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046" r:id="rId2"/>
    <p:sldId id="1073" r:id="rId3"/>
    <p:sldId id="1074" r:id="rId4"/>
    <p:sldId id="925" r:id="rId5"/>
    <p:sldId id="1029" r:id="rId6"/>
    <p:sldId id="258" r:id="rId7"/>
    <p:sldId id="260" r:id="rId8"/>
    <p:sldId id="1048" r:id="rId9"/>
    <p:sldId id="975" r:id="rId10"/>
    <p:sldId id="1022" r:id="rId11"/>
    <p:sldId id="1053" r:id="rId12"/>
    <p:sldId id="1058" r:id="rId13"/>
    <p:sldId id="1059" r:id="rId14"/>
    <p:sldId id="1060" r:id="rId15"/>
    <p:sldId id="1061" r:id="rId16"/>
    <p:sldId id="1198" r:id="rId17"/>
    <p:sldId id="1220" r:id="rId18"/>
    <p:sldId id="1222" r:id="rId19"/>
    <p:sldId id="1018" r:id="rId20"/>
    <p:sldId id="995" r:id="rId21"/>
    <p:sldId id="914" r:id="rId22"/>
    <p:sldId id="1224" r:id="rId23"/>
    <p:sldId id="1223" r:id="rId24"/>
    <p:sldId id="1006" r:id="rId25"/>
    <p:sldId id="10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D5691-D6FB-459F-A33F-81DF477D50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646F2-584F-4860-B7F9-0C00509052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Why only members of a standards committee can define the technical requirements of a standard?</a:t>
          </a:r>
          <a:endParaRPr lang="en-US"/>
        </a:p>
      </dgm:t>
    </dgm:pt>
    <dgm:pt modelId="{EFBDC1A7-997E-4230-8F4D-0FAA051E9D8C}" type="parTrans" cxnId="{B619CE1A-FF72-43F1-BD6B-41ACB8BDDB4C}">
      <dgm:prSet/>
      <dgm:spPr/>
      <dgm:t>
        <a:bodyPr/>
        <a:lstStyle/>
        <a:p>
          <a:endParaRPr lang="en-US"/>
        </a:p>
      </dgm:t>
    </dgm:pt>
    <dgm:pt modelId="{74AC5819-03D0-4037-9117-55C28B34C571}" type="sibTrans" cxnId="{B619CE1A-FF72-43F1-BD6B-41ACB8BDDB4C}">
      <dgm:prSet/>
      <dgm:spPr/>
      <dgm:t>
        <a:bodyPr/>
        <a:lstStyle/>
        <a:p>
          <a:endParaRPr lang="en-US"/>
        </a:p>
      </dgm:t>
    </dgm:pt>
    <dgm:pt modelId="{285C1973-571D-4F26-A1C4-8F27E201F69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Why goods and services but NOT standards are delivered according to technical and commercial requirements?</a:t>
          </a:r>
          <a:endParaRPr lang="en-US"/>
        </a:p>
      </dgm:t>
    </dgm:pt>
    <dgm:pt modelId="{05B76379-5896-4F50-8370-19319133CE0B}" type="parTrans" cxnId="{6C654317-E962-4DEA-90DA-028E7BAE3C89}">
      <dgm:prSet/>
      <dgm:spPr/>
      <dgm:t>
        <a:bodyPr/>
        <a:lstStyle/>
        <a:p>
          <a:endParaRPr lang="en-US"/>
        </a:p>
      </dgm:t>
    </dgm:pt>
    <dgm:pt modelId="{F189BBA4-09A1-4D19-8CFF-87C67D21CE8F}" type="sibTrans" cxnId="{6C654317-E962-4DEA-90DA-028E7BAE3C89}">
      <dgm:prSet/>
      <dgm:spPr/>
      <dgm:t>
        <a:bodyPr/>
        <a:lstStyle/>
        <a:p>
          <a:endParaRPr lang="en-US"/>
        </a:p>
      </dgm:t>
    </dgm:pt>
    <dgm:pt modelId="{FD4AC4D9-3A34-4EED-A4B7-800FCBCADB0E}" type="pres">
      <dgm:prSet presAssocID="{C7BD5691-D6FB-459F-A33F-81DF477D5033}" presName="root" presStyleCnt="0">
        <dgm:presLayoutVars>
          <dgm:dir/>
          <dgm:resizeHandles val="exact"/>
        </dgm:presLayoutVars>
      </dgm:prSet>
      <dgm:spPr/>
    </dgm:pt>
    <dgm:pt modelId="{DC8A9463-A0FB-4805-A1F2-8DB015E0A5A7}" type="pres">
      <dgm:prSet presAssocID="{9BA646F2-584F-4860-B7F9-0C005090522B}" presName="compNode" presStyleCnt="0"/>
      <dgm:spPr/>
    </dgm:pt>
    <dgm:pt modelId="{0613E79D-3342-4CEE-B794-C4D8A20E1F4A}" type="pres">
      <dgm:prSet presAssocID="{9BA646F2-584F-4860-B7F9-0C005090522B}" presName="bgRect" presStyleLbl="bgShp" presStyleIdx="0" presStyleCnt="2"/>
      <dgm:spPr/>
    </dgm:pt>
    <dgm:pt modelId="{94F256CC-AEBD-447A-AC23-21450AAC9F6C}" type="pres">
      <dgm:prSet presAssocID="{9BA646F2-584F-4860-B7F9-0C00509052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572B615-4B2A-4CC7-8CD9-054CA0DB6071}" type="pres">
      <dgm:prSet presAssocID="{9BA646F2-584F-4860-B7F9-0C005090522B}" presName="spaceRect" presStyleCnt="0"/>
      <dgm:spPr/>
    </dgm:pt>
    <dgm:pt modelId="{11D73A8D-39A7-4840-A0EA-F5ED97B0EACF}" type="pres">
      <dgm:prSet presAssocID="{9BA646F2-584F-4860-B7F9-0C005090522B}" presName="parTx" presStyleLbl="revTx" presStyleIdx="0" presStyleCnt="2">
        <dgm:presLayoutVars>
          <dgm:chMax val="0"/>
          <dgm:chPref val="0"/>
        </dgm:presLayoutVars>
      </dgm:prSet>
      <dgm:spPr/>
    </dgm:pt>
    <dgm:pt modelId="{4E686E2A-CC04-46AF-B1EF-D198BFB73822}" type="pres">
      <dgm:prSet presAssocID="{74AC5819-03D0-4037-9117-55C28B34C571}" presName="sibTrans" presStyleCnt="0"/>
      <dgm:spPr/>
    </dgm:pt>
    <dgm:pt modelId="{9AC887CE-D23B-4568-BA75-00CE9EB04077}" type="pres">
      <dgm:prSet presAssocID="{285C1973-571D-4F26-A1C4-8F27E201F695}" presName="compNode" presStyleCnt="0"/>
      <dgm:spPr/>
    </dgm:pt>
    <dgm:pt modelId="{EAB6D037-F167-4356-8AE2-279E4FEA41A1}" type="pres">
      <dgm:prSet presAssocID="{285C1973-571D-4F26-A1C4-8F27E201F695}" presName="bgRect" presStyleLbl="bgShp" presStyleIdx="1" presStyleCnt="2"/>
      <dgm:spPr/>
    </dgm:pt>
    <dgm:pt modelId="{FFAAB8B6-819B-43EA-8F52-161049D628EE}" type="pres">
      <dgm:prSet presAssocID="{285C1973-571D-4F26-A1C4-8F27E201F6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D21ACAF-AACF-4AEE-84E0-3E7A35949503}" type="pres">
      <dgm:prSet presAssocID="{285C1973-571D-4F26-A1C4-8F27E201F695}" presName="spaceRect" presStyleCnt="0"/>
      <dgm:spPr/>
    </dgm:pt>
    <dgm:pt modelId="{67B3CA70-7A3C-4370-98F6-2A8CB7F9B02D}" type="pres">
      <dgm:prSet presAssocID="{285C1973-571D-4F26-A1C4-8F27E201F69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C654317-E962-4DEA-90DA-028E7BAE3C89}" srcId="{C7BD5691-D6FB-459F-A33F-81DF477D5033}" destId="{285C1973-571D-4F26-A1C4-8F27E201F695}" srcOrd="1" destOrd="0" parTransId="{05B76379-5896-4F50-8370-19319133CE0B}" sibTransId="{F189BBA4-09A1-4D19-8CFF-87C67D21CE8F}"/>
    <dgm:cxn modelId="{B619CE1A-FF72-43F1-BD6B-41ACB8BDDB4C}" srcId="{C7BD5691-D6FB-459F-A33F-81DF477D5033}" destId="{9BA646F2-584F-4860-B7F9-0C005090522B}" srcOrd="0" destOrd="0" parTransId="{EFBDC1A7-997E-4230-8F4D-0FAA051E9D8C}" sibTransId="{74AC5819-03D0-4037-9117-55C28B34C571}"/>
    <dgm:cxn modelId="{38B24F5E-D4CA-4F50-B0A2-25ACA41C918E}" type="presOf" srcId="{285C1973-571D-4F26-A1C4-8F27E201F695}" destId="{67B3CA70-7A3C-4370-98F6-2A8CB7F9B02D}" srcOrd="0" destOrd="0" presId="urn:microsoft.com/office/officeart/2018/2/layout/IconVerticalSolidList"/>
    <dgm:cxn modelId="{974A1A58-2059-4781-8869-22A2C9D1CBE1}" type="presOf" srcId="{9BA646F2-584F-4860-B7F9-0C005090522B}" destId="{11D73A8D-39A7-4840-A0EA-F5ED97B0EACF}" srcOrd="0" destOrd="0" presId="urn:microsoft.com/office/officeart/2018/2/layout/IconVerticalSolidList"/>
    <dgm:cxn modelId="{927EB7D8-1084-43EF-87F4-DBA2D454E557}" type="presOf" srcId="{C7BD5691-D6FB-459F-A33F-81DF477D5033}" destId="{FD4AC4D9-3A34-4EED-A4B7-800FCBCADB0E}" srcOrd="0" destOrd="0" presId="urn:microsoft.com/office/officeart/2018/2/layout/IconVerticalSolidList"/>
    <dgm:cxn modelId="{CC2DA025-74D7-4BA8-B4A7-D96F188DFDA4}" type="presParOf" srcId="{FD4AC4D9-3A34-4EED-A4B7-800FCBCADB0E}" destId="{DC8A9463-A0FB-4805-A1F2-8DB015E0A5A7}" srcOrd="0" destOrd="0" presId="urn:microsoft.com/office/officeart/2018/2/layout/IconVerticalSolidList"/>
    <dgm:cxn modelId="{43083CC1-FE89-4E30-87FF-06ADF182FE18}" type="presParOf" srcId="{DC8A9463-A0FB-4805-A1F2-8DB015E0A5A7}" destId="{0613E79D-3342-4CEE-B794-C4D8A20E1F4A}" srcOrd="0" destOrd="0" presId="urn:microsoft.com/office/officeart/2018/2/layout/IconVerticalSolidList"/>
    <dgm:cxn modelId="{D5460940-895A-4407-90E7-01DB003A2488}" type="presParOf" srcId="{DC8A9463-A0FB-4805-A1F2-8DB015E0A5A7}" destId="{94F256CC-AEBD-447A-AC23-21450AAC9F6C}" srcOrd="1" destOrd="0" presId="urn:microsoft.com/office/officeart/2018/2/layout/IconVerticalSolidList"/>
    <dgm:cxn modelId="{DFBA7AD1-B048-435B-9BE3-531A63A2E01D}" type="presParOf" srcId="{DC8A9463-A0FB-4805-A1F2-8DB015E0A5A7}" destId="{2572B615-4B2A-4CC7-8CD9-054CA0DB6071}" srcOrd="2" destOrd="0" presId="urn:microsoft.com/office/officeart/2018/2/layout/IconVerticalSolidList"/>
    <dgm:cxn modelId="{DA378BA7-2634-4B22-8F0C-13E705CDAE61}" type="presParOf" srcId="{DC8A9463-A0FB-4805-A1F2-8DB015E0A5A7}" destId="{11D73A8D-39A7-4840-A0EA-F5ED97B0EACF}" srcOrd="3" destOrd="0" presId="urn:microsoft.com/office/officeart/2018/2/layout/IconVerticalSolidList"/>
    <dgm:cxn modelId="{EED32640-2135-4638-B305-C8B5700908B9}" type="presParOf" srcId="{FD4AC4D9-3A34-4EED-A4B7-800FCBCADB0E}" destId="{4E686E2A-CC04-46AF-B1EF-D198BFB73822}" srcOrd="1" destOrd="0" presId="urn:microsoft.com/office/officeart/2018/2/layout/IconVerticalSolidList"/>
    <dgm:cxn modelId="{738BF8C8-1A3C-46C1-85F7-1D8A37EFCB62}" type="presParOf" srcId="{FD4AC4D9-3A34-4EED-A4B7-800FCBCADB0E}" destId="{9AC887CE-D23B-4568-BA75-00CE9EB04077}" srcOrd="2" destOrd="0" presId="urn:microsoft.com/office/officeart/2018/2/layout/IconVerticalSolidList"/>
    <dgm:cxn modelId="{312B5CC4-9AF6-4E6E-9C88-D47ABBFA0FE2}" type="presParOf" srcId="{9AC887CE-D23B-4568-BA75-00CE9EB04077}" destId="{EAB6D037-F167-4356-8AE2-279E4FEA41A1}" srcOrd="0" destOrd="0" presId="urn:microsoft.com/office/officeart/2018/2/layout/IconVerticalSolidList"/>
    <dgm:cxn modelId="{EBF414C9-D272-47DE-89E9-BB9C91C2F5C6}" type="presParOf" srcId="{9AC887CE-D23B-4568-BA75-00CE9EB04077}" destId="{FFAAB8B6-819B-43EA-8F52-161049D628EE}" srcOrd="1" destOrd="0" presId="urn:microsoft.com/office/officeart/2018/2/layout/IconVerticalSolidList"/>
    <dgm:cxn modelId="{52F1D2FB-A2D1-4057-A5E2-7A85FA1ECE50}" type="presParOf" srcId="{9AC887CE-D23B-4568-BA75-00CE9EB04077}" destId="{6D21ACAF-AACF-4AEE-84E0-3E7A35949503}" srcOrd="2" destOrd="0" presId="urn:microsoft.com/office/officeart/2018/2/layout/IconVerticalSolidList"/>
    <dgm:cxn modelId="{20309B8E-852A-427B-8A53-8EC69C1EA236}" type="presParOf" srcId="{9AC887CE-D23B-4568-BA75-00CE9EB04077}" destId="{67B3CA70-7A3C-4370-98F6-2A8CB7F9B0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9D434-C821-4D8D-90FC-1076B7DBF6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72ED44-A42A-4278-A89E-D89AB8D74602}">
      <dgm:prSet custT="1"/>
      <dgm:spPr/>
      <dgm:t>
        <a:bodyPr/>
        <a:lstStyle/>
        <a:p>
          <a:r>
            <a:rPr lang="en-GB" sz="2800" dirty="0"/>
            <a:t>MPAI is aware of the </a:t>
          </a:r>
          <a:r>
            <a:rPr lang="en-GB" sz="2800" b="1" dirty="0"/>
            <a:t>impact</a:t>
          </a:r>
          <a:r>
            <a:rPr lang="en-GB" sz="2800" dirty="0"/>
            <a:t> AI will have on </a:t>
          </a:r>
          <a:r>
            <a:rPr lang="en-GB" sz="2800" b="1" dirty="0"/>
            <a:t>humans</a:t>
          </a:r>
          <a:r>
            <a:rPr lang="en-GB" sz="2800" dirty="0"/>
            <a:t> and their </a:t>
          </a:r>
          <a:r>
            <a:rPr lang="en-GB" sz="2800" b="1" dirty="0"/>
            <a:t>society</a:t>
          </a:r>
          <a:endParaRPr lang="en-US" sz="2800" dirty="0"/>
        </a:p>
      </dgm:t>
    </dgm:pt>
    <dgm:pt modelId="{6633D75A-32B3-481B-9146-3002A2D2C2B9}" type="parTrans" cxnId="{C91BD5C5-2E18-48E7-ADFA-EC06CD616756}">
      <dgm:prSet/>
      <dgm:spPr/>
      <dgm:t>
        <a:bodyPr/>
        <a:lstStyle/>
        <a:p>
          <a:endParaRPr lang="en-US" sz="2400"/>
        </a:p>
      </dgm:t>
    </dgm:pt>
    <dgm:pt modelId="{6F4C7135-2719-474D-9D97-6BDADC48BFB3}" type="sibTrans" cxnId="{C91BD5C5-2E18-48E7-ADFA-EC06CD616756}">
      <dgm:prSet/>
      <dgm:spPr/>
      <dgm:t>
        <a:bodyPr/>
        <a:lstStyle/>
        <a:p>
          <a:endParaRPr lang="en-US" sz="2400"/>
        </a:p>
      </dgm:t>
    </dgm:pt>
    <dgm:pt modelId="{901F8442-AA0C-4082-9203-C5E8378E77EC}">
      <dgm:prSet custT="1"/>
      <dgm:spPr/>
      <dgm:t>
        <a:bodyPr/>
        <a:lstStyle/>
        <a:p>
          <a:r>
            <a:rPr lang="en-GB" sz="2800" dirty="0"/>
            <a:t>MPAI’s AIM-AIF approach enhances </a:t>
          </a:r>
          <a:r>
            <a:rPr lang="en-GB" sz="2800" dirty="0" err="1"/>
            <a:t>explainab-ility</a:t>
          </a:r>
          <a:r>
            <a:rPr lang="en-GB" sz="2800" dirty="0"/>
            <a:t> of MPAI standards’ implementations</a:t>
          </a:r>
          <a:endParaRPr lang="en-US" sz="2800" dirty="0"/>
        </a:p>
      </dgm:t>
    </dgm:pt>
    <dgm:pt modelId="{9CC8A92E-52BA-4BBA-812B-8BD2FF04FF6C}" type="parTrans" cxnId="{65A9CC03-9FC6-4A0E-90A5-E6F80CFB138F}">
      <dgm:prSet/>
      <dgm:spPr/>
      <dgm:t>
        <a:bodyPr/>
        <a:lstStyle/>
        <a:p>
          <a:endParaRPr lang="en-US" sz="2400"/>
        </a:p>
      </dgm:t>
    </dgm:pt>
    <dgm:pt modelId="{6AAF8608-2B86-4313-9892-D188478A60D6}" type="sibTrans" cxnId="{65A9CC03-9FC6-4A0E-90A5-E6F80CFB138F}">
      <dgm:prSet/>
      <dgm:spPr/>
      <dgm:t>
        <a:bodyPr/>
        <a:lstStyle/>
        <a:p>
          <a:endParaRPr lang="en-US" sz="2400"/>
        </a:p>
      </dgm:t>
    </dgm:pt>
    <dgm:pt modelId="{AA5DAE93-4F84-4FB9-A905-BA3CF6183EC9}">
      <dgm:prSet custT="1"/>
      <dgm:spPr/>
      <dgm:t>
        <a:bodyPr/>
        <a:lstStyle/>
        <a:p>
          <a:r>
            <a:rPr lang="en-GB" sz="2800"/>
            <a:t>MPAI defines 4 attributes of Performance: Reliability, Robustness, Fairness, Replicability</a:t>
          </a:r>
          <a:endParaRPr lang="en-US" sz="2800"/>
        </a:p>
      </dgm:t>
    </dgm:pt>
    <dgm:pt modelId="{FD8DE6FB-F1A9-43E5-A3CF-BF35920A55F0}" type="parTrans" cxnId="{180A131C-7BAA-4E47-91F9-CD4F6A086111}">
      <dgm:prSet/>
      <dgm:spPr/>
      <dgm:t>
        <a:bodyPr/>
        <a:lstStyle/>
        <a:p>
          <a:endParaRPr lang="en-US" sz="2400"/>
        </a:p>
      </dgm:t>
    </dgm:pt>
    <dgm:pt modelId="{C038350A-D757-4BDA-B22D-01E729631658}" type="sibTrans" cxnId="{180A131C-7BAA-4E47-91F9-CD4F6A086111}">
      <dgm:prSet/>
      <dgm:spPr/>
      <dgm:t>
        <a:bodyPr/>
        <a:lstStyle/>
        <a:p>
          <a:endParaRPr lang="en-US" sz="2400"/>
        </a:p>
      </dgm:t>
    </dgm:pt>
    <dgm:pt modelId="{507BB89D-A2CA-43F7-9D57-17C02FA75C01}">
      <dgm:prSet custT="1"/>
      <dgm:spPr/>
      <dgm:t>
        <a:bodyPr/>
        <a:lstStyle/>
        <a:p>
          <a:r>
            <a:rPr lang="en-GB" sz="2800" dirty="0"/>
            <a:t>MPAI will appoint Performance Testers to test the Performance of implementations</a:t>
          </a:r>
          <a:endParaRPr lang="en-US" sz="2800" dirty="0"/>
        </a:p>
      </dgm:t>
    </dgm:pt>
    <dgm:pt modelId="{F048A0E9-4D90-4044-9561-24FA6CE3C0AE}" type="parTrans" cxnId="{942CE944-7422-48AE-AE9C-1C28B915B8A4}">
      <dgm:prSet/>
      <dgm:spPr/>
      <dgm:t>
        <a:bodyPr/>
        <a:lstStyle/>
        <a:p>
          <a:endParaRPr lang="en-US" sz="2400"/>
        </a:p>
      </dgm:t>
    </dgm:pt>
    <dgm:pt modelId="{5F44B71C-3327-4701-AB96-F0469AD87755}" type="sibTrans" cxnId="{942CE944-7422-48AE-AE9C-1C28B915B8A4}">
      <dgm:prSet/>
      <dgm:spPr/>
      <dgm:t>
        <a:bodyPr/>
        <a:lstStyle/>
        <a:p>
          <a:endParaRPr lang="en-US" sz="2400"/>
        </a:p>
      </dgm:t>
    </dgm:pt>
    <dgm:pt modelId="{E7306AE8-3A94-4ACF-A4E4-08A1CF6F7B28}">
      <dgm:prSet custT="1"/>
      <dgm:spPr/>
      <dgm:t>
        <a:bodyPr/>
        <a:lstStyle/>
        <a:p>
          <a:r>
            <a:rPr lang="en-GB" sz="2800" dirty="0"/>
            <a:t>Users will be able to use implementations whose Performance has been tested and execute workflows on their devices</a:t>
          </a:r>
          <a:endParaRPr lang="en-US" sz="2800" dirty="0"/>
        </a:p>
      </dgm:t>
    </dgm:pt>
    <dgm:pt modelId="{35E97629-3CF0-4278-BF2F-6157E2E029E6}" type="parTrans" cxnId="{055C7EDE-B479-4AA8-8926-1640912E00E1}">
      <dgm:prSet/>
      <dgm:spPr/>
      <dgm:t>
        <a:bodyPr/>
        <a:lstStyle/>
        <a:p>
          <a:endParaRPr lang="en-US" sz="2400"/>
        </a:p>
      </dgm:t>
    </dgm:pt>
    <dgm:pt modelId="{C5134BE3-8E15-43BD-B29B-7D0DAE07DCD2}" type="sibTrans" cxnId="{055C7EDE-B479-4AA8-8926-1640912E00E1}">
      <dgm:prSet/>
      <dgm:spPr/>
      <dgm:t>
        <a:bodyPr/>
        <a:lstStyle/>
        <a:p>
          <a:endParaRPr lang="en-US" sz="2400"/>
        </a:p>
      </dgm:t>
    </dgm:pt>
    <dgm:pt modelId="{0C1F9938-7D46-4C0B-83D2-E70F8CF2755A}" type="pres">
      <dgm:prSet presAssocID="{55A9D434-C821-4D8D-90FC-1076B7DBF617}" presName="vert0" presStyleCnt="0">
        <dgm:presLayoutVars>
          <dgm:dir/>
          <dgm:animOne val="branch"/>
          <dgm:animLvl val="lvl"/>
        </dgm:presLayoutVars>
      </dgm:prSet>
      <dgm:spPr/>
    </dgm:pt>
    <dgm:pt modelId="{0AE83758-59C8-46C0-BA2A-82A64DC5E02C}" type="pres">
      <dgm:prSet presAssocID="{EE72ED44-A42A-4278-A89E-D89AB8D74602}" presName="thickLine" presStyleLbl="alignNode1" presStyleIdx="0" presStyleCnt="5"/>
      <dgm:spPr/>
    </dgm:pt>
    <dgm:pt modelId="{9FCBA7A0-60C1-4DA1-8FC7-48C80651CD94}" type="pres">
      <dgm:prSet presAssocID="{EE72ED44-A42A-4278-A89E-D89AB8D74602}" presName="horz1" presStyleCnt="0"/>
      <dgm:spPr/>
    </dgm:pt>
    <dgm:pt modelId="{8335AD5C-95DD-4B51-810F-E56C21FE9D10}" type="pres">
      <dgm:prSet presAssocID="{EE72ED44-A42A-4278-A89E-D89AB8D74602}" presName="tx1" presStyleLbl="revTx" presStyleIdx="0" presStyleCnt="5"/>
      <dgm:spPr/>
    </dgm:pt>
    <dgm:pt modelId="{27FFC293-A66D-4285-8A6D-8372F3F32495}" type="pres">
      <dgm:prSet presAssocID="{EE72ED44-A42A-4278-A89E-D89AB8D74602}" presName="vert1" presStyleCnt="0"/>
      <dgm:spPr/>
    </dgm:pt>
    <dgm:pt modelId="{09374B22-0645-4ECB-8D86-D2DB1534C914}" type="pres">
      <dgm:prSet presAssocID="{901F8442-AA0C-4082-9203-C5E8378E77EC}" presName="thickLine" presStyleLbl="alignNode1" presStyleIdx="1" presStyleCnt="5"/>
      <dgm:spPr/>
    </dgm:pt>
    <dgm:pt modelId="{A9D1303F-04C5-4BD0-8B22-94023E4788F0}" type="pres">
      <dgm:prSet presAssocID="{901F8442-AA0C-4082-9203-C5E8378E77EC}" presName="horz1" presStyleCnt="0"/>
      <dgm:spPr/>
    </dgm:pt>
    <dgm:pt modelId="{F7ABE3BD-60E2-4C5B-A5C0-FEABE60FECCA}" type="pres">
      <dgm:prSet presAssocID="{901F8442-AA0C-4082-9203-C5E8378E77EC}" presName="tx1" presStyleLbl="revTx" presStyleIdx="1" presStyleCnt="5"/>
      <dgm:spPr/>
    </dgm:pt>
    <dgm:pt modelId="{1975B9A7-04D6-49D7-BF36-D03553A77C95}" type="pres">
      <dgm:prSet presAssocID="{901F8442-AA0C-4082-9203-C5E8378E77EC}" presName="vert1" presStyleCnt="0"/>
      <dgm:spPr/>
    </dgm:pt>
    <dgm:pt modelId="{E1978C47-D5F6-443C-9B58-C1A0D9876A73}" type="pres">
      <dgm:prSet presAssocID="{AA5DAE93-4F84-4FB9-A905-BA3CF6183EC9}" presName="thickLine" presStyleLbl="alignNode1" presStyleIdx="2" presStyleCnt="5"/>
      <dgm:spPr/>
    </dgm:pt>
    <dgm:pt modelId="{3F9B6AF0-7B5A-47D8-9A25-F674323FF673}" type="pres">
      <dgm:prSet presAssocID="{AA5DAE93-4F84-4FB9-A905-BA3CF6183EC9}" presName="horz1" presStyleCnt="0"/>
      <dgm:spPr/>
    </dgm:pt>
    <dgm:pt modelId="{3647B534-8333-4F31-B85C-184EC8B07BA8}" type="pres">
      <dgm:prSet presAssocID="{AA5DAE93-4F84-4FB9-A905-BA3CF6183EC9}" presName="tx1" presStyleLbl="revTx" presStyleIdx="2" presStyleCnt="5"/>
      <dgm:spPr/>
    </dgm:pt>
    <dgm:pt modelId="{72B774D7-024C-45F4-A430-26A008D7B2AD}" type="pres">
      <dgm:prSet presAssocID="{AA5DAE93-4F84-4FB9-A905-BA3CF6183EC9}" presName="vert1" presStyleCnt="0"/>
      <dgm:spPr/>
    </dgm:pt>
    <dgm:pt modelId="{D56765E7-CB75-4ABE-A8F5-07338935BE99}" type="pres">
      <dgm:prSet presAssocID="{507BB89D-A2CA-43F7-9D57-17C02FA75C01}" presName="thickLine" presStyleLbl="alignNode1" presStyleIdx="3" presStyleCnt="5"/>
      <dgm:spPr/>
    </dgm:pt>
    <dgm:pt modelId="{1110031C-5A75-44BB-8EF8-75E8564AAE41}" type="pres">
      <dgm:prSet presAssocID="{507BB89D-A2CA-43F7-9D57-17C02FA75C01}" presName="horz1" presStyleCnt="0"/>
      <dgm:spPr/>
    </dgm:pt>
    <dgm:pt modelId="{2EBFC53D-CEFE-40C2-BEEB-49500CEB55D7}" type="pres">
      <dgm:prSet presAssocID="{507BB89D-A2CA-43F7-9D57-17C02FA75C01}" presName="tx1" presStyleLbl="revTx" presStyleIdx="3" presStyleCnt="5"/>
      <dgm:spPr/>
    </dgm:pt>
    <dgm:pt modelId="{900DF095-BFAA-4EC4-937D-CC735CE24DB3}" type="pres">
      <dgm:prSet presAssocID="{507BB89D-A2CA-43F7-9D57-17C02FA75C01}" presName="vert1" presStyleCnt="0"/>
      <dgm:spPr/>
    </dgm:pt>
    <dgm:pt modelId="{9163DF0F-D0CF-471C-8E52-0102C68B77F7}" type="pres">
      <dgm:prSet presAssocID="{E7306AE8-3A94-4ACF-A4E4-08A1CF6F7B28}" presName="thickLine" presStyleLbl="alignNode1" presStyleIdx="4" presStyleCnt="5"/>
      <dgm:spPr/>
    </dgm:pt>
    <dgm:pt modelId="{048AFE44-33B2-46E5-A80E-E8C8515193B2}" type="pres">
      <dgm:prSet presAssocID="{E7306AE8-3A94-4ACF-A4E4-08A1CF6F7B28}" presName="horz1" presStyleCnt="0"/>
      <dgm:spPr/>
    </dgm:pt>
    <dgm:pt modelId="{BE642D18-6769-42F9-9497-2051F36B16D7}" type="pres">
      <dgm:prSet presAssocID="{E7306AE8-3A94-4ACF-A4E4-08A1CF6F7B28}" presName="tx1" presStyleLbl="revTx" presStyleIdx="4" presStyleCnt="5" custScaleY="153558"/>
      <dgm:spPr/>
    </dgm:pt>
    <dgm:pt modelId="{041FEABD-4709-4317-B8A4-958E86D59DF4}" type="pres">
      <dgm:prSet presAssocID="{E7306AE8-3A94-4ACF-A4E4-08A1CF6F7B28}" presName="vert1" presStyleCnt="0"/>
      <dgm:spPr/>
    </dgm:pt>
  </dgm:ptLst>
  <dgm:cxnLst>
    <dgm:cxn modelId="{65A9CC03-9FC6-4A0E-90A5-E6F80CFB138F}" srcId="{55A9D434-C821-4D8D-90FC-1076B7DBF617}" destId="{901F8442-AA0C-4082-9203-C5E8378E77EC}" srcOrd="1" destOrd="0" parTransId="{9CC8A92E-52BA-4BBA-812B-8BD2FF04FF6C}" sibTransId="{6AAF8608-2B86-4313-9892-D188478A60D6}"/>
    <dgm:cxn modelId="{180A131C-7BAA-4E47-91F9-CD4F6A086111}" srcId="{55A9D434-C821-4D8D-90FC-1076B7DBF617}" destId="{AA5DAE93-4F84-4FB9-A905-BA3CF6183EC9}" srcOrd="2" destOrd="0" parTransId="{FD8DE6FB-F1A9-43E5-A3CF-BF35920A55F0}" sibTransId="{C038350A-D757-4BDA-B22D-01E729631658}"/>
    <dgm:cxn modelId="{E528F221-EEED-414B-9641-39928D760FD5}" type="presOf" srcId="{E7306AE8-3A94-4ACF-A4E4-08A1CF6F7B28}" destId="{BE642D18-6769-42F9-9497-2051F36B16D7}" srcOrd="0" destOrd="0" presId="urn:microsoft.com/office/officeart/2008/layout/LinedList"/>
    <dgm:cxn modelId="{5F8F6633-8B18-4E5C-9134-31A7D06A0E4F}" type="presOf" srcId="{507BB89D-A2CA-43F7-9D57-17C02FA75C01}" destId="{2EBFC53D-CEFE-40C2-BEEB-49500CEB55D7}" srcOrd="0" destOrd="0" presId="urn:microsoft.com/office/officeart/2008/layout/LinedList"/>
    <dgm:cxn modelId="{942CE944-7422-48AE-AE9C-1C28B915B8A4}" srcId="{55A9D434-C821-4D8D-90FC-1076B7DBF617}" destId="{507BB89D-A2CA-43F7-9D57-17C02FA75C01}" srcOrd="3" destOrd="0" parTransId="{F048A0E9-4D90-4044-9561-24FA6CE3C0AE}" sibTransId="{5F44B71C-3327-4701-AB96-F0469AD87755}"/>
    <dgm:cxn modelId="{C71C5CAE-094D-441F-99EC-221906A8D496}" type="presOf" srcId="{55A9D434-C821-4D8D-90FC-1076B7DBF617}" destId="{0C1F9938-7D46-4C0B-83D2-E70F8CF2755A}" srcOrd="0" destOrd="0" presId="urn:microsoft.com/office/officeart/2008/layout/LinedList"/>
    <dgm:cxn modelId="{22A05CB0-6AD2-4C8E-AE5F-F5A63F6B5CE0}" type="presOf" srcId="{EE72ED44-A42A-4278-A89E-D89AB8D74602}" destId="{8335AD5C-95DD-4B51-810F-E56C21FE9D10}" srcOrd="0" destOrd="0" presId="urn:microsoft.com/office/officeart/2008/layout/LinedList"/>
    <dgm:cxn modelId="{88516BB3-4177-44F8-88D7-E00111B23370}" type="presOf" srcId="{901F8442-AA0C-4082-9203-C5E8378E77EC}" destId="{F7ABE3BD-60E2-4C5B-A5C0-FEABE60FECCA}" srcOrd="0" destOrd="0" presId="urn:microsoft.com/office/officeart/2008/layout/LinedList"/>
    <dgm:cxn modelId="{C91BD5C5-2E18-48E7-ADFA-EC06CD616756}" srcId="{55A9D434-C821-4D8D-90FC-1076B7DBF617}" destId="{EE72ED44-A42A-4278-A89E-D89AB8D74602}" srcOrd="0" destOrd="0" parTransId="{6633D75A-32B3-481B-9146-3002A2D2C2B9}" sibTransId="{6F4C7135-2719-474D-9D97-6BDADC48BFB3}"/>
    <dgm:cxn modelId="{055C7EDE-B479-4AA8-8926-1640912E00E1}" srcId="{55A9D434-C821-4D8D-90FC-1076B7DBF617}" destId="{E7306AE8-3A94-4ACF-A4E4-08A1CF6F7B28}" srcOrd="4" destOrd="0" parTransId="{35E97629-3CF0-4278-BF2F-6157E2E029E6}" sibTransId="{C5134BE3-8E15-43BD-B29B-7D0DAE07DCD2}"/>
    <dgm:cxn modelId="{0E440BF6-11F1-4DFE-9522-F0CB5C74D6E1}" type="presOf" srcId="{AA5DAE93-4F84-4FB9-A905-BA3CF6183EC9}" destId="{3647B534-8333-4F31-B85C-184EC8B07BA8}" srcOrd="0" destOrd="0" presId="urn:microsoft.com/office/officeart/2008/layout/LinedList"/>
    <dgm:cxn modelId="{F813A43F-9F19-4A65-8D25-95CE624F211E}" type="presParOf" srcId="{0C1F9938-7D46-4C0B-83D2-E70F8CF2755A}" destId="{0AE83758-59C8-46C0-BA2A-82A64DC5E02C}" srcOrd="0" destOrd="0" presId="urn:microsoft.com/office/officeart/2008/layout/LinedList"/>
    <dgm:cxn modelId="{D88BEDC8-A832-4633-9D48-951F45BEB57B}" type="presParOf" srcId="{0C1F9938-7D46-4C0B-83D2-E70F8CF2755A}" destId="{9FCBA7A0-60C1-4DA1-8FC7-48C80651CD94}" srcOrd="1" destOrd="0" presId="urn:microsoft.com/office/officeart/2008/layout/LinedList"/>
    <dgm:cxn modelId="{EE301A31-AB4C-4F4B-8EB2-95FF4F434A9F}" type="presParOf" srcId="{9FCBA7A0-60C1-4DA1-8FC7-48C80651CD94}" destId="{8335AD5C-95DD-4B51-810F-E56C21FE9D10}" srcOrd="0" destOrd="0" presId="urn:microsoft.com/office/officeart/2008/layout/LinedList"/>
    <dgm:cxn modelId="{8FF72713-6BFC-464D-A013-B1F7331B2465}" type="presParOf" srcId="{9FCBA7A0-60C1-4DA1-8FC7-48C80651CD94}" destId="{27FFC293-A66D-4285-8A6D-8372F3F32495}" srcOrd="1" destOrd="0" presId="urn:microsoft.com/office/officeart/2008/layout/LinedList"/>
    <dgm:cxn modelId="{BA990487-803F-4084-9047-F1B019E40A60}" type="presParOf" srcId="{0C1F9938-7D46-4C0B-83D2-E70F8CF2755A}" destId="{09374B22-0645-4ECB-8D86-D2DB1534C914}" srcOrd="2" destOrd="0" presId="urn:microsoft.com/office/officeart/2008/layout/LinedList"/>
    <dgm:cxn modelId="{E710E5AE-41D8-4F0E-964A-4E533EF51A8E}" type="presParOf" srcId="{0C1F9938-7D46-4C0B-83D2-E70F8CF2755A}" destId="{A9D1303F-04C5-4BD0-8B22-94023E4788F0}" srcOrd="3" destOrd="0" presId="urn:microsoft.com/office/officeart/2008/layout/LinedList"/>
    <dgm:cxn modelId="{A5CDDEE6-7D22-4667-8412-FCB8F96F3CEC}" type="presParOf" srcId="{A9D1303F-04C5-4BD0-8B22-94023E4788F0}" destId="{F7ABE3BD-60E2-4C5B-A5C0-FEABE60FECCA}" srcOrd="0" destOrd="0" presId="urn:microsoft.com/office/officeart/2008/layout/LinedList"/>
    <dgm:cxn modelId="{8BD33FE7-53D6-45E9-A258-01775446D70A}" type="presParOf" srcId="{A9D1303F-04C5-4BD0-8B22-94023E4788F0}" destId="{1975B9A7-04D6-49D7-BF36-D03553A77C95}" srcOrd="1" destOrd="0" presId="urn:microsoft.com/office/officeart/2008/layout/LinedList"/>
    <dgm:cxn modelId="{E6292EE6-1117-4D95-93B6-9B8E40288B82}" type="presParOf" srcId="{0C1F9938-7D46-4C0B-83D2-E70F8CF2755A}" destId="{E1978C47-D5F6-443C-9B58-C1A0D9876A73}" srcOrd="4" destOrd="0" presId="urn:microsoft.com/office/officeart/2008/layout/LinedList"/>
    <dgm:cxn modelId="{39836C16-C3B2-4566-A729-C10A9856D06D}" type="presParOf" srcId="{0C1F9938-7D46-4C0B-83D2-E70F8CF2755A}" destId="{3F9B6AF0-7B5A-47D8-9A25-F674323FF673}" srcOrd="5" destOrd="0" presId="urn:microsoft.com/office/officeart/2008/layout/LinedList"/>
    <dgm:cxn modelId="{8D62E31B-C6E8-4B9E-AC13-B0A1945C4E48}" type="presParOf" srcId="{3F9B6AF0-7B5A-47D8-9A25-F674323FF673}" destId="{3647B534-8333-4F31-B85C-184EC8B07BA8}" srcOrd="0" destOrd="0" presId="urn:microsoft.com/office/officeart/2008/layout/LinedList"/>
    <dgm:cxn modelId="{5E5DAFBC-F20C-4ACD-AF91-819ACB04FBA6}" type="presParOf" srcId="{3F9B6AF0-7B5A-47D8-9A25-F674323FF673}" destId="{72B774D7-024C-45F4-A430-26A008D7B2AD}" srcOrd="1" destOrd="0" presId="urn:microsoft.com/office/officeart/2008/layout/LinedList"/>
    <dgm:cxn modelId="{92844DE3-C28E-42E8-989B-6F2F1839930D}" type="presParOf" srcId="{0C1F9938-7D46-4C0B-83D2-E70F8CF2755A}" destId="{D56765E7-CB75-4ABE-A8F5-07338935BE99}" srcOrd="6" destOrd="0" presId="urn:microsoft.com/office/officeart/2008/layout/LinedList"/>
    <dgm:cxn modelId="{8BD7D3D9-7B82-47A7-83CD-3AEA3C611E19}" type="presParOf" srcId="{0C1F9938-7D46-4C0B-83D2-E70F8CF2755A}" destId="{1110031C-5A75-44BB-8EF8-75E8564AAE41}" srcOrd="7" destOrd="0" presId="urn:microsoft.com/office/officeart/2008/layout/LinedList"/>
    <dgm:cxn modelId="{638A42F4-AEB5-4E84-8DAC-940ED74E13B5}" type="presParOf" srcId="{1110031C-5A75-44BB-8EF8-75E8564AAE41}" destId="{2EBFC53D-CEFE-40C2-BEEB-49500CEB55D7}" srcOrd="0" destOrd="0" presId="urn:microsoft.com/office/officeart/2008/layout/LinedList"/>
    <dgm:cxn modelId="{597BB237-FFAD-4087-B495-7D02BD4CEEBD}" type="presParOf" srcId="{1110031C-5A75-44BB-8EF8-75E8564AAE41}" destId="{900DF095-BFAA-4EC4-937D-CC735CE24DB3}" srcOrd="1" destOrd="0" presId="urn:microsoft.com/office/officeart/2008/layout/LinedList"/>
    <dgm:cxn modelId="{FA059C0B-2039-4E29-8182-ACD8AB67073D}" type="presParOf" srcId="{0C1F9938-7D46-4C0B-83D2-E70F8CF2755A}" destId="{9163DF0F-D0CF-471C-8E52-0102C68B77F7}" srcOrd="8" destOrd="0" presId="urn:microsoft.com/office/officeart/2008/layout/LinedList"/>
    <dgm:cxn modelId="{CD97FF3C-2A60-4692-8BB1-A89EC83CC12B}" type="presParOf" srcId="{0C1F9938-7D46-4C0B-83D2-E70F8CF2755A}" destId="{048AFE44-33B2-46E5-A80E-E8C8515193B2}" srcOrd="9" destOrd="0" presId="urn:microsoft.com/office/officeart/2008/layout/LinedList"/>
    <dgm:cxn modelId="{E6A2F764-73A2-491A-B2F0-1555C607347B}" type="presParOf" srcId="{048AFE44-33B2-46E5-A80E-E8C8515193B2}" destId="{BE642D18-6769-42F9-9497-2051F36B16D7}" srcOrd="0" destOrd="0" presId="urn:microsoft.com/office/officeart/2008/layout/LinedList"/>
    <dgm:cxn modelId="{7F124EDC-82FF-46FE-9445-03AB457CB93B}" type="presParOf" srcId="{048AFE44-33B2-46E5-A80E-E8C8515193B2}" destId="{041FEABD-4709-4317-B8A4-958E86D59D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F77E9-2572-4F09-BC56-4A23621D35B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86F063-953C-4684-9BCB-0A04232BBFF4}">
      <dgm:prSet/>
      <dgm:spPr/>
      <dgm:t>
        <a:bodyPr/>
        <a:lstStyle/>
        <a:p>
          <a:r>
            <a:rPr lang="en-GB"/>
            <a:t>MPAI has been established 11 month ago</a:t>
          </a:r>
          <a:endParaRPr lang="en-US"/>
        </a:p>
      </dgm:t>
    </dgm:pt>
    <dgm:pt modelId="{5252FF68-8FC1-4956-91A6-1E1B752EEF06}" type="parTrans" cxnId="{670C81DD-23B8-4488-A242-D7DC732076BA}">
      <dgm:prSet/>
      <dgm:spPr/>
      <dgm:t>
        <a:bodyPr/>
        <a:lstStyle/>
        <a:p>
          <a:endParaRPr lang="en-US"/>
        </a:p>
      </dgm:t>
    </dgm:pt>
    <dgm:pt modelId="{E9B546A8-DFC5-45A4-84A4-2A447D829890}" type="sibTrans" cxnId="{670C81DD-23B8-4488-A242-D7DC732076BA}">
      <dgm:prSet/>
      <dgm:spPr/>
      <dgm:t>
        <a:bodyPr/>
        <a:lstStyle/>
        <a:p>
          <a:endParaRPr lang="en-US"/>
        </a:p>
      </dgm:t>
    </dgm:pt>
    <dgm:pt modelId="{9123732F-E686-40D2-A3A0-8A86063CA6C6}">
      <dgm:prSet/>
      <dgm:spPr/>
      <dgm:t>
        <a:bodyPr/>
        <a:lstStyle/>
        <a:p>
          <a:r>
            <a:rPr lang="en-GB" dirty="0"/>
            <a:t>Members sign a statute when joining</a:t>
          </a:r>
          <a:endParaRPr lang="en-US" dirty="0"/>
        </a:p>
      </dgm:t>
    </dgm:pt>
    <dgm:pt modelId="{FF0902D8-2CE9-40D3-8E77-AB6BD7E350C8}" type="parTrans" cxnId="{EB0364CD-618E-49FB-9A7E-76F8052C35A8}">
      <dgm:prSet/>
      <dgm:spPr/>
      <dgm:t>
        <a:bodyPr/>
        <a:lstStyle/>
        <a:p>
          <a:endParaRPr lang="en-US"/>
        </a:p>
      </dgm:t>
    </dgm:pt>
    <dgm:pt modelId="{8228C58C-5764-4B9F-9AA9-1CFAAC733326}" type="sibTrans" cxnId="{EB0364CD-618E-49FB-9A7E-76F8052C35A8}">
      <dgm:prSet/>
      <dgm:spPr/>
      <dgm:t>
        <a:bodyPr/>
        <a:lstStyle/>
        <a:p>
          <a:endParaRPr lang="en-US"/>
        </a:p>
      </dgm:t>
    </dgm:pt>
    <dgm:pt modelId="{56F6D400-F213-4D83-B1BF-E4BF98C9D021}">
      <dgm:prSet/>
      <dgm:spPr/>
      <dgm:t>
        <a:bodyPr/>
        <a:lstStyle/>
        <a:p>
          <a:r>
            <a:rPr lang="en-GB"/>
            <a:t>MPAI has developed a rigorous standard development process</a:t>
          </a:r>
          <a:endParaRPr lang="en-US"/>
        </a:p>
      </dgm:t>
    </dgm:pt>
    <dgm:pt modelId="{8A49E658-FFA6-4F03-AF5F-4F138C6207F5}" type="parTrans" cxnId="{97F146C7-B9DD-489C-BFF5-310AFEFA3062}">
      <dgm:prSet/>
      <dgm:spPr/>
      <dgm:t>
        <a:bodyPr/>
        <a:lstStyle/>
        <a:p>
          <a:endParaRPr lang="en-US"/>
        </a:p>
      </dgm:t>
    </dgm:pt>
    <dgm:pt modelId="{6A6FC7A7-F1B8-4ABE-8586-73F6EC793F12}" type="sibTrans" cxnId="{97F146C7-B9DD-489C-BFF5-310AFEFA3062}">
      <dgm:prSet/>
      <dgm:spPr/>
      <dgm:t>
        <a:bodyPr/>
        <a:lstStyle/>
        <a:p>
          <a:endParaRPr lang="en-US"/>
        </a:p>
      </dgm:t>
    </dgm:pt>
    <dgm:pt modelId="{7A22CCB6-DF32-4659-8B5B-1587611A7960}">
      <dgm:prSet/>
      <dgm:spPr/>
      <dgm:t>
        <a:bodyPr/>
        <a:lstStyle/>
        <a:p>
          <a:r>
            <a:rPr lang="en-GB"/>
            <a:t>MPAI has a workplan for 10 “container” standards </a:t>
          </a:r>
          <a:endParaRPr lang="en-US"/>
        </a:p>
      </dgm:t>
    </dgm:pt>
    <dgm:pt modelId="{E0BF1A74-1FBF-402A-B0CD-17E366C1ED4C}" type="parTrans" cxnId="{B91B0C3B-86AF-445C-A56C-41D117D0F903}">
      <dgm:prSet/>
      <dgm:spPr/>
      <dgm:t>
        <a:bodyPr/>
        <a:lstStyle/>
        <a:p>
          <a:endParaRPr lang="en-US"/>
        </a:p>
      </dgm:t>
    </dgm:pt>
    <dgm:pt modelId="{E0B58B00-48ED-444A-B093-E2C738E505D0}" type="sibTrans" cxnId="{B91B0C3B-86AF-445C-A56C-41D117D0F903}">
      <dgm:prSet/>
      <dgm:spPr/>
      <dgm:t>
        <a:bodyPr/>
        <a:lstStyle/>
        <a:p>
          <a:endParaRPr lang="en-US"/>
        </a:p>
      </dgm:t>
    </dgm:pt>
    <dgm:pt modelId="{87FD5B89-CEFC-4759-9F92-BA900DCF83EB}">
      <dgm:prSet/>
      <dgm:spPr/>
      <dgm:t>
        <a:bodyPr/>
        <a:lstStyle/>
        <a:p>
          <a:r>
            <a:rPr lang="en-GB"/>
            <a:t>Each standard includes several use cases</a:t>
          </a:r>
          <a:endParaRPr lang="en-US"/>
        </a:p>
      </dgm:t>
    </dgm:pt>
    <dgm:pt modelId="{54E4F096-9144-4FE6-8389-3559B22392AF}" type="parTrans" cxnId="{FD733F36-E71C-4DA6-899B-D1856DEAF79D}">
      <dgm:prSet/>
      <dgm:spPr/>
      <dgm:t>
        <a:bodyPr/>
        <a:lstStyle/>
        <a:p>
          <a:endParaRPr lang="en-US"/>
        </a:p>
      </dgm:t>
    </dgm:pt>
    <dgm:pt modelId="{CE655F90-3AEB-4153-972C-B5D651E875E9}" type="sibTrans" cxnId="{FD733F36-E71C-4DA6-899B-D1856DEAF79D}">
      <dgm:prSet/>
      <dgm:spPr/>
      <dgm:t>
        <a:bodyPr/>
        <a:lstStyle/>
        <a:p>
          <a:endParaRPr lang="en-US"/>
        </a:p>
      </dgm:t>
    </dgm:pt>
    <dgm:pt modelId="{382FF3FA-EA07-48A9-911F-D563AA125609}">
      <dgm:prSet/>
      <dgm:spPr/>
      <dgm:t>
        <a:bodyPr/>
        <a:lstStyle/>
        <a:p>
          <a:r>
            <a:rPr lang="en-GB" dirty="0"/>
            <a:t>2 standards to be approved in September and 2 in October</a:t>
          </a:r>
          <a:endParaRPr lang="en-US" dirty="0"/>
        </a:p>
      </dgm:t>
    </dgm:pt>
    <dgm:pt modelId="{30431DC4-331C-4C85-86AE-296D02648C72}" type="parTrans" cxnId="{334AA5B4-EA93-41D0-B45C-3AC57E171582}">
      <dgm:prSet/>
      <dgm:spPr/>
      <dgm:t>
        <a:bodyPr/>
        <a:lstStyle/>
        <a:p>
          <a:endParaRPr lang="en-US"/>
        </a:p>
      </dgm:t>
    </dgm:pt>
    <dgm:pt modelId="{1CFA4AE4-9AC3-4E2D-8B98-FCD3020EE87F}" type="sibTrans" cxnId="{334AA5B4-EA93-41D0-B45C-3AC57E171582}">
      <dgm:prSet/>
      <dgm:spPr/>
      <dgm:t>
        <a:bodyPr/>
        <a:lstStyle/>
        <a:p>
          <a:endParaRPr lang="en-US"/>
        </a:p>
      </dgm:t>
    </dgm:pt>
    <dgm:pt modelId="{4DF6D7A9-D53C-4065-9154-ECDA6F6AD4AA}">
      <dgm:prSet/>
      <dgm:spPr/>
      <dgm:t>
        <a:bodyPr/>
        <a:lstStyle/>
        <a:p>
          <a:r>
            <a:rPr lang="en-GB"/>
            <a:t>As its standards take shape, MPAI wishes to establish liaison with other bodies</a:t>
          </a:r>
          <a:endParaRPr lang="en-US"/>
        </a:p>
      </dgm:t>
    </dgm:pt>
    <dgm:pt modelId="{3DD98DFE-4172-438B-B97F-5DFADD4F851C}" type="parTrans" cxnId="{0FD08767-B6E0-413C-A8E8-896A15F41944}">
      <dgm:prSet/>
      <dgm:spPr/>
      <dgm:t>
        <a:bodyPr/>
        <a:lstStyle/>
        <a:p>
          <a:endParaRPr lang="en-US"/>
        </a:p>
      </dgm:t>
    </dgm:pt>
    <dgm:pt modelId="{31ACCC1B-D3A7-4AE8-864D-A1F3AB54E70B}" type="sibTrans" cxnId="{0FD08767-B6E0-413C-A8E8-896A15F41944}">
      <dgm:prSet/>
      <dgm:spPr/>
      <dgm:t>
        <a:bodyPr/>
        <a:lstStyle/>
        <a:p>
          <a:endParaRPr lang="en-US"/>
        </a:p>
      </dgm:t>
    </dgm:pt>
    <dgm:pt modelId="{6E4C24BB-36D4-4A5C-85F4-E55D2A326FF7}">
      <dgm:prSet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We are keen to establish a working relationship with ISO/IEC </a:t>
          </a:r>
          <a:r>
            <a:rPr lang="en-GB" dirty="0" err="1">
              <a:solidFill>
                <a:srgbClr val="FF0000"/>
              </a:solidFill>
            </a:rPr>
            <a:t>JTC</a:t>
          </a:r>
          <a:r>
            <a:rPr lang="en-GB" dirty="0">
              <a:solidFill>
                <a:srgbClr val="FF0000"/>
              </a:solidFill>
            </a:rPr>
            <a:t> 1/SC 35</a:t>
          </a:r>
          <a:endParaRPr lang="en-US" dirty="0">
            <a:solidFill>
              <a:srgbClr val="FF0000"/>
            </a:solidFill>
          </a:endParaRPr>
        </a:p>
      </dgm:t>
    </dgm:pt>
    <dgm:pt modelId="{17CB6A84-D012-4234-80D6-807F554594D4}" type="parTrans" cxnId="{BCBE597E-40C2-4931-8678-D089EC0C56DB}">
      <dgm:prSet/>
      <dgm:spPr/>
      <dgm:t>
        <a:bodyPr/>
        <a:lstStyle/>
        <a:p>
          <a:endParaRPr lang="en-US"/>
        </a:p>
      </dgm:t>
    </dgm:pt>
    <dgm:pt modelId="{474CB20F-458D-4785-89E9-3FDAE2A52AC2}" type="sibTrans" cxnId="{BCBE597E-40C2-4931-8678-D089EC0C56DB}">
      <dgm:prSet/>
      <dgm:spPr/>
      <dgm:t>
        <a:bodyPr/>
        <a:lstStyle/>
        <a:p>
          <a:endParaRPr lang="en-US"/>
        </a:p>
      </dgm:t>
    </dgm:pt>
    <dgm:pt modelId="{DCC87EEC-2715-42F0-B077-02F212A2F62A}" type="pres">
      <dgm:prSet presAssocID="{A5DF77E9-2572-4F09-BC56-4A23621D35B5}" presName="diagram" presStyleCnt="0">
        <dgm:presLayoutVars>
          <dgm:dir/>
          <dgm:resizeHandles val="exact"/>
        </dgm:presLayoutVars>
      </dgm:prSet>
      <dgm:spPr/>
    </dgm:pt>
    <dgm:pt modelId="{9FFFEDB5-BFC6-46DD-ADCE-3AF5D6C374A7}" type="pres">
      <dgm:prSet presAssocID="{6C86F063-953C-4684-9BCB-0A04232BBFF4}" presName="node" presStyleLbl="node1" presStyleIdx="0" presStyleCnt="8">
        <dgm:presLayoutVars>
          <dgm:bulletEnabled val="1"/>
        </dgm:presLayoutVars>
      </dgm:prSet>
      <dgm:spPr/>
    </dgm:pt>
    <dgm:pt modelId="{5EA5D7EA-820C-49E5-A935-5F0A8583AC6E}" type="pres">
      <dgm:prSet presAssocID="{E9B546A8-DFC5-45A4-84A4-2A447D829890}" presName="sibTrans" presStyleCnt="0"/>
      <dgm:spPr/>
    </dgm:pt>
    <dgm:pt modelId="{FA7FEF8C-CB64-4355-B4F5-F82F7C511721}" type="pres">
      <dgm:prSet presAssocID="{9123732F-E686-40D2-A3A0-8A86063CA6C6}" presName="node" presStyleLbl="node1" presStyleIdx="1" presStyleCnt="8">
        <dgm:presLayoutVars>
          <dgm:bulletEnabled val="1"/>
        </dgm:presLayoutVars>
      </dgm:prSet>
      <dgm:spPr/>
    </dgm:pt>
    <dgm:pt modelId="{2AEF6A5C-93C4-4280-8312-5867FF7C9D73}" type="pres">
      <dgm:prSet presAssocID="{8228C58C-5764-4B9F-9AA9-1CFAAC733326}" presName="sibTrans" presStyleCnt="0"/>
      <dgm:spPr/>
    </dgm:pt>
    <dgm:pt modelId="{A5DCF4CE-825B-4D1D-9D8C-3AC63F0EE1BB}" type="pres">
      <dgm:prSet presAssocID="{56F6D400-F213-4D83-B1BF-E4BF98C9D021}" presName="node" presStyleLbl="node1" presStyleIdx="2" presStyleCnt="8">
        <dgm:presLayoutVars>
          <dgm:bulletEnabled val="1"/>
        </dgm:presLayoutVars>
      </dgm:prSet>
      <dgm:spPr/>
    </dgm:pt>
    <dgm:pt modelId="{97193F9B-7758-4A13-8259-74D7D90133D2}" type="pres">
      <dgm:prSet presAssocID="{6A6FC7A7-F1B8-4ABE-8586-73F6EC793F12}" presName="sibTrans" presStyleCnt="0"/>
      <dgm:spPr/>
    </dgm:pt>
    <dgm:pt modelId="{51AA12AE-D6DB-41AA-9EEE-EF0EBA1AC492}" type="pres">
      <dgm:prSet presAssocID="{7A22CCB6-DF32-4659-8B5B-1587611A7960}" presName="node" presStyleLbl="node1" presStyleIdx="3" presStyleCnt="8">
        <dgm:presLayoutVars>
          <dgm:bulletEnabled val="1"/>
        </dgm:presLayoutVars>
      </dgm:prSet>
      <dgm:spPr/>
    </dgm:pt>
    <dgm:pt modelId="{8127157E-A07A-450B-87BB-0E159E62C8A6}" type="pres">
      <dgm:prSet presAssocID="{E0B58B00-48ED-444A-B093-E2C738E505D0}" presName="sibTrans" presStyleCnt="0"/>
      <dgm:spPr/>
    </dgm:pt>
    <dgm:pt modelId="{D7439C39-EE4D-420D-AF69-992341E1DD46}" type="pres">
      <dgm:prSet presAssocID="{87FD5B89-CEFC-4759-9F92-BA900DCF83EB}" presName="node" presStyleLbl="node1" presStyleIdx="4" presStyleCnt="8">
        <dgm:presLayoutVars>
          <dgm:bulletEnabled val="1"/>
        </dgm:presLayoutVars>
      </dgm:prSet>
      <dgm:spPr/>
    </dgm:pt>
    <dgm:pt modelId="{1D07F155-27DD-42A4-89A1-8C30BD38310F}" type="pres">
      <dgm:prSet presAssocID="{CE655F90-3AEB-4153-972C-B5D651E875E9}" presName="sibTrans" presStyleCnt="0"/>
      <dgm:spPr/>
    </dgm:pt>
    <dgm:pt modelId="{C614DA82-4B2E-4F39-AE22-A42F6DC84BBC}" type="pres">
      <dgm:prSet presAssocID="{382FF3FA-EA07-48A9-911F-D563AA125609}" presName="node" presStyleLbl="node1" presStyleIdx="5" presStyleCnt="8">
        <dgm:presLayoutVars>
          <dgm:bulletEnabled val="1"/>
        </dgm:presLayoutVars>
      </dgm:prSet>
      <dgm:spPr/>
    </dgm:pt>
    <dgm:pt modelId="{CCE7C28C-F7C0-417D-ABA2-7132FC579D21}" type="pres">
      <dgm:prSet presAssocID="{1CFA4AE4-9AC3-4E2D-8B98-FCD3020EE87F}" presName="sibTrans" presStyleCnt="0"/>
      <dgm:spPr/>
    </dgm:pt>
    <dgm:pt modelId="{38D62601-52A5-4BF2-AACA-ECB0C2AE97EE}" type="pres">
      <dgm:prSet presAssocID="{4DF6D7A9-D53C-4065-9154-ECDA6F6AD4AA}" presName="node" presStyleLbl="node1" presStyleIdx="6" presStyleCnt="8">
        <dgm:presLayoutVars>
          <dgm:bulletEnabled val="1"/>
        </dgm:presLayoutVars>
      </dgm:prSet>
      <dgm:spPr/>
    </dgm:pt>
    <dgm:pt modelId="{D22C9400-1786-4837-98B7-6F0D078C63F5}" type="pres">
      <dgm:prSet presAssocID="{31ACCC1B-D3A7-4AE8-864D-A1F3AB54E70B}" presName="sibTrans" presStyleCnt="0"/>
      <dgm:spPr/>
    </dgm:pt>
    <dgm:pt modelId="{921E7706-B86B-4E4A-8318-66D469C0F44A}" type="pres">
      <dgm:prSet presAssocID="{6E4C24BB-36D4-4A5C-85F4-E55D2A326FF7}" presName="node" presStyleLbl="node1" presStyleIdx="7" presStyleCnt="8">
        <dgm:presLayoutVars>
          <dgm:bulletEnabled val="1"/>
        </dgm:presLayoutVars>
      </dgm:prSet>
      <dgm:spPr/>
    </dgm:pt>
  </dgm:ptLst>
  <dgm:cxnLst>
    <dgm:cxn modelId="{7B14E50E-6432-47D3-8038-6017ADE727C8}" type="presOf" srcId="{87FD5B89-CEFC-4759-9F92-BA900DCF83EB}" destId="{D7439C39-EE4D-420D-AF69-992341E1DD46}" srcOrd="0" destOrd="0" presId="urn:microsoft.com/office/officeart/2005/8/layout/default"/>
    <dgm:cxn modelId="{FD733F36-E71C-4DA6-899B-D1856DEAF79D}" srcId="{A5DF77E9-2572-4F09-BC56-4A23621D35B5}" destId="{87FD5B89-CEFC-4759-9F92-BA900DCF83EB}" srcOrd="4" destOrd="0" parTransId="{54E4F096-9144-4FE6-8389-3559B22392AF}" sibTransId="{CE655F90-3AEB-4153-972C-B5D651E875E9}"/>
    <dgm:cxn modelId="{B91B0C3B-86AF-445C-A56C-41D117D0F903}" srcId="{A5DF77E9-2572-4F09-BC56-4A23621D35B5}" destId="{7A22CCB6-DF32-4659-8B5B-1587611A7960}" srcOrd="3" destOrd="0" parTransId="{E0BF1A74-1FBF-402A-B0CD-17E366C1ED4C}" sibTransId="{E0B58B00-48ED-444A-B093-E2C738E505D0}"/>
    <dgm:cxn modelId="{0FD08767-B6E0-413C-A8E8-896A15F41944}" srcId="{A5DF77E9-2572-4F09-BC56-4A23621D35B5}" destId="{4DF6D7A9-D53C-4065-9154-ECDA6F6AD4AA}" srcOrd="6" destOrd="0" parTransId="{3DD98DFE-4172-438B-B97F-5DFADD4F851C}" sibTransId="{31ACCC1B-D3A7-4AE8-864D-A1F3AB54E70B}"/>
    <dgm:cxn modelId="{04F0C06C-903B-420F-A44E-BA2FA04A8348}" type="presOf" srcId="{7A22CCB6-DF32-4659-8B5B-1587611A7960}" destId="{51AA12AE-D6DB-41AA-9EEE-EF0EBA1AC492}" srcOrd="0" destOrd="0" presId="urn:microsoft.com/office/officeart/2005/8/layout/default"/>
    <dgm:cxn modelId="{BCBE597E-40C2-4931-8678-D089EC0C56DB}" srcId="{A5DF77E9-2572-4F09-BC56-4A23621D35B5}" destId="{6E4C24BB-36D4-4A5C-85F4-E55D2A326FF7}" srcOrd="7" destOrd="0" parTransId="{17CB6A84-D012-4234-80D6-807F554594D4}" sibTransId="{474CB20F-458D-4785-89E9-3FDAE2A52AC2}"/>
    <dgm:cxn modelId="{BEF66686-A901-41B2-884F-F7E6DD96439D}" type="presOf" srcId="{382FF3FA-EA07-48A9-911F-D563AA125609}" destId="{C614DA82-4B2E-4F39-AE22-A42F6DC84BBC}" srcOrd="0" destOrd="0" presId="urn:microsoft.com/office/officeart/2005/8/layout/default"/>
    <dgm:cxn modelId="{334AA5B4-EA93-41D0-B45C-3AC57E171582}" srcId="{A5DF77E9-2572-4F09-BC56-4A23621D35B5}" destId="{382FF3FA-EA07-48A9-911F-D563AA125609}" srcOrd="5" destOrd="0" parTransId="{30431DC4-331C-4C85-86AE-296D02648C72}" sibTransId="{1CFA4AE4-9AC3-4E2D-8B98-FCD3020EE87F}"/>
    <dgm:cxn modelId="{31A62AB6-1502-4DA8-98EC-7B60EAE085A7}" type="presOf" srcId="{6C86F063-953C-4684-9BCB-0A04232BBFF4}" destId="{9FFFEDB5-BFC6-46DD-ADCE-3AF5D6C374A7}" srcOrd="0" destOrd="0" presId="urn:microsoft.com/office/officeart/2005/8/layout/default"/>
    <dgm:cxn modelId="{97F146C7-B9DD-489C-BFF5-310AFEFA3062}" srcId="{A5DF77E9-2572-4F09-BC56-4A23621D35B5}" destId="{56F6D400-F213-4D83-B1BF-E4BF98C9D021}" srcOrd="2" destOrd="0" parTransId="{8A49E658-FFA6-4F03-AF5F-4F138C6207F5}" sibTransId="{6A6FC7A7-F1B8-4ABE-8586-73F6EC793F12}"/>
    <dgm:cxn modelId="{EB0364CD-618E-49FB-9A7E-76F8052C35A8}" srcId="{A5DF77E9-2572-4F09-BC56-4A23621D35B5}" destId="{9123732F-E686-40D2-A3A0-8A86063CA6C6}" srcOrd="1" destOrd="0" parTransId="{FF0902D8-2CE9-40D3-8E77-AB6BD7E350C8}" sibTransId="{8228C58C-5764-4B9F-9AA9-1CFAAC733326}"/>
    <dgm:cxn modelId="{670C81DD-23B8-4488-A242-D7DC732076BA}" srcId="{A5DF77E9-2572-4F09-BC56-4A23621D35B5}" destId="{6C86F063-953C-4684-9BCB-0A04232BBFF4}" srcOrd="0" destOrd="0" parTransId="{5252FF68-8FC1-4956-91A6-1E1B752EEF06}" sibTransId="{E9B546A8-DFC5-45A4-84A4-2A447D829890}"/>
    <dgm:cxn modelId="{FD0868E0-5011-4F50-885F-841D87C1149E}" type="presOf" srcId="{9123732F-E686-40D2-A3A0-8A86063CA6C6}" destId="{FA7FEF8C-CB64-4355-B4F5-F82F7C511721}" srcOrd="0" destOrd="0" presId="urn:microsoft.com/office/officeart/2005/8/layout/default"/>
    <dgm:cxn modelId="{92F2A8E1-F4A3-4302-9556-4D97DE84C844}" type="presOf" srcId="{A5DF77E9-2572-4F09-BC56-4A23621D35B5}" destId="{DCC87EEC-2715-42F0-B077-02F212A2F62A}" srcOrd="0" destOrd="0" presId="urn:microsoft.com/office/officeart/2005/8/layout/default"/>
    <dgm:cxn modelId="{D9D242E4-BBC2-4909-A76E-C19D3F76CB4D}" type="presOf" srcId="{56F6D400-F213-4D83-B1BF-E4BF98C9D021}" destId="{A5DCF4CE-825B-4D1D-9D8C-3AC63F0EE1BB}" srcOrd="0" destOrd="0" presId="urn:microsoft.com/office/officeart/2005/8/layout/default"/>
    <dgm:cxn modelId="{D7D996EF-5194-4CB5-B715-2F71275AD203}" type="presOf" srcId="{6E4C24BB-36D4-4A5C-85F4-E55D2A326FF7}" destId="{921E7706-B86B-4E4A-8318-66D469C0F44A}" srcOrd="0" destOrd="0" presId="urn:microsoft.com/office/officeart/2005/8/layout/default"/>
    <dgm:cxn modelId="{2C8FDFF0-8E7C-43F8-99B1-A61F2CFA9B16}" type="presOf" srcId="{4DF6D7A9-D53C-4065-9154-ECDA6F6AD4AA}" destId="{38D62601-52A5-4BF2-AACA-ECB0C2AE97EE}" srcOrd="0" destOrd="0" presId="urn:microsoft.com/office/officeart/2005/8/layout/default"/>
    <dgm:cxn modelId="{CE5669F5-4947-42CE-B5B6-2ECF822057FB}" type="presParOf" srcId="{DCC87EEC-2715-42F0-B077-02F212A2F62A}" destId="{9FFFEDB5-BFC6-46DD-ADCE-3AF5D6C374A7}" srcOrd="0" destOrd="0" presId="urn:microsoft.com/office/officeart/2005/8/layout/default"/>
    <dgm:cxn modelId="{5282A922-EF77-4C78-B369-2E4DE30E2285}" type="presParOf" srcId="{DCC87EEC-2715-42F0-B077-02F212A2F62A}" destId="{5EA5D7EA-820C-49E5-A935-5F0A8583AC6E}" srcOrd="1" destOrd="0" presId="urn:microsoft.com/office/officeart/2005/8/layout/default"/>
    <dgm:cxn modelId="{9FBF536A-1240-4851-A5BE-A01273F5BB67}" type="presParOf" srcId="{DCC87EEC-2715-42F0-B077-02F212A2F62A}" destId="{FA7FEF8C-CB64-4355-B4F5-F82F7C511721}" srcOrd="2" destOrd="0" presId="urn:microsoft.com/office/officeart/2005/8/layout/default"/>
    <dgm:cxn modelId="{07FCCBF7-2902-4981-A0BA-52761EFF82AA}" type="presParOf" srcId="{DCC87EEC-2715-42F0-B077-02F212A2F62A}" destId="{2AEF6A5C-93C4-4280-8312-5867FF7C9D73}" srcOrd="3" destOrd="0" presId="urn:microsoft.com/office/officeart/2005/8/layout/default"/>
    <dgm:cxn modelId="{5A6DD42E-D1BA-4E97-A205-A9E746E93A6E}" type="presParOf" srcId="{DCC87EEC-2715-42F0-B077-02F212A2F62A}" destId="{A5DCF4CE-825B-4D1D-9D8C-3AC63F0EE1BB}" srcOrd="4" destOrd="0" presId="urn:microsoft.com/office/officeart/2005/8/layout/default"/>
    <dgm:cxn modelId="{BECA6019-46BE-4A12-9278-37758B293CB6}" type="presParOf" srcId="{DCC87EEC-2715-42F0-B077-02F212A2F62A}" destId="{97193F9B-7758-4A13-8259-74D7D90133D2}" srcOrd="5" destOrd="0" presId="urn:microsoft.com/office/officeart/2005/8/layout/default"/>
    <dgm:cxn modelId="{A40A1858-F6BE-4E76-8707-19AFC203F3FC}" type="presParOf" srcId="{DCC87EEC-2715-42F0-B077-02F212A2F62A}" destId="{51AA12AE-D6DB-41AA-9EEE-EF0EBA1AC492}" srcOrd="6" destOrd="0" presId="urn:microsoft.com/office/officeart/2005/8/layout/default"/>
    <dgm:cxn modelId="{006F1928-427E-4BB3-8F3A-F05CC60F0C75}" type="presParOf" srcId="{DCC87EEC-2715-42F0-B077-02F212A2F62A}" destId="{8127157E-A07A-450B-87BB-0E159E62C8A6}" srcOrd="7" destOrd="0" presId="urn:microsoft.com/office/officeart/2005/8/layout/default"/>
    <dgm:cxn modelId="{09DF3825-F965-4AA0-AB98-8ADE70AB38D6}" type="presParOf" srcId="{DCC87EEC-2715-42F0-B077-02F212A2F62A}" destId="{D7439C39-EE4D-420D-AF69-992341E1DD46}" srcOrd="8" destOrd="0" presId="urn:microsoft.com/office/officeart/2005/8/layout/default"/>
    <dgm:cxn modelId="{4CE09CE7-205D-4B3F-B632-590B0D61A81B}" type="presParOf" srcId="{DCC87EEC-2715-42F0-B077-02F212A2F62A}" destId="{1D07F155-27DD-42A4-89A1-8C30BD38310F}" srcOrd="9" destOrd="0" presId="urn:microsoft.com/office/officeart/2005/8/layout/default"/>
    <dgm:cxn modelId="{C52B9B5E-93B0-4435-8739-137F99986354}" type="presParOf" srcId="{DCC87EEC-2715-42F0-B077-02F212A2F62A}" destId="{C614DA82-4B2E-4F39-AE22-A42F6DC84BBC}" srcOrd="10" destOrd="0" presId="urn:microsoft.com/office/officeart/2005/8/layout/default"/>
    <dgm:cxn modelId="{3F7DBD10-BEE5-41D3-9506-BECD647D73BD}" type="presParOf" srcId="{DCC87EEC-2715-42F0-B077-02F212A2F62A}" destId="{CCE7C28C-F7C0-417D-ABA2-7132FC579D21}" srcOrd="11" destOrd="0" presId="urn:microsoft.com/office/officeart/2005/8/layout/default"/>
    <dgm:cxn modelId="{14CC693A-E06E-4758-92D8-4349CB13C4C8}" type="presParOf" srcId="{DCC87EEC-2715-42F0-B077-02F212A2F62A}" destId="{38D62601-52A5-4BF2-AACA-ECB0C2AE97EE}" srcOrd="12" destOrd="0" presId="urn:microsoft.com/office/officeart/2005/8/layout/default"/>
    <dgm:cxn modelId="{2E354868-DDC4-4C27-B8F1-077048BC906B}" type="presParOf" srcId="{DCC87EEC-2715-42F0-B077-02F212A2F62A}" destId="{D22C9400-1786-4837-98B7-6F0D078C63F5}" srcOrd="13" destOrd="0" presId="urn:microsoft.com/office/officeart/2005/8/layout/default"/>
    <dgm:cxn modelId="{7B660178-6BED-4C17-9155-BE89C5CD864A}" type="presParOf" srcId="{DCC87EEC-2715-42F0-B077-02F212A2F62A}" destId="{921E7706-B86B-4E4A-8318-66D469C0F44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9E88F-1009-4566-ABD7-3AA12BE737D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3E222-9CBC-4746-98DA-71010AAC9884}">
      <dgm:prSet/>
      <dgm:spPr/>
      <dgm:t>
        <a:bodyPr/>
        <a:lstStyle/>
        <a:p>
          <a:r>
            <a:rPr lang="en-US"/>
            <a:t>Be</a:t>
          </a:r>
        </a:p>
      </dgm:t>
    </dgm:pt>
    <dgm:pt modelId="{714ABDF4-0A8F-463E-A557-5ABC2E244EFC}" type="parTrans" cxnId="{94B80660-DB4A-4659-A617-E5260CA78FAE}">
      <dgm:prSet/>
      <dgm:spPr/>
      <dgm:t>
        <a:bodyPr/>
        <a:lstStyle/>
        <a:p>
          <a:endParaRPr lang="en-US"/>
        </a:p>
      </dgm:t>
    </dgm:pt>
    <dgm:pt modelId="{1C717132-69CC-4F5D-98E1-B42C0F6B5060}" type="sibTrans" cxnId="{94B80660-DB4A-4659-A617-E5260CA78FAE}">
      <dgm:prSet/>
      <dgm:spPr/>
      <dgm:t>
        <a:bodyPr/>
        <a:lstStyle/>
        <a:p>
          <a:endParaRPr lang="en-US"/>
        </a:p>
      </dgm:t>
    </dgm:pt>
    <dgm:pt modelId="{1C03E05C-0673-40CD-A5A4-2265ABF8DC9B}">
      <dgm:prSet custT="1"/>
      <dgm:spPr/>
      <dgm:t>
        <a:bodyPr/>
        <a:lstStyle/>
        <a:p>
          <a:r>
            <a:rPr lang="en-US" sz="1600" dirty="0"/>
            <a:t>A legal entity or an individual representing a technical departments of a university</a:t>
          </a:r>
        </a:p>
      </dgm:t>
    </dgm:pt>
    <dgm:pt modelId="{EB5DBB95-3EEB-4ECF-9936-A730B3D50334}" type="parTrans" cxnId="{4560F84C-DC8D-42BF-9FB3-7CDEA0BCC0B3}">
      <dgm:prSet/>
      <dgm:spPr/>
      <dgm:t>
        <a:bodyPr/>
        <a:lstStyle/>
        <a:p>
          <a:endParaRPr lang="en-US"/>
        </a:p>
      </dgm:t>
    </dgm:pt>
    <dgm:pt modelId="{336AFA7D-4521-444D-9574-AF1B14DC30EB}" type="sibTrans" cxnId="{4560F84C-DC8D-42BF-9FB3-7CDEA0BCC0B3}">
      <dgm:prSet/>
      <dgm:spPr/>
      <dgm:t>
        <a:bodyPr/>
        <a:lstStyle/>
        <a:p>
          <a:endParaRPr lang="en-US"/>
        </a:p>
      </dgm:t>
    </dgm:pt>
    <dgm:pt modelId="{6B9463CF-976E-4D85-B29C-BE8BBD802EDA}">
      <dgm:prSet custT="1"/>
      <dgm:spPr/>
      <dgm:t>
        <a:bodyPr/>
        <a:lstStyle/>
        <a:p>
          <a:r>
            <a:rPr lang="en-US" sz="1050"/>
            <a:t>Supporting the MPAI mission and</a:t>
          </a:r>
        </a:p>
      </dgm:t>
    </dgm:pt>
    <dgm:pt modelId="{E0744C4A-E1CF-4E92-A3D8-3FE45A99E28F}" type="parTrans" cxnId="{0103F217-DBCD-4FA7-AEBB-2EC88C96911C}">
      <dgm:prSet/>
      <dgm:spPr/>
      <dgm:t>
        <a:bodyPr/>
        <a:lstStyle/>
        <a:p>
          <a:endParaRPr lang="en-US"/>
        </a:p>
      </dgm:t>
    </dgm:pt>
    <dgm:pt modelId="{71C789BD-C317-45CB-AB8D-E32864AD3331}" type="sibTrans" cxnId="{0103F217-DBCD-4FA7-AEBB-2EC88C96911C}">
      <dgm:prSet/>
      <dgm:spPr/>
      <dgm:t>
        <a:bodyPr/>
        <a:lstStyle/>
        <a:p>
          <a:endParaRPr lang="en-US"/>
        </a:p>
      </dgm:t>
    </dgm:pt>
    <dgm:pt modelId="{A82E4043-D710-4451-B689-CC2485ED1A3B}">
      <dgm:prSet custT="1"/>
      <dgm:spPr/>
      <dgm:t>
        <a:bodyPr/>
        <a:lstStyle/>
        <a:p>
          <a:r>
            <a:rPr lang="en-US" sz="1050"/>
            <a:t>Able to contribute to the development of MPAI standards</a:t>
          </a:r>
        </a:p>
      </dgm:t>
    </dgm:pt>
    <dgm:pt modelId="{E174E098-D6BC-415D-AEFE-1C2098FC0B66}" type="parTrans" cxnId="{D39162A7-0472-4CAD-97EB-7793B27BC354}">
      <dgm:prSet/>
      <dgm:spPr/>
      <dgm:t>
        <a:bodyPr/>
        <a:lstStyle/>
        <a:p>
          <a:endParaRPr lang="en-US"/>
        </a:p>
      </dgm:t>
    </dgm:pt>
    <dgm:pt modelId="{F73628D1-E884-4F54-92FE-71B78F140367}" type="sibTrans" cxnId="{D39162A7-0472-4CAD-97EB-7793B27BC354}">
      <dgm:prSet/>
      <dgm:spPr/>
      <dgm:t>
        <a:bodyPr/>
        <a:lstStyle/>
        <a:p>
          <a:endParaRPr lang="en-US"/>
        </a:p>
      </dgm:t>
    </dgm:pt>
    <dgm:pt modelId="{83F47A24-1842-490C-BCB2-2E6A2970A503}">
      <dgm:prSet/>
      <dgm:spPr/>
      <dgm:t>
        <a:bodyPr/>
        <a:lstStyle/>
        <a:p>
          <a:r>
            <a:rPr lang="en-US"/>
            <a:t>Choose</a:t>
          </a:r>
        </a:p>
      </dgm:t>
    </dgm:pt>
    <dgm:pt modelId="{F69B22C9-52D1-41BB-9A03-28A10AAE4115}" type="parTrans" cxnId="{A2D30592-33EA-451A-8D80-55798154709B}">
      <dgm:prSet/>
      <dgm:spPr/>
      <dgm:t>
        <a:bodyPr/>
        <a:lstStyle/>
        <a:p>
          <a:endParaRPr lang="en-US"/>
        </a:p>
      </dgm:t>
    </dgm:pt>
    <dgm:pt modelId="{8E86E15B-F36D-4567-9EF2-66B9E10C9593}" type="sibTrans" cxnId="{A2D30592-33EA-451A-8D80-55798154709B}">
      <dgm:prSet/>
      <dgm:spPr/>
      <dgm:t>
        <a:bodyPr/>
        <a:lstStyle/>
        <a:p>
          <a:endParaRPr lang="en-US"/>
        </a:p>
      </dgm:t>
    </dgm:pt>
    <dgm:pt modelId="{85177AC2-41B5-4274-B61C-F90162E72485}">
      <dgm:prSet custT="1"/>
      <dgm:spPr/>
      <dgm:t>
        <a:bodyPr/>
        <a:lstStyle/>
        <a:p>
          <a:r>
            <a:rPr lang="en-US" sz="1600" dirty="0"/>
            <a:t>One of the two classes of membership:</a:t>
          </a:r>
        </a:p>
      </dgm:t>
    </dgm:pt>
    <dgm:pt modelId="{A3FE5EF1-4ADB-4763-B559-191E395ECA35}" type="parTrans" cxnId="{E36689FD-2D2F-4686-8719-81A14314E889}">
      <dgm:prSet/>
      <dgm:spPr/>
      <dgm:t>
        <a:bodyPr/>
        <a:lstStyle/>
        <a:p>
          <a:endParaRPr lang="en-US"/>
        </a:p>
      </dgm:t>
    </dgm:pt>
    <dgm:pt modelId="{425D0667-B419-40D4-9314-1F60DE97C9BE}" type="sibTrans" cxnId="{E36689FD-2D2F-4686-8719-81A14314E889}">
      <dgm:prSet/>
      <dgm:spPr/>
      <dgm:t>
        <a:bodyPr/>
        <a:lstStyle/>
        <a:p>
          <a:endParaRPr lang="en-US"/>
        </a:p>
      </dgm:t>
    </dgm:pt>
    <dgm:pt modelId="{9F4494D9-0E7C-461F-9179-80DBB6A86375}">
      <dgm:prSet custT="1"/>
      <dgm:spPr/>
      <dgm:t>
        <a:bodyPr/>
        <a:lstStyle/>
        <a:p>
          <a:r>
            <a:rPr lang="en-US" sz="1100"/>
            <a:t>Principal Members, with the right to vote (2400 € p.a.)</a:t>
          </a:r>
        </a:p>
      </dgm:t>
    </dgm:pt>
    <dgm:pt modelId="{140D3955-F92C-4BED-B360-8B1A4099AD5F}" type="parTrans" cxnId="{9EA5E11C-E288-414A-9FC5-F2D02F8F1554}">
      <dgm:prSet/>
      <dgm:spPr/>
      <dgm:t>
        <a:bodyPr/>
        <a:lstStyle/>
        <a:p>
          <a:endParaRPr lang="en-US"/>
        </a:p>
      </dgm:t>
    </dgm:pt>
    <dgm:pt modelId="{E9BB03B7-E66C-4A53-80C6-BD6106F0F742}" type="sibTrans" cxnId="{9EA5E11C-E288-414A-9FC5-F2D02F8F1554}">
      <dgm:prSet/>
      <dgm:spPr/>
      <dgm:t>
        <a:bodyPr/>
        <a:lstStyle/>
        <a:p>
          <a:endParaRPr lang="en-US"/>
        </a:p>
      </dgm:t>
    </dgm:pt>
    <dgm:pt modelId="{9F83C288-4E1A-4CDB-AC62-DE9EC56E8A9D}">
      <dgm:prSet custT="1"/>
      <dgm:spPr/>
      <dgm:t>
        <a:bodyPr/>
        <a:lstStyle/>
        <a:p>
          <a:r>
            <a:rPr lang="en-US" sz="1100"/>
            <a:t>Associate Members, can participate in standard development (480 € p.a.)</a:t>
          </a:r>
        </a:p>
      </dgm:t>
    </dgm:pt>
    <dgm:pt modelId="{5D6B750E-F3B7-4969-AFC4-F2B8536204FE}" type="parTrans" cxnId="{CE19EC20-CA4C-4158-9F5A-79C82ED43A7B}">
      <dgm:prSet/>
      <dgm:spPr/>
      <dgm:t>
        <a:bodyPr/>
        <a:lstStyle/>
        <a:p>
          <a:endParaRPr lang="en-US"/>
        </a:p>
      </dgm:t>
    </dgm:pt>
    <dgm:pt modelId="{BFA05B1E-8D27-42D9-88E4-8227FE012CBB}" type="sibTrans" cxnId="{CE19EC20-CA4C-4158-9F5A-79C82ED43A7B}">
      <dgm:prSet/>
      <dgm:spPr/>
      <dgm:t>
        <a:bodyPr/>
        <a:lstStyle/>
        <a:p>
          <a:endParaRPr lang="en-US"/>
        </a:p>
      </dgm:t>
    </dgm:pt>
    <dgm:pt modelId="{F8C08F9C-3A2F-4C57-BF48-EE75DED2B09A}">
      <dgm:prSet/>
      <dgm:spPr/>
      <dgm:t>
        <a:bodyPr/>
        <a:lstStyle/>
        <a:p>
          <a:r>
            <a:rPr lang="en-US"/>
            <a:t>Send</a:t>
          </a:r>
        </a:p>
      </dgm:t>
    </dgm:pt>
    <dgm:pt modelId="{8D9A8D7B-6AB8-4858-8768-7830183E681C}" type="parTrans" cxnId="{D0E72377-3768-423D-A3F6-06019AFFCCD0}">
      <dgm:prSet/>
      <dgm:spPr/>
      <dgm:t>
        <a:bodyPr/>
        <a:lstStyle/>
        <a:p>
          <a:endParaRPr lang="en-US"/>
        </a:p>
      </dgm:t>
    </dgm:pt>
    <dgm:pt modelId="{9FDE7F9E-7510-4893-A931-536F8F4FF53C}" type="sibTrans" cxnId="{D0E72377-3768-423D-A3F6-06019AFFCCD0}">
      <dgm:prSet/>
      <dgm:spPr/>
      <dgm:t>
        <a:bodyPr/>
        <a:lstStyle/>
        <a:p>
          <a:endParaRPr lang="en-US"/>
        </a:p>
      </dgm:t>
    </dgm:pt>
    <dgm:pt modelId="{1DDFB92F-E3F5-476E-B46C-8D61B97A2ADB}">
      <dgm:prSet custT="1"/>
      <dgm:spPr/>
      <dgm:t>
        <a:bodyPr/>
        <a:lstStyle/>
        <a:p>
          <a:r>
            <a:rPr lang="en-US" sz="1600" dirty="0" err="1"/>
            <a:t>Secretariat@mpai.community</a:t>
          </a:r>
          <a:r>
            <a:rPr lang="en-US" sz="1600" dirty="0"/>
            <a:t> a copy of </a:t>
          </a:r>
        </a:p>
      </dgm:t>
    </dgm:pt>
    <dgm:pt modelId="{B0C33CF0-CAD2-415D-991D-790CF7174F59}" type="parTrans" cxnId="{DE86250B-2BA7-4ABC-B119-683D70F354DA}">
      <dgm:prSet/>
      <dgm:spPr/>
      <dgm:t>
        <a:bodyPr/>
        <a:lstStyle/>
        <a:p>
          <a:endParaRPr lang="en-US"/>
        </a:p>
      </dgm:t>
    </dgm:pt>
    <dgm:pt modelId="{E71FABEA-BD1F-4B18-8038-8450A6695C7D}" type="sibTrans" cxnId="{DE86250B-2BA7-4ABC-B119-683D70F354DA}">
      <dgm:prSet/>
      <dgm:spPr/>
      <dgm:t>
        <a:bodyPr/>
        <a:lstStyle/>
        <a:p>
          <a:endParaRPr lang="en-US"/>
        </a:p>
      </dgm:t>
    </dgm:pt>
    <dgm:pt modelId="{BC1B17FC-161F-4A90-ABAC-895117E3F233}">
      <dgm:prSet custT="1"/>
      <dgm:spPr/>
      <dgm:t>
        <a:bodyPr/>
        <a:lstStyle/>
        <a:p>
          <a:r>
            <a:rPr lang="en-US" sz="1100"/>
            <a:t>The template for MPAI Membership applications (signed)</a:t>
          </a:r>
        </a:p>
      </dgm:t>
    </dgm:pt>
    <dgm:pt modelId="{58914F11-1550-4550-BB66-C9DBBD4D2352}" type="parTrans" cxnId="{B0B8B85D-AEB4-4758-9978-546CFEFD22FA}">
      <dgm:prSet/>
      <dgm:spPr/>
      <dgm:t>
        <a:bodyPr/>
        <a:lstStyle/>
        <a:p>
          <a:endParaRPr lang="en-US"/>
        </a:p>
      </dgm:t>
    </dgm:pt>
    <dgm:pt modelId="{1D44D8AA-1359-4A36-A42A-A5023A7D06B9}" type="sibTrans" cxnId="{B0B8B85D-AEB4-4758-9978-546CFEFD22FA}">
      <dgm:prSet/>
      <dgm:spPr/>
      <dgm:t>
        <a:bodyPr/>
        <a:lstStyle/>
        <a:p>
          <a:endParaRPr lang="en-US"/>
        </a:p>
      </dgm:t>
    </dgm:pt>
    <dgm:pt modelId="{714DF379-4899-46FD-9BE6-7F29ED6D818A}">
      <dgm:prSet custT="1"/>
      <dgm:spPr/>
      <dgm:t>
        <a:bodyPr/>
        <a:lstStyle/>
        <a:p>
          <a:r>
            <a:rPr lang="en-US" sz="1100"/>
            <a:t>The MPAI Statutes. Each page should be signed and initialled</a:t>
          </a:r>
        </a:p>
      </dgm:t>
    </dgm:pt>
    <dgm:pt modelId="{12D59A2F-984D-42A9-937E-67A744BA8025}" type="parTrans" cxnId="{1725C410-7328-4D65-84BB-2DED52CE9DFC}">
      <dgm:prSet/>
      <dgm:spPr/>
      <dgm:t>
        <a:bodyPr/>
        <a:lstStyle/>
        <a:p>
          <a:endParaRPr lang="en-US"/>
        </a:p>
      </dgm:t>
    </dgm:pt>
    <dgm:pt modelId="{6F13F447-94FE-49B4-90D1-A07E488096B5}" type="sibTrans" cxnId="{1725C410-7328-4D65-84BB-2DED52CE9DFC}">
      <dgm:prSet/>
      <dgm:spPr/>
      <dgm:t>
        <a:bodyPr/>
        <a:lstStyle/>
        <a:p>
          <a:endParaRPr lang="en-US"/>
        </a:p>
      </dgm:t>
    </dgm:pt>
    <dgm:pt modelId="{5FAEC614-EDA5-4DE2-990F-535B02072C1A}">
      <dgm:prSet custT="1"/>
      <dgm:spPr/>
      <dgm:t>
        <a:bodyPr/>
        <a:lstStyle/>
        <a:p>
          <a:r>
            <a:rPr lang="en-US" sz="1100"/>
            <a:t>The bank transfer</a:t>
          </a:r>
        </a:p>
      </dgm:t>
    </dgm:pt>
    <dgm:pt modelId="{16F49598-25DD-4ED8-9E1B-4ADA94E1835D}" type="parTrans" cxnId="{86534CE9-0FD0-483A-A988-1B2FA5C3B740}">
      <dgm:prSet/>
      <dgm:spPr/>
      <dgm:t>
        <a:bodyPr/>
        <a:lstStyle/>
        <a:p>
          <a:endParaRPr lang="en-US"/>
        </a:p>
      </dgm:t>
    </dgm:pt>
    <dgm:pt modelId="{C1AE43B9-1E3F-494F-8D24-7EF233CDB7B8}" type="sibTrans" cxnId="{86534CE9-0FD0-483A-A988-1B2FA5C3B740}">
      <dgm:prSet/>
      <dgm:spPr/>
      <dgm:t>
        <a:bodyPr/>
        <a:lstStyle/>
        <a:p>
          <a:endParaRPr lang="en-US"/>
        </a:p>
      </dgm:t>
    </dgm:pt>
    <dgm:pt modelId="{7B5F8EF7-C7DC-4A88-B66E-9013F04CA925}">
      <dgm:prSet/>
      <dgm:spPr/>
      <dgm:t>
        <a:bodyPr/>
        <a:lstStyle/>
        <a:p>
          <a:r>
            <a:rPr lang="en-US"/>
            <a:t>See</a:t>
          </a:r>
        </a:p>
      </dgm:t>
    </dgm:pt>
    <dgm:pt modelId="{6DE48341-BC55-4D93-B622-CE830C12E67A}" type="parTrans" cxnId="{3012807D-7477-4E93-A925-7964B75DFE86}">
      <dgm:prSet/>
      <dgm:spPr/>
      <dgm:t>
        <a:bodyPr/>
        <a:lstStyle/>
        <a:p>
          <a:endParaRPr lang="en-US"/>
        </a:p>
      </dgm:t>
    </dgm:pt>
    <dgm:pt modelId="{90673122-BA3F-4DDF-900A-E86AEA8F7AB0}" type="sibTrans" cxnId="{3012807D-7477-4E93-A925-7964B75DFE86}">
      <dgm:prSet/>
      <dgm:spPr/>
      <dgm:t>
        <a:bodyPr/>
        <a:lstStyle/>
        <a:p>
          <a:endParaRPr lang="en-US"/>
        </a:p>
      </dgm:t>
    </dgm:pt>
    <dgm:pt modelId="{1F5D6CFF-A762-4DD8-9C5F-68269E04FC76}">
      <dgm:prSet/>
      <dgm:spPr/>
      <dgm:t>
        <a:bodyPr/>
        <a:lstStyle/>
        <a:p>
          <a:r>
            <a:rPr lang="en-US" dirty="0" err="1"/>
            <a:t>mpai.community</a:t>
          </a:r>
          <a:r>
            <a:rPr lang="en-US" dirty="0"/>
            <a:t>/how-to-join/join/ </a:t>
          </a:r>
        </a:p>
      </dgm:t>
    </dgm:pt>
    <dgm:pt modelId="{6B68EB04-4042-4848-8932-36CF34F572C0}" type="parTrans" cxnId="{5827D5AD-1B28-4684-8CC1-CEDC67F86019}">
      <dgm:prSet/>
      <dgm:spPr/>
      <dgm:t>
        <a:bodyPr/>
        <a:lstStyle/>
        <a:p>
          <a:endParaRPr lang="en-US"/>
        </a:p>
      </dgm:t>
    </dgm:pt>
    <dgm:pt modelId="{F85A9188-58E1-42DF-BE44-39C438F1BC6C}" type="sibTrans" cxnId="{5827D5AD-1B28-4684-8CC1-CEDC67F86019}">
      <dgm:prSet/>
      <dgm:spPr/>
      <dgm:t>
        <a:bodyPr/>
        <a:lstStyle/>
        <a:p>
          <a:endParaRPr lang="en-US"/>
        </a:p>
      </dgm:t>
    </dgm:pt>
    <dgm:pt modelId="{2F1EFCFC-A097-446D-B73D-7D0E14A1D4E0}" type="pres">
      <dgm:prSet presAssocID="{AA89E88F-1009-4566-ABD7-3AA12BE737D1}" presName="Name0" presStyleCnt="0">
        <dgm:presLayoutVars>
          <dgm:dir/>
          <dgm:animLvl val="lvl"/>
          <dgm:resizeHandles val="exact"/>
        </dgm:presLayoutVars>
      </dgm:prSet>
      <dgm:spPr/>
    </dgm:pt>
    <dgm:pt modelId="{1906665A-6BA2-44A3-9929-1EE673B94A3C}" type="pres">
      <dgm:prSet presAssocID="{D103E222-9CBC-4746-98DA-71010AAC9884}" presName="linNode" presStyleCnt="0"/>
      <dgm:spPr/>
    </dgm:pt>
    <dgm:pt modelId="{C76AD0DF-E278-4C26-96DD-C416CCF7EA87}" type="pres">
      <dgm:prSet presAssocID="{D103E222-9CBC-4746-98DA-71010AAC9884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C5EA65F8-E584-4E0A-8A94-7036D516E529}" type="pres">
      <dgm:prSet presAssocID="{D103E222-9CBC-4746-98DA-71010AAC9884}" presName="descendantText" presStyleLbl="alignNode1" presStyleIdx="0" presStyleCnt="4">
        <dgm:presLayoutVars>
          <dgm:bulletEnabled/>
        </dgm:presLayoutVars>
      </dgm:prSet>
      <dgm:spPr/>
    </dgm:pt>
    <dgm:pt modelId="{A446E486-0F60-4625-8AD0-AD3274EF77DE}" type="pres">
      <dgm:prSet presAssocID="{1C717132-69CC-4F5D-98E1-B42C0F6B5060}" presName="sp" presStyleCnt="0"/>
      <dgm:spPr/>
    </dgm:pt>
    <dgm:pt modelId="{324C4E9D-83E0-4FE3-955A-D867F2F955AD}" type="pres">
      <dgm:prSet presAssocID="{83F47A24-1842-490C-BCB2-2E6A2970A503}" presName="linNode" presStyleCnt="0"/>
      <dgm:spPr/>
    </dgm:pt>
    <dgm:pt modelId="{29D7243C-8B6A-4441-81E3-52350A1D9115}" type="pres">
      <dgm:prSet presAssocID="{83F47A24-1842-490C-BCB2-2E6A2970A503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D7150DDB-494C-4FA0-B344-4FD7622B3AD1}" type="pres">
      <dgm:prSet presAssocID="{83F47A24-1842-490C-BCB2-2E6A2970A503}" presName="descendantText" presStyleLbl="alignNode1" presStyleIdx="1" presStyleCnt="4">
        <dgm:presLayoutVars>
          <dgm:bulletEnabled/>
        </dgm:presLayoutVars>
      </dgm:prSet>
      <dgm:spPr/>
    </dgm:pt>
    <dgm:pt modelId="{45E66B94-550F-4C36-8ED8-7A7B8CA42619}" type="pres">
      <dgm:prSet presAssocID="{8E86E15B-F36D-4567-9EF2-66B9E10C9593}" presName="sp" presStyleCnt="0"/>
      <dgm:spPr/>
    </dgm:pt>
    <dgm:pt modelId="{B79F98EC-F353-422B-BED3-8EDE6103FE8F}" type="pres">
      <dgm:prSet presAssocID="{F8C08F9C-3A2F-4C57-BF48-EE75DED2B09A}" presName="linNode" presStyleCnt="0"/>
      <dgm:spPr/>
    </dgm:pt>
    <dgm:pt modelId="{7F342DEA-A08A-41ED-BAFF-B6610316C17E}" type="pres">
      <dgm:prSet presAssocID="{F8C08F9C-3A2F-4C57-BF48-EE75DED2B09A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30D18E83-A2D0-4176-954C-262616071C92}" type="pres">
      <dgm:prSet presAssocID="{F8C08F9C-3A2F-4C57-BF48-EE75DED2B09A}" presName="descendantText" presStyleLbl="alignNode1" presStyleIdx="2" presStyleCnt="4">
        <dgm:presLayoutVars>
          <dgm:bulletEnabled/>
        </dgm:presLayoutVars>
      </dgm:prSet>
      <dgm:spPr/>
    </dgm:pt>
    <dgm:pt modelId="{167DE081-541A-449A-81DC-38BE9E57DF26}" type="pres">
      <dgm:prSet presAssocID="{9FDE7F9E-7510-4893-A931-536F8F4FF53C}" presName="sp" presStyleCnt="0"/>
      <dgm:spPr/>
    </dgm:pt>
    <dgm:pt modelId="{1607B721-08E5-4140-8803-8B53FC1A99BF}" type="pres">
      <dgm:prSet presAssocID="{7B5F8EF7-C7DC-4A88-B66E-9013F04CA925}" presName="linNode" presStyleCnt="0"/>
      <dgm:spPr/>
    </dgm:pt>
    <dgm:pt modelId="{9B2E68A2-D0C8-487E-B45C-483350C26726}" type="pres">
      <dgm:prSet presAssocID="{7B5F8EF7-C7DC-4A88-B66E-9013F04CA925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C558B396-881B-490C-83C6-507EA673CDBC}" type="pres">
      <dgm:prSet presAssocID="{7B5F8EF7-C7DC-4A88-B66E-9013F04CA925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0788420A-9701-4DF6-A482-31B47EA4B115}" type="presOf" srcId="{7B5F8EF7-C7DC-4A88-B66E-9013F04CA925}" destId="{9B2E68A2-D0C8-487E-B45C-483350C26726}" srcOrd="0" destOrd="0" presId="urn:microsoft.com/office/officeart/2016/7/layout/VerticalHollowActionList"/>
    <dgm:cxn modelId="{DE86250B-2BA7-4ABC-B119-683D70F354DA}" srcId="{F8C08F9C-3A2F-4C57-BF48-EE75DED2B09A}" destId="{1DDFB92F-E3F5-476E-B46C-8D61B97A2ADB}" srcOrd="0" destOrd="0" parTransId="{B0C33CF0-CAD2-415D-991D-790CF7174F59}" sibTransId="{E71FABEA-BD1F-4B18-8038-8450A6695C7D}"/>
    <dgm:cxn modelId="{1725C410-7328-4D65-84BB-2DED52CE9DFC}" srcId="{1DDFB92F-E3F5-476E-B46C-8D61B97A2ADB}" destId="{714DF379-4899-46FD-9BE6-7F29ED6D818A}" srcOrd="1" destOrd="0" parTransId="{12D59A2F-984D-42A9-937E-67A744BA8025}" sibTransId="{6F13F447-94FE-49B4-90D1-A07E488096B5}"/>
    <dgm:cxn modelId="{E9E02214-13AE-42FA-A4A5-8390D0077166}" type="presOf" srcId="{5FAEC614-EDA5-4DE2-990F-535B02072C1A}" destId="{30D18E83-A2D0-4176-954C-262616071C92}" srcOrd="0" destOrd="3" presId="urn:microsoft.com/office/officeart/2016/7/layout/VerticalHollowActionList"/>
    <dgm:cxn modelId="{8C7EB717-9181-41EB-8028-C59B90B84AB1}" type="presOf" srcId="{BC1B17FC-161F-4A90-ABAC-895117E3F233}" destId="{30D18E83-A2D0-4176-954C-262616071C92}" srcOrd="0" destOrd="1" presId="urn:microsoft.com/office/officeart/2016/7/layout/VerticalHollowActionList"/>
    <dgm:cxn modelId="{0103F217-DBCD-4FA7-AEBB-2EC88C96911C}" srcId="{1C03E05C-0673-40CD-A5A4-2265ABF8DC9B}" destId="{6B9463CF-976E-4D85-B29C-BE8BBD802EDA}" srcOrd="0" destOrd="0" parTransId="{E0744C4A-E1CF-4E92-A3D8-3FE45A99E28F}" sibTransId="{71C789BD-C317-45CB-AB8D-E32864AD3331}"/>
    <dgm:cxn modelId="{9EA5E11C-E288-414A-9FC5-F2D02F8F1554}" srcId="{85177AC2-41B5-4274-B61C-F90162E72485}" destId="{9F4494D9-0E7C-461F-9179-80DBB6A86375}" srcOrd="0" destOrd="0" parTransId="{140D3955-F92C-4BED-B360-8B1A4099AD5F}" sibTransId="{E9BB03B7-E66C-4A53-80C6-BD6106F0F742}"/>
    <dgm:cxn modelId="{CE19EC20-CA4C-4158-9F5A-79C82ED43A7B}" srcId="{85177AC2-41B5-4274-B61C-F90162E72485}" destId="{9F83C288-4E1A-4CDB-AC62-DE9EC56E8A9D}" srcOrd="1" destOrd="0" parTransId="{5D6B750E-F3B7-4969-AFC4-F2B8536204FE}" sibTransId="{BFA05B1E-8D27-42D9-88E4-8227FE012CBB}"/>
    <dgm:cxn modelId="{3048672C-C8AF-4C46-903D-C377BA0DD92C}" type="presOf" srcId="{AA89E88F-1009-4566-ABD7-3AA12BE737D1}" destId="{2F1EFCFC-A097-446D-B73D-7D0E14A1D4E0}" srcOrd="0" destOrd="0" presId="urn:microsoft.com/office/officeart/2016/7/layout/VerticalHollowActionList"/>
    <dgm:cxn modelId="{F27FEF30-BC00-4DF1-BA2B-6F8D193F8B60}" type="presOf" srcId="{D103E222-9CBC-4746-98DA-71010AAC9884}" destId="{C76AD0DF-E278-4C26-96DD-C416CCF7EA87}" srcOrd="0" destOrd="0" presId="urn:microsoft.com/office/officeart/2016/7/layout/VerticalHollowActionList"/>
    <dgm:cxn modelId="{34253D35-78E2-4C3C-96BA-BC0BE63EA760}" type="presOf" srcId="{1C03E05C-0673-40CD-A5A4-2265ABF8DC9B}" destId="{C5EA65F8-E584-4E0A-8A94-7036D516E529}" srcOrd="0" destOrd="0" presId="urn:microsoft.com/office/officeart/2016/7/layout/VerticalHollowActionList"/>
    <dgm:cxn modelId="{B0B8B85D-AEB4-4758-9978-546CFEFD22FA}" srcId="{1DDFB92F-E3F5-476E-B46C-8D61B97A2ADB}" destId="{BC1B17FC-161F-4A90-ABAC-895117E3F233}" srcOrd="0" destOrd="0" parTransId="{58914F11-1550-4550-BB66-C9DBBD4D2352}" sibTransId="{1D44D8AA-1359-4A36-A42A-A5023A7D06B9}"/>
    <dgm:cxn modelId="{94B80660-DB4A-4659-A617-E5260CA78FAE}" srcId="{AA89E88F-1009-4566-ABD7-3AA12BE737D1}" destId="{D103E222-9CBC-4746-98DA-71010AAC9884}" srcOrd="0" destOrd="0" parTransId="{714ABDF4-0A8F-463E-A557-5ABC2E244EFC}" sibTransId="{1C717132-69CC-4F5D-98E1-B42C0F6B5060}"/>
    <dgm:cxn modelId="{AF7B9760-5C22-4E5E-A000-C39510508ED3}" type="presOf" srcId="{F8C08F9C-3A2F-4C57-BF48-EE75DED2B09A}" destId="{7F342DEA-A08A-41ED-BAFF-B6610316C17E}" srcOrd="0" destOrd="0" presId="urn:microsoft.com/office/officeart/2016/7/layout/VerticalHollowActionList"/>
    <dgm:cxn modelId="{A973BD6A-2754-4B33-85BB-992FDF41F1CD}" type="presOf" srcId="{A82E4043-D710-4451-B689-CC2485ED1A3B}" destId="{C5EA65F8-E584-4E0A-8A94-7036D516E529}" srcOrd="0" destOrd="2" presId="urn:microsoft.com/office/officeart/2016/7/layout/VerticalHollowActionList"/>
    <dgm:cxn modelId="{4560F84C-DC8D-42BF-9FB3-7CDEA0BCC0B3}" srcId="{D103E222-9CBC-4746-98DA-71010AAC9884}" destId="{1C03E05C-0673-40CD-A5A4-2265ABF8DC9B}" srcOrd="0" destOrd="0" parTransId="{EB5DBB95-3EEB-4ECF-9936-A730B3D50334}" sibTransId="{336AFA7D-4521-444D-9574-AF1B14DC30EB}"/>
    <dgm:cxn modelId="{D0E72377-3768-423D-A3F6-06019AFFCCD0}" srcId="{AA89E88F-1009-4566-ABD7-3AA12BE737D1}" destId="{F8C08F9C-3A2F-4C57-BF48-EE75DED2B09A}" srcOrd="2" destOrd="0" parTransId="{8D9A8D7B-6AB8-4858-8768-7830183E681C}" sibTransId="{9FDE7F9E-7510-4893-A931-536F8F4FF53C}"/>
    <dgm:cxn modelId="{3012807D-7477-4E93-A925-7964B75DFE86}" srcId="{AA89E88F-1009-4566-ABD7-3AA12BE737D1}" destId="{7B5F8EF7-C7DC-4A88-B66E-9013F04CA925}" srcOrd="3" destOrd="0" parTransId="{6DE48341-BC55-4D93-B622-CE830C12E67A}" sibTransId="{90673122-BA3F-4DDF-900A-E86AEA8F7AB0}"/>
    <dgm:cxn modelId="{A2D30592-33EA-451A-8D80-55798154709B}" srcId="{AA89E88F-1009-4566-ABD7-3AA12BE737D1}" destId="{83F47A24-1842-490C-BCB2-2E6A2970A503}" srcOrd="1" destOrd="0" parTransId="{F69B22C9-52D1-41BB-9A03-28A10AAE4115}" sibTransId="{8E86E15B-F36D-4567-9EF2-66B9E10C9593}"/>
    <dgm:cxn modelId="{A1D0CB99-2C06-487F-A4BB-FEE813EA6B24}" type="presOf" srcId="{1F5D6CFF-A762-4DD8-9C5F-68269E04FC76}" destId="{C558B396-881B-490C-83C6-507EA673CDBC}" srcOrd="0" destOrd="0" presId="urn:microsoft.com/office/officeart/2016/7/layout/VerticalHollowActionList"/>
    <dgm:cxn modelId="{D39162A7-0472-4CAD-97EB-7793B27BC354}" srcId="{1C03E05C-0673-40CD-A5A4-2265ABF8DC9B}" destId="{A82E4043-D710-4451-B689-CC2485ED1A3B}" srcOrd="1" destOrd="0" parTransId="{E174E098-D6BC-415D-AEFE-1C2098FC0B66}" sibTransId="{F73628D1-E884-4F54-92FE-71B78F140367}"/>
    <dgm:cxn modelId="{5827D5AD-1B28-4684-8CC1-CEDC67F86019}" srcId="{7B5F8EF7-C7DC-4A88-B66E-9013F04CA925}" destId="{1F5D6CFF-A762-4DD8-9C5F-68269E04FC76}" srcOrd="0" destOrd="0" parTransId="{6B68EB04-4042-4848-8932-36CF34F572C0}" sibTransId="{F85A9188-58E1-42DF-BE44-39C438F1BC6C}"/>
    <dgm:cxn modelId="{F1CC4EAE-605C-487B-886A-7FD4AB0689AA}" type="presOf" srcId="{9F4494D9-0E7C-461F-9179-80DBB6A86375}" destId="{D7150DDB-494C-4FA0-B344-4FD7622B3AD1}" srcOrd="0" destOrd="1" presId="urn:microsoft.com/office/officeart/2016/7/layout/VerticalHollowActionList"/>
    <dgm:cxn modelId="{46B8F1B5-2530-4836-B2EC-225FE1302709}" type="presOf" srcId="{85177AC2-41B5-4274-B61C-F90162E72485}" destId="{D7150DDB-494C-4FA0-B344-4FD7622B3AD1}" srcOrd="0" destOrd="0" presId="urn:microsoft.com/office/officeart/2016/7/layout/VerticalHollowActionList"/>
    <dgm:cxn modelId="{C5F783C4-A429-473F-8F79-3FA7C250D9C6}" type="presOf" srcId="{6B9463CF-976E-4D85-B29C-BE8BBD802EDA}" destId="{C5EA65F8-E584-4E0A-8A94-7036D516E529}" srcOrd="0" destOrd="1" presId="urn:microsoft.com/office/officeart/2016/7/layout/VerticalHollowActionList"/>
    <dgm:cxn modelId="{6712C8C5-90F2-4F2F-BA29-9833BE7D20B0}" type="presOf" srcId="{83F47A24-1842-490C-BCB2-2E6A2970A503}" destId="{29D7243C-8B6A-4441-81E3-52350A1D9115}" srcOrd="0" destOrd="0" presId="urn:microsoft.com/office/officeart/2016/7/layout/VerticalHollowActionList"/>
    <dgm:cxn modelId="{1EA586CF-BDFE-44DB-B0E0-1574B67125EB}" type="presOf" srcId="{9F83C288-4E1A-4CDB-AC62-DE9EC56E8A9D}" destId="{D7150DDB-494C-4FA0-B344-4FD7622B3AD1}" srcOrd="0" destOrd="2" presId="urn:microsoft.com/office/officeart/2016/7/layout/VerticalHollowActionList"/>
    <dgm:cxn modelId="{20EFB9D9-7BE0-47B6-B186-788458D22B56}" type="presOf" srcId="{714DF379-4899-46FD-9BE6-7F29ED6D818A}" destId="{30D18E83-A2D0-4176-954C-262616071C92}" srcOrd="0" destOrd="2" presId="urn:microsoft.com/office/officeart/2016/7/layout/VerticalHollowActionList"/>
    <dgm:cxn modelId="{86534CE9-0FD0-483A-A988-1B2FA5C3B740}" srcId="{1DDFB92F-E3F5-476E-B46C-8D61B97A2ADB}" destId="{5FAEC614-EDA5-4DE2-990F-535B02072C1A}" srcOrd="2" destOrd="0" parTransId="{16F49598-25DD-4ED8-9E1B-4ADA94E1835D}" sibTransId="{C1AE43B9-1E3F-494F-8D24-7EF233CDB7B8}"/>
    <dgm:cxn modelId="{75A4D4F1-42C0-42C5-B086-1487EAF5C67A}" type="presOf" srcId="{1DDFB92F-E3F5-476E-B46C-8D61B97A2ADB}" destId="{30D18E83-A2D0-4176-954C-262616071C92}" srcOrd="0" destOrd="0" presId="urn:microsoft.com/office/officeart/2016/7/layout/VerticalHollowActionList"/>
    <dgm:cxn modelId="{E36689FD-2D2F-4686-8719-81A14314E889}" srcId="{83F47A24-1842-490C-BCB2-2E6A2970A503}" destId="{85177AC2-41B5-4274-B61C-F90162E72485}" srcOrd="0" destOrd="0" parTransId="{A3FE5EF1-4ADB-4763-B559-191E395ECA35}" sibTransId="{425D0667-B419-40D4-9314-1F60DE97C9BE}"/>
    <dgm:cxn modelId="{651F8D06-63F5-4EBA-BD48-2449C73708C6}" type="presParOf" srcId="{2F1EFCFC-A097-446D-B73D-7D0E14A1D4E0}" destId="{1906665A-6BA2-44A3-9929-1EE673B94A3C}" srcOrd="0" destOrd="0" presId="urn:microsoft.com/office/officeart/2016/7/layout/VerticalHollowActionList"/>
    <dgm:cxn modelId="{780B53D5-DB2E-455F-B0EF-330A9232F48A}" type="presParOf" srcId="{1906665A-6BA2-44A3-9929-1EE673B94A3C}" destId="{C76AD0DF-E278-4C26-96DD-C416CCF7EA87}" srcOrd="0" destOrd="0" presId="urn:microsoft.com/office/officeart/2016/7/layout/VerticalHollowActionList"/>
    <dgm:cxn modelId="{185C8AFB-6AA1-4FD0-A56C-46A727AAFE37}" type="presParOf" srcId="{1906665A-6BA2-44A3-9929-1EE673B94A3C}" destId="{C5EA65F8-E584-4E0A-8A94-7036D516E529}" srcOrd="1" destOrd="0" presId="urn:microsoft.com/office/officeart/2016/7/layout/VerticalHollowActionList"/>
    <dgm:cxn modelId="{FA11FE00-E420-4011-8520-466AE770184E}" type="presParOf" srcId="{2F1EFCFC-A097-446D-B73D-7D0E14A1D4E0}" destId="{A446E486-0F60-4625-8AD0-AD3274EF77DE}" srcOrd="1" destOrd="0" presId="urn:microsoft.com/office/officeart/2016/7/layout/VerticalHollowActionList"/>
    <dgm:cxn modelId="{A2814D79-112E-40F0-B352-CB32AC974681}" type="presParOf" srcId="{2F1EFCFC-A097-446D-B73D-7D0E14A1D4E0}" destId="{324C4E9D-83E0-4FE3-955A-D867F2F955AD}" srcOrd="2" destOrd="0" presId="urn:microsoft.com/office/officeart/2016/7/layout/VerticalHollowActionList"/>
    <dgm:cxn modelId="{4EB42F1E-CADD-4D4D-AE93-3EFB19B6291F}" type="presParOf" srcId="{324C4E9D-83E0-4FE3-955A-D867F2F955AD}" destId="{29D7243C-8B6A-4441-81E3-52350A1D9115}" srcOrd="0" destOrd="0" presId="urn:microsoft.com/office/officeart/2016/7/layout/VerticalHollowActionList"/>
    <dgm:cxn modelId="{37A7FA31-5272-4FCE-9A79-40254FDEBD38}" type="presParOf" srcId="{324C4E9D-83E0-4FE3-955A-D867F2F955AD}" destId="{D7150DDB-494C-4FA0-B344-4FD7622B3AD1}" srcOrd="1" destOrd="0" presId="urn:microsoft.com/office/officeart/2016/7/layout/VerticalHollowActionList"/>
    <dgm:cxn modelId="{342A4982-7937-4936-9D8F-42CC771D0127}" type="presParOf" srcId="{2F1EFCFC-A097-446D-B73D-7D0E14A1D4E0}" destId="{45E66B94-550F-4C36-8ED8-7A7B8CA42619}" srcOrd="3" destOrd="0" presId="urn:microsoft.com/office/officeart/2016/7/layout/VerticalHollowActionList"/>
    <dgm:cxn modelId="{0DD26661-D595-4FD1-A80A-15E2CA6DC187}" type="presParOf" srcId="{2F1EFCFC-A097-446D-B73D-7D0E14A1D4E0}" destId="{B79F98EC-F353-422B-BED3-8EDE6103FE8F}" srcOrd="4" destOrd="0" presId="urn:microsoft.com/office/officeart/2016/7/layout/VerticalHollowActionList"/>
    <dgm:cxn modelId="{DE4D4B98-6227-4F81-A8BB-A888CFD0ADD1}" type="presParOf" srcId="{B79F98EC-F353-422B-BED3-8EDE6103FE8F}" destId="{7F342DEA-A08A-41ED-BAFF-B6610316C17E}" srcOrd="0" destOrd="0" presId="urn:microsoft.com/office/officeart/2016/7/layout/VerticalHollowActionList"/>
    <dgm:cxn modelId="{17159A0B-F739-4504-85BB-4B9B42CC5757}" type="presParOf" srcId="{B79F98EC-F353-422B-BED3-8EDE6103FE8F}" destId="{30D18E83-A2D0-4176-954C-262616071C92}" srcOrd="1" destOrd="0" presId="urn:microsoft.com/office/officeart/2016/7/layout/VerticalHollowActionList"/>
    <dgm:cxn modelId="{B1AAF6EE-B6EB-423A-A986-D88938D1649B}" type="presParOf" srcId="{2F1EFCFC-A097-446D-B73D-7D0E14A1D4E0}" destId="{167DE081-541A-449A-81DC-38BE9E57DF26}" srcOrd="5" destOrd="0" presId="urn:microsoft.com/office/officeart/2016/7/layout/VerticalHollowActionList"/>
    <dgm:cxn modelId="{036536E4-37E5-43D7-AE5D-E97589841B5A}" type="presParOf" srcId="{2F1EFCFC-A097-446D-B73D-7D0E14A1D4E0}" destId="{1607B721-08E5-4140-8803-8B53FC1A99BF}" srcOrd="6" destOrd="0" presId="urn:microsoft.com/office/officeart/2016/7/layout/VerticalHollowActionList"/>
    <dgm:cxn modelId="{CD28C812-0D22-4448-A277-D91387BAA349}" type="presParOf" srcId="{1607B721-08E5-4140-8803-8B53FC1A99BF}" destId="{9B2E68A2-D0C8-487E-B45C-483350C26726}" srcOrd="0" destOrd="0" presId="urn:microsoft.com/office/officeart/2016/7/layout/VerticalHollowActionList"/>
    <dgm:cxn modelId="{0AAB1388-991D-4232-A578-8A6931FA190C}" type="presParOf" srcId="{1607B721-08E5-4140-8803-8B53FC1A99BF}" destId="{C558B396-881B-490C-83C6-507EA673CDB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3E79D-3342-4CEE-B794-C4D8A20E1F4A}">
      <dsp:nvSpPr>
        <dsp:cNvPr id="0" name=""/>
        <dsp:cNvSpPr/>
      </dsp:nvSpPr>
      <dsp:spPr>
        <a:xfrm>
          <a:off x="0" y="295080"/>
          <a:ext cx="10945614" cy="5447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256CC-AEBD-447A-AC23-21450AAC9F6C}">
      <dsp:nvSpPr>
        <dsp:cNvPr id="0" name=""/>
        <dsp:cNvSpPr/>
      </dsp:nvSpPr>
      <dsp:spPr>
        <a:xfrm>
          <a:off x="164791" y="417652"/>
          <a:ext cx="299620" cy="299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73A8D-39A7-4840-A0EA-F5ED97B0EACF}">
      <dsp:nvSpPr>
        <dsp:cNvPr id="0" name=""/>
        <dsp:cNvSpPr/>
      </dsp:nvSpPr>
      <dsp:spPr>
        <a:xfrm>
          <a:off x="629203" y="295080"/>
          <a:ext cx="10316410" cy="544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54" tIns="57654" rIns="57654" bIns="576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Why only members of a standards committee can define the technical requirements of a standard?</a:t>
          </a:r>
          <a:endParaRPr lang="en-US" sz="1700" kern="1200"/>
        </a:p>
      </dsp:txBody>
      <dsp:txXfrm>
        <a:off x="629203" y="295080"/>
        <a:ext cx="10316410" cy="544764"/>
      </dsp:txXfrm>
    </dsp:sp>
    <dsp:sp modelId="{EAB6D037-F167-4356-8AE2-279E4FEA41A1}">
      <dsp:nvSpPr>
        <dsp:cNvPr id="0" name=""/>
        <dsp:cNvSpPr/>
      </dsp:nvSpPr>
      <dsp:spPr>
        <a:xfrm>
          <a:off x="0" y="976036"/>
          <a:ext cx="10945614" cy="5447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AB8B6-819B-43EA-8F52-161049D628EE}">
      <dsp:nvSpPr>
        <dsp:cNvPr id="0" name=""/>
        <dsp:cNvSpPr/>
      </dsp:nvSpPr>
      <dsp:spPr>
        <a:xfrm>
          <a:off x="164791" y="1098608"/>
          <a:ext cx="299620" cy="2996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3CA70-7A3C-4370-98F6-2A8CB7F9B02D}">
      <dsp:nvSpPr>
        <dsp:cNvPr id="0" name=""/>
        <dsp:cNvSpPr/>
      </dsp:nvSpPr>
      <dsp:spPr>
        <a:xfrm>
          <a:off x="629203" y="976036"/>
          <a:ext cx="10316410" cy="544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54" tIns="57654" rIns="57654" bIns="576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Why goods and services but NOT standards are delivered according to technical and commercial requirements?</a:t>
          </a:r>
          <a:endParaRPr lang="en-US" sz="1700" kern="1200"/>
        </a:p>
      </dsp:txBody>
      <dsp:txXfrm>
        <a:off x="629203" y="976036"/>
        <a:ext cx="10316410" cy="544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3758-59C8-46C0-BA2A-82A64DC5E02C}">
      <dsp:nvSpPr>
        <dsp:cNvPr id="0" name=""/>
        <dsp:cNvSpPr/>
      </dsp:nvSpPr>
      <dsp:spPr>
        <a:xfrm>
          <a:off x="0" y="3518"/>
          <a:ext cx="70867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5AD5C-95DD-4B51-810F-E56C21FE9D10}">
      <dsp:nvSpPr>
        <dsp:cNvPr id="0" name=""/>
        <dsp:cNvSpPr/>
      </dsp:nvSpPr>
      <dsp:spPr>
        <a:xfrm>
          <a:off x="0" y="3518"/>
          <a:ext cx="7086782" cy="9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MPAI is aware of the </a:t>
          </a:r>
          <a:r>
            <a:rPr lang="en-GB" sz="2800" b="1" kern="1200" dirty="0"/>
            <a:t>impact</a:t>
          </a:r>
          <a:r>
            <a:rPr lang="en-GB" sz="2800" kern="1200" dirty="0"/>
            <a:t> AI will have on </a:t>
          </a:r>
          <a:r>
            <a:rPr lang="en-GB" sz="2800" b="1" kern="1200" dirty="0"/>
            <a:t>humans</a:t>
          </a:r>
          <a:r>
            <a:rPr lang="en-GB" sz="2800" kern="1200" dirty="0"/>
            <a:t> and their </a:t>
          </a:r>
          <a:r>
            <a:rPr lang="en-GB" sz="2800" b="1" kern="1200" dirty="0"/>
            <a:t>society</a:t>
          </a:r>
          <a:endParaRPr lang="en-US" sz="2800" kern="1200" dirty="0"/>
        </a:p>
      </dsp:txBody>
      <dsp:txXfrm>
        <a:off x="0" y="3518"/>
        <a:ext cx="7086782" cy="998830"/>
      </dsp:txXfrm>
    </dsp:sp>
    <dsp:sp modelId="{09374B22-0645-4ECB-8D86-D2DB1534C914}">
      <dsp:nvSpPr>
        <dsp:cNvPr id="0" name=""/>
        <dsp:cNvSpPr/>
      </dsp:nvSpPr>
      <dsp:spPr>
        <a:xfrm>
          <a:off x="0" y="1002348"/>
          <a:ext cx="708678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BE3BD-60E2-4C5B-A5C0-FEABE60FECCA}">
      <dsp:nvSpPr>
        <dsp:cNvPr id="0" name=""/>
        <dsp:cNvSpPr/>
      </dsp:nvSpPr>
      <dsp:spPr>
        <a:xfrm>
          <a:off x="0" y="1002348"/>
          <a:ext cx="7086782" cy="9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MPAI’s AIM-AIF approach enhances </a:t>
          </a:r>
          <a:r>
            <a:rPr lang="en-GB" sz="2800" kern="1200" dirty="0" err="1"/>
            <a:t>explainab-ility</a:t>
          </a:r>
          <a:r>
            <a:rPr lang="en-GB" sz="2800" kern="1200" dirty="0"/>
            <a:t> of MPAI standards’ implementations</a:t>
          </a:r>
          <a:endParaRPr lang="en-US" sz="2800" kern="1200" dirty="0"/>
        </a:p>
      </dsp:txBody>
      <dsp:txXfrm>
        <a:off x="0" y="1002348"/>
        <a:ext cx="7086782" cy="998830"/>
      </dsp:txXfrm>
    </dsp:sp>
    <dsp:sp modelId="{E1978C47-D5F6-443C-9B58-C1A0D9876A73}">
      <dsp:nvSpPr>
        <dsp:cNvPr id="0" name=""/>
        <dsp:cNvSpPr/>
      </dsp:nvSpPr>
      <dsp:spPr>
        <a:xfrm>
          <a:off x="0" y="2001178"/>
          <a:ext cx="708678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7B534-8333-4F31-B85C-184EC8B07BA8}">
      <dsp:nvSpPr>
        <dsp:cNvPr id="0" name=""/>
        <dsp:cNvSpPr/>
      </dsp:nvSpPr>
      <dsp:spPr>
        <a:xfrm>
          <a:off x="0" y="2001178"/>
          <a:ext cx="7086782" cy="9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MPAI defines 4 attributes of Performance: Reliability, Robustness, Fairness, Replicability</a:t>
          </a:r>
          <a:endParaRPr lang="en-US" sz="2800" kern="1200"/>
        </a:p>
      </dsp:txBody>
      <dsp:txXfrm>
        <a:off x="0" y="2001178"/>
        <a:ext cx="7086782" cy="998830"/>
      </dsp:txXfrm>
    </dsp:sp>
    <dsp:sp modelId="{D56765E7-CB75-4ABE-A8F5-07338935BE99}">
      <dsp:nvSpPr>
        <dsp:cNvPr id="0" name=""/>
        <dsp:cNvSpPr/>
      </dsp:nvSpPr>
      <dsp:spPr>
        <a:xfrm>
          <a:off x="0" y="3000008"/>
          <a:ext cx="708678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FC53D-CEFE-40C2-BEEB-49500CEB55D7}">
      <dsp:nvSpPr>
        <dsp:cNvPr id="0" name=""/>
        <dsp:cNvSpPr/>
      </dsp:nvSpPr>
      <dsp:spPr>
        <a:xfrm>
          <a:off x="0" y="3000008"/>
          <a:ext cx="7086782" cy="9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MPAI will appoint Performance Testers to test the Performance of implementations</a:t>
          </a:r>
          <a:endParaRPr lang="en-US" sz="2800" kern="1200" dirty="0"/>
        </a:p>
      </dsp:txBody>
      <dsp:txXfrm>
        <a:off x="0" y="3000008"/>
        <a:ext cx="7086782" cy="998830"/>
      </dsp:txXfrm>
    </dsp:sp>
    <dsp:sp modelId="{9163DF0F-D0CF-471C-8E52-0102C68B77F7}">
      <dsp:nvSpPr>
        <dsp:cNvPr id="0" name=""/>
        <dsp:cNvSpPr/>
      </dsp:nvSpPr>
      <dsp:spPr>
        <a:xfrm>
          <a:off x="0" y="3998838"/>
          <a:ext cx="708678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42D18-6769-42F9-9497-2051F36B16D7}">
      <dsp:nvSpPr>
        <dsp:cNvPr id="0" name=""/>
        <dsp:cNvSpPr/>
      </dsp:nvSpPr>
      <dsp:spPr>
        <a:xfrm>
          <a:off x="0" y="3998838"/>
          <a:ext cx="7079861" cy="153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Users will be able to use implementations whose Performance has been tested and execute workflows on their devices</a:t>
          </a:r>
          <a:endParaRPr lang="en-US" sz="2800" kern="1200" dirty="0"/>
        </a:p>
      </dsp:txBody>
      <dsp:txXfrm>
        <a:off x="0" y="3998838"/>
        <a:ext cx="7079861" cy="1533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FEDB5-BFC6-46DD-ADCE-3AF5D6C374A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MPAI has been established 11 month ago</a:t>
          </a:r>
          <a:endParaRPr lang="en-US" sz="2100" kern="1200"/>
        </a:p>
      </dsp:txBody>
      <dsp:txXfrm>
        <a:off x="3080" y="587032"/>
        <a:ext cx="2444055" cy="1466433"/>
      </dsp:txXfrm>
    </dsp:sp>
    <dsp:sp modelId="{FA7FEF8C-CB64-4355-B4F5-F82F7C511721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Members sign a statute when joining</a:t>
          </a:r>
          <a:endParaRPr lang="en-US" sz="2100" kern="1200" dirty="0"/>
        </a:p>
      </dsp:txBody>
      <dsp:txXfrm>
        <a:off x="2691541" y="587032"/>
        <a:ext cx="2444055" cy="1466433"/>
      </dsp:txXfrm>
    </dsp:sp>
    <dsp:sp modelId="{A5DCF4CE-825B-4D1D-9D8C-3AC63F0EE1BB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MPAI has developed a rigorous standard development process</a:t>
          </a:r>
          <a:endParaRPr lang="en-US" sz="2100" kern="1200"/>
        </a:p>
      </dsp:txBody>
      <dsp:txXfrm>
        <a:off x="5380002" y="587032"/>
        <a:ext cx="2444055" cy="1466433"/>
      </dsp:txXfrm>
    </dsp:sp>
    <dsp:sp modelId="{51AA12AE-D6DB-41AA-9EEE-EF0EBA1AC49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MPAI has a workplan for 10 “container” standards </a:t>
          </a:r>
          <a:endParaRPr lang="en-US" sz="2100" kern="1200"/>
        </a:p>
      </dsp:txBody>
      <dsp:txXfrm>
        <a:off x="8068463" y="587032"/>
        <a:ext cx="2444055" cy="1466433"/>
      </dsp:txXfrm>
    </dsp:sp>
    <dsp:sp modelId="{D7439C39-EE4D-420D-AF69-992341E1DD46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Each standard includes several use cases</a:t>
          </a:r>
          <a:endParaRPr lang="en-US" sz="2100" kern="1200"/>
        </a:p>
      </dsp:txBody>
      <dsp:txXfrm>
        <a:off x="3080" y="2297871"/>
        <a:ext cx="2444055" cy="1466433"/>
      </dsp:txXfrm>
    </dsp:sp>
    <dsp:sp modelId="{C614DA82-4B2E-4F39-AE22-A42F6DC84BBC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 standards to be approved in September and 2 in October</a:t>
          </a:r>
          <a:endParaRPr lang="en-US" sz="2100" kern="1200" dirty="0"/>
        </a:p>
      </dsp:txBody>
      <dsp:txXfrm>
        <a:off x="2691541" y="2297871"/>
        <a:ext cx="2444055" cy="1466433"/>
      </dsp:txXfrm>
    </dsp:sp>
    <dsp:sp modelId="{38D62601-52A5-4BF2-AACA-ECB0C2AE97EE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As its standards take shape, MPAI wishes to establish liaison with other bodies</a:t>
          </a:r>
          <a:endParaRPr lang="en-US" sz="2100" kern="1200"/>
        </a:p>
      </dsp:txBody>
      <dsp:txXfrm>
        <a:off x="5380002" y="2297871"/>
        <a:ext cx="2444055" cy="1466433"/>
      </dsp:txXfrm>
    </dsp:sp>
    <dsp:sp modelId="{921E7706-B86B-4E4A-8318-66D469C0F44A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</a:rPr>
            <a:t>We are keen to establish a working relationship with ISO/IEC </a:t>
          </a:r>
          <a:r>
            <a:rPr lang="en-GB" sz="2100" kern="1200" dirty="0" err="1">
              <a:solidFill>
                <a:srgbClr val="FF0000"/>
              </a:solidFill>
            </a:rPr>
            <a:t>JTC</a:t>
          </a:r>
          <a:r>
            <a:rPr lang="en-GB" sz="2100" kern="1200" dirty="0">
              <a:solidFill>
                <a:srgbClr val="FF0000"/>
              </a:solidFill>
            </a:rPr>
            <a:t> 1/SC 35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806846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A65F8-E584-4E0A-8A94-7036D516E529}">
      <dsp:nvSpPr>
        <dsp:cNvPr id="0" name=""/>
        <dsp:cNvSpPr/>
      </dsp:nvSpPr>
      <dsp:spPr>
        <a:xfrm>
          <a:off x="1043108" y="2858"/>
          <a:ext cx="4172436" cy="148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57" tIns="376130" rIns="80957" bIns="37613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legal entity or an individual representing a technical departments of a university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Supporting the MPAI mission and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Able to contribute to the development of MPAI standards</a:t>
          </a:r>
        </a:p>
      </dsp:txBody>
      <dsp:txXfrm>
        <a:off x="1043108" y="2858"/>
        <a:ext cx="4172436" cy="1480828"/>
      </dsp:txXfrm>
    </dsp:sp>
    <dsp:sp modelId="{C76AD0DF-E278-4C26-96DD-C416CCF7EA87}">
      <dsp:nvSpPr>
        <dsp:cNvPr id="0" name=""/>
        <dsp:cNvSpPr/>
      </dsp:nvSpPr>
      <dsp:spPr>
        <a:xfrm>
          <a:off x="0" y="2858"/>
          <a:ext cx="1043109" cy="1480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" tIns="146273" rIns="55198" bIns="1462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</a:t>
          </a:r>
        </a:p>
      </dsp:txBody>
      <dsp:txXfrm>
        <a:off x="0" y="2858"/>
        <a:ext cx="1043109" cy="1480828"/>
      </dsp:txXfrm>
    </dsp:sp>
    <dsp:sp modelId="{D7150DDB-494C-4FA0-B344-4FD7622B3AD1}">
      <dsp:nvSpPr>
        <dsp:cNvPr id="0" name=""/>
        <dsp:cNvSpPr/>
      </dsp:nvSpPr>
      <dsp:spPr>
        <a:xfrm>
          <a:off x="1043109" y="1572537"/>
          <a:ext cx="4172436" cy="148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57" tIns="376130" rIns="80957" bIns="37613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of the two classes of membership: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Principal Members, with the right to vote (2400 € p.a.)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Associate Members, can participate in standard development (480 € p.a.)</a:t>
          </a:r>
        </a:p>
      </dsp:txBody>
      <dsp:txXfrm>
        <a:off x="1043109" y="1572537"/>
        <a:ext cx="4172436" cy="1480828"/>
      </dsp:txXfrm>
    </dsp:sp>
    <dsp:sp modelId="{29D7243C-8B6A-4441-81E3-52350A1D9115}">
      <dsp:nvSpPr>
        <dsp:cNvPr id="0" name=""/>
        <dsp:cNvSpPr/>
      </dsp:nvSpPr>
      <dsp:spPr>
        <a:xfrm>
          <a:off x="0" y="1572537"/>
          <a:ext cx="1043109" cy="1480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" tIns="146273" rIns="55198" bIns="1462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Choose</a:t>
          </a:r>
        </a:p>
      </dsp:txBody>
      <dsp:txXfrm>
        <a:off x="0" y="1572537"/>
        <a:ext cx="1043109" cy="1480828"/>
      </dsp:txXfrm>
    </dsp:sp>
    <dsp:sp modelId="{30D18E83-A2D0-4176-954C-262616071C92}">
      <dsp:nvSpPr>
        <dsp:cNvPr id="0" name=""/>
        <dsp:cNvSpPr/>
      </dsp:nvSpPr>
      <dsp:spPr>
        <a:xfrm>
          <a:off x="1043109" y="3142215"/>
          <a:ext cx="4172436" cy="148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57" tIns="376130" rIns="80957" bIns="37613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Secretariat@mpai.community</a:t>
          </a:r>
          <a:r>
            <a:rPr lang="en-US" sz="1600" kern="1200" dirty="0"/>
            <a:t> a copy of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 template for MPAI Membership applications (signed)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 MPAI Statutes. Each page should be signed and initialled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 bank transfer</a:t>
          </a:r>
        </a:p>
      </dsp:txBody>
      <dsp:txXfrm>
        <a:off x="1043109" y="3142215"/>
        <a:ext cx="4172436" cy="1480828"/>
      </dsp:txXfrm>
    </dsp:sp>
    <dsp:sp modelId="{7F342DEA-A08A-41ED-BAFF-B6610316C17E}">
      <dsp:nvSpPr>
        <dsp:cNvPr id="0" name=""/>
        <dsp:cNvSpPr/>
      </dsp:nvSpPr>
      <dsp:spPr>
        <a:xfrm>
          <a:off x="0" y="3142215"/>
          <a:ext cx="1043109" cy="1480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" tIns="146273" rIns="55198" bIns="1462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Send</a:t>
          </a:r>
        </a:p>
      </dsp:txBody>
      <dsp:txXfrm>
        <a:off x="0" y="3142215"/>
        <a:ext cx="1043109" cy="1480828"/>
      </dsp:txXfrm>
    </dsp:sp>
    <dsp:sp modelId="{C558B396-881B-490C-83C6-507EA673CDBC}">
      <dsp:nvSpPr>
        <dsp:cNvPr id="0" name=""/>
        <dsp:cNvSpPr/>
      </dsp:nvSpPr>
      <dsp:spPr>
        <a:xfrm>
          <a:off x="1043109" y="4711893"/>
          <a:ext cx="4172436" cy="148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57" tIns="376130" rIns="80957" bIns="376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mpai.community</a:t>
          </a:r>
          <a:r>
            <a:rPr lang="en-US" sz="1900" kern="1200" dirty="0"/>
            <a:t>/how-to-join/join/ </a:t>
          </a:r>
        </a:p>
      </dsp:txBody>
      <dsp:txXfrm>
        <a:off x="1043109" y="4711893"/>
        <a:ext cx="4172436" cy="1480828"/>
      </dsp:txXfrm>
    </dsp:sp>
    <dsp:sp modelId="{9B2E68A2-D0C8-487E-B45C-483350C26726}">
      <dsp:nvSpPr>
        <dsp:cNvPr id="0" name=""/>
        <dsp:cNvSpPr/>
      </dsp:nvSpPr>
      <dsp:spPr>
        <a:xfrm>
          <a:off x="0" y="4711893"/>
          <a:ext cx="1043109" cy="1480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" tIns="146273" rIns="55198" bIns="1462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See</a:t>
          </a:r>
        </a:p>
      </dsp:txBody>
      <dsp:txXfrm>
        <a:off x="0" y="4711893"/>
        <a:ext cx="1043109" cy="148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271B-553A-428C-8A1A-36DBF0218095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BD5F-4B6A-4FD2-B14D-023809D03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72EC2-280D-48C6-886F-F29E714736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1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468E-22D0-4011-8661-61262D853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759CF-EAAC-4904-A182-9BDF3F891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D15B9-2A64-4477-8B97-94692AE8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E3F9-6C3D-46A9-A8F2-937E4B26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D8C52-140D-420C-B492-8A51B3C1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7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55BC-6E94-432F-891F-D85422FB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6DEE3-08AA-48DF-B8FD-43A8E1970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4448B-8CFE-4BF7-86B4-D5E02445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71AFD-84D1-4414-892A-9C44E774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F89A-84FA-4B66-B386-651C06E4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33D44-6DE7-48C4-8A69-6986EB67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B47A1-1649-4FBD-A205-CC70423CF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6282F-6407-48B9-81BC-4708F8DF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3574-E83F-407E-8A1B-919917E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F6870-119D-4381-941E-CADD0780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8D2C-986E-458D-8A5E-6EDCDF2E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B46F-7D85-46EA-886D-84C157C9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32CE1-C12F-46DD-B4E0-72F4976D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7889-2319-45FA-8E85-B634DA1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1223D-0C5F-463C-9740-17C27406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4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7522-F983-4D54-A45C-370D5A4C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3121-398C-43B5-A94E-CF7394DF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8A38-ADF5-4BFF-BA8F-94BA1969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8B56-D665-4340-BEF2-1172DF32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DEB0-EF99-4996-9CF4-5CFAB3FD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8721-6425-469A-9DF9-37A15933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C234-2F1D-4D7D-B26B-C14DB6EB1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6788-1D79-4C72-BD26-AFE7018D7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230C5-1AB6-4BC4-9417-B463C38B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AD781-AC34-4B71-AB0D-4952733A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48B05-5AF4-4E6E-B170-DDF32BD9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1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9DC5-351B-49A9-9E7A-D3F9C29F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0D84-EB94-4973-8F24-0F593350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F331-2A87-457C-A3FE-8DC38CDF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814C0-F74B-4236-A043-C94C77E73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713B2-F6ED-4B3B-AA73-B54E6DF26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921B5-BE07-4024-84C2-FC3A709B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39EE7-7876-463A-B302-30CB195D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B077E-07D0-40BA-81E8-0DE578A8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00AF-9239-4881-999E-9B92D629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33B53-956A-4E2B-A2A2-5B6918EB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1C573-37A1-4667-997F-5035B51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86A1F-BB0E-4B7C-A224-F511660F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9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21C2-A100-4A87-A7BF-0298C0FE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2A929-79DD-44AD-8D7B-D3D52E32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614-4535-424B-99F3-B600F36B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07AA-7E3A-4DB5-A17A-2301F79E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8BF2-AEFE-4D8F-88CC-9B19BB7A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A2980-6B39-4CDD-981D-729C1D9D4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A1710-F933-40D3-8296-55A0C797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250E4-C3BB-4F3B-A51A-37B9B5A2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D6E4-B54A-4BA2-AD25-87CCF7F7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2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D885-571F-40FC-B111-72C5AFA9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79723-DAE9-4911-852A-9F0A7A4B4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74DEF-A9F4-4765-82E2-560C51BC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CC6BC-7404-4156-A127-2C4B142C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ED272-8579-4630-8909-19856DE5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6A1AC-2C31-4891-BED3-DBF1D931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5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158E7-D705-42C9-B086-02443ED1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75EFA-0E89-415E-B97F-A61CBBA3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1A0C-F6E7-4F2E-BEE8-7EBEC3A52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ECDB-4DC2-4E6E-822B-4D6188130999}" type="datetimeFigureOut">
              <a:rPr lang="en-GB" smtClean="0"/>
              <a:t>2021-09-09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8F62D-A005-467C-BD6F-8805081E6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4B10-63D5-4F0C-B3DB-11165E74F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B95A-EA09-4A0E-9D75-7BE01545A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6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C6550-0864-4F23-818C-411A59BF6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/>
          <a:stretch/>
        </p:blipFill>
        <p:spPr>
          <a:xfrm>
            <a:off x="19" y="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6764" y="814537"/>
            <a:ext cx="9065623" cy="1918504"/>
          </a:xfrm>
        </p:spPr>
        <p:txBody>
          <a:bodyPr anchor="b">
            <a:normAutofit/>
          </a:bodyPr>
          <a:lstStyle/>
          <a:p>
            <a:r>
              <a:rPr lang="en-GB" sz="5400" dirty="0"/>
              <a:t>MPAI – what it is, what it does, what it would like to do 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295" y="3631034"/>
            <a:ext cx="3979611" cy="173165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alpha val="60000"/>
                  </a:schemeClr>
                </a:solidFill>
              </a:rPr>
              <a:t>Leonardo Chiariglione</a:t>
            </a:r>
          </a:p>
          <a:p>
            <a:r>
              <a:rPr lang="en-GB" sz="2800" dirty="0">
                <a:solidFill>
                  <a:schemeClr val="tx1">
                    <a:alpha val="60000"/>
                  </a:schemeClr>
                </a:solidFill>
              </a:rPr>
              <a:t>MPAI President</a:t>
            </a:r>
          </a:p>
          <a:p>
            <a:r>
              <a:rPr lang="en-GB" sz="2800" dirty="0">
                <a:solidFill>
                  <a:schemeClr val="tx1">
                    <a:alpha val="60000"/>
                  </a:schemeClr>
                </a:solidFill>
              </a:rPr>
              <a:t>2021/09/09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283E2FF5-5864-4E09-A4CC-B3006E548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83" y="4621481"/>
            <a:ext cx="3278404" cy="32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004D8-F0DF-4C0F-855E-293ED857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16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Benefits of MPAI standards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3433-B048-400D-AC2F-A2E0AB34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25" y="772160"/>
            <a:ext cx="6802083" cy="532577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Component providers </a:t>
            </a:r>
            <a:r>
              <a:rPr lang="en-GB" dirty="0">
                <a:solidFill>
                  <a:schemeClr val="bg1"/>
                </a:solidFill>
              </a:rPr>
              <a:t>can offer conforming AIMs to an open competitive market</a:t>
            </a:r>
          </a:p>
          <a:p>
            <a:r>
              <a:rPr lang="en-GB" b="1" dirty="0">
                <a:solidFill>
                  <a:schemeClr val="bg1"/>
                </a:solidFill>
              </a:rPr>
              <a:t>Application developers </a:t>
            </a:r>
            <a:r>
              <a:rPr lang="en-GB" dirty="0">
                <a:solidFill>
                  <a:schemeClr val="bg1"/>
                </a:solidFill>
              </a:rPr>
              <a:t>can find the AIMs they need on the open competitive market</a:t>
            </a:r>
          </a:p>
          <a:p>
            <a:r>
              <a:rPr lang="en-GB" b="1" dirty="0">
                <a:solidFill>
                  <a:schemeClr val="bg1"/>
                </a:solidFill>
              </a:rPr>
              <a:t>Consumers</a:t>
            </a:r>
            <a:r>
              <a:rPr lang="en-GB" dirty="0">
                <a:solidFill>
                  <a:schemeClr val="bg1"/>
                </a:solidFill>
              </a:rPr>
              <a:t> have a wider choice of better AI applications from competing application developers</a:t>
            </a:r>
          </a:p>
          <a:p>
            <a:r>
              <a:rPr lang="en-GB" b="1" dirty="0">
                <a:solidFill>
                  <a:schemeClr val="bg1"/>
                </a:solidFill>
              </a:rPr>
              <a:t>Innovation </a:t>
            </a:r>
            <a:r>
              <a:rPr lang="en-GB" dirty="0">
                <a:solidFill>
                  <a:schemeClr val="bg1"/>
                </a:solidFill>
              </a:rPr>
              <a:t>is fuelled by the demand for novel/more performing AIMs</a:t>
            </a:r>
          </a:p>
          <a:p>
            <a:r>
              <a:rPr lang="en-GB" b="1" dirty="0">
                <a:solidFill>
                  <a:schemeClr val="bg1"/>
                </a:solidFill>
              </a:rPr>
              <a:t>Society</a:t>
            </a:r>
            <a:r>
              <a:rPr lang="en-GB" dirty="0">
                <a:solidFill>
                  <a:schemeClr val="bg1"/>
                </a:solidFill>
              </a:rPr>
              <a:t> can lift the veil of opacity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from large, monolithic AI-based applications.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5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1A68-2EF9-4872-83C2-510716B5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Context-based Audio Enhancement (MPAI-CAE)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E7E3-3ADC-43F6-80EE-1A9F929C3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66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Adding</a:t>
            </a:r>
            <a:r>
              <a:rPr lang="en-GB" dirty="0"/>
              <a:t> a desired </a:t>
            </a:r>
            <a:r>
              <a:rPr lang="en-GB" b="1" dirty="0"/>
              <a:t>emotion</a:t>
            </a:r>
            <a:r>
              <a:rPr lang="en-GB" dirty="0"/>
              <a:t> to an emotion-less speech (Sep 2021)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D25323B-89FE-4C48-8C41-A0F82BA9C406}"/>
              </a:ext>
            </a:extLst>
          </p:cNvPr>
          <p:cNvSpPr/>
          <p:nvPr/>
        </p:nvSpPr>
        <p:spPr>
          <a:xfrm>
            <a:off x="3714719" y="3229841"/>
            <a:ext cx="5144657" cy="2514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cxnSp>
        <p:nvCxnSpPr>
          <p:cNvPr id="5" name="Connettore 2 6">
            <a:extLst>
              <a:ext uri="{FF2B5EF4-FFF2-40B4-BE49-F238E27FC236}">
                <a16:creationId xmlns:a16="http://schemas.microsoft.com/office/drawing/2014/main" id="{A560C24A-3D79-460C-BB93-4C23C4754643}"/>
              </a:ext>
            </a:extLst>
          </p:cNvPr>
          <p:cNvCxnSpPr>
            <a:cxnSpLocks/>
          </p:cNvCxnSpPr>
          <p:nvPr/>
        </p:nvCxnSpPr>
        <p:spPr>
          <a:xfrm>
            <a:off x="3423920" y="4519186"/>
            <a:ext cx="4111164" cy="854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9EACBEC3-3112-4D33-933D-5A1BCF26628A}"/>
              </a:ext>
            </a:extLst>
          </p:cNvPr>
          <p:cNvSpPr txBox="1"/>
          <p:nvPr/>
        </p:nvSpPr>
        <p:spPr>
          <a:xfrm>
            <a:off x="2056396" y="5057209"/>
            <a:ext cx="123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Emotion ID </a:t>
            </a:r>
          </a:p>
        </p:txBody>
      </p:sp>
      <p:cxnSp>
        <p:nvCxnSpPr>
          <p:cNvPr id="7" name="Connettore 2 9">
            <a:extLst>
              <a:ext uri="{FF2B5EF4-FFF2-40B4-BE49-F238E27FC236}">
                <a16:creationId xmlns:a16="http://schemas.microsoft.com/office/drawing/2014/main" id="{B0A0F534-98F4-4BF5-A130-5E732D23140B}"/>
              </a:ext>
            </a:extLst>
          </p:cNvPr>
          <p:cNvCxnSpPr>
            <a:cxnSpLocks/>
          </p:cNvCxnSpPr>
          <p:nvPr/>
        </p:nvCxnSpPr>
        <p:spPr>
          <a:xfrm>
            <a:off x="8723980" y="4234706"/>
            <a:ext cx="168945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11">
            <a:extLst>
              <a:ext uri="{FF2B5EF4-FFF2-40B4-BE49-F238E27FC236}">
                <a16:creationId xmlns:a16="http://schemas.microsoft.com/office/drawing/2014/main" id="{3F634174-6E7A-4599-8715-0905D5A8A42C}"/>
              </a:ext>
            </a:extLst>
          </p:cNvPr>
          <p:cNvSpPr txBox="1"/>
          <p:nvPr/>
        </p:nvSpPr>
        <p:spPr>
          <a:xfrm>
            <a:off x="9061911" y="3908323"/>
            <a:ext cx="144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Speech</a:t>
            </a:r>
          </a:p>
          <a:p>
            <a:pPr algn="ctr"/>
            <a:r>
              <a:rPr lang="en-GB" sz="1600" dirty="0"/>
              <a:t>w/ emotion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9AA16-DC61-40D8-BC36-D0BA6782C434}"/>
              </a:ext>
            </a:extLst>
          </p:cNvPr>
          <p:cNvSpPr/>
          <p:nvPr/>
        </p:nvSpPr>
        <p:spPr>
          <a:xfrm>
            <a:off x="5094846" y="6046669"/>
            <a:ext cx="1250180" cy="627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Emotion KB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4A390C-7BAE-4293-A90E-DC31E685956A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H="1" flipV="1">
            <a:off x="5715275" y="5538568"/>
            <a:ext cx="4661" cy="50810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9">
            <a:extLst>
              <a:ext uri="{FF2B5EF4-FFF2-40B4-BE49-F238E27FC236}">
                <a16:creationId xmlns:a16="http://schemas.microsoft.com/office/drawing/2014/main" id="{FA458BD5-A4F2-44DE-98CA-89FFDDB7C1B2}"/>
              </a:ext>
            </a:extLst>
          </p:cNvPr>
          <p:cNvCxnSpPr>
            <a:cxnSpLocks/>
          </p:cNvCxnSpPr>
          <p:nvPr/>
        </p:nvCxnSpPr>
        <p:spPr>
          <a:xfrm>
            <a:off x="8733715" y="4762917"/>
            <a:ext cx="1679723" cy="26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774A6F-27CC-4492-961E-ADC6404DB68E}"/>
              </a:ext>
            </a:extLst>
          </p:cNvPr>
          <p:cNvSpPr txBox="1"/>
          <p:nvPr/>
        </p:nvSpPr>
        <p:spPr>
          <a:xfrm>
            <a:off x="9025887" y="4436534"/>
            <a:ext cx="126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Emotion</a:t>
            </a:r>
          </a:p>
          <a:p>
            <a:pPr algn="ctr"/>
            <a:r>
              <a:rPr lang="en-GB" sz="1600" dirty="0"/>
              <a:t>descriptors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3ACB7-8F11-4FF5-BF0E-F63D85A98ECE}"/>
              </a:ext>
            </a:extLst>
          </p:cNvPr>
          <p:cNvSpPr/>
          <p:nvPr/>
        </p:nvSpPr>
        <p:spPr>
          <a:xfrm>
            <a:off x="4985142" y="4694460"/>
            <a:ext cx="1460265" cy="844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Speech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feature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analyser2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2B3F5-1B2F-421A-959B-21A52D6AC82E}"/>
              </a:ext>
            </a:extLst>
          </p:cNvPr>
          <p:cNvSpPr/>
          <p:nvPr/>
        </p:nvSpPr>
        <p:spPr>
          <a:xfrm>
            <a:off x="7535083" y="3373660"/>
            <a:ext cx="1192399" cy="21649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Emotion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inserter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89C6D-010E-4A68-82C2-13918C611DCC}"/>
              </a:ext>
            </a:extLst>
          </p:cNvPr>
          <p:cNvSpPr/>
          <p:nvPr/>
        </p:nvSpPr>
        <p:spPr>
          <a:xfrm>
            <a:off x="6666183" y="6036407"/>
            <a:ext cx="1994942" cy="627413"/>
          </a:xfrm>
          <a:prstGeom prst="rect">
            <a:avLst/>
          </a:prstGeom>
          <a:solidFill>
            <a:srgbClr val="C9A4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0846A-2836-4D21-9D62-F9246BC2FF38}"/>
              </a:ext>
            </a:extLst>
          </p:cNvPr>
          <p:cNvSpPr/>
          <p:nvPr/>
        </p:nvSpPr>
        <p:spPr>
          <a:xfrm>
            <a:off x="3920699" y="6046667"/>
            <a:ext cx="887455" cy="627413"/>
          </a:xfrm>
          <a:prstGeom prst="rect">
            <a:avLst/>
          </a:prstGeom>
          <a:solidFill>
            <a:srgbClr val="C9A4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0BFC7-65A6-4DC8-988F-7A000E7EF5C6}"/>
              </a:ext>
            </a:extLst>
          </p:cNvPr>
          <p:cNvSpPr/>
          <p:nvPr/>
        </p:nvSpPr>
        <p:spPr>
          <a:xfrm>
            <a:off x="3714719" y="2414486"/>
            <a:ext cx="5144658" cy="4870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Management and Control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7FF5B7-6AE8-4088-BB70-95C08DD1462D}"/>
              </a:ext>
            </a:extLst>
          </p:cNvPr>
          <p:cNvCxnSpPr>
            <a:cxnSpLocks/>
          </p:cNvCxnSpPr>
          <p:nvPr/>
        </p:nvCxnSpPr>
        <p:spPr>
          <a:xfrm>
            <a:off x="6658092" y="5895585"/>
            <a:ext cx="199494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FC6B42-E3BC-4B1C-8738-B0B383BA17BE}"/>
              </a:ext>
            </a:extLst>
          </p:cNvPr>
          <p:cNvCxnSpPr>
            <a:cxnSpLocks/>
          </p:cNvCxnSpPr>
          <p:nvPr/>
        </p:nvCxnSpPr>
        <p:spPr>
          <a:xfrm>
            <a:off x="5093087" y="5905846"/>
            <a:ext cx="130456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5756F-5EAC-456B-9D3D-FD771035B9A4}"/>
              </a:ext>
            </a:extLst>
          </p:cNvPr>
          <p:cNvCxnSpPr>
            <a:cxnSpLocks/>
          </p:cNvCxnSpPr>
          <p:nvPr/>
        </p:nvCxnSpPr>
        <p:spPr>
          <a:xfrm>
            <a:off x="3920699" y="5905846"/>
            <a:ext cx="88745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6">
            <a:extLst>
              <a:ext uri="{FF2B5EF4-FFF2-40B4-BE49-F238E27FC236}">
                <a16:creationId xmlns:a16="http://schemas.microsoft.com/office/drawing/2014/main" id="{4C08031D-F6B5-455E-9F6E-FCBC04C06DD9}"/>
              </a:ext>
            </a:extLst>
          </p:cNvPr>
          <p:cNvCxnSpPr>
            <a:cxnSpLocks/>
          </p:cNvCxnSpPr>
          <p:nvPr/>
        </p:nvCxnSpPr>
        <p:spPr>
          <a:xfrm>
            <a:off x="3714716" y="3082002"/>
            <a:ext cx="5144658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2F039F-31E8-4869-B670-6E4FA7C63EC8}"/>
              </a:ext>
            </a:extLst>
          </p:cNvPr>
          <p:cNvSpPr txBox="1"/>
          <p:nvPr/>
        </p:nvSpPr>
        <p:spPr>
          <a:xfrm>
            <a:off x="6429226" y="4830124"/>
            <a:ext cx="1111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Emotion </a:t>
            </a:r>
          </a:p>
          <a:p>
            <a:pPr algn="ctr"/>
            <a:r>
              <a:rPr lang="en-GB" sz="1600" dirty="0"/>
              <a:t>descriptors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571147-6B52-4851-AE94-81BBAA69B0FD}"/>
              </a:ext>
            </a:extLst>
          </p:cNvPr>
          <p:cNvCxnSpPr>
            <a:cxnSpLocks/>
          </p:cNvCxnSpPr>
          <p:nvPr/>
        </p:nvCxnSpPr>
        <p:spPr>
          <a:xfrm>
            <a:off x="3423920" y="4949131"/>
            <a:ext cx="15612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6">
            <a:extLst>
              <a:ext uri="{FF2B5EF4-FFF2-40B4-BE49-F238E27FC236}">
                <a16:creationId xmlns:a16="http://schemas.microsoft.com/office/drawing/2014/main" id="{EAB5FF27-3D5E-494F-ACE8-0FBB9EBEC2B2}"/>
              </a:ext>
            </a:extLst>
          </p:cNvPr>
          <p:cNvCxnSpPr>
            <a:cxnSpLocks/>
          </p:cNvCxnSpPr>
          <p:nvPr/>
        </p:nvCxnSpPr>
        <p:spPr>
          <a:xfrm>
            <a:off x="2197721" y="5364450"/>
            <a:ext cx="278742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19">
            <a:extLst>
              <a:ext uri="{FF2B5EF4-FFF2-40B4-BE49-F238E27FC236}">
                <a16:creationId xmlns:a16="http://schemas.microsoft.com/office/drawing/2014/main" id="{BBE61A04-92F3-4E2C-BE24-E0EF7FF822E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445406" y="5116515"/>
            <a:ext cx="108967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7">
            <a:extLst>
              <a:ext uri="{FF2B5EF4-FFF2-40B4-BE49-F238E27FC236}">
                <a16:creationId xmlns:a16="http://schemas.microsoft.com/office/drawing/2014/main" id="{69639B6C-12F1-4C89-BC0F-9CD054EC9984}"/>
              </a:ext>
            </a:extLst>
          </p:cNvPr>
          <p:cNvSpPr txBox="1"/>
          <p:nvPr/>
        </p:nvSpPr>
        <p:spPr>
          <a:xfrm>
            <a:off x="1979836" y="4239948"/>
            <a:ext cx="129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Speech w/o</a:t>
            </a:r>
          </a:p>
          <a:p>
            <a:pPr algn="ctr"/>
            <a:r>
              <a:rPr lang="en-GB" sz="1600" dirty="0"/>
              <a:t>emotion</a:t>
            </a:r>
            <a:endParaRPr lang="it-IT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0BF7EF-C092-42C2-9F2C-B327A7EEFC24}"/>
              </a:ext>
            </a:extLst>
          </p:cNvPr>
          <p:cNvSpPr/>
          <p:nvPr/>
        </p:nvSpPr>
        <p:spPr>
          <a:xfrm>
            <a:off x="5015622" y="3373660"/>
            <a:ext cx="1460265" cy="844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Speech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feature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analyser1</a:t>
            </a:r>
          </a:p>
        </p:txBody>
      </p:sp>
      <p:sp>
        <p:nvSpPr>
          <p:cNvPr id="28" name="CasellaDiTesto 8">
            <a:extLst>
              <a:ext uri="{FF2B5EF4-FFF2-40B4-BE49-F238E27FC236}">
                <a16:creationId xmlns:a16="http://schemas.microsoft.com/office/drawing/2014/main" id="{8724A35F-92FD-4A43-B8E0-02B0392FD655}"/>
              </a:ext>
            </a:extLst>
          </p:cNvPr>
          <p:cNvSpPr txBox="1"/>
          <p:nvPr/>
        </p:nvSpPr>
        <p:spPr>
          <a:xfrm>
            <a:off x="2107196" y="3370649"/>
            <a:ext cx="1103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utterance </a:t>
            </a:r>
          </a:p>
        </p:txBody>
      </p:sp>
      <p:cxnSp>
        <p:nvCxnSpPr>
          <p:cNvPr id="29" name="Connettore 2 6">
            <a:extLst>
              <a:ext uri="{FF2B5EF4-FFF2-40B4-BE49-F238E27FC236}">
                <a16:creationId xmlns:a16="http://schemas.microsoft.com/office/drawing/2014/main" id="{FEE4B41A-176E-4552-B079-D049560FFB70}"/>
              </a:ext>
            </a:extLst>
          </p:cNvPr>
          <p:cNvCxnSpPr>
            <a:cxnSpLocks/>
          </p:cNvCxnSpPr>
          <p:nvPr/>
        </p:nvCxnSpPr>
        <p:spPr>
          <a:xfrm>
            <a:off x="2248521" y="3667730"/>
            <a:ext cx="278742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A20756-CE1B-4460-8030-52977D10D102}"/>
              </a:ext>
            </a:extLst>
          </p:cNvPr>
          <p:cNvSpPr txBox="1"/>
          <p:nvPr/>
        </p:nvSpPr>
        <p:spPr>
          <a:xfrm>
            <a:off x="6439386" y="3489004"/>
            <a:ext cx="1111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Emotion </a:t>
            </a:r>
          </a:p>
          <a:p>
            <a:pPr algn="ctr"/>
            <a:r>
              <a:rPr lang="en-GB" sz="1600" dirty="0"/>
              <a:t>descriptors</a:t>
            </a:r>
          </a:p>
        </p:txBody>
      </p:sp>
      <p:cxnSp>
        <p:nvCxnSpPr>
          <p:cNvPr id="31" name="Connettore 2 19">
            <a:extLst>
              <a:ext uri="{FF2B5EF4-FFF2-40B4-BE49-F238E27FC236}">
                <a16:creationId xmlns:a16="http://schemas.microsoft.com/office/drawing/2014/main" id="{C4CB3AC0-E157-44DE-AC07-5819DA6517C5}"/>
              </a:ext>
            </a:extLst>
          </p:cNvPr>
          <p:cNvCxnSpPr>
            <a:cxnSpLocks/>
          </p:cNvCxnSpPr>
          <p:nvPr/>
        </p:nvCxnSpPr>
        <p:spPr>
          <a:xfrm>
            <a:off x="6455566" y="3775395"/>
            <a:ext cx="108967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ED2E2C-9DC9-455D-A799-A7EE060E38E8}"/>
              </a:ext>
            </a:extLst>
          </p:cNvPr>
          <p:cNvCxnSpPr>
            <a:cxnSpLocks/>
          </p:cNvCxnSpPr>
          <p:nvPr/>
        </p:nvCxnSpPr>
        <p:spPr>
          <a:xfrm>
            <a:off x="3444240" y="4004251"/>
            <a:ext cx="15612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BD92F8DA-AFE0-422B-9462-7C2006763477}"/>
              </a:ext>
            </a:extLst>
          </p:cNvPr>
          <p:cNvSpPr/>
          <p:nvPr/>
        </p:nvSpPr>
        <p:spPr>
          <a:xfrm>
            <a:off x="3292027" y="3961801"/>
            <a:ext cx="163502" cy="10225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251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9068-C015-4E2E-B9FC-D2F26835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520"/>
          </a:xfrm>
        </p:spPr>
        <p:txBody>
          <a:bodyPr>
            <a:normAutofit fontScale="90000"/>
          </a:bodyPr>
          <a:lstStyle/>
          <a:p>
            <a:r>
              <a:rPr lang="en-GB" dirty="0"/>
              <a:t>MPAI Multimodal Conversation (MPAI-MMC)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CB39-C0DC-4944-BB51-048A9952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065"/>
            <a:ext cx="10515600" cy="5314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Audio-visual </a:t>
            </a:r>
            <a:r>
              <a:rPr lang="en-GB" b="1" dirty="0"/>
              <a:t>conversation with a machine </a:t>
            </a:r>
            <a:r>
              <a:rPr lang="en-GB" dirty="0"/>
              <a:t>(Sep 2021)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985684-5C60-49C2-9B56-AE2761D926B7}"/>
              </a:ext>
            </a:extLst>
          </p:cNvPr>
          <p:cNvSpPr/>
          <p:nvPr/>
        </p:nvSpPr>
        <p:spPr>
          <a:xfrm>
            <a:off x="1939849" y="1740527"/>
            <a:ext cx="9515551" cy="3332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679A63A-E74A-4BD6-B83C-266FA01C2395}"/>
              </a:ext>
            </a:extLst>
          </p:cNvPr>
          <p:cNvCxnSpPr>
            <a:cxnSpLocks/>
          </p:cNvCxnSpPr>
          <p:nvPr/>
        </p:nvCxnSpPr>
        <p:spPr>
          <a:xfrm>
            <a:off x="7876165" y="2807188"/>
            <a:ext cx="420840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A206AC0-9DF8-4D8C-9A5E-074A6E3C6B7D}"/>
              </a:ext>
            </a:extLst>
          </p:cNvPr>
          <p:cNvSpPr/>
          <p:nvPr/>
        </p:nvSpPr>
        <p:spPr>
          <a:xfrm>
            <a:off x="7097287" y="1869442"/>
            <a:ext cx="766306" cy="3148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Dialog </a:t>
            </a:r>
            <a:r>
              <a:rPr lang="en-GB" sz="1600" dirty="0" err="1">
                <a:solidFill>
                  <a:schemeClr val="tx1"/>
                </a:solidFill>
              </a:rPr>
              <a:t>Proce-ssing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555C96D-9045-4909-8000-E812B6605457}"/>
              </a:ext>
            </a:extLst>
          </p:cNvPr>
          <p:cNvCxnSpPr>
            <a:cxnSpLocks/>
          </p:cNvCxnSpPr>
          <p:nvPr/>
        </p:nvCxnSpPr>
        <p:spPr>
          <a:xfrm>
            <a:off x="4165983" y="2679504"/>
            <a:ext cx="291973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14">
            <a:extLst>
              <a:ext uri="{FF2B5EF4-FFF2-40B4-BE49-F238E27FC236}">
                <a16:creationId xmlns:a16="http://schemas.microsoft.com/office/drawing/2014/main" id="{61D0489D-369E-486E-B55D-5B38C753CF30}"/>
              </a:ext>
            </a:extLst>
          </p:cNvPr>
          <p:cNvSpPr/>
          <p:nvPr/>
        </p:nvSpPr>
        <p:spPr>
          <a:xfrm>
            <a:off x="8774548" y="3358296"/>
            <a:ext cx="1069820" cy="11696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Speech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Synthesis (Emotion)</a:t>
            </a:r>
          </a:p>
        </p:txBody>
      </p:sp>
      <p:cxnSp>
        <p:nvCxnSpPr>
          <p:cNvPr id="67" name="Straight Arrow Connector 19">
            <a:extLst>
              <a:ext uri="{FF2B5EF4-FFF2-40B4-BE49-F238E27FC236}">
                <a16:creationId xmlns:a16="http://schemas.microsoft.com/office/drawing/2014/main" id="{2E726D28-45DF-491E-B33A-AE2D87A2F6AE}"/>
              </a:ext>
            </a:extLst>
          </p:cNvPr>
          <p:cNvCxnSpPr>
            <a:cxnSpLocks/>
          </p:cNvCxnSpPr>
          <p:nvPr/>
        </p:nvCxnSpPr>
        <p:spPr>
          <a:xfrm>
            <a:off x="7863593" y="3959128"/>
            <a:ext cx="921115" cy="11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A065235-0262-423F-AE5F-14EA1C3F9C71}"/>
              </a:ext>
            </a:extLst>
          </p:cNvPr>
          <p:cNvSpPr txBox="1"/>
          <p:nvPr/>
        </p:nvSpPr>
        <p:spPr>
          <a:xfrm>
            <a:off x="11406539" y="3322991"/>
            <a:ext cx="7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Output</a:t>
            </a:r>
          </a:p>
          <a:p>
            <a:pPr algn="ctr"/>
            <a:r>
              <a:rPr lang="en-GB" sz="1600" dirty="0"/>
              <a:t>Speech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33FCE3-8A21-45C0-8E33-CC44A55CD67F}"/>
              </a:ext>
            </a:extLst>
          </p:cNvPr>
          <p:cNvSpPr txBox="1"/>
          <p:nvPr/>
        </p:nvSpPr>
        <p:spPr>
          <a:xfrm>
            <a:off x="1166756" y="3303661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Input</a:t>
            </a:r>
          </a:p>
          <a:p>
            <a:pPr algn="ctr"/>
            <a:r>
              <a:rPr lang="en-GB" sz="1600" dirty="0"/>
              <a:t>Speech</a:t>
            </a:r>
          </a:p>
        </p:txBody>
      </p:sp>
      <p:cxnSp>
        <p:nvCxnSpPr>
          <p:cNvPr id="70" name="Straight Arrow Connector 19">
            <a:extLst>
              <a:ext uri="{FF2B5EF4-FFF2-40B4-BE49-F238E27FC236}">
                <a16:creationId xmlns:a16="http://schemas.microsoft.com/office/drawing/2014/main" id="{1A61788A-7CC5-461C-B62D-D4D555B53D06}"/>
              </a:ext>
            </a:extLst>
          </p:cNvPr>
          <p:cNvCxnSpPr>
            <a:cxnSpLocks/>
          </p:cNvCxnSpPr>
          <p:nvPr/>
        </p:nvCxnSpPr>
        <p:spPr>
          <a:xfrm>
            <a:off x="3041002" y="4538182"/>
            <a:ext cx="2288862" cy="67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1E3F847-8418-4363-BC2C-D32B81AEB572}"/>
              </a:ext>
            </a:extLst>
          </p:cNvPr>
          <p:cNvSpPr txBox="1"/>
          <p:nvPr/>
        </p:nvSpPr>
        <p:spPr>
          <a:xfrm>
            <a:off x="1231730" y="4400323"/>
            <a:ext cx="66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Input</a:t>
            </a:r>
          </a:p>
          <a:p>
            <a:pPr algn="ctr"/>
            <a:r>
              <a:rPr lang="en-GB" sz="1600" dirty="0"/>
              <a:t>Video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8B00A8-F76C-4F79-95DF-4080D4FAA4C1}"/>
              </a:ext>
            </a:extLst>
          </p:cNvPr>
          <p:cNvSpPr txBox="1"/>
          <p:nvPr/>
        </p:nvSpPr>
        <p:spPr>
          <a:xfrm>
            <a:off x="6217407" y="3649047"/>
            <a:ext cx="94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Final </a:t>
            </a:r>
          </a:p>
          <a:p>
            <a:pPr algn="ctr"/>
            <a:r>
              <a:rPr lang="en-GB" sz="1600" dirty="0"/>
              <a:t>Emotion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2E7049-FE8D-4400-9EE5-AD25439B2B51}"/>
              </a:ext>
            </a:extLst>
          </p:cNvPr>
          <p:cNvSpPr txBox="1"/>
          <p:nvPr/>
        </p:nvSpPr>
        <p:spPr>
          <a:xfrm>
            <a:off x="5274826" y="2392173"/>
            <a:ext cx="10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Meaning (Text)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736723-DD4A-48E6-BE1A-377804445AB0}"/>
              </a:ext>
            </a:extLst>
          </p:cNvPr>
          <p:cNvSpPr txBox="1"/>
          <p:nvPr/>
        </p:nvSpPr>
        <p:spPr>
          <a:xfrm>
            <a:off x="7815204" y="3675638"/>
            <a:ext cx="98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Text With</a:t>
            </a:r>
          </a:p>
          <a:p>
            <a:pPr algn="ctr"/>
            <a:r>
              <a:rPr lang="en-GB" sz="1600" dirty="0"/>
              <a:t>Emotion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D460A91-2310-412C-9CF7-7B13D7925964}"/>
              </a:ext>
            </a:extLst>
          </p:cNvPr>
          <p:cNvSpPr/>
          <p:nvPr/>
        </p:nvSpPr>
        <p:spPr>
          <a:xfrm>
            <a:off x="2109516" y="3067327"/>
            <a:ext cx="970731" cy="105915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Speech </a:t>
            </a:r>
            <a:r>
              <a:rPr lang="en-GB" sz="1600" dirty="0" err="1">
                <a:solidFill>
                  <a:schemeClr val="tx1"/>
                </a:solidFill>
              </a:rPr>
              <a:t>Recog-nition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21C1C6-7ACA-4DF0-9D94-08438062E0A7}"/>
              </a:ext>
            </a:extLst>
          </p:cNvPr>
          <p:cNvSpPr/>
          <p:nvPr/>
        </p:nvSpPr>
        <p:spPr>
          <a:xfrm>
            <a:off x="5339238" y="3171736"/>
            <a:ext cx="915258" cy="157368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Emotion Fusion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5BFBEDD-97C3-42AD-AE9F-7B5A2F738751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3080247" y="3958579"/>
            <a:ext cx="225899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15">
            <a:extLst>
              <a:ext uri="{FF2B5EF4-FFF2-40B4-BE49-F238E27FC236}">
                <a16:creationId xmlns:a16="http://schemas.microsoft.com/office/drawing/2014/main" id="{AF2874C4-B1F9-4C23-A135-EF7F5A1694EA}"/>
              </a:ext>
            </a:extLst>
          </p:cNvPr>
          <p:cNvSpPr/>
          <p:nvPr/>
        </p:nvSpPr>
        <p:spPr>
          <a:xfrm>
            <a:off x="2079262" y="4362445"/>
            <a:ext cx="970730" cy="6557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Video Analysis</a:t>
            </a:r>
          </a:p>
        </p:txBody>
      </p:sp>
      <p:cxnSp>
        <p:nvCxnSpPr>
          <p:cNvPr id="79" name="Straight Arrow Connector 19">
            <a:extLst>
              <a:ext uri="{FF2B5EF4-FFF2-40B4-BE49-F238E27FC236}">
                <a16:creationId xmlns:a16="http://schemas.microsoft.com/office/drawing/2014/main" id="{7B2B3516-55A8-42FC-8903-BCD23A6D5FD7}"/>
              </a:ext>
            </a:extLst>
          </p:cNvPr>
          <p:cNvCxnSpPr>
            <a:cxnSpLocks/>
          </p:cNvCxnSpPr>
          <p:nvPr/>
        </p:nvCxnSpPr>
        <p:spPr>
          <a:xfrm>
            <a:off x="3080247" y="3254560"/>
            <a:ext cx="4226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9">
            <a:extLst>
              <a:ext uri="{FF2B5EF4-FFF2-40B4-BE49-F238E27FC236}">
                <a16:creationId xmlns:a16="http://schemas.microsoft.com/office/drawing/2014/main" id="{B391E434-EF3B-4854-8000-8D07FCFD14E4}"/>
              </a:ext>
            </a:extLst>
          </p:cNvPr>
          <p:cNvCxnSpPr>
            <a:cxnSpLocks/>
          </p:cNvCxnSpPr>
          <p:nvPr/>
        </p:nvCxnSpPr>
        <p:spPr>
          <a:xfrm>
            <a:off x="4483483" y="3369329"/>
            <a:ext cx="8555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FE01481-B543-464B-90B0-B7495E563A42}"/>
              </a:ext>
            </a:extLst>
          </p:cNvPr>
          <p:cNvSpPr txBox="1"/>
          <p:nvPr/>
        </p:nvSpPr>
        <p:spPr>
          <a:xfrm>
            <a:off x="4465195" y="3078150"/>
            <a:ext cx="9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Emotion (Text)</a:t>
            </a: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FF478A2D-5866-4F7A-BB15-2CB2B2E550FC}"/>
              </a:ext>
            </a:extLst>
          </p:cNvPr>
          <p:cNvSpPr/>
          <p:nvPr/>
        </p:nvSpPr>
        <p:spPr>
          <a:xfrm>
            <a:off x="3512020" y="2492590"/>
            <a:ext cx="970730" cy="98124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Language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Under-standing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0BEE893-5240-4309-9F43-B6D02433B622}"/>
              </a:ext>
            </a:extLst>
          </p:cNvPr>
          <p:cNvSpPr/>
          <p:nvPr/>
        </p:nvSpPr>
        <p:spPr>
          <a:xfrm>
            <a:off x="100344" y="5337148"/>
            <a:ext cx="11769211" cy="558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B5D1B9-C73A-43A7-9274-BB440DA9C5FC}"/>
              </a:ext>
            </a:extLst>
          </p:cNvPr>
          <p:cNvSpPr/>
          <p:nvPr/>
        </p:nvSpPr>
        <p:spPr>
          <a:xfrm>
            <a:off x="5799401" y="6123795"/>
            <a:ext cx="1686381" cy="558318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Global Storage</a:t>
            </a:r>
          </a:p>
        </p:txBody>
      </p:sp>
      <p:cxnSp>
        <p:nvCxnSpPr>
          <p:cNvPr id="85" name="Straight Arrow Connector 19">
            <a:extLst>
              <a:ext uri="{FF2B5EF4-FFF2-40B4-BE49-F238E27FC236}">
                <a16:creationId xmlns:a16="http://schemas.microsoft.com/office/drawing/2014/main" id="{5B16360B-C558-46F8-A734-8F7076504FE2}"/>
              </a:ext>
            </a:extLst>
          </p:cNvPr>
          <p:cNvCxnSpPr>
            <a:cxnSpLocks/>
          </p:cNvCxnSpPr>
          <p:nvPr/>
        </p:nvCxnSpPr>
        <p:spPr>
          <a:xfrm flipV="1">
            <a:off x="5794801" y="6013924"/>
            <a:ext cx="1686381" cy="80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8DC72EF-A770-4178-B37A-CCA1332F5415}"/>
              </a:ext>
            </a:extLst>
          </p:cNvPr>
          <p:cNvSpPr txBox="1"/>
          <p:nvPr/>
        </p:nvSpPr>
        <p:spPr>
          <a:xfrm>
            <a:off x="4468915" y="3667439"/>
            <a:ext cx="9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Emotion (Speech)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BE08CE-B03A-4536-AB56-8F4873F8880E}"/>
              </a:ext>
            </a:extLst>
          </p:cNvPr>
          <p:cNvSpPr txBox="1"/>
          <p:nvPr/>
        </p:nvSpPr>
        <p:spPr>
          <a:xfrm>
            <a:off x="3005326" y="3487327"/>
            <a:ext cx="160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Recognised Text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2FC5ABB-414E-4CFE-8000-95625F867F22}"/>
              </a:ext>
            </a:extLst>
          </p:cNvPr>
          <p:cNvCxnSpPr>
            <a:cxnSpLocks/>
          </p:cNvCxnSpPr>
          <p:nvPr/>
        </p:nvCxnSpPr>
        <p:spPr>
          <a:xfrm flipV="1">
            <a:off x="3041002" y="4863871"/>
            <a:ext cx="4044902" cy="32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D6F2B5D-404B-4701-B7DF-4C8C67BA1DD6}"/>
              </a:ext>
            </a:extLst>
          </p:cNvPr>
          <p:cNvCxnSpPr>
            <a:cxnSpLocks/>
          </p:cNvCxnSpPr>
          <p:nvPr/>
        </p:nvCxnSpPr>
        <p:spPr>
          <a:xfrm>
            <a:off x="11342006" y="4365069"/>
            <a:ext cx="84016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4">
            <a:extLst>
              <a:ext uri="{FF2B5EF4-FFF2-40B4-BE49-F238E27FC236}">
                <a16:creationId xmlns:a16="http://schemas.microsoft.com/office/drawing/2014/main" id="{47D08785-5A5B-476A-A87E-A419D4925863}"/>
              </a:ext>
            </a:extLst>
          </p:cNvPr>
          <p:cNvSpPr/>
          <p:nvPr/>
        </p:nvSpPr>
        <p:spPr>
          <a:xfrm>
            <a:off x="10609802" y="3862529"/>
            <a:ext cx="732204" cy="964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Lips </a:t>
            </a:r>
            <a:r>
              <a:rPr lang="en-GB" sz="1600" dirty="0" err="1">
                <a:solidFill>
                  <a:schemeClr val="tx1"/>
                </a:solidFill>
              </a:rPr>
              <a:t>Anim-ation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19">
            <a:extLst>
              <a:ext uri="{FF2B5EF4-FFF2-40B4-BE49-F238E27FC236}">
                <a16:creationId xmlns:a16="http://schemas.microsoft.com/office/drawing/2014/main" id="{50DAE96F-98CC-4AF1-8C67-962C2EBC636E}"/>
              </a:ext>
            </a:extLst>
          </p:cNvPr>
          <p:cNvCxnSpPr>
            <a:cxnSpLocks/>
          </p:cNvCxnSpPr>
          <p:nvPr/>
        </p:nvCxnSpPr>
        <p:spPr>
          <a:xfrm>
            <a:off x="9885008" y="4122676"/>
            <a:ext cx="69155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951337C-BF34-4426-BF13-1232569345F0}"/>
              </a:ext>
            </a:extLst>
          </p:cNvPr>
          <p:cNvSpPr txBox="1"/>
          <p:nvPr/>
        </p:nvSpPr>
        <p:spPr>
          <a:xfrm>
            <a:off x="11421455" y="4069066"/>
            <a:ext cx="78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Output</a:t>
            </a:r>
          </a:p>
          <a:p>
            <a:pPr algn="ctr"/>
            <a:r>
              <a:rPr lang="en-GB" sz="1600" dirty="0"/>
              <a:t>Video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48013C-65EA-48D2-823A-EB2FE694E93C}"/>
              </a:ext>
            </a:extLst>
          </p:cNvPr>
          <p:cNvSpPr txBox="1"/>
          <p:nvPr/>
        </p:nvSpPr>
        <p:spPr>
          <a:xfrm>
            <a:off x="6186353" y="4559014"/>
            <a:ext cx="94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Meaning (Video)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FBF1A1-D287-4891-899B-0AF67F9B3C9A}"/>
              </a:ext>
            </a:extLst>
          </p:cNvPr>
          <p:cNvCxnSpPr>
            <a:cxnSpLocks/>
          </p:cNvCxnSpPr>
          <p:nvPr/>
        </p:nvCxnSpPr>
        <p:spPr>
          <a:xfrm>
            <a:off x="1763743" y="2836945"/>
            <a:ext cx="173913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D2F4DC9-8FC7-4D2F-B6CF-E529727036A3}"/>
              </a:ext>
            </a:extLst>
          </p:cNvPr>
          <p:cNvSpPr txBox="1"/>
          <p:nvPr/>
        </p:nvSpPr>
        <p:spPr>
          <a:xfrm>
            <a:off x="1143531" y="224727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Input</a:t>
            </a:r>
          </a:p>
          <a:p>
            <a:pPr algn="ctr"/>
            <a:r>
              <a:rPr lang="en-GB" sz="1600" dirty="0"/>
              <a:t>Text</a:t>
            </a:r>
          </a:p>
        </p:txBody>
      </p:sp>
      <p:cxnSp>
        <p:nvCxnSpPr>
          <p:cNvPr id="96" name="Straight Arrow Connector 10">
            <a:extLst>
              <a:ext uri="{FF2B5EF4-FFF2-40B4-BE49-F238E27FC236}">
                <a16:creationId xmlns:a16="http://schemas.microsoft.com/office/drawing/2014/main" id="{710B0C64-45E6-42C5-BE4F-12563A349D1E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1231730" y="4690325"/>
            <a:ext cx="84753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15111823-38CF-4D85-B61B-3374CF21C854}"/>
              </a:ext>
            </a:extLst>
          </p:cNvPr>
          <p:cNvSpPr txBox="1"/>
          <p:nvPr/>
        </p:nvSpPr>
        <p:spPr>
          <a:xfrm>
            <a:off x="4433021" y="4253577"/>
            <a:ext cx="100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Emotion (Video)</a:t>
            </a:r>
          </a:p>
        </p:txBody>
      </p:sp>
      <p:cxnSp>
        <p:nvCxnSpPr>
          <p:cNvPr id="98" name="Straight Arrow Connector 19">
            <a:extLst>
              <a:ext uri="{FF2B5EF4-FFF2-40B4-BE49-F238E27FC236}">
                <a16:creationId xmlns:a16="http://schemas.microsoft.com/office/drawing/2014/main" id="{16BE06F1-000F-4D31-8106-18125DAD3B95}"/>
              </a:ext>
            </a:extLst>
          </p:cNvPr>
          <p:cNvCxnSpPr>
            <a:cxnSpLocks/>
          </p:cNvCxnSpPr>
          <p:nvPr/>
        </p:nvCxnSpPr>
        <p:spPr>
          <a:xfrm>
            <a:off x="4482750" y="3084814"/>
            <a:ext cx="264430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5C150B5-F4D2-41E3-8636-E0BBA8C0047A}"/>
              </a:ext>
            </a:extLst>
          </p:cNvPr>
          <p:cNvSpPr txBox="1"/>
          <p:nvPr/>
        </p:nvSpPr>
        <p:spPr>
          <a:xfrm>
            <a:off x="6185133" y="2795059"/>
            <a:ext cx="100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Text (Speech)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9B48C0B-4C90-4560-B6A2-441BAC4D0A73}"/>
              </a:ext>
            </a:extLst>
          </p:cNvPr>
          <p:cNvSpPr txBox="1"/>
          <p:nvPr/>
        </p:nvSpPr>
        <p:spPr>
          <a:xfrm>
            <a:off x="11398082" y="2509407"/>
            <a:ext cx="78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Output</a:t>
            </a:r>
          </a:p>
          <a:p>
            <a:pPr algn="ctr"/>
            <a:r>
              <a:rPr lang="en-GB" sz="1600" dirty="0"/>
              <a:t>Text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42F5FA0-0836-46FD-92C1-7D9BBC19C16C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6254496" y="3958579"/>
            <a:ext cx="88232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1BFE0D-55D6-4F18-B173-537B0998C8BF}"/>
              </a:ext>
            </a:extLst>
          </p:cNvPr>
          <p:cNvSpPr/>
          <p:nvPr/>
        </p:nvSpPr>
        <p:spPr>
          <a:xfrm>
            <a:off x="3751794" y="6123795"/>
            <a:ext cx="1686380" cy="558318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Communication</a:t>
            </a:r>
          </a:p>
        </p:txBody>
      </p:sp>
      <p:cxnSp>
        <p:nvCxnSpPr>
          <p:cNvPr id="103" name="Straight Arrow Connector 19">
            <a:extLst>
              <a:ext uri="{FF2B5EF4-FFF2-40B4-BE49-F238E27FC236}">
                <a16:creationId xmlns:a16="http://schemas.microsoft.com/office/drawing/2014/main" id="{76B85779-CD6A-4B97-AF54-DB9B57FEBB57}"/>
              </a:ext>
            </a:extLst>
          </p:cNvPr>
          <p:cNvCxnSpPr>
            <a:cxnSpLocks/>
          </p:cNvCxnSpPr>
          <p:nvPr/>
        </p:nvCxnSpPr>
        <p:spPr>
          <a:xfrm>
            <a:off x="3741456" y="6026046"/>
            <a:ext cx="169671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509BB78-3477-4DA1-80E0-8E06820592CE}"/>
              </a:ext>
            </a:extLst>
          </p:cNvPr>
          <p:cNvSpPr/>
          <p:nvPr/>
        </p:nvSpPr>
        <p:spPr>
          <a:xfrm>
            <a:off x="10411460" y="6133955"/>
            <a:ext cx="1133318" cy="558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Video Of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Faces KB</a:t>
            </a:r>
          </a:p>
        </p:txBody>
      </p:sp>
      <p:cxnSp>
        <p:nvCxnSpPr>
          <p:cNvPr id="105" name="Straight Arrow Connector 19">
            <a:extLst>
              <a:ext uri="{FF2B5EF4-FFF2-40B4-BE49-F238E27FC236}">
                <a16:creationId xmlns:a16="http://schemas.microsoft.com/office/drawing/2014/main" id="{27FD38CB-C8BA-4A0D-A713-08BE1D160DF9}"/>
              </a:ext>
            </a:extLst>
          </p:cNvPr>
          <p:cNvCxnSpPr>
            <a:cxnSpLocks/>
          </p:cNvCxnSpPr>
          <p:nvPr/>
        </p:nvCxnSpPr>
        <p:spPr>
          <a:xfrm>
            <a:off x="10361134" y="6014940"/>
            <a:ext cx="1215543" cy="70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3626C92-7C05-4D8C-AE8A-02E34EA3A903}"/>
              </a:ext>
            </a:extLst>
          </p:cNvPr>
          <p:cNvCxnSpPr>
            <a:cxnSpLocks/>
            <a:stCxn id="104" idx="0"/>
            <a:endCxn id="90" idx="2"/>
          </p:cNvCxnSpPr>
          <p:nvPr/>
        </p:nvCxnSpPr>
        <p:spPr>
          <a:xfrm flipH="1" flipV="1">
            <a:off x="10975904" y="4826968"/>
            <a:ext cx="2215" cy="1306987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F995F6E-ADAF-4AAF-8200-CFB033EEC9E7}"/>
              </a:ext>
            </a:extLst>
          </p:cNvPr>
          <p:cNvCxnSpPr>
            <a:cxnSpLocks/>
          </p:cNvCxnSpPr>
          <p:nvPr/>
        </p:nvCxnSpPr>
        <p:spPr>
          <a:xfrm>
            <a:off x="7863593" y="4704383"/>
            <a:ext cx="274620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C8DA8BA-B4F1-41AB-9675-059FE9754375}"/>
              </a:ext>
            </a:extLst>
          </p:cNvPr>
          <p:cNvCxnSpPr>
            <a:cxnSpLocks/>
          </p:cNvCxnSpPr>
          <p:nvPr/>
        </p:nvCxnSpPr>
        <p:spPr>
          <a:xfrm>
            <a:off x="9844368" y="3620462"/>
            <a:ext cx="22971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6D331D6B-E71D-439A-801E-7B51C5DFC2B8}"/>
              </a:ext>
            </a:extLst>
          </p:cNvPr>
          <p:cNvSpPr txBox="1"/>
          <p:nvPr/>
        </p:nvSpPr>
        <p:spPr>
          <a:xfrm>
            <a:off x="9697059" y="4403211"/>
            <a:ext cx="94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Final </a:t>
            </a:r>
          </a:p>
          <a:p>
            <a:pPr algn="ctr"/>
            <a:r>
              <a:rPr lang="en-GB" sz="1600" dirty="0"/>
              <a:t>E</a:t>
            </a:r>
            <a:r>
              <a:rPr lang="en-GB" sz="1600"/>
              <a:t>motion</a:t>
            </a:r>
            <a:endParaRPr lang="en-GB" sz="1600" dirty="0"/>
          </a:p>
        </p:txBody>
      </p:sp>
      <p:cxnSp>
        <p:nvCxnSpPr>
          <p:cNvPr id="110" name="Straight Arrow Connector 19">
            <a:extLst>
              <a:ext uri="{FF2B5EF4-FFF2-40B4-BE49-F238E27FC236}">
                <a16:creationId xmlns:a16="http://schemas.microsoft.com/office/drawing/2014/main" id="{7C7490F6-DAD2-4CED-B8C7-E6DD8F979AD3}"/>
              </a:ext>
            </a:extLst>
          </p:cNvPr>
          <p:cNvCxnSpPr>
            <a:cxnSpLocks/>
          </p:cNvCxnSpPr>
          <p:nvPr/>
        </p:nvCxnSpPr>
        <p:spPr>
          <a:xfrm>
            <a:off x="128019" y="5199969"/>
            <a:ext cx="1174153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B30AD01-405F-492E-9241-CD6ACEF90F46}"/>
              </a:ext>
            </a:extLst>
          </p:cNvPr>
          <p:cNvSpPr/>
          <p:nvPr/>
        </p:nvSpPr>
        <p:spPr>
          <a:xfrm>
            <a:off x="8555670" y="6129844"/>
            <a:ext cx="1280160" cy="5362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MPAI Store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59D3967-A4DF-4EDF-A6FF-EF13D5CE17BC}"/>
              </a:ext>
            </a:extLst>
          </p:cNvPr>
          <p:cNvCxnSpPr>
            <a:cxnSpLocks/>
          </p:cNvCxnSpPr>
          <p:nvPr/>
        </p:nvCxnSpPr>
        <p:spPr>
          <a:xfrm>
            <a:off x="8608565" y="6026589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A732824-6D1C-417E-AAAA-57748286C145}"/>
              </a:ext>
            </a:extLst>
          </p:cNvPr>
          <p:cNvSpPr txBox="1"/>
          <p:nvPr/>
        </p:nvSpPr>
        <p:spPr>
          <a:xfrm>
            <a:off x="9723245" y="3808238"/>
            <a:ext cx="98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Speech</a:t>
            </a:r>
          </a:p>
          <a:p>
            <a:pPr algn="ctr"/>
            <a:r>
              <a:rPr lang="en-GB" sz="1600" dirty="0"/>
              <a:t>Segment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27EDC84-6489-4DCD-B1C6-5B5BBDF2FA55}"/>
              </a:ext>
            </a:extLst>
          </p:cNvPr>
          <p:cNvSpPr/>
          <p:nvPr/>
        </p:nvSpPr>
        <p:spPr>
          <a:xfrm>
            <a:off x="100344" y="1740528"/>
            <a:ext cx="942580" cy="333996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Agent</a:t>
            </a:r>
          </a:p>
        </p:txBody>
      </p:sp>
      <p:cxnSp>
        <p:nvCxnSpPr>
          <p:cNvPr id="115" name="Straight Arrow Connector 10">
            <a:extLst>
              <a:ext uri="{FF2B5EF4-FFF2-40B4-BE49-F238E27FC236}">
                <a16:creationId xmlns:a16="http://schemas.microsoft.com/office/drawing/2014/main" id="{CE06DDF4-0830-432B-99AC-B6936E6DDCBD}"/>
              </a:ext>
            </a:extLst>
          </p:cNvPr>
          <p:cNvCxnSpPr>
            <a:cxnSpLocks/>
          </p:cNvCxnSpPr>
          <p:nvPr/>
        </p:nvCxnSpPr>
        <p:spPr>
          <a:xfrm flipV="1">
            <a:off x="1219030" y="3623525"/>
            <a:ext cx="84753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6ADC773-8B76-4338-A279-305700367558}"/>
              </a:ext>
            </a:extLst>
          </p:cNvPr>
          <p:cNvCxnSpPr>
            <a:cxnSpLocks/>
          </p:cNvCxnSpPr>
          <p:nvPr/>
        </p:nvCxnSpPr>
        <p:spPr>
          <a:xfrm>
            <a:off x="1763743" y="2278868"/>
            <a:ext cx="533226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13740E6F-8E95-40B3-8D09-C9C7BE6FE485}"/>
              </a:ext>
            </a:extLst>
          </p:cNvPr>
          <p:cNvSpPr/>
          <p:nvPr/>
        </p:nvSpPr>
        <p:spPr>
          <a:xfrm>
            <a:off x="1646087" y="2231964"/>
            <a:ext cx="158394" cy="6407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FE78FC8-2BB1-409F-8CF0-6D382036F173}"/>
              </a:ext>
            </a:extLst>
          </p:cNvPr>
          <p:cNvCxnSpPr>
            <a:cxnSpLocks/>
          </p:cNvCxnSpPr>
          <p:nvPr/>
        </p:nvCxnSpPr>
        <p:spPr>
          <a:xfrm>
            <a:off x="1219030" y="2014708"/>
            <a:ext cx="589730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5E1CB05A-C1B1-4DEA-8813-097DDE8D2688}"/>
              </a:ext>
            </a:extLst>
          </p:cNvPr>
          <p:cNvSpPr txBox="1"/>
          <p:nvPr/>
        </p:nvSpPr>
        <p:spPr>
          <a:xfrm>
            <a:off x="1104790" y="1706219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Input </a:t>
            </a:r>
          </a:p>
          <a:p>
            <a:pPr algn="ctr"/>
            <a:r>
              <a:rPr lang="en-GB" sz="1600" dirty="0"/>
              <a:t>Selection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8E4B1C7-7B4F-439C-8A98-D8855E1C2BB7}"/>
              </a:ext>
            </a:extLst>
          </p:cNvPr>
          <p:cNvCxnSpPr>
            <a:cxnSpLocks/>
          </p:cNvCxnSpPr>
          <p:nvPr/>
        </p:nvCxnSpPr>
        <p:spPr>
          <a:xfrm>
            <a:off x="3291840" y="3254560"/>
            <a:ext cx="0" cy="365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9068-C015-4E2E-B9FC-D2F26835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948"/>
          </a:xfrm>
        </p:spPr>
        <p:txBody>
          <a:bodyPr>
            <a:normAutofit/>
          </a:bodyPr>
          <a:lstStyle/>
          <a:p>
            <a:r>
              <a:rPr lang="en-GB" dirty="0"/>
              <a:t>Multimodal Conversation (MPAI-MMC)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CB39-C0DC-4944-BB51-048A9952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2505"/>
            <a:ext cx="10515600" cy="51059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Request for information </a:t>
            </a:r>
            <a:r>
              <a:rPr lang="en-GB" dirty="0"/>
              <a:t>about a displayed object (Sep 2021)</a:t>
            </a:r>
          </a:p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291F25-1B78-4A4D-91FF-9ED1611C42E5}"/>
              </a:ext>
            </a:extLst>
          </p:cNvPr>
          <p:cNvSpPr/>
          <p:nvPr/>
        </p:nvSpPr>
        <p:spPr>
          <a:xfrm>
            <a:off x="2072093" y="1528702"/>
            <a:ext cx="9077586" cy="3513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6365EE-3F3F-4917-AFDA-447A11793DC8}"/>
              </a:ext>
            </a:extLst>
          </p:cNvPr>
          <p:cNvSpPr/>
          <p:nvPr/>
        </p:nvSpPr>
        <p:spPr>
          <a:xfrm>
            <a:off x="8241450" y="1665180"/>
            <a:ext cx="855990" cy="32269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Ques-</a:t>
            </a:r>
            <a:r>
              <a:rPr lang="en-GB" dirty="0" err="1">
                <a:solidFill>
                  <a:schemeClr val="tx1"/>
                </a:solidFill>
              </a:rPr>
              <a:t>tion</a:t>
            </a:r>
            <a:r>
              <a:rPr lang="en-GB" dirty="0">
                <a:solidFill>
                  <a:schemeClr val="tx1"/>
                </a:solidFill>
              </a:rPr>
              <a:t> Ans-</a:t>
            </a:r>
            <a:r>
              <a:rPr lang="en-GB" dirty="0" err="1">
                <a:solidFill>
                  <a:schemeClr val="tx1"/>
                </a:solidFill>
              </a:rPr>
              <a:t>wering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808AE8B-7C17-4E4F-923A-C1B7112CA781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5166648" y="3407916"/>
            <a:ext cx="31018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8">
            <a:extLst>
              <a:ext uri="{FF2B5EF4-FFF2-40B4-BE49-F238E27FC236}">
                <a16:creationId xmlns:a16="http://schemas.microsoft.com/office/drawing/2014/main" id="{B2838C2C-B846-4AAB-99FF-9A336FD39D2C}"/>
              </a:ext>
            </a:extLst>
          </p:cNvPr>
          <p:cNvCxnSpPr>
            <a:cxnSpLocks/>
          </p:cNvCxnSpPr>
          <p:nvPr/>
        </p:nvCxnSpPr>
        <p:spPr>
          <a:xfrm flipV="1">
            <a:off x="7338380" y="4061133"/>
            <a:ext cx="958016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629E5F-89A6-42C9-BF01-1B1AAE0284AD}"/>
              </a:ext>
            </a:extLst>
          </p:cNvPr>
          <p:cNvSpPr txBox="1"/>
          <p:nvPr/>
        </p:nvSpPr>
        <p:spPr>
          <a:xfrm>
            <a:off x="1192580" y="4037929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Speech</a:t>
            </a:r>
          </a:p>
        </p:txBody>
      </p:sp>
      <p:cxnSp>
        <p:nvCxnSpPr>
          <p:cNvPr id="55" name="Straight Arrow Connector 19">
            <a:extLst>
              <a:ext uri="{FF2B5EF4-FFF2-40B4-BE49-F238E27FC236}">
                <a16:creationId xmlns:a16="http://schemas.microsoft.com/office/drawing/2014/main" id="{D98A5C30-8DCD-4E3F-851B-1E0426B7DB4C}"/>
              </a:ext>
            </a:extLst>
          </p:cNvPr>
          <p:cNvCxnSpPr>
            <a:cxnSpLocks/>
          </p:cNvCxnSpPr>
          <p:nvPr/>
        </p:nvCxnSpPr>
        <p:spPr>
          <a:xfrm>
            <a:off x="1246548" y="4411091"/>
            <a:ext cx="10310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875B406-1928-45F0-AE70-ABA4F8442267}"/>
              </a:ext>
            </a:extLst>
          </p:cNvPr>
          <p:cNvSpPr txBox="1"/>
          <p:nvPr/>
        </p:nvSpPr>
        <p:spPr>
          <a:xfrm>
            <a:off x="5095671" y="3691558"/>
            <a:ext cx="105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Meaning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113E0B-EECB-4DEF-91FA-44755219D10E}"/>
              </a:ext>
            </a:extLst>
          </p:cNvPr>
          <p:cNvSpPr/>
          <p:nvPr/>
        </p:nvSpPr>
        <p:spPr>
          <a:xfrm>
            <a:off x="2250344" y="3930094"/>
            <a:ext cx="917152" cy="961994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Speech </a:t>
            </a:r>
            <a:r>
              <a:rPr lang="en-GB" dirty="0" err="1">
                <a:solidFill>
                  <a:schemeClr val="tx1"/>
                </a:solidFill>
              </a:rPr>
              <a:t>recog-nition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B8AE1C-32D8-4AA5-9791-A0F0E53EEB8C}"/>
              </a:ext>
            </a:extLst>
          </p:cNvPr>
          <p:cNvSpPr/>
          <p:nvPr/>
        </p:nvSpPr>
        <p:spPr>
          <a:xfrm>
            <a:off x="6069158" y="3719314"/>
            <a:ext cx="1248902" cy="68363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Question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59" name="Straight Arrow Connector 19">
            <a:extLst>
              <a:ext uri="{FF2B5EF4-FFF2-40B4-BE49-F238E27FC236}">
                <a16:creationId xmlns:a16="http://schemas.microsoft.com/office/drawing/2014/main" id="{1E637E29-974E-402D-83F2-B94FE452AA37}"/>
              </a:ext>
            </a:extLst>
          </p:cNvPr>
          <p:cNvCxnSpPr>
            <a:cxnSpLocks/>
          </p:cNvCxnSpPr>
          <p:nvPr/>
        </p:nvCxnSpPr>
        <p:spPr>
          <a:xfrm>
            <a:off x="1869603" y="2743128"/>
            <a:ext cx="2451693" cy="18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9">
            <a:extLst>
              <a:ext uri="{FF2B5EF4-FFF2-40B4-BE49-F238E27FC236}">
                <a16:creationId xmlns:a16="http://schemas.microsoft.com/office/drawing/2014/main" id="{1C8130A0-A337-459D-9BEE-77246AD913AC}"/>
              </a:ext>
            </a:extLst>
          </p:cNvPr>
          <p:cNvCxnSpPr>
            <a:cxnSpLocks/>
          </p:cNvCxnSpPr>
          <p:nvPr/>
        </p:nvCxnSpPr>
        <p:spPr>
          <a:xfrm>
            <a:off x="3162807" y="4121323"/>
            <a:ext cx="113734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2EB83B6-9C71-4FB3-82B3-B9C6A10728F8}"/>
              </a:ext>
            </a:extLst>
          </p:cNvPr>
          <p:cNvSpPr txBox="1"/>
          <p:nvPr/>
        </p:nvSpPr>
        <p:spPr>
          <a:xfrm>
            <a:off x="6456205" y="4366247"/>
            <a:ext cx="17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Recognised Text</a:t>
            </a:r>
          </a:p>
        </p:txBody>
      </p:sp>
      <p:cxnSp>
        <p:nvCxnSpPr>
          <p:cNvPr id="62" name="Straight Arrow Connector 19">
            <a:extLst>
              <a:ext uri="{FF2B5EF4-FFF2-40B4-BE49-F238E27FC236}">
                <a16:creationId xmlns:a16="http://schemas.microsoft.com/office/drawing/2014/main" id="{67DED45F-D69D-46C3-BD8D-4C30EBACD52F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186968" y="4061133"/>
            <a:ext cx="882190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FF25200-4C16-4CE5-AFCA-A04C902BCED6}"/>
              </a:ext>
            </a:extLst>
          </p:cNvPr>
          <p:cNvSpPr txBox="1"/>
          <p:nvPr/>
        </p:nvSpPr>
        <p:spPr>
          <a:xfrm>
            <a:off x="7255325" y="3687677"/>
            <a:ext cx="1099102" cy="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Intention</a:t>
            </a: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3B55DC4C-AA13-457F-92DB-7C07EE25873F}"/>
              </a:ext>
            </a:extLst>
          </p:cNvPr>
          <p:cNvSpPr/>
          <p:nvPr/>
        </p:nvSpPr>
        <p:spPr>
          <a:xfrm>
            <a:off x="4303910" y="2462499"/>
            <a:ext cx="862738" cy="1890834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Lan-</a:t>
            </a:r>
            <a:r>
              <a:rPr lang="en-GB" dirty="0" err="1">
                <a:solidFill>
                  <a:schemeClr val="tx1"/>
                </a:solidFill>
              </a:rPr>
              <a:t>guage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Under-stan-ding</a:t>
            </a:r>
          </a:p>
        </p:txBody>
      </p:sp>
      <p:cxnSp>
        <p:nvCxnSpPr>
          <p:cNvPr id="65" name="Straight Arrow Connector 19">
            <a:extLst>
              <a:ext uri="{FF2B5EF4-FFF2-40B4-BE49-F238E27FC236}">
                <a16:creationId xmlns:a16="http://schemas.microsoft.com/office/drawing/2014/main" id="{01B12107-3993-4057-AF62-ACC2B9166299}"/>
              </a:ext>
            </a:extLst>
          </p:cNvPr>
          <p:cNvCxnSpPr>
            <a:cxnSpLocks/>
          </p:cNvCxnSpPr>
          <p:nvPr/>
        </p:nvCxnSpPr>
        <p:spPr>
          <a:xfrm>
            <a:off x="2537359" y="6098845"/>
            <a:ext cx="18073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19">
            <a:extLst>
              <a:ext uri="{FF2B5EF4-FFF2-40B4-BE49-F238E27FC236}">
                <a16:creationId xmlns:a16="http://schemas.microsoft.com/office/drawing/2014/main" id="{E3728210-ABD5-49FB-804A-2926EF020734}"/>
              </a:ext>
            </a:extLst>
          </p:cNvPr>
          <p:cNvCxnSpPr>
            <a:cxnSpLocks/>
          </p:cNvCxnSpPr>
          <p:nvPr/>
        </p:nvCxnSpPr>
        <p:spPr>
          <a:xfrm>
            <a:off x="7040702" y="6098845"/>
            <a:ext cx="10321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9">
            <a:extLst>
              <a:ext uri="{FF2B5EF4-FFF2-40B4-BE49-F238E27FC236}">
                <a16:creationId xmlns:a16="http://schemas.microsoft.com/office/drawing/2014/main" id="{BFA69213-F5DA-4382-B8D4-09E539A93271}"/>
              </a:ext>
            </a:extLst>
          </p:cNvPr>
          <p:cNvCxnSpPr>
            <a:cxnSpLocks/>
          </p:cNvCxnSpPr>
          <p:nvPr/>
        </p:nvCxnSpPr>
        <p:spPr>
          <a:xfrm>
            <a:off x="167040" y="5206418"/>
            <a:ext cx="1092790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0583EA1-C53B-4779-A448-87BF626FB16B}"/>
              </a:ext>
            </a:extLst>
          </p:cNvPr>
          <p:cNvSpPr/>
          <p:nvPr/>
        </p:nvSpPr>
        <p:spPr>
          <a:xfrm>
            <a:off x="211605" y="5342994"/>
            <a:ext cx="10880456" cy="6214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Management and Control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DD4392-89D2-4970-9D10-C8941AD26E76}"/>
              </a:ext>
            </a:extLst>
          </p:cNvPr>
          <p:cNvSpPr txBox="1"/>
          <p:nvPr/>
        </p:nvSpPr>
        <p:spPr>
          <a:xfrm>
            <a:off x="3194467" y="3069645"/>
            <a:ext cx="108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Object identifier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71A760-1F02-4166-8B83-6357B1FBC104}"/>
              </a:ext>
            </a:extLst>
          </p:cNvPr>
          <p:cNvSpPr txBox="1"/>
          <p:nvPr/>
        </p:nvSpPr>
        <p:spPr>
          <a:xfrm>
            <a:off x="7239322" y="3020023"/>
            <a:ext cx="101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Meaning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43674D-9308-4735-BDE9-713EE542D5EF}"/>
              </a:ext>
            </a:extLst>
          </p:cNvPr>
          <p:cNvSpPr/>
          <p:nvPr/>
        </p:nvSpPr>
        <p:spPr>
          <a:xfrm>
            <a:off x="7042526" y="6233476"/>
            <a:ext cx="1035238" cy="599723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27E878-CD96-4C44-9FA1-D8FF76A1CA50}"/>
              </a:ext>
            </a:extLst>
          </p:cNvPr>
          <p:cNvSpPr/>
          <p:nvPr/>
        </p:nvSpPr>
        <p:spPr>
          <a:xfrm>
            <a:off x="2548371" y="6236228"/>
            <a:ext cx="1796344" cy="596969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0FAF539-8E07-47BA-B3E5-F4E24EBD456F}"/>
              </a:ext>
            </a:extLst>
          </p:cNvPr>
          <p:cNvCxnSpPr>
            <a:cxnSpLocks/>
          </p:cNvCxnSpPr>
          <p:nvPr/>
        </p:nvCxnSpPr>
        <p:spPr>
          <a:xfrm>
            <a:off x="3178727" y="4721465"/>
            <a:ext cx="50796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60F40B2-E78F-4276-ABFD-09E379B6EA53}"/>
              </a:ext>
            </a:extLst>
          </p:cNvPr>
          <p:cNvSpPr txBox="1"/>
          <p:nvPr/>
        </p:nvSpPr>
        <p:spPr>
          <a:xfrm>
            <a:off x="3116276" y="3808101"/>
            <a:ext cx="124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Recognised</a:t>
            </a:r>
          </a:p>
          <a:p>
            <a:pPr algn="ctr"/>
            <a:r>
              <a:rPr lang="en-GB" dirty="0"/>
              <a:t>Text</a:t>
            </a:r>
          </a:p>
        </p:txBody>
      </p:sp>
      <p:cxnSp>
        <p:nvCxnSpPr>
          <p:cNvPr id="75" name="Straight Arrow Connector 19">
            <a:extLst>
              <a:ext uri="{FF2B5EF4-FFF2-40B4-BE49-F238E27FC236}">
                <a16:creationId xmlns:a16="http://schemas.microsoft.com/office/drawing/2014/main" id="{E492E9CA-2A77-417A-AC4A-C88CFF3CCBEB}"/>
              </a:ext>
            </a:extLst>
          </p:cNvPr>
          <p:cNvCxnSpPr>
            <a:cxnSpLocks/>
          </p:cNvCxnSpPr>
          <p:nvPr/>
        </p:nvCxnSpPr>
        <p:spPr>
          <a:xfrm>
            <a:off x="1246548" y="3436506"/>
            <a:ext cx="1003556" cy="7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50E13FD-CA25-43CC-B8FB-FEDB94F626EE}"/>
              </a:ext>
            </a:extLst>
          </p:cNvPr>
          <p:cNvSpPr txBox="1"/>
          <p:nvPr/>
        </p:nvSpPr>
        <p:spPr>
          <a:xfrm>
            <a:off x="1198820" y="3068585"/>
            <a:ext cx="86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Video</a:t>
            </a:r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D1DD8BFD-AAD8-447A-B2A3-42732D12BEA0}"/>
              </a:ext>
            </a:extLst>
          </p:cNvPr>
          <p:cNvSpPr/>
          <p:nvPr/>
        </p:nvSpPr>
        <p:spPr>
          <a:xfrm>
            <a:off x="2235058" y="3056719"/>
            <a:ext cx="935885" cy="68363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Video Analysis</a:t>
            </a:r>
          </a:p>
        </p:txBody>
      </p:sp>
      <p:cxnSp>
        <p:nvCxnSpPr>
          <p:cNvPr id="78" name="Straight Arrow Connector 19">
            <a:extLst>
              <a:ext uri="{FF2B5EF4-FFF2-40B4-BE49-F238E27FC236}">
                <a16:creationId xmlns:a16="http://schemas.microsoft.com/office/drawing/2014/main" id="{9E988A71-9FC5-44B0-ACAE-ECDB99B209F0}"/>
              </a:ext>
            </a:extLst>
          </p:cNvPr>
          <p:cNvCxnSpPr>
            <a:cxnSpLocks/>
          </p:cNvCxnSpPr>
          <p:nvPr/>
        </p:nvCxnSpPr>
        <p:spPr>
          <a:xfrm>
            <a:off x="1869603" y="2267474"/>
            <a:ext cx="637220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023C12D-CCAF-4268-9A8D-47D4E989E448}"/>
              </a:ext>
            </a:extLst>
          </p:cNvPr>
          <p:cNvCxnSpPr>
            <a:cxnSpLocks/>
          </p:cNvCxnSpPr>
          <p:nvPr/>
        </p:nvCxnSpPr>
        <p:spPr>
          <a:xfrm>
            <a:off x="11033974" y="3334481"/>
            <a:ext cx="112357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01E72926-2ABC-47EE-A5DF-47B386F6672A}"/>
              </a:ext>
            </a:extLst>
          </p:cNvPr>
          <p:cNvSpPr/>
          <p:nvPr/>
        </p:nvSpPr>
        <p:spPr>
          <a:xfrm>
            <a:off x="9778712" y="2771278"/>
            <a:ext cx="1197227" cy="10946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Speech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Synthesis (Text)</a:t>
            </a:r>
          </a:p>
        </p:txBody>
      </p:sp>
      <p:cxnSp>
        <p:nvCxnSpPr>
          <p:cNvPr id="81" name="Straight Arrow Connector 19">
            <a:extLst>
              <a:ext uri="{FF2B5EF4-FFF2-40B4-BE49-F238E27FC236}">
                <a16:creationId xmlns:a16="http://schemas.microsoft.com/office/drawing/2014/main" id="{34C75455-3FCB-49CB-BAEF-A82C82F2A171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9115444" y="3318579"/>
            <a:ext cx="66326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160398E-A511-498D-973D-CEECE9A31AB0}"/>
              </a:ext>
            </a:extLst>
          </p:cNvPr>
          <p:cNvSpPr txBox="1"/>
          <p:nvPr/>
        </p:nvSpPr>
        <p:spPr>
          <a:xfrm>
            <a:off x="11224781" y="2997429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Output</a:t>
            </a:r>
          </a:p>
          <a:p>
            <a:pPr algn="ctr"/>
            <a:r>
              <a:rPr lang="en-GB" dirty="0"/>
              <a:t>Speech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A7DDE8-264F-4257-995C-C5971390A33E}"/>
              </a:ext>
            </a:extLst>
          </p:cNvPr>
          <p:cNvSpPr txBox="1"/>
          <p:nvPr/>
        </p:nvSpPr>
        <p:spPr>
          <a:xfrm>
            <a:off x="9029199" y="2983550"/>
            <a:ext cx="82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Reply</a:t>
            </a:r>
          </a:p>
          <a:p>
            <a:pPr algn="ctr"/>
            <a:r>
              <a:rPr lang="en-GB" dirty="0"/>
              <a:t>Text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4AB53E-524E-4FF4-91B2-816CE9C610E2}"/>
              </a:ext>
            </a:extLst>
          </p:cNvPr>
          <p:cNvSpPr txBox="1"/>
          <p:nvPr/>
        </p:nvSpPr>
        <p:spPr>
          <a:xfrm>
            <a:off x="11219706" y="3795085"/>
            <a:ext cx="87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  <a:p>
            <a:pPr algn="ctr"/>
            <a:r>
              <a:rPr lang="en-GB" dirty="0"/>
              <a:t>Text</a:t>
            </a:r>
          </a:p>
        </p:txBody>
      </p:sp>
      <p:cxnSp>
        <p:nvCxnSpPr>
          <p:cNvPr id="85" name="Straight Arrow Connector 19">
            <a:extLst>
              <a:ext uri="{FF2B5EF4-FFF2-40B4-BE49-F238E27FC236}">
                <a16:creationId xmlns:a16="http://schemas.microsoft.com/office/drawing/2014/main" id="{E9CCF4BE-66DC-419B-B231-F551C02BC73F}"/>
              </a:ext>
            </a:extLst>
          </p:cNvPr>
          <p:cNvCxnSpPr>
            <a:cxnSpLocks/>
          </p:cNvCxnSpPr>
          <p:nvPr/>
        </p:nvCxnSpPr>
        <p:spPr>
          <a:xfrm>
            <a:off x="9115444" y="4121324"/>
            <a:ext cx="307655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D3ED390-28BB-4EC0-9D4B-BF8B89394C3F}"/>
              </a:ext>
            </a:extLst>
          </p:cNvPr>
          <p:cNvSpPr/>
          <p:nvPr/>
        </p:nvSpPr>
        <p:spPr>
          <a:xfrm>
            <a:off x="9546646" y="6229948"/>
            <a:ext cx="1280160" cy="5987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MPAI Store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0D1AF9-7D35-48E0-8400-848EA5F7AB17}"/>
              </a:ext>
            </a:extLst>
          </p:cNvPr>
          <p:cNvCxnSpPr>
            <a:cxnSpLocks/>
          </p:cNvCxnSpPr>
          <p:nvPr/>
        </p:nvCxnSpPr>
        <p:spPr>
          <a:xfrm>
            <a:off x="9599541" y="6097709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AD7CD3E9-6C7F-4E78-B694-A0368F73C2A7}"/>
              </a:ext>
            </a:extLst>
          </p:cNvPr>
          <p:cNvSpPr/>
          <p:nvPr/>
        </p:nvSpPr>
        <p:spPr>
          <a:xfrm>
            <a:off x="211604" y="2339982"/>
            <a:ext cx="942580" cy="2712573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Agent</a:t>
            </a:r>
          </a:p>
        </p:txBody>
      </p:sp>
      <p:cxnSp>
        <p:nvCxnSpPr>
          <p:cNvPr id="89" name="Straight Arrow Connector 19">
            <a:extLst>
              <a:ext uri="{FF2B5EF4-FFF2-40B4-BE49-F238E27FC236}">
                <a16:creationId xmlns:a16="http://schemas.microsoft.com/office/drawing/2014/main" id="{05F1AB66-AD54-4D11-89DE-1096EF77335B}"/>
              </a:ext>
            </a:extLst>
          </p:cNvPr>
          <p:cNvCxnSpPr>
            <a:cxnSpLocks/>
            <a:stCxn id="77" idx="3"/>
            <a:endCxn id="69" idx="3"/>
          </p:cNvCxnSpPr>
          <p:nvPr/>
        </p:nvCxnSpPr>
        <p:spPr>
          <a:xfrm flipV="1">
            <a:off x="3170943" y="3392811"/>
            <a:ext cx="1109443" cy="57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00D9364-D875-43D6-BF3E-B744D341ED6F}"/>
              </a:ext>
            </a:extLst>
          </p:cNvPr>
          <p:cNvSpPr txBox="1"/>
          <p:nvPr/>
        </p:nvSpPr>
        <p:spPr>
          <a:xfrm>
            <a:off x="1143525" y="2229383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Input</a:t>
            </a:r>
          </a:p>
          <a:p>
            <a:pPr algn="ctr"/>
            <a:r>
              <a:rPr lang="en-GB" sz="1600" dirty="0"/>
              <a:t>Text</a:t>
            </a:r>
          </a:p>
        </p:txBody>
      </p:sp>
      <p:sp>
        <p:nvSpPr>
          <p:cNvPr id="91" name="Left Brace 90">
            <a:extLst>
              <a:ext uri="{FF2B5EF4-FFF2-40B4-BE49-F238E27FC236}">
                <a16:creationId xmlns:a16="http://schemas.microsoft.com/office/drawing/2014/main" id="{6980D47D-D7FE-4A58-BFD1-9FE9DD481158}"/>
              </a:ext>
            </a:extLst>
          </p:cNvPr>
          <p:cNvSpPr/>
          <p:nvPr/>
        </p:nvSpPr>
        <p:spPr>
          <a:xfrm>
            <a:off x="1700673" y="2200425"/>
            <a:ext cx="158394" cy="6407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CA31EF2-079B-4C7E-9DAA-482A15EA0FCB}"/>
              </a:ext>
            </a:extLst>
          </p:cNvPr>
          <p:cNvCxnSpPr>
            <a:cxnSpLocks/>
          </p:cNvCxnSpPr>
          <p:nvPr/>
        </p:nvCxnSpPr>
        <p:spPr>
          <a:xfrm>
            <a:off x="1204206" y="1873985"/>
            <a:ext cx="70372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3DDFEF9-2406-46ED-BB64-8E8166770627}"/>
              </a:ext>
            </a:extLst>
          </p:cNvPr>
          <p:cNvSpPr txBox="1"/>
          <p:nvPr/>
        </p:nvSpPr>
        <p:spPr>
          <a:xfrm>
            <a:off x="1104790" y="1579143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Input </a:t>
            </a:r>
          </a:p>
          <a:p>
            <a:pPr algn="ctr"/>
            <a:r>
              <a:rPr lang="en-GB" sz="1600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56777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9068-C015-4E2E-B9FC-D2F26835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8944"/>
          </a:xfrm>
        </p:spPr>
        <p:txBody>
          <a:bodyPr>
            <a:normAutofit fontScale="90000"/>
          </a:bodyPr>
          <a:lstStyle/>
          <a:p>
            <a:r>
              <a:rPr lang="en-GB" dirty="0"/>
              <a:t>Multimodal Conversation (MPAI-MMC)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CB39-C0DC-4944-BB51-048A9952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345"/>
            <a:ext cx="10515600" cy="795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Translation of a sentence </a:t>
            </a:r>
            <a:r>
              <a:rPr lang="en-GB" dirty="0"/>
              <a:t>preserving the speaker’s speech features in the synthetic voice (Sep 2021)</a:t>
            </a:r>
          </a:p>
          <a:p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80EEB-9EFE-4409-AA6B-4544AF191DCC}"/>
              </a:ext>
            </a:extLst>
          </p:cNvPr>
          <p:cNvSpPr/>
          <p:nvPr/>
        </p:nvSpPr>
        <p:spPr>
          <a:xfrm>
            <a:off x="1063003" y="5497512"/>
            <a:ext cx="8690867" cy="540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9FF9D4-921D-4FA8-ACBD-CC5FE7C0A20E}"/>
              </a:ext>
            </a:extLst>
          </p:cNvPr>
          <p:cNvSpPr/>
          <p:nvPr/>
        </p:nvSpPr>
        <p:spPr>
          <a:xfrm>
            <a:off x="6187650" y="6306226"/>
            <a:ext cx="1614260" cy="543406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Global Storage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B6FBB7-22F4-4C34-A126-2F4F07D01CC4}"/>
              </a:ext>
            </a:extLst>
          </p:cNvPr>
          <p:cNvSpPr/>
          <p:nvPr/>
        </p:nvSpPr>
        <p:spPr>
          <a:xfrm>
            <a:off x="3483430" y="6310342"/>
            <a:ext cx="1758047" cy="540910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89243-102E-4B30-9728-449217E45B5F}"/>
              </a:ext>
            </a:extLst>
          </p:cNvPr>
          <p:cNvSpPr/>
          <p:nvPr/>
        </p:nvSpPr>
        <p:spPr>
          <a:xfrm>
            <a:off x="3381306" y="1765809"/>
            <a:ext cx="6372566" cy="3470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18">
            <a:extLst>
              <a:ext uri="{FF2B5EF4-FFF2-40B4-BE49-F238E27FC236}">
                <a16:creationId xmlns:a16="http://schemas.microsoft.com/office/drawing/2014/main" id="{48A61E73-CC43-4BB0-BCD4-DD8C0461D23F}"/>
              </a:ext>
            </a:extLst>
          </p:cNvPr>
          <p:cNvCxnSpPr>
            <a:cxnSpLocks/>
          </p:cNvCxnSpPr>
          <p:nvPr/>
        </p:nvCxnSpPr>
        <p:spPr>
          <a:xfrm>
            <a:off x="7238867" y="3269321"/>
            <a:ext cx="112740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C694B1D4-D830-48E8-AC74-5F0F47C3B266}"/>
              </a:ext>
            </a:extLst>
          </p:cNvPr>
          <p:cNvSpPr/>
          <p:nvPr/>
        </p:nvSpPr>
        <p:spPr>
          <a:xfrm>
            <a:off x="8366273" y="2991612"/>
            <a:ext cx="1201062" cy="21445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Speech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Synthesis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(Features)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65B1F8-0269-419A-8280-F45162ECF2D8}"/>
              </a:ext>
            </a:extLst>
          </p:cNvPr>
          <p:cNvSpPr txBox="1"/>
          <p:nvPr/>
        </p:nvSpPr>
        <p:spPr>
          <a:xfrm>
            <a:off x="9890029" y="3738493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Output</a:t>
            </a:r>
          </a:p>
          <a:p>
            <a:pPr algn="ctr"/>
            <a:r>
              <a:rPr lang="en-GB" dirty="0"/>
              <a:t>Speech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FA6D0D-CA2D-43E4-B81D-B4954B6C0D53}"/>
              </a:ext>
            </a:extLst>
          </p:cNvPr>
          <p:cNvSpPr txBox="1"/>
          <p:nvPr/>
        </p:nvSpPr>
        <p:spPr>
          <a:xfrm>
            <a:off x="2368531" y="2951857"/>
            <a:ext cx="83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 Text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94008C-5BAB-46D8-A92A-5300C799E087}"/>
              </a:ext>
            </a:extLst>
          </p:cNvPr>
          <p:cNvSpPr txBox="1"/>
          <p:nvPr/>
        </p:nvSpPr>
        <p:spPr>
          <a:xfrm>
            <a:off x="1988555" y="3898686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Input</a:t>
            </a:r>
          </a:p>
          <a:p>
            <a:pPr algn="ctr"/>
            <a:r>
              <a:rPr lang="en-GB" dirty="0"/>
              <a:t>Speech</a:t>
            </a:r>
          </a:p>
        </p:txBody>
      </p:sp>
      <p:cxnSp>
        <p:nvCxnSpPr>
          <p:cNvPr id="43" name="Straight Arrow Connector 19">
            <a:extLst>
              <a:ext uri="{FF2B5EF4-FFF2-40B4-BE49-F238E27FC236}">
                <a16:creationId xmlns:a16="http://schemas.microsoft.com/office/drawing/2014/main" id="{E1BDB1BB-AF99-4706-A188-C4C41AC3F134}"/>
              </a:ext>
            </a:extLst>
          </p:cNvPr>
          <p:cNvCxnSpPr>
            <a:cxnSpLocks/>
          </p:cNvCxnSpPr>
          <p:nvPr/>
        </p:nvCxnSpPr>
        <p:spPr>
          <a:xfrm>
            <a:off x="2896805" y="3748121"/>
            <a:ext cx="65843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9">
            <a:extLst>
              <a:ext uri="{FF2B5EF4-FFF2-40B4-BE49-F238E27FC236}">
                <a16:creationId xmlns:a16="http://schemas.microsoft.com/office/drawing/2014/main" id="{4E28F16C-B4C1-4809-B1BE-5B765DB8E4A8}"/>
              </a:ext>
            </a:extLst>
          </p:cNvPr>
          <p:cNvCxnSpPr>
            <a:cxnSpLocks/>
          </p:cNvCxnSpPr>
          <p:nvPr/>
        </p:nvCxnSpPr>
        <p:spPr>
          <a:xfrm>
            <a:off x="2803203" y="4694725"/>
            <a:ext cx="325093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249E407-72B3-4709-8448-C227E1E72697}"/>
              </a:ext>
            </a:extLst>
          </p:cNvPr>
          <p:cNvSpPr txBox="1"/>
          <p:nvPr/>
        </p:nvSpPr>
        <p:spPr>
          <a:xfrm>
            <a:off x="4763701" y="3473585"/>
            <a:ext cx="135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Recognised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6C77AD-5876-4102-BC0D-D395FA29F32A}"/>
              </a:ext>
            </a:extLst>
          </p:cNvPr>
          <p:cNvSpPr/>
          <p:nvPr/>
        </p:nvSpPr>
        <p:spPr>
          <a:xfrm>
            <a:off x="3504444" y="3423544"/>
            <a:ext cx="1328816" cy="64915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Speech Recognition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08E936-C099-48D9-B477-80EFFC623800}"/>
              </a:ext>
            </a:extLst>
          </p:cNvPr>
          <p:cNvSpPr/>
          <p:nvPr/>
        </p:nvSpPr>
        <p:spPr>
          <a:xfrm>
            <a:off x="6025452" y="1928130"/>
            <a:ext cx="1222276" cy="214456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Translation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16A505-94DB-4C50-9B0A-2F65F601494B}"/>
              </a:ext>
            </a:extLst>
          </p:cNvPr>
          <p:cNvCxnSpPr>
            <a:cxnSpLocks/>
          </p:cNvCxnSpPr>
          <p:nvPr/>
        </p:nvCxnSpPr>
        <p:spPr>
          <a:xfrm>
            <a:off x="4894220" y="3809082"/>
            <a:ext cx="115991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5">
            <a:extLst>
              <a:ext uri="{FF2B5EF4-FFF2-40B4-BE49-F238E27FC236}">
                <a16:creationId xmlns:a16="http://schemas.microsoft.com/office/drawing/2014/main" id="{74B9A2D5-C7B9-414A-B77D-1CF2BB301A7A}"/>
              </a:ext>
            </a:extLst>
          </p:cNvPr>
          <p:cNvSpPr/>
          <p:nvPr/>
        </p:nvSpPr>
        <p:spPr>
          <a:xfrm>
            <a:off x="6054138" y="4259657"/>
            <a:ext cx="1231386" cy="89401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Speech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Feature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Extraction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68022E-F09E-4707-A678-039C8BEDC3E5}"/>
              </a:ext>
            </a:extLst>
          </p:cNvPr>
          <p:cNvSpPr txBox="1"/>
          <p:nvPr/>
        </p:nvSpPr>
        <p:spPr>
          <a:xfrm>
            <a:off x="7189083" y="2953903"/>
            <a:ext cx="117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Translated Text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FB931F-00AB-4213-BDDA-ACD0D45D10E9}"/>
              </a:ext>
            </a:extLst>
          </p:cNvPr>
          <p:cNvSpPr txBox="1"/>
          <p:nvPr/>
        </p:nvSpPr>
        <p:spPr>
          <a:xfrm>
            <a:off x="7314361" y="4386357"/>
            <a:ext cx="104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Speech Features</a:t>
            </a:r>
          </a:p>
        </p:txBody>
      </p:sp>
      <p:cxnSp>
        <p:nvCxnSpPr>
          <p:cNvPr id="52" name="Straight Arrow Connector 19">
            <a:extLst>
              <a:ext uri="{FF2B5EF4-FFF2-40B4-BE49-F238E27FC236}">
                <a16:creationId xmlns:a16="http://schemas.microsoft.com/office/drawing/2014/main" id="{6116E327-D20C-40A1-917B-FB5E8DBCFE8D}"/>
              </a:ext>
            </a:extLst>
          </p:cNvPr>
          <p:cNvCxnSpPr>
            <a:cxnSpLocks/>
          </p:cNvCxnSpPr>
          <p:nvPr/>
        </p:nvCxnSpPr>
        <p:spPr>
          <a:xfrm>
            <a:off x="3472653" y="6178386"/>
            <a:ext cx="176882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9">
            <a:extLst>
              <a:ext uri="{FF2B5EF4-FFF2-40B4-BE49-F238E27FC236}">
                <a16:creationId xmlns:a16="http://schemas.microsoft.com/office/drawing/2014/main" id="{49B2EB1B-D77E-417A-9CBB-C2E584D2AC26}"/>
              </a:ext>
            </a:extLst>
          </p:cNvPr>
          <p:cNvCxnSpPr>
            <a:cxnSpLocks/>
          </p:cNvCxnSpPr>
          <p:nvPr/>
        </p:nvCxnSpPr>
        <p:spPr>
          <a:xfrm>
            <a:off x="6187650" y="6178386"/>
            <a:ext cx="160946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eft Brace 53">
            <a:extLst>
              <a:ext uri="{FF2B5EF4-FFF2-40B4-BE49-F238E27FC236}">
                <a16:creationId xmlns:a16="http://schemas.microsoft.com/office/drawing/2014/main" id="{841020D3-7BC1-4CE8-AC90-779813EF31D4}"/>
              </a:ext>
            </a:extLst>
          </p:cNvPr>
          <p:cNvSpPr/>
          <p:nvPr/>
        </p:nvSpPr>
        <p:spPr>
          <a:xfrm>
            <a:off x="2684462" y="3704887"/>
            <a:ext cx="264985" cy="1016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23B0C9-3790-4107-BF83-4BBA34DDCC16}"/>
              </a:ext>
            </a:extLst>
          </p:cNvPr>
          <p:cNvSpPr txBox="1"/>
          <p:nvPr/>
        </p:nvSpPr>
        <p:spPr>
          <a:xfrm>
            <a:off x="2167533" y="2417733"/>
            <a:ext cx="11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Requested</a:t>
            </a:r>
          </a:p>
          <a:p>
            <a:pPr algn="ctr"/>
            <a:r>
              <a:rPr lang="en-GB" dirty="0"/>
              <a:t>Languages</a:t>
            </a:r>
          </a:p>
        </p:txBody>
      </p:sp>
      <p:cxnSp>
        <p:nvCxnSpPr>
          <p:cNvPr id="56" name="Straight Arrow Connector 19">
            <a:extLst>
              <a:ext uri="{FF2B5EF4-FFF2-40B4-BE49-F238E27FC236}">
                <a16:creationId xmlns:a16="http://schemas.microsoft.com/office/drawing/2014/main" id="{02386D7D-1521-4774-9F25-9EF06B32D0A8}"/>
              </a:ext>
            </a:extLst>
          </p:cNvPr>
          <p:cNvCxnSpPr>
            <a:cxnSpLocks/>
          </p:cNvCxnSpPr>
          <p:nvPr/>
        </p:nvCxnSpPr>
        <p:spPr>
          <a:xfrm flipV="1">
            <a:off x="1050652" y="5382922"/>
            <a:ext cx="8718883" cy="18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9">
            <a:extLst>
              <a:ext uri="{FF2B5EF4-FFF2-40B4-BE49-F238E27FC236}">
                <a16:creationId xmlns:a16="http://schemas.microsoft.com/office/drawing/2014/main" id="{AE4C961B-9B87-48F4-9457-A1164A1A5262}"/>
              </a:ext>
            </a:extLst>
          </p:cNvPr>
          <p:cNvCxnSpPr>
            <a:cxnSpLocks/>
          </p:cNvCxnSpPr>
          <p:nvPr/>
        </p:nvCxnSpPr>
        <p:spPr>
          <a:xfrm flipV="1">
            <a:off x="2108200" y="2740898"/>
            <a:ext cx="3945938" cy="109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9">
            <a:extLst>
              <a:ext uri="{FF2B5EF4-FFF2-40B4-BE49-F238E27FC236}">
                <a16:creationId xmlns:a16="http://schemas.microsoft.com/office/drawing/2014/main" id="{09B1F385-37D9-4E03-A22D-F1C4A5AE354C}"/>
              </a:ext>
            </a:extLst>
          </p:cNvPr>
          <p:cNvCxnSpPr>
            <a:cxnSpLocks/>
          </p:cNvCxnSpPr>
          <p:nvPr/>
        </p:nvCxnSpPr>
        <p:spPr>
          <a:xfrm>
            <a:off x="2167533" y="3290923"/>
            <a:ext cx="385791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480495-D1E0-4C7A-AF38-447D4DB97CBF}"/>
              </a:ext>
            </a:extLst>
          </p:cNvPr>
          <p:cNvCxnSpPr>
            <a:cxnSpLocks/>
          </p:cNvCxnSpPr>
          <p:nvPr/>
        </p:nvCxnSpPr>
        <p:spPr>
          <a:xfrm>
            <a:off x="9567335" y="4060066"/>
            <a:ext cx="126728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9">
            <a:extLst>
              <a:ext uri="{FF2B5EF4-FFF2-40B4-BE49-F238E27FC236}">
                <a16:creationId xmlns:a16="http://schemas.microsoft.com/office/drawing/2014/main" id="{DDD87178-E429-460F-B735-8F298930EC9C}"/>
              </a:ext>
            </a:extLst>
          </p:cNvPr>
          <p:cNvCxnSpPr>
            <a:cxnSpLocks/>
          </p:cNvCxnSpPr>
          <p:nvPr/>
        </p:nvCxnSpPr>
        <p:spPr>
          <a:xfrm>
            <a:off x="7242019" y="2385000"/>
            <a:ext cx="37011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C8B49C5-F5B0-4A02-9084-5328382B18BC}"/>
              </a:ext>
            </a:extLst>
          </p:cNvPr>
          <p:cNvSpPr/>
          <p:nvPr/>
        </p:nvSpPr>
        <p:spPr>
          <a:xfrm>
            <a:off x="8454070" y="6302564"/>
            <a:ext cx="1280160" cy="5362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MPAI Store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A8FED8-3B39-4D43-9F7F-A6D9B30F4319}"/>
              </a:ext>
            </a:extLst>
          </p:cNvPr>
          <p:cNvCxnSpPr>
            <a:cxnSpLocks/>
          </p:cNvCxnSpPr>
          <p:nvPr/>
        </p:nvCxnSpPr>
        <p:spPr>
          <a:xfrm>
            <a:off x="8506965" y="6178989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4E09540-BBD8-4AB7-8163-B0DBC9ED3CEF}"/>
              </a:ext>
            </a:extLst>
          </p:cNvPr>
          <p:cNvSpPr/>
          <p:nvPr/>
        </p:nvSpPr>
        <p:spPr>
          <a:xfrm>
            <a:off x="1063004" y="1749879"/>
            <a:ext cx="942580" cy="347073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Agent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B15B8B-2E85-45E6-9CC8-F4A859ED051E}"/>
              </a:ext>
            </a:extLst>
          </p:cNvPr>
          <p:cNvSpPr txBox="1"/>
          <p:nvPr/>
        </p:nvSpPr>
        <p:spPr>
          <a:xfrm>
            <a:off x="9763227" y="2043161"/>
            <a:ext cx="117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 Text</a:t>
            </a:r>
          </a:p>
        </p:txBody>
      </p:sp>
      <p:cxnSp>
        <p:nvCxnSpPr>
          <p:cNvPr id="65" name="Straight Arrow Connector 18">
            <a:extLst>
              <a:ext uri="{FF2B5EF4-FFF2-40B4-BE49-F238E27FC236}">
                <a16:creationId xmlns:a16="http://schemas.microsoft.com/office/drawing/2014/main" id="{BCA0BE45-1E92-4070-867A-E2D0D0796E08}"/>
              </a:ext>
            </a:extLst>
          </p:cNvPr>
          <p:cNvCxnSpPr>
            <a:cxnSpLocks/>
          </p:cNvCxnSpPr>
          <p:nvPr/>
        </p:nvCxnSpPr>
        <p:spPr>
          <a:xfrm>
            <a:off x="7281256" y="4711025"/>
            <a:ext cx="111854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19">
            <a:extLst>
              <a:ext uri="{FF2B5EF4-FFF2-40B4-BE49-F238E27FC236}">
                <a16:creationId xmlns:a16="http://schemas.microsoft.com/office/drawing/2014/main" id="{F62A506B-DCAF-42E8-88B2-91B894F20EAC}"/>
              </a:ext>
            </a:extLst>
          </p:cNvPr>
          <p:cNvCxnSpPr>
            <a:cxnSpLocks/>
          </p:cNvCxnSpPr>
          <p:nvPr/>
        </p:nvCxnSpPr>
        <p:spPr>
          <a:xfrm flipV="1">
            <a:off x="2104881" y="2152366"/>
            <a:ext cx="3945938" cy="109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35B2C98-6474-48D7-B542-B920AEA53F52}"/>
              </a:ext>
            </a:extLst>
          </p:cNvPr>
          <p:cNvSpPr txBox="1"/>
          <p:nvPr/>
        </p:nvSpPr>
        <p:spPr>
          <a:xfrm>
            <a:off x="2232734" y="1821410"/>
            <a:ext cx="104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Input</a:t>
            </a:r>
          </a:p>
          <a:p>
            <a:pPr algn="ctr"/>
            <a:r>
              <a:rPr lang="en-GB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35687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59A1-3E88-4421-A942-2D085D3F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Compression and Understanding of Industrial Data (MPAI-CUI)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E944-199F-4A9F-8201-1C385640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429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Prediction</a:t>
            </a:r>
            <a:r>
              <a:rPr lang="en-GB" dirty="0"/>
              <a:t> of company </a:t>
            </a:r>
            <a:r>
              <a:rPr lang="en-GB" b="1" dirty="0"/>
              <a:t>performance</a:t>
            </a:r>
            <a:r>
              <a:rPr lang="en-GB" dirty="0"/>
              <a:t> (Sep 2021)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6D0BB2-1B7E-4B5A-80C9-917B129FD055}"/>
              </a:ext>
            </a:extLst>
          </p:cNvPr>
          <p:cNvSpPr/>
          <p:nvPr/>
        </p:nvSpPr>
        <p:spPr>
          <a:xfrm>
            <a:off x="399567" y="5367985"/>
            <a:ext cx="9708170" cy="523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Controller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87CF1E-A600-4FB9-A535-30DEC91D41EE}"/>
              </a:ext>
            </a:extLst>
          </p:cNvPr>
          <p:cNvCxnSpPr>
            <a:cxnSpLocks/>
          </p:cNvCxnSpPr>
          <p:nvPr/>
        </p:nvCxnSpPr>
        <p:spPr>
          <a:xfrm>
            <a:off x="375899" y="5264431"/>
            <a:ext cx="97281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9311C4D-A565-4EBF-8FA2-2D7432A71D3A}"/>
              </a:ext>
            </a:extLst>
          </p:cNvPr>
          <p:cNvSpPr/>
          <p:nvPr/>
        </p:nvSpPr>
        <p:spPr>
          <a:xfrm>
            <a:off x="2730407" y="6147682"/>
            <a:ext cx="1725709" cy="719800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D05AFD-83FD-4F54-84C5-F4E3E4D5EA6A}"/>
              </a:ext>
            </a:extLst>
          </p:cNvPr>
          <p:cNvCxnSpPr>
            <a:cxnSpLocks/>
          </p:cNvCxnSpPr>
          <p:nvPr/>
        </p:nvCxnSpPr>
        <p:spPr>
          <a:xfrm>
            <a:off x="2699926" y="6023129"/>
            <a:ext cx="175619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703E1E1-1B4D-42BD-9F04-193EDAE20F16}"/>
              </a:ext>
            </a:extLst>
          </p:cNvPr>
          <p:cNvSpPr/>
          <p:nvPr/>
        </p:nvSpPr>
        <p:spPr>
          <a:xfrm>
            <a:off x="6017557" y="6143365"/>
            <a:ext cx="1807432" cy="719800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Global Storage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1E9C66-E1C4-41C0-BEA6-C44B7E188171}"/>
              </a:ext>
            </a:extLst>
          </p:cNvPr>
          <p:cNvSpPr/>
          <p:nvPr/>
        </p:nvSpPr>
        <p:spPr>
          <a:xfrm>
            <a:off x="8828465" y="6128347"/>
            <a:ext cx="1280160" cy="719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MPAI Store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14B4BF-130B-433E-95BF-7B1A7C5AF9F9}"/>
              </a:ext>
            </a:extLst>
          </p:cNvPr>
          <p:cNvCxnSpPr>
            <a:cxnSpLocks/>
          </p:cNvCxnSpPr>
          <p:nvPr/>
        </p:nvCxnSpPr>
        <p:spPr>
          <a:xfrm>
            <a:off x="8881360" y="5996109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E9A592-E756-4331-844B-5DC5D46DE8A3}"/>
              </a:ext>
            </a:extLst>
          </p:cNvPr>
          <p:cNvCxnSpPr>
            <a:cxnSpLocks/>
          </p:cNvCxnSpPr>
          <p:nvPr/>
        </p:nvCxnSpPr>
        <p:spPr>
          <a:xfrm>
            <a:off x="6031470" y="6026667"/>
            <a:ext cx="175619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D983E0A-7D81-4B5A-98DA-6A7023B19F5A}"/>
              </a:ext>
            </a:extLst>
          </p:cNvPr>
          <p:cNvSpPr/>
          <p:nvPr/>
        </p:nvSpPr>
        <p:spPr>
          <a:xfrm>
            <a:off x="2754438" y="2227833"/>
            <a:ext cx="7353299" cy="291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ettangolo 1">
            <a:extLst>
              <a:ext uri="{FF2B5EF4-FFF2-40B4-BE49-F238E27FC236}">
                <a16:creationId xmlns:a16="http://schemas.microsoft.com/office/drawing/2014/main" id="{0F836587-B941-4ED7-A59A-7D77CA952540}"/>
              </a:ext>
            </a:extLst>
          </p:cNvPr>
          <p:cNvSpPr/>
          <p:nvPr/>
        </p:nvSpPr>
        <p:spPr>
          <a:xfrm>
            <a:off x="3052510" y="2757198"/>
            <a:ext cx="1451442" cy="752263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Governance Assessment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CasellaDiTesto 19">
            <a:extLst>
              <a:ext uri="{FF2B5EF4-FFF2-40B4-BE49-F238E27FC236}">
                <a16:creationId xmlns:a16="http://schemas.microsoft.com/office/drawing/2014/main" id="{9A6CB26A-86AE-4631-A435-F88EAD4847CE}"/>
              </a:ext>
            </a:extLst>
          </p:cNvPr>
          <p:cNvSpPr txBox="1"/>
          <p:nvPr/>
        </p:nvSpPr>
        <p:spPr>
          <a:xfrm>
            <a:off x="7364117" y="4454746"/>
            <a:ext cx="103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Risk matrix</a:t>
            </a:r>
          </a:p>
        </p:txBody>
      </p:sp>
      <p:cxnSp>
        <p:nvCxnSpPr>
          <p:cNvPr id="52" name="Connettore 2 46">
            <a:extLst>
              <a:ext uri="{FF2B5EF4-FFF2-40B4-BE49-F238E27FC236}">
                <a16:creationId xmlns:a16="http://schemas.microsoft.com/office/drawing/2014/main" id="{5B167A74-0B8F-47ED-8EF4-CBC7ACF24F55}"/>
              </a:ext>
            </a:extLst>
          </p:cNvPr>
          <p:cNvCxnSpPr>
            <a:cxnSpLocks/>
          </p:cNvCxnSpPr>
          <p:nvPr/>
        </p:nvCxnSpPr>
        <p:spPr>
          <a:xfrm>
            <a:off x="4517281" y="3135440"/>
            <a:ext cx="136704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43">
            <a:extLst>
              <a:ext uri="{FF2B5EF4-FFF2-40B4-BE49-F238E27FC236}">
                <a16:creationId xmlns:a16="http://schemas.microsoft.com/office/drawing/2014/main" id="{0B578051-EAA9-425A-8537-CAD0220E610C}"/>
              </a:ext>
            </a:extLst>
          </p:cNvPr>
          <p:cNvCxnSpPr>
            <a:cxnSpLocks/>
          </p:cNvCxnSpPr>
          <p:nvPr/>
        </p:nvCxnSpPr>
        <p:spPr>
          <a:xfrm>
            <a:off x="4557950" y="4783502"/>
            <a:ext cx="394551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48">
            <a:extLst>
              <a:ext uri="{FF2B5EF4-FFF2-40B4-BE49-F238E27FC236}">
                <a16:creationId xmlns:a16="http://schemas.microsoft.com/office/drawing/2014/main" id="{B9314FCE-5EE0-480F-BDEF-A97369A4BB2B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4503952" y="3975755"/>
            <a:ext cx="1380373" cy="9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3">
            <a:extLst>
              <a:ext uri="{FF2B5EF4-FFF2-40B4-BE49-F238E27FC236}">
                <a16:creationId xmlns:a16="http://schemas.microsoft.com/office/drawing/2014/main" id="{B77E1AC3-8F65-4C4C-8BB7-0C426A6D7E5F}"/>
              </a:ext>
            </a:extLst>
          </p:cNvPr>
          <p:cNvSpPr/>
          <p:nvPr/>
        </p:nvSpPr>
        <p:spPr>
          <a:xfrm>
            <a:off x="3061585" y="3692488"/>
            <a:ext cx="1442367" cy="5684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Financial Assessment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6" name="Rettangolo 54">
            <a:extLst>
              <a:ext uri="{FF2B5EF4-FFF2-40B4-BE49-F238E27FC236}">
                <a16:creationId xmlns:a16="http://schemas.microsoft.com/office/drawing/2014/main" id="{E39F9C2C-E5C6-4804-BCE4-C225CFC0D918}"/>
              </a:ext>
            </a:extLst>
          </p:cNvPr>
          <p:cNvSpPr/>
          <p:nvPr/>
        </p:nvSpPr>
        <p:spPr>
          <a:xfrm>
            <a:off x="3054371" y="4471870"/>
            <a:ext cx="1449491" cy="5684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Matrix Generation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7AF17E87-4D15-478C-AFC6-90043DE27778}"/>
              </a:ext>
            </a:extLst>
          </p:cNvPr>
          <p:cNvSpPr/>
          <p:nvPr/>
        </p:nvSpPr>
        <p:spPr>
          <a:xfrm>
            <a:off x="5897654" y="2376424"/>
            <a:ext cx="1313729" cy="2214173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Prediction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8" name="CasellaDiTesto 63">
            <a:extLst>
              <a:ext uri="{FF2B5EF4-FFF2-40B4-BE49-F238E27FC236}">
                <a16:creationId xmlns:a16="http://schemas.microsoft.com/office/drawing/2014/main" id="{7722D303-4A53-4A39-A597-BEFF8866C213}"/>
              </a:ext>
            </a:extLst>
          </p:cNvPr>
          <p:cNvSpPr txBox="1"/>
          <p:nvPr/>
        </p:nvSpPr>
        <p:spPr>
          <a:xfrm>
            <a:off x="10116504" y="2432846"/>
            <a:ext cx="150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Adequacy index of organ. model</a:t>
            </a:r>
          </a:p>
        </p:txBody>
      </p:sp>
      <p:sp>
        <p:nvSpPr>
          <p:cNvPr id="59" name="CasellaDiTesto 64">
            <a:extLst>
              <a:ext uri="{FF2B5EF4-FFF2-40B4-BE49-F238E27FC236}">
                <a16:creationId xmlns:a16="http://schemas.microsoft.com/office/drawing/2014/main" id="{749BFA85-2587-47E4-B881-4BD17948EE5F}"/>
              </a:ext>
            </a:extLst>
          </p:cNvPr>
          <p:cNvSpPr txBox="1"/>
          <p:nvPr/>
        </p:nvSpPr>
        <p:spPr>
          <a:xfrm>
            <a:off x="10065198" y="3191616"/>
            <a:ext cx="150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Default probability</a:t>
            </a:r>
          </a:p>
        </p:txBody>
      </p:sp>
      <p:sp>
        <p:nvSpPr>
          <p:cNvPr id="60" name="CasellaDiTesto 83">
            <a:extLst>
              <a:ext uri="{FF2B5EF4-FFF2-40B4-BE49-F238E27FC236}">
                <a16:creationId xmlns:a16="http://schemas.microsoft.com/office/drawing/2014/main" id="{AF24F653-3157-4A1A-A504-3B810D986A5A}"/>
              </a:ext>
            </a:extLst>
          </p:cNvPr>
          <p:cNvSpPr txBox="1"/>
          <p:nvPr/>
        </p:nvSpPr>
        <p:spPr>
          <a:xfrm>
            <a:off x="10069496" y="4212873"/>
            <a:ext cx="178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Business </a:t>
            </a:r>
            <a:r>
              <a:rPr lang="en-US" sz="1600" dirty="0"/>
              <a:t>continuity </a:t>
            </a:r>
            <a:r>
              <a:rPr lang="it-IT" sz="1600" dirty="0"/>
              <a:t>probability</a:t>
            </a:r>
            <a:endParaRPr lang="en-US" sz="16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2F4589-1386-40E6-9BC4-D9086010A2F2}"/>
              </a:ext>
            </a:extLst>
          </p:cNvPr>
          <p:cNvCxnSpPr>
            <a:cxnSpLocks/>
          </p:cNvCxnSpPr>
          <p:nvPr/>
        </p:nvCxnSpPr>
        <p:spPr>
          <a:xfrm>
            <a:off x="7211383" y="4280565"/>
            <a:ext cx="129207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D5453C-9577-4B8C-B18A-68AAC38BBDD6}"/>
              </a:ext>
            </a:extLst>
          </p:cNvPr>
          <p:cNvCxnSpPr>
            <a:cxnSpLocks/>
          </p:cNvCxnSpPr>
          <p:nvPr/>
        </p:nvCxnSpPr>
        <p:spPr>
          <a:xfrm>
            <a:off x="9958111" y="4517433"/>
            <a:ext cx="156764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57">
            <a:extLst>
              <a:ext uri="{FF2B5EF4-FFF2-40B4-BE49-F238E27FC236}">
                <a16:creationId xmlns:a16="http://schemas.microsoft.com/office/drawing/2014/main" id="{1177CF07-34EE-4A8A-8602-AEBCD9187838}"/>
              </a:ext>
            </a:extLst>
          </p:cNvPr>
          <p:cNvSpPr/>
          <p:nvPr/>
        </p:nvSpPr>
        <p:spPr>
          <a:xfrm>
            <a:off x="8506687" y="4067828"/>
            <a:ext cx="1449491" cy="846719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Perturbation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4" name="CasellaDiTesto 64">
            <a:extLst>
              <a:ext uri="{FF2B5EF4-FFF2-40B4-BE49-F238E27FC236}">
                <a16:creationId xmlns:a16="http://schemas.microsoft.com/office/drawing/2014/main" id="{B42B2588-B6B8-43DA-99B6-01C6BE45CF41}"/>
              </a:ext>
            </a:extLst>
          </p:cNvPr>
          <p:cNvSpPr txBox="1"/>
          <p:nvPr/>
        </p:nvSpPr>
        <p:spPr>
          <a:xfrm>
            <a:off x="7221740" y="3981408"/>
            <a:ext cx="124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Default probability</a:t>
            </a:r>
          </a:p>
        </p:txBody>
      </p:sp>
      <p:cxnSp>
        <p:nvCxnSpPr>
          <p:cNvPr id="65" name="Connettore 2 58">
            <a:extLst>
              <a:ext uri="{FF2B5EF4-FFF2-40B4-BE49-F238E27FC236}">
                <a16:creationId xmlns:a16="http://schemas.microsoft.com/office/drawing/2014/main" id="{3EA4C886-583B-4DC4-964E-B90A6F5E99DD}"/>
              </a:ext>
            </a:extLst>
          </p:cNvPr>
          <p:cNvCxnSpPr>
            <a:cxnSpLocks/>
          </p:cNvCxnSpPr>
          <p:nvPr/>
        </p:nvCxnSpPr>
        <p:spPr>
          <a:xfrm>
            <a:off x="7221312" y="2743971"/>
            <a:ext cx="430444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58">
            <a:extLst>
              <a:ext uri="{FF2B5EF4-FFF2-40B4-BE49-F238E27FC236}">
                <a16:creationId xmlns:a16="http://schemas.microsoft.com/office/drawing/2014/main" id="{96D4C8D8-098A-4677-9794-1F918EC65312}"/>
              </a:ext>
            </a:extLst>
          </p:cNvPr>
          <p:cNvCxnSpPr>
            <a:cxnSpLocks/>
          </p:cNvCxnSpPr>
          <p:nvPr/>
        </p:nvCxnSpPr>
        <p:spPr>
          <a:xfrm>
            <a:off x="7222554" y="3506086"/>
            <a:ext cx="430320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5">
            <a:extLst>
              <a:ext uri="{FF2B5EF4-FFF2-40B4-BE49-F238E27FC236}">
                <a16:creationId xmlns:a16="http://schemas.microsoft.com/office/drawing/2014/main" id="{9D7F2827-23B3-4B59-9B57-785DB5373338}"/>
              </a:ext>
            </a:extLst>
          </p:cNvPr>
          <p:cNvSpPr txBox="1"/>
          <p:nvPr/>
        </p:nvSpPr>
        <p:spPr>
          <a:xfrm>
            <a:off x="1423864" y="2738359"/>
            <a:ext cx="1196912" cy="34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Governance</a:t>
            </a:r>
          </a:p>
        </p:txBody>
      </p:sp>
      <p:sp>
        <p:nvSpPr>
          <p:cNvPr id="68" name="CasellaDiTesto 7">
            <a:extLst>
              <a:ext uri="{FF2B5EF4-FFF2-40B4-BE49-F238E27FC236}">
                <a16:creationId xmlns:a16="http://schemas.microsoft.com/office/drawing/2014/main" id="{DC998BBA-2DDE-4A44-B820-5215AA9BC246}"/>
              </a:ext>
            </a:extLst>
          </p:cNvPr>
          <p:cNvSpPr txBox="1"/>
          <p:nvPr/>
        </p:nvSpPr>
        <p:spPr>
          <a:xfrm>
            <a:off x="1466702" y="4450223"/>
            <a:ext cx="117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Risk </a:t>
            </a:r>
          </a:p>
          <a:p>
            <a:pPr algn="ctr"/>
            <a:r>
              <a:rPr lang="en-US" sz="1600" dirty="0"/>
              <a:t>assessment</a:t>
            </a:r>
          </a:p>
        </p:txBody>
      </p:sp>
      <p:sp>
        <p:nvSpPr>
          <p:cNvPr id="69" name="CasellaDiTesto 32">
            <a:extLst>
              <a:ext uri="{FF2B5EF4-FFF2-40B4-BE49-F238E27FC236}">
                <a16:creationId xmlns:a16="http://schemas.microsoft.com/office/drawing/2014/main" id="{C1A915BF-9313-4CDB-802A-250D7933019E}"/>
              </a:ext>
            </a:extLst>
          </p:cNvPr>
          <p:cNvSpPr txBox="1"/>
          <p:nvPr/>
        </p:nvSpPr>
        <p:spPr>
          <a:xfrm>
            <a:off x="1476737" y="3379171"/>
            <a:ext cx="104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Financial statement</a:t>
            </a:r>
          </a:p>
        </p:txBody>
      </p:sp>
      <p:cxnSp>
        <p:nvCxnSpPr>
          <p:cNvPr id="70" name="Connettore 2 9">
            <a:extLst>
              <a:ext uri="{FF2B5EF4-FFF2-40B4-BE49-F238E27FC236}">
                <a16:creationId xmlns:a16="http://schemas.microsoft.com/office/drawing/2014/main" id="{C2131C9E-4A14-46C5-96AB-3EB779A20B79}"/>
              </a:ext>
            </a:extLst>
          </p:cNvPr>
          <p:cNvCxnSpPr>
            <a:cxnSpLocks/>
          </p:cNvCxnSpPr>
          <p:nvPr/>
        </p:nvCxnSpPr>
        <p:spPr>
          <a:xfrm>
            <a:off x="2538576" y="3334064"/>
            <a:ext cx="50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16">
            <a:extLst>
              <a:ext uri="{FF2B5EF4-FFF2-40B4-BE49-F238E27FC236}">
                <a16:creationId xmlns:a16="http://schemas.microsoft.com/office/drawing/2014/main" id="{99F22983-A8DE-4CEF-800E-3B74723AA1C5}"/>
              </a:ext>
            </a:extLst>
          </p:cNvPr>
          <p:cNvSpPr txBox="1"/>
          <p:nvPr/>
        </p:nvSpPr>
        <p:spPr>
          <a:xfrm>
            <a:off x="4553519" y="2844986"/>
            <a:ext cx="13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Governance features</a:t>
            </a:r>
          </a:p>
        </p:txBody>
      </p:sp>
      <p:sp>
        <p:nvSpPr>
          <p:cNvPr id="72" name="CasellaDiTesto 15">
            <a:extLst>
              <a:ext uri="{FF2B5EF4-FFF2-40B4-BE49-F238E27FC236}">
                <a16:creationId xmlns:a16="http://schemas.microsoft.com/office/drawing/2014/main" id="{95DFA840-F3DA-40BB-A365-A522F205C305}"/>
              </a:ext>
            </a:extLst>
          </p:cNvPr>
          <p:cNvSpPr txBox="1"/>
          <p:nvPr/>
        </p:nvSpPr>
        <p:spPr>
          <a:xfrm>
            <a:off x="4683482" y="3689048"/>
            <a:ext cx="10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Financial features</a:t>
            </a:r>
          </a:p>
        </p:txBody>
      </p:sp>
      <p:cxnSp>
        <p:nvCxnSpPr>
          <p:cNvPr id="73" name="Connettore 2 43">
            <a:extLst>
              <a:ext uri="{FF2B5EF4-FFF2-40B4-BE49-F238E27FC236}">
                <a16:creationId xmlns:a16="http://schemas.microsoft.com/office/drawing/2014/main" id="{3868EF4B-BA67-4C8B-82AF-1B9995655CC6}"/>
              </a:ext>
            </a:extLst>
          </p:cNvPr>
          <p:cNvCxnSpPr>
            <a:cxnSpLocks/>
          </p:cNvCxnSpPr>
          <p:nvPr/>
        </p:nvCxnSpPr>
        <p:spPr>
          <a:xfrm>
            <a:off x="2551582" y="2556087"/>
            <a:ext cx="335043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DC4837C-7544-4ECB-82EF-B874C89E9C74}"/>
              </a:ext>
            </a:extLst>
          </p:cNvPr>
          <p:cNvSpPr txBox="1"/>
          <p:nvPr/>
        </p:nvSpPr>
        <p:spPr>
          <a:xfrm>
            <a:off x="1583801" y="2258209"/>
            <a:ext cx="99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Prediction </a:t>
            </a:r>
          </a:p>
          <a:p>
            <a:pPr algn="ctr"/>
            <a:r>
              <a:rPr lang="en-GB" sz="1600" dirty="0"/>
              <a:t>horizon</a:t>
            </a:r>
          </a:p>
        </p:txBody>
      </p:sp>
      <p:cxnSp>
        <p:nvCxnSpPr>
          <p:cNvPr id="75" name="Connettore 2 9">
            <a:extLst>
              <a:ext uri="{FF2B5EF4-FFF2-40B4-BE49-F238E27FC236}">
                <a16:creationId xmlns:a16="http://schemas.microsoft.com/office/drawing/2014/main" id="{5A1EBA5C-9E2A-47DE-AEC8-69B4584F03AB}"/>
              </a:ext>
            </a:extLst>
          </p:cNvPr>
          <p:cNvCxnSpPr>
            <a:cxnSpLocks/>
          </p:cNvCxnSpPr>
          <p:nvPr/>
        </p:nvCxnSpPr>
        <p:spPr>
          <a:xfrm>
            <a:off x="2561340" y="3986200"/>
            <a:ext cx="50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e 75">
            <a:extLst>
              <a:ext uri="{FF2B5EF4-FFF2-40B4-BE49-F238E27FC236}">
                <a16:creationId xmlns:a16="http://schemas.microsoft.com/office/drawing/2014/main" id="{C16591D7-9DF5-4E3A-B0C2-A3C1B48825D9}"/>
              </a:ext>
            </a:extLst>
          </p:cNvPr>
          <p:cNvSpPr/>
          <p:nvPr/>
        </p:nvSpPr>
        <p:spPr>
          <a:xfrm>
            <a:off x="2446870" y="3244781"/>
            <a:ext cx="120828" cy="83826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Connettore 2 9">
            <a:extLst>
              <a:ext uri="{FF2B5EF4-FFF2-40B4-BE49-F238E27FC236}">
                <a16:creationId xmlns:a16="http://schemas.microsoft.com/office/drawing/2014/main" id="{AAA8BA42-4C61-45F9-BF1A-168CB5A78D98}"/>
              </a:ext>
            </a:extLst>
          </p:cNvPr>
          <p:cNvCxnSpPr>
            <a:cxnSpLocks/>
          </p:cNvCxnSpPr>
          <p:nvPr/>
        </p:nvCxnSpPr>
        <p:spPr>
          <a:xfrm>
            <a:off x="2551582" y="2944204"/>
            <a:ext cx="50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9">
            <a:extLst>
              <a:ext uri="{FF2B5EF4-FFF2-40B4-BE49-F238E27FC236}">
                <a16:creationId xmlns:a16="http://schemas.microsoft.com/office/drawing/2014/main" id="{516F5A51-EFB9-4976-AD68-2D22DF8AADFF}"/>
              </a:ext>
            </a:extLst>
          </p:cNvPr>
          <p:cNvCxnSpPr>
            <a:cxnSpLocks/>
          </p:cNvCxnSpPr>
          <p:nvPr/>
        </p:nvCxnSpPr>
        <p:spPr>
          <a:xfrm>
            <a:off x="2564587" y="4755294"/>
            <a:ext cx="50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299E8788-7CA5-46CA-AEA5-B6B51802EE56}"/>
              </a:ext>
            </a:extLst>
          </p:cNvPr>
          <p:cNvSpPr/>
          <p:nvPr/>
        </p:nvSpPr>
        <p:spPr>
          <a:xfrm>
            <a:off x="399567" y="2227833"/>
            <a:ext cx="942580" cy="2917969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Agent</a:t>
            </a:r>
          </a:p>
        </p:txBody>
      </p:sp>
    </p:spTree>
    <p:extLst>
      <p:ext uri="{BB962C8B-B14F-4D97-AF65-F5344CB8AC3E}">
        <p14:creationId xmlns:p14="http://schemas.microsoft.com/office/powerpoint/2010/main" val="129640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2A61B97-D952-4BA4-894F-5B384CE9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798" y="3070860"/>
            <a:ext cx="933450" cy="723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943716-AC09-4E6D-89A6-B3AAA7DCC551}"/>
              </a:ext>
            </a:extLst>
          </p:cNvPr>
          <p:cNvSpPr/>
          <p:nvPr/>
        </p:nvSpPr>
        <p:spPr>
          <a:xfrm>
            <a:off x="2692400" y="2367280"/>
            <a:ext cx="1869440" cy="128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Human-CAV Interaction 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(HCI)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75F92-6498-49B4-8ADD-6D1E30B8508D}"/>
              </a:ext>
            </a:extLst>
          </p:cNvPr>
          <p:cNvSpPr/>
          <p:nvPr/>
        </p:nvSpPr>
        <p:spPr>
          <a:xfrm>
            <a:off x="2692400" y="4089400"/>
            <a:ext cx="1869440" cy="128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Environment Sensing </a:t>
            </a:r>
            <a:r>
              <a:rPr lang="en-GB" dirty="0">
                <a:solidFill>
                  <a:sysClr val="windowText" lastClr="000000"/>
                </a:solidFill>
              </a:rPr>
              <a:t>Subsystem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(EDS)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EB664-ADEA-42B3-B79A-A7CA81A3DF4D}"/>
              </a:ext>
            </a:extLst>
          </p:cNvPr>
          <p:cNvSpPr/>
          <p:nvPr/>
        </p:nvSpPr>
        <p:spPr>
          <a:xfrm>
            <a:off x="5537200" y="2349433"/>
            <a:ext cx="1391920" cy="24359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Autonomous Motion Subsystem (AMS)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E5480-AC05-42F8-BBF5-5E22DFB52A30}"/>
              </a:ext>
            </a:extLst>
          </p:cNvPr>
          <p:cNvSpPr/>
          <p:nvPr/>
        </p:nvSpPr>
        <p:spPr>
          <a:xfrm>
            <a:off x="7874002" y="2357120"/>
            <a:ext cx="1869440" cy="128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CAV to Everything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(V2X)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D6DE9-B3E0-4896-BDB4-450E8344D9D0}"/>
              </a:ext>
            </a:extLst>
          </p:cNvPr>
          <p:cNvSpPr/>
          <p:nvPr/>
        </p:nvSpPr>
        <p:spPr>
          <a:xfrm>
            <a:off x="7874002" y="4089400"/>
            <a:ext cx="1869440" cy="128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Motion Actuation Subsystem 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(MAS)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BE32BA-CC1A-4FC4-ADFA-A60442EB31A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561840" y="3007360"/>
            <a:ext cx="97536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576D77-BB54-4F07-A055-667839220D01}"/>
              </a:ext>
            </a:extLst>
          </p:cNvPr>
          <p:cNvCxnSpPr>
            <a:cxnSpLocks/>
          </p:cNvCxnSpPr>
          <p:nvPr/>
        </p:nvCxnSpPr>
        <p:spPr>
          <a:xfrm>
            <a:off x="4561840" y="4439920"/>
            <a:ext cx="9753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5C3993-32B7-4919-A5FB-E2D6FC6D1280}"/>
              </a:ext>
            </a:extLst>
          </p:cNvPr>
          <p:cNvCxnSpPr>
            <a:cxnSpLocks/>
          </p:cNvCxnSpPr>
          <p:nvPr/>
        </p:nvCxnSpPr>
        <p:spPr>
          <a:xfrm>
            <a:off x="6929120" y="3027680"/>
            <a:ext cx="97536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9E86F6-5491-4773-A018-ECB6BC66A7D9}"/>
              </a:ext>
            </a:extLst>
          </p:cNvPr>
          <p:cNvCxnSpPr>
            <a:cxnSpLocks/>
          </p:cNvCxnSpPr>
          <p:nvPr/>
        </p:nvCxnSpPr>
        <p:spPr>
          <a:xfrm>
            <a:off x="6929120" y="4439920"/>
            <a:ext cx="97536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Free photo: Human - Activity, Face, Man - Free Download - Jooinn">
            <a:extLst>
              <a:ext uri="{FF2B5EF4-FFF2-40B4-BE49-F238E27FC236}">
                <a16:creationId xmlns:a16="http://schemas.microsoft.com/office/drawing/2014/main" id="{DA438BFD-BF97-4ABC-B179-CE95A9F7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01" y="2696902"/>
            <a:ext cx="660285" cy="6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04FA82-B8BA-4D90-82B8-F124D93D7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70" y="2196465"/>
            <a:ext cx="933450" cy="723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240F2A-CD63-48D8-9ADF-8CFDEEAD7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508" y="2083435"/>
            <a:ext cx="409575" cy="93345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76DFC03-3D27-4295-8542-24789E35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56" y="140942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2CB7F0-7D25-4563-A39F-E3F413F0D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020" y="1415983"/>
            <a:ext cx="723900" cy="93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BB875B-A341-4599-A4F9-86EE72A2F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881" y="1607529"/>
            <a:ext cx="923925" cy="514350"/>
          </a:xfrm>
          <a:prstGeom prst="rect">
            <a:avLst/>
          </a:prstGeom>
        </p:spPr>
      </p:pic>
      <p:pic>
        <p:nvPicPr>
          <p:cNvPr id="27" name="Picture 2" descr="Biker Icon #46521 - Free Icons Library">
            <a:extLst>
              <a:ext uri="{FF2B5EF4-FFF2-40B4-BE49-F238E27FC236}">
                <a16:creationId xmlns:a16="http://schemas.microsoft.com/office/drawing/2014/main" id="{05CD9A36-3855-4873-9CBF-A660E925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83" y="3041368"/>
            <a:ext cx="708476" cy="7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8222E5-5B14-43A7-BFAD-B0CE14028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4458" y="4270735"/>
            <a:ext cx="1247250" cy="8655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5D5870-3822-4791-A397-CFA201BDE7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558" y="4315142"/>
            <a:ext cx="1690688" cy="8286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BA991F-40F7-443A-B0AD-6C48D409C444}"/>
              </a:ext>
            </a:extLst>
          </p:cNvPr>
          <p:cNvCxnSpPr>
            <a:cxnSpLocks/>
          </p:cNvCxnSpPr>
          <p:nvPr/>
        </p:nvCxnSpPr>
        <p:spPr>
          <a:xfrm>
            <a:off x="4572000" y="5049520"/>
            <a:ext cx="330200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928F43-720A-4C50-AA05-F02F633A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Automotive Vehicles (MPAI-CAV)</a:t>
            </a:r>
          </a:p>
        </p:txBody>
      </p:sp>
    </p:spTree>
    <p:extLst>
      <p:ext uri="{BB962C8B-B14F-4D97-AF65-F5344CB8AC3E}">
        <p14:creationId xmlns:p14="http://schemas.microsoft.com/office/powerpoint/2010/main" val="207135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8E80889-F147-4232-BD86-9FAAFF525182}"/>
              </a:ext>
            </a:extLst>
          </p:cNvPr>
          <p:cNvSpPr/>
          <p:nvPr/>
        </p:nvSpPr>
        <p:spPr>
          <a:xfrm>
            <a:off x="1313144" y="233057"/>
            <a:ext cx="9704098" cy="5214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C67DE-EE0B-4055-84F7-E0C3B1A2DAD4}"/>
              </a:ext>
            </a:extLst>
          </p:cNvPr>
          <p:cNvSpPr/>
          <p:nvPr/>
        </p:nvSpPr>
        <p:spPr>
          <a:xfrm>
            <a:off x="4494897" y="6385455"/>
            <a:ext cx="1558631" cy="472635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B8A61-30C5-4FE0-A3D4-B42D0EB9D3D0}"/>
              </a:ext>
            </a:extLst>
          </p:cNvPr>
          <p:cNvSpPr/>
          <p:nvPr/>
        </p:nvSpPr>
        <p:spPr>
          <a:xfrm>
            <a:off x="8067411" y="1253635"/>
            <a:ext cx="1038797" cy="4099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Question &amp; Dialog Processing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A9AAE46-DCA4-4A93-9B2C-2192C713414C}"/>
              </a:ext>
            </a:extLst>
          </p:cNvPr>
          <p:cNvSpPr/>
          <p:nvPr/>
        </p:nvSpPr>
        <p:spPr>
          <a:xfrm>
            <a:off x="9831935" y="3048401"/>
            <a:ext cx="1028257" cy="4964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Speech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Synthesis</a:t>
            </a:r>
          </a:p>
        </p:txBody>
      </p:sp>
      <p:cxnSp>
        <p:nvCxnSpPr>
          <p:cNvPr id="13" name="Straight Arrow Connector 19">
            <a:extLst>
              <a:ext uri="{FF2B5EF4-FFF2-40B4-BE49-F238E27FC236}">
                <a16:creationId xmlns:a16="http://schemas.microsoft.com/office/drawing/2014/main" id="{84F27015-02B2-4387-A92A-D2289A5CBC3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090840" y="3296606"/>
            <a:ext cx="7410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>
            <a:extLst>
              <a:ext uri="{FF2B5EF4-FFF2-40B4-BE49-F238E27FC236}">
                <a16:creationId xmlns:a16="http://schemas.microsoft.com/office/drawing/2014/main" id="{0CD461AC-0432-4E16-BED1-EDD9E4B128D3}"/>
              </a:ext>
            </a:extLst>
          </p:cNvPr>
          <p:cNvCxnSpPr>
            <a:cxnSpLocks/>
          </p:cNvCxnSpPr>
          <p:nvPr/>
        </p:nvCxnSpPr>
        <p:spPr>
          <a:xfrm flipV="1">
            <a:off x="3738596" y="4533422"/>
            <a:ext cx="34840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54AF53-983A-4FD6-ABA2-253E35CE73FA}"/>
              </a:ext>
            </a:extLst>
          </p:cNvPr>
          <p:cNvSpPr txBox="1"/>
          <p:nvPr/>
        </p:nvSpPr>
        <p:spPr>
          <a:xfrm>
            <a:off x="7209127" y="2359374"/>
            <a:ext cx="8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Fused </a:t>
            </a:r>
          </a:p>
          <a:p>
            <a:pPr algn="ctr"/>
            <a:r>
              <a:rPr lang="en-GB" sz="1400" dirty="0"/>
              <a:t>Emotion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65F15B-17BB-4978-A043-C541875F469E}"/>
              </a:ext>
            </a:extLst>
          </p:cNvPr>
          <p:cNvSpPr txBox="1"/>
          <p:nvPr/>
        </p:nvSpPr>
        <p:spPr>
          <a:xfrm>
            <a:off x="9017469" y="2993386"/>
            <a:ext cx="91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Concept</a:t>
            </a:r>
          </a:p>
          <a:p>
            <a:pPr algn="ctr"/>
            <a:r>
              <a:rPr lang="en-GB" sz="1400" dirty="0"/>
              <a:t>(Speech)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A289D5-44CB-40B1-A994-C2F15A9BCA86}"/>
              </a:ext>
            </a:extLst>
          </p:cNvPr>
          <p:cNvSpPr/>
          <p:nvPr/>
        </p:nvSpPr>
        <p:spPr>
          <a:xfrm>
            <a:off x="2880421" y="2009868"/>
            <a:ext cx="867001" cy="4675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Speech </a:t>
            </a:r>
            <a:r>
              <a:rPr lang="en-GB" sz="1400" dirty="0" err="1">
                <a:solidFill>
                  <a:schemeClr val="tx1"/>
                </a:solidFill>
              </a:rPr>
              <a:t>Secognit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4700DC3-D74C-49BB-9DD9-1F9CECB89FA9}"/>
              </a:ext>
            </a:extLst>
          </p:cNvPr>
          <p:cNvSpPr/>
          <p:nvPr/>
        </p:nvSpPr>
        <p:spPr>
          <a:xfrm>
            <a:off x="2901197" y="4408333"/>
            <a:ext cx="867799" cy="4129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 Analysis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B2EAFBBA-4EB9-43A2-AD12-2D3371FE2D8E}"/>
              </a:ext>
            </a:extLst>
          </p:cNvPr>
          <p:cNvSpPr/>
          <p:nvPr/>
        </p:nvSpPr>
        <p:spPr>
          <a:xfrm>
            <a:off x="4677059" y="3264906"/>
            <a:ext cx="1040827" cy="7622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Language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Under-standing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6AD3A8-D408-4603-BB1D-DEC55E6DED66}"/>
              </a:ext>
            </a:extLst>
          </p:cNvPr>
          <p:cNvSpPr/>
          <p:nvPr/>
        </p:nvSpPr>
        <p:spPr>
          <a:xfrm>
            <a:off x="19923" y="5690910"/>
            <a:ext cx="10959994" cy="4512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Controller</a:t>
            </a:r>
          </a:p>
        </p:txBody>
      </p:sp>
      <p:cxnSp>
        <p:nvCxnSpPr>
          <p:cNvPr id="37" name="Straight Arrow Connector 19">
            <a:extLst>
              <a:ext uri="{FF2B5EF4-FFF2-40B4-BE49-F238E27FC236}">
                <a16:creationId xmlns:a16="http://schemas.microsoft.com/office/drawing/2014/main" id="{8E3AFF54-7434-4893-BF32-4EED3F78EEBB}"/>
              </a:ext>
            </a:extLst>
          </p:cNvPr>
          <p:cNvCxnSpPr>
            <a:cxnSpLocks/>
          </p:cNvCxnSpPr>
          <p:nvPr/>
        </p:nvCxnSpPr>
        <p:spPr>
          <a:xfrm>
            <a:off x="4485342" y="6276805"/>
            <a:ext cx="156818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9">
            <a:extLst>
              <a:ext uri="{FF2B5EF4-FFF2-40B4-BE49-F238E27FC236}">
                <a16:creationId xmlns:a16="http://schemas.microsoft.com/office/drawing/2014/main" id="{39F4F8F5-6083-42EE-A824-E57452694A05}"/>
              </a:ext>
            </a:extLst>
          </p:cNvPr>
          <p:cNvCxnSpPr>
            <a:cxnSpLocks/>
          </p:cNvCxnSpPr>
          <p:nvPr/>
        </p:nvCxnSpPr>
        <p:spPr>
          <a:xfrm>
            <a:off x="-8308" y="5573552"/>
            <a:ext cx="109936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4FD6800-C204-47CD-97CE-269826D437F6}"/>
              </a:ext>
            </a:extLst>
          </p:cNvPr>
          <p:cNvSpPr/>
          <p:nvPr/>
        </p:nvSpPr>
        <p:spPr>
          <a:xfrm>
            <a:off x="7512067" y="6391641"/>
            <a:ext cx="832741" cy="472635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Storage</a:t>
            </a:r>
          </a:p>
        </p:txBody>
      </p:sp>
      <p:cxnSp>
        <p:nvCxnSpPr>
          <p:cNvPr id="44" name="Straight Arrow Connector 19">
            <a:extLst>
              <a:ext uri="{FF2B5EF4-FFF2-40B4-BE49-F238E27FC236}">
                <a16:creationId xmlns:a16="http://schemas.microsoft.com/office/drawing/2014/main" id="{1FEBBE79-3347-44A0-937E-1DC4F79F6C78}"/>
              </a:ext>
            </a:extLst>
          </p:cNvPr>
          <p:cNvCxnSpPr>
            <a:cxnSpLocks/>
          </p:cNvCxnSpPr>
          <p:nvPr/>
        </p:nvCxnSpPr>
        <p:spPr>
          <a:xfrm>
            <a:off x="7512067" y="6290288"/>
            <a:ext cx="828490" cy="35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F150B6-D612-48D3-81E0-7798D6019101}"/>
              </a:ext>
            </a:extLst>
          </p:cNvPr>
          <p:cNvSpPr txBox="1"/>
          <p:nvPr/>
        </p:nvSpPr>
        <p:spPr>
          <a:xfrm>
            <a:off x="3804538" y="1837716"/>
            <a:ext cx="95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Emotion-S</a:t>
            </a:r>
          </a:p>
        </p:txBody>
      </p:sp>
      <p:sp>
        <p:nvSpPr>
          <p:cNvPr id="123" name="Rectangle 14">
            <a:extLst>
              <a:ext uri="{FF2B5EF4-FFF2-40B4-BE49-F238E27FC236}">
                <a16:creationId xmlns:a16="http://schemas.microsoft.com/office/drawing/2014/main" id="{FEAE9D85-70D0-47F1-892E-4C76F14DD42E}"/>
              </a:ext>
            </a:extLst>
          </p:cNvPr>
          <p:cNvSpPr/>
          <p:nvPr/>
        </p:nvSpPr>
        <p:spPr>
          <a:xfrm>
            <a:off x="9850599" y="3936550"/>
            <a:ext cx="1028257" cy="4964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 animation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61C9995-467D-4A3F-B9D6-6B988958DD66}"/>
              </a:ext>
            </a:extLst>
          </p:cNvPr>
          <p:cNvSpPr txBox="1"/>
          <p:nvPr/>
        </p:nvSpPr>
        <p:spPr>
          <a:xfrm>
            <a:off x="5539306" y="4373862"/>
            <a:ext cx="101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Meaning-F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B9A28-D29B-43C3-A084-7F8ABFCCE277}"/>
              </a:ext>
            </a:extLst>
          </p:cNvPr>
          <p:cNvSpPr txBox="1"/>
          <p:nvPr/>
        </p:nvSpPr>
        <p:spPr>
          <a:xfrm>
            <a:off x="7467835" y="3186213"/>
            <a:ext cx="62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Text-S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806CE9E-A8F9-4885-8EA8-E48D612AD4F1}"/>
              </a:ext>
            </a:extLst>
          </p:cNvPr>
          <p:cNvCxnSpPr>
            <a:cxnSpLocks/>
          </p:cNvCxnSpPr>
          <p:nvPr/>
        </p:nvCxnSpPr>
        <p:spPr>
          <a:xfrm>
            <a:off x="3780464" y="4662114"/>
            <a:ext cx="278917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15">
            <a:extLst>
              <a:ext uri="{FF2B5EF4-FFF2-40B4-BE49-F238E27FC236}">
                <a16:creationId xmlns:a16="http://schemas.microsoft.com/office/drawing/2014/main" id="{9B2741E6-6B53-4D7F-B429-45FEF70513C9}"/>
              </a:ext>
            </a:extLst>
          </p:cNvPr>
          <p:cNvSpPr/>
          <p:nvPr/>
        </p:nvSpPr>
        <p:spPr>
          <a:xfrm>
            <a:off x="2881518" y="2677894"/>
            <a:ext cx="879950" cy="159465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Object &amp; Gesture Analysis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262111-9713-4151-B43E-3906A2DC4C6C}"/>
              </a:ext>
            </a:extLst>
          </p:cNvPr>
          <p:cNvCxnSpPr>
            <a:cxnSpLocks/>
          </p:cNvCxnSpPr>
          <p:nvPr/>
        </p:nvCxnSpPr>
        <p:spPr>
          <a:xfrm>
            <a:off x="3761468" y="3921145"/>
            <a:ext cx="90154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616C803-821D-4044-8007-5091558AA073}"/>
              </a:ext>
            </a:extLst>
          </p:cNvPr>
          <p:cNvSpPr txBox="1"/>
          <p:nvPr/>
        </p:nvSpPr>
        <p:spPr>
          <a:xfrm>
            <a:off x="4038278" y="3669714"/>
            <a:ext cx="70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</a:t>
            </a:r>
          </a:p>
          <a:p>
            <a:pPr algn="ctr"/>
            <a:r>
              <a:rPr lang="en-GB" sz="1400" dirty="0"/>
              <a:t>ID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0829DD-F1A8-427B-AB01-E9A3B1D3E63D}"/>
              </a:ext>
            </a:extLst>
          </p:cNvPr>
          <p:cNvCxnSpPr>
            <a:cxnSpLocks/>
          </p:cNvCxnSpPr>
          <p:nvPr/>
        </p:nvCxnSpPr>
        <p:spPr>
          <a:xfrm>
            <a:off x="5674075" y="3884616"/>
            <a:ext cx="86573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4B72326-9534-45DE-915E-866EDB6DAE8A}"/>
              </a:ext>
            </a:extLst>
          </p:cNvPr>
          <p:cNvSpPr/>
          <p:nvPr/>
        </p:nvSpPr>
        <p:spPr>
          <a:xfrm>
            <a:off x="6530660" y="3667838"/>
            <a:ext cx="904810" cy="11169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Question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52" name="Straight Arrow Connector 10">
            <a:extLst>
              <a:ext uri="{FF2B5EF4-FFF2-40B4-BE49-F238E27FC236}">
                <a16:creationId xmlns:a16="http://schemas.microsoft.com/office/drawing/2014/main" id="{2AA26D6F-343E-4C09-90D2-377218D7C516}"/>
              </a:ext>
            </a:extLst>
          </p:cNvPr>
          <p:cNvCxnSpPr>
            <a:cxnSpLocks/>
          </p:cNvCxnSpPr>
          <p:nvPr/>
        </p:nvCxnSpPr>
        <p:spPr>
          <a:xfrm>
            <a:off x="7455790" y="4528195"/>
            <a:ext cx="6074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A7CBB7-EC1E-416B-AA68-069185B3B8D4}"/>
              </a:ext>
            </a:extLst>
          </p:cNvPr>
          <p:cNvSpPr txBox="1"/>
          <p:nvPr/>
        </p:nvSpPr>
        <p:spPr>
          <a:xfrm>
            <a:off x="7459871" y="4250860"/>
            <a:ext cx="62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Inten</a:t>
            </a:r>
            <a:r>
              <a:rPr lang="en-GB" sz="1400" dirty="0"/>
              <a:t>-</a:t>
            </a:r>
          </a:p>
          <a:p>
            <a:pPr algn="ctr"/>
            <a:r>
              <a:rPr lang="en-GB" sz="1400" dirty="0" err="1"/>
              <a:t>tion</a:t>
            </a:r>
            <a:endParaRPr lang="en-GB" sz="14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362EB02-966E-4AF7-8D74-4AEB9D729894}"/>
              </a:ext>
            </a:extLst>
          </p:cNvPr>
          <p:cNvCxnSpPr>
            <a:cxnSpLocks/>
          </p:cNvCxnSpPr>
          <p:nvPr/>
        </p:nvCxnSpPr>
        <p:spPr>
          <a:xfrm>
            <a:off x="5722230" y="2624241"/>
            <a:ext cx="23651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1A882-B388-4358-BB02-D6BAA27BAF4A}"/>
              </a:ext>
            </a:extLst>
          </p:cNvPr>
          <p:cNvSpPr/>
          <p:nvPr/>
        </p:nvSpPr>
        <p:spPr>
          <a:xfrm>
            <a:off x="4669364" y="1824551"/>
            <a:ext cx="1052866" cy="136006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Emotion Fusion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CF47616-B468-491C-BB72-3B6EEE11CA9A}"/>
              </a:ext>
            </a:extLst>
          </p:cNvPr>
          <p:cNvCxnSpPr>
            <a:cxnSpLocks/>
          </p:cNvCxnSpPr>
          <p:nvPr/>
        </p:nvCxnSpPr>
        <p:spPr>
          <a:xfrm>
            <a:off x="4063244" y="3112639"/>
            <a:ext cx="61529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D13F2C0-9EDF-426B-8DC2-5143BE273265}"/>
              </a:ext>
            </a:extLst>
          </p:cNvPr>
          <p:cNvCxnSpPr>
            <a:cxnSpLocks/>
          </p:cNvCxnSpPr>
          <p:nvPr/>
        </p:nvCxnSpPr>
        <p:spPr>
          <a:xfrm>
            <a:off x="3770211" y="2120165"/>
            <a:ext cx="87414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8B77C0-7F7B-4F11-840D-122E7B317BD1}"/>
              </a:ext>
            </a:extLst>
          </p:cNvPr>
          <p:cNvSpPr txBox="1"/>
          <p:nvPr/>
        </p:nvSpPr>
        <p:spPr>
          <a:xfrm>
            <a:off x="19923" y="4190352"/>
            <a:ext cx="110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Input Video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A49A51-8876-4C49-9665-2A3486F1E871}"/>
              </a:ext>
            </a:extLst>
          </p:cNvPr>
          <p:cNvSpPr txBox="1"/>
          <p:nvPr/>
        </p:nvSpPr>
        <p:spPr>
          <a:xfrm>
            <a:off x="5615809" y="3605758"/>
            <a:ext cx="103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Meaning-T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88A67-B9E5-4B83-B961-98366E4BEFCD}"/>
              </a:ext>
            </a:extLst>
          </p:cNvPr>
          <p:cNvSpPr txBox="1"/>
          <p:nvPr/>
        </p:nvSpPr>
        <p:spPr>
          <a:xfrm>
            <a:off x="10961632" y="298179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Output Speech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698962-570D-4EE4-9AEA-78ECF85B2723}"/>
              </a:ext>
            </a:extLst>
          </p:cNvPr>
          <p:cNvSpPr txBox="1"/>
          <p:nvPr/>
        </p:nvSpPr>
        <p:spPr>
          <a:xfrm>
            <a:off x="10958505" y="3902183"/>
            <a:ext cx="117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Output Video</a:t>
            </a:r>
          </a:p>
        </p:txBody>
      </p:sp>
      <p:cxnSp>
        <p:nvCxnSpPr>
          <p:cNvPr id="58" name="Straight Arrow Connector 19">
            <a:extLst>
              <a:ext uri="{FF2B5EF4-FFF2-40B4-BE49-F238E27FC236}">
                <a16:creationId xmlns:a16="http://schemas.microsoft.com/office/drawing/2014/main" id="{DEE70DE9-B6A3-499E-8F0F-768AB4389F5D}"/>
              </a:ext>
            </a:extLst>
          </p:cNvPr>
          <p:cNvCxnSpPr>
            <a:cxnSpLocks/>
          </p:cNvCxnSpPr>
          <p:nvPr/>
        </p:nvCxnSpPr>
        <p:spPr>
          <a:xfrm>
            <a:off x="9091251" y="3726222"/>
            <a:ext cx="2991812" cy="129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9950099-6DA0-4ADB-AF40-23EE167C525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860192" y="3296606"/>
            <a:ext cx="118771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5BBCA8A-CD50-4A04-8D95-4B1B5AB48883}"/>
              </a:ext>
            </a:extLst>
          </p:cNvPr>
          <p:cNvSpPr txBox="1"/>
          <p:nvPr/>
        </p:nvSpPr>
        <p:spPr>
          <a:xfrm>
            <a:off x="10974951" y="3451073"/>
            <a:ext cx="10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Output Text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B807231-B905-46BB-9651-C924DA542B95}"/>
              </a:ext>
            </a:extLst>
          </p:cNvPr>
          <p:cNvCxnSpPr>
            <a:cxnSpLocks/>
          </p:cNvCxnSpPr>
          <p:nvPr/>
        </p:nvCxnSpPr>
        <p:spPr>
          <a:xfrm>
            <a:off x="9104930" y="2423443"/>
            <a:ext cx="2093324" cy="830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955950-C890-4A8C-8271-7ADF43547398}"/>
              </a:ext>
            </a:extLst>
          </p:cNvPr>
          <p:cNvSpPr txBox="1"/>
          <p:nvPr/>
        </p:nvSpPr>
        <p:spPr>
          <a:xfrm>
            <a:off x="9412028" y="2126402"/>
            <a:ext cx="164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Feedback/Response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D712377F-78EA-4942-8E26-F694B899A0C9}"/>
              </a:ext>
            </a:extLst>
          </p:cNvPr>
          <p:cNvSpPr/>
          <p:nvPr/>
        </p:nvSpPr>
        <p:spPr>
          <a:xfrm>
            <a:off x="2880291" y="1440929"/>
            <a:ext cx="879950" cy="415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Speaker </a:t>
            </a:r>
            <a:r>
              <a:rPr lang="en-GB" sz="1400" dirty="0" err="1">
                <a:solidFill>
                  <a:schemeClr val="tx1"/>
                </a:solidFill>
              </a:rPr>
              <a:t>Recognit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6CED5E-BAB9-4AD8-8374-34AA6F0FA3DC}"/>
              </a:ext>
            </a:extLst>
          </p:cNvPr>
          <p:cNvSpPr txBox="1"/>
          <p:nvPr/>
        </p:nvSpPr>
        <p:spPr>
          <a:xfrm>
            <a:off x="70371" y="1712207"/>
            <a:ext cx="110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Audio</a:t>
            </a:r>
            <a:endParaRPr lang="en-GB" sz="1400" dirty="0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3B7213E-737C-4CF1-A880-9DA65F42B629}"/>
              </a:ext>
            </a:extLst>
          </p:cNvPr>
          <p:cNvCxnSpPr>
            <a:cxnSpLocks/>
          </p:cNvCxnSpPr>
          <p:nvPr/>
        </p:nvCxnSpPr>
        <p:spPr>
          <a:xfrm>
            <a:off x="1049143" y="1945529"/>
            <a:ext cx="75107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19">
            <a:extLst>
              <a:ext uri="{FF2B5EF4-FFF2-40B4-BE49-F238E27FC236}">
                <a16:creationId xmlns:a16="http://schemas.microsoft.com/office/drawing/2014/main" id="{00977C3F-A5DB-481F-9E42-2A7E7520E890}"/>
              </a:ext>
            </a:extLst>
          </p:cNvPr>
          <p:cNvCxnSpPr>
            <a:cxnSpLocks/>
          </p:cNvCxnSpPr>
          <p:nvPr/>
        </p:nvCxnSpPr>
        <p:spPr>
          <a:xfrm flipV="1">
            <a:off x="3788603" y="1706983"/>
            <a:ext cx="4301875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A81ED3-B87D-4378-9675-DE0821B0EADD}"/>
              </a:ext>
            </a:extLst>
          </p:cNvPr>
          <p:cNvSpPr txBox="1"/>
          <p:nvPr/>
        </p:nvSpPr>
        <p:spPr>
          <a:xfrm>
            <a:off x="7087364" y="1402253"/>
            <a:ext cx="961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Speaker ID</a:t>
            </a:r>
            <a:endParaRPr lang="en-GB" sz="1400" dirty="0"/>
          </a:p>
        </p:txBody>
      </p:sp>
      <p:cxnSp>
        <p:nvCxnSpPr>
          <p:cNvPr id="106" name="Straight Arrow Connector 19">
            <a:extLst>
              <a:ext uri="{FF2B5EF4-FFF2-40B4-BE49-F238E27FC236}">
                <a16:creationId xmlns:a16="http://schemas.microsoft.com/office/drawing/2014/main" id="{C1A3F6BC-9DE5-43E5-8765-9EB563D29F87}"/>
              </a:ext>
            </a:extLst>
          </p:cNvPr>
          <p:cNvCxnSpPr>
            <a:cxnSpLocks/>
          </p:cNvCxnSpPr>
          <p:nvPr/>
        </p:nvCxnSpPr>
        <p:spPr>
          <a:xfrm>
            <a:off x="9121937" y="4194627"/>
            <a:ext cx="7410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DAAD173A-9397-483D-87EF-FCE2DE82D825}"/>
              </a:ext>
            </a:extLst>
          </p:cNvPr>
          <p:cNvSpPr txBox="1"/>
          <p:nvPr/>
        </p:nvSpPr>
        <p:spPr>
          <a:xfrm>
            <a:off x="9079046" y="3921887"/>
            <a:ext cx="81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Concept (Face)</a:t>
            </a:r>
          </a:p>
        </p:txBody>
      </p:sp>
      <p:sp>
        <p:nvSpPr>
          <p:cNvPr id="108" name="Rectangle 15">
            <a:extLst>
              <a:ext uri="{FF2B5EF4-FFF2-40B4-BE49-F238E27FC236}">
                <a16:creationId xmlns:a16="http://schemas.microsoft.com/office/drawing/2014/main" id="{71D23B88-1462-43A6-96B2-900A75A1E121}"/>
              </a:ext>
            </a:extLst>
          </p:cNvPr>
          <p:cNvSpPr/>
          <p:nvPr/>
        </p:nvSpPr>
        <p:spPr>
          <a:xfrm>
            <a:off x="2913632" y="4920593"/>
            <a:ext cx="867799" cy="4753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 </a:t>
            </a:r>
            <a:r>
              <a:rPr lang="en-GB" sz="1400" dirty="0" err="1">
                <a:solidFill>
                  <a:schemeClr val="tx1"/>
                </a:solidFill>
              </a:rPr>
              <a:t>Identific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11" name="Straight Arrow Connector 19">
            <a:extLst>
              <a:ext uri="{FF2B5EF4-FFF2-40B4-BE49-F238E27FC236}">
                <a16:creationId xmlns:a16="http://schemas.microsoft.com/office/drawing/2014/main" id="{E0E809BE-B531-411B-8E97-A5D6FA49E774}"/>
              </a:ext>
            </a:extLst>
          </p:cNvPr>
          <p:cNvCxnSpPr>
            <a:cxnSpLocks/>
          </p:cNvCxnSpPr>
          <p:nvPr/>
        </p:nvCxnSpPr>
        <p:spPr>
          <a:xfrm flipV="1">
            <a:off x="3785499" y="5171759"/>
            <a:ext cx="4301875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B3627BD-BA87-40AC-9188-DF6B56E13428}"/>
              </a:ext>
            </a:extLst>
          </p:cNvPr>
          <p:cNvSpPr txBox="1"/>
          <p:nvPr/>
        </p:nvSpPr>
        <p:spPr>
          <a:xfrm>
            <a:off x="7348514" y="486014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Face ID</a:t>
            </a:r>
            <a:endParaRPr lang="en-GB" sz="14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706FAE-1156-4A1E-9DEC-668BD0CA80E5}"/>
              </a:ext>
            </a:extLst>
          </p:cNvPr>
          <p:cNvCxnSpPr>
            <a:cxnSpLocks/>
          </p:cNvCxnSpPr>
          <p:nvPr/>
        </p:nvCxnSpPr>
        <p:spPr>
          <a:xfrm flipV="1">
            <a:off x="4063483" y="3107285"/>
            <a:ext cx="0" cy="140965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C23B10E-A15E-46E5-87CA-7A3A19698575}"/>
              </a:ext>
            </a:extLst>
          </p:cNvPr>
          <p:cNvCxnSpPr>
            <a:cxnSpLocks/>
          </p:cNvCxnSpPr>
          <p:nvPr/>
        </p:nvCxnSpPr>
        <p:spPr>
          <a:xfrm>
            <a:off x="3773903" y="2811670"/>
            <a:ext cx="90154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2346B90-B3DD-4FEA-BCDE-DE0DA6965FBA}"/>
              </a:ext>
            </a:extLst>
          </p:cNvPr>
          <p:cNvCxnSpPr>
            <a:cxnSpLocks/>
          </p:cNvCxnSpPr>
          <p:nvPr/>
        </p:nvCxnSpPr>
        <p:spPr>
          <a:xfrm>
            <a:off x="5716006" y="3495100"/>
            <a:ext cx="23651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02D060E-1C49-4D1C-8B9B-217F035C526D}"/>
              </a:ext>
            </a:extLst>
          </p:cNvPr>
          <p:cNvCxnSpPr>
            <a:cxnSpLocks/>
          </p:cNvCxnSpPr>
          <p:nvPr/>
        </p:nvCxnSpPr>
        <p:spPr>
          <a:xfrm>
            <a:off x="3768996" y="2359374"/>
            <a:ext cx="43828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DD5B686-E50F-44E5-AA87-0D9D96C369F0}"/>
              </a:ext>
            </a:extLst>
          </p:cNvPr>
          <p:cNvCxnSpPr>
            <a:cxnSpLocks/>
          </p:cNvCxnSpPr>
          <p:nvPr/>
        </p:nvCxnSpPr>
        <p:spPr>
          <a:xfrm flipV="1">
            <a:off x="4185875" y="2359573"/>
            <a:ext cx="0" cy="109149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9">
            <a:extLst>
              <a:ext uri="{FF2B5EF4-FFF2-40B4-BE49-F238E27FC236}">
                <a16:creationId xmlns:a16="http://schemas.microsoft.com/office/drawing/2014/main" id="{44EB0557-3D4E-49C6-BE1C-2D18C05D4642}"/>
              </a:ext>
            </a:extLst>
          </p:cNvPr>
          <p:cNvCxnSpPr>
            <a:cxnSpLocks/>
          </p:cNvCxnSpPr>
          <p:nvPr/>
        </p:nvCxnSpPr>
        <p:spPr>
          <a:xfrm>
            <a:off x="4185875" y="3451072"/>
            <a:ext cx="4855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8F38E63-DEFF-4588-8024-1015E95E4C10}"/>
              </a:ext>
            </a:extLst>
          </p:cNvPr>
          <p:cNvCxnSpPr>
            <a:cxnSpLocks/>
          </p:cNvCxnSpPr>
          <p:nvPr/>
        </p:nvCxnSpPr>
        <p:spPr>
          <a:xfrm>
            <a:off x="3747422" y="4195845"/>
            <a:ext cx="278323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EAABA37-857F-4919-8DCE-020C471E0B64}"/>
              </a:ext>
            </a:extLst>
          </p:cNvPr>
          <p:cNvSpPr txBox="1"/>
          <p:nvPr/>
        </p:nvSpPr>
        <p:spPr>
          <a:xfrm>
            <a:off x="3835363" y="2803907"/>
            <a:ext cx="93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Emotion-F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7C3B07E-B7C9-4C3E-8AE7-A92C2C146751}"/>
              </a:ext>
            </a:extLst>
          </p:cNvPr>
          <p:cNvSpPr txBox="1"/>
          <p:nvPr/>
        </p:nvSpPr>
        <p:spPr>
          <a:xfrm>
            <a:off x="3769680" y="2540924"/>
            <a:ext cx="1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Emotion-G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84C09AD-55E4-4C1D-AED4-5C0E60E927DC}"/>
              </a:ext>
            </a:extLst>
          </p:cNvPr>
          <p:cNvSpPr txBox="1"/>
          <p:nvPr/>
        </p:nvSpPr>
        <p:spPr>
          <a:xfrm>
            <a:off x="4063244" y="3134853"/>
            <a:ext cx="62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Text-S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7DBFAD2-9603-4F88-9631-EB0AEAE23B08}"/>
              </a:ext>
            </a:extLst>
          </p:cNvPr>
          <p:cNvSpPr txBox="1"/>
          <p:nvPr/>
        </p:nvSpPr>
        <p:spPr>
          <a:xfrm>
            <a:off x="5577058" y="3904606"/>
            <a:ext cx="1087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Meaning-G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32327B2-C811-44B6-8185-19FBD58F7B9B}"/>
              </a:ext>
            </a:extLst>
          </p:cNvPr>
          <p:cNvSpPr/>
          <p:nvPr/>
        </p:nvSpPr>
        <p:spPr>
          <a:xfrm>
            <a:off x="1453363" y="1448735"/>
            <a:ext cx="797481" cy="1028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Speech </a:t>
            </a:r>
            <a:r>
              <a:rPr lang="en-US" sz="1400" dirty="0" err="1">
                <a:solidFill>
                  <a:schemeClr val="tx1"/>
                </a:solidFill>
              </a:rPr>
              <a:t>Separ-ation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8A4F596-9782-4F72-B0BB-76A65BE1AAC9}"/>
              </a:ext>
            </a:extLst>
          </p:cNvPr>
          <p:cNvCxnSpPr>
            <a:cxnSpLocks/>
          </p:cNvCxnSpPr>
          <p:nvPr/>
        </p:nvCxnSpPr>
        <p:spPr>
          <a:xfrm>
            <a:off x="2248000" y="2195252"/>
            <a:ext cx="65073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263447E-609A-42B8-B05C-34888D710A56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1182198" y="3475221"/>
            <a:ext cx="1700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502620B-E9BB-47B6-AF00-55540578349A}"/>
              </a:ext>
            </a:extLst>
          </p:cNvPr>
          <p:cNvCxnSpPr>
            <a:cxnSpLocks/>
          </p:cNvCxnSpPr>
          <p:nvPr/>
        </p:nvCxnSpPr>
        <p:spPr>
          <a:xfrm>
            <a:off x="1194202" y="4616671"/>
            <a:ext cx="1700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D429D5E-344F-4E07-AF1C-8AA09A09AB87}"/>
              </a:ext>
            </a:extLst>
          </p:cNvPr>
          <p:cNvSpPr/>
          <p:nvPr/>
        </p:nvSpPr>
        <p:spPr>
          <a:xfrm>
            <a:off x="8844322" y="6382305"/>
            <a:ext cx="1175640" cy="4726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MPAI Store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59673A2-4C5C-4E20-9E3F-FA2E03C19FE6}"/>
              </a:ext>
            </a:extLst>
          </p:cNvPr>
          <p:cNvCxnSpPr>
            <a:cxnSpLocks/>
          </p:cNvCxnSpPr>
          <p:nvPr/>
        </p:nvCxnSpPr>
        <p:spPr>
          <a:xfrm>
            <a:off x="8844322" y="6280592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B79627-136E-43C6-807F-4D27B9459D8C}"/>
              </a:ext>
            </a:extLst>
          </p:cNvPr>
          <p:cNvSpPr txBox="1"/>
          <p:nvPr/>
        </p:nvSpPr>
        <p:spPr>
          <a:xfrm>
            <a:off x="2220007" y="1408792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Separ</a:t>
            </a:r>
            <a:r>
              <a:rPr lang="en-US" sz="1400" dirty="0"/>
              <a:t>.</a:t>
            </a:r>
          </a:p>
          <a:p>
            <a:pPr algn="ctr"/>
            <a:r>
              <a:rPr lang="en-US" sz="1400" dirty="0"/>
              <a:t>Speech</a:t>
            </a:r>
            <a:endParaRPr lang="en-GB" sz="1400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B35237-C9FC-4FE3-90F6-A03055D7B399}"/>
              </a:ext>
            </a:extLst>
          </p:cNvPr>
          <p:cNvCxnSpPr>
            <a:cxnSpLocks/>
          </p:cNvCxnSpPr>
          <p:nvPr/>
        </p:nvCxnSpPr>
        <p:spPr>
          <a:xfrm>
            <a:off x="2248000" y="1665769"/>
            <a:ext cx="653840" cy="137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37903AD6-F60F-41D0-A58E-43CDFE1E4EA8}"/>
              </a:ext>
            </a:extLst>
          </p:cNvPr>
          <p:cNvSpPr/>
          <p:nvPr/>
        </p:nvSpPr>
        <p:spPr>
          <a:xfrm>
            <a:off x="11187828" y="2001958"/>
            <a:ext cx="984436" cy="5147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Autonom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Motion SS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1DB0765-EDF3-487C-8E3D-588D70232E63}"/>
              </a:ext>
            </a:extLst>
          </p:cNvPr>
          <p:cNvCxnSpPr>
            <a:cxnSpLocks/>
          </p:cNvCxnSpPr>
          <p:nvPr/>
        </p:nvCxnSpPr>
        <p:spPr>
          <a:xfrm>
            <a:off x="10872631" y="4203958"/>
            <a:ext cx="118771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EF0A59E-9E52-44FE-9991-BC7196773073}"/>
              </a:ext>
            </a:extLst>
          </p:cNvPr>
          <p:cNvSpPr txBox="1"/>
          <p:nvPr/>
        </p:nvSpPr>
        <p:spPr>
          <a:xfrm>
            <a:off x="2223111" y="188299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Separ</a:t>
            </a:r>
            <a:r>
              <a:rPr lang="en-US" sz="1400" dirty="0"/>
              <a:t>.</a:t>
            </a:r>
          </a:p>
          <a:p>
            <a:r>
              <a:rPr lang="en-US" sz="1400" dirty="0"/>
              <a:t>Speech</a:t>
            </a:r>
            <a:endParaRPr lang="en-GB" sz="1400" dirty="0"/>
          </a:p>
        </p:txBody>
      </p:sp>
      <p:cxnSp>
        <p:nvCxnSpPr>
          <p:cNvPr id="110" name="Straight Arrow Connector 10">
            <a:extLst>
              <a:ext uri="{FF2B5EF4-FFF2-40B4-BE49-F238E27FC236}">
                <a16:creationId xmlns:a16="http://schemas.microsoft.com/office/drawing/2014/main" id="{984F8142-A5BE-4506-B807-F7112F1082A1}"/>
              </a:ext>
            </a:extLst>
          </p:cNvPr>
          <p:cNvCxnSpPr>
            <a:cxnSpLocks/>
          </p:cNvCxnSpPr>
          <p:nvPr/>
        </p:nvCxnSpPr>
        <p:spPr>
          <a:xfrm>
            <a:off x="7435470" y="3999462"/>
            <a:ext cx="64025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DB5A919-E8BD-4532-B996-753F71FEF9B6}"/>
              </a:ext>
            </a:extLst>
          </p:cNvPr>
          <p:cNvSpPr txBox="1"/>
          <p:nvPr/>
        </p:nvSpPr>
        <p:spPr>
          <a:xfrm>
            <a:off x="7298269" y="3733506"/>
            <a:ext cx="95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Fused</a:t>
            </a:r>
          </a:p>
          <a:p>
            <a:pPr algn="ctr"/>
            <a:r>
              <a:rPr lang="en-GB" sz="1400" dirty="0"/>
              <a:t>Meaning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73F6BA6-5465-41A6-8E60-E09CDAE1A5E7}"/>
              </a:ext>
            </a:extLst>
          </p:cNvPr>
          <p:cNvSpPr/>
          <p:nvPr/>
        </p:nvSpPr>
        <p:spPr>
          <a:xfrm>
            <a:off x="1111974" y="3451072"/>
            <a:ext cx="54944" cy="176716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2984D1A-ED13-44A9-B987-D7206EB98764}"/>
              </a:ext>
            </a:extLst>
          </p:cNvPr>
          <p:cNvCxnSpPr>
            <a:cxnSpLocks/>
          </p:cNvCxnSpPr>
          <p:nvPr/>
        </p:nvCxnSpPr>
        <p:spPr>
          <a:xfrm>
            <a:off x="9104930" y="2108483"/>
            <a:ext cx="2093324" cy="83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5466FF2-7149-425C-9D2A-0674B79069A1}"/>
              </a:ext>
            </a:extLst>
          </p:cNvPr>
          <p:cNvSpPr txBox="1"/>
          <p:nvPr/>
        </p:nvSpPr>
        <p:spPr>
          <a:xfrm>
            <a:off x="9445108" y="1811442"/>
            <a:ext cx="1598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Command/Request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14DD922-8CCD-465A-958F-C2FE20C232EF}"/>
              </a:ext>
            </a:extLst>
          </p:cNvPr>
          <p:cNvSpPr/>
          <p:nvPr/>
        </p:nvSpPr>
        <p:spPr>
          <a:xfrm>
            <a:off x="19922" y="706778"/>
            <a:ext cx="984436" cy="5372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Autonom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Motion SS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75AA51-E2A6-4AD5-8933-EECCC002DA88}"/>
              </a:ext>
            </a:extLst>
          </p:cNvPr>
          <p:cNvSpPr/>
          <p:nvPr/>
        </p:nvSpPr>
        <p:spPr>
          <a:xfrm>
            <a:off x="4676974" y="283857"/>
            <a:ext cx="1339230" cy="83778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Full World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Representation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Viewer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2A78271-410D-4358-82CF-48C9F63B797A}"/>
              </a:ext>
            </a:extLst>
          </p:cNvPr>
          <p:cNvCxnSpPr>
            <a:cxnSpLocks/>
          </p:cNvCxnSpPr>
          <p:nvPr/>
        </p:nvCxnSpPr>
        <p:spPr>
          <a:xfrm flipV="1">
            <a:off x="994551" y="974152"/>
            <a:ext cx="3717797" cy="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9">
            <a:extLst>
              <a:ext uri="{FF2B5EF4-FFF2-40B4-BE49-F238E27FC236}">
                <a16:creationId xmlns:a16="http://schemas.microsoft.com/office/drawing/2014/main" id="{92535998-8504-4C46-AFD7-9E20379A653B}"/>
              </a:ext>
            </a:extLst>
          </p:cNvPr>
          <p:cNvCxnSpPr>
            <a:cxnSpLocks/>
          </p:cNvCxnSpPr>
          <p:nvPr/>
        </p:nvCxnSpPr>
        <p:spPr>
          <a:xfrm flipV="1">
            <a:off x="286031" y="504028"/>
            <a:ext cx="4379130" cy="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3CACF46-7870-498D-989E-A115C07DEFF7}"/>
              </a:ext>
            </a:extLst>
          </p:cNvPr>
          <p:cNvSpPr txBox="1"/>
          <p:nvPr/>
        </p:nvSpPr>
        <p:spPr>
          <a:xfrm>
            <a:off x="155546" y="233057"/>
            <a:ext cx="1043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Viewer Command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FB1086-8934-4416-9611-DA063ACB5CE3}"/>
              </a:ext>
            </a:extLst>
          </p:cNvPr>
          <p:cNvCxnSpPr>
            <a:cxnSpLocks/>
          </p:cNvCxnSpPr>
          <p:nvPr/>
        </p:nvCxnSpPr>
        <p:spPr>
          <a:xfrm>
            <a:off x="6016232" y="850963"/>
            <a:ext cx="615915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E6A1A374-E7E5-460E-A31D-4F453BFDFA62}"/>
              </a:ext>
            </a:extLst>
          </p:cNvPr>
          <p:cNvSpPr txBox="1"/>
          <p:nvPr/>
        </p:nvSpPr>
        <p:spPr>
          <a:xfrm>
            <a:off x="11049945" y="597487"/>
            <a:ext cx="1131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FWRV</a:t>
            </a:r>
            <a:r>
              <a:rPr lang="en-GB" sz="1400" dirty="0"/>
              <a:t>  Video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8D5C176-E182-48EA-ADC4-888D13F17038}"/>
              </a:ext>
            </a:extLst>
          </p:cNvPr>
          <p:cNvSpPr txBox="1"/>
          <p:nvPr/>
        </p:nvSpPr>
        <p:spPr>
          <a:xfrm>
            <a:off x="1335433" y="624783"/>
            <a:ext cx="216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Full World Representation</a:t>
            </a:r>
            <a:endParaRPr lang="en-GB" sz="1400" dirty="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E62AB16-7EF1-47C7-96DC-64626DDB7FEB}"/>
              </a:ext>
            </a:extLst>
          </p:cNvPr>
          <p:cNvCxnSpPr>
            <a:cxnSpLocks/>
          </p:cNvCxnSpPr>
          <p:nvPr/>
        </p:nvCxnSpPr>
        <p:spPr>
          <a:xfrm>
            <a:off x="1224682" y="5165311"/>
            <a:ext cx="1700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BA456D-581F-427F-868F-119D0FEC1D65}"/>
              </a:ext>
            </a:extLst>
          </p:cNvPr>
          <p:cNvSpPr/>
          <p:nvPr/>
        </p:nvSpPr>
        <p:spPr>
          <a:xfrm>
            <a:off x="19922" y="4516941"/>
            <a:ext cx="942580" cy="930681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User Agent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B5D44B-F1F8-4A3B-8992-8D9A3C461200}"/>
              </a:ext>
            </a:extLst>
          </p:cNvPr>
          <p:cNvCxnSpPr>
            <a:cxnSpLocks/>
          </p:cNvCxnSpPr>
          <p:nvPr/>
        </p:nvCxnSpPr>
        <p:spPr>
          <a:xfrm>
            <a:off x="6006072" y="525843"/>
            <a:ext cx="615915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B1EBA38A-56C2-48CB-892C-CF5C251D1AD7}"/>
              </a:ext>
            </a:extLst>
          </p:cNvPr>
          <p:cNvSpPr txBox="1"/>
          <p:nvPr/>
        </p:nvSpPr>
        <p:spPr>
          <a:xfrm>
            <a:off x="11049390" y="292687"/>
            <a:ext cx="1094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FWRV</a:t>
            </a:r>
            <a:r>
              <a:rPr lang="en-GB" sz="1400" dirty="0"/>
              <a:t> Audio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A2221-C7E2-454E-A0BE-6A905C0E4965}"/>
              </a:ext>
            </a:extLst>
          </p:cNvPr>
          <p:cNvCxnSpPr>
            <a:cxnSpLocks/>
          </p:cNvCxnSpPr>
          <p:nvPr/>
        </p:nvCxnSpPr>
        <p:spPr>
          <a:xfrm>
            <a:off x="1111974" y="1370992"/>
            <a:ext cx="695543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4316CD-5019-4E98-AC75-00C492F18EA0}"/>
              </a:ext>
            </a:extLst>
          </p:cNvPr>
          <p:cNvSpPr txBox="1"/>
          <p:nvPr/>
        </p:nvSpPr>
        <p:spPr>
          <a:xfrm>
            <a:off x="196559" y="1216429"/>
            <a:ext cx="9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Input Text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68A0F727-F839-4884-84F2-40BCDA0A025B}"/>
              </a:ext>
            </a:extLst>
          </p:cNvPr>
          <p:cNvCxnSpPr>
            <a:cxnSpLocks/>
            <a:stCxn id="137" idx="3"/>
          </p:cNvCxnSpPr>
          <p:nvPr/>
        </p:nvCxnSpPr>
        <p:spPr>
          <a:xfrm>
            <a:off x="1049119" y="2538718"/>
            <a:ext cx="2816943" cy="61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D39276-4134-411F-AB48-F3B87185AECC}"/>
              </a:ext>
            </a:extLst>
          </p:cNvPr>
          <p:cNvCxnSpPr>
            <a:cxnSpLocks/>
          </p:cNvCxnSpPr>
          <p:nvPr/>
        </p:nvCxnSpPr>
        <p:spPr>
          <a:xfrm flipH="1">
            <a:off x="3825422" y="2526888"/>
            <a:ext cx="13654" cy="115111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6A57CD-F39F-4B81-B365-ED584F509FC9}"/>
              </a:ext>
            </a:extLst>
          </p:cNvPr>
          <p:cNvCxnSpPr>
            <a:cxnSpLocks/>
          </p:cNvCxnSpPr>
          <p:nvPr/>
        </p:nvCxnSpPr>
        <p:spPr>
          <a:xfrm>
            <a:off x="3839076" y="3646034"/>
            <a:ext cx="837594" cy="2180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B71DB05-C543-43C8-8B13-7B93481232B4}"/>
              </a:ext>
            </a:extLst>
          </p:cNvPr>
          <p:cNvSpPr txBox="1"/>
          <p:nvPr/>
        </p:nvSpPr>
        <p:spPr>
          <a:xfrm>
            <a:off x="135599" y="2384829"/>
            <a:ext cx="9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17835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8E80889-F147-4232-BD86-9FAAFF525182}"/>
              </a:ext>
            </a:extLst>
          </p:cNvPr>
          <p:cNvSpPr/>
          <p:nvPr/>
        </p:nvSpPr>
        <p:spPr>
          <a:xfrm>
            <a:off x="4119641" y="589115"/>
            <a:ext cx="6413937" cy="4842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C67DE-EE0B-4055-84F7-E0C3B1A2DAD4}"/>
              </a:ext>
            </a:extLst>
          </p:cNvPr>
          <p:cNvSpPr/>
          <p:nvPr/>
        </p:nvSpPr>
        <p:spPr>
          <a:xfrm>
            <a:off x="4679122" y="6388773"/>
            <a:ext cx="1558631" cy="472635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54AF53-983A-4FD6-ABA2-253E35CE73FA}"/>
              </a:ext>
            </a:extLst>
          </p:cNvPr>
          <p:cNvSpPr txBox="1"/>
          <p:nvPr/>
        </p:nvSpPr>
        <p:spPr>
          <a:xfrm>
            <a:off x="10662513" y="2326822"/>
            <a:ext cx="1293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Final Emotion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6AD3A8-D408-4603-BB1D-DEC55E6DED66}"/>
              </a:ext>
            </a:extLst>
          </p:cNvPr>
          <p:cNvSpPr/>
          <p:nvPr/>
        </p:nvSpPr>
        <p:spPr>
          <a:xfrm>
            <a:off x="2112931" y="5684894"/>
            <a:ext cx="8420647" cy="4512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Controller</a:t>
            </a:r>
          </a:p>
        </p:txBody>
      </p:sp>
      <p:cxnSp>
        <p:nvCxnSpPr>
          <p:cNvPr id="37" name="Straight Arrow Connector 19">
            <a:extLst>
              <a:ext uri="{FF2B5EF4-FFF2-40B4-BE49-F238E27FC236}">
                <a16:creationId xmlns:a16="http://schemas.microsoft.com/office/drawing/2014/main" id="{8E3AFF54-7434-4893-BF32-4EED3F78EEBB}"/>
              </a:ext>
            </a:extLst>
          </p:cNvPr>
          <p:cNvCxnSpPr>
            <a:cxnSpLocks/>
          </p:cNvCxnSpPr>
          <p:nvPr/>
        </p:nvCxnSpPr>
        <p:spPr>
          <a:xfrm>
            <a:off x="4669567" y="6280123"/>
            <a:ext cx="156818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9">
            <a:extLst>
              <a:ext uri="{FF2B5EF4-FFF2-40B4-BE49-F238E27FC236}">
                <a16:creationId xmlns:a16="http://schemas.microsoft.com/office/drawing/2014/main" id="{39F4F8F5-6083-42EE-A824-E57452694A05}"/>
              </a:ext>
            </a:extLst>
          </p:cNvPr>
          <p:cNvCxnSpPr>
            <a:cxnSpLocks/>
          </p:cNvCxnSpPr>
          <p:nvPr/>
        </p:nvCxnSpPr>
        <p:spPr>
          <a:xfrm>
            <a:off x="2052320" y="5567536"/>
            <a:ext cx="853891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4FD6800-C204-47CD-97CE-269826D437F6}"/>
              </a:ext>
            </a:extLst>
          </p:cNvPr>
          <p:cNvSpPr/>
          <p:nvPr/>
        </p:nvSpPr>
        <p:spPr>
          <a:xfrm>
            <a:off x="6862258" y="6375929"/>
            <a:ext cx="832741" cy="472635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Storage</a:t>
            </a:r>
          </a:p>
        </p:txBody>
      </p:sp>
      <p:cxnSp>
        <p:nvCxnSpPr>
          <p:cNvPr id="44" name="Straight Arrow Connector 19">
            <a:extLst>
              <a:ext uri="{FF2B5EF4-FFF2-40B4-BE49-F238E27FC236}">
                <a16:creationId xmlns:a16="http://schemas.microsoft.com/office/drawing/2014/main" id="{1FEBBE79-3347-44A0-937E-1DC4F79F6C78}"/>
              </a:ext>
            </a:extLst>
          </p:cNvPr>
          <p:cNvCxnSpPr>
            <a:cxnSpLocks/>
          </p:cNvCxnSpPr>
          <p:nvPr/>
        </p:nvCxnSpPr>
        <p:spPr>
          <a:xfrm>
            <a:off x="6862258" y="6274576"/>
            <a:ext cx="828490" cy="35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4B72326-9534-45DE-915E-866EDB6DAE8A}"/>
              </a:ext>
            </a:extLst>
          </p:cNvPr>
          <p:cNvSpPr/>
          <p:nvPr/>
        </p:nvSpPr>
        <p:spPr>
          <a:xfrm>
            <a:off x="9495414" y="2842176"/>
            <a:ext cx="904810" cy="56489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Question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1A882-B388-4358-BB02-D6BAA27BAF4A}"/>
              </a:ext>
            </a:extLst>
          </p:cNvPr>
          <p:cNvSpPr/>
          <p:nvPr/>
        </p:nvSpPr>
        <p:spPr>
          <a:xfrm>
            <a:off x="7634118" y="2422433"/>
            <a:ext cx="1052866" cy="6853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Emotion Fusion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D13F2C0-9EDF-426B-8DC2-5143BE273265}"/>
              </a:ext>
            </a:extLst>
          </p:cNvPr>
          <p:cNvCxnSpPr>
            <a:cxnSpLocks/>
          </p:cNvCxnSpPr>
          <p:nvPr/>
        </p:nvCxnSpPr>
        <p:spPr>
          <a:xfrm>
            <a:off x="6734965" y="1714390"/>
            <a:ext cx="521516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8B77C0-7F7B-4F11-840D-122E7B317BD1}"/>
              </a:ext>
            </a:extLst>
          </p:cNvPr>
          <p:cNvSpPr txBox="1"/>
          <p:nvPr/>
        </p:nvSpPr>
        <p:spPr>
          <a:xfrm>
            <a:off x="3230139" y="3545711"/>
            <a:ext cx="60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Input</a:t>
            </a:r>
          </a:p>
          <a:p>
            <a:pPr algn="ctr"/>
            <a:r>
              <a:rPr lang="en-GB" sz="1400" dirty="0"/>
              <a:t>Video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6CED5E-BAB9-4AD8-8374-34AA6F0FA3DC}"/>
              </a:ext>
            </a:extLst>
          </p:cNvPr>
          <p:cNvSpPr txBox="1"/>
          <p:nvPr/>
        </p:nvSpPr>
        <p:spPr>
          <a:xfrm>
            <a:off x="3472239" y="1491176"/>
            <a:ext cx="62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Input</a:t>
            </a:r>
          </a:p>
          <a:p>
            <a:pPr algn="ctr"/>
            <a:r>
              <a:rPr lang="en-US" sz="1400" dirty="0"/>
              <a:t>Audio</a:t>
            </a:r>
            <a:endParaRPr lang="en-GB" sz="1400" dirty="0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3B7213E-737C-4CF1-A880-9DA65F42B629}"/>
              </a:ext>
            </a:extLst>
          </p:cNvPr>
          <p:cNvCxnSpPr>
            <a:cxnSpLocks/>
            <a:endCxn id="138" idx="1"/>
          </p:cNvCxnSpPr>
          <p:nvPr/>
        </p:nvCxnSpPr>
        <p:spPr>
          <a:xfrm>
            <a:off x="3533770" y="1749259"/>
            <a:ext cx="69613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19">
            <a:extLst>
              <a:ext uri="{FF2B5EF4-FFF2-40B4-BE49-F238E27FC236}">
                <a16:creationId xmlns:a16="http://schemas.microsoft.com/office/drawing/2014/main" id="{00977C3F-A5DB-481F-9E42-2A7E7520E890}"/>
              </a:ext>
            </a:extLst>
          </p:cNvPr>
          <p:cNvCxnSpPr>
            <a:cxnSpLocks/>
          </p:cNvCxnSpPr>
          <p:nvPr/>
        </p:nvCxnSpPr>
        <p:spPr>
          <a:xfrm flipV="1">
            <a:off x="6716033" y="1083493"/>
            <a:ext cx="5234101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A81ED3-B87D-4378-9675-DE0821B0EADD}"/>
              </a:ext>
            </a:extLst>
          </p:cNvPr>
          <p:cNvSpPr txBox="1"/>
          <p:nvPr/>
        </p:nvSpPr>
        <p:spPr>
          <a:xfrm>
            <a:off x="10882543" y="768601"/>
            <a:ext cx="961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Speaker ID</a:t>
            </a:r>
            <a:endParaRPr lang="en-GB" sz="1400" dirty="0"/>
          </a:p>
        </p:txBody>
      </p:sp>
      <p:cxnSp>
        <p:nvCxnSpPr>
          <p:cNvPr id="111" name="Straight Arrow Connector 19">
            <a:extLst>
              <a:ext uri="{FF2B5EF4-FFF2-40B4-BE49-F238E27FC236}">
                <a16:creationId xmlns:a16="http://schemas.microsoft.com/office/drawing/2014/main" id="{E0E809BE-B531-411B-8E97-A5D6FA49E774}"/>
              </a:ext>
            </a:extLst>
          </p:cNvPr>
          <p:cNvCxnSpPr>
            <a:cxnSpLocks/>
          </p:cNvCxnSpPr>
          <p:nvPr/>
        </p:nvCxnSpPr>
        <p:spPr>
          <a:xfrm flipV="1">
            <a:off x="6731591" y="4308177"/>
            <a:ext cx="5199881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B3627BD-BA87-40AC-9188-DF6B56E13428}"/>
              </a:ext>
            </a:extLst>
          </p:cNvPr>
          <p:cNvSpPr txBox="1"/>
          <p:nvPr/>
        </p:nvSpPr>
        <p:spPr>
          <a:xfrm>
            <a:off x="11162358" y="4057526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Face ID</a:t>
            </a:r>
            <a:endParaRPr lang="en-GB" sz="14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C23B10E-A15E-46E5-87CA-7A3A19698575}"/>
              </a:ext>
            </a:extLst>
          </p:cNvPr>
          <p:cNvCxnSpPr>
            <a:cxnSpLocks/>
          </p:cNvCxnSpPr>
          <p:nvPr/>
        </p:nvCxnSpPr>
        <p:spPr>
          <a:xfrm>
            <a:off x="6738657" y="2583181"/>
            <a:ext cx="90154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8F38E63-DEFF-4588-8024-1015E95E4C10}"/>
              </a:ext>
            </a:extLst>
          </p:cNvPr>
          <p:cNvCxnSpPr>
            <a:cxnSpLocks/>
          </p:cNvCxnSpPr>
          <p:nvPr/>
        </p:nvCxnSpPr>
        <p:spPr>
          <a:xfrm>
            <a:off x="6729660" y="3251738"/>
            <a:ext cx="278917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7C3B07E-B7C9-4C3E-8AE7-A92C2C146751}"/>
              </a:ext>
            </a:extLst>
          </p:cNvPr>
          <p:cNvSpPr txBox="1"/>
          <p:nvPr/>
        </p:nvSpPr>
        <p:spPr>
          <a:xfrm>
            <a:off x="6822481" y="2273432"/>
            <a:ext cx="8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Emotion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7DBFAD2-9603-4F88-9631-EB0AEAE23B08}"/>
              </a:ext>
            </a:extLst>
          </p:cNvPr>
          <p:cNvSpPr txBox="1"/>
          <p:nvPr/>
        </p:nvSpPr>
        <p:spPr>
          <a:xfrm>
            <a:off x="8708656" y="2944696"/>
            <a:ext cx="88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Meaning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32327B2-C811-44B6-8185-19FBD58F7B9B}"/>
              </a:ext>
            </a:extLst>
          </p:cNvPr>
          <p:cNvSpPr/>
          <p:nvPr/>
        </p:nvSpPr>
        <p:spPr>
          <a:xfrm>
            <a:off x="4229903" y="798660"/>
            <a:ext cx="985695" cy="19011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Speech </a:t>
            </a:r>
            <a:r>
              <a:rPr lang="en-US" sz="1400" dirty="0" err="1">
                <a:solidFill>
                  <a:schemeClr val="tx1"/>
                </a:solidFill>
              </a:rPr>
              <a:t>Separ-ation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502620B-E9BB-47B6-AF00-55540578349A}"/>
              </a:ext>
            </a:extLst>
          </p:cNvPr>
          <p:cNvCxnSpPr>
            <a:cxnSpLocks/>
          </p:cNvCxnSpPr>
          <p:nvPr/>
        </p:nvCxnSpPr>
        <p:spPr>
          <a:xfrm>
            <a:off x="3964526" y="3156532"/>
            <a:ext cx="201259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D429D5E-344F-4E07-AF1C-8AA09A09AB87}"/>
              </a:ext>
            </a:extLst>
          </p:cNvPr>
          <p:cNvSpPr/>
          <p:nvPr/>
        </p:nvSpPr>
        <p:spPr>
          <a:xfrm>
            <a:off x="9028547" y="6376289"/>
            <a:ext cx="1175640" cy="4726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MPAI Store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59673A2-4C5C-4E20-9E3F-FA2E03C19FE6}"/>
              </a:ext>
            </a:extLst>
          </p:cNvPr>
          <p:cNvCxnSpPr>
            <a:cxnSpLocks/>
          </p:cNvCxnSpPr>
          <p:nvPr/>
        </p:nvCxnSpPr>
        <p:spPr>
          <a:xfrm>
            <a:off x="9028547" y="6274576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DB5A919-E8BD-4532-B996-753F71FEF9B6}"/>
              </a:ext>
            </a:extLst>
          </p:cNvPr>
          <p:cNvSpPr txBox="1"/>
          <p:nvPr/>
        </p:nvSpPr>
        <p:spPr>
          <a:xfrm>
            <a:off x="10691429" y="2814538"/>
            <a:ext cx="122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Final Meaning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73F6BA6-5465-41A6-8E60-E09CDAE1A5E7}"/>
              </a:ext>
            </a:extLst>
          </p:cNvPr>
          <p:cNvSpPr/>
          <p:nvPr/>
        </p:nvSpPr>
        <p:spPr>
          <a:xfrm>
            <a:off x="3778734" y="3032412"/>
            <a:ext cx="139578" cy="155265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D1EB92A-139E-4658-A906-1B03CDDA4AF2}"/>
              </a:ext>
            </a:extLst>
          </p:cNvPr>
          <p:cNvCxnSpPr>
            <a:cxnSpLocks/>
          </p:cNvCxnSpPr>
          <p:nvPr/>
        </p:nvCxnSpPr>
        <p:spPr>
          <a:xfrm>
            <a:off x="5212754" y="2442753"/>
            <a:ext cx="76437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8B228F6-47D3-4ADC-BEAB-284D8913C504}"/>
              </a:ext>
            </a:extLst>
          </p:cNvPr>
          <p:cNvSpPr/>
          <p:nvPr/>
        </p:nvSpPr>
        <p:spPr>
          <a:xfrm>
            <a:off x="5986578" y="4092335"/>
            <a:ext cx="867001" cy="4413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 Analysis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D29FF61-774E-408E-94F2-76C7AEFC4536}"/>
              </a:ext>
            </a:extLst>
          </p:cNvPr>
          <p:cNvCxnSpPr>
            <a:cxnSpLocks/>
          </p:cNvCxnSpPr>
          <p:nvPr/>
        </p:nvCxnSpPr>
        <p:spPr>
          <a:xfrm>
            <a:off x="8686984" y="2640609"/>
            <a:ext cx="326315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D5A4691-4F20-4CB1-AE92-209DB649020B}"/>
              </a:ext>
            </a:extLst>
          </p:cNvPr>
          <p:cNvCxnSpPr>
            <a:cxnSpLocks/>
          </p:cNvCxnSpPr>
          <p:nvPr/>
        </p:nvCxnSpPr>
        <p:spPr>
          <a:xfrm>
            <a:off x="6751092" y="3034163"/>
            <a:ext cx="90154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5E91E63-893F-4F14-8E82-945E93E4E279}"/>
              </a:ext>
            </a:extLst>
          </p:cNvPr>
          <p:cNvSpPr txBox="1"/>
          <p:nvPr/>
        </p:nvSpPr>
        <p:spPr>
          <a:xfrm>
            <a:off x="6829976" y="2723700"/>
            <a:ext cx="8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Emotion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15AECE1-42C2-43E0-BF64-42510C16355B}"/>
              </a:ext>
            </a:extLst>
          </p:cNvPr>
          <p:cNvCxnSpPr>
            <a:cxnSpLocks/>
          </p:cNvCxnSpPr>
          <p:nvPr/>
        </p:nvCxnSpPr>
        <p:spPr>
          <a:xfrm>
            <a:off x="6721499" y="2259363"/>
            <a:ext cx="206555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86E68B-B669-438C-A2FF-B03BB710CAA4}"/>
              </a:ext>
            </a:extLst>
          </p:cNvPr>
          <p:cNvCxnSpPr>
            <a:cxnSpLocks/>
          </p:cNvCxnSpPr>
          <p:nvPr/>
        </p:nvCxnSpPr>
        <p:spPr>
          <a:xfrm>
            <a:off x="8787056" y="2259363"/>
            <a:ext cx="0" cy="685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3BECCB-7AE5-4E3C-9919-1BCDCCB36510}"/>
              </a:ext>
            </a:extLst>
          </p:cNvPr>
          <p:cNvCxnSpPr/>
          <p:nvPr/>
        </p:nvCxnSpPr>
        <p:spPr>
          <a:xfrm>
            <a:off x="8787056" y="2933574"/>
            <a:ext cx="70835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6FE568C0-AE50-4313-9AE8-9F84D4A40C9C}"/>
              </a:ext>
            </a:extLst>
          </p:cNvPr>
          <p:cNvSpPr txBox="1"/>
          <p:nvPr/>
        </p:nvSpPr>
        <p:spPr>
          <a:xfrm>
            <a:off x="8711760" y="2649223"/>
            <a:ext cx="88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Meaning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C66C65-5B47-48CF-8BE3-90997AA9D2C1}"/>
              </a:ext>
            </a:extLst>
          </p:cNvPr>
          <p:cNvCxnSpPr>
            <a:stCxn id="51" idx="3"/>
          </p:cNvCxnSpPr>
          <p:nvPr/>
        </p:nvCxnSpPr>
        <p:spPr>
          <a:xfrm flipV="1">
            <a:off x="10400224" y="3124621"/>
            <a:ext cx="1549910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6CEC1C-87F7-448A-A2BB-A40E0B94324F}"/>
              </a:ext>
            </a:extLst>
          </p:cNvPr>
          <p:cNvSpPr txBox="1"/>
          <p:nvPr/>
        </p:nvSpPr>
        <p:spPr>
          <a:xfrm>
            <a:off x="10510489" y="1407331"/>
            <a:ext cx="1380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Encoded Speech</a:t>
            </a:r>
            <a:endParaRPr lang="en-GB" sz="14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93C4C1E-D477-4BA9-806F-74215DF627B7}"/>
              </a:ext>
            </a:extLst>
          </p:cNvPr>
          <p:cNvCxnSpPr>
            <a:cxnSpLocks/>
          </p:cNvCxnSpPr>
          <p:nvPr/>
        </p:nvCxnSpPr>
        <p:spPr>
          <a:xfrm>
            <a:off x="6738072" y="3742421"/>
            <a:ext cx="521516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1C83F317-C4BC-41D9-AFC5-6C41EC68BE92}"/>
              </a:ext>
            </a:extLst>
          </p:cNvPr>
          <p:cNvSpPr txBox="1"/>
          <p:nvPr/>
        </p:nvSpPr>
        <p:spPr>
          <a:xfrm>
            <a:off x="10695931" y="3492912"/>
            <a:ext cx="118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Motion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8ED51E7-6436-47CF-89B5-25B446D098B1}"/>
              </a:ext>
            </a:extLst>
          </p:cNvPr>
          <p:cNvCxnSpPr>
            <a:cxnSpLocks/>
          </p:cNvCxnSpPr>
          <p:nvPr/>
        </p:nvCxnSpPr>
        <p:spPr>
          <a:xfrm>
            <a:off x="3322320" y="4661671"/>
            <a:ext cx="8609152" cy="40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4243EB9E-C0C6-48E0-AA63-A7720936BFD3}"/>
              </a:ext>
            </a:extLst>
          </p:cNvPr>
          <p:cNvSpPr txBox="1"/>
          <p:nvPr/>
        </p:nvSpPr>
        <p:spPr>
          <a:xfrm>
            <a:off x="3007360" y="4358133"/>
            <a:ext cx="1192064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Avatar Model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41C3499-B422-49D6-BB77-F693378A8C00}"/>
              </a:ext>
            </a:extLst>
          </p:cNvPr>
          <p:cNvSpPr txBox="1"/>
          <p:nvPr/>
        </p:nvSpPr>
        <p:spPr>
          <a:xfrm>
            <a:off x="10491827" y="4339270"/>
            <a:ext cx="1679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Avatar Model</a:t>
            </a:r>
            <a:endParaRPr lang="en-GB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8A3E35-B67A-42A9-B969-AC638CED27DE}"/>
              </a:ext>
            </a:extLst>
          </p:cNvPr>
          <p:cNvSpPr/>
          <p:nvPr/>
        </p:nvSpPr>
        <p:spPr>
          <a:xfrm>
            <a:off x="2112931" y="2853897"/>
            <a:ext cx="942580" cy="2577627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Agent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401AB44-CBEA-4969-978C-AF6D108EA75D}"/>
              </a:ext>
            </a:extLst>
          </p:cNvPr>
          <p:cNvSpPr/>
          <p:nvPr/>
        </p:nvSpPr>
        <p:spPr>
          <a:xfrm>
            <a:off x="5980364" y="2150991"/>
            <a:ext cx="867001" cy="54886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Speech Analysis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016B04D-C1F9-4C77-A23A-A9875FCD6F11}"/>
              </a:ext>
            </a:extLst>
          </p:cNvPr>
          <p:cNvSpPr/>
          <p:nvPr/>
        </p:nvSpPr>
        <p:spPr>
          <a:xfrm>
            <a:off x="5992802" y="2853898"/>
            <a:ext cx="867001" cy="54886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 Analysis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ACF9447-6137-4150-BA89-08281E1B8E79}"/>
              </a:ext>
            </a:extLst>
          </p:cNvPr>
          <p:cNvCxnSpPr>
            <a:cxnSpLocks/>
          </p:cNvCxnSpPr>
          <p:nvPr/>
        </p:nvCxnSpPr>
        <p:spPr>
          <a:xfrm>
            <a:off x="3964526" y="3735652"/>
            <a:ext cx="201259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823FA17-8FDC-43C3-B1BE-7B0FD688CD08}"/>
              </a:ext>
            </a:extLst>
          </p:cNvPr>
          <p:cNvCxnSpPr>
            <a:cxnSpLocks/>
          </p:cNvCxnSpPr>
          <p:nvPr/>
        </p:nvCxnSpPr>
        <p:spPr>
          <a:xfrm>
            <a:off x="3974686" y="4314772"/>
            <a:ext cx="201259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FCF737-F6EC-4FAB-B20C-5D26F1D72EAD}"/>
              </a:ext>
            </a:extLst>
          </p:cNvPr>
          <p:cNvCxnSpPr>
            <a:cxnSpLocks/>
          </p:cNvCxnSpPr>
          <p:nvPr/>
        </p:nvCxnSpPr>
        <p:spPr>
          <a:xfrm>
            <a:off x="5222914" y="1741713"/>
            <a:ext cx="76437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F494018-E45A-4173-AEA3-97DAF9451487}"/>
              </a:ext>
            </a:extLst>
          </p:cNvPr>
          <p:cNvCxnSpPr>
            <a:cxnSpLocks/>
          </p:cNvCxnSpPr>
          <p:nvPr/>
        </p:nvCxnSpPr>
        <p:spPr>
          <a:xfrm>
            <a:off x="5212754" y="1060993"/>
            <a:ext cx="76437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499946E-E1E6-4E99-9AB3-DFCCFF8B33F1}"/>
              </a:ext>
            </a:extLst>
          </p:cNvPr>
          <p:cNvSpPr txBox="1"/>
          <p:nvPr/>
        </p:nvSpPr>
        <p:spPr>
          <a:xfrm>
            <a:off x="5144121" y="785300"/>
            <a:ext cx="92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Separated</a:t>
            </a:r>
          </a:p>
          <a:p>
            <a:pPr algn="ctr"/>
            <a:r>
              <a:rPr lang="en-US" sz="1400" dirty="0"/>
              <a:t>Speech</a:t>
            </a:r>
            <a:endParaRPr lang="en-GB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FE1822-FAB9-4DE0-91EE-B4BDC31167B2}"/>
              </a:ext>
            </a:extLst>
          </p:cNvPr>
          <p:cNvSpPr txBox="1"/>
          <p:nvPr/>
        </p:nvSpPr>
        <p:spPr>
          <a:xfrm>
            <a:off x="5144121" y="1486340"/>
            <a:ext cx="92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Separated</a:t>
            </a:r>
          </a:p>
          <a:p>
            <a:pPr algn="ctr"/>
            <a:r>
              <a:rPr lang="en-US" sz="1400" dirty="0"/>
              <a:t>Speech</a:t>
            </a:r>
            <a:endParaRPr lang="en-GB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1319EAB-1ECA-4C41-9E19-7EA1EBBB8E69}"/>
              </a:ext>
            </a:extLst>
          </p:cNvPr>
          <p:cNvSpPr txBox="1"/>
          <p:nvPr/>
        </p:nvSpPr>
        <p:spPr>
          <a:xfrm>
            <a:off x="5144121" y="2156900"/>
            <a:ext cx="92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Separated</a:t>
            </a:r>
          </a:p>
          <a:p>
            <a:pPr algn="ctr"/>
            <a:r>
              <a:rPr lang="en-US" sz="1400" dirty="0"/>
              <a:t>Speech</a:t>
            </a:r>
            <a:endParaRPr lang="en-GB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A289D5-44CB-40B1-A994-C2F15A9BCA86}"/>
              </a:ext>
            </a:extLst>
          </p:cNvPr>
          <p:cNvSpPr/>
          <p:nvPr/>
        </p:nvSpPr>
        <p:spPr>
          <a:xfrm>
            <a:off x="5977255" y="1457421"/>
            <a:ext cx="867001" cy="54886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Speech Encoding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D712377F-78EA-4942-8E26-F694B899A0C9}"/>
              </a:ext>
            </a:extLst>
          </p:cNvPr>
          <p:cNvSpPr/>
          <p:nvPr/>
        </p:nvSpPr>
        <p:spPr>
          <a:xfrm>
            <a:off x="5977125" y="785673"/>
            <a:ext cx="879950" cy="5382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Speaker </a:t>
            </a:r>
            <a:r>
              <a:rPr lang="en-GB" sz="1400" dirty="0" err="1">
                <a:solidFill>
                  <a:schemeClr val="tx1"/>
                </a:solidFill>
              </a:rPr>
              <a:t>Recognit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6A0ABF6-B8BB-4915-97B8-320F37B7283B}"/>
              </a:ext>
            </a:extLst>
          </p:cNvPr>
          <p:cNvSpPr/>
          <p:nvPr/>
        </p:nvSpPr>
        <p:spPr>
          <a:xfrm>
            <a:off x="5989682" y="3527746"/>
            <a:ext cx="867001" cy="4413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Head Analysis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95CC265-3968-4B6D-B861-4A61AB642D24}"/>
              </a:ext>
            </a:extLst>
          </p:cNvPr>
          <p:cNvCxnSpPr>
            <a:cxnSpLocks/>
          </p:cNvCxnSpPr>
          <p:nvPr/>
        </p:nvCxnSpPr>
        <p:spPr>
          <a:xfrm>
            <a:off x="3322320" y="4986791"/>
            <a:ext cx="8609152" cy="40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08415970-A2EB-4047-8A37-107179C7F04E}"/>
              </a:ext>
            </a:extLst>
          </p:cNvPr>
          <p:cNvSpPr txBox="1"/>
          <p:nvPr/>
        </p:nvSpPr>
        <p:spPr>
          <a:xfrm>
            <a:off x="3037840" y="4713733"/>
            <a:ext cx="1192064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3D AV Object</a:t>
            </a:r>
            <a:endParaRPr lang="en-GB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E1CD96-8B17-4420-AF2E-4832EF49A163}"/>
              </a:ext>
            </a:extLst>
          </p:cNvPr>
          <p:cNvSpPr txBox="1"/>
          <p:nvPr/>
        </p:nvSpPr>
        <p:spPr>
          <a:xfrm>
            <a:off x="10491827" y="4694870"/>
            <a:ext cx="1679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 AV Object</a:t>
            </a:r>
            <a:endParaRPr lang="en-GB" sz="1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1115EF3-5C5A-40B4-B36E-60B4C3A67D61}"/>
              </a:ext>
            </a:extLst>
          </p:cNvPr>
          <p:cNvCxnSpPr>
            <a:cxnSpLocks/>
          </p:cNvCxnSpPr>
          <p:nvPr/>
        </p:nvCxnSpPr>
        <p:spPr>
          <a:xfrm>
            <a:off x="3342640" y="5281431"/>
            <a:ext cx="8609152" cy="40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F7B0D7F-08D0-4ABF-8BA2-9B5B2F91E9F9}"/>
              </a:ext>
            </a:extLst>
          </p:cNvPr>
          <p:cNvSpPr txBox="1"/>
          <p:nvPr/>
        </p:nvSpPr>
        <p:spPr>
          <a:xfrm>
            <a:off x="3187313" y="4989260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Commands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55597F-2787-4EBB-8D49-203B1627654B}"/>
              </a:ext>
            </a:extLst>
          </p:cNvPr>
          <p:cNvSpPr txBox="1"/>
          <p:nvPr/>
        </p:nvSpPr>
        <p:spPr>
          <a:xfrm>
            <a:off x="10522833" y="4989260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Commands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40A8D-376C-42A5-A6B3-13F52467E48B}"/>
              </a:ext>
            </a:extLst>
          </p:cNvPr>
          <p:cNvSpPr txBox="1"/>
          <p:nvPr/>
        </p:nvSpPr>
        <p:spPr>
          <a:xfrm>
            <a:off x="335280" y="396240"/>
            <a:ext cx="3711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Mixed-reality </a:t>
            </a:r>
          </a:p>
          <a:p>
            <a:r>
              <a:rPr lang="en-GB" sz="3200" dirty="0"/>
              <a:t>Collaborative Spaces </a:t>
            </a:r>
          </a:p>
          <a:p>
            <a:r>
              <a:rPr lang="en-GB" sz="3200" dirty="0"/>
              <a:t>(MPAI-MCS)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47B50-A40D-4FDE-A556-A793D2843D17}"/>
              </a:ext>
            </a:extLst>
          </p:cNvPr>
          <p:cNvSpPr txBox="1"/>
          <p:nvPr/>
        </p:nvSpPr>
        <p:spPr>
          <a:xfrm>
            <a:off x="300877" y="2046513"/>
            <a:ext cx="397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Avatar-based videoconference</a:t>
            </a:r>
          </a:p>
        </p:txBody>
      </p:sp>
    </p:spTree>
    <p:extLst>
      <p:ext uri="{BB962C8B-B14F-4D97-AF65-F5344CB8AC3E}">
        <p14:creationId xmlns:p14="http://schemas.microsoft.com/office/powerpoint/2010/main" val="68490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2818-795A-4739-A3EA-F2D87E94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319"/>
          </a:xfrm>
        </p:spPr>
        <p:txBody>
          <a:bodyPr>
            <a:normAutofit fontScale="90000"/>
          </a:bodyPr>
          <a:lstStyle/>
          <a:p>
            <a:r>
              <a:rPr lang="en-GB" dirty="0"/>
              <a:t>Server-based Predictive Multiplayer Gaming</a:t>
            </a:r>
          </a:p>
        </p:txBody>
      </p:sp>
      <p:sp>
        <p:nvSpPr>
          <p:cNvPr id="137" name="Content Placeholder 3">
            <a:extLst>
              <a:ext uri="{FF2B5EF4-FFF2-40B4-BE49-F238E27FC236}">
                <a16:creationId xmlns:a16="http://schemas.microsoft.com/office/drawing/2014/main" id="{D3FDA3B7-66CD-4E5C-9B3B-B42F3DCD7B13}"/>
              </a:ext>
            </a:extLst>
          </p:cNvPr>
          <p:cNvSpPr txBox="1">
            <a:spLocks/>
          </p:cNvSpPr>
          <p:nvPr/>
        </p:nvSpPr>
        <p:spPr>
          <a:xfrm>
            <a:off x="838200" y="1033145"/>
            <a:ext cx="10515600" cy="616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Prediction of missing data and </a:t>
            </a:r>
            <a:r>
              <a:rPr lang="en-GB" dirty="0" err="1"/>
              <a:t>anticheating</a:t>
            </a:r>
            <a:endParaRPr lang="en-GB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1C5DDA3-B689-43C2-B08A-45DAA395BF2B}"/>
              </a:ext>
            </a:extLst>
          </p:cNvPr>
          <p:cNvSpPr/>
          <p:nvPr/>
        </p:nvSpPr>
        <p:spPr>
          <a:xfrm>
            <a:off x="6109344" y="1746146"/>
            <a:ext cx="3300183" cy="4400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6DE1A40-4E83-4CE1-B558-96F1FF418F76}"/>
              </a:ext>
            </a:extLst>
          </p:cNvPr>
          <p:cNvSpPr/>
          <p:nvPr/>
        </p:nvSpPr>
        <p:spPr>
          <a:xfrm>
            <a:off x="6361344" y="3515102"/>
            <a:ext cx="1635171" cy="5616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Behaviour Engine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C54E59E-C4A5-4C85-AA70-8205EAB72075}"/>
              </a:ext>
            </a:extLst>
          </p:cNvPr>
          <p:cNvSpPr/>
          <p:nvPr/>
        </p:nvSpPr>
        <p:spPr>
          <a:xfrm>
            <a:off x="6350327" y="2614090"/>
            <a:ext cx="1635171" cy="5616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Physics Engine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516A2F3-06AB-4E83-9A1E-98B4E26CC83A}"/>
              </a:ext>
            </a:extLst>
          </p:cNvPr>
          <p:cNvSpPr/>
          <p:nvPr/>
        </p:nvSpPr>
        <p:spPr>
          <a:xfrm>
            <a:off x="6350327" y="4427007"/>
            <a:ext cx="1635171" cy="5616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Rules Engine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F5AE126-F7F5-4CB9-BA0B-FC7DDF1D787B}"/>
              </a:ext>
            </a:extLst>
          </p:cNvPr>
          <p:cNvCxnSpPr>
            <a:cxnSpLocks/>
          </p:cNvCxnSpPr>
          <p:nvPr/>
        </p:nvCxnSpPr>
        <p:spPr>
          <a:xfrm flipH="1">
            <a:off x="7985498" y="3058224"/>
            <a:ext cx="50356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2C3DC79B-DFAC-4DA4-8D3F-4ABF4BFA1E84}"/>
              </a:ext>
            </a:extLst>
          </p:cNvPr>
          <p:cNvSpPr txBox="1"/>
          <p:nvPr/>
        </p:nvSpPr>
        <p:spPr>
          <a:xfrm>
            <a:off x="8009913" y="2810563"/>
            <a:ext cx="504897" cy="3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GM’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8DCB892-32D7-4F05-87B7-64956E8DC74F}"/>
              </a:ext>
            </a:extLst>
          </p:cNvPr>
          <p:cNvSpPr/>
          <p:nvPr/>
        </p:nvSpPr>
        <p:spPr>
          <a:xfrm>
            <a:off x="6368407" y="5458493"/>
            <a:ext cx="1635171" cy="561689"/>
          </a:xfrm>
          <a:prstGeom prst="rect">
            <a:avLst/>
          </a:prstGeo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Other Engines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DDBED70-FDE2-43C8-B4DB-17449DED6F3A}"/>
              </a:ext>
            </a:extLst>
          </p:cNvPr>
          <p:cNvCxnSpPr>
            <a:cxnSpLocks/>
          </p:cNvCxnSpPr>
          <p:nvPr/>
        </p:nvCxnSpPr>
        <p:spPr>
          <a:xfrm flipH="1">
            <a:off x="8007267" y="2786081"/>
            <a:ext cx="50356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370B842D-08CC-4C07-8C0D-EE3EEE02E151}"/>
              </a:ext>
            </a:extLst>
          </p:cNvPr>
          <p:cNvSpPr txBox="1"/>
          <p:nvPr/>
        </p:nvSpPr>
        <p:spPr>
          <a:xfrm>
            <a:off x="8031266" y="2506570"/>
            <a:ext cx="45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D87D8C-4C12-44BB-A719-B83AF7D14EE1}"/>
              </a:ext>
            </a:extLst>
          </p:cNvPr>
          <p:cNvCxnSpPr>
            <a:cxnSpLocks/>
          </p:cNvCxnSpPr>
          <p:nvPr/>
        </p:nvCxnSpPr>
        <p:spPr>
          <a:xfrm flipH="1">
            <a:off x="8018152" y="5884181"/>
            <a:ext cx="50356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431C3FE-66D7-4051-9320-36000F3721C7}"/>
              </a:ext>
            </a:extLst>
          </p:cNvPr>
          <p:cNvSpPr txBox="1"/>
          <p:nvPr/>
        </p:nvSpPr>
        <p:spPr>
          <a:xfrm>
            <a:off x="8042567" y="5636520"/>
            <a:ext cx="504897" cy="3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GM’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8FAD1CD-69A0-4D09-8C97-752A2AD8FAF9}"/>
              </a:ext>
            </a:extLst>
          </p:cNvPr>
          <p:cNvCxnSpPr>
            <a:cxnSpLocks/>
          </p:cNvCxnSpPr>
          <p:nvPr/>
        </p:nvCxnSpPr>
        <p:spPr>
          <a:xfrm flipH="1">
            <a:off x="8016068" y="5612038"/>
            <a:ext cx="50356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6EC8B487-BF8D-4FA1-A0E8-1346426DE34D}"/>
              </a:ext>
            </a:extLst>
          </p:cNvPr>
          <p:cNvSpPr txBox="1"/>
          <p:nvPr/>
        </p:nvSpPr>
        <p:spPr>
          <a:xfrm>
            <a:off x="8063920" y="5332527"/>
            <a:ext cx="45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41A50DE-45C3-4CD6-B322-A0ECEB377CC8}"/>
              </a:ext>
            </a:extLst>
          </p:cNvPr>
          <p:cNvCxnSpPr>
            <a:cxnSpLocks/>
          </p:cNvCxnSpPr>
          <p:nvPr/>
        </p:nvCxnSpPr>
        <p:spPr>
          <a:xfrm flipH="1">
            <a:off x="7986826" y="3980298"/>
            <a:ext cx="50356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ADA2C98-886E-4234-A873-C7FB26571AFC}"/>
              </a:ext>
            </a:extLst>
          </p:cNvPr>
          <p:cNvSpPr txBox="1"/>
          <p:nvPr/>
        </p:nvSpPr>
        <p:spPr>
          <a:xfrm>
            <a:off x="8011241" y="3732637"/>
            <a:ext cx="504897" cy="3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GM’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B33CA74-8C2C-4DFE-97BD-BB77C08FB38F}"/>
              </a:ext>
            </a:extLst>
          </p:cNvPr>
          <p:cNvCxnSpPr>
            <a:cxnSpLocks/>
          </p:cNvCxnSpPr>
          <p:nvPr/>
        </p:nvCxnSpPr>
        <p:spPr>
          <a:xfrm flipH="1">
            <a:off x="8008595" y="3628645"/>
            <a:ext cx="50356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027A9CCD-96A7-4102-92ED-3C6D51609409}"/>
              </a:ext>
            </a:extLst>
          </p:cNvPr>
          <p:cNvSpPr txBox="1"/>
          <p:nvPr/>
        </p:nvSpPr>
        <p:spPr>
          <a:xfrm>
            <a:off x="8024019" y="3356808"/>
            <a:ext cx="45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6B6B81E-2FB2-4056-8D35-4AACE7574546}"/>
              </a:ext>
            </a:extLst>
          </p:cNvPr>
          <p:cNvSpPr txBox="1"/>
          <p:nvPr/>
        </p:nvSpPr>
        <p:spPr>
          <a:xfrm>
            <a:off x="6423419" y="1752583"/>
            <a:ext cx="275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Online Game Server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FE60539A-F5B2-4276-9A84-1459F268AA41}"/>
              </a:ext>
            </a:extLst>
          </p:cNvPr>
          <p:cNvCxnSpPr>
            <a:cxnSpLocks/>
          </p:cNvCxnSpPr>
          <p:nvPr/>
        </p:nvCxnSpPr>
        <p:spPr>
          <a:xfrm flipH="1">
            <a:off x="9271848" y="2751048"/>
            <a:ext cx="762955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8315D5D9-C818-494E-9908-10719B10BAA3}"/>
              </a:ext>
            </a:extLst>
          </p:cNvPr>
          <p:cNvCxnSpPr>
            <a:cxnSpLocks/>
          </p:cNvCxnSpPr>
          <p:nvPr/>
        </p:nvCxnSpPr>
        <p:spPr>
          <a:xfrm flipH="1">
            <a:off x="9266240" y="3111477"/>
            <a:ext cx="584912" cy="1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90A85CF7-1104-457D-B895-F437C80A9EF5}"/>
              </a:ext>
            </a:extLst>
          </p:cNvPr>
          <p:cNvSpPr txBox="1"/>
          <p:nvPr/>
        </p:nvSpPr>
        <p:spPr>
          <a:xfrm>
            <a:off x="9437303" y="2816108"/>
            <a:ext cx="501649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6BB788A-E4FC-499A-8394-5A5CEB31E7FF}"/>
              </a:ext>
            </a:extLst>
          </p:cNvPr>
          <p:cNvSpPr txBox="1"/>
          <p:nvPr/>
        </p:nvSpPr>
        <p:spPr>
          <a:xfrm>
            <a:off x="9437782" y="2405116"/>
            <a:ext cx="458377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66DDA1B-80D2-4514-90B2-34B1CBBAC5FE}"/>
              </a:ext>
            </a:extLst>
          </p:cNvPr>
          <p:cNvCxnSpPr>
            <a:cxnSpLocks/>
          </p:cNvCxnSpPr>
          <p:nvPr/>
        </p:nvCxnSpPr>
        <p:spPr>
          <a:xfrm flipH="1">
            <a:off x="9286325" y="3657601"/>
            <a:ext cx="762955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DBEC3154-DD4E-4EBC-A7F2-8B907731BE0D}"/>
              </a:ext>
            </a:extLst>
          </p:cNvPr>
          <p:cNvSpPr txBox="1"/>
          <p:nvPr/>
        </p:nvSpPr>
        <p:spPr>
          <a:xfrm>
            <a:off x="9453689" y="3722616"/>
            <a:ext cx="501649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002638-A475-44D7-AF0F-E7C40BAAC227}"/>
              </a:ext>
            </a:extLst>
          </p:cNvPr>
          <p:cNvSpPr txBox="1"/>
          <p:nvPr/>
        </p:nvSpPr>
        <p:spPr>
          <a:xfrm>
            <a:off x="9441965" y="3360552"/>
            <a:ext cx="458377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75FC79E-7541-4838-A158-F76427A0CCFA}"/>
              </a:ext>
            </a:extLst>
          </p:cNvPr>
          <p:cNvCxnSpPr>
            <a:cxnSpLocks/>
          </p:cNvCxnSpPr>
          <p:nvPr/>
        </p:nvCxnSpPr>
        <p:spPr>
          <a:xfrm flipH="1">
            <a:off x="9280717" y="4577108"/>
            <a:ext cx="762955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3C8D562D-C737-4758-BC7C-4C9C3F442E1B}"/>
              </a:ext>
            </a:extLst>
          </p:cNvPr>
          <p:cNvSpPr txBox="1"/>
          <p:nvPr/>
        </p:nvSpPr>
        <p:spPr>
          <a:xfrm>
            <a:off x="9448081" y="4642124"/>
            <a:ext cx="501649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GS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DFEA835-B7DE-4ADD-9247-16FD3BC99C2C}"/>
              </a:ext>
            </a:extLst>
          </p:cNvPr>
          <p:cNvSpPr txBox="1"/>
          <p:nvPr/>
        </p:nvSpPr>
        <p:spPr>
          <a:xfrm>
            <a:off x="9446651" y="4255400"/>
            <a:ext cx="458377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F26EA281-D639-4424-94D8-7C32DD2CB444}"/>
              </a:ext>
            </a:extLst>
          </p:cNvPr>
          <p:cNvCxnSpPr>
            <a:cxnSpLocks/>
          </p:cNvCxnSpPr>
          <p:nvPr/>
        </p:nvCxnSpPr>
        <p:spPr>
          <a:xfrm flipH="1">
            <a:off x="9295195" y="5503215"/>
            <a:ext cx="762955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7B1A13E9-24B7-4F4D-B35D-70EDF854D288}"/>
              </a:ext>
            </a:extLst>
          </p:cNvPr>
          <p:cNvSpPr txBox="1"/>
          <p:nvPr/>
        </p:nvSpPr>
        <p:spPr>
          <a:xfrm>
            <a:off x="9462559" y="5568230"/>
            <a:ext cx="501649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5083170-14C4-4C92-B77E-C24922D1F90D}"/>
              </a:ext>
            </a:extLst>
          </p:cNvPr>
          <p:cNvSpPr txBox="1"/>
          <p:nvPr/>
        </p:nvSpPr>
        <p:spPr>
          <a:xfrm>
            <a:off x="9450834" y="5157283"/>
            <a:ext cx="458377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6C19E7A-7113-4641-B0A4-C9147604AAB0}"/>
              </a:ext>
            </a:extLst>
          </p:cNvPr>
          <p:cNvSpPr/>
          <p:nvPr/>
        </p:nvSpPr>
        <p:spPr>
          <a:xfrm>
            <a:off x="9831661" y="2535874"/>
            <a:ext cx="837767" cy="72364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Virtual Client 1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4A405B7-7D1C-47C2-904A-BCF9EC1E198B}"/>
              </a:ext>
            </a:extLst>
          </p:cNvPr>
          <p:cNvSpPr/>
          <p:nvPr/>
        </p:nvSpPr>
        <p:spPr>
          <a:xfrm>
            <a:off x="9843915" y="3442428"/>
            <a:ext cx="837767" cy="72364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Virtual Client 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6E9CED1-F29B-4040-B275-E674F525D378}"/>
              </a:ext>
            </a:extLst>
          </p:cNvPr>
          <p:cNvSpPr/>
          <p:nvPr/>
        </p:nvSpPr>
        <p:spPr>
          <a:xfrm>
            <a:off x="9839168" y="4361936"/>
            <a:ext cx="837767" cy="72364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Virtual Client 3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AF4B498-79AB-43F1-9A15-DA098C2BCEB9}"/>
              </a:ext>
            </a:extLst>
          </p:cNvPr>
          <p:cNvSpPr/>
          <p:nvPr/>
        </p:nvSpPr>
        <p:spPr>
          <a:xfrm>
            <a:off x="9851422" y="5288041"/>
            <a:ext cx="837767" cy="72364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Virtual Client N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DA8CCD1-911E-454A-9344-C44219ED8D56}"/>
              </a:ext>
            </a:extLst>
          </p:cNvPr>
          <p:cNvSpPr/>
          <p:nvPr/>
        </p:nvSpPr>
        <p:spPr>
          <a:xfrm>
            <a:off x="11329012" y="2537511"/>
            <a:ext cx="852004" cy="723642"/>
          </a:xfrm>
          <a:prstGeom prst="rect">
            <a:avLst/>
          </a:prstGeom>
          <a:solidFill>
            <a:srgbClr val="C9A4E4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Thin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Client 1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7AF7AB26-5F42-4529-9533-17EE5319D3A0}"/>
              </a:ext>
            </a:extLst>
          </p:cNvPr>
          <p:cNvCxnSpPr>
            <a:cxnSpLocks/>
          </p:cNvCxnSpPr>
          <p:nvPr/>
        </p:nvCxnSpPr>
        <p:spPr>
          <a:xfrm flipH="1">
            <a:off x="10683242" y="2752685"/>
            <a:ext cx="645771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E17497FC-5769-470D-A4E8-289348964A44}"/>
              </a:ext>
            </a:extLst>
          </p:cNvPr>
          <p:cNvCxnSpPr>
            <a:cxnSpLocks/>
          </p:cNvCxnSpPr>
          <p:nvPr/>
        </p:nvCxnSpPr>
        <p:spPr>
          <a:xfrm flipH="1">
            <a:off x="10678495" y="3114506"/>
            <a:ext cx="645771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497F5C42-87BA-4D8D-9008-F9A4371A7196}"/>
              </a:ext>
            </a:extLst>
          </p:cNvPr>
          <p:cNvSpPr txBox="1"/>
          <p:nvPr/>
        </p:nvSpPr>
        <p:spPr>
          <a:xfrm>
            <a:off x="10685182" y="2817697"/>
            <a:ext cx="619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Video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535AFBC-5A4E-4434-8D5E-7C3482C53679}"/>
              </a:ext>
            </a:extLst>
          </p:cNvPr>
          <p:cNvSpPr txBox="1"/>
          <p:nvPr/>
        </p:nvSpPr>
        <p:spPr>
          <a:xfrm>
            <a:off x="10832403" y="2406753"/>
            <a:ext cx="387973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004321B-71EB-49D4-BA49-E7B61CB2B07D}"/>
              </a:ext>
            </a:extLst>
          </p:cNvPr>
          <p:cNvSpPr/>
          <p:nvPr/>
        </p:nvSpPr>
        <p:spPr>
          <a:xfrm>
            <a:off x="11341266" y="3444064"/>
            <a:ext cx="852004" cy="723642"/>
          </a:xfrm>
          <a:prstGeom prst="rect">
            <a:avLst/>
          </a:prstGeom>
          <a:solidFill>
            <a:srgbClr val="C9A4E4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Thin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Client 2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F42D2B7-DFFC-4D3A-ADEF-F5E17FB9AAF1}"/>
              </a:ext>
            </a:extLst>
          </p:cNvPr>
          <p:cNvCxnSpPr>
            <a:cxnSpLocks/>
          </p:cNvCxnSpPr>
          <p:nvPr/>
        </p:nvCxnSpPr>
        <p:spPr>
          <a:xfrm flipH="1">
            <a:off x="10695496" y="3659238"/>
            <a:ext cx="645771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6043A274-9F14-4241-A02E-8E2402E77F73}"/>
              </a:ext>
            </a:extLst>
          </p:cNvPr>
          <p:cNvCxnSpPr>
            <a:cxnSpLocks/>
          </p:cNvCxnSpPr>
          <p:nvPr/>
        </p:nvCxnSpPr>
        <p:spPr>
          <a:xfrm flipH="1">
            <a:off x="10690749" y="4021061"/>
            <a:ext cx="645771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CB6C34E2-2A2B-4EE6-86F8-03065CB089C7}"/>
              </a:ext>
            </a:extLst>
          </p:cNvPr>
          <p:cNvSpPr txBox="1"/>
          <p:nvPr/>
        </p:nvSpPr>
        <p:spPr>
          <a:xfrm>
            <a:off x="10685183" y="3724251"/>
            <a:ext cx="65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Video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7D9BE81-8FC4-4893-8D06-68F429AAC8EE}"/>
              </a:ext>
            </a:extLst>
          </p:cNvPr>
          <p:cNvSpPr txBox="1"/>
          <p:nvPr/>
        </p:nvSpPr>
        <p:spPr>
          <a:xfrm>
            <a:off x="10844657" y="3362188"/>
            <a:ext cx="387973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543764F-8164-40BA-888E-635C976A626F}"/>
              </a:ext>
            </a:extLst>
          </p:cNvPr>
          <p:cNvSpPr/>
          <p:nvPr/>
        </p:nvSpPr>
        <p:spPr>
          <a:xfrm>
            <a:off x="11336519" y="4363572"/>
            <a:ext cx="852004" cy="723642"/>
          </a:xfrm>
          <a:prstGeom prst="rect">
            <a:avLst/>
          </a:prstGeom>
          <a:solidFill>
            <a:srgbClr val="C9A4E4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Client 3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1E5DBDA5-A820-4066-87C8-9A99A3FB316E}"/>
              </a:ext>
            </a:extLst>
          </p:cNvPr>
          <p:cNvCxnSpPr>
            <a:cxnSpLocks/>
          </p:cNvCxnSpPr>
          <p:nvPr/>
        </p:nvCxnSpPr>
        <p:spPr>
          <a:xfrm flipH="1">
            <a:off x="10690749" y="4578745"/>
            <a:ext cx="645771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4D3433C-C823-485B-A9A3-0352641F751A}"/>
              </a:ext>
            </a:extLst>
          </p:cNvPr>
          <p:cNvCxnSpPr>
            <a:cxnSpLocks/>
          </p:cNvCxnSpPr>
          <p:nvPr/>
        </p:nvCxnSpPr>
        <p:spPr>
          <a:xfrm flipH="1">
            <a:off x="10686002" y="4940568"/>
            <a:ext cx="645771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7212AE16-76DE-431D-B1B5-0A852BC372E9}"/>
              </a:ext>
            </a:extLst>
          </p:cNvPr>
          <p:cNvSpPr txBox="1"/>
          <p:nvPr/>
        </p:nvSpPr>
        <p:spPr>
          <a:xfrm>
            <a:off x="10676936" y="4643760"/>
            <a:ext cx="60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Video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D7AA6B5-493D-4DB6-8A5D-8EE52518EB47}"/>
              </a:ext>
            </a:extLst>
          </p:cNvPr>
          <p:cNvSpPr txBox="1"/>
          <p:nvPr/>
        </p:nvSpPr>
        <p:spPr>
          <a:xfrm>
            <a:off x="10839910" y="4232813"/>
            <a:ext cx="387973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055900B-3997-42A7-8A4C-116308716520}"/>
              </a:ext>
            </a:extLst>
          </p:cNvPr>
          <p:cNvSpPr/>
          <p:nvPr/>
        </p:nvSpPr>
        <p:spPr>
          <a:xfrm>
            <a:off x="11348773" y="5289678"/>
            <a:ext cx="852004" cy="723642"/>
          </a:xfrm>
          <a:prstGeom prst="rect">
            <a:avLst/>
          </a:prstGeom>
          <a:solidFill>
            <a:srgbClr val="C9A4E4"/>
          </a:solidFill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Thin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Client N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E08D048A-B043-428A-9DE4-9A1AB0DEAFD0}"/>
              </a:ext>
            </a:extLst>
          </p:cNvPr>
          <p:cNvCxnSpPr>
            <a:cxnSpLocks/>
          </p:cNvCxnSpPr>
          <p:nvPr/>
        </p:nvCxnSpPr>
        <p:spPr>
          <a:xfrm flipH="1">
            <a:off x="10703003" y="5504852"/>
            <a:ext cx="645771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7F34738F-FDC9-4407-BF59-2282FC73D9F4}"/>
              </a:ext>
            </a:extLst>
          </p:cNvPr>
          <p:cNvCxnSpPr>
            <a:cxnSpLocks/>
          </p:cNvCxnSpPr>
          <p:nvPr/>
        </p:nvCxnSpPr>
        <p:spPr>
          <a:xfrm flipH="1">
            <a:off x="10698256" y="5866674"/>
            <a:ext cx="645771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CC516823-2465-425C-A247-06A1F8A7BF36}"/>
              </a:ext>
            </a:extLst>
          </p:cNvPr>
          <p:cNvSpPr txBox="1"/>
          <p:nvPr/>
        </p:nvSpPr>
        <p:spPr>
          <a:xfrm>
            <a:off x="10739829" y="5569866"/>
            <a:ext cx="64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Video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39A8EAB7-5C1F-415C-A4E1-ECD2BCF96201}"/>
              </a:ext>
            </a:extLst>
          </p:cNvPr>
          <p:cNvSpPr txBox="1"/>
          <p:nvPr/>
        </p:nvSpPr>
        <p:spPr>
          <a:xfrm>
            <a:off x="10852164" y="5158919"/>
            <a:ext cx="387973" cy="37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A03498A-FF25-482F-A285-4BB6FDA7C059}"/>
              </a:ext>
            </a:extLst>
          </p:cNvPr>
          <p:cNvSpPr/>
          <p:nvPr/>
        </p:nvSpPr>
        <p:spPr>
          <a:xfrm>
            <a:off x="1306713" y="1725893"/>
            <a:ext cx="4526670" cy="3104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9452AD3-15F7-44A3-9870-F5F81D8851D9}"/>
              </a:ext>
            </a:extLst>
          </p:cNvPr>
          <p:cNvSpPr/>
          <p:nvPr/>
        </p:nvSpPr>
        <p:spPr>
          <a:xfrm>
            <a:off x="2832082" y="4094060"/>
            <a:ext cx="1524011" cy="663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Behaviour Engine-AI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11F2D71-CB36-48AF-A653-EF7F4946ED78}"/>
              </a:ext>
            </a:extLst>
          </p:cNvPr>
          <p:cNvSpPr/>
          <p:nvPr/>
        </p:nvSpPr>
        <p:spPr>
          <a:xfrm>
            <a:off x="2832082" y="2908599"/>
            <a:ext cx="1524011" cy="454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Physics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Engine-AI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88C16CF-C44E-4CED-9A57-636C7B81F335}"/>
              </a:ext>
            </a:extLst>
          </p:cNvPr>
          <p:cNvSpPr/>
          <p:nvPr/>
        </p:nvSpPr>
        <p:spPr>
          <a:xfrm>
            <a:off x="2832082" y="3503721"/>
            <a:ext cx="1524011" cy="454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Rules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Engine-AI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09DB9D-7B1A-4327-8EDD-75ABEF22EC7B}"/>
              </a:ext>
            </a:extLst>
          </p:cNvPr>
          <p:cNvSpPr/>
          <p:nvPr/>
        </p:nvSpPr>
        <p:spPr>
          <a:xfrm>
            <a:off x="4907248" y="2873501"/>
            <a:ext cx="791437" cy="1878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Game State Engine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EA7C9E0-C099-4690-B713-56D6D79E4A9B}"/>
              </a:ext>
            </a:extLst>
          </p:cNvPr>
          <p:cNvSpPr txBox="1"/>
          <p:nvPr/>
        </p:nvSpPr>
        <p:spPr>
          <a:xfrm>
            <a:off x="4404507" y="2837727"/>
            <a:ext cx="55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GMp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9824898-FCFF-4B6D-857B-E065477846F8}"/>
              </a:ext>
            </a:extLst>
          </p:cNvPr>
          <p:cNvSpPr txBox="1"/>
          <p:nvPr/>
        </p:nvSpPr>
        <p:spPr>
          <a:xfrm>
            <a:off x="4360323" y="4136441"/>
            <a:ext cx="401673" cy="29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GMp</a:t>
            </a:r>
            <a:endParaRPr lang="en-GB" sz="14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38E429A2-9BCE-4563-B3C1-5C65B2919CAA}"/>
              </a:ext>
            </a:extLst>
          </p:cNvPr>
          <p:cNvSpPr txBox="1"/>
          <p:nvPr/>
        </p:nvSpPr>
        <p:spPr>
          <a:xfrm>
            <a:off x="4381618" y="3425867"/>
            <a:ext cx="541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GMp</a:t>
            </a:r>
            <a:endParaRPr lang="en-GB" sz="1400" dirty="0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80436EFD-6F00-4CA9-A6B4-79175AE525EE}"/>
              </a:ext>
            </a:extLst>
          </p:cNvPr>
          <p:cNvCxnSpPr>
            <a:cxnSpLocks/>
          </p:cNvCxnSpPr>
          <p:nvPr/>
        </p:nvCxnSpPr>
        <p:spPr>
          <a:xfrm>
            <a:off x="2210225" y="3139433"/>
            <a:ext cx="63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E09413D-E0C0-4A0C-A634-97CA7BCE78E0}"/>
              </a:ext>
            </a:extLst>
          </p:cNvPr>
          <p:cNvCxnSpPr>
            <a:cxnSpLocks/>
          </p:cNvCxnSpPr>
          <p:nvPr/>
        </p:nvCxnSpPr>
        <p:spPr>
          <a:xfrm flipH="1">
            <a:off x="2210225" y="4416781"/>
            <a:ext cx="63200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86DB162-4B82-4BE6-B72A-358FD6B19232}"/>
              </a:ext>
            </a:extLst>
          </p:cNvPr>
          <p:cNvCxnSpPr>
            <a:cxnSpLocks/>
          </p:cNvCxnSpPr>
          <p:nvPr/>
        </p:nvCxnSpPr>
        <p:spPr>
          <a:xfrm flipH="1">
            <a:off x="2210225" y="3744664"/>
            <a:ext cx="625645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0E753C1D-F89A-45AE-B3FE-84B94E3E450E}"/>
              </a:ext>
            </a:extLst>
          </p:cNvPr>
          <p:cNvSpPr txBox="1"/>
          <p:nvPr/>
        </p:nvSpPr>
        <p:spPr>
          <a:xfrm>
            <a:off x="2152511" y="2825120"/>
            <a:ext cx="72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GM*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82A7135-3C76-4AE9-A875-FE5B3C566A47}"/>
              </a:ext>
            </a:extLst>
          </p:cNvPr>
          <p:cNvSpPr txBox="1"/>
          <p:nvPr/>
        </p:nvSpPr>
        <p:spPr>
          <a:xfrm>
            <a:off x="2262635" y="3455318"/>
            <a:ext cx="57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GM*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4829DAF-4110-41C0-8A7B-9C27A8057266}"/>
              </a:ext>
            </a:extLst>
          </p:cNvPr>
          <p:cNvSpPr txBox="1"/>
          <p:nvPr/>
        </p:nvSpPr>
        <p:spPr>
          <a:xfrm>
            <a:off x="2237701" y="4119333"/>
            <a:ext cx="58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GM*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F8D2CD32-7F36-4AE5-B9F8-C0C9AD49774C}"/>
              </a:ext>
            </a:extLst>
          </p:cNvPr>
          <p:cNvSpPr/>
          <p:nvPr/>
        </p:nvSpPr>
        <p:spPr>
          <a:xfrm>
            <a:off x="1326762" y="5654809"/>
            <a:ext cx="1606991" cy="515701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Communication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CE08EAA-E902-4DE9-AF25-28553290614D}"/>
              </a:ext>
            </a:extLst>
          </p:cNvPr>
          <p:cNvCxnSpPr>
            <a:cxnSpLocks/>
          </p:cNvCxnSpPr>
          <p:nvPr/>
        </p:nvCxnSpPr>
        <p:spPr>
          <a:xfrm>
            <a:off x="1347257" y="5560182"/>
            <a:ext cx="158649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75FC5A4-9D6E-4DC8-8048-5050FD7E066D}"/>
              </a:ext>
            </a:extLst>
          </p:cNvPr>
          <p:cNvSpPr/>
          <p:nvPr/>
        </p:nvSpPr>
        <p:spPr>
          <a:xfrm>
            <a:off x="3438094" y="5654809"/>
            <a:ext cx="876278" cy="512579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Storage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6749E4D-2074-4EAD-BC11-A5341CC072D8}"/>
              </a:ext>
            </a:extLst>
          </p:cNvPr>
          <p:cNvCxnSpPr>
            <a:cxnSpLocks/>
          </p:cNvCxnSpPr>
          <p:nvPr/>
        </p:nvCxnSpPr>
        <p:spPr>
          <a:xfrm>
            <a:off x="3422055" y="5560182"/>
            <a:ext cx="85188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FA91B4E6-D036-4F4A-AF38-C3B3C8904F71}"/>
              </a:ext>
            </a:extLst>
          </p:cNvPr>
          <p:cNvCxnSpPr>
            <a:cxnSpLocks/>
          </p:cNvCxnSpPr>
          <p:nvPr/>
        </p:nvCxnSpPr>
        <p:spPr>
          <a:xfrm flipH="1" flipV="1">
            <a:off x="4359206" y="3139074"/>
            <a:ext cx="548041" cy="26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503B31C-E30F-4F98-BCAC-C447CAF21D95}"/>
              </a:ext>
            </a:extLst>
          </p:cNvPr>
          <p:cNvSpPr txBox="1"/>
          <p:nvPr/>
        </p:nvSpPr>
        <p:spPr>
          <a:xfrm>
            <a:off x="5742033" y="3948894"/>
            <a:ext cx="51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GSp</a:t>
            </a:r>
            <a:endParaRPr lang="en-GB" sz="1400" dirty="0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0921C9A-2EAA-4206-82DC-568E871ED560}"/>
              </a:ext>
            </a:extLst>
          </p:cNvPr>
          <p:cNvSpPr/>
          <p:nvPr/>
        </p:nvSpPr>
        <p:spPr>
          <a:xfrm>
            <a:off x="1434852" y="2052324"/>
            <a:ext cx="759836" cy="2704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Game State Engine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-AI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73ADF7F8-46FA-4193-A19F-71AC4D85A3FB}"/>
              </a:ext>
            </a:extLst>
          </p:cNvPr>
          <p:cNvCxnSpPr>
            <a:cxnSpLocks/>
          </p:cNvCxnSpPr>
          <p:nvPr/>
        </p:nvCxnSpPr>
        <p:spPr>
          <a:xfrm flipH="1" flipV="1">
            <a:off x="4374037" y="3735432"/>
            <a:ext cx="548041" cy="26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001D283-C684-42DC-ADCD-0C73775C9BD9}"/>
              </a:ext>
            </a:extLst>
          </p:cNvPr>
          <p:cNvCxnSpPr>
            <a:cxnSpLocks/>
          </p:cNvCxnSpPr>
          <p:nvPr/>
        </p:nvCxnSpPr>
        <p:spPr>
          <a:xfrm flipH="1" flipV="1">
            <a:off x="4365947" y="4438114"/>
            <a:ext cx="548041" cy="26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Connettore 2 58">
            <a:extLst>
              <a:ext uri="{FF2B5EF4-FFF2-40B4-BE49-F238E27FC236}">
                <a16:creationId xmlns:a16="http://schemas.microsoft.com/office/drawing/2014/main" id="{765E0A13-F7FD-462E-89C9-7E747D122B0F}"/>
              </a:ext>
            </a:extLst>
          </p:cNvPr>
          <p:cNvCxnSpPr>
            <a:cxnSpLocks/>
          </p:cNvCxnSpPr>
          <p:nvPr/>
        </p:nvCxnSpPr>
        <p:spPr>
          <a:xfrm>
            <a:off x="2189308" y="2536090"/>
            <a:ext cx="6476881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61451E39-D2F1-4066-A5F5-F523BF13EEE6}"/>
              </a:ext>
            </a:extLst>
          </p:cNvPr>
          <p:cNvSpPr txBox="1"/>
          <p:nvPr/>
        </p:nvSpPr>
        <p:spPr>
          <a:xfrm>
            <a:off x="5777447" y="2291876"/>
            <a:ext cx="45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CD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7032CA3C-EAAD-4CF2-9AA1-B3C61576EA20}"/>
              </a:ext>
            </a:extLst>
          </p:cNvPr>
          <p:cNvCxnSpPr>
            <a:cxnSpLocks/>
          </p:cNvCxnSpPr>
          <p:nvPr/>
        </p:nvCxnSpPr>
        <p:spPr>
          <a:xfrm flipH="1">
            <a:off x="8027331" y="4868788"/>
            <a:ext cx="50356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DF89BD22-D3D7-45DD-B4E1-6A447CA68A2E}"/>
              </a:ext>
            </a:extLst>
          </p:cNvPr>
          <p:cNvSpPr txBox="1"/>
          <p:nvPr/>
        </p:nvSpPr>
        <p:spPr>
          <a:xfrm>
            <a:off x="8040729" y="4588076"/>
            <a:ext cx="504897" cy="3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GM’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AA33091D-4033-4533-B253-502A0D10BE70}"/>
              </a:ext>
            </a:extLst>
          </p:cNvPr>
          <p:cNvCxnSpPr>
            <a:cxnSpLocks/>
          </p:cNvCxnSpPr>
          <p:nvPr/>
        </p:nvCxnSpPr>
        <p:spPr>
          <a:xfrm flipH="1">
            <a:off x="8025247" y="4574611"/>
            <a:ext cx="50356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418CD2DD-9D1C-4207-8DC7-97F6008DF52E}"/>
              </a:ext>
            </a:extLst>
          </p:cNvPr>
          <p:cNvSpPr txBox="1"/>
          <p:nvPr/>
        </p:nvSpPr>
        <p:spPr>
          <a:xfrm>
            <a:off x="8051065" y="4273068"/>
            <a:ext cx="45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GM</a:t>
            </a:r>
          </a:p>
        </p:txBody>
      </p:sp>
      <p:cxnSp>
        <p:nvCxnSpPr>
          <p:cNvPr id="249" name="Connettore 2 58">
            <a:extLst>
              <a:ext uri="{FF2B5EF4-FFF2-40B4-BE49-F238E27FC236}">
                <a16:creationId xmlns:a16="http://schemas.microsoft.com/office/drawing/2014/main" id="{F05165D2-924D-43F2-B87D-DF142FF4527D}"/>
              </a:ext>
            </a:extLst>
          </p:cNvPr>
          <p:cNvCxnSpPr>
            <a:cxnSpLocks/>
          </p:cNvCxnSpPr>
          <p:nvPr/>
        </p:nvCxnSpPr>
        <p:spPr>
          <a:xfrm>
            <a:off x="2224046" y="2281718"/>
            <a:ext cx="6476881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66D54313-1722-48D0-A697-C03E742F4AEE}"/>
              </a:ext>
            </a:extLst>
          </p:cNvPr>
          <p:cNvSpPr txBox="1"/>
          <p:nvPr/>
        </p:nvSpPr>
        <p:spPr>
          <a:xfrm>
            <a:off x="5793805" y="1985426"/>
            <a:ext cx="422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/>
              <a:t>GS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43E66DA9-FDC5-4C08-B856-FA723329C179}"/>
              </a:ext>
            </a:extLst>
          </p:cNvPr>
          <p:cNvCxnSpPr>
            <a:cxnSpLocks/>
          </p:cNvCxnSpPr>
          <p:nvPr/>
        </p:nvCxnSpPr>
        <p:spPr>
          <a:xfrm flipH="1">
            <a:off x="5698685" y="4251074"/>
            <a:ext cx="282094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F463A58-B526-49F5-B4AE-A8ACDF4A4D0C}"/>
              </a:ext>
            </a:extLst>
          </p:cNvPr>
          <p:cNvSpPr/>
          <p:nvPr/>
        </p:nvSpPr>
        <p:spPr>
          <a:xfrm>
            <a:off x="95693" y="5004469"/>
            <a:ext cx="5726363" cy="447790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Management and Control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7C5F296A-A2A0-4EF8-9756-89904E2F1A9A}"/>
              </a:ext>
            </a:extLst>
          </p:cNvPr>
          <p:cNvCxnSpPr>
            <a:cxnSpLocks/>
          </p:cNvCxnSpPr>
          <p:nvPr/>
        </p:nvCxnSpPr>
        <p:spPr>
          <a:xfrm>
            <a:off x="-10617" y="4927182"/>
            <a:ext cx="58950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BC03AA45-F4C4-45F4-B814-64930454B2E4}"/>
              </a:ext>
            </a:extLst>
          </p:cNvPr>
          <p:cNvSpPr/>
          <p:nvPr/>
        </p:nvSpPr>
        <p:spPr>
          <a:xfrm>
            <a:off x="4565085" y="5654809"/>
            <a:ext cx="1280160" cy="5125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MPAI Store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FA7C86FF-69E6-4EC7-B2EF-A80F8BFCFFB9}"/>
              </a:ext>
            </a:extLst>
          </p:cNvPr>
          <p:cNvCxnSpPr>
            <a:cxnSpLocks/>
          </p:cNvCxnSpPr>
          <p:nvPr/>
        </p:nvCxnSpPr>
        <p:spPr>
          <a:xfrm>
            <a:off x="4651894" y="5549069"/>
            <a:ext cx="117564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A61C13AF-3E37-4626-9A6E-61074A1DDCF3}"/>
              </a:ext>
            </a:extLst>
          </p:cNvPr>
          <p:cNvSpPr txBox="1"/>
          <p:nvPr/>
        </p:nvSpPr>
        <p:spPr>
          <a:xfrm>
            <a:off x="2935491" y="1752583"/>
            <a:ext cx="142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MPAI-</a:t>
            </a:r>
            <a:r>
              <a:rPr lang="en-GB" sz="2400" dirty="0" err="1"/>
              <a:t>SPG</a:t>
            </a:r>
            <a:endParaRPr lang="en-GB" sz="2400" dirty="0"/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45531AA-887E-4811-BC54-980BF3AF115D}"/>
              </a:ext>
            </a:extLst>
          </p:cNvPr>
          <p:cNvCxnSpPr>
            <a:cxnSpLocks/>
          </p:cNvCxnSpPr>
          <p:nvPr/>
        </p:nvCxnSpPr>
        <p:spPr>
          <a:xfrm flipH="1">
            <a:off x="9279356" y="4008721"/>
            <a:ext cx="584912" cy="1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EB31B2FE-BAB6-463C-B0D1-B4F4FBCCF096}"/>
              </a:ext>
            </a:extLst>
          </p:cNvPr>
          <p:cNvCxnSpPr>
            <a:cxnSpLocks/>
          </p:cNvCxnSpPr>
          <p:nvPr/>
        </p:nvCxnSpPr>
        <p:spPr>
          <a:xfrm flipH="1">
            <a:off x="9286419" y="4945324"/>
            <a:ext cx="584912" cy="1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E33BAE1B-D97E-42E1-B535-BA1C35CCA14D}"/>
              </a:ext>
            </a:extLst>
          </p:cNvPr>
          <p:cNvCxnSpPr>
            <a:cxnSpLocks/>
          </p:cNvCxnSpPr>
          <p:nvPr/>
        </p:nvCxnSpPr>
        <p:spPr>
          <a:xfrm flipH="1">
            <a:off x="9287428" y="5851652"/>
            <a:ext cx="584912" cy="1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7B47771-7513-457A-BC28-CBD8543EFA4B}"/>
              </a:ext>
            </a:extLst>
          </p:cNvPr>
          <p:cNvSpPr/>
          <p:nvPr/>
        </p:nvSpPr>
        <p:spPr>
          <a:xfrm>
            <a:off x="8510831" y="2198600"/>
            <a:ext cx="783418" cy="38436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Game State Engine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B9887C10-ED6F-4538-AEF5-3345211372D2}"/>
              </a:ext>
            </a:extLst>
          </p:cNvPr>
          <p:cNvSpPr/>
          <p:nvPr/>
        </p:nvSpPr>
        <p:spPr>
          <a:xfrm>
            <a:off x="212099" y="1725892"/>
            <a:ext cx="942580" cy="3107693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Agent</a:t>
            </a:r>
          </a:p>
        </p:txBody>
      </p:sp>
    </p:spTree>
    <p:extLst>
      <p:ext uri="{BB962C8B-B14F-4D97-AF65-F5344CB8AC3E}">
        <p14:creationId xmlns:p14="http://schemas.microsoft.com/office/powerpoint/2010/main" val="220963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08513-4D32-41AA-AAF7-F825E1E9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 dirty="0">
                <a:solidFill>
                  <a:srgbClr val="FFFFFF"/>
                </a:solidFill>
              </a:rPr>
              <a:t>Data and intelligence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6627-36FA-4B63-A8C5-19D78ED2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245" y="802639"/>
            <a:ext cx="5444913" cy="5354321"/>
          </a:xfrm>
        </p:spPr>
        <p:txBody>
          <a:bodyPr anchor="ctr">
            <a:no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Humans learn the world by subjecting their brains to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We make guesses about how human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experience is represented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and stored in their brains 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We teach machines by transferring experience to them in the form of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artificially created models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Current models are suitable for implementation with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data processing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technologies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It is more efficient to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subject machine to experience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than to transfer models of knowledge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1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8AD2-B36C-4D3E-99EF-BB9B75D2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 Work plan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2A5BB61-62C4-4CE3-8CE0-79456DC60602}"/>
              </a:ext>
            </a:extLst>
          </p:cNvPr>
          <p:cNvSpPr/>
          <p:nvPr/>
        </p:nvSpPr>
        <p:spPr>
          <a:xfrm rot="16200000">
            <a:off x="4269150" y="2010049"/>
            <a:ext cx="144980" cy="562147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361F7-C22E-41E3-A996-02044512A096}"/>
              </a:ext>
            </a:extLst>
          </p:cNvPr>
          <p:cNvSpPr txBox="1"/>
          <p:nvPr/>
        </p:nvSpPr>
        <p:spPr>
          <a:xfrm>
            <a:off x="3089077" y="5010627"/>
            <a:ext cx="25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Functional Requirements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E884B-0E90-439C-AB2D-168FC309F4F9}"/>
              </a:ext>
            </a:extLst>
          </p:cNvPr>
          <p:cNvSpPr/>
          <p:nvPr/>
        </p:nvSpPr>
        <p:spPr>
          <a:xfrm>
            <a:off x="2720070" y="3593237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MPAI-CAV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A1A25-AAD1-4228-BDE0-80D4BF11F11A}"/>
              </a:ext>
            </a:extLst>
          </p:cNvPr>
          <p:cNvSpPr/>
          <p:nvPr/>
        </p:nvSpPr>
        <p:spPr>
          <a:xfrm>
            <a:off x="254942" y="3593237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MPAI-OSD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F2124-027D-4A21-B313-A9B2F09CB061}"/>
              </a:ext>
            </a:extLst>
          </p:cNvPr>
          <p:cNvSpPr/>
          <p:nvPr/>
        </p:nvSpPr>
        <p:spPr>
          <a:xfrm>
            <a:off x="7449230" y="3595379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MPAI-CUI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670A4E-3F65-4711-887E-EE5F38156A8B}"/>
              </a:ext>
            </a:extLst>
          </p:cNvPr>
          <p:cNvSpPr/>
          <p:nvPr/>
        </p:nvSpPr>
        <p:spPr>
          <a:xfrm>
            <a:off x="6042285" y="3593824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MPAI-SPG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27D96C-56C9-4139-94BD-B8092FC50860}"/>
              </a:ext>
            </a:extLst>
          </p:cNvPr>
          <p:cNvSpPr/>
          <p:nvPr/>
        </p:nvSpPr>
        <p:spPr>
          <a:xfrm>
            <a:off x="8648204" y="3597407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MPAI-MMC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CAA9A0-E1A7-4466-9E01-AC1CDE89E79E}"/>
              </a:ext>
            </a:extLst>
          </p:cNvPr>
          <p:cNvSpPr/>
          <p:nvPr/>
        </p:nvSpPr>
        <p:spPr>
          <a:xfrm>
            <a:off x="9855187" y="3593237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MPAI-CAE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157B4C-EF6A-404B-A758-CB19DF57B51F}"/>
              </a:ext>
            </a:extLst>
          </p:cNvPr>
          <p:cNvSpPr/>
          <p:nvPr/>
        </p:nvSpPr>
        <p:spPr>
          <a:xfrm>
            <a:off x="11025540" y="3584159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MPAI-AIF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3D1B5-964F-4240-B576-AF832BFEE867}"/>
              </a:ext>
            </a:extLst>
          </p:cNvPr>
          <p:cNvSpPr txBox="1"/>
          <p:nvPr/>
        </p:nvSpPr>
        <p:spPr>
          <a:xfrm>
            <a:off x="2571961" y="2611901"/>
            <a:ext cx="1309549" cy="77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Connected Autonomous Vehicles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4C06F8-90E6-495C-BAFB-BF66C54CE9BD}"/>
              </a:ext>
            </a:extLst>
          </p:cNvPr>
          <p:cNvSpPr txBox="1"/>
          <p:nvPr/>
        </p:nvSpPr>
        <p:spPr>
          <a:xfrm>
            <a:off x="90235" y="2437850"/>
            <a:ext cx="1210796" cy="77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Visual Object and Scene Description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E9CE50-D441-4AAF-A259-618E490E20BE}"/>
              </a:ext>
            </a:extLst>
          </p:cNvPr>
          <p:cNvSpPr txBox="1"/>
          <p:nvPr/>
        </p:nvSpPr>
        <p:spPr>
          <a:xfrm>
            <a:off x="7193095" y="2446201"/>
            <a:ext cx="1432931" cy="10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Compression and Under-standing of</a:t>
            </a:r>
          </a:p>
          <a:p>
            <a:pPr algn="ctr"/>
            <a:r>
              <a:rPr lang="en-GB" sz="1600" dirty="0"/>
              <a:t>Industrial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6DBFF-DF4B-4D8D-967C-B2D8D9B2E140}"/>
              </a:ext>
            </a:extLst>
          </p:cNvPr>
          <p:cNvSpPr txBox="1"/>
          <p:nvPr/>
        </p:nvSpPr>
        <p:spPr>
          <a:xfrm>
            <a:off x="5815992" y="2422935"/>
            <a:ext cx="1432931" cy="10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Server-based Predictive Multiplayer Gaming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9AAF7E-D15E-47A0-BD9C-F8AEAD51D6D5}"/>
              </a:ext>
            </a:extLst>
          </p:cNvPr>
          <p:cNvSpPr txBox="1"/>
          <p:nvPr/>
        </p:nvSpPr>
        <p:spPr>
          <a:xfrm>
            <a:off x="9650869" y="2584891"/>
            <a:ext cx="1369293" cy="77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Context-based Audio Enhancement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B881F7-423F-449D-B241-2B27AE270CC2}"/>
              </a:ext>
            </a:extLst>
          </p:cNvPr>
          <p:cNvSpPr txBox="1"/>
          <p:nvPr/>
        </p:nvSpPr>
        <p:spPr>
          <a:xfrm>
            <a:off x="8457266" y="2731853"/>
            <a:ext cx="1362864" cy="54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Multi-Modal Conversation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5A158-1AB3-4B2E-8CBB-D488BB7F74A7}"/>
              </a:ext>
            </a:extLst>
          </p:cNvPr>
          <p:cNvSpPr txBox="1"/>
          <p:nvPr/>
        </p:nvSpPr>
        <p:spPr>
          <a:xfrm>
            <a:off x="10893440" y="2691551"/>
            <a:ext cx="1185232" cy="54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AI Framework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5108F6-9520-4E43-B90A-CCE69674F5B1}"/>
              </a:ext>
            </a:extLst>
          </p:cNvPr>
          <p:cNvSpPr/>
          <p:nvPr/>
        </p:nvSpPr>
        <p:spPr>
          <a:xfrm>
            <a:off x="4930129" y="3593237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MPAI-EVC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8E2070-B626-44D3-9BA4-68C075528AB9}"/>
              </a:ext>
            </a:extLst>
          </p:cNvPr>
          <p:cNvSpPr txBox="1"/>
          <p:nvPr/>
        </p:nvSpPr>
        <p:spPr>
          <a:xfrm>
            <a:off x="4797768" y="2434979"/>
            <a:ext cx="1210021" cy="54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AI-Enhanced</a:t>
            </a:r>
          </a:p>
          <a:p>
            <a:pPr algn="ctr"/>
            <a:r>
              <a:rPr lang="en-GB" sz="1600" dirty="0"/>
              <a:t>Video Coding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50B49D-4DE5-4D2A-9429-F950A3712F61}"/>
              </a:ext>
            </a:extLst>
          </p:cNvPr>
          <p:cNvCxnSpPr>
            <a:cxnSpLocks/>
          </p:cNvCxnSpPr>
          <p:nvPr/>
        </p:nvCxnSpPr>
        <p:spPr>
          <a:xfrm>
            <a:off x="7215858" y="2442174"/>
            <a:ext cx="0" cy="2368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7EB506-7764-424A-BB7A-DBA7D714C132}"/>
              </a:ext>
            </a:extLst>
          </p:cNvPr>
          <p:cNvSpPr txBox="1"/>
          <p:nvPr/>
        </p:nvSpPr>
        <p:spPr>
          <a:xfrm>
            <a:off x="8381627" y="5078557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Standard Development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F4F705-64ED-4CB9-B0CF-E041B14E5F95}"/>
              </a:ext>
            </a:extLst>
          </p:cNvPr>
          <p:cNvSpPr txBox="1"/>
          <p:nvPr/>
        </p:nvSpPr>
        <p:spPr>
          <a:xfrm>
            <a:off x="237289" y="504613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Use Case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D58A04AD-7A89-4AFD-85E4-2B574F80D1DF}"/>
              </a:ext>
            </a:extLst>
          </p:cNvPr>
          <p:cNvSpPr/>
          <p:nvPr/>
        </p:nvSpPr>
        <p:spPr>
          <a:xfrm rot="16200000">
            <a:off x="670111" y="4239500"/>
            <a:ext cx="174395" cy="11331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81DB51-D2FE-444E-8465-A0996C4ADAB9}"/>
              </a:ext>
            </a:extLst>
          </p:cNvPr>
          <p:cNvCxnSpPr>
            <a:cxnSpLocks/>
          </p:cNvCxnSpPr>
          <p:nvPr/>
        </p:nvCxnSpPr>
        <p:spPr>
          <a:xfrm>
            <a:off x="1415964" y="2480068"/>
            <a:ext cx="0" cy="2368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1606523-16B3-465E-96AF-1E44C25CC1D8}"/>
              </a:ext>
            </a:extLst>
          </p:cNvPr>
          <p:cNvSpPr txBox="1"/>
          <p:nvPr/>
        </p:nvSpPr>
        <p:spPr>
          <a:xfrm>
            <a:off x="3598076" y="2418080"/>
            <a:ext cx="1432931" cy="77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Integrative Genomics/ Sensor Analysis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AB369D-37F3-4EF7-AEC1-94697463D8B4}"/>
              </a:ext>
            </a:extLst>
          </p:cNvPr>
          <p:cNvSpPr/>
          <p:nvPr/>
        </p:nvSpPr>
        <p:spPr>
          <a:xfrm>
            <a:off x="3813817" y="3595379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MPAI-GSA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5AD140F-6433-4AD9-9AA1-CF400FAE4FE9}"/>
              </a:ext>
            </a:extLst>
          </p:cNvPr>
          <p:cNvSpPr/>
          <p:nvPr/>
        </p:nvSpPr>
        <p:spPr>
          <a:xfrm rot="16200000">
            <a:off x="9545061" y="2457733"/>
            <a:ext cx="174395" cy="47078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5AADE5-C3B9-45B6-AF3E-A61A5CAB8CCD}"/>
              </a:ext>
            </a:extLst>
          </p:cNvPr>
          <p:cNvSpPr/>
          <p:nvPr/>
        </p:nvSpPr>
        <p:spPr>
          <a:xfrm>
            <a:off x="1575621" y="3593237"/>
            <a:ext cx="960656" cy="7887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MPAI-MCS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0ADD61-84A4-4506-A8DD-4BA04C4D1702}"/>
              </a:ext>
            </a:extLst>
          </p:cNvPr>
          <p:cNvSpPr txBox="1"/>
          <p:nvPr/>
        </p:nvSpPr>
        <p:spPr>
          <a:xfrm>
            <a:off x="1438282" y="2437850"/>
            <a:ext cx="128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Mixed Reality Collaborative Spaces</a:t>
            </a:r>
          </a:p>
        </p:txBody>
      </p:sp>
    </p:spTree>
    <p:extLst>
      <p:ext uri="{BB962C8B-B14F-4D97-AF65-F5344CB8AC3E}">
        <p14:creationId xmlns:p14="http://schemas.microsoft.com/office/powerpoint/2010/main" val="315948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DF1C-9478-46BD-9D7F-27826523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Timeline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7FD92DA2-AE34-44F5-8C97-1B0F25149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8670"/>
              </p:ext>
            </p:extLst>
          </p:nvPr>
        </p:nvGraphicFramePr>
        <p:xfrm>
          <a:off x="1127572" y="2385390"/>
          <a:ext cx="10586909" cy="361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59">
                  <a:extLst>
                    <a:ext uri="{9D8B030D-6E8A-4147-A177-3AD203B41FA5}">
                      <a16:colId xmlns:a16="http://schemas.microsoft.com/office/drawing/2014/main" val="1296754923"/>
                    </a:ext>
                  </a:extLst>
                </a:gridCol>
                <a:gridCol w="873550">
                  <a:extLst>
                    <a:ext uri="{9D8B030D-6E8A-4147-A177-3AD203B41FA5}">
                      <a16:colId xmlns:a16="http://schemas.microsoft.com/office/drawing/2014/main" val="1541673463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876387602"/>
                    </a:ext>
                  </a:extLst>
                </a:gridCol>
                <a:gridCol w="1028198">
                  <a:extLst>
                    <a:ext uri="{9D8B030D-6E8A-4147-A177-3AD203B41FA5}">
                      <a16:colId xmlns:a16="http://schemas.microsoft.com/office/drawing/2014/main" val="4232616938"/>
                    </a:ext>
                  </a:extLst>
                </a:gridCol>
                <a:gridCol w="1120698">
                  <a:extLst>
                    <a:ext uri="{9D8B030D-6E8A-4147-A177-3AD203B41FA5}">
                      <a16:colId xmlns:a16="http://schemas.microsoft.com/office/drawing/2014/main" val="50321663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1394957945"/>
                    </a:ext>
                  </a:extLst>
                </a:gridCol>
                <a:gridCol w="923744">
                  <a:extLst>
                    <a:ext uri="{9D8B030D-6E8A-4147-A177-3AD203B41FA5}">
                      <a16:colId xmlns:a16="http://schemas.microsoft.com/office/drawing/2014/main" val="2680674884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1432841818"/>
                    </a:ext>
                  </a:extLst>
                </a:gridCol>
                <a:gridCol w="877410">
                  <a:extLst>
                    <a:ext uri="{9D8B030D-6E8A-4147-A177-3AD203B41FA5}">
                      <a16:colId xmlns:a16="http://schemas.microsoft.com/office/drawing/2014/main" val="192029010"/>
                    </a:ext>
                  </a:extLst>
                </a:gridCol>
                <a:gridCol w="953708">
                  <a:extLst>
                    <a:ext uri="{9D8B030D-6E8A-4147-A177-3AD203B41FA5}">
                      <a16:colId xmlns:a16="http://schemas.microsoft.com/office/drawing/2014/main" val="1251509733"/>
                    </a:ext>
                  </a:extLst>
                </a:gridCol>
                <a:gridCol w="882963">
                  <a:extLst>
                    <a:ext uri="{9D8B030D-6E8A-4147-A177-3AD203B41FA5}">
                      <a16:colId xmlns:a16="http://schemas.microsoft.com/office/drawing/2014/main" val="3715338310"/>
                    </a:ext>
                  </a:extLst>
                </a:gridCol>
                <a:gridCol w="898149">
                  <a:extLst>
                    <a:ext uri="{9D8B030D-6E8A-4147-A177-3AD203B41FA5}">
                      <a16:colId xmlns:a16="http://schemas.microsoft.com/office/drawing/2014/main" val="1678037674"/>
                    </a:ext>
                  </a:extLst>
                </a:gridCol>
              </a:tblGrid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UseCas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FunReq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ComReq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CfT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StdDv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TechS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RefSw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ConfT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PerfA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Demo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1275881637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CUI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11/18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02/17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03/17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05/12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09/30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09/30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09/30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09/30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09/30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1296514302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MMC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10/21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12/16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02/17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04/14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09/30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10/27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11/24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677341255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CAE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10/21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12/16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02/17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04/14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10/27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11/24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12/22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3770181203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AIF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10/21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11/18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12/16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02/17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10/27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11/24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12/22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3255842742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SPG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10/21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3202632264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CAV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06/09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07/19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2745244203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MCS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07/19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08/25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2991330001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EVC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10/21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3329217570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GSA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10/21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3662634491"/>
                  </a:ext>
                </a:extLst>
              </a:tr>
              <a:tr h="328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OSD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62" marR="56062" marT="0" marB="0"/>
                </a:tc>
                <a:extLst>
                  <a:ext uri="{0D108BD9-81ED-4DB2-BD59-A6C34878D82A}">
                    <a16:rowId xmlns:a16="http://schemas.microsoft.com/office/drawing/2014/main" val="18568757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299A1C-0D4C-4589-BB95-C747755115B2}"/>
              </a:ext>
            </a:extLst>
          </p:cNvPr>
          <p:cNvSpPr txBox="1"/>
          <p:nvPr/>
        </p:nvSpPr>
        <p:spPr>
          <a:xfrm>
            <a:off x="1284270" y="6308334"/>
            <a:ext cx="237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Legend: </a:t>
            </a:r>
            <a:r>
              <a:rPr lang="en-GB" dirty="0">
                <a:solidFill>
                  <a:srgbClr val="7030A0"/>
                </a:solidFill>
              </a:rPr>
              <a:t>2020</a:t>
            </a:r>
            <a:r>
              <a:rPr lang="en-GB" dirty="0"/>
              <a:t> and </a:t>
            </a:r>
            <a:r>
              <a:rPr lang="en-GB" dirty="0">
                <a:solidFill>
                  <a:srgbClr val="00B05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2653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E070-E777-47CE-8F44-3B86682F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of the MPAI Ecosystem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69D46-9FC4-492D-B17D-9E0AAA294940}"/>
              </a:ext>
            </a:extLst>
          </p:cNvPr>
          <p:cNvSpPr txBox="1"/>
          <p:nvPr/>
        </p:nvSpPr>
        <p:spPr>
          <a:xfrm>
            <a:off x="30480" y="2865120"/>
            <a:ext cx="28988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Legend:</a:t>
            </a:r>
          </a:p>
          <a:p>
            <a:r>
              <a:rPr lang="en-GB" dirty="0"/>
              <a:t>TS: Technical Specification</a:t>
            </a:r>
          </a:p>
          <a:p>
            <a:r>
              <a:rPr lang="en-GB" dirty="0"/>
              <a:t>RS: Reference Software</a:t>
            </a:r>
          </a:p>
          <a:p>
            <a:r>
              <a:rPr lang="en-GB" dirty="0"/>
              <a:t>CT: Conformance Testing</a:t>
            </a:r>
          </a:p>
          <a:p>
            <a:r>
              <a:rPr lang="en-GB" dirty="0"/>
              <a:t>PA: Performance Assessment</a:t>
            </a:r>
          </a:p>
          <a:p>
            <a:r>
              <a:rPr lang="en-GB" dirty="0"/>
              <a:t>OK: Passed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9010A-B30B-4179-8346-4A48873C3053}"/>
              </a:ext>
            </a:extLst>
          </p:cNvPr>
          <p:cNvSpPr/>
          <p:nvPr/>
        </p:nvSpPr>
        <p:spPr>
          <a:xfrm>
            <a:off x="3040743" y="1869440"/>
            <a:ext cx="2052801" cy="4688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(Governance,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Standard Development)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6E43B-2556-4C38-9162-BFCDE60BE9A9}"/>
              </a:ext>
            </a:extLst>
          </p:cNvPr>
          <p:cNvSpPr/>
          <p:nvPr/>
        </p:nvSpPr>
        <p:spPr>
          <a:xfrm>
            <a:off x="7190301" y="5546355"/>
            <a:ext cx="4461987" cy="1013708"/>
          </a:xfrm>
          <a:prstGeom prst="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Performance Assessors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035F5-994E-48AE-9857-D83615DF6583}"/>
              </a:ext>
            </a:extLst>
          </p:cNvPr>
          <p:cNvSpPr/>
          <p:nvPr/>
        </p:nvSpPr>
        <p:spPr>
          <a:xfrm>
            <a:off x="7177732" y="1869440"/>
            <a:ext cx="1391107" cy="27195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Implem</a:t>
            </a:r>
            <a:r>
              <a:rPr lang="en-GB" sz="2000" dirty="0">
                <a:solidFill>
                  <a:schemeClr val="tx1"/>
                </a:solidFill>
              </a:rPr>
              <a:t>-enter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3B5718-3673-4D6A-930A-295CEA28BAF8}"/>
              </a:ext>
            </a:extLst>
          </p:cNvPr>
          <p:cNvCxnSpPr/>
          <p:nvPr/>
        </p:nvCxnSpPr>
        <p:spPr>
          <a:xfrm>
            <a:off x="8568837" y="2370463"/>
            <a:ext cx="1072415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7DD9C45-DBCB-4A94-B64A-750C8AB133E0}"/>
              </a:ext>
            </a:extLst>
          </p:cNvPr>
          <p:cNvSpPr/>
          <p:nvPr/>
        </p:nvSpPr>
        <p:spPr>
          <a:xfrm>
            <a:off x="9616117" y="3468910"/>
            <a:ext cx="2036173" cy="15429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MPAI Store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- </a:t>
            </a:r>
            <a:r>
              <a:rPr lang="en-GB" sz="2000" dirty="0" err="1">
                <a:solidFill>
                  <a:schemeClr val="tx1"/>
                </a:solidFill>
              </a:rPr>
              <a:t>ConfTest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- Security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F11FB-6B3E-4111-BC0E-904B6B5703CD}"/>
              </a:ext>
            </a:extLst>
          </p:cNvPr>
          <p:cNvSpPr/>
          <p:nvPr/>
        </p:nvSpPr>
        <p:spPr>
          <a:xfrm>
            <a:off x="9641253" y="1923963"/>
            <a:ext cx="1985898" cy="901381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End 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1539A-0790-4412-A690-9DBF5CAA6FFF}"/>
              </a:ext>
            </a:extLst>
          </p:cNvPr>
          <p:cNvSpPr txBox="1"/>
          <p:nvPr/>
        </p:nvSpPr>
        <p:spPr>
          <a:xfrm>
            <a:off x="8862775" y="2060621"/>
            <a:ext cx="525065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$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CA6FBF-796F-4D39-AF91-38ADDA1F4624}"/>
              </a:ext>
            </a:extLst>
          </p:cNvPr>
          <p:cNvCxnSpPr/>
          <p:nvPr/>
        </p:nvCxnSpPr>
        <p:spPr>
          <a:xfrm>
            <a:off x="8571079" y="4039837"/>
            <a:ext cx="10724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E7BF08-7DD3-45A8-9381-4F9931E4A02B}"/>
              </a:ext>
            </a:extLst>
          </p:cNvPr>
          <p:cNvCxnSpPr/>
          <p:nvPr/>
        </p:nvCxnSpPr>
        <p:spPr>
          <a:xfrm flipH="1">
            <a:off x="8581675" y="4329067"/>
            <a:ext cx="1054186" cy="702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296611-B6AD-4FEE-B21E-7EBA8168F79C}"/>
              </a:ext>
            </a:extLst>
          </p:cNvPr>
          <p:cNvSpPr txBox="1"/>
          <p:nvPr/>
        </p:nvSpPr>
        <p:spPr>
          <a:xfrm>
            <a:off x="8944335" y="3768014"/>
            <a:ext cx="62883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C369C-6B4B-44A6-986E-D37F5F98A432}"/>
              </a:ext>
            </a:extLst>
          </p:cNvPr>
          <p:cNvSpPr txBox="1"/>
          <p:nvPr/>
        </p:nvSpPr>
        <p:spPr>
          <a:xfrm>
            <a:off x="5236835" y="5753895"/>
            <a:ext cx="1630639" cy="299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Appoints for 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3272C9-B42E-4DB3-B275-8FCE51965831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093544" y="6053209"/>
            <a:ext cx="2096757" cy="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837544-BF78-4825-B36F-B88D4EF25BCA}"/>
              </a:ext>
            </a:extLst>
          </p:cNvPr>
          <p:cNvCxnSpPr>
            <a:cxnSpLocks/>
          </p:cNvCxnSpPr>
          <p:nvPr/>
        </p:nvCxnSpPr>
        <p:spPr>
          <a:xfrm flipH="1" flipV="1">
            <a:off x="10192509" y="2825344"/>
            <a:ext cx="1" cy="6435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C735B2-9719-46EF-B6B2-BAF0A99B5FE2}"/>
              </a:ext>
            </a:extLst>
          </p:cNvPr>
          <p:cNvSpPr txBox="1"/>
          <p:nvPr/>
        </p:nvSpPr>
        <p:spPr>
          <a:xfrm>
            <a:off x="9015177" y="2853363"/>
            <a:ext cx="1317542" cy="52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Implem</a:t>
            </a:r>
            <a:r>
              <a:rPr lang="en-GB" dirty="0"/>
              <a:t>-</a:t>
            </a:r>
          </a:p>
          <a:p>
            <a:pPr algn="ctr"/>
            <a:r>
              <a:rPr lang="en-GB" dirty="0" err="1"/>
              <a:t>entation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B313-76FD-4D96-8FB0-C8E7FEB027D1}"/>
              </a:ext>
            </a:extLst>
          </p:cNvPr>
          <p:cNvSpPr txBox="1"/>
          <p:nvPr/>
        </p:nvSpPr>
        <p:spPr>
          <a:xfrm>
            <a:off x="8507367" y="4009964"/>
            <a:ext cx="1204430" cy="52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Implem</a:t>
            </a:r>
            <a:endParaRPr lang="en-GB" dirty="0"/>
          </a:p>
          <a:p>
            <a:pPr algn="ctr"/>
            <a:r>
              <a:rPr lang="en-GB" dirty="0" err="1"/>
              <a:t>entation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4DB65-3E68-4D60-8983-43EBA9291C1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634204" y="5011851"/>
            <a:ext cx="0" cy="5509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0EF5EF-013C-46B3-8C69-424CD523ABC3}"/>
              </a:ext>
            </a:extLst>
          </p:cNvPr>
          <p:cNvSpPr txBox="1"/>
          <p:nvPr/>
        </p:nvSpPr>
        <p:spPr>
          <a:xfrm>
            <a:off x="10645857" y="5198832"/>
            <a:ext cx="84037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6830ED-9B89-4D50-96DA-5B52C702CC72}"/>
              </a:ext>
            </a:extLst>
          </p:cNvPr>
          <p:cNvCxnSpPr>
            <a:cxnSpLocks/>
          </p:cNvCxnSpPr>
          <p:nvPr/>
        </p:nvCxnSpPr>
        <p:spPr>
          <a:xfrm>
            <a:off x="5093544" y="4844705"/>
            <a:ext cx="4549950" cy="209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2E7D8E-835D-4809-B899-C3BD6FAB3014}"/>
              </a:ext>
            </a:extLst>
          </p:cNvPr>
          <p:cNvSpPr txBox="1"/>
          <p:nvPr/>
        </p:nvSpPr>
        <p:spPr>
          <a:xfrm>
            <a:off x="5190370" y="4522697"/>
            <a:ext cx="2341988" cy="523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Establishes, controls &amp; </a:t>
            </a:r>
          </a:p>
          <a:p>
            <a:r>
              <a:rPr lang="en-GB" dirty="0"/>
              <a:t>confers  CT authority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22EDC-FF84-42B7-B6B6-D04FEF4203BF}"/>
              </a:ext>
            </a:extLst>
          </p:cNvPr>
          <p:cNvCxnSpPr>
            <a:cxnSpLocks/>
          </p:cNvCxnSpPr>
          <p:nvPr/>
        </p:nvCxnSpPr>
        <p:spPr>
          <a:xfrm flipH="1" flipV="1">
            <a:off x="11145133" y="2817388"/>
            <a:ext cx="1" cy="6435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CE3FBA-4968-4FD5-8965-4F8EE5D334DF}"/>
              </a:ext>
            </a:extLst>
          </p:cNvPr>
          <p:cNvSpPr txBox="1"/>
          <p:nvPr/>
        </p:nvSpPr>
        <p:spPr>
          <a:xfrm>
            <a:off x="11178198" y="2993302"/>
            <a:ext cx="1054442" cy="3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Licence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9EBEFA-2935-4246-B422-73B2D34ED35E}"/>
              </a:ext>
            </a:extLst>
          </p:cNvPr>
          <p:cNvCxnSpPr>
            <a:cxnSpLocks/>
          </p:cNvCxnSpPr>
          <p:nvPr/>
        </p:nvCxnSpPr>
        <p:spPr>
          <a:xfrm>
            <a:off x="7450213" y="4589031"/>
            <a:ext cx="12086" cy="9573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3A56AC-4092-41B8-8F02-9BC751264C76}"/>
              </a:ext>
            </a:extLst>
          </p:cNvPr>
          <p:cNvSpPr txBox="1"/>
          <p:nvPr/>
        </p:nvSpPr>
        <p:spPr>
          <a:xfrm>
            <a:off x="6564092" y="5028581"/>
            <a:ext cx="1065676" cy="523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Implem</a:t>
            </a:r>
            <a:r>
              <a:rPr lang="en-GB" dirty="0"/>
              <a:t>-</a:t>
            </a:r>
          </a:p>
          <a:p>
            <a:r>
              <a:rPr lang="en-GB" dirty="0" err="1"/>
              <a:t>entations</a:t>
            </a:r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C6990A-F4EB-4ECC-8B36-3986BC12B408}"/>
              </a:ext>
            </a:extLst>
          </p:cNvPr>
          <p:cNvCxnSpPr>
            <a:cxnSpLocks/>
          </p:cNvCxnSpPr>
          <p:nvPr/>
        </p:nvCxnSpPr>
        <p:spPr>
          <a:xfrm flipH="1">
            <a:off x="5093544" y="3299743"/>
            <a:ext cx="2092483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1A6F67-1ABD-4519-AA42-10C5C5A2FBC8}"/>
              </a:ext>
            </a:extLst>
          </p:cNvPr>
          <p:cNvSpPr txBox="1"/>
          <p:nvPr/>
        </p:nvSpPr>
        <p:spPr>
          <a:xfrm>
            <a:off x="5424594" y="2990320"/>
            <a:ext cx="1453475" cy="523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Standard</a:t>
            </a:r>
          </a:p>
          <a:p>
            <a:pPr algn="ctr"/>
            <a:r>
              <a:rPr lang="en-GB" dirty="0"/>
              <a:t>(TS-RS-CT-PA)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AFCE79-22EF-459A-A0F0-D911805DC529}"/>
              </a:ext>
            </a:extLst>
          </p:cNvPr>
          <p:cNvCxnSpPr>
            <a:cxnSpLocks/>
          </p:cNvCxnSpPr>
          <p:nvPr/>
        </p:nvCxnSpPr>
        <p:spPr>
          <a:xfrm>
            <a:off x="8292084" y="4573754"/>
            <a:ext cx="12086" cy="95732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413C0E-6849-484B-B05F-C2AE98FFDA26}"/>
              </a:ext>
            </a:extLst>
          </p:cNvPr>
          <p:cNvSpPr txBox="1"/>
          <p:nvPr/>
        </p:nvSpPr>
        <p:spPr>
          <a:xfrm>
            <a:off x="8309119" y="5188616"/>
            <a:ext cx="528603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F60ECA-67C6-451D-97DB-C36409F13CFD}"/>
              </a:ext>
            </a:extLst>
          </p:cNvPr>
          <p:cNvCxnSpPr>
            <a:cxnSpLocks/>
          </p:cNvCxnSpPr>
          <p:nvPr/>
        </p:nvCxnSpPr>
        <p:spPr>
          <a:xfrm>
            <a:off x="7887093" y="4605498"/>
            <a:ext cx="12086" cy="9573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127930-F4FC-4B59-8A3D-9273135FE1F6}"/>
              </a:ext>
            </a:extLst>
          </p:cNvPr>
          <p:cNvSpPr txBox="1"/>
          <p:nvPr/>
        </p:nvSpPr>
        <p:spPr>
          <a:xfrm>
            <a:off x="7868177" y="5190062"/>
            <a:ext cx="62883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$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62F15D-364E-4F46-9554-C845ADFFFF85}"/>
              </a:ext>
            </a:extLst>
          </p:cNvPr>
          <p:cNvCxnSpPr/>
          <p:nvPr/>
        </p:nvCxnSpPr>
        <p:spPr>
          <a:xfrm>
            <a:off x="8581239" y="3718717"/>
            <a:ext cx="10724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A2BA07C-CD3B-42FD-899B-9D5EC2D67D75}"/>
              </a:ext>
            </a:extLst>
          </p:cNvPr>
          <p:cNvSpPr txBox="1"/>
          <p:nvPr/>
        </p:nvSpPr>
        <p:spPr>
          <a:xfrm>
            <a:off x="8529147" y="3413959"/>
            <a:ext cx="1054186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Licence</a:t>
            </a:r>
          </a:p>
        </p:txBody>
      </p:sp>
    </p:spTree>
    <p:extLst>
      <p:ext uri="{BB962C8B-B14F-4D97-AF65-F5344CB8AC3E}">
        <p14:creationId xmlns:p14="http://schemas.microsoft.com/office/powerpoint/2010/main" val="88465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3D8E1-F96E-44B9-90BC-8EAECC6D6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5E508-0FDA-4289-83B7-A20F1B55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CB034-D3F9-4AF2-9549-FBEFBC731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9099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212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CB0748-E2AC-40A6-B143-0E29354D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If you wish to join MPAI, you should…</a:t>
            </a:r>
          </a:p>
        </p:txBody>
      </p:sp>
      <p:grpSp>
        <p:nvGrpSpPr>
          <p:cNvPr id="1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71" name="Freeform: Shape 1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1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4" y="4748270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73" name="Freeform: Shape 22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23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24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25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26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27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28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29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0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1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2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3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4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5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6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7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9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40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41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42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43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44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45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46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47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48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49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50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51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52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53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54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55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56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57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58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59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60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61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62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63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64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65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66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67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68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69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70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71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72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73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74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75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76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77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78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79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80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81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82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83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84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85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86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87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88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89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90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91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92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93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94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95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96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97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98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99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100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101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102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103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104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105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106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107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108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109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110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111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112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113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114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115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116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117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118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119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120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121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122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123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124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125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126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127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128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129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130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131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132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133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134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135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136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137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138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139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140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141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142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143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144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145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146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147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148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149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150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151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152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153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154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155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156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157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158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159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160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161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162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163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164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165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166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167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168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169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170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171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172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173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174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175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176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177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178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179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180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181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182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183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184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185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186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187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188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189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190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3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4" y="4748270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541" name="Freeform: Shape 193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194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195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196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197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198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199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200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201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202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203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204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205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206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207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208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209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210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211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212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213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214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215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216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217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218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219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220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221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222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223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224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225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226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227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228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229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230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231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232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233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234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235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236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237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238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239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240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241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242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243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244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245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246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247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248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249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250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251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252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253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254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255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256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257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258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259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260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261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262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263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264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265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266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267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268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269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270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271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272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273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274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275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276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277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278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279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280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281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282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283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284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285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286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287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288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289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290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291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292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293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294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295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296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297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298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299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300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301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302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303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304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305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306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307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308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309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310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311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312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313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314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315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316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317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318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319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320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321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322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323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324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325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326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327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328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329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330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331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332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333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334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335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336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337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338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339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340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341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342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343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344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345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346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347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348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349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350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351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352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353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354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355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356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357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358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359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360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361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710" name="Content Placeholder 4">
            <a:extLst>
              <a:ext uri="{FF2B5EF4-FFF2-40B4-BE49-F238E27FC236}">
                <a16:creationId xmlns:a16="http://schemas.microsoft.com/office/drawing/2014/main" id="{D50CC9C7-3396-409B-A6B4-91EA3E500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971545"/>
              </p:ext>
            </p:extLst>
          </p:nvPr>
        </p:nvGraphicFramePr>
        <p:xfrm>
          <a:off x="6477270" y="324091"/>
          <a:ext cx="5215545" cy="619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29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76DEF3-4E37-4F49-8B06-D42E0DF0B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1781404"/>
            <a:ext cx="7746709" cy="3253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E11168-B8CD-4624-B5F7-97A5523B11C8}"/>
              </a:ext>
            </a:extLst>
          </p:cNvPr>
          <p:cNvSpPr txBox="1"/>
          <p:nvPr/>
        </p:nvSpPr>
        <p:spPr>
          <a:xfrm>
            <a:off x="3358535" y="5308133"/>
            <a:ext cx="3981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www.mpai.community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0D7FB-30FD-4D6E-836B-CDC7031BCF9F}"/>
              </a:ext>
            </a:extLst>
          </p:cNvPr>
          <p:cNvSpPr txBox="1"/>
          <p:nvPr/>
        </p:nvSpPr>
        <p:spPr>
          <a:xfrm>
            <a:off x="4965357" y="852146"/>
            <a:ext cx="657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Join the fun, build the future</a:t>
            </a:r>
          </a:p>
        </p:txBody>
      </p:sp>
    </p:spTree>
    <p:extLst>
      <p:ext uri="{BB962C8B-B14F-4D97-AF65-F5344CB8AC3E}">
        <p14:creationId xmlns:p14="http://schemas.microsoft.com/office/powerpoint/2010/main" val="394012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08513-4D32-41AA-AAF7-F825E1E9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 dirty="0">
                <a:solidFill>
                  <a:srgbClr val="FFFFFF"/>
                </a:solidFill>
              </a:rPr>
              <a:t>It is an epochal transition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6627-36FA-4B63-A8C5-19D78ED2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245" y="802639"/>
            <a:ext cx="5444913" cy="5354321"/>
          </a:xfrm>
        </p:spPr>
        <p:txBody>
          <a:bodyPr anchor="ctr">
            <a:no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30 years ago a transition of comparable importance was in the making –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media made digital</a:t>
            </a:r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trend was: let countries and industries choose their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own way to go digital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MPEG heralded a new age of purely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technology-driven and generic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media standards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Industry and consumers do not regret the old age of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policy and market share driven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standards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Artificial Intelligence (AI): the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next revolution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after the digital revolution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08513-4D32-41AA-AAF7-F825E1E9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 dirty="0">
                <a:solidFill>
                  <a:srgbClr val="FFFFFF"/>
                </a:solidFill>
              </a:rPr>
              <a:t>The right standards for artificial intelligence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6627-36FA-4B63-A8C5-19D78ED2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245" y="802639"/>
            <a:ext cx="5444913" cy="5354321"/>
          </a:xfrm>
        </p:spPr>
        <p:txBody>
          <a:bodyPr anchor="ctr">
            <a:no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Artificial Intelligence is often used as a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catch-all word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Here we are interested in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coding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like it is done by humans</a:t>
            </a:r>
          </a:p>
          <a:p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is data coding?</a:t>
            </a:r>
          </a:p>
          <a:p>
            <a:pPr lvl="1"/>
            <a:r>
              <a:rPr lang="en-GB" sz="20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compression</a:t>
            </a:r>
          </a:p>
          <a:p>
            <a:pPr lvl="1"/>
            <a:r>
              <a:rPr lang="en-GB" sz="20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Feature extraction</a:t>
            </a:r>
          </a:p>
          <a:p>
            <a:pPr lvl="1"/>
            <a:r>
              <a:rPr lang="en-GB" sz="20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right AI-centred data coding standards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positively affect industry and consumers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need an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organisation </a:t>
            </a:r>
          </a:p>
          <a:p>
            <a:pPr lvl="1"/>
            <a:r>
              <a:rPr lang="en-GB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Delivering</a:t>
            </a:r>
            <a:r>
              <a:rPr lang="en-GB" sz="20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AI-based data coding standards</a:t>
            </a:r>
            <a:endParaRPr lang="en-GB" sz="20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sz="20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Looking at the full spectrum of applications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86E2A-A52F-4380-89E5-78B2DAD0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GB" dirty="0"/>
              <a:t>MPAI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C9CF-147F-4EA9-8131-F23BB3686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371870"/>
            <a:ext cx="4608576" cy="403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Moving Picture, Audio and Data Coding by Artificial intelligence</a:t>
            </a:r>
          </a:p>
          <a:p>
            <a:pPr marL="0" indent="0">
              <a:buNone/>
            </a:pPr>
            <a:r>
              <a:rPr lang="en-GB" sz="2400" dirty="0"/>
              <a:t>An international, unaffiliated, not-for-profit organisation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developing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AI-centred data coding standards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Data coding is the </a:t>
            </a:r>
            <a:r>
              <a:rPr lang="en-GB" sz="2400" b="1" dirty="0"/>
              <a:t>transformation  of a format</a:t>
            </a:r>
            <a:r>
              <a:rPr lang="en-GB" sz="2400" dirty="0"/>
              <a:t> into another more suitable to an application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454AEB-5589-47D6-8351-76B83BB82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10133"/>
              </p:ext>
            </p:extLst>
          </p:nvPr>
        </p:nvGraphicFramePr>
        <p:xfrm>
          <a:off x="5334000" y="1855232"/>
          <a:ext cx="6492240" cy="43706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1753">
                  <a:extLst>
                    <a:ext uri="{9D8B030D-6E8A-4147-A177-3AD203B41FA5}">
                      <a16:colId xmlns:a16="http://schemas.microsoft.com/office/drawing/2014/main" val="3504991578"/>
                    </a:ext>
                  </a:extLst>
                </a:gridCol>
                <a:gridCol w="6040487">
                  <a:extLst>
                    <a:ext uri="{9D8B030D-6E8A-4147-A177-3AD203B41FA5}">
                      <a16:colId xmlns:a16="http://schemas.microsoft.com/office/drawing/2014/main" val="3530480777"/>
                    </a:ext>
                  </a:extLst>
                </a:gridCol>
              </a:tblGrid>
              <a:tr h="443611"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#</a:t>
                      </a:r>
                    </a:p>
                  </a:txBody>
                  <a:tcPr marL="81072" marR="81072" marT="40536" marB="40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Pillar</a:t>
                      </a:r>
                    </a:p>
                  </a:txBody>
                  <a:tcPr marL="81072" marR="81072" marT="40536" marB="40536"/>
                </a:tc>
                <a:extLst>
                  <a:ext uri="{0D108BD9-81ED-4DB2-BD59-A6C34878D82A}">
                    <a16:rowId xmlns:a16="http://schemas.microsoft.com/office/drawing/2014/main" val="3887500765"/>
                  </a:ext>
                </a:extLst>
              </a:tr>
              <a:tr h="423900"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1</a:t>
                      </a:r>
                    </a:p>
                  </a:txBody>
                  <a:tcPr marL="81072" marR="81072" marT="40536" marB="405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A rigorous process to develop MPAI standards</a:t>
                      </a:r>
                    </a:p>
                  </a:txBody>
                  <a:tcPr marL="81072" marR="81072" marT="40536" marB="40536"/>
                </a:tc>
                <a:extLst>
                  <a:ext uri="{0D108BD9-81ED-4DB2-BD59-A6C34878D82A}">
                    <a16:rowId xmlns:a16="http://schemas.microsoft.com/office/drawing/2014/main" val="1554221142"/>
                  </a:ext>
                </a:extLst>
              </a:tr>
              <a:tr h="772212"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2</a:t>
                      </a:r>
                    </a:p>
                  </a:txBody>
                  <a:tcPr marL="81072" marR="81072" marT="40536" marB="40536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MPAI standardises the I/O data of basic units called AI modules (AIM)</a:t>
                      </a:r>
                    </a:p>
                  </a:txBody>
                  <a:tcPr marL="81072" marR="81072" marT="40536" marB="40536"/>
                </a:tc>
                <a:extLst>
                  <a:ext uri="{0D108BD9-81ED-4DB2-BD59-A6C34878D82A}">
                    <a16:rowId xmlns:a16="http://schemas.microsoft.com/office/drawing/2014/main" val="919346239"/>
                  </a:ext>
                </a:extLst>
              </a:tr>
              <a:tr h="772212"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3</a:t>
                      </a:r>
                    </a:p>
                  </a:txBody>
                  <a:tcPr marL="81072" marR="81072" marT="40536" marB="405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/>
                        <a:t>Aggregated AIMs are executed in a standard AI Framework (AIF)</a:t>
                      </a:r>
                    </a:p>
                  </a:txBody>
                  <a:tcPr marL="81072" marR="81072" marT="40536" marB="40536"/>
                </a:tc>
                <a:extLst>
                  <a:ext uri="{0D108BD9-81ED-4DB2-BD59-A6C34878D82A}">
                    <a16:rowId xmlns:a16="http://schemas.microsoft.com/office/drawing/2014/main" val="1613248407"/>
                  </a:ext>
                </a:extLst>
              </a:tr>
              <a:tr h="871831"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4</a:t>
                      </a:r>
                    </a:p>
                  </a:txBody>
                  <a:tcPr marL="81072" marR="81072" marT="40536" marB="40536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A Framework Licence is defined before a Call for Technologies is issued</a:t>
                      </a:r>
                    </a:p>
                  </a:txBody>
                  <a:tcPr marL="81072" marR="81072" marT="40536" marB="40536"/>
                </a:tc>
                <a:extLst>
                  <a:ext uri="{0D108BD9-81ED-4DB2-BD59-A6C34878D82A}">
                    <a16:rowId xmlns:a16="http://schemas.microsoft.com/office/drawing/2014/main" val="1145703185"/>
                  </a:ext>
                </a:extLst>
              </a:tr>
              <a:tr h="77221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5</a:t>
                      </a:r>
                    </a:p>
                  </a:txBody>
                  <a:tcPr marL="81072" marR="81072" marT="40536" marB="40536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Implementations can be tested for technical (conformance) and assessed for non-technical (performance) adherence to an MPAI standard</a:t>
                      </a:r>
                    </a:p>
                  </a:txBody>
                  <a:tcPr marL="81072" marR="81072" marT="40536" marB="40536"/>
                </a:tc>
                <a:extLst>
                  <a:ext uri="{0D108BD9-81ED-4DB2-BD59-A6C34878D82A}">
                    <a16:rowId xmlns:a16="http://schemas.microsoft.com/office/drawing/2014/main" val="32960838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096CF8-5813-4AEA-BCB1-A4EBF3DE52E5}"/>
              </a:ext>
            </a:extLst>
          </p:cNvPr>
          <p:cNvSpPr txBox="1"/>
          <p:nvPr/>
        </p:nvSpPr>
        <p:spPr>
          <a:xfrm>
            <a:off x="5498152" y="1133495"/>
            <a:ext cx="6139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/>
              <a:t>The MPAI activities are based on 5 pillars</a:t>
            </a:r>
          </a:p>
        </p:txBody>
      </p:sp>
    </p:spTree>
    <p:extLst>
      <p:ext uri="{BB962C8B-B14F-4D97-AF65-F5344CB8AC3E}">
        <p14:creationId xmlns:p14="http://schemas.microsoft.com/office/powerpoint/2010/main" val="13208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88D3-BA22-49F7-99C2-D227A2D2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Pillar #1: New process improving old shortcomings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D147EF-39CD-447B-8D69-864B4B37A028}"/>
              </a:ext>
            </a:extLst>
          </p:cNvPr>
          <p:cNvSpPr/>
          <p:nvPr/>
        </p:nvSpPr>
        <p:spPr>
          <a:xfrm>
            <a:off x="7433727" y="2449222"/>
            <a:ext cx="1109938" cy="1076960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805039-BA4B-4EF6-A852-9DDE15B59152}"/>
              </a:ext>
            </a:extLst>
          </p:cNvPr>
          <p:cNvSpPr txBox="1"/>
          <p:nvPr/>
        </p:nvSpPr>
        <p:spPr>
          <a:xfrm>
            <a:off x="7451002" y="2693596"/>
            <a:ext cx="10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Call for</a:t>
            </a:r>
          </a:p>
          <a:p>
            <a:pPr algn="ctr"/>
            <a:r>
              <a:rPr lang="en-GB" sz="1600" dirty="0" err="1"/>
              <a:t>Technolog</a:t>
            </a:r>
            <a:r>
              <a:rPr lang="en-GB" sz="1600" dirty="0"/>
              <a:t>.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0D35937-0302-4D39-BCD1-F2BB17E7E3D0}"/>
              </a:ext>
            </a:extLst>
          </p:cNvPr>
          <p:cNvSpPr/>
          <p:nvPr/>
        </p:nvSpPr>
        <p:spPr>
          <a:xfrm>
            <a:off x="9219855" y="2443126"/>
            <a:ext cx="1109938" cy="1076960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415DC9F-4003-4F7F-91E3-253F0EE7D025}"/>
              </a:ext>
            </a:extLst>
          </p:cNvPr>
          <p:cNvSpPr/>
          <p:nvPr/>
        </p:nvSpPr>
        <p:spPr>
          <a:xfrm>
            <a:off x="321839" y="2434336"/>
            <a:ext cx="1109938" cy="107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60BC07-187A-4C87-A87E-1F10BB43BCE2}"/>
              </a:ext>
            </a:extLst>
          </p:cNvPr>
          <p:cNvSpPr/>
          <p:nvPr/>
        </p:nvSpPr>
        <p:spPr>
          <a:xfrm>
            <a:off x="2093898" y="2431111"/>
            <a:ext cx="1109938" cy="1076960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Use Case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A7CCE3B-273B-4615-B929-A8DE6C78D251}"/>
              </a:ext>
            </a:extLst>
          </p:cNvPr>
          <p:cNvSpPr/>
          <p:nvPr/>
        </p:nvSpPr>
        <p:spPr>
          <a:xfrm>
            <a:off x="3865957" y="2433497"/>
            <a:ext cx="1109938" cy="1076960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06E76-CAB5-489D-98CC-D7AE21A73F10}"/>
              </a:ext>
            </a:extLst>
          </p:cNvPr>
          <p:cNvSpPr/>
          <p:nvPr/>
        </p:nvSpPr>
        <p:spPr>
          <a:xfrm>
            <a:off x="5638016" y="2436279"/>
            <a:ext cx="1109938" cy="1076960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A308F31-C72E-49F4-9459-BA986D1760D4}"/>
              </a:ext>
            </a:extLst>
          </p:cNvPr>
          <p:cNvSpPr/>
          <p:nvPr/>
        </p:nvSpPr>
        <p:spPr>
          <a:xfrm>
            <a:off x="10970778" y="2444078"/>
            <a:ext cx="1109938" cy="1076960"/>
          </a:xfrm>
          <a:prstGeom prst="ellipse">
            <a:avLst/>
          </a:prstGeom>
          <a:solidFill>
            <a:srgbClr val="00AC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8D295D-E996-42BD-B64D-A09288FE283C}"/>
              </a:ext>
            </a:extLst>
          </p:cNvPr>
          <p:cNvSpPr txBox="1"/>
          <p:nvPr/>
        </p:nvSpPr>
        <p:spPr>
          <a:xfrm>
            <a:off x="785303" y="2667938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BFC850-BF6F-4889-B0F4-1CEBE47BA8C3}"/>
              </a:ext>
            </a:extLst>
          </p:cNvPr>
          <p:cNvSpPr txBox="1"/>
          <p:nvPr/>
        </p:nvSpPr>
        <p:spPr>
          <a:xfrm>
            <a:off x="3877893" y="2665900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Functional</a:t>
            </a:r>
          </a:p>
          <a:p>
            <a:pPr algn="ctr"/>
            <a:r>
              <a:rPr lang="en-GB" sz="1600" dirty="0" err="1"/>
              <a:t>Requirem</a:t>
            </a:r>
            <a:r>
              <a:rPr lang="en-GB" sz="1600" dirty="0"/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B0EB23-B2EA-40A3-B018-FC9ED2377984}"/>
              </a:ext>
            </a:extLst>
          </p:cNvPr>
          <p:cNvSpPr txBox="1"/>
          <p:nvPr/>
        </p:nvSpPr>
        <p:spPr>
          <a:xfrm>
            <a:off x="5603486" y="2684452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Commercial</a:t>
            </a:r>
          </a:p>
          <a:p>
            <a:pPr algn="ctr"/>
            <a:r>
              <a:rPr lang="en-GB" sz="1600" dirty="0" err="1"/>
              <a:t>Requirem</a:t>
            </a:r>
            <a:r>
              <a:rPr lang="en-GB" sz="1600" dirty="0"/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57C68B-9F2F-4749-9CC9-4721B9D40F22}"/>
              </a:ext>
            </a:extLst>
          </p:cNvPr>
          <p:cNvSpPr txBox="1"/>
          <p:nvPr/>
        </p:nvSpPr>
        <p:spPr>
          <a:xfrm>
            <a:off x="9235927" y="2678495"/>
            <a:ext cx="108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Standard</a:t>
            </a:r>
          </a:p>
          <a:p>
            <a:pPr algn="ctr"/>
            <a:r>
              <a:rPr lang="en-GB" sz="1600" dirty="0" err="1"/>
              <a:t>Developm</a:t>
            </a:r>
            <a:r>
              <a:rPr lang="en-GB" sz="1600" dirty="0"/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3C1469-1E78-4AEE-8678-5DABA1B9BFCC}"/>
              </a:ext>
            </a:extLst>
          </p:cNvPr>
          <p:cNvSpPr txBox="1"/>
          <p:nvPr/>
        </p:nvSpPr>
        <p:spPr>
          <a:xfrm>
            <a:off x="11059369" y="2652506"/>
            <a:ext cx="932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MPAI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Standard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170C8E4-6216-4B87-A75B-B0B22B64D0D3}"/>
              </a:ext>
            </a:extLst>
          </p:cNvPr>
          <p:cNvCxnSpPr>
            <a:endCxn id="65" idx="1"/>
          </p:cNvCxnSpPr>
          <p:nvPr/>
        </p:nvCxnSpPr>
        <p:spPr>
          <a:xfrm>
            <a:off x="206248" y="2241296"/>
            <a:ext cx="278138" cy="3507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47994CC-C85E-469C-984E-A842E0609054}"/>
              </a:ext>
            </a:extLst>
          </p:cNvPr>
          <p:cNvCxnSpPr>
            <a:cxnSpLocks/>
          </p:cNvCxnSpPr>
          <p:nvPr/>
        </p:nvCxnSpPr>
        <p:spPr>
          <a:xfrm flipH="1">
            <a:off x="1259928" y="2270094"/>
            <a:ext cx="287440" cy="3507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3460BA4-D2FD-4790-A2DC-CD7C8987B878}"/>
              </a:ext>
            </a:extLst>
          </p:cNvPr>
          <p:cNvCxnSpPr>
            <a:cxnSpLocks/>
            <a:endCxn id="65" idx="3"/>
          </p:cNvCxnSpPr>
          <p:nvPr/>
        </p:nvCxnSpPr>
        <p:spPr>
          <a:xfrm flipV="1">
            <a:off x="180487" y="3353579"/>
            <a:ext cx="303899" cy="3219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B002CB-5409-43DD-8A2D-109AD3C7F071}"/>
              </a:ext>
            </a:extLst>
          </p:cNvPr>
          <p:cNvCxnSpPr>
            <a:stCxn id="65" idx="5"/>
          </p:cNvCxnSpPr>
          <p:nvPr/>
        </p:nvCxnSpPr>
        <p:spPr>
          <a:xfrm>
            <a:off x="1269230" y="3353579"/>
            <a:ext cx="278138" cy="32195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5A9C994-9720-498D-B895-D7C0F0751BE3}"/>
              </a:ext>
            </a:extLst>
          </p:cNvPr>
          <p:cNvCxnSpPr>
            <a:cxnSpLocks/>
            <a:stCxn id="65" idx="6"/>
            <a:endCxn id="66" idx="2"/>
          </p:cNvCxnSpPr>
          <p:nvPr/>
        </p:nvCxnSpPr>
        <p:spPr>
          <a:xfrm flipV="1">
            <a:off x="1431777" y="2969591"/>
            <a:ext cx="662121" cy="32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78D3D0F-F936-4F65-AC2E-08BD0D08AEB3}"/>
              </a:ext>
            </a:extLst>
          </p:cNvPr>
          <p:cNvCxnSpPr>
            <a:cxnSpLocks/>
            <a:stCxn id="66" idx="6"/>
            <a:endCxn id="67" idx="2"/>
          </p:cNvCxnSpPr>
          <p:nvPr/>
        </p:nvCxnSpPr>
        <p:spPr>
          <a:xfrm>
            <a:off x="3203836" y="2969591"/>
            <a:ext cx="662121" cy="238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0A42943-E567-408C-81A5-18FE1C4B2BAE}"/>
              </a:ext>
            </a:extLst>
          </p:cNvPr>
          <p:cNvCxnSpPr>
            <a:cxnSpLocks/>
            <a:stCxn id="67" idx="6"/>
            <a:endCxn id="68" idx="2"/>
          </p:cNvCxnSpPr>
          <p:nvPr/>
        </p:nvCxnSpPr>
        <p:spPr>
          <a:xfrm>
            <a:off x="4975895" y="2971977"/>
            <a:ext cx="662121" cy="278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1835BF9-DF8E-4772-A488-BC6958D56A13}"/>
              </a:ext>
            </a:extLst>
          </p:cNvPr>
          <p:cNvCxnSpPr>
            <a:cxnSpLocks/>
            <a:stCxn id="64" idx="6"/>
            <a:endCxn id="69" idx="2"/>
          </p:cNvCxnSpPr>
          <p:nvPr/>
        </p:nvCxnSpPr>
        <p:spPr>
          <a:xfrm>
            <a:off x="10329793" y="2981606"/>
            <a:ext cx="640985" cy="95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CCD7CB-C3B6-4D69-94AF-779877730D90}"/>
              </a:ext>
            </a:extLst>
          </p:cNvPr>
          <p:cNvCxnSpPr>
            <a:endCxn id="64" idx="1"/>
          </p:cNvCxnSpPr>
          <p:nvPr/>
        </p:nvCxnSpPr>
        <p:spPr>
          <a:xfrm>
            <a:off x="9104264" y="2250086"/>
            <a:ext cx="278138" cy="3507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5ED4D5F-AE7C-491F-B1B2-5C4232375713}"/>
              </a:ext>
            </a:extLst>
          </p:cNvPr>
          <p:cNvCxnSpPr>
            <a:cxnSpLocks/>
          </p:cNvCxnSpPr>
          <p:nvPr/>
        </p:nvCxnSpPr>
        <p:spPr>
          <a:xfrm flipH="1">
            <a:off x="10157944" y="2278884"/>
            <a:ext cx="287440" cy="3507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59BF7FF-8BA4-4BFC-9F82-00832976ED1D}"/>
              </a:ext>
            </a:extLst>
          </p:cNvPr>
          <p:cNvCxnSpPr>
            <a:cxnSpLocks/>
            <a:endCxn id="64" idx="3"/>
          </p:cNvCxnSpPr>
          <p:nvPr/>
        </p:nvCxnSpPr>
        <p:spPr>
          <a:xfrm flipV="1">
            <a:off x="9078503" y="3362369"/>
            <a:ext cx="303899" cy="3219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9B7AAFD-E6E8-4353-BB5E-430142B7C392}"/>
              </a:ext>
            </a:extLst>
          </p:cNvPr>
          <p:cNvCxnSpPr>
            <a:stCxn id="64" idx="5"/>
          </p:cNvCxnSpPr>
          <p:nvPr/>
        </p:nvCxnSpPr>
        <p:spPr>
          <a:xfrm>
            <a:off x="10167246" y="3362369"/>
            <a:ext cx="278138" cy="32195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85D6156-6DA8-458B-B7BB-C747E1DD885A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6747954" y="2974759"/>
            <a:ext cx="684024" cy="208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257AF52-4DEE-4CBA-A0C2-2B422247FF8E}"/>
              </a:ext>
            </a:extLst>
          </p:cNvPr>
          <p:cNvCxnSpPr>
            <a:cxnSpLocks/>
          </p:cNvCxnSpPr>
          <p:nvPr/>
        </p:nvCxnSpPr>
        <p:spPr>
          <a:xfrm>
            <a:off x="8551827" y="2980565"/>
            <a:ext cx="684024" cy="208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EABFBAE-E5B0-4760-B91E-FBF97A24045B}"/>
              </a:ext>
            </a:extLst>
          </p:cNvPr>
          <p:cNvCxnSpPr>
            <a:endCxn id="62" idx="1"/>
          </p:cNvCxnSpPr>
          <p:nvPr/>
        </p:nvCxnSpPr>
        <p:spPr>
          <a:xfrm>
            <a:off x="7318136" y="2256182"/>
            <a:ext cx="278138" cy="35075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E3F428A-6CE3-41A0-AA04-513505F8D1A2}"/>
              </a:ext>
            </a:extLst>
          </p:cNvPr>
          <p:cNvCxnSpPr>
            <a:cxnSpLocks/>
          </p:cNvCxnSpPr>
          <p:nvPr/>
        </p:nvCxnSpPr>
        <p:spPr>
          <a:xfrm flipH="1">
            <a:off x="8380960" y="2275836"/>
            <a:ext cx="287440" cy="35075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8C70A02-E954-4CC8-9E8F-DCEE648706D8}"/>
              </a:ext>
            </a:extLst>
          </p:cNvPr>
          <p:cNvCxnSpPr>
            <a:cxnSpLocks/>
            <a:endCxn id="62" idx="3"/>
          </p:cNvCxnSpPr>
          <p:nvPr/>
        </p:nvCxnSpPr>
        <p:spPr>
          <a:xfrm flipV="1">
            <a:off x="7292375" y="3368465"/>
            <a:ext cx="303899" cy="32195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8E3CB6F-6F4D-4E0B-AA22-7401674804E0}"/>
              </a:ext>
            </a:extLst>
          </p:cNvPr>
          <p:cNvCxnSpPr>
            <a:stCxn id="62" idx="5"/>
          </p:cNvCxnSpPr>
          <p:nvPr/>
        </p:nvCxnSpPr>
        <p:spPr>
          <a:xfrm>
            <a:off x="8381118" y="3368465"/>
            <a:ext cx="278138" cy="3219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Left Brace 92">
            <a:extLst>
              <a:ext uri="{FF2B5EF4-FFF2-40B4-BE49-F238E27FC236}">
                <a16:creationId xmlns:a16="http://schemas.microsoft.com/office/drawing/2014/main" id="{500F49B4-48E4-48D4-8456-5A1B3DCD99A8}"/>
              </a:ext>
            </a:extLst>
          </p:cNvPr>
          <p:cNvSpPr/>
          <p:nvPr/>
        </p:nvSpPr>
        <p:spPr>
          <a:xfrm rot="16200000">
            <a:off x="2548493" y="1616174"/>
            <a:ext cx="238078" cy="4654057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Left Brace 93">
            <a:extLst>
              <a:ext uri="{FF2B5EF4-FFF2-40B4-BE49-F238E27FC236}">
                <a16:creationId xmlns:a16="http://schemas.microsoft.com/office/drawing/2014/main" id="{5C54976D-484D-46FF-B211-1697D32EFEC3}"/>
              </a:ext>
            </a:extLst>
          </p:cNvPr>
          <p:cNvSpPr/>
          <p:nvPr/>
        </p:nvSpPr>
        <p:spPr>
          <a:xfrm rot="16200000">
            <a:off x="8780508" y="2510113"/>
            <a:ext cx="238081" cy="2897815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Left Brace 94">
            <a:extLst>
              <a:ext uri="{FF2B5EF4-FFF2-40B4-BE49-F238E27FC236}">
                <a16:creationId xmlns:a16="http://schemas.microsoft.com/office/drawing/2014/main" id="{4B929544-69BB-44E9-9D21-E68AAC9BEABD}"/>
              </a:ext>
            </a:extLst>
          </p:cNvPr>
          <p:cNvSpPr/>
          <p:nvPr/>
        </p:nvSpPr>
        <p:spPr>
          <a:xfrm rot="16200000">
            <a:off x="6092469" y="3387862"/>
            <a:ext cx="238079" cy="1109938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1F70913C-5635-44A2-B6DE-4FD6E3CA31FD}"/>
              </a:ext>
            </a:extLst>
          </p:cNvPr>
          <p:cNvSpPr/>
          <p:nvPr/>
        </p:nvSpPr>
        <p:spPr>
          <a:xfrm rot="16200000">
            <a:off x="11440118" y="3390858"/>
            <a:ext cx="211696" cy="1109938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19977F4-8596-4E1B-883D-17C4DF2F3BD6}"/>
              </a:ext>
            </a:extLst>
          </p:cNvPr>
          <p:cNvSpPr txBox="1"/>
          <p:nvPr/>
        </p:nvSpPr>
        <p:spPr>
          <a:xfrm flipH="1">
            <a:off x="2508017" y="4158748"/>
            <a:ext cx="42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675F330-0D19-4F17-A5B2-D3378867CB4B}"/>
              </a:ext>
            </a:extLst>
          </p:cNvPr>
          <p:cNvSpPr txBox="1"/>
          <p:nvPr/>
        </p:nvSpPr>
        <p:spPr>
          <a:xfrm>
            <a:off x="5708262" y="4020248"/>
            <a:ext cx="108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Principal</a:t>
            </a:r>
          </a:p>
          <a:p>
            <a:pPr algn="ctr"/>
            <a:r>
              <a:rPr lang="en-GB" dirty="0"/>
              <a:t>Members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04BFB48-E8F8-4CDA-8B9B-C97561ADC7A9}"/>
              </a:ext>
            </a:extLst>
          </p:cNvPr>
          <p:cNvSpPr txBox="1"/>
          <p:nvPr/>
        </p:nvSpPr>
        <p:spPr>
          <a:xfrm>
            <a:off x="11028155" y="3996109"/>
            <a:ext cx="108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Principal</a:t>
            </a:r>
          </a:p>
          <a:p>
            <a:pPr algn="ctr"/>
            <a:r>
              <a:rPr lang="en-GB" dirty="0"/>
              <a:t>Members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A14B0F-3FDE-440D-8FBB-8EC0D88A54CB}"/>
              </a:ext>
            </a:extLst>
          </p:cNvPr>
          <p:cNvSpPr txBox="1"/>
          <p:nvPr/>
        </p:nvSpPr>
        <p:spPr>
          <a:xfrm>
            <a:off x="8370109" y="4001201"/>
            <a:ext cx="108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All</a:t>
            </a:r>
          </a:p>
          <a:p>
            <a:pPr algn="ctr"/>
            <a:r>
              <a:rPr lang="en-GB" dirty="0"/>
              <a:t>Members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F6A29-10BC-4913-B220-42CFC8659D22}"/>
              </a:ext>
            </a:extLst>
          </p:cNvPr>
          <p:cNvSpPr txBox="1"/>
          <p:nvPr/>
        </p:nvSpPr>
        <p:spPr>
          <a:xfrm>
            <a:off x="443495" y="357349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0DF651F-403F-4678-A945-F3CDFC20B858}"/>
              </a:ext>
            </a:extLst>
          </p:cNvPr>
          <p:cNvSpPr txBox="1"/>
          <p:nvPr/>
        </p:nvSpPr>
        <p:spPr>
          <a:xfrm>
            <a:off x="2231655" y="357349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F704F11-F8C0-4B10-BE4C-ECEE0291386C}"/>
              </a:ext>
            </a:extLst>
          </p:cNvPr>
          <p:cNvSpPr txBox="1"/>
          <p:nvPr/>
        </p:nvSpPr>
        <p:spPr>
          <a:xfrm>
            <a:off x="4060455" y="357349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C6A6A7-E4E9-4989-A9F6-80D8F39E9DBD}"/>
              </a:ext>
            </a:extLst>
          </p:cNvPr>
          <p:cNvSpPr txBox="1"/>
          <p:nvPr/>
        </p:nvSpPr>
        <p:spPr>
          <a:xfrm>
            <a:off x="5807975" y="357349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8B5A6FB-A8BE-48E7-83FC-8708DD770C3B}"/>
              </a:ext>
            </a:extLst>
          </p:cNvPr>
          <p:cNvSpPr txBox="1"/>
          <p:nvPr/>
        </p:nvSpPr>
        <p:spPr>
          <a:xfrm>
            <a:off x="7626615" y="358365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2CC7EC-2D5D-4B4A-AED6-DD271EF11D5C}"/>
              </a:ext>
            </a:extLst>
          </p:cNvPr>
          <p:cNvSpPr txBox="1"/>
          <p:nvPr/>
        </p:nvSpPr>
        <p:spPr>
          <a:xfrm>
            <a:off x="9404615" y="358365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8D5F94B-6C23-4B84-9458-D6D043FB68E5}"/>
              </a:ext>
            </a:extLst>
          </p:cNvPr>
          <p:cNvSpPr txBox="1"/>
          <p:nvPr/>
        </p:nvSpPr>
        <p:spPr>
          <a:xfrm>
            <a:off x="11131815" y="358365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Stage 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2860B5B-35F5-4785-93FB-B3524D373404}"/>
              </a:ext>
            </a:extLst>
          </p:cNvPr>
          <p:cNvSpPr txBox="1"/>
          <p:nvPr/>
        </p:nvSpPr>
        <p:spPr>
          <a:xfrm>
            <a:off x="368444" y="2686683"/>
            <a:ext cx="1037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Interest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Collection</a:t>
            </a:r>
          </a:p>
        </p:txBody>
      </p:sp>
      <p:graphicFrame>
        <p:nvGraphicFramePr>
          <p:cNvPr id="110" name="TextBox 2">
            <a:extLst>
              <a:ext uri="{FF2B5EF4-FFF2-40B4-BE49-F238E27FC236}">
                <a16:creationId xmlns:a16="http://schemas.microsoft.com/office/drawing/2014/main" id="{A786EB90-D1A3-4A94-8BE0-ACC00CBE2D04}"/>
              </a:ext>
            </a:extLst>
          </p:cNvPr>
          <p:cNvGraphicFramePr/>
          <p:nvPr/>
        </p:nvGraphicFramePr>
        <p:xfrm>
          <a:off x="496669" y="4776152"/>
          <a:ext cx="10945614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8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7D11-6900-48BE-8715-8E2EAA69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 #2: Sound technology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581C06-4CED-44A9-8B38-134719DDD71E}"/>
              </a:ext>
            </a:extLst>
          </p:cNvPr>
          <p:cNvSpPr txBox="1"/>
          <p:nvPr/>
        </p:nvSpPr>
        <p:spPr>
          <a:xfrm>
            <a:off x="944880" y="1799350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AI modules (AIM)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A3A413-EF78-4243-A24A-2E527E1D3C87}"/>
              </a:ext>
            </a:extLst>
          </p:cNvPr>
          <p:cNvSpPr txBox="1"/>
          <p:nvPr/>
        </p:nvSpPr>
        <p:spPr>
          <a:xfrm>
            <a:off x="6779531" y="1798701"/>
            <a:ext cx="297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AI Framework (AIF)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6C8592B-0F29-4AC9-B2A0-B0AC36F7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9" y="3400978"/>
            <a:ext cx="1171575" cy="1000125"/>
          </a:xfrm>
          <a:prstGeom prst="rect">
            <a:avLst/>
          </a:prstGeom>
        </p:spPr>
      </p:pic>
      <p:cxnSp>
        <p:nvCxnSpPr>
          <p:cNvPr id="72" name="Straight Arrow Connector 19">
            <a:extLst>
              <a:ext uri="{FF2B5EF4-FFF2-40B4-BE49-F238E27FC236}">
                <a16:creationId xmlns:a16="http://schemas.microsoft.com/office/drawing/2014/main" id="{633A24F6-1D66-4250-AADD-AE81973C8684}"/>
              </a:ext>
            </a:extLst>
          </p:cNvPr>
          <p:cNvCxnSpPr>
            <a:cxnSpLocks/>
          </p:cNvCxnSpPr>
          <p:nvPr/>
        </p:nvCxnSpPr>
        <p:spPr>
          <a:xfrm flipV="1">
            <a:off x="3115425" y="3652753"/>
            <a:ext cx="957997" cy="30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5">
            <a:extLst>
              <a:ext uri="{FF2B5EF4-FFF2-40B4-BE49-F238E27FC236}">
                <a16:creationId xmlns:a16="http://schemas.microsoft.com/office/drawing/2014/main" id="{10ED4245-D3AC-430F-9832-50FCA132A7C8}"/>
              </a:ext>
            </a:extLst>
          </p:cNvPr>
          <p:cNvSpPr/>
          <p:nvPr/>
        </p:nvSpPr>
        <p:spPr>
          <a:xfrm>
            <a:off x="1859820" y="3245757"/>
            <a:ext cx="1264570" cy="128854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Video analysis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95C303C-CED1-409F-846A-0C807730BBBD}"/>
              </a:ext>
            </a:extLst>
          </p:cNvPr>
          <p:cNvSpPr txBox="1"/>
          <p:nvPr/>
        </p:nvSpPr>
        <p:spPr>
          <a:xfrm>
            <a:off x="3118914" y="3891851"/>
            <a:ext cx="95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Meaning</a:t>
            </a:r>
          </a:p>
        </p:txBody>
      </p:sp>
      <p:cxnSp>
        <p:nvCxnSpPr>
          <p:cNvPr id="75" name="Straight Arrow Connector 10">
            <a:extLst>
              <a:ext uri="{FF2B5EF4-FFF2-40B4-BE49-F238E27FC236}">
                <a16:creationId xmlns:a16="http://schemas.microsoft.com/office/drawing/2014/main" id="{261D02FA-7DA4-4D4F-8F50-C74772F07DD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1300480" y="3890029"/>
            <a:ext cx="5593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99B4928-5CB6-4BEB-9F51-F89151FB4720}"/>
              </a:ext>
            </a:extLst>
          </p:cNvPr>
          <p:cNvSpPr txBox="1"/>
          <p:nvPr/>
        </p:nvSpPr>
        <p:spPr>
          <a:xfrm>
            <a:off x="3141350" y="3307898"/>
            <a:ext cx="932072" cy="3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Emotion</a:t>
            </a:r>
          </a:p>
        </p:txBody>
      </p:sp>
      <p:cxnSp>
        <p:nvCxnSpPr>
          <p:cNvPr id="77" name="Straight Arrow Connector 19">
            <a:extLst>
              <a:ext uri="{FF2B5EF4-FFF2-40B4-BE49-F238E27FC236}">
                <a16:creationId xmlns:a16="http://schemas.microsoft.com/office/drawing/2014/main" id="{4760D925-DC13-4608-844B-762B0BA62192}"/>
              </a:ext>
            </a:extLst>
          </p:cNvPr>
          <p:cNvCxnSpPr>
            <a:cxnSpLocks/>
          </p:cNvCxnSpPr>
          <p:nvPr/>
        </p:nvCxnSpPr>
        <p:spPr>
          <a:xfrm flipV="1">
            <a:off x="3123611" y="4247588"/>
            <a:ext cx="931880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B54A29C-52AB-4DE6-86B8-E2624782556B}"/>
              </a:ext>
            </a:extLst>
          </p:cNvPr>
          <p:cNvSpPr/>
          <p:nvPr/>
        </p:nvSpPr>
        <p:spPr>
          <a:xfrm>
            <a:off x="1864208" y="4800322"/>
            <a:ext cx="1260182" cy="485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Access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56AD04-AD74-4566-A8B4-5ABD23F17139}"/>
              </a:ext>
            </a:extLst>
          </p:cNvPr>
          <p:cNvCxnSpPr>
            <a:cxnSpLocks/>
          </p:cNvCxnSpPr>
          <p:nvPr/>
        </p:nvCxnSpPr>
        <p:spPr>
          <a:xfrm flipV="1">
            <a:off x="1862437" y="4675307"/>
            <a:ext cx="1262590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D7B93C-7237-423F-A6C0-0D80299BAF2F}"/>
              </a:ext>
            </a:extLst>
          </p:cNvPr>
          <p:cNvGrpSpPr/>
          <p:nvPr/>
        </p:nvGrpSpPr>
        <p:grpSpPr>
          <a:xfrm>
            <a:off x="4466273" y="2895600"/>
            <a:ext cx="7593648" cy="3109757"/>
            <a:chOff x="1143952" y="2098788"/>
            <a:chExt cx="8973263" cy="390656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A491209-057F-4C9A-8E8F-16FAF0E1E030}"/>
                </a:ext>
              </a:extLst>
            </p:cNvPr>
            <p:cNvSpPr/>
            <p:nvPr/>
          </p:nvSpPr>
          <p:spPr>
            <a:xfrm>
              <a:off x="1310064" y="2119694"/>
              <a:ext cx="942580" cy="2172770"/>
            </a:xfrm>
            <a:prstGeom prst="rect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User Agent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DB66877-EE8E-4E1E-89B2-A0340315162E}"/>
                </a:ext>
              </a:extLst>
            </p:cNvPr>
            <p:cNvSpPr/>
            <p:nvPr/>
          </p:nvSpPr>
          <p:spPr>
            <a:xfrm>
              <a:off x="1143952" y="5367847"/>
              <a:ext cx="1801120" cy="637510"/>
            </a:xfrm>
            <a:prstGeom prst="rect">
              <a:avLst/>
            </a:prstGeom>
            <a:solidFill>
              <a:srgbClr val="D8B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Communication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7DB6575-4AC1-40DB-83BF-31C9B8DFA75B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23" y="5243804"/>
              <a:ext cx="1778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4C74A17-8527-4FE4-AFAB-0766F752CB90}"/>
                </a:ext>
              </a:extLst>
            </p:cNvPr>
            <p:cNvSpPr/>
            <p:nvPr/>
          </p:nvSpPr>
          <p:spPr>
            <a:xfrm>
              <a:off x="3525015" y="5370428"/>
              <a:ext cx="1542081" cy="634129"/>
            </a:xfrm>
            <a:prstGeom prst="rect">
              <a:avLst/>
            </a:prstGeom>
            <a:solidFill>
              <a:srgbClr val="D8B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Global Storage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CB42EB1-820D-4209-A450-572BBDB48FD4}"/>
                </a:ext>
              </a:extLst>
            </p:cNvPr>
            <p:cNvSpPr/>
            <p:nvPr/>
          </p:nvSpPr>
          <p:spPr>
            <a:xfrm>
              <a:off x="5555741" y="5369284"/>
              <a:ext cx="1173398" cy="6356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Access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9538F38-1CB9-4FBA-93FC-1C44F50BE086}"/>
                </a:ext>
              </a:extLst>
            </p:cNvPr>
            <p:cNvCxnSpPr>
              <a:cxnSpLocks/>
            </p:cNvCxnSpPr>
            <p:nvPr/>
          </p:nvCxnSpPr>
          <p:spPr>
            <a:xfrm>
              <a:off x="5553497" y="5244269"/>
              <a:ext cx="117564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A3F7682-C081-4AB5-BEC7-CBADAFF75AF7}"/>
                </a:ext>
              </a:extLst>
            </p:cNvPr>
            <p:cNvSpPr/>
            <p:nvPr/>
          </p:nvSpPr>
          <p:spPr>
            <a:xfrm>
              <a:off x="1161209" y="4597273"/>
              <a:ext cx="8765112" cy="510257"/>
            </a:xfrm>
            <a:prstGeom prst="rect">
              <a:avLst/>
            </a:prstGeom>
            <a:solidFill>
              <a:srgbClr val="FFDF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Controller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A90A248-99DD-4EB6-BA11-25C990CF92A4}"/>
                </a:ext>
              </a:extLst>
            </p:cNvPr>
            <p:cNvCxnSpPr>
              <a:cxnSpLocks/>
            </p:cNvCxnSpPr>
            <p:nvPr/>
          </p:nvCxnSpPr>
          <p:spPr>
            <a:xfrm>
              <a:off x="1171622" y="4457850"/>
              <a:ext cx="87696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71F208-1795-48A5-9AE0-8F771428817B}"/>
                </a:ext>
              </a:extLst>
            </p:cNvPr>
            <p:cNvSpPr/>
            <p:nvPr/>
          </p:nvSpPr>
          <p:spPr>
            <a:xfrm>
              <a:off x="8021604" y="5367844"/>
              <a:ext cx="1893669" cy="6341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MPAI Store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3AA3880-87FD-4F23-A705-9AADB89FA2AE}"/>
                </a:ext>
              </a:extLst>
            </p:cNvPr>
            <p:cNvCxnSpPr>
              <a:cxnSpLocks/>
            </p:cNvCxnSpPr>
            <p:nvPr/>
          </p:nvCxnSpPr>
          <p:spPr>
            <a:xfrm>
              <a:off x="8074500" y="5244269"/>
              <a:ext cx="1739058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3D23CDC-2AAA-49E3-9A29-B7EE0A95B8E7}"/>
                </a:ext>
              </a:extLst>
            </p:cNvPr>
            <p:cNvCxnSpPr>
              <a:cxnSpLocks/>
            </p:cNvCxnSpPr>
            <p:nvPr/>
          </p:nvCxnSpPr>
          <p:spPr>
            <a:xfrm>
              <a:off x="3525015" y="5243804"/>
              <a:ext cx="1523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FABA1CC-8243-43BF-920D-FC00A389833A}"/>
                </a:ext>
              </a:extLst>
            </p:cNvPr>
            <p:cNvSpPr/>
            <p:nvPr/>
          </p:nvSpPr>
          <p:spPr>
            <a:xfrm>
              <a:off x="3422896" y="2098788"/>
              <a:ext cx="5383678" cy="22167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  </a:t>
              </a: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AI Workflow (</a:t>
              </a:r>
              <a:r>
                <a:rPr lang="en-GB" sz="1600" dirty="0" err="1">
                  <a:solidFill>
                    <a:schemeClr val="tx1"/>
                  </a:solidFill>
                </a:rPr>
                <a:t>AIW</a:t>
              </a:r>
              <a:r>
                <a:rPr lang="en-GB" sz="16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A08D0CD-8BD9-4694-AFF9-C87C1DF5EE96}"/>
                </a:ext>
              </a:extLst>
            </p:cNvPr>
            <p:cNvGrpSpPr/>
            <p:nvPr/>
          </p:nvGrpSpPr>
          <p:grpSpPr>
            <a:xfrm>
              <a:off x="6613735" y="2292209"/>
              <a:ext cx="1829225" cy="710187"/>
              <a:chOff x="52705" y="1752600"/>
              <a:chExt cx="2147570" cy="828675"/>
            </a:xfrm>
            <a:solidFill>
              <a:srgbClr val="92D050"/>
            </a:solidFill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69E3ED7-6932-4243-9031-58FC85F2406A}"/>
                  </a:ext>
                </a:extLst>
              </p:cNvPr>
              <p:cNvSpPr/>
              <p:nvPr/>
            </p:nvSpPr>
            <p:spPr>
              <a:xfrm>
                <a:off x="581025" y="1752600"/>
                <a:ext cx="1085850" cy="8286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AI Module AIM</a:t>
                </a:r>
              </a:p>
            </p:txBody>
          </p: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7C49C7BC-DD8F-46DF-98E5-5B280717B8AE}"/>
                  </a:ext>
                </a:extLst>
              </p:cNvPr>
              <p:cNvCxnSpPr/>
              <p:nvPr/>
            </p:nvCxnSpPr>
            <p:spPr>
              <a:xfrm>
                <a:off x="5270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074F1223-091C-42B6-9DF4-E68CC39E2770}"/>
                  </a:ext>
                </a:extLst>
              </p:cNvPr>
              <p:cNvCxnSpPr/>
              <p:nvPr/>
            </p:nvCxnSpPr>
            <p:spPr>
              <a:xfrm>
                <a:off x="5270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42AE9B0D-1727-4609-8480-C6E077F48A61}"/>
                  </a:ext>
                </a:extLst>
              </p:cNvPr>
              <p:cNvCxnSpPr/>
              <p:nvPr/>
            </p:nvCxnSpPr>
            <p:spPr>
              <a:xfrm>
                <a:off x="5270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DFFAD15F-E524-44ED-9E7D-5CC3FE9FBB8A}"/>
                  </a:ext>
                </a:extLst>
              </p:cNvPr>
              <p:cNvCxnSpPr/>
              <p:nvPr/>
            </p:nvCxnSpPr>
            <p:spPr>
              <a:xfrm>
                <a:off x="167195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12B7F50A-6CA4-499B-A8C0-DAFB6B172D58}"/>
                  </a:ext>
                </a:extLst>
              </p:cNvPr>
              <p:cNvCxnSpPr/>
              <p:nvPr/>
            </p:nvCxnSpPr>
            <p:spPr>
              <a:xfrm>
                <a:off x="167195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950F2DA4-DE0C-4FD7-B813-DB83768AFBCE}"/>
                  </a:ext>
                </a:extLst>
              </p:cNvPr>
              <p:cNvCxnSpPr/>
              <p:nvPr/>
            </p:nvCxnSpPr>
            <p:spPr>
              <a:xfrm>
                <a:off x="167195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8D2B109-C890-493E-9D0E-BA996CFD0836}"/>
                </a:ext>
              </a:extLst>
            </p:cNvPr>
            <p:cNvGrpSpPr/>
            <p:nvPr/>
          </p:nvGrpSpPr>
          <p:grpSpPr>
            <a:xfrm>
              <a:off x="5059680" y="3335511"/>
              <a:ext cx="1829851" cy="710187"/>
              <a:chOff x="52705" y="1752600"/>
              <a:chExt cx="2147570" cy="828675"/>
            </a:xfrm>
            <a:solidFill>
              <a:srgbClr val="92D050"/>
            </a:solidFill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51EFCE-F2B5-4470-B785-99CCECA252D9}"/>
                  </a:ext>
                </a:extLst>
              </p:cNvPr>
              <p:cNvSpPr/>
              <p:nvPr/>
            </p:nvSpPr>
            <p:spPr>
              <a:xfrm>
                <a:off x="581025" y="1752600"/>
                <a:ext cx="1085850" cy="8286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AI Module AIM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A92DCE98-DB26-4C67-ADFC-4ECF05EB6B02}"/>
                  </a:ext>
                </a:extLst>
              </p:cNvPr>
              <p:cNvCxnSpPr/>
              <p:nvPr/>
            </p:nvCxnSpPr>
            <p:spPr>
              <a:xfrm>
                <a:off x="5270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FBD6ECF4-BFE7-4143-AFDE-2662FB2D2089}"/>
                  </a:ext>
                </a:extLst>
              </p:cNvPr>
              <p:cNvCxnSpPr/>
              <p:nvPr/>
            </p:nvCxnSpPr>
            <p:spPr>
              <a:xfrm>
                <a:off x="5270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85EC5553-F41F-441F-8222-002DC02D412F}"/>
                  </a:ext>
                </a:extLst>
              </p:cNvPr>
              <p:cNvCxnSpPr/>
              <p:nvPr/>
            </p:nvCxnSpPr>
            <p:spPr>
              <a:xfrm>
                <a:off x="5270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4FFC8039-E76D-4BE4-972F-D89C838245BD}"/>
                  </a:ext>
                </a:extLst>
              </p:cNvPr>
              <p:cNvCxnSpPr/>
              <p:nvPr/>
            </p:nvCxnSpPr>
            <p:spPr>
              <a:xfrm>
                <a:off x="167195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2D5AA93B-26F8-4B7B-87D2-6F679A6340C2}"/>
                  </a:ext>
                </a:extLst>
              </p:cNvPr>
              <p:cNvCxnSpPr/>
              <p:nvPr/>
            </p:nvCxnSpPr>
            <p:spPr>
              <a:xfrm>
                <a:off x="167195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CF9F4465-1517-41AF-A933-B2DAF2DF7F91}"/>
                  </a:ext>
                </a:extLst>
              </p:cNvPr>
              <p:cNvCxnSpPr/>
              <p:nvPr/>
            </p:nvCxnSpPr>
            <p:spPr>
              <a:xfrm>
                <a:off x="167195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788999E-44D3-437D-B0DD-8175646D0E99}"/>
                </a:ext>
              </a:extLst>
            </p:cNvPr>
            <p:cNvGrpSpPr/>
            <p:nvPr/>
          </p:nvGrpSpPr>
          <p:grpSpPr>
            <a:xfrm>
              <a:off x="6932029" y="3477874"/>
              <a:ext cx="1790002" cy="710187"/>
              <a:chOff x="52705" y="1752600"/>
              <a:chExt cx="2147570" cy="828675"/>
            </a:xfrm>
            <a:solidFill>
              <a:srgbClr val="92D050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832BFBE-0AF5-40C4-AA7A-7EC8BFFA438C}"/>
                  </a:ext>
                </a:extLst>
              </p:cNvPr>
              <p:cNvSpPr/>
              <p:nvPr/>
            </p:nvSpPr>
            <p:spPr>
              <a:xfrm>
                <a:off x="581025" y="1752600"/>
                <a:ext cx="1085850" cy="8286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AI Module AIM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C5848145-F443-41F6-BE61-5CEBF3B1852F}"/>
                  </a:ext>
                </a:extLst>
              </p:cNvPr>
              <p:cNvCxnSpPr/>
              <p:nvPr/>
            </p:nvCxnSpPr>
            <p:spPr>
              <a:xfrm>
                <a:off x="5270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4CD09B65-5148-4701-BE11-63EAB2366EF6}"/>
                  </a:ext>
                </a:extLst>
              </p:cNvPr>
              <p:cNvCxnSpPr/>
              <p:nvPr/>
            </p:nvCxnSpPr>
            <p:spPr>
              <a:xfrm>
                <a:off x="5270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608A4931-5894-4F64-8BA7-01CDC86B4638}"/>
                  </a:ext>
                </a:extLst>
              </p:cNvPr>
              <p:cNvCxnSpPr/>
              <p:nvPr/>
            </p:nvCxnSpPr>
            <p:spPr>
              <a:xfrm>
                <a:off x="5270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E7217F6F-764B-4F97-A98F-09A22838BCDF}"/>
                  </a:ext>
                </a:extLst>
              </p:cNvPr>
              <p:cNvCxnSpPr/>
              <p:nvPr/>
            </p:nvCxnSpPr>
            <p:spPr>
              <a:xfrm>
                <a:off x="167195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DB60644C-9073-4EC7-906E-BB65BF01DDF1}"/>
                  </a:ext>
                </a:extLst>
              </p:cNvPr>
              <p:cNvCxnSpPr/>
              <p:nvPr/>
            </p:nvCxnSpPr>
            <p:spPr>
              <a:xfrm>
                <a:off x="167195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19D3A474-C18B-4810-9706-5C132EF801CC}"/>
                  </a:ext>
                </a:extLst>
              </p:cNvPr>
              <p:cNvCxnSpPr/>
              <p:nvPr/>
            </p:nvCxnSpPr>
            <p:spPr>
              <a:xfrm>
                <a:off x="167195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8BB4253-98FE-4351-96ED-187DFE41D090}"/>
                </a:ext>
              </a:extLst>
            </p:cNvPr>
            <p:cNvCxnSpPr/>
            <p:nvPr/>
          </p:nvCxnSpPr>
          <p:spPr>
            <a:xfrm>
              <a:off x="8805668" y="2247320"/>
              <a:ext cx="5513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D7608906-21A3-4382-887E-F3F2EB9E22CB}"/>
                </a:ext>
              </a:extLst>
            </p:cNvPr>
            <p:cNvCxnSpPr/>
            <p:nvPr/>
          </p:nvCxnSpPr>
          <p:spPr>
            <a:xfrm>
              <a:off x="8812396" y="2829932"/>
              <a:ext cx="5827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8C7A5DA-20E5-4A1E-9161-839C87F4E2ED}"/>
                </a:ext>
              </a:extLst>
            </p:cNvPr>
            <p:cNvCxnSpPr/>
            <p:nvPr/>
          </p:nvCxnSpPr>
          <p:spPr>
            <a:xfrm>
              <a:off x="8805668" y="3516333"/>
              <a:ext cx="5827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04AF935-C4D0-487D-AB63-6EC6A22221D4}"/>
                </a:ext>
              </a:extLst>
            </p:cNvPr>
            <p:cNvCxnSpPr/>
            <p:nvPr/>
          </p:nvCxnSpPr>
          <p:spPr>
            <a:xfrm>
              <a:off x="8805668" y="4189532"/>
              <a:ext cx="5827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ight Brace 99">
              <a:extLst>
                <a:ext uri="{FF2B5EF4-FFF2-40B4-BE49-F238E27FC236}">
                  <a16:creationId xmlns:a16="http://schemas.microsoft.com/office/drawing/2014/main" id="{B08EA812-5232-4C42-B4F6-C3415A8FC9C7}"/>
                </a:ext>
              </a:extLst>
            </p:cNvPr>
            <p:cNvSpPr/>
            <p:nvPr/>
          </p:nvSpPr>
          <p:spPr>
            <a:xfrm>
              <a:off x="9454158" y="2119694"/>
              <a:ext cx="158894" cy="212262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72D140D-C5FE-4C5A-9D8F-CF2E0BF9A21E}"/>
                </a:ext>
              </a:extLst>
            </p:cNvPr>
            <p:cNvGrpSpPr/>
            <p:nvPr/>
          </p:nvGrpSpPr>
          <p:grpSpPr>
            <a:xfrm>
              <a:off x="3799246" y="2227412"/>
              <a:ext cx="1836506" cy="710187"/>
              <a:chOff x="52705" y="1752600"/>
              <a:chExt cx="2147570" cy="828675"/>
            </a:xfrm>
            <a:solidFill>
              <a:srgbClr val="92D050"/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C670926-D05F-4334-BF61-77475CEC9030}"/>
                  </a:ext>
                </a:extLst>
              </p:cNvPr>
              <p:cNvSpPr/>
              <p:nvPr/>
            </p:nvSpPr>
            <p:spPr>
              <a:xfrm>
                <a:off x="581025" y="1752600"/>
                <a:ext cx="1085850" cy="8286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AI Module (AIM)</a:t>
                </a:r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3E504E35-ACE2-4DD7-810C-8080B5A33FB1}"/>
                  </a:ext>
                </a:extLst>
              </p:cNvPr>
              <p:cNvCxnSpPr/>
              <p:nvPr/>
            </p:nvCxnSpPr>
            <p:spPr>
              <a:xfrm>
                <a:off x="5270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40C3A94C-2309-4839-B249-01B1E9FE4212}"/>
                  </a:ext>
                </a:extLst>
              </p:cNvPr>
              <p:cNvCxnSpPr/>
              <p:nvPr/>
            </p:nvCxnSpPr>
            <p:spPr>
              <a:xfrm>
                <a:off x="5270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15B67DEA-3684-490E-A87D-E0601DF84C60}"/>
                  </a:ext>
                </a:extLst>
              </p:cNvPr>
              <p:cNvCxnSpPr/>
              <p:nvPr/>
            </p:nvCxnSpPr>
            <p:spPr>
              <a:xfrm>
                <a:off x="5270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CCBFA55-05A3-4750-A707-041E4C151E50}"/>
                  </a:ext>
                </a:extLst>
              </p:cNvPr>
              <p:cNvCxnSpPr/>
              <p:nvPr/>
            </p:nvCxnSpPr>
            <p:spPr>
              <a:xfrm>
                <a:off x="1671955" y="1941293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477E7841-FBDD-4336-AC67-C5DF7FA2DF57}"/>
                  </a:ext>
                </a:extLst>
              </p:cNvPr>
              <p:cNvCxnSpPr/>
              <p:nvPr/>
            </p:nvCxnSpPr>
            <p:spPr>
              <a:xfrm>
                <a:off x="1671955" y="21794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6366AC69-ADD3-4BCE-8FA4-E9A972E04329}"/>
                  </a:ext>
                </a:extLst>
              </p:cNvPr>
              <p:cNvCxnSpPr/>
              <p:nvPr/>
            </p:nvCxnSpPr>
            <p:spPr>
              <a:xfrm>
                <a:off x="1671955" y="2408018"/>
                <a:ext cx="52832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6A219F6-A6DA-46C3-BC63-98FC9752511F}"/>
                </a:ext>
              </a:extLst>
            </p:cNvPr>
            <p:cNvSpPr txBox="1"/>
            <p:nvPr/>
          </p:nvSpPr>
          <p:spPr>
            <a:xfrm>
              <a:off x="2229104" y="2739493"/>
              <a:ext cx="509171" cy="77247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600" dirty="0"/>
                <a:t>Inputs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6CEB7AC-F9EB-4100-9D84-537BBC506495}"/>
                </a:ext>
              </a:extLst>
            </p:cNvPr>
            <p:cNvSpPr txBox="1"/>
            <p:nvPr/>
          </p:nvSpPr>
          <p:spPr>
            <a:xfrm>
              <a:off x="9608044" y="2762786"/>
              <a:ext cx="509171" cy="96578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GB" sz="1600" dirty="0"/>
                <a:t>Outputs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8D82A8-9A98-4916-9793-1898404C786B}"/>
                </a:ext>
              </a:extLst>
            </p:cNvPr>
            <p:cNvSpPr/>
            <p:nvPr/>
          </p:nvSpPr>
          <p:spPr>
            <a:xfrm>
              <a:off x="3693244" y="3487231"/>
              <a:ext cx="1166789" cy="650159"/>
            </a:xfrm>
            <a:prstGeom prst="rect">
              <a:avLst/>
            </a:prstGeom>
            <a:solidFill>
              <a:srgbClr val="7DD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Internal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Storage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28B7AAB-30AB-4283-9946-E4AE96CA35AC}"/>
                </a:ext>
              </a:extLst>
            </p:cNvPr>
            <p:cNvCxnSpPr>
              <a:cxnSpLocks/>
            </p:cNvCxnSpPr>
            <p:nvPr/>
          </p:nvCxnSpPr>
          <p:spPr>
            <a:xfrm>
              <a:off x="3693244" y="3372438"/>
              <a:ext cx="11667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F4FCB94-6281-4C3D-9C8B-FB4E2B4B5246}"/>
                </a:ext>
              </a:extLst>
            </p:cNvPr>
            <p:cNvCxnSpPr/>
            <p:nvPr/>
          </p:nvCxnSpPr>
          <p:spPr>
            <a:xfrm>
              <a:off x="2819516" y="2250866"/>
              <a:ext cx="5513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981B7C0-1EEA-498F-B0A8-CFDB6AF109E1}"/>
                </a:ext>
              </a:extLst>
            </p:cNvPr>
            <p:cNvCxnSpPr/>
            <p:nvPr/>
          </p:nvCxnSpPr>
          <p:spPr>
            <a:xfrm>
              <a:off x="2826244" y="2833478"/>
              <a:ext cx="5827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832A26C-6EEA-4C53-9A42-DEB437A248BE}"/>
                </a:ext>
              </a:extLst>
            </p:cNvPr>
            <p:cNvCxnSpPr/>
            <p:nvPr/>
          </p:nvCxnSpPr>
          <p:spPr>
            <a:xfrm>
              <a:off x="2819516" y="3519879"/>
              <a:ext cx="5827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87DBA68-9714-4735-98F9-6CF99A33BE76}"/>
                </a:ext>
              </a:extLst>
            </p:cNvPr>
            <p:cNvCxnSpPr/>
            <p:nvPr/>
          </p:nvCxnSpPr>
          <p:spPr>
            <a:xfrm>
              <a:off x="2819516" y="4193078"/>
              <a:ext cx="5827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ight Brace 109">
              <a:extLst>
                <a:ext uri="{FF2B5EF4-FFF2-40B4-BE49-F238E27FC236}">
                  <a16:creationId xmlns:a16="http://schemas.microsoft.com/office/drawing/2014/main" id="{CA79852E-6003-445E-8216-4D316F9DAE47}"/>
                </a:ext>
              </a:extLst>
            </p:cNvPr>
            <p:cNvSpPr/>
            <p:nvPr/>
          </p:nvSpPr>
          <p:spPr>
            <a:xfrm rot="10800000">
              <a:off x="2638674" y="2123240"/>
              <a:ext cx="158894" cy="212262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D312313-0BEB-46EF-A331-5548BDE7D66D}"/>
                </a:ext>
              </a:extLst>
            </p:cNvPr>
            <p:cNvSpPr/>
            <p:nvPr/>
          </p:nvSpPr>
          <p:spPr>
            <a:xfrm>
              <a:off x="1286524" y="2119694"/>
              <a:ext cx="942580" cy="2172770"/>
            </a:xfrm>
            <a:prstGeom prst="rect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User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2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1EC514-4780-417B-9417-F3EF78CA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/>
              <a:t>Pillar #3 – Framework Licences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EA2E27-442C-4D72-9BE8-AB1D42F5D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13203"/>
              </p:ext>
            </p:extLst>
          </p:nvPr>
        </p:nvGraphicFramePr>
        <p:xfrm>
          <a:off x="838200" y="1484671"/>
          <a:ext cx="10515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601417960"/>
                    </a:ext>
                  </a:extLst>
                </a:gridCol>
                <a:gridCol w="9616440">
                  <a:extLst>
                    <a:ext uri="{9D8B030D-6E8A-4147-A177-3AD203B41FA5}">
                      <a16:colId xmlns:a16="http://schemas.microsoft.com/office/drawing/2014/main" val="1156367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9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/>
                        <a:t>Before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Anybody</a:t>
                      </a:r>
                      <a:r>
                        <a:rPr lang="en-GB" sz="1800" i="0" dirty="0"/>
                        <a:t> can propose and contribute to the development of functional requirements of a Use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Active Members </a:t>
                      </a:r>
                      <a:r>
                        <a:rPr lang="en-GB" sz="1800" b="1" dirty="0"/>
                        <a:t>develop &amp; adopt</a:t>
                      </a:r>
                      <a:r>
                        <a:rPr lang="en-GB" sz="1800" dirty="0"/>
                        <a:t> the Framework Licence, the </a:t>
                      </a:r>
                      <a:r>
                        <a:rPr lang="en-GB" sz="1800" b="0" dirty="0"/>
                        <a:t>IPR holders’ business model used </a:t>
                      </a:r>
                      <a:r>
                        <a:rPr lang="en-GB" sz="1800" dirty="0"/>
                        <a:t>to monetise their IP in a standard without </a:t>
                      </a:r>
                      <a:r>
                        <a:rPr lang="en-GB" sz="1800" i="1" dirty="0"/>
                        <a:t>values: $, %, dates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20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0" dirty="0"/>
                        <a:t>The text of the FWL will, at least, state that the to</a:t>
                      </a:r>
                      <a:r>
                        <a:rPr lang="en-GB" sz="1800" i="1" dirty="0"/>
                        <a:t>tal cost </a:t>
                      </a:r>
                      <a:r>
                        <a:rPr lang="en-GB" sz="1800" i="0" dirty="0"/>
                        <a:t>of the licenses issued by IPR holders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i="0" dirty="0"/>
                        <a:t>will be in line with the total cost of the licenses for similar </a:t>
                      </a:r>
                      <a:r>
                        <a:rPr lang="en-GB" sz="1800" i="1" dirty="0"/>
                        <a:t>data coding technologies </a:t>
                      </a:r>
                      <a:r>
                        <a:rPr lang="en-GB" sz="1800" i="0" dirty="0"/>
                        <a:t>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i="0" dirty="0"/>
                        <a:t>will take into account the </a:t>
                      </a:r>
                      <a:r>
                        <a:rPr lang="en-GB" sz="1800" i="1" dirty="0"/>
                        <a:t>value on the market</a:t>
                      </a:r>
                      <a:r>
                        <a:rPr lang="en-GB" sz="1800" i="0" dirty="0"/>
                        <a:t> of the specific standardised technology.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97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During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Any Member </a:t>
                      </a:r>
                      <a:r>
                        <a:rPr lang="en-GB" sz="1800" i="0" dirty="0"/>
                        <a:t>making a contribution</a:t>
                      </a:r>
                      <a:r>
                        <a:rPr lang="en-GB" sz="1800" dirty="0"/>
                        <a:t> </a:t>
                      </a:r>
                      <a:r>
                        <a:rPr lang="en-GB" sz="1800" b="1" dirty="0"/>
                        <a:t>declares</a:t>
                      </a:r>
                      <a:r>
                        <a:rPr lang="en-GB" sz="1800" dirty="0"/>
                        <a:t> they will make available their licences according to the FWL not after commercial implementations of the standard become available on the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7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1" dirty="0"/>
                        <a:t>After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i="1" dirty="0"/>
                        <a:t>Active Members </a:t>
                      </a:r>
                      <a:r>
                        <a:rPr lang="en-GB" sz="1800" b="1" dirty="0"/>
                        <a:t>express</a:t>
                      </a:r>
                      <a:r>
                        <a:rPr lang="en-GB" sz="1800" dirty="0"/>
                        <a:t> their preference on the patent pool administrator (2/3 qualified majority).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39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All Members </a:t>
                      </a:r>
                      <a:r>
                        <a:rPr lang="en-GB" sz="1800" b="1" dirty="0"/>
                        <a:t>declare</a:t>
                      </a:r>
                      <a:r>
                        <a:rPr lang="en-GB" sz="1800" dirty="0"/>
                        <a:t> they will get a licence for other members’ IPRs, if used, within 1 year after publication of IPR holders’ licensing terms.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3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i="1" dirty="0"/>
                        <a:t>Non Members </a:t>
                      </a:r>
                      <a:r>
                        <a:rPr lang="en-GB" sz="1800" dirty="0"/>
                        <a:t>using the standard shall </a:t>
                      </a:r>
                      <a:r>
                        <a:rPr lang="en-GB" sz="1800" b="1" dirty="0"/>
                        <a:t>get</a:t>
                      </a:r>
                      <a:r>
                        <a:rPr lang="en-GB" sz="1800" dirty="0"/>
                        <a:t> a licence from IPR 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864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32ECFD-5BFB-4DD8-AAB7-CB6311685970}"/>
              </a:ext>
            </a:extLst>
          </p:cNvPr>
          <p:cNvSpPr txBox="1"/>
          <p:nvPr/>
        </p:nvSpPr>
        <p:spPr>
          <a:xfrm>
            <a:off x="838200" y="592034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Active Member: a Principal Member who intends to contribute to the standard</a:t>
            </a:r>
          </a:p>
          <a:p>
            <a:r>
              <a:rPr lang="en-GB" sz="2400" dirty="0"/>
              <a:t>MPAI plays no role in the definition of the licence</a:t>
            </a:r>
          </a:p>
        </p:txBody>
      </p:sp>
    </p:spTree>
    <p:extLst>
      <p:ext uri="{BB962C8B-B14F-4D97-AF65-F5344CB8AC3E}">
        <p14:creationId xmlns:p14="http://schemas.microsoft.com/office/powerpoint/2010/main" val="302338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635E9-864B-4ED7-A562-DA70233A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823"/>
            <a:ext cx="3596459" cy="5583148"/>
          </a:xfrm>
        </p:spPr>
        <p:txBody>
          <a:bodyPr anchor="ctr">
            <a:normAutofit/>
          </a:bodyPr>
          <a:lstStyle/>
          <a:p>
            <a:r>
              <a:rPr lang="en-GB" sz="5400" dirty="0"/>
              <a:t>Pillar #4 – Being sure of how data are handled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E67E93DB-231C-42A0-89F1-8F672928B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45834"/>
              </p:ext>
            </p:extLst>
          </p:nvPr>
        </p:nvGraphicFramePr>
        <p:xfrm>
          <a:off x="4648018" y="640822"/>
          <a:ext cx="708678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16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1991</Words>
  <Application>Microsoft Office PowerPoint</Application>
  <PresentationFormat>Widescreen</PresentationFormat>
  <Paragraphs>714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MPAI – what it is, what it does, what it would like to do </vt:lpstr>
      <vt:lpstr>Data and intelligence</vt:lpstr>
      <vt:lpstr>It is an epochal transition</vt:lpstr>
      <vt:lpstr>The right standards for artificial intelligence</vt:lpstr>
      <vt:lpstr>MPAI</vt:lpstr>
      <vt:lpstr>Pillar #1: New process improving old shortcomings</vt:lpstr>
      <vt:lpstr>Pillar #2: Sound technology</vt:lpstr>
      <vt:lpstr>Pillar #3 – Framework Licences</vt:lpstr>
      <vt:lpstr>Pillar #4 – Being sure of how data are handled</vt:lpstr>
      <vt:lpstr>Benefits of MPAI standards</vt:lpstr>
      <vt:lpstr>Context-based Audio Enhancement (MPAI-CAE)</vt:lpstr>
      <vt:lpstr>MPAI Multimodal Conversation (MPAI-MMC)</vt:lpstr>
      <vt:lpstr>Multimodal Conversation (MPAI-MMC)</vt:lpstr>
      <vt:lpstr>Multimodal Conversation (MPAI-MMC)</vt:lpstr>
      <vt:lpstr>Compression and Understanding of Industrial Data (MPAI-CUI)</vt:lpstr>
      <vt:lpstr>Connected Automotive Vehicles (MPAI-CAV)</vt:lpstr>
      <vt:lpstr>PowerPoint Presentation</vt:lpstr>
      <vt:lpstr>PowerPoint Presentation</vt:lpstr>
      <vt:lpstr>Server-based Predictive Multiplayer Gaming</vt:lpstr>
      <vt:lpstr>MPAI Work plan</vt:lpstr>
      <vt:lpstr>Timeline</vt:lpstr>
      <vt:lpstr>Governance of the MPAI Ecosystem</vt:lpstr>
      <vt:lpstr>Conclusion</vt:lpstr>
      <vt:lpstr>If you wish to join MPAI, you should…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and speech standards for new technologies  in a new industry</dc:title>
  <dc:creator>Leonardo Chiariglione</dc:creator>
  <cp:lastModifiedBy>Leonardo Chiariglione</cp:lastModifiedBy>
  <cp:revision>95</cp:revision>
  <dcterms:created xsi:type="dcterms:W3CDTF">2021-03-05T09:30:50Z</dcterms:created>
  <dcterms:modified xsi:type="dcterms:W3CDTF">2021-09-09T14:43:01Z</dcterms:modified>
</cp:coreProperties>
</file>