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089" r:id="rId2"/>
    <p:sldId id="257" r:id="rId3"/>
    <p:sldId id="258" r:id="rId4"/>
    <p:sldId id="259" r:id="rId5"/>
    <p:sldId id="263" r:id="rId6"/>
    <p:sldId id="261" r:id="rId7"/>
    <p:sldId id="262" r:id="rId8"/>
    <p:sldId id="401" r:id="rId9"/>
    <p:sldId id="2173" r:id="rId10"/>
    <p:sldId id="2174" r:id="rId11"/>
    <p:sldId id="2175" r:id="rId12"/>
    <p:sldId id="2260" r:id="rId13"/>
    <p:sldId id="2091" r:id="rId14"/>
    <p:sldId id="1965" r:id="rId15"/>
    <p:sldId id="2177" r:id="rId16"/>
    <p:sldId id="404" r:id="rId17"/>
    <p:sldId id="1973" r:id="rId18"/>
    <p:sldId id="2092" r:id="rId19"/>
    <p:sldId id="2179" r:id="rId20"/>
    <p:sldId id="2178"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63E60-A021-481E-867F-A5E593CF4431}" type="doc">
      <dgm:prSet loTypeId="urn:microsoft.com/office/officeart/2018/5/layout/IconCircle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0CCF5484-23A3-40A3-AAF8-ED5392092399}">
      <dgm:prSet custT="1"/>
      <dgm:spPr/>
      <dgm:t>
        <a:bodyPr/>
        <a:lstStyle/>
        <a:p>
          <a:pPr>
            <a:lnSpc>
              <a:spcPct val="100000"/>
            </a:lnSpc>
            <a:defRPr cap="all"/>
          </a:pPr>
          <a:r>
            <a:rPr lang="en-US" sz="1600" dirty="0"/>
            <a:t>avatars are used to express myself in virtual spaces such as the metaverse.</a:t>
          </a:r>
        </a:p>
      </dgm:t>
    </dgm:pt>
    <dgm:pt modelId="{1CAEAAD1-8F4C-4FBC-BFD2-90546064A66A}" type="parTrans" cxnId="{D0E8843D-442B-457E-9CA0-40C31ECD8229}">
      <dgm:prSet/>
      <dgm:spPr/>
      <dgm:t>
        <a:bodyPr/>
        <a:lstStyle/>
        <a:p>
          <a:endParaRPr lang="en-US"/>
        </a:p>
      </dgm:t>
    </dgm:pt>
    <dgm:pt modelId="{35B0C879-5574-4B94-833D-F37821D81054}" type="sibTrans" cxnId="{D0E8843D-442B-457E-9CA0-40C31ECD8229}">
      <dgm:prSet/>
      <dgm:spPr/>
      <dgm:t>
        <a:bodyPr/>
        <a:lstStyle/>
        <a:p>
          <a:endParaRPr lang="en-US"/>
        </a:p>
      </dgm:t>
    </dgm:pt>
    <dgm:pt modelId="{C187CD6F-302A-4886-9631-778F2C05CC59}">
      <dgm:prSet custT="1"/>
      <dgm:spPr/>
      <dgm:t>
        <a:bodyPr/>
        <a:lstStyle/>
        <a:p>
          <a:pPr>
            <a:lnSpc>
              <a:spcPct val="100000"/>
            </a:lnSpc>
            <a:defRPr cap="all"/>
          </a:pPr>
          <a:r>
            <a:rPr lang="en-US" sz="1600" dirty="0"/>
            <a:t>besides me, it is also used to express the existence of someone outside, such as a virtual assistant.</a:t>
          </a:r>
        </a:p>
      </dgm:t>
    </dgm:pt>
    <dgm:pt modelId="{142F3C96-66CB-4582-9E9C-33EADBA268AD}" type="parTrans" cxnId="{7F6DB6E1-6253-4E29-A4C6-5D86132E2064}">
      <dgm:prSet/>
      <dgm:spPr/>
      <dgm:t>
        <a:bodyPr/>
        <a:lstStyle/>
        <a:p>
          <a:endParaRPr lang="en-US"/>
        </a:p>
      </dgm:t>
    </dgm:pt>
    <dgm:pt modelId="{C1D9AEF8-49BC-45D5-A3C1-E909EDB2DFD5}" type="sibTrans" cxnId="{7F6DB6E1-6253-4E29-A4C6-5D86132E2064}">
      <dgm:prSet/>
      <dgm:spPr/>
      <dgm:t>
        <a:bodyPr/>
        <a:lstStyle/>
        <a:p>
          <a:endParaRPr lang="en-US"/>
        </a:p>
      </dgm:t>
    </dgm:pt>
    <dgm:pt modelId="{B30DEC2F-3070-4F4D-8B03-F5D4754CF522}" type="pres">
      <dgm:prSet presAssocID="{CC863E60-A021-481E-867F-A5E593CF4431}" presName="root" presStyleCnt="0">
        <dgm:presLayoutVars>
          <dgm:dir/>
          <dgm:resizeHandles val="exact"/>
        </dgm:presLayoutVars>
      </dgm:prSet>
      <dgm:spPr/>
    </dgm:pt>
    <dgm:pt modelId="{3A476FF9-AA1E-4C18-B967-70D8B4EC8ACE}" type="pres">
      <dgm:prSet presAssocID="{0CCF5484-23A3-40A3-AAF8-ED5392092399}" presName="compNode" presStyleCnt="0"/>
      <dgm:spPr/>
    </dgm:pt>
    <dgm:pt modelId="{41C3DA20-A975-4347-9DAB-929664116848}" type="pres">
      <dgm:prSet presAssocID="{0CCF5484-23A3-40A3-AAF8-ED5392092399}" presName="iconBgRect" presStyleLbl="bgShp" presStyleIdx="0" presStyleCnt="2"/>
      <dgm:spPr/>
    </dgm:pt>
    <dgm:pt modelId="{2DC48423-9F86-4DE7-B093-FF3049A413FE}" type="pres">
      <dgm:prSet presAssocID="{0CCF5484-23A3-40A3-AAF8-ED539209239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nny Face"/>
        </a:ext>
      </dgm:extLst>
    </dgm:pt>
    <dgm:pt modelId="{AC24B969-06B6-4BF4-ABB4-6A117D890DCD}" type="pres">
      <dgm:prSet presAssocID="{0CCF5484-23A3-40A3-AAF8-ED5392092399}" presName="spaceRect" presStyleCnt="0"/>
      <dgm:spPr/>
    </dgm:pt>
    <dgm:pt modelId="{B5754F5E-1F40-41EA-81C5-583FBA95FC35}" type="pres">
      <dgm:prSet presAssocID="{0CCF5484-23A3-40A3-AAF8-ED5392092399}" presName="textRect" presStyleLbl="revTx" presStyleIdx="0" presStyleCnt="2" custScaleX="112257" custScaleY="118332" custLinFactNeighborX="-2658" custLinFactNeighborY="-18870">
        <dgm:presLayoutVars>
          <dgm:chMax val="1"/>
          <dgm:chPref val="1"/>
        </dgm:presLayoutVars>
      </dgm:prSet>
      <dgm:spPr/>
    </dgm:pt>
    <dgm:pt modelId="{54A3BCB0-9B39-4643-B72E-50ECF1A73394}" type="pres">
      <dgm:prSet presAssocID="{35B0C879-5574-4B94-833D-F37821D81054}" presName="sibTrans" presStyleCnt="0"/>
      <dgm:spPr/>
    </dgm:pt>
    <dgm:pt modelId="{459CB83D-0225-4AE6-84DD-FE24131E063F}" type="pres">
      <dgm:prSet presAssocID="{C187CD6F-302A-4886-9631-778F2C05CC59}" presName="compNode" presStyleCnt="0"/>
      <dgm:spPr/>
    </dgm:pt>
    <dgm:pt modelId="{BF27CDE6-F397-4685-8022-B4ECAB5A5FBF}" type="pres">
      <dgm:prSet presAssocID="{C187CD6F-302A-4886-9631-778F2C05CC59}" presName="iconBgRect" presStyleLbl="bgShp" presStyleIdx="1" presStyleCnt="2" custLinFactNeighborX="12589" custLinFactNeighborY="-1617"/>
      <dgm:spPr/>
    </dgm:pt>
    <dgm:pt modelId="{C5DC7D96-5D89-45F1-9017-7CC9C1EFE368}" type="pres">
      <dgm:prSet presAssocID="{C187CD6F-302A-4886-9631-778F2C05CC59}" presName="iconRect" presStyleLbl="node1" presStyleIdx="1" presStyleCnt="2" custLinFactNeighborX="23627" custLinFactNeighborY="-485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최대화"/>
        </a:ext>
      </dgm:extLst>
    </dgm:pt>
    <dgm:pt modelId="{7C6594C9-9C81-4C0B-92EA-82BDC01EAC38}" type="pres">
      <dgm:prSet presAssocID="{C187CD6F-302A-4886-9631-778F2C05CC59}" presName="spaceRect" presStyleCnt="0"/>
      <dgm:spPr/>
    </dgm:pt>
    <dgm:pt modelId="{2763B79A-9372-4CB9-A1E9-8BD3A1C630DC}" type="pres">
      <dgm:prSet presAssocID="{C187CD6F-302A-4886-9631-778F2C05CC59}" presName="textRect" presStyleLbl="revTx" presStyleIdx="1" presStyleCnt="2" custScaleX="120354" custScaleY="111997" custLinFactNeighborX="12700" custLinFactNeighborY="-17348">
        <dgm:presLayoutVars>
          <dgm:chMax val="1"/>
          <dgm:chPref val="1"/>
        </dgm:presLayoutVars>
      </dgm:prSet>
      <dgm:spPr/>
    </dgm:pt>
  </dgm:ptLst>
  <dgm:cxnLst>
    <dgm:cxn modelId="{D0E8843D-442B-457E-9CA0-40C31ECD8229}" srcId="{CC863E60-A021-481E-867F-A5E593CF4431}" destId="{0CCF5484-23A3-40A3-AAF8-ED5392092399}" srcOrd="0" destOrd="0" parTransId="{1CAEAAD1-8F4C-4FBC-BFD2-90546064A66A}" sibTransId="{35B0C879-5574-4B94-833D-F37821D81054}"/>
    <dgm:cxn modelId="{72A3E783-77A7-46C5-896A-CC80F7E760F7}" type="presOf" srcId="{CC863E60-A021-481E-867F-A5E593CF4431}" destId="{B30DEC2F-3070-4F4D-8B03-F5D4754CF522}" srcOrd="0" destOrd="0" presId="urn:microsoft.com/office/officeart/2018/5/layout/IconCircleLabelList"/>
    <dgm:cxn modelId="{4EE759E0-2BE1-4139-B2B0-1144E1FD38AF}" type="presOf" srcId="{0CCF5484-23A3-40A3-AAF8-ED5392092399}" destId="{B5754F5E-1F40-41EA-81C5-583FBA95FC35}" srcOrd="0" destOrd="0" presId="urn:microsoft.com/office/officeart/2018/5/layout/IconCircleLabelList"/>
    <dgm:cxn modelId="{7F6DB6E1-6253-4E29-A4C6-5D86132E2064}" srcId="{CC863E60-A021-481E-867F-A5E593CF4431}" destId="{C187CD6F-302A-4886-9631-778F2C05CC59}" srcOrd="1" destOrd="0" parTransId="{142F3C96-66CB-4582-9E9C-33EADBA268AD}" sibTransId="{C1D9AEF8-49BC-45D5-A3C1-E909EDB2DFD5}"/>
    <dgm:cxn modelId="{A14FDDFB-AA14-4A8E-BE90-0F6E2AEAF25A}" type="presOf" srcId="{C187CD6F-302A-4886-9631-778F2C05CC59}" destId="{2763B79A-9372-4CB9-A1E9-8BD3A1C630DC}" srcOrd="0" destOrd="0" presId="urn:microsoft.com/office/officeart/2018/5/layout/IconCircleLabelList"/>
    <dgm:cxn modelId="{5FB7F4AD-8AD4-4692-A58D-84E44A639BB2}" type="presParOf" srcId="{B30DEC2F-3070-4F4D-8B03-F5D4754CF522}" destId="{3A476FF9-AA1E-4C18-B967-70D8B4EC8ACE}" srcOrd="0" destOrd="0" presId="urn:microsoft.com/office/officeart/2018/5/layout/IconCircleLabelList"/>
    <dgm:cxn modelId="{83DA09DE-0229-4159-A134-BC939CC9A64F}" type="presParOf" srcId="{3A476FF9-AA1E-4C18-B967-70D8B4EC8ACE}" destId="{41C3DA20-A975-4347-9DAB-929664116848}" srcOrd="0" destOrd="0" presId="urn:microsoft.com/office/officeart/2018/5/layout/IconCircleLabelList"/>
    <dgm:cxn modelId="{70717FEA-07F8-4687-A691-4EE455260596}" type="presParOf" srcId="{3A476FF9-AA1E-4C18-B967-70D8B4EC8ACE}" destId="{2DC48423-9F86-4DE7-B093-FF3049A413FE}" srcOrd="1" destOrd="0" presId="urn:microsoft.com/office/officeart/2018/5/layout/IconCircleLabelList"/>
    <dgm:cxn modelId="{E75A8DDB-3797-4F8D-97D5-1549752BF8BC}" type="presParOf" srcId="{3A476FF9-AA1E-4C18-B967-70D8B4EC8ACE}" destId="{AC24B969-06B6-4BF4-ABB4-6A117D890DCD}" srcOrd="2" destOrd="0" presId="urn:microsoft.com/office/officeart/2018/5/layout/IconCircleLabelList"/>
    <dgm:cxn modelId="{213BB688-76DD-4297-8C63-C96115F91FAE}" type="presParOf" srcId="{3A476FF9-AA1E-4C18-B967-70D8B4EC8ACE}" destId="{B5754F5E-1F40-41EA-81C5-583FBA95FC35}" srcOrd="3" destOrd="0" presId="urn:microsoft.com/office/officeart/2018/5/layout/IconCircleLabelList"/>
    <dgm:cxn modelId="{8DAB33B5-7F27-4177-A0A9-630F92037C03}" type="presParOf" srcId="{B30DEC2F-3070-4F4D-8B03-F5D4754CF522}" destId="{54A3BCB0-9B39-4643-B72E-50ECF1A73394}" srcOrd="1" destOrd="0" presId="urn:microsoft.com/office/officeart/2018/5/layout/IconCircleLabelList"/>
    <dgm:cxn modelId="{6EA630AB-68E4-47F8-B0FF-4142D95E94CC}" type="presParOf" srcId="{B30DEC2F-3070-4F4D-8B03-F5D4754CF522}" destId="{459CB83D-0225-4AE6-84DD-FE24131E063F}" srcOrd="2" destOrd="0" presId="urn:microsoft.com/office/officeart/2018/5/layout/IconCircleLabelList"/>
    <dgm:cxn modelId="{B97D4FB2-3134-4D38-8AC3-C8B5AA98CDBD}" type="presParOf" srcId="{459CB83D-0225-4AE6-84DD-FE24131E063F}" destId="{BF27CDE6-F397-4685-8022-B4ECAB5A5FBF}" srcOrd="0" destOrd="0" presId="urn:microsoft.com/office/officeart/2018/5/layout/IconCircleLabelList"/>
    <dgm:cxn modelId="{F11457FB-B57B-4D3B-930F-164C4B6F0409}" type="presParOf" srcId="{459CB83D-0225-4AE6-84DD-FE24131E063F}" destId="{C5DC7D96-5D89-45F1-9017-7CC9C1EFE368}" srcOrd="1" destOrd="0" presId="urn:microsoft.com/office/officeart/2018/5/layout/IconCircleLabelList"/>
    <dgm:cxn modelId="{5744BED6-463A-41AB-96B2-CF80A9180967}" type="presParOf" srcId="{459CB83D-0225-4AE6-84DD-FE24131E063F}" destId="{7C6594C9-9C81-4C0B-92EA-82BDC01EAC38}" srcOrd="2" destOrd="0" presId="urn:microsoft.com/office/officeart/2018/5/layout/IconCircleLabelList"/>
    <dgm:cxn modelId="{A0A9FAAE-0E03-41A7-976C-EDCDCA5273E2}" type="presParOf" srcId="{459CB83D-0225-4AE6-84DD-FE24131E063F}" destId="{2763B79A-9372-4CB9-A1E9-8BD3A1C630DC}"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3DA20-A975-4347-9DAB-929664116848}">
      <dsp:nvSpPr>
        <dsp:cNvPr id="0" name=""/>
        <dsp:cNvSpPr/>
      </dsp:nvSpPr>
      <dsp:spPr>
        <a:xfrm>
          <a:off x="1678428" y="303840"/>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C48423-9F86-4DE7-B093-FF3049A413FE}">
      <dsp:nvSpPr>
        <dsp:cNvPr id="0" name=""/>
        <dsp:cNvSpPr/>
      </dsp:nvSpPr>
      <dsp:spPr>
        <a:xfrm>
          <a:off x="2146428" y="771840"/>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754F5E-1F40-41EA-81C5-583FBA95FC35}">
      <dsp:nvSpPr>
        <dsp:cNvPr id="0" name=""/>
        <dsp:cNvSpPr/>
      </dsp:nvSpPr>
      <dsp:spPr>
        <a:xfrm>
          <a:off x="660114" y="2962035"/>
          <a:ext cx="4041252" cy="936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avatars are used to express myself in virtual spaces such as the metaverse.</a:t>
          </a:r>
        </a:p>
      </dsp:txBody>
      <dsp:txXfrm>
        <a:off x="660114" y="2962035"/>
        <a:ext cx="4041252" cy="936173"/>
      </dsp:txXfrm>
    </dsp:sp>
    <dsp:sp modelId="{BF27CDE6-F397-4685-8022-B4ECAB5A5FBF}">
      <dsp:nvSpPr>
        <dsp:cNvPr id="0" name=""/>
        <dsp:cNvSpPr/>
      </dsp:nvSpPr>
      <dsp:spPr>
        <a:xfrm>
          <a:off x="6771880" y="282213"/>
          <a:ext cx="2196000" cy="219041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DC7D96-5D89-45F1-9017-7CC9C1EFE368}">
      <dsp:nvSpPr>
        <dsp:cNvPr id="0" name=""/>
        <dsp:cNvSpPr/>
      </dsp:nvSpPr>
      <dsp:spPr>
        <a:xfrm>
          <a:off x="7261126" y="723373"/>
          <a:ext cx="1260000" cy="12567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63B79A-9372-4CB9-A1E9-8BD3A1C630DC}">
      <dsp:nvSpPr>
        <dsp:cNvPr id="0" name=""/>
        <dsp:cNvSpPr/>
      </dsp:nvSpPr>
      <dsp:spPr>
        <a:xfrm>
          <a:off x="5884254" y="3004541"/>
          <a:ext cx="4332744" cy="89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besides me, it is also used to express the existence of someone outside, such as a virtual assistant.</a:t>
          </a:r>
        </a:p>
      </dsp:txBody>
      <dsp:txXfrm>
        <a:off x="5884254" y="3004541"/>
        <a:ext cx="4332744" cy="89113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ED1A6-BBD7-4905-A36B-CA9874816853}" type="datetimeFigureOut">
              <a:rPr lang="it-IT" smtClean="0"/>
              <a:t>03/04/2023</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83AD1-3B30-46F1-A720-4AC7C9B2CAC0}" type="slidenum">
              <a:rPr lang="it-IT" smtClean="0"/>
              <a:t>‹#›</a:t>
            </a:fld>
            <a:endParaRPr lang="it-IT"/>
          </a:p>
        </p:txBody>
      </p:sp>
    </p:spTree>
    <p:extLst>
      <p:ext uri="{BB962C8B-B14F-4D97-AF65-F5344CB8AC3E}">
        <p14:creationId xmlns:p14="http://schemas.microsoft.com/office/powerpoint/2010/main" val="2965450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A3E62E-2648-4DCF-8C7C-85A821359B08}" type="slidenum">
              <a:rPr kumimoji="0" lang="ko-KR" altLang="en-US" sz="1200" b="0" i="0" u="none" strike="noStrike" kern="1200" cap="none" spc="0" normalizeH="0" baseline="0" noProof="0" smtClean="0">
                <a:ln>
                  <a:noFill/>
                </a:ln>
                <a:solidFill>
                  <a:prstClr val="black"/>
                </a:solidFill>
                <a:effectLst/>
                <a:uLnTx/>
                <a:uFillTx/>
                <a:latin typeface="Calibri" panose="020F0502020204030204"/>
                <a:ea typeface="맑은 고딕" panose="020B0503020000020004" pitchFamily="34" charset="-127"/>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ko-KR" altLang="en-US" sz="1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28832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A3E62E-2648-4DCF-8C7C-85A821359B08}" type="slidenum">
              <a:rPr kumimoji="0" lang="ko-KR" altLang="en-US" sz="1200" b="0" i="0" u="none" strike="noStrike" kern="1200" cap="none" spc="0" normalizeH="0" baseline="0" noProof="0" smtClean="0">
                <a:ln>
                  <a:noFill/>
                </a:ln>
                <a:solidFill>
                  <a:prstClr val="black"/>
                </a:solidFill>
                <a:effectLst/>
                <a:uLnTx/>
                <a:uFillTx/>
                <a:latin typeface="Calibri" panose="020F0502020204030204"/>
                <a:ea typeface="맑은 고딕" panose="020B0503020000020004" pitchFamily="34" charset="-127"/>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ko-KR" altLang="en-US" sz="1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83181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A3E62E-2648-4DCF-8C7C-85A821359B08}" type="slidenum">
              <a:rPr kumimoji="0" lang="ko-KR" altLang="en-US" sz="1200" b="0" i="0" u="none" strike="noStrike" kern="1200" cap="none" spc="0" normalizeH="0" baseline="0" noProof="0" smtClean="0">
                <a:ln>
                  <a:noFill/>
                </a:ln>
                <a:solidFill>
                  <a:prstClr val="black"/>
                </a:solidFill>
                <a:effectLst/>
                <a:uLnTx/>
                <a:uFillTx/>
                <a:latin typeface="Calibri" panose="020F0502020204030204"/>
                <a:ea typeface="맑은 고딕" panose="020B0503020000020004" pitchFamily="34" charset="-127"/>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ko-KR" altLang="en-US" sz="1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71819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A3E62E-2648-4DCF-8C7C-85A821359B08}" type="slidenum">
              <a:rPr kumimoji="0" lang="ko-KR" altLang="en-US" sz="1200" b="0" i="0" u="none" strike="noStrike" kern="1200" cap="none" spc="0" normalizeH="0" baseline="0" noProof="0" smtClean="0">
                <a:ln>
                  <a:noFill/>
                </a:ln>
                <a:solidFill>
                  <a:prstClr val="black"/>
                </a:solidFill>
                <a:effectLst/>
                <a:uLnTx/>
                <a:uFillTx/>
                <a:latin typeface="Calibri" panose="020F0502020204030204"/>
                <a:ea typeface="맑은 고딕" panose="020B0503020000020004" pitchFamily="34" charset="-127"/>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ko-KR" altLang="en-US" sz="1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4151731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A3E62E-2648-4DCF-8C7C-85A821359B08}" type="slidenum">
              <a:rPr kumimoji="0" lang="ko-KR" altLang="en-US" sz="1200" b="0" i="0" u="none" strike="noStrike" kern="1200" cap="none" spc="0" normalizeH="0" baseline="0" noProof="0" smtClean="0">
                <a:ln>
                  <a:noFill/>
                </a:ln>
                <a:solidFill>
                  <a:prstClr val="black"/>
                </a:solidFill>
                <a:effectLst/>
                <a:uLnTx/>
                <a:uFillTx/>
                <a:latin typeface="Calibri" panose="020F0502020204030204"/>
                <a:ea typeface="맑은 고딕" panose="020B0503020000020004" pitchFamily="34" charset="-127"/>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ko-KR" altLang="en-US" sz="1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48791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lvl="0" indent="0" algn="just">
              <a:buFont typeface="+mj-lt"/>
              <a:buNone/>
            </a:pPr>
            <a:endParaRPr lang="it-IT" altLang="ko-KR" sz="2000" dirty="0">
              <a:effectLst/>
              <a:ea typeface="Calibri" panose="020F0502020204030204" pitchFamily="34" charset="0"/>
            </a:endParaRPr>
          </a:p>
        </p:txBody>
      </p:sp>
      <p:sp>
        <p:nvSpPr>
          <p:cNvPr id="4" name="슬라이드 번호 개체 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A3E62E-2648-4DCF-8C7C-85A821359B08}" type="slidenum">
              <a:rPr kumimoji="0" lang="ko-KR" altLang="en-US" sz="1200" b="0" i="0" u="none" strike="noStrike" kern="1200" cap="none" spc="0" normalizeH="0" baseline="0" noProof="0" smtClean="0">
                <a:ln>
                  <a:noFill/>
                </a:ln>
                <a:solidFill>
                  <a:prstClr val="black"/>
                </a:solidFill>
                <a:effectLst/>
                <a:uLnTx/>
                <a:uFillTx/>
                <a:latin typeface="Calibri" panose="020F0502020204030204"/>
                <a:ea typeface="맑은 고딕" panose="020B0503020000020004" pitchFamily="34" charset="-127"/>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ko-KR" altLang="en-US" sz="1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227255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7D4B6F-2FEE-4989-9260-53DCE246BDB3}" type="slidenum">
              <a:rPr kumimoji="0" lang="it-IT" sz="1400" b="0" i="0" u="none" strike="noStrike" kern="1200" cap="none" spc="-1" normalizeH="0" baseline="0" noProof="0" smtClean="0">
                <a:ln>
                  <a:noFill/>
                </a:ln>
                <a:solidFill>
                  <a:prstClr val="black"/>
                </a:solidFill>
                <a:effectLst/>
                <a:uLnTx/>
                <a:uFillTx/>
                <a:latin typeface="Times New Roman"/>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it-IT" sz="1400" b="0" i="0" u="none" strike="noStrike" kern="1200" cap="none" spc="-1"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79769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7D4B6F-2FEE-4989-9260-53DCE246BDB3}" type="slidenum">
              <a:rPr kumimoji="0" lang="it-IT" sz="1400" b="0" i="0" u="none" strike="noStrike" kern="1200" cap="none" spc="-1" normalizeH="0" baseline="0" noProof="0" smtClean="0">
                <a:ln>
                  <a:noFill/>
                </a:ln>
                <a:solidFill>
                  <a:prstClr val="black"/>
                </a:solidFill>
                <a:effectLst/>
                <a:uLnTx/>
                <a:uFillTx/>
                <a:latin typeface="Times New Roman"/>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it-IT" sz="1400" b="0" i="0" u="none" strike="noStrike" kern="1200" cap="none" spc="-1"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834001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7D4B6F-2FEE-4989-9260-53DCE246BDB3}" type="slidenum">
              <a:rPr kumimoji="0" lang="it-IT" sz="1400" b="0" i="0" u="none" strike="noStrike" kern="1200" cap="none" spc="-1" normalizeH="0" baseline="0" noProof="0" smtClean="0">
                <a:ln>
                  <a:noFill/>
                </a:ln>
                <a:solidFill>
                  <a:prstClr val="black"/>
                </a:solidFill>
                <a:effectLst/>
                <a:uLnTx/>
                <a:uFillTx/>
                <a:latin typeface="Times New Roman"/>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it-IT" sz="1400" b="0" i="0" u="none" strike="noStrike" kern="1200" cap="none" spc="-1"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847535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1493729"/>
          </a:xfrm>
        </p:spPr>
        <p:txBody>
          <a:bodyPr anchor="b">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2589213" y="4341522"/>
            <a:ext cx="8915399" cy="1126283"/>
          </a:xfrm>
        </p:spPr>
        <p:txBody>
          <a:bodyPr anchor="t"/>
          <a:lstStyle>
            <a:lvl1pPr marL="0" indent="0" algn="l">
              <a:buNone/>
              <a:defRPr sz="2400">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Immagine 10" descr="Immagine che contiene testo, persona, mano&#10;&#10;Descrizione generata automaticamente">
            <a:extLst>
              <a:ext uri="{FF2B5EF4-FFF2-40B4-BE49-F238E27FC236}">
                <a16:creationId xmlns:a16="http://schemas.microsoft.com/office/drawing/2014/main" id="{2BF849D0-0CC3-4E7E-B491-799673715452}"/>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7" name="Date Placeholder 3">
            <a:extLst>
              <a:ext uri="{FF2B5EF4-FFF2-40B4-BE49-F238E27FC236}">
                <a16:creationId xmlns:a16="http://schemas.microsoft.com/office/drawing/2014/main" id="{D9DD7281-BA65-C815-B63F-B9461D753D0B}"/>
              </a:ext>
            </a:extLst>
          </p:cNvPr>
          <p:cNvSpPr>
            <a:spLocks noGrp="1"/>
          </p:cNvSpPr>
          <p:nvPr>
            <p:ph type="dt" sz="half" idx="10"/>
          </p:nvPr>
        </p:nvSpPr>
        <p:spPr>
          <a:xfrm>
            <a:off x="172212" y="6586076"/>
            <a:ext cx="994520" cy="365125"/>
          </a:xfrm>
        </p:spPr>
        <p:txBody>
          <a:bodyPr/>
          <a:lstStyle>
            <a:lvl1pPr>
              <a:defRPr sz="1200"/>
            </a:lvl1pPr>
          </a:lstStyle>
          <a:p>
            <a:fld id="{7951C460-57E7-4052-ABB4-B393537290A7}" type="datetime5">
              <a:rPr lang="en-US" smtClean="0"/>
              <a:t>3-Apr-23</a:t>
            </a:fld>
            <a:endParaRPr lang="en-US" dirty="0"/>
          </a:p>
        </p:txBody>
      </p:sp>
      <p:sp>
        <p:nvSpPr>
          <p:cNvPr id="8" name="Slide Number Placeholder 5">
            <a:extLst>
              <a:ext uri="{FF2B5EF4-FFF2-40B4-BE49-F238E27FC236}">
                <a16:creationId xmlns:a16="http://schemas.microsoft.com/office/drawing/2014/main" id="{E69BD818-05FF-E809-A56A-9BFE96420A94}"/>
              </a:ext>
            </a:extLst>
          </p:cNvPr>
          <p:cNvSpPr>
            <a:spLocks noGrp="1"/>
          </p:cNvSpPr>
          <p:nvPr>
            <p:ph type="sldNum" sz="quarter" idx="12"/>
          </p:nvPr>
        </p:nvSpPr>
        <p:spPr>
          <a:xfrm>
            <a:off x="11753512" y="6540357"/>
            <a:ext cx="558914" cy="45719"/>
          </a:xfrm>
        </p:spPr>
        <p:txBody>
          <a:bodyPr/>
          <a:lstStyle>
            <a:lvl1pPr>
              <a:defRPr sz="1400"/>
            </a:lvl1pPr>
          </a:lstStyle>
          <a:p>
            <a:fld id="{D57F1E4F-1CFF-5643-939E-217C01CDF565}" type="slidenum">
              <a:rPr lang="en-US" smtClean="0"/>
              <a:pPr/>
              <a:t>‹#›</a:t>
            </a:fld>
            <a:endParaRPr lang="en-US" dirty="0"/>
          </a:p>
        </p:txBody>
      </p:sp>
      <p:pic>
        <p:nvPicPr>
          <p:cNvPr id="5" name="Picture 4" descr="A picture containing diagram&#10;&#10;Description automatically generated">
            <a:extLst>
              <a:ext uri="{FF2B5EF4-FFF2-40B4-BE49-F238E27FC236}">
                <a16:creationId xmlns:a16="http://schemas.microsoft.com/office/drawing/2014/main" id="{AA88B21B-2ED2-3011-B94B-6A162789931D}"/>
              </a:ext>
            </a:extLst>
          </p:cNvPr>
          <p:cNvPicPr>
            <a:picLocks noChangeAspect="1"/>
          </p:cNvPicPr>
          <p:nvPr userDrawn="1"/>
        </p:nvPicPr>
        <p:blipFill>
          <a:blip r:embed="rId3"/>
          <a:stretch>
            <a:fillRect/>
          </a:stretch>
        </p:blipFill>
        <p:spPr>
          <a:xfrm>
            <a:off x="9897012" y="6096136"/>
            <a:ext cx="1736075" cy="727416"/>
          </a:xfrm>
          <a:prstGeom prst="rect">
            <a:avLst/>
          </a:prstGeom>
        </p:spPr>
      </p:pic>
    </p:spTree>
    <p:extLst>
      <p:ext uri="{BB962C8B-B14F-4D97-AF65-F5344CB8AC3E}">
        <p14:creationId xmlns:p14="http://schemas.microsoft.com/office/powerpoint/2010/main" val="343251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10748" y="609600"/>
            <a:ext cx="973312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1510748" y="3505199"/>
            <a:ext cx="9300818" cy="738809"/>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510748" y="4354046"/>
            <a:ext cx="999386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4" name="Date Placeholder 3">
            <a:extLst>
              <a:ext uri="{FF2B5EF4-FFF2-40B4-BE49-F238E27FC236}">
                <a16:creationId xmlns:a16="http://schemas.microsoft.com/office/drawing/2014/main" id="{CDF05AF7-2DB1-C525-5302-EE093961C1D3}"/>
              </a:ext>
            </a:extLst>
          </p:cNvPr>
          <p:cNvSpPr>
            <a:spLocks noGrp="1"/>
          </p:cNvSpPr>
          <p:nvPr>
            <p:ph type="dt" sz="half" idx="10"/>
          </p:nvPr>
        </p:nvSpPr>
        <p:spPr>
          <a:xfrm>
            <a:off x="172212" y="6586076"/>
            <a:ext cx="994520" cy="365125"/>
          </a:xfrm>
        </p:spPr>
        <p:txBody>
          <a:bodyPr/>
          <a:lstStyle>
            <a:lvl1pPr>
              <a:defRPr sz="1200"/>
            </a:lvl1pPr>
          </a:lstStyle>
          <a:p>
            <a:fld id="{F2698A19-3A0C-4FF0-8F5D-8FF2A6FD9EB0}" type="datetime5">
              <a:rPr lang="en-US" smtClean="0"/>
              <a:t>3-Apr-23</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8F880FBD-92F8-43AD-7519-CF13DB7AD812}"/>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33B542B0-734B-2EE6-B175-9C0531DAF7E9}"/>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79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3" name="Date Placeholder 3">
            <a:extLst>
              <a:ext uri="{FF2B5EF4-FFF2-40B4-BE49-F238E27FC236}">
                <a16:creationId xmlns:a16="http://schemas.microsoft.com/office/drawing/2014/main" id="{FD541B4A-DE86-1C3A-73A6-BB9229739795}"/>
              </a:ext>
            </a:extLst>
          </p:cNvPr>
          <p:cNvSpPr>
            <a:spLocks noGrp="1"/>
          </p:cNvSpPr>
          <p:nvPr>
            <p:ph type="dt" sz="half" idx="10"/>
          </p:nvPr>
        </p:nvSpPr>
        <p:spPr>
          <a:xfrm>
            <a:off x="172212" y="6586076"/>
            <a:ext cx="994520" cy="365125"/>
          </a:xfrm>
        </p:spPr>
        <p:txBody>
          <a:bodyPr/>
          <a:lstStyle>
            <a:lvl1pPr>
              <a:defRPr sz="1200"/>
            </a:lvl1pPr>
          </a:lstStyle>
          <a:p>
            <a:fld id="{9CF55854-50AA-490B-B242-8CAF9C8EE651}" type="datetime5">
              <a:rPr lang="en-US" smtClean="0"/>
              <a:t>3-Apr-23</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C35D310C-E8CC-8CEC-83E5-795AC3F7C6F5}"/>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E7CFF05E-40C8-CAA7-D447-B4D5D51C3193}"/>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6474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 name="Date Placeholder 3">
            <a:extLst>
              <a:ext uri="{FF2B5EF4-FFF2-40B4-BE49-F238E27FC236}">
                <a16:creationId xmlns:a16="http://schemas.microsoft.com/office/drawing/2014/main" id="{71FED30D-5657-6895-4A33-24411DF3675B}"/>
              </a:ext>
            </a:extLst>
          </p:cNvPr>
          <p:cNvSpPr>
            <a:spLocks noGrp="1"/>
          </p:cNvSpPr>
          <p:nvPr>
            <p:ph type="dt" sz="half" idx="10"/>
          </p:nvPr>
        </p:nvSpPr>
        <p:spPr>
          <a:xfrm>
            <a:off x="172212" y="6586076"/>
            <a:ext cx="994520" cy="365125"/>
          </a:xfrm>
        </p:spPr>
        <p:txBody>
          <a:bodyPr/>
          <a:lstStyle>
            <a:lvl1pPr>
              <a:defRPr sz="1200"/>
            </a:lvl1pPr>
          </a:lstStyle>
          <a:p>
            <a:fld id="{5ED10BBF-BACC-4522-8E66-8C02D9463D11}" type="datetime5">
              <a:rPr lang="en-US" smtClean="0"/>
              <a:t>3-Apr-23</a:t>
            </a:fld>
            <a:endParaRPr lang="en-US" dirty="0"/>
          </a:p>
        </p:txBody>
      </p:sp>
      <p:pic>
        <p:nvPicPr>
          <p:cNvPr id="5" name="Picture 4" descr="A picture containing diagram&#10;&#10;Description automatically generated">
            <a:extLst>
              <a:ext uri="{FF2B5EF4-FFF2-40B4-BE49-F238E27FC236}">
                <a16:creationId xmlns:a16="http://schemas.microsoft.com/office/drawing/2014/main" id="{D012BA79-2EFC-E6F7-0A87-EEB9B83BC113}"/>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1FA144B0-A96A-233A-E6E5-9C09C769FF9B}"/>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4372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3" name="Date Placeholder 3">
            <a:extLst>
              <a:ext uri="{FF2B5EF4-FFF2-40B4-BE49-F238E27FC236}">
                <a16:creationId xmlns:a16="http://schemas.microsoft.com/office/drawing/2014/main" id="{70B9F27B-9742-FCEE-5730-40649A7714AC}"/>
              </a:ext>
            </a:extLst>
          </p:cNvPr>
          <p:cNvSpPr>
            <a:spLocks noGrp="1"/>
          </p:cNvSpPr>
          <p:nvPr>
            <p:ph type="dt" sz="half" idx="10"/>
          </p:nvPr>
        </p:nvSpPr>
        <p:spPr>
          <a:xfrm>
            <a:off x="172212" y="6586076"/>
            <a:ext cx="994520" cy="365125"/>
          </a:xfrm>
        </p:spPr>
        <p:txBody>
          <a:bodyPr/>
          <a:lstStyle>
            <a:lvl1pPr>
              <a:defRPr sz="1200"/>
            </a:lvl1pPr>
          </a:lstStyle>
          <a:p>
            <a:fld id="{914E1761-4829-4AAD-8462-8613D5A31EFB}" type="datetime5">
              <a:rPr lang="en-US" smtClean="0"/>
              <a:t>3-Apr-23</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C421568F-38DC-549E-10EC-4F5A5662F9DA}"/>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545C274B-91A4-26F3-1E21-34526FAFDBC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104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8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Tree>
    <p:extLst>
      <p:ext uri="{BB962C8B-B14F-4D97-AF65-F5344CB8AC3E}">
        <p14:creationId xmlns:p14="http://schemas.microsoft.com/office/powerpoint/2010/main" val="1395680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8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Tree>
    <p:extLst>
      <p:ext uri="{BB962C8B-B14F-4D97-AF65-F5344CB8AC3E}">
        <p14:creationId xmlns:p14="http://schemas.microsoft.com/office/powerpoint/2010/main" val="277824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it-IT" sz="3200" b="0" strike="noStrike" spc="-1">
              <a:latin typeface="Arial"/>
            </a:endParaRPr>
          </a:p>
        </p:txBody>
      </p:sp>
    </p:spTree>
    <p:extLst>
      <p:ext uri="{BB962C8B-B14F-4D97-AF65-F5344CB8AC3E}">
        <p14:creationId xmlns:p14="http://schemas.microsoft.com/office/powerpoint/2010/main" val="11116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ayout 2">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4764E61-229D-4F23-8E20-67A62BE8BCD6}"/>
              </a:ext>
            </a:extLst>
          </p:cNvPr>
          <p:cNvSpPr>
            <a:spLocks noGrp="1"/>
          </p:cNvSpPr>
          <p:nvPr>
            <p:ph type="body" sz="quarter" idx="14" hasCustomPrompt="1"/>
          </p:nvPr>
        </p:nvSpPr>
        <p:spPr>
          <a:xfrm>
            <a:off x="1833936" y="789960"/>
            <a:ext cx="5026025" cy="519113"/>
          </a:xfrm>
        </p:spPr>
        <p:txBody>
          <a:bodyPr/>
          <a:lstStyle>
            <a:lvl1pPr marL="0" indent="0">
              <a:buNone/>
              <a:defRPr/>
            </a:lvl1pPr>
          </a:lstStyle>
          <a:p>
            <a:pPr lvl="0"/>
            <a:r>
              <a:rPr lang="pt-PT"/>
              <a:t>Título</a:t>
            </a:r>
          </a:p>
        </p:txBody>
      </p:sp>
      <p:sp>
        <p:nvSpPr>
          <p:cNvPr id="10" name="Text Placeholder 30">
            <a:extLst>
              <a:ext uri="{FF2B5EF4-FFF2-40B4-BE49-F238E27FC236}">
                <a16:creationId xmlns:a16="http://schemas.microsoft.com/office/drawing/2014/main" id="{24495708-9C71-419F-BB25-EE82BAE851FB}"/>
              </a:ext>
            </a:extLst>
          </p:cNvPr>
          <p:cNvSpPr>
            <a:spLocks noGrp="1"/>
          </p:cNvSpPr>
          <p:nvPr>
            <p:ph type="body" sz="quarter" idx="18" hasCustomPrompt="1"/>
          </p:nvPr>
        </p:nvSpPr>
        <p:spPr>
          <a:xfrm>
            <a:off x="1833936" y="2452664"/>
            <a:ext cx="2781196" cy="3248340"/>
          </a:xfrm>
        </p:spPr>
        <p:txBody>
          <a:bodyPr>
            <a:noAutofit/>
          </a:bodyPr>
          <a:lstStyle>
            <a:lvl1pPr marL="0" indent="0">
              <a:lnSpc>
                <a:spcPts val="2500"/>
              </a:lnSpc>
              <a:buNone/>
              <a:defRPr sz="2000" baseline="0">
                <a:solidFill>
                  <a:schemeClr val="tx1"/>
                </a:solidFill>
                <a:latin typeface="Montserrat SemiBold" panose="00000700000000000000" pitchFamily="2" charset="0"/>
              </a:defRPr>
            </a:lvl1pPr>
          </a:lstStyle>
          <a:p>
            <a:pPr lvl="0"/>
            <a:r>
              <a:rPr lang="pt-PT"/>
              <a:t>Inserir aqui o texto corrido, com várias linhas. Inserir aqui o texto corrido, mantendo o alinhamento à esquerda, sem justificar.</a:t>
            </a:r>
          </a:p>
        </p:txBody>
      </p:sp>
      <p:sp>
        <p:nvSpPr>
          <p:cNvPr id="17" name="Text Placeholder 30">
            <a:extLst>
              <a:ext uri="{FF2B5EF4-FFF2-40B4-BE49-F238E27FC236}">
                <a16:creationId xmlns:a16="http://schemas.microsoft.com/office/drawing/2014/main" id="{9B4AD9B2-65D8-434E-8FCA-C1C2989F9FAE}"/>
              </a:ext>
            </a:extLst>
          </p:cNvPr>
          <p:cNvSpPr>
            <a:spLocks noGrp="1"/>
          </p:cNvSpPr>
          <p:nvPr>
            <p:ph type="body" sz="quarter" idx="22" hasCustomPrompt="1"/>
          </p:nvPr>
        </p:nvSpPr>
        <p:spPr>
          <a:xfrm>
            <a:off x="8181300" y="2452664"/>
            <a:ext cx="2781196" cy="3248340"/>
          </a:xfrm>
        </p:spPr>
        <p:txBody>
          <a:bodyPr anchor="t">
            <a:noAutofit/>
          </a:bodyPr>
          <a:lstStyle>
            <a:lvl1pPr marL="0" indent="0">
              <a:lnSpc>
                <a:spcPts val="2500"/>
              </a:lnSpc>
              <a:buNone/>
              <a:defRPr sz="2000" baseline="0">
                <a:solidFill>
                  <a:schemeClr val="tx1"/>
                </a:solidFill>
                <a:latin typeface="Montserrat SemiBold" panose="00000700000000000000" pitchFamily="2" charset="0"/>
              </a:defRPr>
            </a:lvl1pPr>
          </a:lstStyle>
          <a:p>
            <a:pPr lvl="0"/>
            <a:r>
              <a:rPr lang="pt-PT"/>
              <a:t>Inserir aqui o texto corrido, com várias linhas. Inserir aqui o texto corrido, mantendo o alinhamento à esquerda, sem justificar.</a:t>
            </a:r>
          </a:p>
        </p:txBody>
      </p:sp>
      <p:sp>
        <p:nvSpPr>
          <p:cNvPr id="20" name="Text Placeholder 30">
            <a:extLst>
              <a:ext uri="{FF2B5EF4-FFF2-40B4-BE49-F238E27FC236}">
                <a16:creationId xmlns:a16="http://schemas.microsoft.com/office/drawing/2014/main" id="{A2BDC941-6CDC-4285-ABAE-8DBB3445A367}"/>
              </a:ext>
            </a:extLst>
          </p:cNvPr>
          <p:cNvSpPr>
            <a:spLocks noGrp="1"/>
          </p:cNvSpPr>
          <p:nvPr>
            <p:ph type="body" sz="quarter" idx="23" hasCustomPrompt="1"/>
          </p:nvPr>
        </p:nvSpPr>
        <p:spPr>
          <a:xfrm>
            <a:off x="5007618" y="2452663"/>
            <a:ext cx="2781196" cy="3248340"/>
          </a:xfrm>
        </p:spPr>
        <p:txBody>
          <a:bodyPr>
            <a:noAutofit/>
          </a:bodyPr>
          <a:lstStyle>
            <a:lvl1pPr marL="0" indent="0">
              <a:lnSpc>
                <a:spcPts val="2500"/>
              </a:lnSpc>
              <a:buNone/>
              <a:defRPr sz="2000" baseline="0">
                <a:solidFill>
                  <a:schemeClr val="tx1"/>
                </a:solidFill>
                <a:latin typeface="Montserrat SemiBold" panose="00000700000000000000" pitchFamily="2" charset="0"/>
              </a:defRPr>
            </a:lvl1pPr>
          </a:lstStyle>
          <a:p>
            <a:pPr lvl="0"/>
            <a:r>
              <a:rPr lang="pt-PT"/>
              <a:t>Inserir aqui o texto corrido, com várias linhas. Inserir aqui o texto corrido, mantendo o alinhamento à esquerda, sem justificar.</a:t>
            </a:r>
          </a:p>
        </p:txBody>
      </p:sp>
    </p:spTree>
    <p:extLst>
      <p:ext uri="{BB962C8B-B14F-4D97-AF65-F5344CB8AC3E}">
        <p14:creationId xmlns:p14="http://schemas.microsoft.com/office/powerpoint/2010/main" val="2642065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FDF5A2-52B0-A14C-A888-EA6DD2CDED71}"/>
              </a:ext>
            </a:extLst>
          </p:cNvPr>
          <p:cNvSpPr>
            <a:spLocks noGrp="1"/>
          </p:cNvSpPr>
          <p:nvPr>
            <p:ph type="title" hasCustomPrompt="1"/>
          </p:nvPr>
        </p:nvSpPr>
        <p:spPr>
          <a:xfrm>
            <a:off x="500109" y="700803"/>
            <a:ext cx="10271969" cy="245658"/>
          </a:xfrm>
        </p:spPr>
        <p:txBody>
          <a:bodyPr/>
          <a:lstStyle/>
          <a:p>
            <a:r>
              <a:rPr lang="en-GB" dirty="0"/>
              <a:t>title</a:t>
            </a:r>
            <a:endParaRPr lang="en-US" dirty="0"/>
          </a:p>
        </p:txBody>
      </p:sp>
      <p:cxnSp>
        <p:nvCxnSpPr>
          <p:cNvPr id="6" name="Straight Connector 5">
            <a:extLst>
              <a:ext uri="{FF2B5EF4-FFF2-40B4-BE49-F238E27FC236}">
                <a16:creationId xmlns:a16="http://schemas.microsoft.com/office/drawing/2014/main" id="{7996840B-A5BA-B148-A2B6-38B052AB5149}"/>
              </a:ext>
            </a:extLst>
          </p:cNvPr>
          <p:cNvCxnSpPr>
            <a:cxnSpLocks/>
          </p:cNvCxnSpPr>
          <p:nvPr userDrawn="1"/>
        </p:nvCxnSpPr>
        <p:spPr>
          <a:xfrm>
            <a:off x="500109" y="1172838"/>
            <a:ext cx="10498362" cy="0"/>
          </a:xfrm>
          <a:prstGeom prst="line">
            <a:avLst/>
          </a:prstGeom>
          <a:ln w="6350">
            <a:solidFill>
              <a:srgbClr val="73787D"/>
            </a:solidFill>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37D0C249-5E38-9649-90D1-C3D75FA1615A}"/>
              </a:ext>
            </a:extLst>
          </p:cNvPr>
          <p:cNvSpPr>
            <a:spLocks noGrp="1"/>
          </p:cNvSpPr>
          <p:nvPr>
            <p:ph sz="quarter" idx="10"/>
          </p:nvPr>
        </p:nvSpPr>
        <p:spPr>
          <a:xfrm>
            <a:off x="500063" y="1825625"/>
            <a:ext cx="10498137" cy="4559934"/>
          </a:xfrm>
        </p:spPr>
        <p:txBody>
          <a:bodyPr/>
          <a:lstStyle>
            <a:lvl3pPr>
              <a:defRPr b="0" i="0">
                <a:latin typeface="Avenir Book" panose="02000503020000020003" pitchFamily="2" charset="0"/>
              </a:defRPr>
            </a:lvl3pPr>
            <a:lvl4pPr>
              <a:defRPr b="0" i="0">
                <a:latin typeface="Avenir Book" panose="02000503020000020003" pitchFamily="2" charset="0"/>
              </a:defRPr>
            </a:lvl4pPr>
            <a:lvl5pPr>
              <a:defRPr b="0" i="0">
                <a:latin typeface="Avenir Book" panose="02000503020000020003" pitchFamily="2" charset="0"/>
              </a:defRPr>
            </a:lvl5pPr>
            <a:lvl6pPr>
              <a:defRPr b="0" i="0">
                <a:latin typeface="Avenir Book" panose="02000503020000020003" pitchFamily="2" charset="0"/>
              </a:defRPr>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endParaRPr lang="en-US" dirty="0"/>
          </a:p>
        </p:txBody>
      </p:sp>
    </p:spTree>
    <p:extLst>
      <p:ext uri="{BB962C8B-B14F-4D97-AF65-F5344CB8AC3E}">
        <p14:creationId xmlns:p14="http://schemas.microsoft.com/office/powerpoint/2010/main" val="6737145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302027" y="624110"/>
            <a:ext cx="10202586" cy="1280890"/>
          </a:xfrm>
        </p:spPr>
        <p:txBody>
          <a:bodyPr/>
          <a:lstStyle/>
          <a:p>
            <a:r>
              <a:rPr lang="en-US"/>
              <a:t>Click to edit Master title style</a:t>
            </a:r>
          </a:p>
        </p:txBody>
      </p:sp>
      <p:sp>
        <p:nvSpPr>
          <p:cNvPr id="3" name="Content Placeholder 2"/>
          <p:cNvSpPr>
            <a:spLocks noGrp="1"/>
          </p:cNvSpPr>
          <p:nvPr>
            <p:ph idx="1"/>
          </p:nvPr>
        </p:nvSpPr>
        <p:spPr>
          <a:xfrm>
            <a:off x="1302027" y="1905000"/>
            <a:ext cx="10202586" cy="4505739"/>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FA3E0-0B48-5F29-02AF-53334B0F2C8B}"/>
              </a:ext>
            </a:extLst>
          </p:cNvPr>
          <p:cNvSpPr>
            <a:spLocks noGrp="1"/>
          </p:cNvSpPr>
          <p:nvPr>
            <p:ph type="dt" sz="half" idx="10"/>
          </p:nvPr>
        </p:nvSpPr>
        <p:spPr>
          <a:xfrm>
            <a:off x="172212" y="6586076"/>
            <a:ext cx="994520" cy="365125"/>
          </a:xfrm>
        </p:spPr>
        <p:txBody>
          <a:bodyPr/>
          <a:lstStyle>
            <a:lvl1pPr>
              <a:defRPr sz="1200"/>
            </a:lvl1pPr>
          </a:lstStyle>
          <a:p>
            <a:fld id="{3A5799BA-AC88-42FB-B8BE-FF1867FF2DFC}" type="datetime5">
              <a:rPr lang="en-US" smtClean="0"/>
              <a:t>3-Apr-23</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43D5051F-15C0-0841-873F-A0D3C6BA9D6E}"/>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77792FC7-F22B-96F5-EC36-56C5EBE7A2C5}"/>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369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80930" y="2058750"/>
            <a:ext cx="10023681"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480930" y="3530129"/>
            <a:ext cx="10023681" cy="860400"/>
          </a:xfrm>
        </p:spPr>
        <p:txBody>
          <a:bodyPr anchor="t"/>
          <a:lstStyle>
            <a:lvl1pPr marL="0" indent="0" algn="l">
              <a:buNone/>
              <a:defRPr sz="2000">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Immagine 7" descr="Immagine che contiene testo, persona, mano&#10;&#10;Descrizione generata automaticamente">
            <a:extLst>
              <a:ext uri="{FF2B5EF4-FFF2-40B4-BE49-F238E27FC236}">
                <a16:creationId xmlns:a16="http://schemas.microsoft.com/office/drawing/2014/main" id="{7A04E972-9E8C-40D1-AA2C-8CE104ECB6D3}"/>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5" name="Date Placeholder 3">
            <a:extLst>
              <a:ext uri="{FF2B5EF4-FFF2-40B4-BE49-F238E27FC236}">
                <a16:creationId xmlns:a16="http://schemas.microsoft.com/office/drawing/2014/main" id="{6A87B8BD-BA7D-530B-E22F-BF55F397078D}"/>
              </a:ext>
            </a:extLst>
          </p:cNvPr>
          <p:cNvSpPr>
            <a:spLocks noGrp="1"/>
          </p:cNvSpPr>
          <p:nvPr>
            <p:ph type="dt" sz="half" idx="10"/>
          </p:nvPr>
        </p:nvSpPr>
        <p:spPr>
          <a:xfrm>
            <a:off x="172212" y="6586076"/>
            <a:ext cx="994520" cy="365125"/>
          </a:xfrm>
        </p:spPr>
        <p:txBody>
          <a:bodyPr/>
          <a:lstStyle>
            <a:lvl1pPr>
              <a:defRPr sz="1200"/>
            </a:lvl1pPr>
          </a:lstStyle>
          <a:p>
            <a:fld id="{BBFC8A02-69CE-4022-BC92-E0319BEAF265}" type="datetime5">
              <a:rPr lang="en-US" smtClean="0"/>
              <a:t>3-Apr-23</a:t>
            </a:fld>
            <a:endParaRPr lang="en-US" dirty="0"/>
          </a:p>
        </p:txBody>
      </p:sp>
      <p:sp>
        <p:nvSpPr>
          <p:cNvPr id="9" name="Slide Number Placeholder 5">
            <a:extLst>
              <a:ext uri="{FF2B5EF4-FFF2-40B4-BE49-F238E27FC236}">
                <a16:creationId xmlns:a16="http://schemas.microsoft.com/office/drawing/2014/main" id="{ADF1F6D4-44A5-391B-7C2A-7970C4D55FA3}"/>
              </a:ext>
            </a:extLst>
          </p:cNvPr>
          <p:cNvSpPr>
            <a:spLocks noGrp="1"/>
          </p:cNvSpPr>
          <p:nvPr>
            <p:ph type="sldNum" sz="quarter" idx="12"/>
          </p:nvPr>
        </p:nvSpPr>
        <p:spPr>
          <a:xfrm>
            <a:off x="11753512" y="6540357"/>
            <a:ext cx="558914" cy="45719"/>
          </a:xfrm>
        </p:spPr>
        <p:txBody>
          <a:bodyPr/>
          <a:lstStyle>
            <a:lvl1pPr>
              <a:defRPr sz="1400"/>
            </a:lvl1pPr>
          </a:lstStyle>
          <a:p>
            <a:fld id="{D57F1E4F-1CFF-5643-939E-217C01CDF565}" type="slidenum">
              <a:rPr lang="en-US" smtClean="0"/>
              <a:pPr/>
              <a:t>‹#›</a:t>
            </a:fld>
            <a:endParaRPr lang="en-US" dirty="0"/>
          </a:p>
        </p:txBody>
      </p:sp>
      <p:pic>
        <p:nvPicPr>
          <p:cNvPr id="10" name="Picture 4" descr="A picture containing diagram&#10;&#10;Description automatically generated">
            <a:extLst>
              <a:ext uri="{FF2B5EF4-FFF2-40B4-BE49-F238E27FC236}">
                <a16:creationId xmlns:a16="http://schemas.microsoft.com/office/drawing/2014/main" id="{7CFD8F4D-B546-2BCE-4A26-4BB609F1987E}"/>
              </a:ext>
            </a:extLst>
          </p:cNvPr>
          <p:cNvPicPr>
            <a:picLocks noChangeAspect="1"/>
          </p:cNvPicPr>
          <p:nvPr userDrawn="1"/>
        </p:nvPicPr>
        <p:blipFill>
          <a:blip r:embed="rId3"/>
          <a:stretch>
            <a:fillRect/>
          </a:stretch>
        </p:blipFill>
        <p:spPr>
          <a:xfrm>
            <a:off x="9897012" y="6096136"/>
            <a:ext cx="1736075" cy="727416"/>
          </a:xfrm>
          <a:prstGeom prst="rect">
            <a:avLst/>
          </a:prstGeom>
        </p:spPr>
      </p:pic>
    </p:spTree>
    <p:extLst>
      <p:ext uri="{BB962C8B-B14F-4D97-AF65-F5344CB8AC3E}">
        <p14:creationId xmlns:p14="http://schemas.microsoft.com/office/powerpoint/2010/main" val="359525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1904" y="1905000"/>
            <a:ext cx="5059017" cy="455342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80921" y="1904999"/>
            <a:ext cx="5123689" cy="455342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2519CDC-64D5-ABEB-1200-CE250110E0F5}"/>
              </a:ext>
            </a:extLst>
          </p:cNvPr>
          <p:cNvSpPr>
            <a:spLocks noGrp="1"/>
          </p:cNvSpPr>
          <p:nvPr>
            <p:ph type="dt" sz="half" idx="10"/>
          </p:nvPr>
        </p:nvSpPr>
        <p:spPr>
          <a:xfrm>
            <a:off x="172212" y="6586076"/>
            <a:ext cx="994520" cy="365125"/>
          </a:xfrm>
        </p:spPr>
        <p:txBody>
          <a:bodyPr/>
          <a:lstStyle>
            <a:lvl1pPr>
              <a:defRPr sz="1200"/>
            </a:lvl1pPr>
          </a:lstStyle>
          <a:p>
            <a:fld id="{062A16E3-455F-40B0-92E8-BFF9BA927C0E}" type="datetime5">
              <a:rPr lang="en-US" smtClean="0"/>
              <a:t>3-Apr-23</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60AF3881-7571-E3CF-2215-28CE8F5BF751}"/>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074D74A9-6810-E53E-C8D0-57088D117E0A}"/>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3674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47B68AB7-A84C-7ABD-F461-F14E66A08D98}"/>
              </a:ext>
            </a:extLst>
          </p:cNvPr>
          <p:cNvSpPr>
            <a:spLocks noGrp="1"/>
          </p:cNvSpPr>
          <p:nvPr>
            <p:ph type="dt" sz="half" idx="10"/>
          </p:nvPr>
        </p:nvSpPr>
        <p:spPr>
          <a:xfrm>
            <a:off x="172212" y="6586076"/>
            <a:ext cx="994520" cy="365125"/>
          </a:xfrm>
        </p:spPr>
        <p:txBody>
          <a:bodyPr/>
          <a:lstStyle>
            <a:lvl1pPr>
              <a:defRPr sz="1200"/>
            </a:lvl1pPr>
          </a:lstStyle>
          <a:p>
            <a:fld id="{42AC49D9-311B-4A4C-B975-9A6E535768C4}" type="datetime5">
              <a:rPr lang="en-US" smtClean="0"/>
              <a:t>3-Apr-23</a:t>
            </a:fld>
            <a:endParaRPr lang="en-US" dirty="0"/>
          </a:p>
        </p:txBody>
      </p:sp>
      <p:sp>
        <p:nvSpPr>
          <p:cNvPr id="7" name="Slide Number Placeholder 5">
            <a:extLst>
              <a:ext uri="{FF2B5EF4-FFF2-40B4-BE49-F238E27FC236}">
                <a16:creationId xmlns:a16="http://schemas.microsoft.com/office/drawing/2014/main" id="{83A44A8F-CAD8-E81A-067A-0207B4DA3A41}"/>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pic>
        <p:nvPicPr>
          <p:cNvPr id="8" name="Picture 4" descr="A picture containing diagram&#10;&#10;Description automatically generated">
            <a:extLst>
              <a:ext uri="{FF2B5EF4-FFF2-40B4-BE49-F238E27FC236}">
                <a16:creationId xmlns:a16="http://schemas.microsoft.com/office/drawing/2014/main" id="{B9724CCE-4313-E005-0BC2-B2294F059603}"/>
              </a:ext>
            </a:extLst>
          </p:cNvPr>
          <p:cNvPicPr>
            <a:picLocks noChangeAspect="1"/>
          </p:cNvPicPr>
          <p:nvPr userDrawn="1"/>
        </p:nvPicPr>
        <p:blipFill>
          <a:blip r:embed="rId2"/>
          <a:stretch>
            <a:fillRect/>
          </a:stretch>
        </p:blipFill>
        <p:spPr>
          <a:xfrm>
            <a:off x="9897012" y="6096136"/>
            <a:ext cx="1736075" cy="727416"/>
          </a:xfrm>
          <a:prstGeom prst="rect">
            <a:avLst/>
          </a:prstGeom>
        </p:spPr>
      </p:pic>
    </p:spTree>
    <p:extLst>
      <p:ext uri="{BB962C8B-B14F-4D97-AF65-F5344CB8AC3E}">
        <p14:creationId xmlns:p14="http://schemas.microsoft.com/office/powerpoint/2010/main" val="201370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A5A6E06-37F6-D535-3094-29ADD174C49A}"/>
              </a:ext>
            </a:extLst>
          </p:cNvPr>
          <p:cNvSpPr>
            <a:spLocks noGrp="1"/>
          </p:cNvSpPr>
          <p:nvPr>
            <p:ph type="dt" sz="half" idx="10"/>
          </p:nvPr>
        </p:nvSpPr>
        <p:spPr>
          <a:xfrm>
            <a:off x="172212" y="6586076"/>
            <a:ext cx="994520" cy="365125"/>
          </a:xfrm>
        </p:spPr>
        <p:txBody>
          <a:bodyPr/>
          <a:lstStyle>
            <a:lvl1pPr>
              <a:defRPr sz="1200"/>
            </a:lvl1pPr>
          </a:lstStyle>
          <a:p>
            <a:fld id="{6C0CBBC7-A28A-46CD-96D7-477DC46FC735}" type="datetime5">
              <a:rPr lang="en-US" smtClean="0"/>
              <a:t>3-Apr-23</a:t>
            </a:fld>
            <a:endParaRPr lang="en-US" dirty="0"/>
          </a:p>
        </p:txBody>
      </p:sp>
      <p:pic>
        <p:nvPicPr>
          <p:cNvPr id="7" name="Picture 4" descr="A picture containing diagram&#10;&#10;Description automatically generated">
            <a:extLst>
              <a:ext uri="{FF2B5EF4-FFF2-40B4-BE49-F238E27FC236}">
                <a16:creationId xmlns:a16="http://schemas.microsoft.com/office/drawing/2014/main" id="{FCEBDEA2-8DA6-0CCD-FFD3-C59EFFF7DC5E}"/>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4" name="Slide Number Placeholder 5">
            <a:extLst>
              <a:ext uri="{FF2B5EF4-FFF2-40B4-BE49-F238E27FC236}">
                <a16:creationId xmlns:a16="http://schemas.microsoft.com/office/drawing/2014/main" id="{381B8AEF-30D7-2CD2-ECD7-5282FF662DC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898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1174" y="446088"/>
            <a:ext cx="4653237"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6012340"/>
          </a:xfrm>
        </p:spPr>
        <p:txBody>
          <a:bodyPr anchor="ct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41174" y="1598612"/>
            <a:ext cx="4653237" cy="4813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1F1EC8C-ED91-B04B-DE0B-91669DD6275E}"/>
              </a:ext>
            </a:extLst>
          </p:cNvPr>
          <p:cNvSpPr>
            <a:spLocks noGrp="1"/>
          </p:cNvSpPr>
          <p:nvPr>
            <p:ph type="dt" sz="half" idx="10"/>
          </p:nvPr>
        </p:nvSpPr>
        <p:spPr>
          <a:xfrm>
            <a:off x="172212" y="6586076"/>
            <a:ext cx="994520" cy="365125"/>
          </a:xfrm>
        </p:spPr>
        <p:txBody>
          <a:bodyPr/>
          <a:lstStyle>
            <a:lvl1pPr>
              <a:defRPr sz="1200"/>
            </a:lvl1pPr>
          </a:lstStyle>
          <a:p>
            <a:fld id="{717A02B1-549B-4A53-AA3E-14B434CF5894}" type="datetime5">
              <a:rPr lang="en-US" smtClean="0"/>
              <a:t>3-Apr-23</a:t>
            </a:fld>
            <a:endParaRPr lang="en-US" dirty="0"/>
          </a:p>
        </p:txBody>
      </p:sp>
      <p:pic>
        <p:nvPicPr>
          <p:cNvPr id="7" name="Picture 4" descr="A picture containing diagram&#10;&#10;Description automatically generated">
            <a:extLst>
              <a:ext uri="{FF2B5EF4-FFF2-40B4-BE49-F238E27FC236}">
                <a16:creationId xmlns:a16="http://schemas.microsoft.com/office/drawing/2014/main" id="{44033DCC-D158-DF90-2102-81BCC528DC34}"/>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8" name="Slide Number Placeholder 5">
            <a:extLst>
              <a:ext uri="{FF2B5EF4-FFF2-40B4-BE49-F238E27FC236}">
                <a16:creationId xmlns:a16="http://schemas.microsoft.com/office/drawing/2014/main" id="{B79B9B94-6CA0-3898-F01C-F773DF1E457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610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351722" y="4800600"/>
            <a:ext cx="10152891"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1722" y="634965"/>
            <a:ext cx="1015289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3">
            <a:extLst>
              <a:ext uri="{FF2B5EF4-FFF2-40B4-BE49-F238E27FC236}">
                <a16:creationId xmlns:a16="http://schemas.microsoft.com/office/drawing/2014/main" id="{D58A7FA9-50BD-90AF-F2CB-4DF6DDA8B59C}"/>
              </a:ext>
            </a:extLst>
          </p:cNvPr>
          <p:cNvSpPr>
            <a:spLocks noGrp="1"/>
          </p:cNvSpPr>
          <p:nvPr>
            <p:ph type="dt" sz="half" idx="10"/>
          </p:nvPr>
        </p:nvSpPr>
        <p:spPr>
          <a:xfrm>
            <a:off x="172212" y="6586076"/>
            <a:ext cx="994520" cy="365125"/>
          </a:xfrm>
        </p:spPr>
        <p:txBody>
          <a:bodyPr/>
          <a:lstStyle>
            <a:lvl1pPr>
              <a:defRPr sz="1200"/>
            </a:lvl1pPr>
          </a:lstStyle>
          <a:p>
            <a:fld id="{81B5C6CB-826C-4A6E-9063-71B498FB7552}" type="datetime5">
              <a:rPr lang="en-US" smtClean="0"/>
              <a:t>3-Apr-23</a:t>
            </a:fld>
            <a:endParaRPr lang="en-US" dirty="0"/>
          </a:p>
        </p:txBody>
      </p:sp>
      <p:pic>
        <p:nvPicPr>
          <p:cNvPr id="12" name="Picture 4" descr="A picture containing diagram&#10;&#10;Description automatically generated">
            <a:extLst>
              <a:ext uri="{FF2B5EF4-FFF2-40B4-BE49-F238E27FC236}">
                <a16:creationId xmlns:a16="http://schemas.microsoft.com/office/drawing/2014/main" id="{8895CB02-C7B9-847A-6A1A-EB842C05824D}"/>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5" name="Slide Number Placeholder 5">
            <a:extLst>
              <a:ext uri="{FF2B5EF4-FFF2-40B4-BE49-F238E27FC236}">
                <a16:creationId xmlns:a16="http://schemas.microsoft.com/office/drawing/2014/main" id="{1264F139-00A7-1F3A-7F9C-53B6188EA47B}"/>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991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470992" y="609600"/>
            <a:ext cx="10033620"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401418" y="4354046"/>
            <a:ext cx="10103194"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0337F5-CB7C-FA71-4C84-CD69AD014650}"/>
              </a:ext>
            </a:extLst>
          </p:cNvPr>
          <p:cNvSpPr>
            <a:spLocks noGrp="1"/>
          </p:cNvSpPr>
          <p:nvPr>
            <p:ph type="dt" sz="half" idx="10"/>
          </p:nvPr>
        </p:nvSpPr>
        <p:spPr>
          <a:xfrm>
            <a:off x="172212" y="6586076"/>
            <a:ext cx="994520" cy="365125"/>
          </a:xfrm>
        </p:spPr>
        <p:txBody>
          <a:bodyPr/>
          <a:lstStyle>
            <a:lvl1pPr>
              <a:defRPr sz="1200"/>
            </a:lvl1pPr>
          </a:lstStyle>
          <a:p>
            <a:fld id="{B1A69883-3336-413A-A9ED-E293EE46FEAE}" type="datetime5">
              <a:rPr lang="en-US" smtClean="0"/>
              <a:t>3-Apr-23</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12311AB8-2A91-B430-3773-F9C2C1ACEDE3}"/>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EA9BBFC4-EA5D-045D-75BC-050BD1049AB7}"/>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923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alpha val="8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321904" y="624110"/>
            <a:ext cx="10182707" cy="1280890"/>
          </a:xfrm>
          <a:prstGeom prst="rect">
            <a:avLst/>
          </a:prstGeom>
        </p:spPr>
        <p:txBody>
          <a:bodyPr vert="horz" lIns="91440" tIns="45720" rIns="91440" bIns="45720" rtlCol="0" anchor="t">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1321532" y="1905000"/>
            <a:ext cx="10183080" cy="455342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36" name="Date Placeholder 3">
            <a:extLst>
              <a:ext uri="{FF2B5EF4-FFF2-40B4-BE49-F238E27FC236}">
                <a16:creationId xmlns:a16="http://schemas.microsoft.com/office/drawing/2014/main" id="{F2EA3A01-28AF-46A8-4B4D-9289BC338095}"/>
              </a:ext>
            </a:extLst>
          </p:cNvPr>
          <p:cNvSpPr>
            <a:spLocks noGrp="1"/>
          </p:cNvSpPr>
          <p:nvPr>
            <p:ph type="dt" sz="half" idx="2"/>
          </p:nvPr>
        </p:nvSpPr>
        <p:spPr>
          <a:xfrm>
            <a:off x="91440" y="6544128"/>
            <a:ext cx="1048971" cy="365125"/>
          </a:xfrm>
          <a:prstGeom prst="rect">
            <a:avLst/>
          </a:prstGeom>
        </p:spPr>
        <p:txBody>
          <a:bodyPr/>
          <a:lstStyle>
            <a:lvl1pPr>
              <a:defRPr sz="1200"/>
            </a:lvl1pPr>
          </a:lstStyle>
          <a:p>
            <a:fld id="{EE6297D0-C7A1-4675-B3F7-BFB22ED21CCC}" type="datetime5">
              <a:rPr lang="en-US" smtClean="0"/>
              <a:t>3-Apr-23</a:t>
            </a:fld>
            <a:endParaRPr lang="en-US" dirty="0"/>
          </a:p>
        </p:txBody>
      </p:sp>
      <p:sp>
        <p:nvSpPr>
          <p:cNvPr id="38" name="Slide Number Placeholder 5">
            <a:extLst>
              <a:ext uri="{FF2B5EF4-FFF2-40B4-BE49-F238E27FC236}">
                <a16:creationId xmlns:a16="http://schemas.microsoft.com/office/drawing/2014/main" id="{92E4ABF2-7922-BFF1-00BA-322F4F460EEB}"/>
              </a:ext>
            </a:extLst>
          </p:cNvPr>
          <p:cNvSpPr>
            <a:spLocks noGrp="1"/>
          </p:cNvSpPr>
          <p:nvPr>
            <p:ph type="sldNum" sz="quarter" idx="4"/>
          </p:nvPr>
        </p:nvSpPr>
        <p:spPr>
          <a:xfrm>
            <a:off x="11670452" y="6458428"/>
            <a:ext cx="779767" cy="365125"/>
          </a:xfrm>
          <a:prstGeom prst="rect">
            <a:avLst/>
          </a:prstGeom>
        </p:spPr>
        <p:txBody>
          <a:bodyPr/>
          <a:lstStyle>
            <a:lvl1pPr>
              <a:defRPr sz="16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2038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p:txStyles>
    <p:titleStyle>
      <a:lvl1pPr algn="l" defTabSz="457200" rtl="0" eaLnBrk="1" latinLnBrk="0" hangingPunct="1">
        <a:spcBef>
          <a:spcPct val="0"/>
        </a:spcBef>
        <a:buNone/>
        <a:defRPr sz="3600" kern="1200">
          <a:solidFill>
            <a:schemeClr val="accent4">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E87C0F-35F3-9652-A6E1-415AF36E706E}"/>
              </a:ext>
            </a:extLst>
          </p:cNvPr>
          <p:cNvSpPr>
            <a:spLocks noGrp="1"/>
          </p:cNvSpPr>
          <p:nvPr>
            <p:ph type="title"/>
          </p:nvPr>
        </p:nvSpPr>
        <p:spPr/>
        <p:txBody>
          <a:bodyPr/>
          <a:lstStyle/>
          <a:p>
            <a:r>
              <a:rPr lang="it-IT" dirty="0"/>
              <a:t>Avatar </a:t>
            </a:r>
            <a:r>
              <a:rPr lang="it-IT" dirty="0" err="1"/>
              <a:t>interoperability</a:t>
            </a:r>
            <a:endParaRPr lang="en-GB" dirty="0"/>
          </a:p>
        </p:txBody>
      </p:sp>
      <p:sp>
        <p:nvSpPr>
          <p:cNvPr id="7" name="Text Placeholder 6">
            <a:extLst>
              <a:ext uri="{FF2B5EF4-FFF2-40B4-BE49-F238E27FC236}">
                <a16:creationId xmlns:a16="http://schemas.microsoft.com/office/drawing/2014/main" id="{2B80EB35-02B3-04A4-9F18-5F7EABBB0B63}"/>
              </a:ext>
            </a:extLst>
          </p:cNvPr>
          <p:cNvSpPr>
            <a:spLocks noGrp="1"/>
          </p:cNvSpPr>
          <p:nvPr>
            <p:ph type="body" idx="1"/>
          </p:nvPr>
        </p:nvSpPr>
        <p:spPr/>
        <p:txBody>
          <a:bodyPr/>
          <a:lstStyle/>
          <a:p>
            <a:endParaRPr lang="en-GB" dirty="0"/>
          </a:p>
          <a:p>
            <a:r>
              <a:rPr lang="it-IT" dirty="0"/>
              <a:t>J. Yoon and A. Bottino, 2023 March 31 T08:00 &amp; 18:40 UTC</a:t>
            </a:r>
            <a:endParaRPr lang="en-GB" dirty="0"/>
          </a:p>
        </p:txBody>
      </p:sp>
      <p:sp>
        <p:nvSpPr>
          <p:cNvPr id="4" name="Date Placeholder 3">
            <a:extLst>
              <a:ext uri="{FF2B5EF4-FFF2-40B4-BE49-F238E27FC236}">
                <a16:creationId xmlns:a16="http://schemas.microsoft.com/office/drawing/2014/main" id="{4264F542-4124-A141-0129-0A5C693B4AFF}"/>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A5799BA-AC88-42FB-B8BE-FF1867FF2DFC}"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Slide Number Placeholder 4">
            <a:extLst>
              <a:ext uri="{FF2B5EF4-FFF2-40B4-BE49-F238E27FC236}">
                <a16:creationId xmlns:a16="http://schemas.microsoft.com/office/drawing/2014/main" id="{837F66BD-6DB3-AF8C-C4A1-6EE8377CAE4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02558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2E90-FF6C-9199-F07C-E7AC363E1095}"/>
              </a:ext>
            </a:extLst>
          </p:cNvPr>
          <p:cNvSpPr>
            <a:spLocks noGrp="1"/>
          </p:cNvSpPr>
          <p:nvPr>
            <p:ph type="title"/>
          </p:nvPr>
        </p:nvSpPr>
        <p:spPr/>
        <p:txBody>
          <a:bodyPr/>
          <a:lstStyle/>
          <a:p>
            <a:r>
              <a:rPr lang="en-US" dirty="0"/>
              <a:t>ABV walkthrough/2</a:t>
            </a:r>
            <a:endParaRPr lang="en-150" dirty="0"/>
          </a:p>
        </p:txBody>
      </p:sp>
      <p:sp>
        <p:nvSpPr>
          <p:cNvPr id="3" name="Content Placeholder 2">
            <a:extLst>
              <a:ext uri="{FF2B5EF4-FFF2-40B4-BE49-F238E27FC236}">
                <a16:creationId xmlns:a16="http://schemas.microsoft.com/office/drawing/2014/main" id="{36BE540C-123B-4B20-1D91-D3D358D92F97}"/>
              </a:ext>
            </a:extLst>
          </p:cNvPr>
          <p:cNvSpPr>
            <a:spLocks noGrp="1"/>
          </p:cNvSpPr>
          <p:nvPr>
            <p:ph idx="1"/>
          </p:nvPr>
        </p:nvSpPr>
        <p:spPr/>
        <p:txBody>
          <a:bodyPr>
            <a:normAutofit/>
          </a:bodyPr>
          <a:lstStyle/>
          <a:p>
            <a:pPr marL="914400" lvl="1" indent="-457200" algn="just">
              <a:buFont typeface="+mj-lt"/>
              <a:buAutoNum type="alphaLcPeriod" startAt="2"/>
            </a:pPr>
            <a:r>
              <a:rPr lang="en-GB" dirty="0">
                <a:effectLst/>
                <a:ea typeface="Calibri" panose="020F0502020204030204" pitchFamily="34" charset="0"/>
              </a:rPr>
              <a:t>Identifies a human belonging to a group composed of a limited number of humans (closed set identification) using </a:t>
            </a:r>
            <a:endParaRPr lang="it-IT" dirty="0">
              <a:effectLst/>
              <a:ea typeface="Calibri" panose="020F0502020204030204" pitchFamily="34" charset="0"/>
            </a:endParaRPr>
          </a:p>
          <a:p>
            <a:pPr marL="1143000" lvl="2" indent="-228600" algn="just">
              <a:buFont typeface="+mj-lt"/>
              <a:buAutoNum type="romanLcPeriod"/>
            </a:pPr>
            <a:r>
              <a:rPr lang="en-GB" sz="2000" dirty="0">
                <a:effectLst/>
                <a:ea typeface="Calibri" panose="020F0502020204030204" pitchFamily="34" charset="0"/>
              </a:rPr>
              <a:t>Speech Descriptors.</a:t>
            </a:r>
            <a:endParaRPr lang="it-IT" sz="2000" dirty="0">
              <a:effectLst/>
              <a:ea typeface="Calibri" panose="020F0502020204030204" pitchFamily="34" charset="0"/>
            </a:endParaRPr>
          </a:p>
          <a:p>
            <a:pPr marL="1143000" lvl="2" indent="-228600" algn="just">
              <a:buFont typeface="+mj-lt"/>
              <a:buAutoNum type="romanLcPeriod"/>
            </a:pPr>
            <a:r>
              <a:rPr lang="en-GB" sz="2000" dirty="0">
                <a:effectLst/>
                <a:ea typeface="Calibri" panose="020F0502020204030204" pitchFamily="34" charset="0"/>
              </a:rPr>
              <a:t>Face Descriptors.</a:t>
            </a:r>
            <a:endParaRPr lang="it-IT" sz="2000" dirty="0">
              <a:effectLst/>
              <a:ea typeface="Calibri" panose="020F0502020204030204" pitchFamily="34" charset="0"/>
            </a:endParaRPr>
          </a:p>
          <a:p>
            <a:pPr marL="742950" lvl="1" indent="-285750" algn="just">
              <a:buFont typeface="+mj-lt"/>
              <a:buAutoNum type="alphaLcPeriod" startAt="2"/>
            </a:pPr>
            <a:r>
              <a:rPr lang="en-GB" dirty="0">
                <a:effectLst/>
                <a:ea typeface="Calibri" panose="020F0502020204030204" pitchFamily="34" charset="0"/>
              </a:rPr>
              <a:t>Decodes a human’s Personal Status by:</a:t>
            </a:r>
            <a:endParaRPr lang="it-IT" dirty="0">
              <a:effectLst/>
              <a:ea typeface="Calibri" panose="020F0502020204030204" pitchFamily="34" charset="0"/>
            </a:endParaRPr>
          </a:p>
          <a:p>
            <a:pPr marL="1143000" lvl="2" indent="-228600" algn="just">
              <a:buFont typeface="+mj-lt"/>
              <a:buAutoNum type="romanLcPeriod"/>
            </a:pPr>
            <a:r>
              <a:rPr lang="en-GB" sz="2000" dirty="0">
                <a:effectLst/>
                <a:ea typeface="Calibri" panose="020F0502020204030204" pitchFamily="34" charset="0"/>
              </a:rPr>
              <a:t>Extracting the Descriptors of the Manifestations of a human’s Personal Status (Text, Speech, Face, and Gesture).</a:t>
            </a:r>
            <a:endParaRPr lang="it-IT" sz="2000" dirty="0">
              <a:effectLst/>
              <a:ea typeface="Calibri" panose="020F0502020204030204" pitchFamily="34" charset="0"/>
            </a:endParaRPr>
          </a:p>
          <a:p>
            <a:pPr marL="1143000" lvl="2" indent="-228600" algn="just">
              <a:buFont typeface="+mj-lt"/>
              <a:buAutoNum type="romanLcPeriod"/>
            </a:pPr>
            <a:r>
              <a:rPr lang="en-GB" sz="2000" dirty="0">
                <a:effectLst/>
                <a:ea typeface="Calibri" panose="020F0502020204030204" pitchFamily="34" charset="0"/>
              </a:rPr>
              <a:t>Extracting a human’s Personal Status from Text, Speech, Face, and Gesture Descriptors.</a:t>
            </a:r>
            <a:endParaRPr lang="it-IT" sz="2000" dirty="0">
              <a:effectLst/>
              <a:ea typeface="Calibri" panose="020F0502020204030204" pitchFamily="34" charset="0"/>
            </a:endParaRPr>
          </a:p>
          <a:p>
            <a:pPr marL="1143000" lvl="2" indent="-228600" algn="just">
              <a:buFont typeface="+mj-lt"/>
              <a:buAutoNum type="romanLcPeriod"/>
            </a:pPr>
            <a:r>
              <a:rPr lang="en-GB" sz="2000" dirty="0">
                <a:effectLst/>
                <a:ea typeface="Calibri" panose="020F0502020204030204" pitchFamily="34" charset="0"/>
              </a:rPr>
              <a:t>Fusing the different Personal Status in Text, Speech, Face, and Gesture into Personal Status.</a:t>
            </a:r>
            <a:endParaRPr lang="it-IT" sz="2000" dirty="0">
              <a:effectLst/>
              <a:ea typeface="Calibri" panose="020F0502020204030204" pitchFamily="34" charset="0"/>
            </a:endParaRPr>
          </a:p>
        </p:txBody>
      </p:sp>
      <p:sp>
        <p:nvSpPr>
          <p:cNvPr id="4" name="Date Placeholder 3">
            <a:extLst>
              <a:ext uri="{FF2B5EF4-FFF2-40B4-BE49-F238E27FC236}">
                <a16:creationId xmlns:a16="http://schemas.microsoft.com/office/drawing/2014/main" id="{6EF5D176-1109-16DC-A875-5ACE2643F8A2}"/>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A5799BA-AC88-42FB-B8BE-FF1867FF2DFC}"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Slide Number Placeholder 4">
            <a:extLst>
              <a:ext uri="{FF2B5EF4-FFF2-40B4-BE49-F238E27FC236}">
                <a16:creationId xmlns:a16="http://schemas.microsoft.com/office/drawing/2014/main" id="{0389A9DC-EBE1-2AF2-C9B0-2F15727AB9D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38931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4150-9CAB-5BCF-75DC-685D69AF4511}"/>
              </a:ext>
            </a:extLst>
          </p:cNvPr>
          <p:cNvSpPr>
            <a:spLocks noGrp="1"/>
          </p:cNvSpPr>
          <p:nvPr>
            <p:ph type="title"/>
          </p:nvPr>
        </p:nvSpPr>
        <p:spPr/>
        <p:txBody>
          <a:bodyPr/>
          <a:lstStyle/>
          <a:p>
            <a:r>
              <a:rPr lang="en-US" dirty="0"/>
              <a:t>AABV walkthrough/3</a:t>
            </a:r>
            <a:endParaRPr lang="en-150" dirty="0"/>
          </a:p>
        </p:txBody>
      </p:sp>
      <p:sp>
        <p:nvSpPr>
          <p:cNvPr id="3" name="Content Placeholder 2">
            <a:extLst>
              <a:ext uri="{FF2B5EF4-FFF2-40B4-BE49-F238E27FC236}">
                <a16:creationId xmlns:a16="http://schemas.microsoft.com/office/drawing/2014/main" id="{EE464122-6666-792E-49D8-D51DF53EC542}"/>
              </a:ext>
            </a:extLst>
          </p:cNvPr>
          <p:cNvSpPr>
            <a:spLocks noGrp="1"/>
          </p:cNvSpPr>
          <p:nvPr>
            <p:ph idx="1"/>
          </p:nvPr>
        </p:nvSpPr>
        <p:spPr/>
        <p:txBody>
          <a:bodyPr>
            <a:noAutofit/>
          </a:bodyPr>
          <a:lstStyle/>
          <a:p>
            <a:pPr marL="914400" lvl="1" indent="-457200" algn="just">
              <a:buFont typeface="+mj-lt"/>
              <a:buAutoNum type="alphaLcPeriod" startAt="4"/>
            </a:pPr>
            <a:r>
              <a:rPr lang="en-GB" dirty="0">
                <a:effectLst/>
                <a:ea typeface="Calibri" panose="020F0502020204030204" pitchFamily="34" charset="0"/>
              </a:rPr>
              <a:t>Animates a speaking avatar by:</a:t>
            </a:r>
            <a:endParaRPr lang="it-IT" dirty="0">
              <a:effectLst/>
              <a:ea typeface="Calibri" panose="020F0502020204030204" pitchFamily="34" charset="0"/>
            </a:endParaRPr>
          </a:p>
          <a:p>
            <a:pPr marL="1143000" lvl="2" indent="-228600" algn="just">
              <a:buFont typeface="+mj-lt"/>
              <a:buAutoNum type="romanLcPeriod"/>
            </a:pPr>
            <a:r>
              <a:rPr lang="en-GB" sz="2000" dirty="0">
                <a:effectLst/>
                <a:ea typeface="Calibri" panose="020F0502020204030204" pitchFamily="34" charset="0"/>
              </a:rPr>
              <a:t>Synthesising speech using Text, Speech, and Personal Status of Text (PS-Text) and Personal Status of Speech (PS-Speech).</a:t>
            </a:r>
            <a:endParaRPr lang="it-IT" sz="2000" dirty="0">
              <a:effectLst/>
              <a:ea typeface="Calibri" panose="020F0502020204030204" pitchFamily="34" charset="0"/>
            </a:endParaRPr>
          </a:p>
          <a:p>
            <a:pPr marL="1143000" lvl="2" indent="-228600" algn="just">
              <a:buFont typeface="+mj-lt"/>
              <a:buAutoNum type="romanLcPeriod"/>
            </a:pPr>
            <a:r>
              <a:rPr lang="en-GB" sz="2000" dirty="0">
                <a:effectLst/>
                <a:ea typeface="Calibri" panose="020F0502020204030204" pitchFamily="34" charset="0"/>
              </a:rPr>
              <a:t>Animating the Face using Text, Synthesised Speech, Personal Status of Face (PS-Face).</a:t>
            </a:r>
            <a:endParaRPr lang="it-IT" sz="2000" dirty="0">
              <a:effectLst/>
              <a:ea typeface="Calibri" panose="020F0502020204030204" pitchFamily="34" charset="0"/>
            </a:endParaRPr>
          </a:p>
          <a:p>
            <a:pPr marL="1143000" lvl="2" indent="-228600" algn="just">
              <a:buFont typeface="+mj-lt"/>
              <a:buAutoNum type="romanLcPeriod"/>
            </a:pPr>
            <a:r>
              <a:rPr lang="en-GB" sz="2000" dirty="0">
                <a:effectLst/>
                <a:ea typeface="Calibri" panose="020F0502020204030204" pitchFamily="34" charset="0"/>
              </a:rPr>
              <a:t>Animating the Gesture of an avatar using Text and Personal Status of Gesture (PS-Gesture).</a:t>
            </a:r>
            <a:endParaRPr lang="it-IT" sz="2000" dirty="0">
              <a:effectLst/>
              <a:ea typeface="Calibri" panose="020F0502020204030204" pitchFamily="34" charset="0"/>
            </a:endParaRPr>
          </a:p>
          <a:p>
            <a:pPr marL="742950" lvl="1" indent="-285750" algn="just">
              <a:buFont typeface="+mj-lt"/>
              <a:buAutoNum type="alphaLcPeriod" startAt="4"/>
            </a:pPr>
            <a:r>
              <a:rPr lang="en-GB" dirty="0">
                <a:effectLst/>
                <a:ea typeface="Calibri" panose="020F0502020204030204" pitchFamily="34" charset="0"/>
              </a:rPr>
              <a:t>Converses with another party (human or avatar) by:</a:t>
            </a:r>
            <a:endParaRPr lang="it-IT" dirty="0">
              <a:effectLst/>
              <a:ea typeface="Calibri" panose="020F0502020204030204" pitchFamily="34" charset="0"/>
            </a:endParaRPr>
          </a:p>
          <a:p>
            <a:pPr marL="1143000" lvl="2" indent="-228600" algn="just">
              <a:buFont typeface="+mj-lt"/>
              <a:buAutoNum type="romanLcPeriod"/>
            </a:pPr>
            <a:r>
              <a:rPr lang="en-GB" sz="2000" dirty="0">
                <a:effectLst/>
                <a:ea typeface="Calibri" panose="020F0502020204030204" pitchFamily="34" charset="0"/>
              </a:rPr>
              <a:t>Decoding the other party’s Personal Status (Personal Status).</a:t>
            </a:r>
            <a:endParaRPr lang="it-IT" sz="2000" dirty="0">
              <a:effectLst/>
              <a:ea typeface="Calibri" panose="020F0502020204030204" pitchFamily="34" charset="0"/>
            </a:endParaRPr>
          </a:p>
          <a:p>
            <a:pPr marL="1143000" lvl="2" indent="-228600" algn="just">
              <a:buFont typeface="+mj-lt"/>
              <a:buAutoNum type="romanLcPeriod"/>
            </a:pPr>
            <a:r>
              <a:rPr lang="en-GB" sz="2000" dirty="0">
                <a:effectLst/>
                <a:ea typeface="Calibri" panose="020F0502020204030204" pitchFamily="34" charset="0"/>
              </a:rPr>
              <a:t>Animating an avatar representing it (see 5.).</a:t>
            </a:r>
            <a:endParaRPr lang="it-IT" sz="2000" dirty="0">
              <a:effectLst/>
              <a:ea typeface="Calibri" panose="020F0502020204030204" pitchFamily="34" charset="0"/>
            </a:endParaRPr>
          </a:p>
          <a:p>
            <a:pPr marL="742950" lvl="1" indent="-285750" algn="just">
              <a:buFont typeface="+mj-lt"/>
              <a:buAutoNum type="alphaLcPeriod" startAt="4"/>
            </a:pPr>
            <a:r>
              <a:rPr lang="en-GB" dirty="0">
                <a:effectLst/>
                <a:ea typeface="Calibri" panose="020F0502020204030204" pitchFamily="34" charset="0"/>
              </a:rPr>
              <a:t>Summarises and refines the speech of other parties by analysing and interpreting their Text, Speech, and Personal Status Manifestations.</a:t>
            </a:r>
            <a:endParaRPr lang="it-IT" dirty="0">
              <a:effectLst/>
              <a:ea typeface="Calibri" panose="020F0502020204030204" pitchFamily="34" charset="0"/>
            </a:endParaRPr>
          </a:p>
        </p:txBody>
      </p:sp>
      <p:sp>
        <p:nvSpPr>
          <p:cNvPr id="4" name="Date Placeholder 3">
            <a:extLst>
              <a:ext uri="{FF2B5EF4-FFF2-40B4-BE49-F238E27FC236}">
                <a16:creationId xmlns:a16="http://schemas.microsoft.com/office/drawing/2014/main" id="{85A35A8D-08F9-07ED-32A3-83930F47809F}"/>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A5799BA-AC88-42FB-B8BE-FF1867FF2DFC}"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Slide Number Placeholder 4">
            <a:extLst>
              <a:ext uri="{FF2B5EF4-FFF2-40B4-BE49-F238E27FC236}">
                <a16:creationId xmlns:a16="http://schemas.microsoft.com/office/drawing/2014/main" id="{3EF7174C-B135-BEB3-EBC4-D83BA268750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20917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2A42-7CDE-8081-6A07-C30B7C4CD0FC}"/>
              </a:ext>
            </a:extLst>
          </p:cNvPr>
          <p:cNvSpPr>
            <a:spLocks noGrp="1"/>
          </p:cNvSpPr>
          <p:nvPr>
            <p:ph type="title"/>
          </p:nvPr>
        </p:nvSpPr>
        <p:spPr>
          <a:xfrm>
            <a:off x="1341120" y="289203"/>
            <a:ext cx="9735644" cy="1280890"/>
          </a:xfrm>
        </p:spPr>
        <p:txBody>
          <a:bodyPr/>
          <a:lstStyle/>
          <a:p>
            <a:r>
              <a:rPr lang="en-US" dirty="0"/>
              <a:t>MPAI approach to </a:t>
            </a:r>
            <a:r>
              <a:rPr lang="en-US" dirty="0" err="1"/>
              <a:t>standardisation</a:t>
            </a:r>
            <a:endParaRPr lang="en-150" dirty="0"/>
          </a:p>
        </p:txBody>
      </p:sp>
      <p:sp>
        <p:nvSpPr>
          <p:cNvPr id="3" name="Content Placeholder 2">
            <a:extLst>
              <a:ext uri="{FF2B5EF4-FFF2-40B4-BE49-F238E27FC236}">
                <a16:creationId xmlns:a16="http://schemas.microsoft.com/office/drawing/2014/main" id="{21C3DEB5-07D9-FF9E-6AC9-2EE18DEC4618}"/>
              </a:ext>
            </a:extLst>
          </p:cNvPr>
          <p:cNvSpPr>
            <a:spLocks noGrp="1"/>
          </p:cNvSpPr>
          <p:nvPr>
            <p:ph idx="1"/>
          </p:nvPr>
        </p:nvSpPr>
        <p:spPr>
          <a:xfrm>
            <a:off x="1692950" y="5611101"/>
            <a:ext cx="9497564" cy="856047"/>
          </a:xfrm>
        </p:spPr>
        <p:txBody>
          <a:bodyPr>
            <a:normAutofit/>
          </a:bodyPr>
          <a:lstStyle/>
          <a:p>
            <a:pPr marL="0" indent="0">
              <a:buNone/>
            </a:pPr>
            <a:r>
              <a:rPr lang="en-US" dirty="0"/>
              <a:t>MPAI-AIF enables </a:t>
            </a:r>
            <a:r>
              <a:rPr lang="en-US" b="1" dirty="0"/>
              <a:t>independently sourced </a:t>
            </a:r>
            <a:r>
              <a:rPr lang="en-US" dirty="0"/>
              <a:t>AI Modules </a:t>
            </a:r>
            <a:r>
              <a:rPr lang="en-US" b="1" dirty="0"/>
              <a:t>having </a:t>
            </a:r>
            <a:r>
              <a:rPr lang="en-US" b="1" dirty="0" err="1"/>
              <a:t>standardised</a:t>
            </a:r>
            <a:r>
              <a:rPr lang="en-US" b="1" dirty="0"/>
              <a:t> interfaces</a:t>
            </a:r>
            <a:r>
              <a:rPr lang="en-US" dirty="0"/>
              <a:t> to be executed in an environment with </a:t>
            </a:r>
            <a:r>
              <a:rPr lang="en-US" b="1" dirty="0" err="1"/>
              <a:t>standardised</a:t>
            </a:r>
            <a:r>
              <a:rPr lang="en-US" b="1" dirty="0"/>
              <a:t> APIs</a:t>
            </a:r>
            <a:r>
              <a:rPr lang="en-US" dirty="0"/>
              <a:t>.</a:t>
            </a:r>
            <a:endParaRPr lang="en-150" dirty="0"/>
          </a:p>
        </p:txBody>
      </p:sp>
      <p:sp>
        <p:nvSpPr>
          <p:cNvPr id="4" name="Date Placeholder 3">
            <a:extLst>
              <a:ext uri="{FF2B5EF4-FFF2-40B4-BE49-F238E27FC236}">
                <a16:creationId xmlns:a16="http://schemas.microsoft.com/office/drawing/2014/main" id="{225F2739-0228-4895-015E-2BC38B9AE169}"/>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A5799BA-AC88-42FB-B8BE-FF1867FF2DFC}"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Slide Number Placeholder 4">
            <a:extLst>
              <a:ext uri="{FF2B5EF4-FFF2-40B4-BE49-F238E27FC236}">
                <a16:creationId xmlns:a16="http://schemas.microsoft.com/office/drawing/2014/main" id="{C8773C18-5C26-F9CE-D680-F6E3B2A5EC2B}"/>
              </a:ext>
            </a:extLst>
          </p:cNvPr>
          <p:cNvSpPr>
            <a:spLocks noGrp="1"/>
          </p:cNvSpPr>
          <p:nvPr>
            <p:ph type="sldNum" sz="quarter" idx="12"/>
          </p:nvPr>
        </p:nvSpPr>
        <p:spPr>
          <a:xfrm>
            <a:off x="10099254" y="6586076"/>
            <a:ext cx="558914" cy="457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grpSp>
        <p:nvGrpSpPr>
          <p:cNvPr id="6" name="Group 5">
            <a:extLst>
              <a:ext uri="{FF2B5EF4-FFF2-40B4-BE49-F238E27FC236}">
                <a16:creationId xmlns:a16="http://schemas.microsoft.com/office/drawing/2014/main" id="{BC722268-D501-65CF-340E-F011EE86FB6A}"/>
              </a:ext>
            </a:extLst>
          </p:cNvPr>
          <p:cNvGrpSpPr/>
          <p:nvPr/>
        </p:nvGrpSpPr>
        <p:grpSpPr>
          <a:xfrm>
            <a:off x="1692950" y="1557787"/>
            <a:ext cx="7635193" cy="3936240"/>
            <a:chOff x="2276427" y="1522955"/>
            <a:chExt cx="7635193" cy="3936240"/>
          </a:xfrm>
        </p:grpSpPr>
        <p:sp>
          <p:nvSpPr>
            <p:cNvPr id="7" name="Rectangle 6">
              <a:extLst>
                <a:ext uri="{FF2B5EF4-FFF2-40B4-BE49-F238E27FC236}">
                  <a16:creationId xmlns:a16="http://schemas.microsoft.com/office/drawing/2014/main" id="{0FF4D304-2F78-9CCA-2E7C-0DC448BDE6FB}"/>
                </a:ext>
              </a:extLst>
            </p:cNvPr>
            <p:cNvSpPr/>
            <p:nvPr/>
          </p:nvSpPr>
          <p:spPr>
            <a:xfrm>
              <a:off x="2276427" y="1543835"/>
              <a:ext cx="836463" cy="2171880"/>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 normalizeH="0" baseline="0" noProof="0">
                  <a:ln>
                    <a:noFill/>
                  </a:ln>
                  <a:solidFill>
                    <a:srgbClr val="FFFFFF"/>
                  </a:solidFill>
                  <a:effectLst/>
                  <a:uLnTx/>
                  <a:uFillTx/>
                  <a:latin typeface="Calibri"/>
                  <a:ea typeface="DejaVu Sans"/>
                  <a:cs typeface="+mn-cs"/>
                </a:rPr>
                <a:t>User Agent</a:t>
              </a:r>
              <a:endParaRPr kumimoji="0" lang="it-IT" sz="1800" b="0" i="0" u="none" strike="noStrike" kern="1200" cap="none" spc="-1" normalizeH="0" baseline="0" noProof="0">
                <a:ln>
                  <a:noFill/>
                </a:ln>
                <a:solidFill>
                  <a:prstClr val="black"/>
                </a:solidFill>
                <a:effectLst/>
                <a:uLnTx/>
                <a:uFillTx/>
                <a:latin typeface="Arial"/>
                <a:ea typeface="+mn-ea"/>
                <a:cs typeface="+mn-cs"/>
              </a:endParaRPr>
            </a:p>
          </p:txBody>
        </p:sp>
        <p:sp>
          <p:nvSpPr>
            <p:cNvPr id="8" name="Rectangle 5">
              <a:extLst>
                <a:ext uri="{FF2B5EF4-FFF2-40B4-BE49-F238E27FC236}">
                  <a16:creationId xmlns:a16="http://schemas.microsoft.com/office/drawing/2014/main" id="{50380E54-A3EA-76D7-D425-400E192A2E15}"/>
                </a:ext>
              </a:extLst>
            </p:cNvPr>
            <p:cNvSpPr/>
            <p:nvPr/>
          </p:nvSpPr>
          <p:spPr>
            <a:xfrm>
              <a:off x="2293693" y="4792115"/>
              <a:ext cx="1847602" cy="66708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 normalizeH="0" baseline="0" noProof="0">
                  <a:ln>
                    <a:noFill/>
                  </a:ln>
                  <a:solidFill>
                    <a:srgbClr val="000000"/>
                  </a:solidFill>
                  <a:effectLst/>
                  <a:uLnTx/>
                  <a:uFillTx/>
                  <a:latin typeface="Calibri"/>
                  <a:ea typeface="DejaVu Sans"/>
                  <a:cs typeface="+mn-cs"/>
                </a:rPr>
                <a:t>Communication</a:t>
              </a:r>
              <a:endParaRPr kumimoji="0" lang="it-IT" sz="1800" b="0" i="0" u="none" strike="noStrike" kern="1200" cap="none" spc="-1" normalizeH="0" baseline="0" noProof="0">
                <a:ln>
                  <a:noFill/>
                </a:ln>
                <a:solidFill>
                  <a:prstClr val="black"/>
                </a:solidFill>
                <a:effectLst/>
                <a:uLnTx/>
                <a:uFillTx/>
                <a:latin typeface="Arial"/>
                <a:ea typeface="+mn-ea"/>
                <a:cs typeface="+mn-cs"/>
              </a:endParaRPr>
            </a:p>
          </p:txBody>
        </p:sp>
        <p:sp>
          <p:nvSpPr>
            <p:cNvPr id="9" name="Rectangle 51">
              <a:extLst>
                <a:ext uri="{FF2B5EF4-FFF2-40B4-BE49-F238E27FC236}">
                  <a16:creationId xmlns:a16="http://schemas.microsoft.com/office/drawing/2014/main" id="{A3B0C0C1-8967-0CB8-930F-D6E1CFEEA0F3}"/>
                </a:ext>
              </a:extLst>
            </p:cNvPr>
            <p:cNvSpPr/>
            <p:nvPr/>
          </p:nvSpPr>
          <p:spPr>
            <a:xfrm>
              <a:off x="4432255" y="4794635"/>
              <a:ext cx="1342306" cy="663480"/>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 normalizeH="0" baseline="0" noProof="0" dirty="0">
                  <a:ln>
                    <a:noFill/>
                  </a:ln>
                  <a:solidFill>
                    <a:srgbClr val="000000"/>
                  </a:solidFill>
                  <a:effectLst/>
                  <a:uLnTx/>
                  <a:uFillTx/>
                  <a:latin typeface="Calibri"/>
                  <a:ea typeface="DejaVu Sans"/>
                  <a:cs typeface="+mn-cs"/>
                </a:rPr>
                <a:t>Global Storage</a:t>
              </a: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p:txBody>
        </p:sp>
        <p:sp>
          <p:nvSpPr>
            <p:cNvPr id="10" name="Rectangle 56">
              <a:extLst>
                <a:ext uri="{FF2B5EF4-FFF2-40B4-BE49-F238E27FC236}">
                  <a16:creationId xmlns:a16="http://schemas.microsoft.com/office/drawing/2014/main" id="{E368D34C-38AA-558C-CA22-034567D8635E}"/>
                </a:ext>
              </a:extLst>
            </p:cNvPr>
            <p:cNvSpPr/>
            <p:nvPr/>
          </p:nvSpPr>
          <p:spPr>
            <a:xfrm>
              <a:off x="2276427" y="4021355"/>
              <a:ext cx="6662925" cy="533520"/>
            </a:xfrm>
            <a:prstGeom prst="rect">
              <a:avLst/>
            </a:prstGeom>
            <a:solidFill>
              <a:srgbClr val="FFDF7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 normalizeH="0" baseline="0" noProof="0" dirty="0">
                  <a:ln>
                    <a:noFill/>
                  </a:ln>
                  <a:solidFill>
                    <a:srgbClr val="000000"/>
                  </a:solidFill>
                  <a:effectLst/>
                  <a:uLnTx/>
                  <a:uFillTx/>
                  <a:latin typeface="Calibri"/>
                  <a:ea typeface="DejaVu Sans"/>
                  <a:cs typeface="+mn-cs"/>
                </a:rPr>
                <a:t>Controller</a:t>
              </a: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p:txBody>
        </p:sp>
        <p:sp>
          <p:nvSpPr>
            <p:cNvPr id="11" name="Straight Connector 57">
              <a:extLst>
                <a:ext uri="{FF2B5EF4-FFF2-40B4-BE49-F238E27FC236}">
                  <a16:creationId xmlns:a16="http://schemas.microsoft.com/office/drawing/2014/main" id="{8E42011B-C983-40C9-905D-B73C2F233B0B}"/>
                </a:ext>
              </a:extLst>
            </p:cNvPr>
            <p:cNvSpPr/>
            <p:nvPr/>
          </p:nvSpPr>
          <p:spPr>
            <a:xfrm>
              <a:off x="2285380" y="3882035"/>
              <a:ext cx="6667082" cy="360"/>
            </a:xfrm>
            <a:prstGeom prst="line">
              <a:avLst/>
            </a:prstGeom>
            <a:ln w="19050">
              <a:solidFill>
                <a:srgbClr val="000000"/>
              </a:solidFill>
            </a:ln>
          </p:spPr>
          <p:style>
            <a:lnRef idx="1">
              <a:schemeClr val="accent1"/>
            </a:lnRef>
            <a:fillRef idx="0">
              <a:schemeClr val="accent1"/>
            </a:fillRef>
            <a:effectRef idx="0">
              <a:schemeClr val="accent1"/>
            </a:effectRef>
            <a:fontRef idx="minor"/>
          </p:style>
        </p:sp>
        <p:sp>
          <p:nvSpPr>
            <p:cNvPr id="12" name="Rectangle 1">
              <a:extLst>
                <a:ext uri="{FF2B5EF4-FFF2-40B4-BE49-F238E27FC236}">
                  <a16:creationId xmlns:a16="http://schemas.microsoft.com/office/drawing/2014/main" id="{83D3B3A4-7673-10DF-7C9C-4A9CD5687275}"/>
                </a:ext>
              </a:extLst>
            </p:cNvPr>
            <p:cNvSpPr/>
            <p:nvPr/>
          </p:nvSpPr>
          <p:spPr>
            <a:xfrm>
              <a:off x="7287278" y="4792115"/>
              <a:ext cx="1684050" cy="663480"/>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 normalizeH="0" baseline="0" noProof="0" dirty="0">
                  <a:ln>
                    <a:noFill/>
                  </a:ln>
                  <a:solidFill>
                    <a:srgbClr val="FFFFFF"/>
                  </a:solidFill>
                  <a:effectLst/>
                  <a:uLnTx/>
                  <a:uFillTx/>
                  <a:latin typeface="Calibri"/>
                  <a:ea typeface="DejaVu Sans"/>
                  <a:cs typeface="+mn-cs"/>
                </a:rPr>
                <a:t>MPAI Store</a:t>
              </a: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p:txBody>
        </p:sp>
        <p:sp>
          <p:nvSpPr>
            <p:cNvPr id="13" name="Rectangle 55">
              <a:extLst>
                <a:ext uri="{FF2B5EF4-FFF2-40B4-BE49-F238E27FC236}">
                  <a16:creationId xmlns:a16="http://schemas.microsoft.com/office/drawing/2014/main" id="{3AE2F124-328E-AA39-B854-2CD945DCBA77}"/>
                </a:ext>
              </a:extLst>
            </p:cNvPr>
            <p:cNvSpPr/>
            <p:nvPr/>
          </p:nvSpPr>
          <p:spPr>
            <a:xfrm>
              <a:off x="4153032" y="1522955"/>
              <a:ext cx="4781203" cy="2216160"/>
            </a:xfrm>
            <a:prstGeom prst="rect">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000000"/>
                </a:solidFill>
                <a:effectLst/>
                <a:uLnTx/>
                <a:uFillTx/>
                <a:latin typeface="Calibri"/>
                <a:ea typeface="DejaVu Sans"/>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1" normalizeH="0" baseline="0" noProof="0" dirty="0">
                <a:ln>
                  <a:noFill/>
                </a:ln>
                <a:solidFill>
                  <a:srgbClr val="000000"/>
                </a:solidFill>
                <a:effectLst/>
                <a:uLnTx/>
                <a:uFillTx/>
                <a:latin typeface="Calibri"/>
                <a:ea typeface="DejaVu Sans"/>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 normalizeH="0" baseline="0" noProof="0" dirty="0">
                  <a:ln>
                    <a:noFill/>
                  </a:ln>
                  <a:solidFill>
                    <a:srgbClr val="000000"/>
                  </a:solidFill>
                  <a:effectLst/>
                  <a:uLnTx/>
                  <a:uFillTx/>
                  <a:latin typeface="Calibri"/>
                  <a:ea typeface="DejaVu Sans"/>
                  <a:cs typeface="+mn-cs"/>
                </a:rPr>
                <a:t>AI Workflow (AIW)</a:t>
              </a: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prstClr val="black"/>
                </a:solidFill>
                <a:effectLst/>
                <a:uLnTx/>
                <a:uFillTx/>
                <a:latin typeface="Arial"/>
                <a:ea typeface="+mn-ea"/>
                <a:cs typeface="+mn-cs"/>
              </a:endParaRPr>
            </a:p>
          </p:txBody>
        </p:sp>
        <p:sp>
          <p:nvSpPr>
            <p:cNvPr id="14" name="Right Brace 40">
              <a:extLst>
                <a:ext uri="{FF2B5EF4-FFF2-40B4-BE49-F238E27FC236}">
                  <a16:creationId xmlns:a16="http://schemas.microsoft.com/office/drawing/2014/main" id="{61DFB88F-61DC-473A-96FA-D4568C9448B3}"/>
                </a:ext>
              </a:extLst>
            </p:cNvPr>
            <p:cNvSpPr/>
            <p:nvPr/>
          </p:nvSpPr>
          <p:spPr>
            <a:xfrm>
              <a:off x="9467919" y="1543835"/>
              <a:ext cx="140370" cy="2121840"/>
            </a:xfrm>
            <a:prstGeom prst="rightBrace">
              <a:avLst>
                <a:gd name="adj1" fmla="val 8333"/>
                <a:gd name="adj2" fmla="val 50000"/>
              </a:avLst>
            </a:prstGeom>
            <a:noFill/>
            <a:ln>
              <a:solidFill>
                <a:srgbClr val="000000"/>
              </a:solidFill>
            </a:ln>
          </p:spPr>
          <p:style>
            <a:lnRef idx="1">
              <a:schemeClr val="accent1"/>
            </a:lnRef>
            <a:fillRef idx="0">
              <a:schemeClr val="accent1"/>
            </a:fillRef>
            <a:effectRef idx="0">
              <a:schemeClr val="accent1"/>
            </a:effectRef>
            <a:fontRef idx="minor"/>
          </p:style>
        </p:sp>
        <p:sp>
          <p:nvSpPr>
            <p:cNvPr id="15" name="Rectangle 58">
              <a:extLst>
                <a:ext uri="{FF2B5EF4-FFF2-40B4-BE49-F238E27FC236}">
                  <a16:creationId xmlns:a16="http://schemas.microsoft.com/office/drawing/2014/main" id="{E19E26A9-757C-9104-4B54-3372EC0DAA65}"/>
                </a:ext>
              </a:extLst>
            </p:cNvPr>
            <p:cNvSpPr/>
            <p:nvPr/>
          </p:nvSpPr>
          <p:spPr>
            <a:xfrm>
              <a:off x="4392844" y="2911475"/>
              <a:ext cx="1035666" cy="649440"/>
            </a:xfrm>
            <a:prstGeom prst="rect">
              <a:avLst/>
            </a:prstGeom>
            <a:solidFill>
              <a:srgbClr val="7DDDFF"/>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 normalizeH="0" baseline="0" noProof="0">
                  <a:ln>
                    <a:noFill/>
                  </a:ln>
                  <a:solidFill>
                    <a:srgbClr val="000000"/>
                  </a:solidFill>
                  <a:effectLst/>
                  <a:uLnTx/>
                  <a:uFillTx/>
                  <a:latin typeface="Calibri"/>
                  <a:ea typeface="DejaVu Sans"/>
                  <a:cs typeface="+mn-cs"/>
                </a:rPr>
                <a:t>AIM</a:t>
              </a:r>
              <a:endParaRPr kumimoji="0" lang="it-IT" sz="1800" b="0" i="0" u="none" strike="noStrike" kern="1200" cap="none" spc="-1" normalizeH="0" baseline="0" noProof="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 normalizeH="0" baseline="0" noProof="0">
                  <a:ln>
                    <a:noFill/>
                  </a:ln>
                  <a:solidFill>
                    <a:srgbClr val="000000"/>
                  </a:solidFill>
                  <a:effectLst/>
                  <a:uLnTx/>
                  <a:uFillTx/>
                  <a:latin typeface="Calibri"/>
                  <a:ea typeface="DejaVu Sans"/>
                  <a:cs typeface="+mn-cs"/>
                </a:rPr>
                <a:t>Storage</a:t>
              </a:r>
              <a:endParaRPr kumimoji="0" lang="it-IT" sz="1800" b="0" i="0" u="none" strike="noStrike" kern="1200" cap="none" spc="-1" normalizeH="0" baseline="0" noProof="0">
                <a:ln>
                  <a:noFill/>
                </a:ln>
                <a:solidFill>
                  <a:prstClr val="black"/>
                </a:solidFill>
                <a:effectLst/>
                <a:uLnTx/>
                <a:uFillTx/>
                <a:latin typeface="Arial"/>
                <a:ea typeface="+mn-ea"/>
                <a:cs typeface="+mn-cs"/>
              </a:endParaRPr>
            </a:p>
          </p:txBody>
        </p:sp>
        <p:sp>
          <p:nvSpPr>
            <p:cNvPr id="16" name="Right Brace 72">
              <a:extLst>
                <a:ext uri="{FF2B5EF4-FFF2-40B4-BE49-F238E27FC236}">
                  <a16:creationId xmlns:a16="http://schemas.microsoft.com/office/drawing/2014/main" id="{F3AE495C-F7D6-C9D9-FA43-5278E2543DD1}"/>
                </a:ext>
              </a:extLst>
            </p:cNvPr>
            <p:cNvSpPr/>
            <p:nvPr/>
          </p:nvSpPr>
          <p:spPr>
            <a:xfrm rot="10800000">
              <a:off x="3515870" y="1548155"/>
              <a:ext cx="140370" cy="2121840"/>
            </a:xfrm>
            <a:prstGeom prst="rightBrace">
              <a:avLst>
                <a:gd name="adj1" fmla="val 8333"/>
                <a:gd name="adj2" fmla="val 50000"/>
              </a:avLst>
            </a:prstGeom>
            <a:noFill/>
            <a:ln>
              <a:solidFill>
                <a:srgbClr val="000000"/>
              </a:solidFill>
            </a:ln>
          </p:spPr>
          <p:style>
            <a:lnRef idx="1">
              <a:schemeClr val="accent1"/>
            </a:lnRef>
            <a:fillRef idx="0">
              <a:schemeClr val="accent1"/>
            </a:fillRef>
            <a:effectRef idx="0">
              <a:schemeClr val="accent1"/>
            </a:effectRef>
            <a:fontRef idx="minor"/>
          </p:style>
        </p:sp>
        <p:grpSp>
          <p:nvGrpSpPr>
            <p:cNvPr id="17" name="Group 16">
              <a:extLst>
                <a:ext uri="{FF2B5EF4-FFF2-40B4-BE49-F238E27FC236}">
                  <a16:creationId xmlns:a16="http://schemas.microsoft.com/office/drawing/2014/main" id="{A9DD2336-E915-9DEF-79CF-EA80A38E0AF7}"/>
                </a:ext>
              </a:extLst>
            </p:cNvPr>
            <p:cNvGrpSpPr/>
            <p:nvPr/>
          </p:nvGrpSpPr>
          <p:grpSpPr>
            <a:xfrm>
              <a:off x="8932600" y="1654343"/>
              <a:ext cx="517047" cy="1952367"/>
              <a:chOff x="2969117" y="1271600"/>
              <a:chExt cx="582135" cy="2163463"/>
            </a:xfrm>
          </p:grpSpPr>
          <p:cxnSp>
            <p:nvCxnSpPr>
              <p:cNvPr id="18" name="Straight Connector 17">
                <a:extLst>
                  <a:ext uri="{FF2B5EF4-FFF2-40B4-BE49-F238E27FC236}">
                    <a16:creationId xmlns:a16="http://schemas.microsoft.com/office/drawing/2014/main" id="{0DEF2A61-1711-2C03-5759-4D134B2502FE}"/>
                  </a:ext>
                </a:extLst>
              </p:cNvPr>
              <p:cNvCxnSpPr>
                <a:cxnSpLocks/>
              </p:cNvCxnSpPr>
              <p:nvPr/>
            </p:nvCxnSpPr>
            <p:spPr>
              <a:xfrm>
                <a:off x="2976972" y="1271600"/>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9" name="Straight Connector 18">
                <a:extLst>
                  <a:ext uri="{FF2B5EF4-FFF2-40B4-BE49-F238E27FC236}">
                    <a16:creationId xmlns:a16="http://schemas.microsoft.com/office/drawing/2014/main" id="{27ED54F5-FDEC-6B65-FE2B-906200C9B213}"/>
                  </a:ext>
                </a:extLst>
              </p:cNvPr>
              <p:cNvCxnSpPr>
                <a:cxnSpLocks/>
              </p:cNvCxnSpPr>
              <p:nvPr/>
            </p:nvCxnSpPr>
            <p:spPr>
              <a:xfrm>
                <a:off x="2987970" y="1989614"/>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0" name="Straight Connector 19">
                <a:extLst>
                  <a:ext uri="{FF2B5EF4-FFF2-40B4-BE49-F238E27FC236}">
                    <a16:creationId xmlns:a16="http://schemas.microsoft.com/office/drawing/2014/main" id="{F9DD3439-A15C-545B-1E75-24396FB900D1}"/>
                  </a:ext>
                </a:extLst>
              </p:cNvPr>
              <p:cNvCxnSpPr>
                <a:cxnSpLocks/>
              </p:cNvCxnSpPr>
              <p:nvPr/>
            </p:nvCxnSpPr>
            <p:spPr>
              <a:xfrm>
                <a:off x="2969117" y="2706056"/>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1" name="Straight Connector 20">
                <a:extLst>
                  <a:ext uri="{FF2B5EF4-FFF2-40B4-BE49-F238E27FC236}">
                    <a16:creationId xmlns:a16="http://schemas.microsoft.com/office/drawing/2014/main" id="{1230351E-A88D-196D-E81C-0972A8369119}"/>
                  </a:ext>
                </a:extLst>
              </p:cNvPr>
              <p:cNvCxnSpPr>
                <a:cxnSpLocks/>
              </p:cNvCxnSpPr>
              <p:nvPr/>
            </p:nvCxnSpPr>
            <p:spPr>
              <a:xfrm>
                <a:off x="2980115" y="3433495"/>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grpSp>
          <p:nvGrpSpPr>
            <p:cNvPr id="22" name="Group 21">
              <a:extLst>
                <a:ext uri="{FF2B5EF4-FFF2-40B4-BE49-F238E27FC236}">
                  <a16:creationId xmlns:a16="http://schemas.microsoft.com/office/drawing/2014/main" id="{A4FAE091-EF4A-5D2F-A72E-DE2728EBDA47}"/>
                </a:ext>
              </a:extLst>
            </p:cNvPr>
            <p:cNvGrpSpPr/>
            <p:nvPr/>
          </p:nvGrpSpPr>
          <p:grpSpPr>
            <a:xfrm>
              <a:off x="3640993" y="1654343"/>
              <a:ext cx="517047" cy="1952367"/>
              <a:chOff x="2969117" y="1271600"/>
              <a:chExt cx="582135" cy="2163463"/>
            </a:xfrm>
          </p:grpSpPr>
          <p:cxnSp>
            <p:nvCxnSpPr>
              <p:cNvPr id="23" name="Straight Connector 22">
                <a:extLst>
                  <a:ext uri="{FF2B5EF4-FFF2-40B4-BE49-F238E27FC236}">
                    <a16:creationId xmlns:a16="http://schemas.microsoft.com/office/drawing/2014/main" id="{248BF143-B71A-02FC-7FC5-1A82FECDA1A1}"/>
                  </a:ext>
                </a:extLst>
              </p:cNvPr>
              <p:cNvCxnSpPr>
                <a:cxnSpLocks/>
              </p:cNvCxnSpPr>
              <p:nvPr/>
            </p:nvCxnSpPr>
            <p:spPr>
              <a:xfrm>
                <a:off x="2976972" y="1271600"/>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4" name="Straight Connector 23">
                <a:extLst>
                  <a:ext uri="{FF2B5EF4-FFF2-40B4-BE49-F238E27FC236}">
                    <a16:creationId xmlns:a16="http://schemas.microsoft.com/office/drawing/2014/main" id="{5B711C1C-07C5-83EE-55C3-F8A78811C3B7}"/>
                  </a:ext>
                </a:extLst>
              </p:cNvPr>
              <p:cNvCxnSpPr>
                <a:cxnSpLocks/>
              </p:cNvCxnSpPr>
              <p:nvPr/>
            </p:nvCxnSpPr>
            <p:spPr>
              <a:xfrm>
                <a:off x="2987970" y="1989614"/>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5" name="Straight Connector 24">
                <a:extLst>
                  <a:ext uri="{FF2B5EF4-FFF2-40B4-BE49-F238E27FC236}">
                    <a16:creationId xmlns:a16="http://schemas.microsoft.com/office/drawing/2014/main" id="{660FA7E2-83C6-C095-E371-27995934E074}"/>
                  </a:ext>
                </a:extLst>
              </p:cNvPr>
              <p:cNvCxnSpPr>
                <a:cxnSpLocks/>
              </p:cNvCxnSpPr>
              <p:nvPr/>
            </p:nvCxnSpPr>
            <p:spPr>
              <a:xfrm>
                <a:off x="2969117" y="2706056"/>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6" name="Straight Connector 25">
                <a:extLst>
                  <a:ext uri="{FF2B5EF4-FFF2-40B4-BE49-F238E27FC236}">
                    <a16:creationId xmlns:a16="http://schemas.microsoft.com/office/drawing/2014/main" id="{6DA9CD95-EA0D-AD4B-1221-2DEBD10FAB1A}"/>
                  </a:ext>
                </a:extLst>
              </p:cNvPr>
              <p:cNvCxnSpPr>
                <a:cxnSpLocks/>
              </p:cNvCxnSpPr>
              <p:nvPr/>
            </p:nvCxnSpPr>
            <p:spPr>
              <a:xfrm>
                <a:off x="2980115" y="3433495"/>
                <a:ext cx="563282" cy="1568"/>
              </a:xfrm>
              <a:prstGeom prst="line">
                <a:avLst/>
              </a:prstGeom>
              <a:solidFill>
                <a:srgbClr val="92D050"/>
              </a:solidFill>
              <a:ln>
                <a:solidFill>
                  <a:srgbClr val="000000"/>
                </a:solidFill>
                <a:tailEnd type="arrow" w="med" len="med"/>
              </a:ln>
            </p:spPr>
            <p:style>
              <a:lnRef idx="1">
                <a:schemeClr val="accent1"/>
              </a:lnRef>
              <a:fillRef idx="0">
                <a:schemeClr val="accent1"/>
              </a:fillRef>
              <a:effectRef idx="0">
                <a:schemeClr val="accent1"/>
              </a:effectRef>
              <a:fontRef idx="minor"/>
            </p:style>
          </p:cxnSp>
        </p:grpSp>
        <p:sp>
          <p:nvSpPr>
            <p:cNvPr id="27" name="Rectangle 52">
              <a:extLst>
                <a:ext uri="{FF2B5EF4-FFF2-40B4-BE49-F238E27FC236}">
                  <a16:creationId xmlns:a16="http://schemas.microsoft.com/office/drawing/2014/main" id="{5C269D99-ACEE-A20A-6A88-8B4C30DC7B88}"/>
                </a:ext>
              </a:extLst>
            </p:cNvPr>
            <p:cNvSpPr/>
            <p:nvPr/>
          </p:nvSpPr>
          <p:spPr>
            <a:xfrm>
              <a:off x="6037766" y="4793555"/>
              <a:ext cx="1021277" cy="664920"/>
            </a:xfrm>
            <a:prstGeom prst="rect">
              <a:avLst/>
            </a:prstGeom>
            <a:solidFill>
              <a:schemeClr val="accent6">
                <a:lumMod val="20000"/>
                <a:lumOff val="8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 normalizeH="0" baseline="0" noProof="0">
                  <a:ln>
                    <a:noFill/>
                  </a:ln>
                  <a:solidFill>
                    <a:srgbClr val="000000"/>
                  </a:solidFill>
                  <a:effectLst/>
                  <a:uLnTx/>
                  <a:uFillTx/>
                  <a:latin typeface="Calibri"/>
                  <a:ea typeface="DejaVu Sans"/>
                  <a:cs typeface="+mn-cs"/>
                </a:rPr>
                <a:t>Access</a:t>
              </a:r>
              <a:endParaRPr kumimoji="0" lang="it-IT" sz="1800" b="0" i="0" u="none" strike="noStrike" kern="1200" cap="none" spc="-1" normalizeH="0" baseline="0" noProof="0">
                <a:ln>
                  <a:noFill/>
                </a:ln>
                <a:solidFill>
                  <a:prstClr val="black"/>
                </a:solidFill>
                <a:effectLst/>
                <a:uLnTx/>
                <a:uFillTx/>
                <a:latin typeface="Arial"/>
                <a:ea typeface="+mn-ea"/>
                <a:cs typeface="+mn-cs"/>
              </a:endParaRPr>
            </a:p>
          </p:txBody>
        </p:sp>
        <p:sp>
          <p:nvSpPr>
            <p:cNvPr id="28" name="TextBox 52">
              <a:extLst>
                <a:ext uri="{FF2B5EF4-FFF2-40B4-BE49-F238E27FC236}">
                  <a16:creationId xmlns:a16="http://schemas.microsoft.com/office/drawing/2014/main" id="{F93FA5B1-54E0-5123-9959-0DFFC1517123}"/>
                </a:ext>
              </a:extLst>
            </p:cNvPr>
            <p:cNvSpPr/>
            <p:nvPr/>
          </p:nvSpPr>
          <p:spPr>
            <a:xfrm>
              <a:off x="3081957" y="2259337"/>
              <a:ext cx="410047" cy="720710"/>
            </a:xfrm>
            <a:prstGeom prst="rect">
              <a:avLst/>
            </a:prstGeom>
            <a:noFill/>
          </p:spPr>
          <p:txBody>
            <a:bodyPr vert="vert270"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rPr>
                <a:t>Inputs</a:t>
              </a: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9" name="TextBox 53">
              <a:extLst>
                <a:ext uri="{FF2B5EF4-FFF2-40B4-BE49-F238E27FC236}">
                  <a16:creationId xmlns:a16="http://schemas.microsoft.com/office/drawing/2014/main" id="{2519C635-0E43-CFE2-E4C3-3637F017DD92}"/>
                </a:ext>
              </a:extLst>
            </p:cNvPr>
            <p:cNvSpPr/>
            <p:nvPr/>
          </p:nvSpPr>
          <p:spPr>
            <a:xfrm>
              <a:off x="9501573" y="2159332"/>
              <a:ext cx="410047" cy="900246"/>
            </a:xfrm>
            <a:prstGeom prst="rect">
              <a:avLst/>
            </a:prstGeom>
            <a:noFill/>
          </p:spPr>
          <p:txBody>
            <a:bodyPr vert="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rPr>
                <a:t>Outputs</a:t>
              </a: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cxnSp>
          <p:nvCxnSpPr>
            <p:cNvPr id="30" name="Straight Connector 29">
              <a:extLst>
                <a:ext uri="{FF2B5EF4-FFF2-40B4-BE49-F238E27FC236}">
                  <a16:creationId xmlns:a16="http://schemas.microsoft.com/office/drawing/2014/main" id="{6D9399D7-FA6C-3F08-B5D7-D807488B5EB9}"/>
                </a:ext>
              </a:extLst>
            </p:cNvPr>
            <p:cNvCxnSpPr/>
            <p:nvPr/>
          </p:nvCxnSpPr>
          <p:spPr>
            <a:xfrm flipV="1">
              <a:off x="2327649" y="4678951"/>
              <a:ext cx="1813319" cy="4"/>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31" name="Straight Connector 30">
              <a:extLst>
                <a:ext uri="{FF2B5EF4-FFF2-40B4-BE49-F238E27FC236}">
                  <a16:creationId xmlns:a16="http://schemas.microsoft.com/office/drawing/2014/main" id="{2104BB49-844E-9B09-E424-82233D45A977}"/>
                </a:ext>
              </a:extLst>
            </p:cNvPr>
            <p:cNvCxnSpPr/>
            <p:nvPr/>
          </p:nvCxnSpPr>
          <p:spPr>
            <a:xfrm flipV="1">
              <a:off x="7257460" y="4678951"/>
              <a:ext cx="1733807" cy="4"/>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32" name="Straight Connector 31">
              <a:extLst>
                <a:ext uri="{FF2B5EF4-FFF2-40B4-BE49-F238E27FC236}">
                  <a16:creationId xmlns:a16="http://schemas.microsoft.com/office/drawing/2014/main" id="{49600531-191C-2F73-6C46-72CE6584DB41}"/>
                </a:ext>
              </a:extLst>
            </p:cNvPr>
            <p:cNvCxnSpPr/>
            <p:nvPr/>
          </p:nvCxnSpPr>
          <p:spPr>
            <a:xfrm flipV="1">
              <a:off x="4448257" y="4673957"/>
              <a:ext cx="1346185" cy="4"/>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33" name="Straight Connector 32">
              <a:extLst>
                <a:ext uri="{FF2B5EF4-FFF2-40B4-BE49-F238E27FC236}">
                  <a16:creationId xmlns:a16="http://schemas.microsoft.com/office/drawing/2014/main" id="{F248FF0A-F231-921B-4E35-FA714776C631}"/>
                </a:ext>
              </a:extLst>
            </p:cNvPr>
            <p:cNvCxnSpPr/>
            <p:nvPr/>
          </p:nvCxnSpPr>
          <p:spPr>
            <a:xfrm flipV="1">
              <a:off x="6034941" y="4678949"/>
              <a:ext cx="1048014" cy="4"/>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cxnSp>
          <p:nvCxnSpPr>
            <p:cNvPr id="34" name="Straight Connector 33">
              <a:extLst>
                <a:ext uri="{FF2B5EF4-FFF2-40B4-BE49-F238E27FC236}">
                  <a16:creationId xmlns:a16="http://schemas.microsoft.com/office/drawing/2014/main" id="{4692C8D3-DF9B-094C-C584-6D0C017A8721}"/>
                </a:ext>
              </a:extLst>
            </p:cNvPr>
            <p:cNvCxnSpPr/>
            <p:nvPr/>
          </p:nvCxnSpPr>
          <p:spPr>
            <a:xfrm flipV="1">
              <a:off x="4398595" y="2808348"/>
              <a:ext cx="1048014" cy="4"/>
            </a:xfrm>
            <a:prstGeom prst="line">
              <a:avLst/>
            </a:prstGeom>
            <a:ln w="19050">
              <a:solidFill>
                <a:srgbClr val="000000"/>
              </a:solidFill>
            </a:ln>
          </p:spPr>
          <p:style>
            <a:lnRef idx="1">
              <a:schemeClr val="accent1"/>
            </a:lnRef>
            <a:fillRef idx="0">
              <a:schemeClr val="accent1"/>
            </a:fillRef>
            <a:effectRef idx="0">
              <a:schemeClr val="accent1"/>
            </a:effectRef>
            <a:fontRef idx="minor"/>
          </p:style>
        </p:cxnSp>
        <p:grpSp>
          <p:nvGrpSpPr>
            <p:cNvPr id="35" name="Group 34">
              <a:extLst>
                <a:ext uri="{FF2B5EF4-FFF2-40B4-BE49-F238E27FC236}">
                  <a16:creationId xmlns:a16="http://schemas.microsoft.com/office/drawing/2014/main" id="{0E120452-BB09-7796-14DA-6198F4D2E9F3}"/>
                </a:ext>
              </a:extLst>
            </p:cNvPr>
            <p:cNvGrpSpPr/>
            <p:nvPr/>
          </p:nvGrpSpPr>
          <p:grpSpPr>
            <a:xfrm>
              <a:off x="4563957" y="1759052"/>
              <a:ext cx="1578106" cy="615204"/>
              <a:chOff x="4333050" y="1414017"/>
              <a:chExt cx="1578106" cy="615204"/>
            </a:xfrm>
          </p:grpSpPr>
          <p:sp>
            <p:nvSpPr>
              <p:cNvPr id="36" name="Rectangle 42">
                <a:extLst>
                  <a:ext uri="{FF2B5EF4-FFF2-40B4-BE49-F238E27FC236}">
                    <a16:creationId xmlns:a16="http://schemas.microsoft.com/office/drawing/2014/main" id="{C5DED481-0104-D106-AC92-F18B54DFBA4F}"/>
                  </a:ext>
                </a:extLst>
              </p:cNvPr>
              <p:cNvSpPr/>
              <p:nvPr/>
            </p:nvSpPr>
            <p:spPr>
              <a:xfrm>
                <a:off x="4743128" y="1414017"/>
                <a:ext cx="749517" cy="61520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a:ea typeface="DejaVu Sans"/>
                    <a:cs typeface="+mn-cs"/>
                  </a:rPr>
                  <a:t>AI Module (AIM)</a:t>
                </a:r>
                <a:endParaRPr kumimoji="0" lang="it-IT" sz="1400" b="0" i="0" u="none" strike="noStrike" kern="1200" cap="none" spc="-1" normalizeH="0" baseline="0" noProof="0" dirty="0">
                  <a:ln>
                    <a:noFill/>
                  </a:ln>
                  <a:solidFill>
                    <a:prstClr val="black"/>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9856796A-F538-B092-F340-2D4B83A67FA3}"/>
                  </a:ext>
                </a:extLst>
              </p:cNvPr>
              <p:cNvCxnSpPr/>
              <p:nvPr/>
            </p:nvCxnSpPr>
            <p:spPr>
              <a:xfrm flipV="1">
                <a:off x="5505862" y="1541023"/>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38" name="Straight Connector 37">
                <a:extLst>
                  <a:ext uri="{FF2B5EF4-FFF2-40B4-BE49-F238E27FC236}">
                    <a16:creationId xmlns:a16="http://schemas.microsoft.com/office/drawing/2014/main" id="{59F76679-C567-EF45-7733-D486919BCF82}"/>
                  </a:ext>
                </a:extLst>
              </p:cNvPr>
              <p:cNvCxnSpPr/>
              <p:nvPr/>
            </p:nvCxnSpPr>
            <p:spPr>
              <a:xfrm flipV="1">
                <a:off x="5509177" y="1733179"/>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39" name="Straight Connector 38">
                <a:extLst>
                  <a:ext uri="{FF2B5EF4-FFF2-40B4-BE49-F238E27FC236}">
                    <a16:creationId xmlns:a16="http://schemas.microsoft.com/office/drawing/2014/main" id="{4FB2B3B3-DB39-4DD5-F47D-E6EA3A3E6EBB}"/>
                  </a:ext>
                </a:extLst>
              </p:cNvPr>
              <p:cNvCxnSpPr/>
              <p:nvPr/>
            </p:nvCxnSpPr>
            <p:spPr>
              <a:xfrm flipV="1">
                <a:off x="5502553" y="1915396"/>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40" name="Straight Connector 39">
                <a:extLst>
                  <a:ext uri="{FF2B5EF4-FFF2-40B4-BE49-F238E27FC236}">
                    <a16:creationId xmlns:a16="http://schemas.microsoft.com/office/drawing/2014/main" id="{CA41394A-953D-DC28-A0EF-1D54D2C15EA3}"/>
                  </a:ext>
                </a:extLst>
              </p:cNvPr>
              <p:cNvCxnSpPr/>
              <p:nvPr/>
            </p:nvCxnSpPr>
            <p:spPr>
              <a:xfrm flipV="1">
                <a:off x="4336359" y="1534399"/>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41" name="Straight Connector 40">
                <a:extLst>
                  <a:ext uri="{FF2B5EF4-FFF2-40B4-BE49-F238E27FC236}">
                    <a16:creationId xmlns:a16="http://schemas.microsoft.com/office/drawing/2014/main" id="{027A07E9-27D0-2D87-F420-B6DC596FB9D7}"/>
                  </a:ext>
                </a:extLst>
              </p:cNvPr>
              <p:cNvCxnSpPr/>
              <p:nvPr/>
            </p:nvCxnSpPr>
            <p:spPr>
              <a:xfrm flipV="1">
                <a:off x="4339674" y="1726555"/>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42" name="Straight Connector 41">
                <a:extLst>
                  <a:ext uri="{FF2B5EF4-FFF2-40B4-BE49-F238E27FC236}">
                    <a16:creationId xmlns:a16="http://schemas.microsoft.com/office/drawing/2014/main" id="{DEBFB287-04C8-3F9D-06C3-80CFA4A46D98}"/>
                  </a:ext>
                </a:extLst>
              </p:cNvPr>
              <p:cNvCxnSpPr/>
              <p:nvPr/>
            </p:nvCxnSpPr>
            <p:spPr>
              <a:xfrm flipV="1">
                <a:off x="4333050" y="1908772"/>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grpSp>
        <p:grpSp>
          <p:nvGrpSpPr>
            <p:cNvPr id="43" name="Group 42">
              <a:extLst>
                <a:ext uri="{FF2B5EF4-FFF2-40B4-BE49-F238E27FC236}">
                  <a16:creationId xmlns:a16="http://schemas.microsoft.com/office/drawing/2014/main" id="{D4209C8E-A264-A4D5-76AE-9027F71832D0}"/>
                </a:ext>
              </a:extLst>
            </p:cNvPr>
            <p:cNvGrpSpPr/>
            <p:nvPr/>
          </p:nvGrpSpPr>
          <p:grpSpPr>
            <a:xfrm>
              <a:off x="7191194" y="1841879"/>
              <a:ext cx="1578106" cy="615204"/>
              <a:chOff x="4333050" y="1414017"/>
              <a:chExt cx="1578106" cy="615204"/>
            </a:xfrm>
          </p:grpSpPr>
          <p:sp>
            <p:nvSpPr>
              <p:cNvPr id="44" name="Rectangle 42">
                <a:extLst>
                  <a:ext uri="{FF2B5EF4-FFF2-40B4-BE49-F238E27FC236}">
                    <a16:creationId xmlns:a16="http://schemas.microsoft.com/office/drawing/2014/main" id="{370965D5-099F-5D53-1261-58426BE111A7}"/>
                  </a:ext>
                </a:extLst>
              </p:cNvPr>
              <p:cNvSpPr/>
              <p:nvPr/>
            </p:nvSpPr>
            <p:spPr>
              <a:xfrm>
                <a:off x="4743128" y="1414017"/>
                <a:ext cx="749517" cy="61520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a:ea typeface="DejaVu Sans"/>
                    <a:cs typeface="+mn-cs"/>
                  </a:rPr>
                  <a:t>AI Module (AIM)</a:t>
                </a:r>
                <a:endParaRPr kumimoji="0" lang="it-IT" sz="1400" b="0" i="0" u="none" strike="noStrike" kern="1200" cap="none" spc="-1" normalizeH="0" baseline="0" noProof="0" dirty="0">
                  <a:ln>
                    <a:noFill/>
                  </a:ln>
                  <a:solidFill>
                    <a:prstClr val="black"/>
                  </a:solidFill>
                  <a:effectLst/>
                  <a:uLnTx/>
                  <a:uFillTx/>
                  <a:latin typeface="Arial"/>
                  <a:ea typeface="+mn-ea"/>
                  <a:cs typeface="+mn-cs"/>
                </a:endParaRPr>
              </a:p>
            </p:txBody>
          </p:sp>
          <p:cxnSp>
            <p:nvCxnSpPr>
              <p:cNvPr id="45" name="Straight Connector 44">
                <a:extLst>
                  <a:ext uri="{FF2B5EF4-FFF2-40B4-BE49-F238E27FC236}">
                    <a16:creationId xmlns:a16="http://schemas.microsoft.com/office/drawing/2014/main" id="{8EF3DCCC-9636-C944-25AE-16D0A018A9A3}"/>
                  </a:ext>
                </a:extLst>
              </p:cNvPr>
              <p:cNvCxnSpPr/>
              <p:nvPr/>
            </p:nvCxnSpPr>
            <p:spPr>
              <a:xfrm flipV="1">
                <a:off x="5505862" y="1541023"/>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46" name="Straight Connector 45">
                <a:extLst>
                  <a:ext uri="{FF2B5EF4-FFF2-40B4-BE49-F238E27FC236}">
                    <a16:creationId xmlns:a16="http://schemas.microsoft.com/office/drawing/2014/main" id="{C487E71A-0D32-A4DC-F68E-95FDD4C6069A}"/>
                  </a:ext>
                </a:extLst>
              </p:cNvPr>
              <p:cNvCxnSpPr/>
              <p:nvPr/>
            </p:nvCxnSpPr>
            <p:spPr>
              <a:xfrm flipV="1">
                <a:off x="5509177" y="1733179"/>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47" name="Straight Connector 46">
                <a:extLst>
                  <a:ext uri="{FF2B5EF4-FFF2-40B4-BE49-F238E27FC236}">
                    <a16:creationId xmlns:a16="http://schemas.microsoft.com/office/drawing/2014/main" id="{A46D1C2D-2848-A095-A557-F44840DAF77D}"/>
                  </a:ext>
                </a:extLst>
              </p:cNvPr>
              <p:cNvCxnSpPr/>
              <p:nvPr/>
            </p:nvCxnSpPr>
            <p:spPr>
              <a:xfrm flipV="1">
                <a:off x="5502553" y="1915396"/>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48" name="Straight Connector 47">
                <a:extLst>
                  <a:ext uri="{FF2B5EF4-FFF2-40B4-BE49-F238E27FC236}">
                    <a16:creationId xmlns:a16="http://schemas.microsoft.com/office/drawing/2014/main" id="{359207B4-1DC3-6867-579C-1C2554C56355}"/>
                  </a:ext>
                </a:extLst>
              </p:cNvPr>
              <p:cNvCxnSpPr/>
              <p:nvPr/>
            </p:nvCxnSpPr>
            <p:spPr>
              <a:xfrm flipV="1">
                <a:off x="4336359" y="1534399"/>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49" name="Straight Connector 48">
                <a:extLst>
                  <a:ext uri="{FF2B5EF4-FFF2-40B4-BE49-F238E27FC236}">
                    <a16:creationId xmlns:a16="http://schemas.microsoft.com/office/drawing/2014/main" id="{DCF8D3AC-EB7C-B808-8139-325C3C70D4A8}"/>
                  </a:ext>
                </a:extLst>
              </p:cNvPr>
              <p:cNvCxnSpPr/>
              <p:nvPr/>
            </p:nvCxnSpPr>
            <p:spPr>
              <a:xfrm flipV="1">
                <a:off x="4339674" y="1726555"/>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50" name="Straight Connector 49">
                <a:extLst>
                  <a:ext uri="{FF2B5EF4-FFF2-40B4-BE49-F238E27FC236}">
                    <a16:creationId xmlns:a16="http://schemas.microsoft.com/office/drawing/2014/main" id="{A027C392-681A-1242-96A7-D5EA00D7E9CA}"/>
                  </a:ext>
                </a:extLst>
              </p:cNvPr>
              <p:cNvCxnSpPr/>
              <p:nvPr/>
            </p:nvCxnSpPr>
            <p:spPr>
              <a:xfrm flipV="1">
                <a:off x="4333050" y="1908772"/>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grpSp>
        <p:grpSp>
          <p:nvGrpSpPr>
            <p:cNvPr id="51" name="Group 50">
              <a:extLst>
                <a:ext uri="{FF2B5EF4-FFF2-40B4-BE49-F238E27FC236}">
                  <a16:creationId xmlns:a16="http://schemas.microsoft.com/office/drawing/2014/main" id="{F2C6C9CE-CF9F-F077-4FE6-4F3AC943B282}"/>
                </a:ext>
              </a:extLst>
            </p:cNvPr>
            <p:cNvGrpSpPr/>
            <p:nvPr/>
          </p:nvGrpSpPr>
          <p:grpSpPr>
            <a:xfrm>
              <a:off x="7204448" y="2988190"/>
              <a:ext cx="1578106" cy="615204"/>
              <a:chOff x="4333050" y="1414017"/>
              <a:chExt cx="1578106" cy="615204"/>
            </a:xfrm>
          </p:grpSpPr>
          <p:sp>
            <p:nvSpPr>
              <p:cNvPr id="52" name="Rectangle 42">
                <a:extLst>
                  <a:ext uri="{FF2B5EF4-FFF2-40B4-BE49-F238E27FC236}">
                    <a16:creationId xmlns:a16="http://schemas.microsoft.com/office/drawing/2014/main" id="{270432C6-6DDE-4567-0B14-20AF8A08D1D3}"/>
                  </a:ext>
                </a:extLst>
              </p:cNvPr>
              <p:cNvSpPr/>
              <p:nvPr/>
            </p:nvSpPr>
            <p:spPr>
              <a:xfrm>
                <a:off x="4743128" y="1414017"/>
                <a:ext cx="749517" cy="61520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a:ea typeface="DejaVu Sans"/>
                    <a:cs typeface="+mn-cs"/>
                  </a:rPr>
                  <a:t>AI Module (AIM)</a:t>
                </a:r>
                <a:endParaRPr kumimoji="0" lang="it-IT" sz="1400" b="0" i="0" u="none" strike="noStrike" kern="1200" cap="none" spc="-1" normalizeH="0" baseline="0" noProof="0" dirty="0">
                  <a:ln>
                    <a:noFill/>
                  </a:ln>
                  <a:solidFill>
                    <a:prstClr val="black"/>
                  </a:solidFill>
                  <a:effectLst/>
                  <a:uLnTx/>
                  <a:uFillTx/>
                  <a:latin typeface="Arial"/>
                  <a:ea typeface="+mn-ea"/>
                  <a:cs typeface="+mn-cs"/>
                </a:endParaRPr>
              </a:p>
            </p:txBody>
          </p:sp>
          <p:cxnSp>
            <p:nvCxnSpPr>
              <p:cNvPr id="53" name="Straight Connector 52">
                <a:extLst>
                  <a:ext uri="{FF2B5EF4-FFF2-40B4-BE49-F238E27FC236}">
                    <a16:creationId xmlns:a16="http://schemas.microsoft.com/office/drawing/2014/main" id="{FA68032E-40C7-8152-3613-20895B40BC41}"/>
                  </a:ext>
                </a:extLst>
              </p:cNvPr>
              <p:cNvCxnSpPr/>
              <p:nvPr/>
            </p:nvCxnSpPr>
            <p:spPr>
              <a:xfrm flipV="1">
                <a:off x="5505862" y="1541023"/>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54" name="Straight Connector 53">
                <a:extLst>
                  <a:ext uri="{FF2B5EF4-FFF2-40B4-BE49-F238E27FC236}">
                    <a16:creationId xmlns:a16="http://schemas.microsoft.com/office/drawing/2014/main" id="{89F892E9-A73B-48E4-3796-942BB36E6593}"/>
                  </a:ext>
                </a:extLst>
              </p:cNvPr>
              <p:cNvCxnSpPr/>
              <p:nvPr/>
            </p:nvCxnSpPr>
            <p:spPr>
              <a:xfrm flipV="1">
                <a:off x="5509177" y="1733179"/>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55" name="Straight Connector 54">
                <a:extLst>
                  <a:ext uri="{FF2B5EF4-FFF2-40B4-BE49-F238E27FC236}">
                    <a16:creationId xmlns:a16="http://schemas.microsoft.com/office/drawing/2014/main" id="{FBAE5D7D-5A90-8F80-E2BD-1B81295E1244}"/>
                  </a:ext>
                </a:extLst>
              </p:cNvPr>
              <p:cNvCxnSpPr/>
              <p:nvPr/>
            </p:nvCxnSpPr>
            <p:spPr>
              <a:xfrm flipV="1">
                <a:off x="5502553" y="1915396"/>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56" name="Straight Connector 55">
                <a:extLst>
                  <a:ext uri="{FF2B5EF4-FFF2-40B4-BE49-F238E27FC236}">
                    <a16:creationId xmlns:a16="http://schemas.microsoft.com/office/drawing/2014/main" id="{1DF4C411-804E-EBAC-DD1B-9F4E1F48F04A}"/>
                  </a:ext>
                </a:extLst>
              </p:cNvPr>
              <p:cNvCxnSpPr/>
              <p:nvPr/>
            </p:nvCxnSpPr>
            <p:spPr>
              <a:xfrm flipV="1">
                <a:off x="4336359" y="1534399"/>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57" name="Straight Connector 56">
                <a:extLst>
                  <a:ext uri="{FF2B5EF4-FFF2-40B4-BE49-F238E27FC236}">
                    <a16:creationId xmlns:a16="http://schemas.microsoft.com/office/drawing/2014/main" id="{B45D2E0E-CEBD-DE93-3E52-6E164D11C5CE}"/>
                  </a:ext>
                </a:extLst>
              </p:cNvPr>
              <p:cNvCxnSpPr/>
              <p:nvPr/>
            </p:nvCxnSpPr>
            <p:spPr>
              <a:xfrm flipV="1">
                <a:off x="4339674" y="1726555"/>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58" name="Straight Connector 57">
                <a:extLst>
                  <a:ext uri="{FF2B5EF4-FFF2-40B4-BE49-F238E27FC236}">
                    <a16:creationId xmlns:a16="http://schemas.microsoft.com/office/drawing/2014/main" id="{C364A7F7-72D0-0EC7-A3D6-B3FE283D5E46}"/>
                  </a:ext>
                </a:extLst>
              </p:cNvPr>
              <p:cNvCxnSpPr/>
              <p:nvPr/>
            </p:nvCxnSpPr>
            <p:spPr>
              <a:xfrm flipV="1">
                <a:off x="4333050" y="1908772"/>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grpSp>
        <p:grpSp>
          <p:nvGrpSpPr>
            <p:cNvPr id="59" name="Group 58">
              <a:extLst>
                <a:ext uri="{FF2B5EF4-FFF2-40B4-BE49-F238E27FC236}">
                  <a16:creationId xmlns:a16="http://schemas.microsoft.com/office/drawing/2014/main" id="{20C279BF-8655-60EC-522E-E6817BAA8178}"/>
                </a:ext>
              </a:extLst>
            </p:cNvPr>
            <p:cNvGrpSpPr/>
            <p:nvPr/>
          </p:nvGrpSpPr>
          <p:grpSpPr>
            <a:xfrm>
              <a:off x="5541304" y="2895426"/>
              <a:ext cx="1578106" cy="615204"/>
              <a:chOff x="4333050" y="1414017"/>
              <a:chExt cx="1578106" cy="615204"/>
            </a:xfrm>
          </p:grpSpPr>
          <p:sp>
            <p:nvSpPr>
              <p:cNvPr id="60" name="Rectangle 42">
                <a:extLst>
                  <a:ext uri="{FF2B5EF4-FFF2-40B4-BE49-F238E27FC236}">
                    <a16:creationId xmlns:a16="http://schemas.microsoft.com/office/drawing/2014/main" id="{7F8064E2-73AD-7FA4-3B85-5181334151C4}"/>
                  </a:ext>
                </a:extLst>
              </p:cNvPr>
              <p:cNvSpPr/>
              <p:nvPr/>
            </p:nvSpPr>
            <p:spPr>
              <a:xfrm>
                <a:off x="4743128" y="1414017"/>
                <a:ext cx="749517" cy="615204"/>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a:ea typeface="DejaVu Sans"/>
                    <a:cs typeface="+mn-cs"/>
                  </a:rPr>
                  <a:t>AI Module (AIM)</a:t>
                </a:r>
                <a:endParaRPr kumimoji="0" lang="it-IT" sz="1400" b="0" i="0" u="none" strike="noStrike" kern="1200" cap="none" spc="-1" normalizeH="0" baseline="0" noProof="0" dirty="0">
                  <a:ln>
                    <a:noFill/>
                  </a:ln>
                  <a:solidFill>
                    <a:prstClr val="black"/>
                  </a:solidFill>
                  <a:effectLst/>
                  <a:uLnTx/>
                  <a:uFillTx/>
                  <a:latin typeface="Arial"/>
                  <a:ea typeface="+mn-ea"/>
                  <a:cs typeface="+mn-cs"/>
                </a:endParaRPr>
              </a:p>
            </p:txBody>
          </p:sp>
          <p:cxnSp>
            <p:nvCxnSpPr>
              <p:cNvPr id="61" name="Straight Connector 60">
                <a:extLst>
                  <a:ext uri="{FF2B5EF4-FFF2-40B4-BE49-F238E27FC236}">
                    <a16:creationId xmlns:a16="http://schemas.microsoft.com/office/drawing/2014/main" id="{157D6C38-10CB-4D92-7ECC-5CEDB38B7C2A}"/>
                  </a:ext>
                </a:extLst>
              </p:cNvPr>
              <p:cNvCxnSpPr/>
              <p:nvPr/>
            </p:nvCxnSpPr>
            <p:spPr>
              <a:xfrm flipV="1">
                <a:off x="5505862" y="1541023"/>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62" name="Straight Connector 61">
                <a:extLst>
                  <a:ext uri="{FF2B5EF4-FFF2-40B4-BE49-F238E27FC236}">
                    <a16:creationId xmlns:a16="http://schemas.microsoft.com/office/drawing/2014/main" id="{6463C769-1362-FDF4-3637-8CA0B5CB4F25}"/>
                  </a:ext>
                </a:extLst>
              </p:cNvPr>
              <p:cNvCxnSpPr/>
              <p:nvPr/>
            </p:nvCxnSpPr>
            <p:spPr>
              <a:xfrm flipV="1">
                <a:off x="5509177" y="1733179"/>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63" name="Straight Connector 62">
                <a:extLst>
                  <a:ext uri="{FF2B5EF4-FFF2-40B4-BE49-F238E27FC236}">
                    <a16:creationId xmlns:a16="http://schemas.microsoft.com/office/drawing/2014/main" id="{6648BA2E-BD1A-1E36-B111-E26179B31B15}"/>
                  </a:ext>
                </a:extLst>
              </p:cNvPr>
              <p:cNvCxnSpPr/>
              <p:nvPr/>
            </p:nvCxnSpPr>
            <p:spPr>
              <a:xfrm flipV="1">
                <a:off x="5502553" y="1915396"/>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64" name="Straight Connector 63">
                <a:extLst>
                  <a:ext uri="{FF2B5EF4-FFF2-40B4-BE49-F238E27FC236}">
                    <a16:creationId xmlns:a16="http://schemas.microsoft.com/office/drawing/2014/main" id="{694ED37E-EFC1-5BC3-BDA0-A55E63D2F052}"/>
                  </a:ext>
                </a:extLst>
              </p:cNvPr>
              <p:cNvCxnSpPr/>
              <p:nvPr/>
            </p:nvCxnSpPr>
            <p:spPr>
              <a:xfrm flipV="1">
                <a:off x="4336359" y="1534399"/>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65" name="Straight Connector 64">
                <a:extLst>
                  <a:ext uri="{FF2B5EF4-FFF2-40B4-BE49-F238E27FC236}">
                    <a16:creationId xmlns:a16="http://schemas.microsoft.com/office/drawing/2014/main" id="{EE61C105-8C3E-85CB-2B98-FE02C4211041}"/>
                  </a:ext>
                </a:extLst>
              </p:cNvPr>
              <p:cNvCxnSpPr/>
              <p:nvPr/>
            </p:nvCxnSpPr>
            <p:spPr>
              <a:xfrm flipV="1">
                <a:off x="4339674" y="1726555"/>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cxnSp>
            <p:nvCxnSpPr>
              <p:cNvPr id="66" name="Straight Connector 65">
                <a:extLst>
                  <a:ext uri="{FF2B5EF4-FFF2-40B4-BE49-F238E27FC236}">
                    <a16:creationId xmlns:a16="http://schemas.microsoft.com/office/drawing/2014/main" id="{7029590C-A856-5630-8D8F-3AE0CB39A381}"/>
                  </a:ext>
                </a:extLst>
              </p:cNvPr>
              <p:cNvCxnSpPr/>
              <p:nvPr/>
            </p:nvCxnSpPr>
            <p:spPr>
              <a:xfrm flipV="1">
                <a:off x="4333050" y="1908772"/>
                <a:ext cx="401979" cy="4"/>
              </a:xfrm>
              <a:prstGeom prst="line">
                <a:avLst/>
              </a:prstGeom>
              <a:noFill/>
              <a:ln>
                <a:solidFill>
                  <a:srgbClr val="000000"/>
                </a:solidFill>
                <a:tailEnd type="arrow" w="med" len="med"/>
              </a:ln>
            </p:spPr>
            <p:style>
              <a:lnRef idx="1">
                <a:schemeClr val="dk1"/>
              </a:lnRef>
              <a:fillRef idx="0">
                <a:schemeClr val="dk1"/>
              </a:fillRef>
              <a:effectRef idx="0">
                <a:schemeClr val="dk1"/>
              </a:effectRef>
              <a:fontRef idx="minor"/>
            </p:style>
          </p:cxnSp>
        </p:grpSp>
      </p:grpSp>
      <p:sp>
        <p:nvSpPr>
          <p:cNvPr id="67" name="TextBox 66">
            <a:extLst>
              <a:ext uri="{FF2B5EF4-FFF2-40B4-BE49-F238E27FC236}">
                <a16:creationId xmlns:a16="http://schemas.microsoft.com/office/drawing/2014/main" id="{A549BE15-B282-1D2C-23FD-84294DAF8FF4}"/>
              </a:ext>
            </a:extLst>
          </p:cNvPr>
          <p:cNvSpPr txBox="1"/>
          <p:nvPr/>
        </p:nvSpPr>
        <p:spPr>
          <a:xfrm>
            <a:off x="9558496" y="1899032"/>
            <a:ext cx="2394053" cy="26776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65991">
                    <a:lumMod val="75000"/>
                  </a:srgbClr>
                </a:solidFill>
                <a:effectLst/>
                <a:uLnTx/>
                <a:uFillTx/>
                <a:latin typeface="Calibri" panose="020F0502020204030204" pitchFamily="34" charset="0"/>
                <a:ea typeface="+mn-ea"/>
                <a:cs typeface="Calibri" panose="020F0502020204030204" pitchFamily="34" charset="0"/>
              </a:rPr>
              <a:t>Open</a:t>
            </a:r>
            <a:r>
              <a:rPr kumimoji="0" lang="en-GB" sz="2400" b="0" i="0" u="none" strike="noStrike" kern="1200" cap="none" spc="0" normalizeH="0" baseline="0" noProof="0" dirty="0">
                <a:ln>
                  <a:noFill/>
                </a:ln>
                <a:solidFill>
                  <a:srgbClr val="265991">
                    <a:lumMod val="75000"/>
                  </a:srgbClr>
                </a:solidFill>
                <a:effectLst/>
                <a:uLnTx/>
                <a:uFillTx/>
                <a:latin typeface="Calibri" panose="020F0502020204030204" pitchFamily="34" charset="0"/>
                <a:ea typeface="+mn-ea"/>
                <a:cs typeface="Calibri" panose="020F0502020204030204" pitchFamily="34" charset="0"/>
              </a:rPr>
              <a:t> market of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65991">
                    <a:lumMod val="75000"/>
                  </a:srgbClr>
                </a:solidFill>
                <a:effectLst/>
                <a:uLnTx/>
                <a:uFillTx/>
                <a:latin typeface="Calibri" panose="020F0502020204030204" pitchFamily="34" charset="0"/>
                <a:ea typeface="+mn-ea"/>
                <a:cs typeface="Calibri" panose="020F0502020204030204" pitchFamily="34" charset="0"/>
              </a:rPr>
              <a:t>components</a:t>
            </a:r>
            <a:r>
              <a:rPr kumimoji="0" lang="en-GB" sz="2400" b="0" i="0" u="none" strike="noStrike" kern="1200" cap="none" spc="0" normalizeH="0" baseline="0" noProof="0" dirty="0">
                <a:ln>
                  <a:noFill/>
                </a:ln>
                <a:solidFill>
                  <a:srgbClr val="265991">
                    <a:lumMod val="75000"/>
                  </a:srgbClr>
                </a:solidFill>
                <a:effectLst/>
                <a:uLnTx/>
                <a:uFillTx/>
                <a:latin typeface="Calibri" panose="020F0502020204030204" pitchFamily="34" charset="0"/>
                <a:ea typeface="+mn-ea"/>
                <a:cs typeface="Calibri" panose="020F0502020204030204" pitchFamily="34" charset="0"/>
              </a:rPr>
              <a:t> with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65991">
                    <a:lumMod val="75000"/>
                  </a:srgbClr>
                </a:solidFill>
                <a:effectLst/>
                <a:uLnTx/>
                <a:uFillTx/>
                <a:latin typeface="Calibri" panose="020F0502020204030204" pitchFamily="34" charset="0"/>
                <a:ea typeface="+mn-ea"/>
                <a:cs typeface="Calibri" panose="020F0502020204030204" pitchFamily="34" charset="0"/>
              </a:rPr>
              <a:t>standardises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65991">
                    <a:lumMod val="75000"/>
                  </a:srgbClr>
                </a:solidFill>
                <a:effectLst/>
                <a:uLnTx/>
                <a:uFillTx/>
                <a:latin typeface="Calibri" panose="020F0502020204030204" pitchFamily="34" charset="0"/>
                <a:ea typeface="+mn-ea"/>
                <a:cs typeface="Calibri" panose="020F0502020204030204" pitchFamily="34" charset="0"/>
              </a:rPr>
              <a:t>functions</a:t>
            </a:r>
            <a:r>
              <a:rPr kumimoji="0" lang="en-GB" sz="2400" b="0" i="0" u="none" strike="noStrike" kern="1200" cap="none" spc="0" normalizeH="0" baseline="0" noProof="0" dirty="0">
                <a:ln>
                  <a:noFill/>
                </a:ln>
                <a:solidFill>
                  <a:srgbClr val="265991">
                    <a:lumMod val="75000"/>
                  </a:srgbClr>
                </a:solidFill>
                <a:effectLst/>
                <a:uLnTx/>
                <a:uFillTx/>
                <a:latin typeface="Calibri" panose="020F0502020204030204" pitchFamily="34" charset="0"/>
                <a:ea typeface="+mn-ea"/>
                <a:cs typeface="Calibri" panose="020F0502020204030204" pitchFamily="34" charset="0"/>
              </a:rPr>
              <a:t>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65991">
                    <a:lumMod val="75000"/>
                  </a:srgbClr>
                </a:solidFill>
                <a:effectLst/>
                <a:uLnTx/>
                <a:uFillTx/>
                <a:latin typeface="Calibri" panose="020F0502020204030204" pitchFamily="34" charset="0"/>
                <a:ea typeface="+mn-ea"/>
                <a:cs typeface="Calibri" panose="020F0502020204030204" pitchFamily="34" charset="0"/>
              </a:rPr>
              <a:t>Interfaces</a:t>
            </a:r>
            <a:r>
              <a:rPr kumimoji="0" lang="en-GB" sz="2400" b="0" i="0" u="none" strike="noStrike" kern="1200" cap="none" spc="0" normalizeH="0" baseline="0" noProof="0" dirty="0">
                <a:ln>
                  <a:noFill/>
                </a:ln>
                <a:solidFill>
                  <a:srgbClr val="265991">
                    <a:lumMod val="75000"/>
                  </a:srgbClr>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65991">
                    <a:lumMod val="75000"/>
                  </a:srgbClr>
                </a:solidFill>
                <a:effectLst/>
                <a:uLnTx/>
                <a:uFillTx/>
                <a:latin typeface="Calibri" panose="020F0502020204030204" pitchFamily="34" charset="0"/>
                <a:ea typeface="+mn-ea"/>
                <a:cs typeface="Calibri" panose="020F0502020204030204" pitchFamily="34" charset="0"/>
              </a:rPr>
              <a:t>competing 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65991">
                    <a:lumMod val="75000"/>
                  </a:srgbClr>
                </a:solidFill>
                <a:effectLst/>
                <a:uLnTx/>
                <a:uFillTx/>
                <a:latin typeface="Calibri" panose="020F0502020204030204" pitchFamily="34" charset="0"/>
                <a:ea typeface="+mn-ea"/>
                <a:cs typeface="Calibri" panose="020F0502020204030204" pitchFamily="34" charset="0"/>
              </a:rPr>
              <a:t>performance</a:t>
            </a:r>
            <a:r>
              <a:rPr kumimoji="0" lang="en-GB" sz="2400" b="0" i="0" u="none" strike="noStrike" kern="1200" cap="none" spc="0" normalizeH="0" baseline="0" noProof="0" dirty="0">
                <a:ln>
                  <a:noFill/>
                </a:ln>
                <a:solidFill>
                  <a:srgbClr val="265991">
                    <a:lumMod val="75000"/>
                  </a:srgbClr>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52840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5" name="Rectangle 4"/>
          <p:cNvSpPr/>
          <p:nvPr/>
        </p:nvSpPr>
        <p:spPr>
          <a:xfrm>
            <a:off x="2623505" y="822730"/>
            <a:ext cx="7724108" cy="47671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46" name="TextBox 16"/>
          <p:cNvSpPr/>
          <p:nvPr/>
        </p:nvSpPr>
        <p:spPr>
          <a:xfrm>
            <a:off x="1562118" y="2352271"/>
            <a:ext cx="1065794"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Input Audio</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48" name="Rectangle 21"/>
          <p:cNvSpPr/>
          <p:nvPr/>
        </p:nvSpPr>
        <p:spPr>
          <a:xfrm>
            <a:off x="2742326" y="1790025"/>
            <a:ext cx="444616" cy="1789637"/>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Audio </a:t>
            </a:r>
            <a:r>
              <a:rPr kumimoji="0" lang="en-US" sz="1200" b="0" i="0" u="none" strike="noStrike" kern="1200" cap="none" spc="-1" normalizeH="0" baseline="0" noProof="0">
                <a:ln>
                  <a:noFill/>
                </a:ln>
                <a:solidFill>
                  <a:srgbClr val="000000"/>
                </a:solidFill>
                <a:effectLst/>
                <a:uLnTx/>
                <a:uFillTx/>
                <a:latin typeface="Calibri" panose="020F0502020204030204" pitchFamily="34" charset="0"/>
                <a:ea typeface="DejaVu Sans"/>
                <a:cs typeface="Calibri" panose="020F0502020204030204" pitchFamily="34" charset="0"/>
              </a:rPr>
              <a:t>Scene Description</a:t>
            </a:r>
            <a:endParaRPr kumimoji="0" lang="it-IT" sz="12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endParaRPr>
          </a:p>
        </p:txBody>
      </p:sp>
      <p:sp>
        <p:nvSpPr>
          <p:cNvPr id="2455" name="Rectangle 31"/>
          <p:cNvSpPr/>
          <p:nvPr/>
        </p:nvSpPr>
        <p:spPr>
          <a:xfrm>
            <a:off x="119555" y="822729"/>
            <a:ext cx="759960" cy="4771891"/>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 normalizeH="0" baseline="0" noProof="0">
                <a:ln>
                  <a:noFill/>
                </a:ln>
                <a:solidFill>
                  <a:srgbClr val="FFFFFF"/>
                </a:solidFill>
                <a:effectLst/>
                <a:uLnTx/>
                <a:uFillTx/>
                <a:latin typeface="Calibri" panose="020F0502020204030204" pitchFamily="34" charset="0"/>
                <a:ea typeface="DejaVu Sans"/>
                <a:cs typeface="Calibri" panose="020F0502020204030204" pitchFamily="34" charset="0"/>
              </a:rPr>
              <a:t>User Agent</a:t>
            </a:r>
            <a:endParaRPr kumimoji="0" lang="it-IT" sz="1800" b="0" i="0" u="none" strike="noStrike" kern="1200" cap="none" spc="-1"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56" name="Rectangle 32"/>
          <p:cNvSpPr/>
          <p:nvPr/>
        </p:nvSpPr>
        <p:spPr>
          <a:xfrm>
            <a:off x="5209185" y="2591313"/>
            <a:ext cx="1120176" cy="641922"/>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Speech Recognition</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58" name="TextBox 34"/>
          <p:cNvSpPr/>
          <p:nvPr/>
        </p:nvSpPr>
        <p:spPr>
          <a:xfrm>
            <a:off x="10384316" y="1754048"/>
            <a:ext cx="72396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Speech</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76" name="TextBox 62"/>
          <p:cNvSpPr/>
          <p:nvPr/>
        </p:nvSpPr>
        <p:spPr>
          <a:xfrm>
            <a:off x="10338747" y="3672891"/>
            <a:ext cx="153905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Compressed Avatar Descriptors</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1" name="Rectangle 21">
            <a:extLst>
              <a:ext uri="{FF2B5EF4-FFF2-40B4-BE49-F238E27FC236}">
                <a16:creationId xmlns:a16="http://schemas.microsoft.com/office/drawing/2014/main" id="{1439592B-356F-4C22-8317-4141475095BC}"/>
              </a:ext>
            </a:extLst>
          </p:cNvPr>
          <p:cNvSpPr/>
          <p:nvPr/>
        </p:nvSpPr>
        <p:spPr>
          <a:xfrm>
            <a:off x="2754439" y="3851147"/>
            <a:ext cx="440968" cy="1642405"/>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Face &amp; Body Description</a:t>
            </a:r>
            <a:endParaRPr kumimoji="0" lang="it-IT" sz="12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endParaRPr>
          </a:p>
        </p:txBody>
      </p:sp>
      <p:sp>
        <p:nvSpPr>
          <p:cNvPr id="82" name="TextBox 16">
            <a:extLst>
              <a:ext uri="{FF2B5EF4-FFF2-40B4-BE49-F238E27FC236}">
                <a16:creationId xmlns:a16="http://schemas.microsoft.com/office/drawing/2014/main" id="{5C843283-C824-4D5A-A855-FA043CFE87FE}"/>
              </a:ext>
            </a:extLst>
          </p:cNvPr>
          <p:cNvSpPr/>
          <p:nvPr/>
        </p:nvSpPr>
        <p:spPr>
          <a:xfrm>
            <a:off x="1557711" y="4381990"/>
            <a:ext cx="1065794"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Input </a:t>
            </a:r>
            <a:r>
              <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Video</a:t>
            </a:r>
          </a:p>
        </p:txBody>
      </p:sp>
      <p:sp>
        <p:nvSpPr>
          <p:cNvPr id="97" name="TextBox 67">
            <a:extLst>
              <a:ext uri="{FF2B5EF4-FFF2-40B4-BE49-F238E27FC236}">
                <a16:creationId xmlns:a16="http://schemas.microsoft.com/office/drawing/2014/main" id="{5B907944-AD54-4543-8311-EBF2067C1123}"/>
              </a:ext>
            </a:extLst>
          </p:cNvPr>
          <p:cNvSpPr/>
          <p:nvPr/>
        </p:nvSpPr>
        <p:spPr>
          <a:xfrm>
            <a:off x="4525825" y="2583466"/>
            <a:ext cx="72396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Speech</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9" name="TextBox 67">
            <a:extLst>
              <a:ext uri="{FF2B5EF4-FFF2-40B4-BE49-F238E27FC236}">
                <a16:creationId xmlns:a16="http://schemas.microsoft.com/office/drawing/2014/main" id="{5B954187-AC46-4F60-924B-825AAC2D3C22}"/>
              </a:ext>
            </a:extLst>
          </p:cNvPr>
          <p:cNvSpPr/>
          <p:nvPr/>
        </p:nvSpPr>
        <p:spPr>
          <a:xfrm>
            <a:off x="6529924" y="3110088"/>
            <a:ext cx="72396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Speech</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05" name="Straight Connector 104">
            <a:extLst>
              <a:ext uri="{FF2B5EF4-FFF2-40B4-BE49-F238E27FC236}">
                <a16:creationId xmlns:a16="http://schemas.microsoft.com/office/drawing/2014/main" id="{F34C3A94-12AD-C71E-708D-D0D8A14CB32B}"/>
              </a:ext>
            </a:extLst>
          </p:cNvPr>
          <p:cNvCxnSpPr>
            <a:cxnSpLocks/>
          </p:cNvCxnSpPr>
          <p:nvPr/>
        </p:nvCxnSpPr>
        <p:spPr>
          <a:xfrm>
            <a:off x="1752467" y="2657352"/>
            <a:ext cx="97907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06" name="TextBox 67">
            <a:extLst>
              <a:ext uri="{FF2B5EF4-FFF2-40B4-BE49-F238E27FC236}">
                <a16:creationId xmlns:a16="http://schemas.microsoft.com/office/drawing/2014/main" id="{0B99B265-80E2-50B3-0380-04452A09F257}"/>
              </a:ext>
            </a:extLst>
          </p:cNvPr>
          <p:cNvSpPr/>
          <p:nvPr/>
        </p:nvSpPr>
        <p:spPr>
          <a:xfrm>
            <a:off x="5999201" y="4008186"/>
            <a:ext cx="1460447"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Body </a:t>
            </a:r>
            <a:r>
              <a:rPr kumimoji="0" lang="en-US" sz="1400" b="0" i="0" u="none" strike="noStrike" kern="1200" cap="none" spc="-1" normalizeH="0" baseline="0" noProof="0" dirty="0" err="1">
                <a:ln>
                  <a:noFill/>
                </a:ln>
                <a:solidFill>
                  <a:srgbClr val="000000"/>
                </a:solidFill>
                <a:effectLst/>
                <a:uLnTx/>
                <a:uFillTx/>
                <a:latin typeface="Calibri" panose="020F0502020204030204" pitchFamily="34" charset="0"/>
                <a:ea typeface="DejaVu Sans"/>
                <a:cs typeface="Calibri" panose="020F0502020204030204" pitchFamily="34" charset="0"/>
              </a:rPr>
              <a:t>Descrptors</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09" name="Straight Arrow Connector 108">
            <a:extLst>
              <a:ext uri="{FF2B5EF4-FFF2-40B4-BE49-F238E27FC236}">
                <a16:creationId xmlns:a16="http://schemas.microsoft.com/office/drawing/2014/main" id="{11D3E6B1-B9F9-DBCF-933B-4CAB2FC9C603}"/>
              </a:ext>
            </a:extLst>
          </p:cNvPr>
          <p:cNvCxnSpPr>
            <a:cxnSpLocks/>
          </p:cNvCxnSpPr>
          <p:nvPr/>
        </p:nvCxnSpPr>
        <p:spPr>
          <a:xfrm>
            <a:off x="4532760" y="2886585"/>
            <a:ext cx="679144"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0" name="Straight Connector 89">
            <a:extLst>
              <a:ext uri="{FF2B5EF4-FFF2-40B4-BE49-F238E27FC236}">
                <a16:creationId xmlns:a16="http://schemas.microsoft.com/office/drawing/2014/main" id="{CBA2EC2B-1848-CB81-6244-98A122046127}"/>
              </a:ext>
            </a:extLst>
          </p:cNvPr>
          <p:cNvCxnSpPr>
            <a:cxnSpLocks/>
          </p:cNvCxnSpPr>
          <p:nvPr/>
        </p:nvCxnSpPr>
        <p:spPr>
          <a:xfrm>
            <a:off x="6343236" y="2709964"/>
            <a:ext cx="229624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2" name="Straight Connector 91">
            <a:extLst>
              <a:ext uri="{FF2B5EF4-FFF2-40B4-BE49-F238E27FC236}">
                <a16:creationId xmlns:a16="http://schemas.microsoft.com/office/drawing/2014/main" id="{88FCA02C-268E-6720-F85E-B9831853373C}"/>
              </a:ext>
            </a:extLst>
          </p:cNvPr>
          <p:cNvCxnSpPr>
            <a:cxnSpLocks/>
          </p:cNvCxnSpPr>
          <p:nvPr/>
        </p:nvCxnSpPr>
        <p:spPr>
          <a:xfrm>
            <a:off x="10037903" y="3973150"/>
            <a:ext cx="195679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98" name="TextBox 30">
            <a:extLst>
              <a:ext uri="{FF2B5EF4-FFF2-40B4-BE49-F238E27FC236}">
                <a16:creationId xmlns:a16="http://schemas.microsoft.com/office/drawing/2014/main" id="{E76BC716-246D-8DD3-1319-57D0C4C8FD71}"/>
              </a:ext>
            </a:extLst>
          </p:cNvPr>
          <p:cNvSpPr/>
          <p:nvPr/>
        </p:nvSpPr>
        <p:spPr>
          <a:xfrm>
            <a:off x="1500954" y="1136432"/>
            <a:ext cx="1169549"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Avatar Model</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4" name="TextBox 56">
            <a:extLst>
              <a:ext uri="{FF2B5EF4-FFF2-40B4-BE49-F238E27FC236}">
                <a16:creationId xmlns:a16="http://schemas.microsoft.com/office/drawing/2014/main" id="{13A66ED1-EC4A-48B8-346D-97D562C78C42}"/>
              </a:ext>
            </a:extLst>
          </p:cNvPr>
          <p:cNvSpPr/>
          <p:nvPr/>
        </p:nvSpPr>
        <p:spPr>
          <a:xfrm>
            <a:off x="916767" y="825627"/>
            <a:ext cx="1813355"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Language Preference</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5" name="TextBox 59">
            <a:extLst>
              <a:ext uri="{FF2B5EF4-FFF2-40B4-BE49-F238E27FC236}">
                <a16:creationId xmlns:a16="http://schemas.microsoft.com/office/drawing/2014/main" id="{BF6977FE-DE76-36A0-D247-EE9BDCA3B398}"/>
              </a:ext>
            </a:extLst>
          </p:cNvPr>
          <p:cNvSpPr/>
          <p:nvPr/>
        </p:nvSpPr>
        <p:spPr>
          <a:xfrm>
            <a:off x="10380276" y="818888"/>
            <a:ext cx="196793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FF0000"/>
                </a:solidFill>
                <a:effectLst/>
                <a:uLnTx/>
                <a:uFillTx/>
                <a:latin typeface="Calibri" panose="020F0502020204030204" pitchFamily="34" charset="0"/>
                <a:ea typeface="DejaVu Sans"/>
                <a:cs typeface="Calibri" panose="020F0502020204030204" pitchFamily="34" charset="0"/>
              </a:rPr>
              <a:t>Language Preference</a:t>
            </a:r>
            <a:endParaRPr kumimoji="0" lang="it-IT" sz="1400" b="0" i="0" u="none" strike="noStrike" kern="1200" cap="none" spc="-1"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16" name="TextBox 98">
            <a:extLst>
              <a:ext uri="{FF2B5EF4-FFF2-40B4-BE49-F238E27FC236}">
                <a16:creationId xmlns:a16="http://schemas.microsoft.com/office/drawing/2014/main" id="{F5048366-FB50-451D-85C3-FA47096ECFB2}"/>
              </a:ext>
            </a:extLst>
          </p:cNvPr>
          <p:cNvSpPr/>
          <p:nvPr/>
        </p:nvSpPr>
        <p:spPr>
          <a:xfrm>
            <a:off x="10384994" y="1113076"/>
            <a:ext cx="1230787"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dirty="0">
                <a:ln>
                  <a:noFill/>
                </a:ln>
                <a:solidFill>
                  <a:srgbClr val="FF0000"/>
                </a:solidFill>
                <a:effectLst/>
                <a:uLnTx/>
                <a:uFillTx/>
                <a:latin typeface="Calibri" panose="020F0502020204030204" pitchFamily="34" charset="0"/>
                <a:ea typeface="DejaVu Sans"/>
                <a:cs typeface="Calibri" panose="020F0502020204030204" pitchFamily="34" charset="0"/>
              </a:rPr>
              <a:t>Avatar Model</a:t>
            </a:r>
            <a:endParaRPr kumimoji="0" lang="it-IT" sz="1400" b="0" i="0" u="none" strike="noStrike" kern="1200" cap="none" spc="-1"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19" name="TextBox 118">
            <a:extLst>
              <a:ext uri="{FF2B5EF4-FFF2-40B4-BE49-F238E27FC236}">
                <a16:creationId xmlns:a16="http://schemas.microsoft.com/office/drawing/2014/main" id="{07C699D4-4075-2CF5-35FD-378B66A3D70F}"/>
              </a:ext>
            </a:extLst>
          </p:cNvPr>
          <p:cNvSpPr txBox="1"/>
          <p:nvPr/>
        </p:nvSpPr>
        <p:spPr>
          <a:xfrm>
            <a:off x="2180461" y="1417653"/>
            <a:ext cx="48391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Text</a:t>
            </a:r>
          </a:p>
        </p:txBody>
      </p:sp>
      <p:sp>
        <p:nvSpPr>
          <p:cNvPr id="94" name="TextBox 93">
            <a:extLst>
              <a:ext uri="{FF2B5EF4-FFF2-40B4-BE49-F238E27FC236}">
                <a16:creationId xmlns:a16="http://schemas.microsoft.com/office/drawing/2014/main" id="{755B4807-5EFE-1EB0-659E-DE412E3D6D4D}"/>
              </a:ext>
            </a:extLst>
          </p:cNvPr>
          <p:cNvSpPr txBox="1"/>
          <p:nvPr/>
        </p:nvSpPr>
        <p:spPr>
          <a:xfrm>
            <a:off x="10417652" y="1428157"/>
            <a:ext cx="48391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Text</a:t>
            </a:r>
          </a:p>
        </p:txBody>
      </p:sp>
      <p:sp>
        <p:nvSpPr>
          <p:cNvPr id="128" name="Rectangle 7">
            <a:extLst>
              <a:ext uri="{FF2B5EF4-FFF2-40B4-BE49-F238E27FC236}">
                <a16:creationId xmlns:a16="http://schemas.microsoft.com/office/drawing/2014/main" id="{2F19706C-E621-E029-578B-46D5513ABD47}"/>
              </a:ext>
            </a:extLst>
          </p:cNvPr>
          <p:cNvSpPr/>
          <p:nvPr/>
        </p:nvSpPr>
        <p:spPr>
          <a:xfrm>
            <a:off x="119555" y="5837660"/>
            <a:ext cx="10260721" cy="439060"/>
          </a:xfrm>
          <a:prstGeom prst="rect">
            <a:avLst/>
          </a:prstGeom>
          <a:solidFill>
            <a:schemeClr val="accent2">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a:ln>
                  <a:noFill/>
                </a:ln>
                <a:solidFill>
                  <a:srgbClr val="000000"/>
                </a:solidFill>
                <a:effectLst/>
                <a:uLnTx/>
                <a:uFillTx/>
                <a:latin typeface="Calibri" panose="020F0502020204030204" pitchFamily="34" charset="0"/>
                <a:ea typeface="DejaVu Sans"/>
                <a:cs typeface="Calibri" panose="020F0502020204030204" pitchFamily="34" charset="0"/>
              </a:rPr>
              <a:t>Controller</a:t>
            </a:r>
            <a:endParaRPr kumimoji="0" lang="it-IT" sz="1400" b="0" i="0" u="none" strike="noStrike" kern="1200" cap="none" spc="-1"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34" name="Straight Connector 133">
            <a:extLst>
              <a:ext uri="{FF2B5EF4-FFF2-40B4-BE49-F238E27FC236}">
                <a16:creationId xmlns:a16="http://schemas.microsoft.com/office/drawing/2014/main" id="{AD4291C2-109F-A3B4-AD85-2009B5155363}"/>
              </a:ext>
            </a:extLst>
          </p:cNvPr>
          <p:cNvCxnSpPr>
            <a:cxnSpLocks/>
          </p:cNvCxnSpPr>
          <p:nvPr/>
        </p:nvCxnSpPr>
        <p:spPr>
          <a:xfrm flipV="1">
            <a:off x="147200" y="5717772"/>
            <a:ext cx="10236086" cy="530"/>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cxnSp>
        <p:nvCxnSpPr>
          <p:cNvPr id="135" name="Straight Connector 134">
            <a:extLst>
              <a:ext uri="{FF2B5EF4-FFF2-40B4-BE49-F238E27FC236}">
                <a16:creationId xmlns:a16="http://schemas.microsoft.com/office/drawing/2014/main" id="{06153FB1-A6B7-5D63-54B2-330118584893}"/>
              </a:ext>
            </a:extLst>
          </p:cNvPr>
          <p:cNvCxnSpPr>
            <a:cxnSpLocks/>
          </p:cNvCxnSpPr>
          <p:nvPr/>
        </p:nvCxnSpPr>
        <p:spPr>
          <a:xfrm>
            <a:off x="1783782" y="4663693"/>
            <a:ext cx="97907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437" name="TextBox 6"/>
          <p:cNvSpPr/>
          <p:nvPr/>
        </p:nvSpPr>
        <p:spPr>
          <a:xfrm>
            <a:off x="7812175" y="3101111"/>
            <a:ext cx="935523"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Personal Status</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43" name="Rectangle 13"/>
          <p:cNvSpPr/>
          <p:nvPr/>
        </p:nvSpPr>
        <p:spPr>
          <a:xfrm>
            <a:off x="7456495" y="2875393"/>
            <a:ext cx="467458" cy="1642416"/>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Personal </a:t>
            </a:r>
            <a:r>
              <a:rPr kumimoji="0" lang="en-GB" sz="1400" b="0" i="0" u="none" strike="noStrike" kern="1200" cap="none" spc="-1" normalizeH="0" baseline="0" noProof="0">
                <a:ln>
                  <a:noFill/>
                </a:ln>
                <a:solidFill>
                  <a:srgbClr val="000000"/>
                </a:solidFill>
                <a:effectLst/>
                <a:uLnTx/>
                <a:uFillTx/>
                <a:latin typeface="Calibri" panose="020F0502020204030204" pitchFamily="34" charset="0"/>
                <a:ea typeface="DejaVu Sans"/>
                <a:cs typeface="Calibri" panose="020F0502020204030204" pitchFamily="34" charset="0"/>
              </a:rPr>
              <a:t>Status Extraction</a:t>
            </a:r>
            <a:endParaRPr kumimoji="0" lang="it-IT"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endParaRPr>
          </a:p>
        </p:txBody>
      </p:sp>
      <p:cxnSp>
        <p:nvCxnSpPr>
          <p:cNvPr id="108" name="Straight Connector 107">
            <a:extLst>
              <a:ext uri="{FF2B5EF4-FFF2-40B4-BE49-F238E27FC236}">
                <a16:creationId xmlns:a16="http://schemas.microsoft.com/office/drawing/2014/main" id="{A1042D2E-EDE9-DB62-7014-5E30DD0C7F1F}"/>
              </a:ext>
            </a:extLst>
          </p:cNvPr>
          <p:cNvCxnSpPr>
            <a:cxnSpLocks/>
          </p:cNvCxnSpPr>
          <p:nvPr/>
        </p:nvCxnSpPr>
        <p:spPr>
          <a:xfrm flipV="1">
            <a:off x="7923589" y="3369186"/>
            <a:ext cx="697036" cy="3686"/>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40" name="TextBox 139">
            <a:extLst>
              <a:ext uri="{FF2B5EF4-FFF2-40B4-BE49-F238E27FC236}">
                <a16:creationId xmlns:a16="http://schemas.microsoft.com/office/drawing/2014/main" id="{DB5D664F-C498-D463-658E-0E24995554AD}"/>
              </a:ext>
            </a:extLst>
          </p:cNvPr>
          <p:cNvSpPr txBox="1"/>
          <p:nvPr/>
        </p:nvSpPr>
        <p:spPr>
          <a:xfrm>
            <a:off x="7307320" y="2408512"/>
            <a:ext cx="137185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Recognised Text</a:t>
            </a:r>
          </a:p>
        </p:txBody>
      </p:sp>
      <p:sp>
        <p:nvSpPr>
          <p:cNvPr id="2466" name="TextBox 49"/>
          <p:cNvSpPr/>
          <p:nvPr/>
        </p:nvSpPr>
        <p:spPr>
          <a:xfrm>
            <a:off x="8981041" y="2868601"/>
            <a:ext cx="977543"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Meaning</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74" name="Rectangle 60"/>
          <p:cNvSpPr/>
          <p:nvPr/>
        </p:nvSpPr>
        <p:spPr>
          <a:xfrm>
            <a:off x="9818385" y="2469476"/>
            <a:ext cx="455347" cy="3024069"/>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a:ln>
                  <a:noFill/>
                </a:ln>
                <a:solidFill>
                  <a:srgbClr val="000000"/>
                </a:solidFill>
                <a:effectLst/>
                <a:uLnTx/>
                <a:uFillTx/>
                <a:latin typeface="Calibri" panose="020F0502020204030204" pitchFamily="34" charset="0"/>
                <a:ea typeface="DejaVu Sans"/>
                <a:cs typeface="Calibri" panose="020F0502020204030204" pitchFamily="34" charset="0"/>
              </a:rPr>
              <a:t>Avatar </a:t>
            </a:r>
            <a:r>
              <a:rPr kumimoji="0" lang="en-US"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Description</a:t>
            </a:r>
            <a:endParaRPr kumimoji="0" lang="it-IT" sz="1400" b="0" i="0" u="none" strike="noStrike" kern="1200" cap="none" spc="-1"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88" name="Straight Connector 87">
            <a:extLst>
              <a:ext uri="{FF2B5EF4-FFF2-40B4-BE49-F238E27FC236}">
                <a16:creationId xmlns:a16="http://schemas.microsoft.com/office/drawing/2014/main" id="{A141E66A-B696-0CE7-5229-978DA6587F9D}"/>
              </a:ext>
            </a:extLst>
          </p:cNvPr>
          <p:cNvCxnSpPr/>
          <p:nvPr/>
        </p:nvCxnSpPr>
        <p:spPr>
          <a:xfrm>
            <a:off x="9009332" y="3178942"/>
            <a:ext cx="821853" cy="5439"/>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86" name="TextBox 71">
            <a:extLst>
              <a:ext uri="{FF2B5EF4-FFF2-40B4-BE49-F238E27FC236}">
                <a16:creationId xmlns:a16="http://schemas.microsoft.com/office/drawing/2014/main" id="{8D542E78-DF1B-386C-5C19-40EB5C830B65}"/>
              </a:ext>
            </a:extLst>
          </p:cNvPr>
          <p:cNvSpPr/>
          <p:nvPr/>
        </p:nvSpPr>
        <p:spPr>
          <a:xfrm>
            <a:off x="8288964" y="5008038"/>
            <a:ext cx="1620004"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Body Descriptors</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7" name="TextBox 71">
            <a:extLst>
              <a:ext uri="{FF2B5EF4-FFF2-40B4-BE49-F238E27FC236}">
                <a16:creationId xmlns:a16="http://schemas.microsoft.com/office/drawing/2014/main" id="{BF8F629B-D1A5-5A44-9077-8DDC17637718}"/>
              </a:ext>
            </a:extLst>
          </p:cNvPr>
          <p:cNvSpPr/>
          <p:nvPr/>
        </p:nvSpPr>
        <p:spPr>
          <a:xfrm>
            <a:off x="8288964" y="4550376"/>
            <a:ext cx="1578427"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Face Descriptors</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04" name="Straight Arrow Connector 103">
            <a:extLst>
              <a:ext uri="{FF2B5EF4-FFF2-40B4-BE49-F238E27FC236}">
                <a16:creationId xmlns:a16="http://schemas.microsoft.com/office/drawing/2014/main" id="{502FA6D9-EEE8-6A71-FADF-DEADF108DC25}"/>
              </a:ext>
            </a:extLst>
          </p:cNvPr>
          <p:cNvCxnSpPr>
            <a:cxnSpLocks/>
          </p:cNvCxnSpPr>
          <p:nvPr/>
        </p:nvCxnSpPr>
        <p:spPr>
          <a:xfrm>
            <a:off x="4524169" y="3406532"/>
            <a:ext cx="2914950"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43" name="TextBox 67">
            <a:extLst>
              <a:ext uri="{FF2B5EF4-FFF2-40B4-BE49-F238E27FC236}">
                <a16:creationId xmlns:a16="http://schemas.microsoft.com/office/drawing/2014/main" id="{E92B8E95-44C7-41CB-969A-4B8948F9657D}"/>
              </a:ext>
            </a:extLst>
          </p:cNvPr>
          <p:cNvSpPr/>
          <p:nvPr/>
        </p:nvSpPr>
        <p:spPr>
          <a:xfrm>
            <a:off x="5926302" y="3676890"/>
            <a:ext cx="1460447"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Face Descriptors</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45" name="Straight Connector 144">
            <a:extLst>
              <a:ext uri="{FF2B5EF4-FFF2-40B4-BE49-F238E27FC236}">
                <a16:creationId xmlns:a16="http://schemas.microsoft.com/office/drawing/2014/main" id="{4256ED3C-4B31-E382-A457-09757B91FBDE}"/>
              </a:ext>
            </a:extLst>
          </p:cNvPr>
          <p:cNvCxnSpPr>
            <a:cxnSpLocks/>
          </p:cNvCxnSpPr>
          <p:nvPr/>
        </p:nvCxnSpPr>
        <p:spPr>
          <a:xfrm>
            <a:off x="6305092" y="2981167"/>
            <a:ext cx="1155364"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46" name="TextBox 145">
            <a:extLst>
              <a:ext uri="{FF2B5EF4-FFF2-40B4-BE49-F238E27FC236}">
                <a16:creationId xmlns:a16="http://schemas.microsoft.com/office/drawing/2014/main" id="{3142FF2A-169C-ECD3-2957-9516D92543F3}"/>
              </a:ext>
            </a:extLst>
          </p:cNvPr>
          <p:cNvSpPr txBox="1"/>
          <p:nvPr/>
        </p:nvSpPr>
        <p:spPr>
          <a:xfrm>
            <a:off x="6368806" y="2709964"/>
            <a:ext cx="1013611"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Recognised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Text</a:t>
            </a:r>
          </a:p>
        </p:txBody>
      </p:sp>
      <p:sp>
        <p:nvSpPr>
          <p:cNvPr id="151" name="TextBox 150">
            <a:extLst>
              <a:ext uri="{FF2B5EF4-FFF2-40B4-BE49-F238E27FC236}">
                <a16:creationId xmlns:a16="http://schemas.microsoft.com/office/drawing/2014/main" id="{F8B03D4C-0CC7-3600-F111-DA0BCEBE2A28}"/>
              </a:ext>
            </a:extLst>
          </p:cNvPr>
          <p:cNvSpPr txBox="1"/>
          <p:nvPr/>
        </p:nvSpPr>
        <p:spPr>
          <a:xfrm>
            <a:off x="2166978" y="3404117"/>
            <a:ext cx="48391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Text</a:t>
            </a:r>
          </a:p>
        </p:txBody>
      </p:sp>
      <p:cxnSp>
        <p:nvCxnSpPr>
          <p:cNvPr id="117" name="Straight Connector 116">
            <a:extLst>
              <a:ext uri="{FF2B5EF4-FFF2-40B4-BE49-F238E27FC236}">
                <a16:creationId xmlns:a16="http://schemas.microsoft.com/office/drawing/2014/main" id="{D6EA7237-6591-2FA9-8F5B-E6EC64EA1964}"/>
              </a:ext>
            </a:extLst>
          </p:cNvPr>
          <p:cNvCxnSpPr>
            <a:cxnSpLocks/>
          </p:cNvCxnSpPr>
          <p:nvPr/>
        </p:nvCxnSpPr>
        <p:spPr>
          <a:xfrm>
            <a:off x="1752468" y="1715103"/>
            <a:ext cx="1023496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8" name="Straight Connector 77">
            <a:extLst>
              <a:ext uri="{FF2B5EF4-FFF2-40B4-BE49-F238E27FC236}">
                <a16:creationId xmlns:a16="http://schemas.microsoft.com/office/drawing/2014/main" id="{C5C30C2E-7906-75C1-B8B4-E7B8E4C8042D}"/>
              </a:ext>
            </a:extLst>
          </p:cNvPr>
          <p:cNvCxnSpPr>
            <a:cxnSpLocks/>
          </p:cNvCxnSpPr>
          <p:nvPr/>
        </p:nvCxnSpPr>
        <p:spPr>
          <a:xfrm>
            <a:off x="1754890" y="1421189"/>
            <a:ext cx="1023496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9" name="Straight Connector 78">
            <a:extLst>
              <a:ext uri="{FF2B5EF4-FFF2-40B4-BE49-F238E27FC236}">
                <a16:creationId xmlns:a16="http://schemas.microsoft.com/office/drawing/2014/main" id="{DAAE2C9C-F994-9E61-5EF8-9FE00B93ECBD}"/>
              </a:ext>
            </a:extLst>
          </p:cNvPr>
          <p:cNvCxnSpPr>
            <a:cxnSpLocks/>
          </p:cNvCxnSpPr>
          <p:nvPr/>
        </p:nvCxnSpPr>
        <p:spPr>
          <a:xfrm>
            <a:off x="1759737" y="1127274"/>
            <a:ext cx="1023496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460" name="Rectangle 40"/>
          <p:cNvSpPr/>
          <p:nvPr/>
        </p:nvSpPr>
        <p:spPr>
          <a:xfrm>
            <a:off x="8622304" y="2478436"/>
            <a:ext cx="507751" cy="1309572"/>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Language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Understanding</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83" name="Straight Connector 82">
            <a:extLst>
              <a:ext uri="{FF2B5EF4-FFF2-40B4-BE49-F238E27FC236}">
                <a16:creationId xmlns:a16="http://schemas.microsoft.com/office/drawing/2014/main" id="{582DE5EE-9730-8A78-3810-8D2B2C125277}"/>
              </a:ext>
            </a:extLst>
          </p:cNvPr>
          <p:cNvCxnSpPr/>
          <p:nvPr/>
        </p:nvCxnSpPr>
        <p:spPr>
          <a:xfrm flipV="1">
            <a:off x="7881497" y="4170343"/>
            <a:ext cx="1962685"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84" name="TextBox 6">
            <a:extLst>
              <a:ext uri="{FF2B5EF4-FFF2-40B4-BE49-F238E27FC236}">
                <a16:creationId xmlns:a16="http://schemas.microsoft.com/office/drawing/2014/main" id="{1D2DFE08-E11D-BF61-0406-3C1806575764}"/>
              </a:ext>
            </a:extLst>
          </p:cNvPr>
          <p:cNvSpPr/>
          <p:nvPr/>
        </p:nvSpPr>
        <p:spPr>
          <a:xfrm>
            <a:off x="8989069" y="3893197"/>
            <a:ext cx="935523"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Personal Status</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Rectangle 13">
            <a:extLst>
              <a:ext uri="{FF2B5EF4-FFF2-40B4-BE49-F238E27FC236}">
                <a16:creationId xmlns:a16="http://schemas.microsoft.com/office/drawing/2014/main" id="{1C81DDA6-A2FF-9EEF-7F1B-E072BE00905F}"/>
              </a:ext>
            </a:extLst>
          </p:cNvPr>
          <p:cNvSpPr/>
          <p:nvPr/>
        </p:nvSpPr>
        <p:spPr>
          <a:xfrm>
            <a:off x="4114823" y="1801050"/>
            <a:ext cx="425017" cy="175595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Audio Scene Parsing</a:t>
            </a:r>
            <a:endParaRPr kumimoji="0" lang="it-IT" sz="12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6" name="Straight Arrow Connector 5">
            <a:extLst>
              <a:ext uri="{FF2B5EF4-FFF2-40B4-BE49-F238E27FC236}">
                <a16:creationId xmlns:a16="http://schemas.microsoft.com/office/drawing/2014/main" id="{28E58A7F-0CF6-697B-E5E0-DB3BF30B1A5B}"/>
              </a:ext>
            </a:extLst>
          </p:cNvPr>
          <p:cNvCxnSpPr>
            <a:cxnSpLocks/>
            <a:stCxn id="2448" idx="3"/>
            <a:endCxn id="5" idx="1"/>
          </p:cNvCxnSpPr>
          <p:nvPr/>
        </p:nvCxnSpPr>
        <p:spPr>
          <a:xfrm flipV="1">
            <a:off x="3186942" y="2679026"/>
            <a:ext cx="927881" cy="5818"/>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7" name="TextBox 6">
            <a:extLst>
              <a:ext uri="{FF2B5EF4-FFF2-40B4-BE49-F238E27FC236}">
                <a16:creationId xmlns:a16="http://schemas.microsoft.com/office/drawing/2014/main" id="{2E9D2E69-2065-E13E-CA9F-53E2A0967630}"/>
              </a:ext>
            </a:extLst>
          </p:cNvPr>
          <p:cNvSpPr txBox="1"/>
          <p:nvPr/>
        </p:nvSpPr>
        <p:spPr>
          <a:xfrm>
            <a:off x="3149614" y="2426789"/>
            <a:ext cx="105349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Audio Scene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Descriptors</a:t>
            </a:r>
          </a:p>
        </p:txBody>
      </p:sp>
      <p:cxnSp>
        <p:nvCxnSpPr>
          <p:cNvPr id="21" name="Straight Connector 20">
            <a:extLst>
              <a:ext uri="{FF2B5EF4-FFF2-40B4-BE49-F238E27FC236}">
                <a16:creationId xmlns:a16="http://schemas.microsoft.com/office/drawing/2014/main" id="{D5450BDA-29F0-E5EA-5D36-A33BFDBBAA10}"/>
              </a:ext>
            </a:extLst>
          </p:cNvPr>
          <p:cNvCxnSpPr/>
          <p:nvPr/>
        </p:nvCxnSpPr>
        <p:spPr>
          <a:xfrm flipV="1">
            <a:off x="1959226" y="3707612"/>
            <a:ext cx="548775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22" name="Rectangle 52">
            <a:extLst>
              <a:ext uri="{FF2B5EF4-FFF2-40B4-BE49-F238E27FC236}">
                <a16:creationId xmlns:a16="http://schemas.microsoft.com/office/drawing/2014/main" id="{5F126E32-245D-CB67-6BF2-3FBC91441CF9}"/>
              </a:ext>
            </a:extLst>
          </p:cNvPr>
          <p:cNvSpPr/>
          <p:nvPr/>
        </p:nvSpPr>
        <p:spPr>
          <a:xfrm>
            <a:off x="5362957" y="6463540"/>
            <a:ext cx="1604510" cy="394195"/>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a:ln>
                  <a:noFill/>
                </a:ln>
                <a:solidFill>
                  <a:srgbClr val="000000"/>
                </a:solidFill>
                <a:effectLst/>
                <a:uLnTx/>
                <a:uFillTx/>
                <a:latin typeface="Calibri" panose="020F0502020204030204" pitchFamily="34" charset="0"/>
                <a:ea typeface="DejaVu Sans"/>
                <a:cs typeface="Calibri" panose="020F0502020204030204" pitchFamily="34" charset="0"/>
              </a:rPr>
              <a:t>Communication</a:t>
            </a:r>
            <a:endParaRPr kumimoji="0" lang="it-IT" sz="1600" b="0" i="0" u="none" strike="noStrike" kern="1200" cap="none" spc="-1"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 name="Rectangle 56">
            <a:extLst>
              <a:ext uri="{FF2B5EF4-FFF2-40B4-BE49-F238E27FC236}">
                <a16:creationId xmlns:a16="http://schemas.microsoft.com/office/drawing/2014/main" id="{3D6463BD-E1E8-7329-38F3-49644542E73C}"/>
              </a:ext>
            </a:extLst>
          </p:cNvPr>
          <p:cNvSpPr/>
          <p:nvPr/>
        </p:nvSpPr>
        <p:spPr>
          <a:xfrm>
            <a:off x="7192015" y="6459949"/>
            <a:ext cx="1634673" cy="394195"/>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a:ln>
                  <a:noFill/>
                </a:ln>
                <a:solidFill>
                  <a:srgbClr val="000000"/>
                </a:solidFill>
                <a:effectLst/>
                <a:uLnTx/>
                <a:uFillTx/>
                <a:latin typeface="Calibri" panose="020F0502020204030204" pitchFamily="34" charset="0"/>
                <a:ea typeface="DejaVu Sans"/>
                <a:cs typeface="Calibri" panose="020F0502020204030204" pitchFamily="34" charset="0"/>
              </a:rPr>
              <a:t>Global Storage</a:t>
            </a:r>
            <a:endParaRPr kumimoji="0" lang="it-IT" sz="1600" b="0" i="0" u="none" strike="noStrike" kern="1200" cap="none" spc="-1"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 name="Rectangle 58">
            <a:extLst>
              <a:ext uri="{FF2B5EF4-FFF2-40B4-BE49-F238E27FC236}">
                <a16:creationId xmlns:a16="http://schemas.microsoft.com/office/drawing/2014/main" id="{9AFB88F0-0B0E-92A7-21AC-823DEB8CC126}"/>
              </a:ext>
            </a:extLst>
          </p:cNvPr>
          <p:cNvSpPr/>
          <p:nvPr/>
        </p:nvSpPr>
        <p:spPr>
          <a:xfrm>
            <a:off x="9011018" y="6459949"/>
            <a:ext cx="1367394" cy="394195"/>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a:ln>
                  <a:noFill/>
                </a:ln>
                <a:solidFill>
                  <a:srgbClr val="FFFFFF"/>
                </a:solidFill>
                <a:effectLst/>
                <a:uLnTx/>
                <a:uFillTx/>
                <a:latin typeface="Calibri" panose="020F0502020204030204" pitchFamily="34" charset="0"/>
                <a:ea typeface="DejaVu Sans"/>
                <a:cs typeface="Calibri" panose="020F0502020204030204" pitchFamily="34" charset="0"/>
              </a:rPr>
              <a:t>MPAI Store</a:t>
            </a:r>
            <a:endParaRPr kumimoji="0" lang="it-IT" sz="1600" b="0" i="0" u="none" strike="noStrike" kern="1200" cap="none" spc="-1"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25" name="Straight Connector 24">
            <a:extLst>
              <a:ext uri="{FF2B5EF4-FFF2-40B4-BE49-F238E27FC236}">
                <a16:creationId xmlns:a16="http://schemas.microsoft.com/office/drawing/2014/main" id="{A3C32177-B7F6-B1EE-F314-313633BBCBF8}"/>
              </a:ext>
            </a:extLst>
          </p:cNvPr>
          <p:cNvCxnSpPr>
            <a:cxnSpLocks/>
          </p:cNvCxnSpPr>
          <p:nvPr/>
        </p:nvCxnSpPr>
        <p:spPr>
          <a:xfrm flipV="1">
            <a:off x="5318392" y="6373421"/>
            <a:ext cx="1679658" cy="1"/>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cxnSp>
        <p:nvCxnSpPr>
          <p:cNvPr id="26" name="Straight Connector 25">
            <a:extLst>
              <a:ext uri="{FF2B5EF4-FFF2-40B4-BE49-F238E27FC236}">
                <a16:creationId xmlns:a16="http://schemas.microsoft.com/office/drawing/2014/main" id="{014D4A39-D829-8BAB-C50B-1A99D9E93624}"/>
              </a:ext>
            </a:extLst>
          </p:cNvPr>
          <p:cNvCxnSpPr>
            <a:cxnSpLocks/>
          </p:cNvCxnSpPr>
          <p:nvPr/>
        </p:nvCxnSpPr>
        <p:spPr>
          <a:xfrm flipV="1">
            <a:off x="7168965" y="6373417"/>
            <a:ext cx="1679658" cy="1"/>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cxnSp>
        <p:nvCxnSpPr>
          <p:cNvPr id="27" name="Straight Connector 26">
            <a:extLst>
              <a:ext uri="{FF2B5EF4-FFF2-40B4-BE49-F238E27FC236}">
                <a16:creationId xmlns:a16="http://schemas.microsoft.com/office/drawing/2014/main" id="{FDC5A160-CDC9-01BF-738F-89EB6DB73294}"/>
              </a:ext>
            </a:extLst>
          </p:cNvPr>
          <p:cNvCxnSpPr>
            <a:cxnSpLocks/>
          </p:cNvCxnSpPr>
          <p:nvPr/>
        </p:nvCxnSpPr>
        <p:spPr>
          <a:xfrm flipV="1">
            <a:off x="9017238" y="6372883"/>
            <a:ext cx="1407514" cy="1"/>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cxnSp>
        <p:nvCxnSpPr>
          <p:cNvPr id="3" name="Straight Connector 2">
            <a:extLst>
              <a:ext uri="{FF2B5EF4-FFF2-40B4-BE49-F238E27FC236}">
                <a16:creationId xmlns:a16="http://schemas.microsoft.com/office/drawing/2014/main" id="{87E5277D-6341-4E56-951F-BD2B0A911E1F}"/>
              </a:ext>
            </a:extLst>
          </p:cNvPr>
          <p:cNvCxnSpPr>
            <a:cxnSpLocks/>
          </p:cNvCxnSpPr>
          <p:nvPr/>
        </p:nvCxnSpPr>
        <p:spPr>
          <a:xfrm>
            <a:off x="4533870" y="2065379"/>
            <a:ext cx="7384375"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1" name="Straight Connector 10">
            <a:extLst>
              <a:ext uri="{FF2B5EF4-FFF2-40B4-BE49-F238E27FC236}">
                <a16:creationId xmlns:a16="http://schemas.microsoft.com/office/drawing/2014/main" id="{A189378A-D514-DD73-DE24-D3C602532857}"/>
              </a:ext>
            </a:extLst>
          </p:cNvPr>
          <p:cNvCxnSpPr>
            <a:cxnSpLocks/>
          </p:cNvCxnSpPr>
          <p:nvPr/>
        </p:nvCxnSpPr>
        <p:spPr>
          <a:xfrm>
            <a:off x="3195407" y="5315373"/>
            <a:ext cx="660899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2" name="Straight Connector 11">
            <a:extLst>
              <a:ext uri="{FF2B5EF4-FFF2-40B4-BE49-F238E27FC236}">
                <a16:creationId xmlns:a16="http://schemas.microsoft.com/office/drawing/2014/main" id="{A83A5AA7-71ED-6DE3-1F6C-57EB29ED5290}"/>
              </a:ext>
            </a:extLst>
          </p:cNvPr>
          <p:cNvCxnSpPr>
            <a:cxnSpLocks/>
          </p:cNvCxnSpPr>
          <p:nvPr/>
        </p:nvCxnSpPr>
        <p:spPr>
          <a:xfrm>
            <a:off x="3225887" y="4858173"/>
            <a:ext cx="6608993"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5" name="Straight Connector 14">
            <a:extLst>
              <a:ext uri="{FF2B5EF4-FFF2-40B4-BE49-F238E27FC236}">
                <a16:creationId xmlns:a16="http://schemas.microsoft.com/office/drawing/2014/main" id="{490A68E6-AE87-835A-D889-50DBBAC9CDB8}"/>
              </a:ext>
            </a:extLst>
          </p:cNvPr>
          <p:cNvCxnSpPr/>
          <p:nvPr/>
        </p:nvCxnSpPr>
        <p:spPr>
          <a:xfrm flipV="1">
            <a:off x="3239408" y="3980565"/>
            <a:ext cx="4186575"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6" name="Straight Connector 15">
            <a:extLst>
              <a:ext uri="{FF2B5EF4-FFF2-40B4-BE49-F238E27FC236}">
                <a16:creationId xmlns:a16="http://schemas.microsoft.com/office/drawing/2014/main" id="{138C4A9F-AA5D-ADF7-A5E3-B205E2F0F59B}"/>
              </a:ext>
            </a:extLst>
          </p:cNvPr>
          <p:cNvCxnSpPr/>
          <p:nvPr/>
        </p:nvCxnSpPr>
        <p:spPr>
          <a:xfrm flipV="1">
            <a:off x="3249568" y="4305685"/>
            <a:ext cx="4186575"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8" name="Title 7">
            <a:extLst>
              <a:ext uri="{FF2B5EF4-FFF2-40B4-BE49-F238E27FC236}">
                <a16:creationId xmlns:a16="http://schemas.microsoft.com/office/drawing/2014/main" id="{3CBA180A-D207-08F7-564D-8060E0EE370B}"/>
              </a:ext>
            </a:extLst>
          </p:cNvPr>
          <p:cNvSpPr>
            <a:spLocks noGrp="1"/>
          </p:cNvSpPr>
          <p:nvPr>
            <p:ph type="title"/>
          </p:nvPr>
        </p:nvSpPr>
        <p:spPr>
          <a:xfrm>
            <a:off x="1321904" y="6469"/>
            <a:ext cx="10182707" cy="794185"/>
          </a:xfrm>
        </p:spPr>
        <p:txBody>
          <a:bodyPr/>
          <a:lstStyle/>
          <a:p>
            <a:r>
              <a:rPr lang="en-US" dirty="0"/>
              <a:t>ABV Client: transmitting side</a:t>
            </a:r>
            <a:endParaRPr lang="en-150" dirty="0"/>
          </a:p>
        </p:txBody>
      </p:sp>
      <p:sp>
        <p:nvSpPr>
          <p:cNvPr id="2" name="Date Placeholder 3">
            <a:extLst>
              <a:ext uri="{FF2B5EF4-FFF2-40B4-BE49-F238E27FC236}">
                <a16:creationId xmlns:a16="http://schemas.microsoft.com/office/drawing/2014/main" id="{1EDD37F1-7724-3CDE-2EC7-C72AD743CC7E}"/>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FC8A02-69CE-4022-BC92-E0319BEAF265}"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54082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4" name="Rectangle 41"/>
          <p:cNvSpPr/>
          <p:nvPr/>
        </p:nvSpPr>
        <p:spPr>
          <a:xfrm>
            <a:off x="5326764" y="1204759"/>
            <a:ext cx="2819071" cy="43879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a:ln>
                  <a:noFill/>
                </a:ln>
                <a:solidFill>
                  <a:srgbClr val="FFFFFF"/>
                </a:solidFill>
                <a:effectLst/>
                <a:uLnTx/>
                <a:uFillTx/>
                <a:latin typeface="Calibri"/>
                <a:ea typeface="DejaVu Sans"/>
                <a:cs typeface="+mn-cs"/>
              </a:rPr>
              <a:t>S</a:t>
            </a:r>
            <a:endParaRPr kumimoji="0" lang="it-IT" sz="1600" b="0" i="0" u="none" strike="noStrike" kern="1200" cap="none" spc="-1" normalizeH="0" baseline="0" noProof="0">
              <a:ln>
                <a:noFill/>
              </a:ln>
              <a:solidFill>
                <a:prstClr val="black"/>
              </a:solidFill>
              <a:effectLst/>
              <a:uLnTx/>
              <a:uFillTx/>
              <a:latin typeface="Arial"/>
              <a:ea typeface="+mn-ea"/>
              <a:cs typeface="+mn-cs"/>
            </a:endParaRPr>
          </a:p>
        </p:txBody>
      </p:sp>
      <p:sp>
        <p:nvSpPr>
          <p:cNvPr id="2505" name="TextBox 6"/>
          <p:cNvSpPr/>
          <p:nvPr/>
        </p:nvSpPr>
        <p:spPr>
          <a:xfrm>
            <a:off x="3801808" y="4707634"/>
            <a:ext cx="1427099"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a:ea typeface="DejaVu Sans"/>
                <a:cs typeface="+mn-cs"/>
              </a:rPr>
              <a:t>Speech </a:t>
            </a:r>
            <a:r>
              <a:rPr kumimoji="0" lang="en-GB" sz="1600" b="0" i="0" u="none" strike="noStrike" kern="1200" cap="none" spc="-1" normalizeH="0" baseline="0" noProof="0" dirty="0">
                <a:ln>
                  <a:noFill/>
                </a:ln>
                <a:solidFill>
                  <a:srgbClr val="000000"/>
                </a:solidFill>
                <a:effectLst/>
                <a:uLnTx/>
                <a:uFillTx/>
                <a:latin typeface="Calibri"/>
                <a:ea typeface="DejaVu Sans"/>
                <a:cs typeface="+mn-cs"/>
              </a:rPr>
              <a:t> (</a:t>
            </a:r>
            <a:r>
              <a:rPr kumimoji="0" lang="en-US" sz="1600" b="0" i="0" u="none" strike="noStrike" kern="1200" cap="none" spc="-1" normalizeH="0" baseline="0" noProof="0" dirty="0">
                <a:ln>
                  <a:noFill/>
                </a:ln>
                <a:solidFill>
                  <a:srgbClr val="000000"/>
                </a:solidFill>
                <a:effectLst/>
                <a:uLnTx/>
                <a:uFillTx/>
                <a:latin typeface="Calibri"/>
                <a:ea typeface="DejaVu Sans"/>
                <a:cs typeface="+mn-cs"/>
              </a:rPr>
              <a:t>xN+1)</a:t>
            </a:r>
            <a:endParaRPr kumimoji="0" lang="it-IT" sz="1600" b="0" i="0" u="none" strike="noStrike" kern="1200" cap="none" spc="-1" normalizeH="0" baseline="0" noProof="0" dirty="0">
              <a:ln>
                <a:noFill/>
              </a:ln>
              <a:solidFill>
                <a:prstClr val="black"/>
              </a:solidFill>
              <a:effectLst/>
              <a:uLnTx/>
              <a:uFillTx/>
              <a:latin typeface="Arial"/>
              <a:ea typeface="+mn-ea"/>
              <a:cs typeface="+mn-cs"/>
            </a:endParaRPr>
          </a:p>
        </p:txBody>
      </p:sp>
      <p:sp>
        <p:nvSpPr>
          <p:cNvPr id="2509" name="TextBox 34"/>
          <p:cNvSpPr/>
          <p:nvPr/>
        </p:nvSpPr>
        <p:spPr>
          <a:xfrm>
            <a:off x="3065316" y="2299491"/>
            <a:ext cx="2143577" cy="33710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FF0000"/>
                </a:solidFill>
                <a:effectLst/>
                <a:uLnTx/>
                <a:uFillTx/>
                <a:latin typeface="Calibri"/>
                <a:ea typeface="DejaVu Sans"/>
                <a:cs typeface="+mn-cs"/>
              </a:rPr>
              <a:t>Spatial Attitudes (xN+1)</a:t>
            </a:r>
            <a:endParaRPr kumimoji="0" lang="it-IT" sz="1600" b="0" i="0" u="none" strike="noStrike" kern="1200" cap="none" spc="-1" normalizeH="0" baseline="0" noProof="0" dirty="0">
              <a:ln>
                <a:noFill/>
              </a:ln>
              <a:solidFill>
                <a:srgbClr val="FF0000"/>
              </a:solidFill>
              <a:effectLst/>
              <a:uLnTx/>
              <a:uFillTx/>
              <a:latin typeface="Arial"/>
              <a:ea typeface="+mn-ea"/>
              <a:cs typeface="+mn-cs"/>
            </a:endParaRPr>
          </a:p>
        </p:txBody>
      </p:sp>
      <p:sp>
        <p:nvSpPr>
          <p:cNvPr id="2510" name="TextBox 42"/>
          <p:cNvSpPr/>
          <p:nvPr/>
        </p:nvSpPr>
        <p:spPr>
          <a:xfrm>
            <a:off x="8129160" y="3472806"/>
            <a:ext cx="1847961"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a:ea typeface="DejaVu Sans"/>
                <a:cs typeface="+mn-cs"/>
              </a:rPr>
              <a:t>Participant ID (</a:t>
            </a:r>
            <a:r>
              <a:rPr kumimoji="0" lang="en-US" sz="1600" b="0" i="0" u="none" strike="noStrike" kern="1200" cap="none" spc="-1" normalizeH="0" baseline="0" noProof="0" dirty="0" err="1">
                <a:ln>
                  <a:noFill/>
                </a:ln>
                <a:solidFill>
                  <a:srgbClr val="000000"/>
                </a:solidFill>
                <a:effectLst/>
                <a:uLnTx/>
                <a:uFillTx/>
                <a:latin typeface="Calibri"/>
                <a:ea typeface="DejaVu Sans"/>
                <a:cs typeface="+mn-cs"/>
              </a:rPr>
              <a:t>xN</a:t>
            </a:r>
            <a:r>
              <a:rPr kumimoji="0" lang="en-US" sz="1600" b="0" i="0" u="none" strike="noStrike" kern="1200" cap="none" spc="-1" normalizeH="0" baseline="0" noProof="0" dirty="0">
                <a:ln>
                  <a:noFill/>
                </a:ln>
                <a:solidFill>
                  <a:srgbClr val="000000"/>
                </a:solidFill>
                <a:effectLst/>
                <a:uLnTx/>
                <a:uFillTx/>
                <a:latin typeface="Calibri"/>
                <a:ea typeface="DejaVu Sans"/>
                <a:cs typeface="+mn-cs"/>
              </a:rPr>
              <a:t>)</a:t>
            </a:r>
            <a:endParaRPr kumimoji="0" lang="it-IT" sz="1600" b="0" i="0" u="none" strike="noStrike" kern="1200" cap="none" spc="-1" normalizeH="0" baseline="0" noProof="0" dirty="0">
              <a:ln>
                <a:noFill/>
              </a:ln>
              <a:solidFill>
                <a:prstClr val="black"/>
              </a:solidFill>
              <a:effectLst/>
              <a:uLnTx/>
              <a:uFillTx/>
              <a:latin typeface="Arial"/>
              <a:ea typeface="+mn-ea"/>
              <a:cs typeface="+mn-cs"/>
            </a:endParaRPr>
          </a:p>
        </p:txBody>
      </p:sp>
      <p:sp>
        <p:nvSpPr>
          <p:cNvPr id="2511" name="TextBox 43"/>
          <p:cNvSpPr/>
          <p:nvPr/>
        </p:nvSpPr>
        <p:spPr>
          <a:xfrm>
            <a:off x="8105671" y="4431303"/>
            <a:ext cx="1513400"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a:ea typeface="DejaVu Sans"/>
                <a:cs typeface="+mn-cs"/>
              </a:rPr>
              <a:t>Speech (xN+1)</a:t>
            </a:r>
            <a:endParaRPr kumimoji="0" lang="it-IT" sz="1600" b="0" i="0" u="none" strike="noStrike" kern="1200" cap="none" spc="-1" normalizeH="0" baseline="0" noProof="0" dirty="0">
              <a:ln>
                <a:noFill/>
              </a:ln>
              <a:solidFill>
                <a:prstClr val="black"/>
              </a:solidFill>
              <a:effectLst/>
              <a:uLnTx/>
              <a:uFillTx/>
              <a:latin typeface="Arial"/>
              <a:ea typeface="+mn-ea"/>
              <a:cs typeface="+mn-cs"/>
            </a:endParaRPr>
          </a:p>
        </p:txBody>
      </p:sp>
      <p:sp>
        <p:nvSpPr>
          <p:cNvPr id="2513" name="Rectangle 52"/>
          <p:cNvSpPr/>
          <p:nvPr/>
        </p:nvSpPr>
        <p:spPr>
          <a:xfrm>
            <a:off x="3143726" y="6377904"/>
            <a:ext cx="1604510" cy="373958"/>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a:ln>
                  <a:noFill/>
                </a:ln>
                <a:solidFill>
                  <a:srgbClr val="000000"/>
                </a:solidFill>
                <a:effectLst/>
                <a:uLnTx/>
                <a:uFillTx/>
                <a:latin typeface="Calibri"/>
                <a:ea typeface="DejaVu Sans"/>
                <a:cs typeface="+mn-cs"/>
              </a:rPr>
              <a:t>Communication</a:t>
            </a:r>
            <a:endParaRPr kumimoji="0" lang="it-IT" sz="1600" b="0" i="0" u="none" strike="noStrike" kern="1200" cap="none" spc="-1" normalizeH="0" baseline="0" noProof="0">
              <a:ln>
                <a:noFill/>
              </a:ln>
              <a:solidFill>
                <a:prstClr val="black"/>
              </a:solidFill>
              <a:effectLst/>
              <a:uLnTx/>
              <a:uFillTx/>
              <a:latin typeface="Arial"/>
              <a:ea typeface="+mn-ea"/>
              <a:cs typeface="+mn-cs"/>
            </a:endParaRPr>
          </a:p>
        </p:txBody>
      </p:sp>
      <p:sp>
        <p:nvSpPr>
          <p:cNvPr id="2514" name="Rectangle 53"/>
          <p:cNvSpPr/>
          <p:nvPr/>
        </p:nvSpPr>
        <p:spPr>
          <a:xfrm>
            <a:off x="1229429" y="5823571"/>
            <a:ext cx="6976092" cy="356843"/>
          </a:xfrm>
          <a:prstGeom prst="rect">
            <a:avLst/>
          </a:prstGeom>
          <a:solidFill>
            <a:schemeClr val="accent2">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a:ln>
                  <a:noFill/>
                </a:ln>
                <a:solidFill>
                  <a:srgbClr val="000000"/>
                </a:solidFill>
                <a:effectLst/>
                <a:uLnTx/>
                <a:uFillTx/>
                <a:latin typeface="Calibri"/>
                <a:ea typeface="DejaVu Sans"/>
                <a:cs typeface="+mn-cs"/>
              </a:rPr>
              <a:t>Controller</a:t>
            </a:r>
            <a:endParaRPr kumimoji="0" lang="it-IT" sz="1600" b="0" i="0" u="none" strike="noStrike" kern="1200" cap="none" spc="-1" normalizeH="0" baseline="0" noProof="0">
              <a:ln>
                <a:noFill/>
              </a:ln>
              <a:solidFill>
                <a:prstClr val="black"/>
              </a:solidFill>
              <a:effectLst/>
              <a:uLnTx/>
              <a:uFillTx/>
              <a:latin typeface="Arial"/>
              <a:ea typeface="+mn-ea"/>
              <a:cs typeface="+mn-cs"/>
            </a:endParaRPr>
          </a:p>
        </p:txBody>
      </p:sp>
      <p:sp>
        <p:nvSpPr>
          <p:cNvPr id="2516" name="Straight Arrow Connector 19"/>
          <p:cNvSpPr/>
          <p:nvPr/>
        </p:nvSpPr>
        <p:spPr>
          <a:xfrm>
            <a:off x="1197721" y="5694301"/>
            <a:ext cx="6997487" cy="45719"/>
          </a:xfrm>
          <a:custGeom>
            <a:avLst/>
            <a:gdLst/>
            <a:ahLst/>
            <a:cxnLst/>
            <a:rect l="l" t="t" r="r" b="b"/>
            <a:pathLst>
              <a:path w="21600" h="21600">
                <a:moveTo>
                  <a:pt x="0" y="0"/>
                </a:moveTo>
                <a:lnTo>
                  <a:pt x="21600" y="21600"/>
                </a:lnTo>
              </a:path>
            </a:pathLst>
          </a:custGeom>
          <a:noFill/>
          <a:ln w="28575">
            <a:solidFill>
              <a:srgbClr val="000000"/>
            </a:solidFill>
          </a:ln>
        </p:spPr>
        <p:style>
          <a:lnRef idx="1">
            <a:schemeClr val="accent1"/>
          </a:lnRef>
          <a:fillRef idx="0">
            <a:schemeClr val="accent1"/>
          </a:fillRef>
          <a:effectRef idx="0">
            <a:schemeClr val="accent1"/>
          </a:effectRef>
          <a:fontRef idx="minor"/>
        </p:style>
      </p:sp>
      <p:sp>
        <p:nvSpPr>
          <p:cNvPr id="2517" name="Rectangle 56"/>
          <p:cNvSpPr/>
          <p:nvPr/>
        </p:nvSpPr>
        <p:spPr>
          <a:xfrm>
            <a:off x="4972784" y="6374313"/>
            <a:ext cx="1634673" cy="373958"/>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a:ln>
                  <a:noFill/>
                </a:ln>
                <a:solidFill>
                  <a:srgbClr val="000000"/>
                </a:solidFill>
                <a:effectLst/>
                <a:uLnTx/>
                <a:uFillTx/>
                <a:latin typeface="Calibri"/>
                <a:ea typeface="DejaVu Sans"/>
                <a:cs typeface="+mn-cs"/>
              </a:rPr>
              <a:t>Global Storage</a:t>
            </a:r>
            <a:endParaRPr kumimoji="0" lang="it-IT" sz="1600" b="0" i="0" u="none" strike="noStrike" kern="1200" cap="none" spc="-1" normalizeH="0" baseline="0" noProof="0">
              <a:ln>
                <a:noFill/>
              </a:ln>
              <a:solidFill>
                <a:prstClr val="black"/>
              </a:solidFill>
              <a:effectLst/>
              <a:uLnTx/>
              <a:uFillTx/>
              <a:latin typeface="Arial"/>
              <a:ea typeface="+mn-ea"/>
              <a:cs typeface="+mn-cs"/>
            </a:endParaRPr>
          </a:p>
        </p:txBody>
      </p:sp>
      <p:sp>
        <p:nvSpPr>
          <p:cNvPr id="2519" name="Rectangle 58"/>
          <p:cNvSpPr/>
          <p:nvPr/>
        </p:nvSpPr>
        <p:spPr>
          <a:xfrm>
            <a:off x="6791787" y="6374313"/>
            <a:ext cx="1367394" cy="373958"/>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a:ln>
                  <a:noFill/>
                </a:ln>
                <a:solidFill>
                  <a:srgbClr val="FFFFFF"/>
                </a:solidFill>
                <a:effectLst/>
                <a:uLnTx/>
                <a:uFillTx/>
                <a:latin typeface="Calibri"/>
                <a:ea typeface="DejaVu Sans"/>
                <a:cs typeface="+mn-cs"/>
              </a:rPr>
              <a:t>MPAI Store</a:t>
            </a:r>
            <a:endParaRPr kumimoji="0" lang="it-IT" sz="1600" b="0" i="0" u="none" strike="noStrike" kern="1200" cap="none" spc="-1" normalizeH="0" baseline="0" noProof="0">
              <a:ln>
                <a:noFill/>
              </a:ln>
              <a:solidFill>
                <a:prstClr val="black"/>
              </a:solidFill>
              <a:effectLst/>
              <a:uLnTx/>
              <a:uFillTx/>
              <a:latin typeface="Arial"/>
              <a:ea typeface="+mn-ea"/>
              <a:cs typeface="+mn-cs"/>
            </a:endParaRPr>
          </a:p>
        </p:txBody>
      </p:sp>
      <p:sp>
        <p:nvSpPr>
          <p:cNvPr id="2521" name="Rectangle 47"/>
          <p:cNvSpPr/>
          <p:nvPr/>
        </p:nvSpPr>
        <p:spPr>
          <a:xfrm>
            <a:off x="1229429" y="1106814"/>
            <a:ext cx="843819" cy="4387995"/>
          </a:xfrm>
          <a:prstGeom prst="rec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 normalizeH="0" baseline="0" noProof="0">
                <a:ln>
                  <a:noFill/>
                </a:ln>
                <a:solidFill>
                  <a:srgbClr val="FFFFFF"/>
                </a:solidFill>
                <a:effectLst/>
                <a:uLnTx/>
                <a:uFillTx/>
                <a:latin typeface="Calibri"/>
                <a:ea typeface="DejaVu Sans"/>
                <a:cs typeface="+mn-cs"/>
              </a:rPr>
              <a:t>User Agent</a:t>
            </a:r>
            <a:endParaRPr kumimoji="0" lang="it-IT" sz="1800" b="0" i="0" u="none" strike="noStrike" kern="1200" cap="none" spc="-1" normalizeH="0" baseline="0" noProof="0">
              <a:ln>
                <a:noFill/>
              </a:ln>
              <a:solidFill>
                <a:prstClr val="black"/>
              </a:solidFill>
              <a:effectLst/>
              <a:uLnTx/>
              <a:uFillTx/>
              <a:latin typeface="Arial"/>
              <a:ea typeface="+mn-ea"/>
              <a:cs typeface="+mn-cs"/>
            </a:endParaRPr>
          </a:p>
        </p:txBody>
      </p:sp>
      <p:sp>
        <p:nvSpPr>
          <p:cNvPr id="2526" name="TextBox 61"/>
          <p:cNvSpPr/>
          <p:nvPr/>
        </p:nvSpPr>
        <p:spPr>
          <a:xfrm>
            <a:off x="2788685" y="4297829"/>
            <a:ext cx="2472706"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FF0000"/>
                </a:solidFill>
                <a:effectLst/>
                <a:uLnTx/>
                <a:uFillTx/>
                <a:latin typeface="Calibri"/>
                <a:ea typeface="DejaVu Sans"/>
                <a:cs typeface="+mn-cs"/>
              </a:rPr>
              <a:t>Languages Preferences</a:t>
            </a:r>
            <a:r>
              <a:rPr kumimoji="0" lang="en-GB" sz="1600" b="0" i="0" u="none" strike="noStrike" kern="1200" cap="none" spc="-1" normalizeH="0" baseline="0" noProof="0" dirty="0">
                <a:ln>
                  <a:noFill/>
                </a:ln>
                <a:solidFill>
                  <a:srgbClr val="FF0000"/>
                </a:solidFill>
                <a:effectLst/>
                <a:uLnTx/>
                <a:uFillTx/>
                <a:latin typeface="Calibri"/>
                <a:ea typeface="DejaVu Sans"/>
                <a:cs typeface="+mn-cs"/>
              </a:rPr>
              <a:t> (</a:t>
            </a:r>
            <a:r>
              <a:rPr kumimoji="0" lang="en-US" sz="1600" b="0" i="0" u="none" strike="noStrike" kern="1200" cap="none" spc="-1" normalizeH="0" baseline="0" noProof="0" dirty="0" err="1">
                <a:ln>
                  <a:noFill/>
                </a:ln>
                <a:solidFill>
                  <a:srgbClr val="FF0000"/>
                </a:solidFill>
                <a:effectLst/>
                <a:uLnTx/>
                <a:uFillTx/>
                <a:latin typeface="Calibri"/>
                <a:ea typeface="DejaVu Sans"/>
                <a:cs typeface="+mn-cs"/>
              </a:rPr>
              <a:t>xN</a:t>
            </a:r>
            <a:r>
              <a:rPr kumimoji="0" lang="en-US" sz="1600" b="0" i="0" u="none" strike="noStrike" kern="1200" cap="none" spc="-1" normalizeH="0" baseline="0" noProof="0" dirty="0">
                <a:ln>
                  <a:noFill/>
                </a:ln>
                <a:solidFill>
                  <a:srgbClr val="FF0000"/>
                </a:solidFill>
                <a:effectLst/>
                <a:uLnTx/>
                <a:uFillTx/>
                <a:latin typeface="Calibri"/>
                <a:ea typeface="DejaVu Sans"/>
                <a:cs typeface="+mn-cs"/>
              </a:rPr>
              <a:t>)</a:t>
            </a:r>
            <a:endParaRPr kumimoji="0" lang="it-IT" sz="1600" b="0" i="0" u="none" strike="noStrike" kern="1200" cap="none" spc="-1" normalizeH="0" baseline="0" noProof="0" dirty="0">
              <a:ln>
                <a:noFill/>
              </a:ln>
              <a:solidFill>
                <a:srgbClr val="FF0000"/>
              </a:solidFill>
              <a:effectLst/>
              <a:uLnTx/>
              <a:uFillTx/>
              <a:latin typeface="Arial"/>
              <a:ea typeface="+mn-ea"/>
              <a:cs typeface="+mn-cs"/>
            </a:endParaRPr>
          </a:p>
        </p:txBody>
      </p:sp>
      <p:sp>
        <p:nvSpPr>
          <p:cNvPr id="2533" name="TextBox 63"/>
          <p:cNvSpPr/>
          <p:nvPr/>
        </p:nvSpPr>
        <p:spPr>
          <a:xfrm>
            <a:off x="2783726" y="3451162"/>
            <a:ext cx="2438857"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a:ea typeface="DejaVu Sans"/>
                <a:cs typeface="+mn-cs"/>
              </a:rPr>
              <a:t>Speech Descriptors (A)</a:t>
            </a:r>
            <a:r>
              <a:rPr kumimoji="0" lang="en-GB" sz="1600" b="0" i="0" u="none" strike="noStrike" kern="1200" cap="none" spc="-1" normalizeH="0" baseline="0" noProof="0" dirty="0">
                <a:ln>
                  <a:noFill/>
                </a:ln>
                <a:solidFill>
                  <a:srgbClr val="000000"/>
                </a:solidFill>
                <a:effectLst/>
                <a:uLnTx/>
                <a:uFillTx/>
                <a:latin typeface="Calibri"/>
                <a:ea typeface="DejaVu Sans"/>
                <a:cs typeface="+mn-cs"/>
              </a:rPr>
              <a:t> (</a:t>
            </a:r>
            <a:r>
              <a:rPr kumimoji="0" lang="en-US" sz="1600" b="0" i="0" u="none" strike="noStrike" kern="1200" cap="none" spc="-1" normalizeH="0" baseline="0" noProof="0" dirty="0" err="1">
                <a:ln>
                  <a:noFill/>
                </a:ln>
                <a:solidFill>
                  <a:srgbClr val="000000"/>
                </a:solidFill>
                <a:effectLst/>
                <a:uLnTx/>
                <a:uFillTx/>
                <a:latin typeface="Calibri"/>
                <a:ea typeface="DejaVu Sans"/>
                <a:cs typeface="+mn-cs"/>
              </a:rPr>
              <a:t>xN</a:t>
            </a:r>
            <a:r>
              <a:rPr kumimoji="0" lang="en-US" sz="1600" b="0" i="0" u="none" strike="noStrike" kern="1200" cap="none" spc="-1" normalizeH="0" baseline="0" noProof="0" dirty="0">
                <a:ln>
                  <a:noFill/>
                </a:ln>
                <a:solidFill>
                  <a:srgbClr val="000000"/>
                </a:solidFill>
                <a:effectLst/>
                <a:uLnTx/>
                <a:uFillTx/>
                <a:latin typeface="Calibri"/>
                <a:ea typeface="DejaVu Sans"/>
                <a:cs typeface="+mn-cs"/>
              </a:rPr>
              <a:t>)</a:t>
            </a:r>
            <a:endParaRPr kumimoji="0" lang="it-IT" sz="1600" b="0" i="0" u="none" strike="noStrike" kern="1200" cap="none" spc="-1" normalizeH="0" baseline="0" noProof="0" dirty="0">
              <a:ln>
                <a:noFill/>
              </a:ln>
              <a:solidFill>
                <a:prstClr val="black"/>
              </a:solidFill>
              <a:effectLst/>
              <a:uLnTx/>
              <a:uFillTx/>
              <a:latin typeface="Arial"/>
              <a:ea typeface="+mn-ea"/>
              <a:cs typeface="+mn-cs"/>
            </a:endParaRPr>
          </a:p>
        </p:txBody>
      </p:sp>
      <p:sp>
        <p:nvSpPr>
          <p:cNvPr id="2536" name="TextBox 67"/>
          <p:cNvSpPr/>
          <p:nvPr/>
        </p:nvSpPr>
        <p:spPr>
          <a:xfrm>
            <a:off x="2996709" y="3865413"/>
            <a:ext cx="2323063"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a:ea typeface="DejaVu Sans"/>
                <a:cs typeface="+mn-cs"/>
              </a:rPr>
              <a:t>Face Descriptors (A) </a:t>
            </a:r>
            <a:r>
              <a:rPr kumimoji="0" lang="en-GB" sz="1600" b="0" i="0" u="none" strike="noStrike" kern="1200" cap="none" spc="-1" normalizeH="0" baseline="0" noProof="0" dirty="0">
                <a:ln>
                  <a:noFill/>
                </a:ln>
                <a:solidFill>
                  <a:srgbClr val="000000"/>
                </a:solidFill>
                <a:effectLst/>
                <a:uLnTx/>
                <a:uFillTx/>
                <a:latin typeface="Calibri"/>
                <a:ea typeface="DejaVu Sans"/>
                <a:cs typeface="+mn-cs"/>
              </a:rPr>
              <a:t>(</a:t>
            </a:r>
            <a:r>
              <a:rPr kumimoji="0" lang="en-US" sz="1600" b="0" i="0" u="none" strike="noStrike" kern="1200" cap="none" spc="-1" normalizeH="0" baseline="0" noProof="0" dirty="0" err="1">
                <a:ln>
                  <a:noFill/>
                </a:ln>
                <a:solidFill>
                  <a:srgbClr val="000000"/>
                </a:solidFill>
                <a:effectLst/>
                <a:uLnTx/>
                <a:uFillTx/>
                <a:latin typeface="Calibri"/>
                <a:ea typeface="DejaVu Sans"/>
                <a:cs typeface="+mn-cs"/>
              </a:rPr>
              <a:t>xN</a:t>
            </a:r>
            <a:r>
              <a:rPr kumimoji="0" lang="en-US" sz="1600" b="0" i="0" u="none" strike="noStrike" kern="1200" cap="none" spc="-1" normalizeH="0" baseline="0" noProof="0" dirty="0">
                <a:ln>
                  <a:noFill/>
                </a:ln>
                <a:solidFill>
                  <a:srgbClr val="000000"/>
                </a:solidFill>
                <a:effectLst/>
                <a:uLnTx/>
                <a:uFillTx/>
                <a:latin typeface="Calibri"/>
                <a:ea typeface="DejaVu Sans"/>
                <a:cs typeface="+mn-cs"/>
              </a:rPr>
              <a:t>)</a:t>
            </a:r>
            <a:endParaRPr kumimoji="0" lang="it-IT" sz="1600" b="0" i="0" u="none" strike="noStrike" kern="1200" cap="none" spc="-1" normalizeH="0" baseline="0" noProof="0" dirty="0">
              <a:ln>
                <a:noFill/>
              </a:ln>
              <a:solidFill>
                <a:prstClr val="black"/>
              </a:solidFill>
              <a:effectLst/>
              <a:uLnTx/>
              <a:uFillTx/>
              <a:latin typeface="Arial"/>
              <a:ea typeface="+mn-ea"/>
              <a:cs typeface="+mn-cs"/>
            </a:endParaRPr>
          </a:p>
        </p:txBody>
      </p:sp>
      <p:sp>
        <p:nvSpPr>
          <p:cNvPr id="2541" name="TextBox 72"/>
          <p:cNvSpPr/>
          <p:nvPr/>
        </p:nvSpPr>
        <p:spPr>
          <a:xfrm>
            <a:off x="2918712" y="3058863"/>
            <a:ext cx="2297209"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dirty="0">
                <a:ln>
                  <a:noFill/>
                </a:ln>
                <a:solidFill>
                  <a:srgbClr val="000000"/>
                </a:solidFill>
                <a:effectLst/>
                <a:uLnTx/>
                <a:uFillTx/>
                <a:latin typeface="Calibri"/>
                <a:ea typeface="DejaVu Sans"/>
                <a:cs typeface="+mn-cs"/>
              </a:rPr>
              <a:t>Participant Identities (</a:t>
            </a:r>
            <a:r>
              <a:rPr kumimoji="0" lang="en-US" sz="1600" b="0" i="0" u="none" strike="noStrike" kern="1200" cap="none" spc="-1" normalizeH="0" baseline="0" noProof="0" dirty="0" err="1">
                <a:ln>
                  <a:noFill/>
                </a:ln>
                <a:solidFill>
                  <a:srgbClr val="000000"/>
                </a:solidFill>
                <a:effectLst/>
                <a:uLnTx/>
                <a:uFillTx/>
                <a:latin typeface="Calibri"/>
                <a:ea typeface="DejaVu Sans"/>
                <a:cs typeface="+mn-cs"/>
              </a:rPr>
              <a:t>xN</a:t>
            </a:r>
            <a:r>
              <a:rPr kumimoji="0" lang="en-US" sz="1600" b="0" i="0" u="none" strike="noStrike" kern="1200" cap="none" spc="-1" normalizeH="0" baseline="0" noProof="0" dirty="0">
                <a:ln>
                  <a:noFill/>
                </a:ln>
                <a:solidFill>
                  <a:srgbClr val="000000"/>
                </a:solidFill>
                <a:effectLst/>
                <a:uLnTx/>
                <a:uFillTx/>
                <a:latin typeface="Calibri"/>
                <a:ea typeface="DejaVu Sans"/>
                <a:cs typeface="+mn-cs"/>
              </a:rPr>
              <a:t>)</a:t>
            </a:r>
            <a:endParaRPr kumimoji="0" lang="it-IT" sz="1600" b="0" i="0" u="none" strike="noStrike" kern="1200" cap="none" spc="-1" normalizeH="0" baseline="0" noProof="0" dirty="0">
              <a:ln>
                <a:noFill/>
              </a:ln>
              <a:solidFill>
                <a:prstClr val="black"/>
              </a:solidFill>
              <a:effectLst/>
              <a:uLnTx/>
              <a:uFillTx/>
              <a:latin typeface="Arial"/>
              <a:ea typeface="+mn-ea"/>
              <a:cs typeface="+mn-cs"/>
            </a:endParaRPr>
          </a:p>
        </p:txBody>
      </p:sp>
      <p:cxnSp>
        <p:nvCxnSpPr>
          <p:cNvPr id="42" name="Straight Connector 41">
            <a:extLst>
              <a:ext uri="{FF2B5EF4-FFF2-40B4-BE49-F238E27FC236}">
                <a16:creationId xmlns:a16="http://schemas.microsoft.com/office/drawing/2014/main" id="{E0DB4C5A-C0F9-9FA3-40C0-B371E1F10637}"/>
              </a:ext>
            </a:extLst>
          </p:cNvPr>
          <p:cNvCxnSpPr/>
          <p:nvPr/>
        </p:nvCxnSpPr>
        <p:spPr>
          <a:xfrm flipV="1">
            <a:off x="2842855" y="3402405"/>
            <a:ext cx="2713803"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3" name="Straight Connector 42">
            <a:extLst>
              <a:ext uri="{FF2B5EF4-FFF2-40B4-BE49-F238E27FC236}">
                <a16:creationId xmlns:a16="http://schemas.microsoft.com/office/drawing/2014/main" id="{6CB1D54A-C021-BF89-D936-BFD7971FD7FA}"/>
              </a:ext>
            </a:extLst>
          </p:cNvPr>
          <p:cNvCxnSpPr/>
          <p:nvPr/>
        </p:nvCxnSpPr>
        <p:spPr>
          <a:xfrm flipV="1">
            <a:off x="2821087" y="3781362"/>
            <a:ext cx="2713803"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4" name="Straight Connector 43">
            <a:extLst>
              <a:ext uri="{FF2B5EF4-FFF2-40B4-BE49-F238E27FC236}">
                <a16:creationId xmlns:a16="http://schemas.microsoft.com/office/drawing/2014/main" id="{A3712636-3714-1ABF-B8DD-49F412502EEC}"/>
              </a:ext>
            </a:extLst>
          </p:cNvPr>
          <p:cNvCxnSpPr/>
          <p:nvPr/>
        </p:nvCxnSpPr>
        <p:spPr>
          <a:xfrm flipV="1">
            <a:off x="2821083" y="4204455"/>
            <a:ext cx="2713803"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5" name="Straight Connector 44">
            <a:extLst>
              <a:ext uri="{FF2B5EF4-FFF2-40B4-BE49-F238E27FC236}">
                <a16:creationId xmlns:a16="http://schemas.microsoft.com/office/drawing/2014/main" id="{91EBB48E-3552-9136-39FA-9ABD5954752D}"/>
              </a:ext>
            </a:extLst>
          </p:cNvPr>
          <p:cNvCxnSpPr/>
          <p:nvPr/>
        </p:nvCxnSpPr>
        <p:spPr>
          <a:xfrm flipV="1">
            <a:off x="2873335" y="4637707"/>
            <a:ext cx="2713803"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6" name="Straight Connector 45">
            <a:extLst>
              <a:ext uri="{FF2B5EF4-FFF2-40B4-BE49-F238E27FC236}">
                <a16:creationId xmlns:a16="http://schemas.microsoft.com/office/drawing/2014/main" id="{56A2055D-76B9-C082-C227-49E98014DB4C}"/>
              </a:ext>
            </a:extLst>
          </p:cNvPr>
          <p:cNvCxnSpPr/>
          <p:nvPr/>
        </p:nvCxnSpPr>
        <p:spPr>
          <a:xfrm flipV="1">
            <a:off x="2883495" y="4988952"/>
            <a:ext cx="2713803"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49" name="Straight Connector 48">
            <a:extLst>
              <a:ext uri="{FF2B5EF4-FFF2-40B4-BE49-F238E27FC236}">
                <a16:creationId xmlns:a16="http://schemas.microsoft.com/office/drawing/2014/main" id="{EA662442-F2C9-8878-E1D5-2ECA19A03D04}"/>
              </a:ext>
            </a:extLst>
          </p:cNvPr>
          <p:cNvCxnSpPr>
            <a:cxnSpLocks/>
          </p:cNvCxnSpPr>
          <p:nvPr/>
        </p:nvCxnSpPr>
        <p:spPr>
          <a:xfrm flipV="1">
            <a:off x="3099161" y="6277624"/>
            <a:ext cx="1679658" cy="1"/>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cxnSp>
        <p:nvCxnSpPr>
          <p:cNvPr id="50" name="Straight Connector 49">
            <a:extLst>
              <a:ext uri="{FF2B5EF4-FFF2-40B4-BE49-F238E27FC236}">
                <a16:creationId xmlns:a16="http://schemas.microsoft.com/office/drawing/2014/main" id="{8DE88D89-1613-7685-C7CC-11C541AA2F99}"/>
              </a:ext>
            </a:extLst>
          </p:cNvPr>
          <p:cNvCxnSpPr>
            <a:cxnSpLocks/>
          </p:cNvCxnSpPr>
          <p:nvPr/>
        </p:nvCxnSpPr>
        <p:spPr>
          <a:xfrm flipV="1">
            <a:off x="4949734" y="6277620"/>
            <a:ext cx="1679658" cy="1"/>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cxnSp>
        <p:nvCxnSpPr>
          <p:cNvPr id="51" name="Straight Connector 50">
            <a:extLst>
              <a:ext uri="{FF2B5EF4-FFF2-40B4-BE49-F238E27FC236}">
                <a16:creationId xmlns:a16="http://schemas.microsoft.com/office/drawing/2014/main" id="{6AC5381B-D876-9304-17BE-B45A35168654}"/>
              </a:ext>
            </a:extLst>
          </p:cNvPr>
          <p:cNvCxnSpPr>
            <a:cxnSpLocks/>
          </p:cNvCxnSpPr>
          <p:nvPr/>
        </p:nvCxnSpPr>
        <p:spPr>
          <a:xfrm flipV="1">
            <a:off x="6798007" y="6277086"/>
            <a:ext cx="1407514" cy="1"/>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sp>
        <p:nvSpPr>
          <p:cNvPr id="4" name="TextBox 83">
            <a:extLst>
              <a:ext uri="{FF2B5EF4-FFF2-40B4-BE49-F238E27FC236}">
                <a16:creationId xmlns:a16="http://schemas.microsoft.com/office/drawing/2014/main" id="{61BCFD15-B371-30B5-25D6-64603447D1C6}"/>
              </a:ext>
            </a:extLst>
          </p:cNvPr>
          <p:cNvSpPr/>
          <p:nvPr/>
        </p:nvSpPr>
        <p:spPr>
          <a:xfrm>
            <a:off x="3243570" y="1937848"/>
            <a:ext cx="2023607" cy="33710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FF0000"/>
                </a:solidFill>
                <a:effectLst/>
                <a:uLnTx/>
                <a:uFillTx/>
                <a:latin typeface="Calibri"/>
                <a:ea typeface="DejaVu Sans"/>
                <a:cs typeface="+mn-cs"/>
              </a:rPr>
              <a:t>Avatar Models (xN+1)</a:t>
            </a:r>
            <a:endParaRPr kumimoji="0" lang="it-IT" sz="1600" b="0" i="0" u="none" strike="noStrike" kern="1200" cap="none" spc="-1" normalizeH="0" baseline="0" noProof="0" dirty="0">
              <a:ln>
                <a:noFill/>
              </a:ln>
              <a:solidFill>
                <a:srgbClr val="FF0000"/>
              </a:solidFill>
              <a:effectLst/>
              <a:uLnTx/>
              <a:uFillTx/>
              <a:latin typeface="Arial"/>
              <a:ea typeface="+mn-ea"/>
              <a:cs typeface="+mn-cs"/>
            </a:endParaRPr>
          </a:p>
        </p:txBody>
      </p:sp>
      <p:sp>
        <p:nvSpPr>
          <p:cNvPr id="11" name="TextBox 83">
            <a:extLst>
              <a:ext uri="{FF2B5EF4-FFF2-40B4-BE49-F238E27FC236}">
                <a16:creationId xmlns:a16="http://schemas.microsoft.com/office/drawing/2014/main" id="{5A79568C-70A7-D51C-D3D3-9220FA8830FE}"/>
              </a:ext>
            </a:extLst>
          </p:cNvPr>
          <p:cNvSpPr/>
          <p:nvPr/>
        </p:nvSpPr>
        <p:spPr>
          <a:xfrm>
            <a:off x="3273474" y="1572089"/>
            <a:ext cx="1993703" cy="33710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FF0000"/>
                </a:solidFill>
                <a:effectLst/>
                <a:uLnTx/>
                <a:uFillTx/>
                <a:latin typeface="Calibri"/>
                <a:ea typeface="DejaVu Sans"/>
                <a:cs typeface="+mn-cs"/>
              </a:rPr>
              <a:t>Environment Model</a:t>
            </a:r>
            <a:endParaRPr kumimoji="0" lang="it-IT" sz="1600" b="0" i="0" u="none" strike="noStrike" kern="1200" cap="none" spc="-1" normalizeH="0" baseline="0" noProof="0" dirty="0">
              <a:ln>
                <a:noFill/>
              </a:ln>
              <a:solidFill>
                <a:srgbClr val="FF0000"/>
              </a:solidFill>
              <a:effectLst/>
              <a:uLnTx/>
              <a:uFillTx/>
              <a:latin typeface="Arial"/>
              <a:ea typeface="+mn-ea"/>
              <a:cs typeface="+mn-cs"/>
            </a:endParaRPr>
          </a:p>
        </p:txBody>
      </p:sp>
      <p:cxnSp>
        <p:nvCxnSpPr>
          <p:cNvPr id="22" name="Straight Connector 21">
            <a:extLst>
              <a:ext uri="{FF2B5EF4-FFF2-40B4-BE49-F238E27FC236}">
                <a16:creationId xmlns:a16="http://schemas.microsoft.com/office/drawing/2014/main" id="{56CECDE6-E620-1B04-78A9-FC9357493EFC}"/>
              </a:ext>
            </a:extLst>
          </p:cNvPr>
          <p:cNvCxnSpPr>
            <a:cxnSpLocks/>
          </p:cNvCxnSpPr>
          <p:nvPr/>
        </p:nvCxnSpPr>
        <p:spPr>
          <a:xfrm>
            <a:off x="7056753" y="3802644"/>
            <a:ext cx="3483306"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531" name="Rectangle 44"/>
          <p:cNvSpPr/>
          <p:nvPr/>
        </p:nvSpPr>
        <p:spPr>
          <a:xfrm>
            <a:off x="5553424" y="3306364"/>
            <a:ext cx="2360617" cy="983833"/>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dirty="0">
                <a:ln>
                  <a:noFill/>
                </a:ln>
                <a:solidFill>
                  <a:srgbClr val="000000"/>
                </a:solidFill>
                <a:effectLst/>
                <a:uLnTx/>
                <a:uFillTx/>
                <a:latin typeface="Calibri"/>
                <a:ea typeface="DejaVu Sans"/>
                <a:cs typeface="+mn-cs"/>
              </a:rPr>
              <a:t>Participant Authentication</a:t>
            </a:r>
            <a:endParaRPr kumimoji="0" lang="it-IT" sz="1600" b="0" i="0" u="none" strike="noStrike" kern="1200" cap="none" spc="-1" normalizeH="0" baseline="0" noProof="0" dirty="0">
              <a:ln>
                <a:noFill/>
              </a:ln>
              <a:solidFill>
                <a:srgbClr val="000000"/>
              </a:solidFill>
              <a:effectLst/>
              <a:uLnTx/>
              <a:uFillTx/>
              <a:latin typeface="Calibri"/>
              <a:ea typeface="DejaVu Sans"/>
              <a:cs typeface="+mn-cs"/>
            </a:endParaRPr>
          </a:p>
        </p:txBody>
      </p:sp>
      <p:sp>
        <p:nvSpPr>
          <p:cNvPr id="24" name="TextBox 34">
            <a:extLst>
              <a:ext uri="{FF2B5EF4-FFF2-40B4-BE49-F238E27FC236}">
                <a16:creationId xmlns:a16="http://schemas.microsoft.com/office/drawing/2014/main" id="{33A12921-0748-6958-9FF8-E904107C2CB6}"/>
              </a:ext>
            </a:extLst>
          </p:cNvPr>
          <p:cNvSpPr/>
          <p:nvPr/>
        </p:nvSpPr>
        <p:spPr>
          <a:xfrm>
            <a:off x="2933236" y="2665251"/>
            <a:ext cx="2307340" cy="33710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a:ea typeface="DejaVu Sans"/>
                <a:cs typeface="+mn-cs"/>
              </a:rPr>
              <a:t>Avatar Descriptors (xN+1)</a:t>
            </a:r>
            <a:endParaRPr kumimoji="0" lang="en-GB"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cxnSp>
        <p:nvCxnSpPr>
          <p:cNvPr id="26" name="Straight Connector 25">
            <a:extLst>
              <a:ext uri="{FF2B5EF4-FFF2-40B4-BE49-F238E27FC236}">
                <a16:creationId xmlns:a16="http://schemas.microsoft.com/office/drawing/2014/main" id="{1EB956EB-2DB3-96F5-CD36-0F690CC3AD8E}"/>
              </a:ext>
            </a:extLst>
          </p:cNvPr>
          <p:cNvCxnSpPr>
            <a:cxnSpLocks/>
          </p:cNvCxnSpPr>
          <p:nvPr/>
        </p:nvCxnSpPr>
        <p:spPr>
          <a:xfrm flipV="1">
            <a:off x="2901226" y="1906676"/>
            <a:ext cx="7631792" cy="2708"/>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8" name="Straight Connector 27">
            <a:extLst>
              <a:ext uri="{FF2B5EF4-FFF2-40B4-BE49-F238E27FC236}">
                <a16:creationId xmlns:a16="http://schemas.microsoft.com/office/drawing/2014/main" id="{56C74C84-9E6A-AA60-CC50-7EA1B62E50E0}"/>
              </a:ext>
            </a:extLst>
          </p:cNvPr>
          <p:cNvCxnSpPr>
            <a:cxnSpLocks/>
          </p:cNvCxnSpPr>
          <p:nvPr/>
        </p:nvCxnSpPr>
        <p:spPr>
          <a:xfrm flipV="1">
            <a:off x="2911386" y="2272436"/>
            <a:ext cx="7631792" cy="2708"/>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9" name="Straight Connector 28">
            <a:extLst>
              <a:ext uri="{FF2B5EF4-FFF2-40B4-BE49-F238E27FC236}">
                <a16:creationId xmlns:a16="http://schemas.microsoft.com/office/drawing/2014/main" id="{C6023152-62DD-5662-256E-3F32DCB30C83}"/>
              </a:ext>
            </a:extLst>
          </p:cNvPr>
          <p:cNvCxnSpPr>
            <a:cxnSpLocks/>
          </p:cNvCxnSpPr>
          <p:nvPr/>
        </p:nvCxnSpPr>
        <p:spPr>
          <a:xfrm flipV="1">
            <a:off x="2921546" y="2638196"/>
            <a:ext cx="7631792" cy="2708"/>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0" name="Straight Connector 29">
            <a:extLst>
              <a:ext uri="{FF2B5EF4-FFF2-40B4-BE49-F238E27FC236}">
                <a16:creationId xmlns:a16="http://schemas.microsoft.com/office/drawing/2014/main" id="{72AC5153-18F9-2363-2E89-8BD5057674C9}"/>
              </a:ext>
            </a:extLst>
          </p:cNvPr>
          <p:cNvCxnSpPr>
            <a:cxnSpLocks/>
          </p:cNvCxnSpPr>
          <p:nvPr/>
        </p:nvCxnSpPr>
        <p:spPr>
          <a:xfrm flipV="1">
            <a:off x="2941866" y="3002505"/>
            <a:ext cx="7631792" cy="2708"/>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5" name="TextBox 34">
            <a:extLst>
              <a:ext uri="{FF2B5EF4-FFF2-40B4-BE49-F238E27FC236}">
                <a16:creationId xmlns:a16="http://schemas.microsoft.com/office/drawing/2014/main" id="{6056BCCA-07F9-301F-6051-22065B963652}"/>
              </a:ext>
            </a:extLst>
          </p:cNvPr>
          <p:cNvSpPr/>
          <p:nvPr/>
        </p:nvSpPr>
        <p:spPr>
          <a:xfrm>
            <a:off x="8257076" y="2662349"/>
            <a:ext cx="2307340" cy="33710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a:ea typeface="DejaVu Sans"/>
                <a:cs typeface="+mn-cs"/>
              </a:rPr>
              <a:t>Avatar Descriptors (xN+1)</a:t>
            </a:r>
            <a:endParaRPr kumimoji="0" lang="en-GB"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cxnSp>
        <p:nvCxnSpPr>
          <p:cNvPr id="40" name="Straight Connector 39">
            <a:extLst>
              <a:ext uri="{FF2B5EF4-FFF2-40B4-BE49-F238E27FC236}">
                <a16:creationId xmlns:a16="http://schemas.microsoft.com/office/drawing/2014/main" id="{9B6CFE30-2A36-EF2F-BB90-06BC6AB1F548}"/>
              </a:ext>
            </a:extLst>
          </p:cNvPr>
          <p:cNvCxnSpPr>
            <a:cxnSpLocks/>
          </p:cNvCxnSpPr>
          <p:nvPr/>
        </p:nvCxnSpPr>
        <p:spPr>
          <a:xfrm>
            <a:off x="7077073" y="4767844"/>
            <a:ext cx="3483306"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5" name="TextBox 4">
            <a:extLst>
              <a:ext uri="{FF2B5EF4-FFF2-40B4-BE49-F238E27FC236}">
                <a16:creationId xmlns:a16="http://schemas.microsoft.com/office/drawing/2014/main" id="{9FC63C03-D068-BAFA-4C50-D74F6718BDEA}"/>
              </a:ext>
            </a:extLst>
          </p:cNvPr>
          <p:cNvSpPr txBox="1"/>
          <p:nvPr/>
        </p:nvSpPr>
        <p:spPr>
          <a:xfrm>
            <a:off x="8253725" y="1564648"/>
            <a:ext cx="183935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FF0000"/>
                </a:solidFill>
                <a:effectLst/>
                <a:uLnTx/>
                <a:uFillTx/>
                <a:latin typeface="Calibri"/>
                <a:ea typeface="DejaVu Sans"/>
                <a:cs typeface="+mn-cs"/>
              </a:rPr>
              <a:t>Environment Model</a:t>
            </a:r>
            <a:endParaRPr kumimoji="0" lang="it-IT" sz="1600" b="0" i="0" u="none" strike="noStrike" kern="1200" cap="none" spc="-1" normalizeH="0" baseline="0" noProof="0" dirty="0">
              <a:ln>
                <a:noFill/>
              </a:ln>
              <a:solidFill>
                <a:srgbClr val="FF0000"/>
              </a:solidFill>
              <a:effectLst/>
              <a:uLnTx/>
              <a:uFillTx/>
              <a:latin typeface="Arial"/>
              <a:ea typeface="+mn-ea"/>
              <a:cs typeface="+mn-cs"/>
            </a:endParaRPr>
          </a:p>
        </p:txBody>
      </p:sp>
      <p:sp>
        <p:nvSpPr>
          <p:cNvPr id="6" name="TextBox 5">
            <a:extLst>
              <a:ext uri="{FF2B5EF4-FFF2-40B4-BE49-F238E27FC236}">
                <a16:creationId xmlns:a16="http://schemas.microsoft.com/office/drawing/2014/main" id="{604CA688-8C43-BD7E-B668-3772FDE9E266}"/>
              </a:ext>
            </a:extLst>
          </p:cNvPr>
          <p:cNvSpPr txBox="1"/>
          <p:nvPr/>
        </p:nvSpPr>
        <p:spPr>
          <a:xfrm>
            <a:off x="8245273" y="1930409"/>
            <a:ext cx="231044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FF0000"/>
                </a:solidFill>
                <a:effectLst/>
                <a:uLnTx/>
                <a:uFillTx/>
                <a:latin typeface="Calibri"/>
                <a:ea typeface="DejaVu Sans"/>
                <a:cs typeface="+mn-cs"/>
              </a:rPr>
              <a:t>Avatar Models (xN+1)</a:t>
            </a:r>
            <a:endParaRPr kumimoji="0" lang="en-GB" sz="16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85B77DB6-E49E-5D76-6940-9F6BE5B49911}"/>
              </a:ext>
            </a:extLst>
          </p:cNvPr>
          <p:cNvSpPr txBox="1"/>
          <p:nvPr/>
        </p:nvSpPr>
        <p:spPr>
          <a:xfrm>
            <a:off x="8253725" y="2289153"/>
            <a:ext cx="214648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FF0000"/>
                </a:solidFill>
                <a:effectLst/>
                <a:uLnTx/>
                <a:uFillTx/>
                <a:latin typeface="Calibri"/>
                <a:ea typeface="DejaVu Sans"/>
                <a:cs typeface="+mn-cs"/>
              </a:rPr>
              <a:t>Spatial Attitudes (xN+1)</a:t>
            </a:r>
            <a:endParaRPr kumimoji="0" lang="it-IT" sz="1600" b="0" i="0" u="none" strike="noStrike" kern="1200" cap="none" spc="-1" normalizeH="0" baseline="0" noProof="0" dirty="0">
              <a:ln>
                <a:noFill/>
              </a:ln>
              <a:solidFill>
                <a:srgbClr val="FF0000"/>
              </a:solidFill>
              <a:effectLst/>
              <a:uLnTx/>
              <a:uFillTx/>
              <a:latin typeface="Arial"/>
              <a:ea typeface="+mn-ea"/>
              <a:cs typeface="+mn-cs"/>
            </a:endParaRPr>
          </a:p>
        </p:txBody>
      </p:sp>
      <p:cxnSp>
        <p:nvCxnSpPr>
          <p:cNvPr id="2" name="Straight Connector 1">
            <a:extLst>
              <a:ext uri="{FF2B5EF4-FFF2-40B4-BE49-F238E27FC236}">
                <a16:creationId xmlns:a16="http://schemas.microsoft.com/office/drawing/2014/main" id="{A7290627-B52C-0E20-5345-B1B42CC6C147}"/>
              </a:ext>
            </a:extLst>
          </p:cNvPr>
          <p:cNvCxnSpPr>
            <a:cxnSpLocks/>
          </p:cNvCxnSpPr>
          <p:nvPr/>
        </p:nvCxnSpPr>
        <p:spPr>
          <a:xfrm flipV="1">
            <a:off x="2901226" y="1540916"/>
            <a:ext cx="7631792" cy="2708"/>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8" name="TextBox 63">
            <a:extLst>
              <a:ext uri="{FF2B5EF4-FFF2-40B4-BE49-F238E27FC236}">
                <a16:creationId xmlns:a16="http://schemas.microsoft.com/office/drawing/2014/main" id="{8C84909D-2E11-7D7C-EA0F-DBC6249EBF63}"/>
              </a:ext>
            </a:extLst>
          </p:cNvPr>
          <p:cNvSpPr/>
          <p:nvPr/>
        </p:nvSpPr>
        <p:spPr>
          <a:xfrm>
            <a:off x="4209656" y="1204759"/>
            <a:ext cx="1092702"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a:ea typeface="DejaVu Sans"/>
                <a:cs typeface="+mn-cs"/>
              </a:rPr>
              <a:t>Summary</a:t>
            </a:r>
            <a:endParaRPr kumimoji="0" lang="it-IT" sz="1600" b="0" i="0" u="none" strike="noStrike" kern="1200" cap="none" spc="-1" normalizeH="0" baseline="0" noProof="0" dirty="0">
              <a:ln>
                <a:noFill/>
              </a:ln>
              <a:solidFill>
                <a:prstClr val="black"/>
              </a:solidFill>
              <a:effectLst/>
              <a:uLnTx/>
              <a:uFillTx/>
              <a:latin typeface="Arial"/>
              <a:ea typeface="+mn-ea"/>
              <a:cs typeface="+mn-cs"/>
            </a:endParaRPr>
          </a:p>
        </p:txBody>
      </p:sp>
      <p:sp>
        <p:nvSpPr>
          <p:cNvPr id="9" name="TextBox 63">
            <a:extLst>
              <a:ext uri="{FF2B5EF4-FFF2-40B4-BE49-F238E27FC236}">
                <a16:creationId xmlns:a16="http://schemas.microsoft.com/office/drawing/2014/main" id="{641539FF-51A0-E3B4-F6E6-8EC8369A9053}"/>
              </a:ext>
            </a:extLst>
          </p:cNvPr>
          <p:cNvSpPr/>
          <p:nvPr/>
        </p:nvSpPr>
        <p:spPr>
          <a:xfrm>
            <a:off x="8257675" y="1204759"/>
            <a:ext cx="2208610"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1"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Summary</a:t>
            </a:r>
            <a:endParaRPr kumimoji="0" lang="it-IT"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0" name="Straight Connector 9">
            <a:extLst>
              <a:ext uri="{FF2B5EF4-FFF2-40B4-BE49-F238E27FC236}">
                <a16:creationId xmlns:a16="http://schemas.microsoft.com/office/drawing/2014/main" id="{6CB0E69F-E443-8169-5593-465763082239}"/>
              </a:ext>
            </a:extLst>
          </p:cNvPr>
          <p:cNvCxnSpPr/>
          <p:nvPr/>
        </p:nvCxnSpPr>
        <p:spPr>
          <a:xfrm flipV="1">
            <a:off x="2903815" y="5344552"/>
            <a:ext cx="2713803" cy="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2" name="TextBox 6">
            <a:extLst>
              <a:ext uri="{FF2B5EF4-FFF2-40B4-BE49-F238E27FC236}">
                <a16:creationId xmlns:a16="http://schemas.microsoft.com/office/drawing/2014/main" id="{61BEA666-95E7-AB3B-23E5-F57CFBD3148C}"/>
              </a:ext>
            </a:extLst>
          </p:cNvPr>
          <p:cNvSpPr/>
          <p:nvPr/>
        </p:nvSpPr>
        <p:spPr>
          <a:xfrm>
            <a:off x="4121129" y="5012434"/>
            <a:ext cx="1118233"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a:ea typeface="DejaVu Sans"/>
                <a:cs typeface="+mn-cs"/>
              </a:rPr>
              <a:t>Text</a:t>
            </a:r>
            <a:r>
              <a:rPr kumimoji="0" lang="en-GB" sz="1600" b="0" i="0" u="none" strike="noStrike" kern="1200" cap="none" spc="-1" normalizeH="0" baseline="0" noProof="0" dirty="0">
                <a:ln>
                  <a:noFill/>
                </a:ln>
                <a:solidFill>
                  <a:srgbClr val="000000"/>
                </a:solidFill>
                <a:effectLst/>
                <a:uLnTx/>
                <a:uFillTx/>
                <a:latin typeface="Calibri"/>
                <a:ea typeface="DejaVu Sans"/>
                <a:cs typeface="+mn-cs"/>
              </a:rPr>
              <a:t> (</a:t>
            </a:r>
            <a:r>
              <a:rPr kumimoji="0" lang="en-US" sz="1600" b="0" i="0" u="none" strike="noStrike" kern="1200" cap="none" spc="-1" normalizeH="0" baseline="0" noProof="0" dirty="0">
                <a:ln>
                  <a:noFill/>
                </a:ln>
                <a:solidFill>
                  <a:srgbClr val="000000"/>
                </a:solidFill>
                <a:effectLst/>
                <a:uLnTx/>
                <a:uFillTx/>
                <a:latin typeface="Calibri"/>
                <a:ea typeface="DejaVu Sans"/>
                <a:cs typeface="+mn-cs"/>
              </a:rPr>
              <a:t>xN+1)</a:t>
            </a:r>
            <a:endParaRPr kumimoji="0" lang="it-IT" sz="1600" b="0" i="0" u="none" strike="noStrike" kern="1200" cap="none" spc="-1" normalizeH="0" baseline="0" noProof="0" dirty="0">
              <a:ln>
                <a:noFill/>
              </a:ln>
              <a:solidFill>
                <a:prstClr val="black"/>
              </a:solidFill>
              <a:effectLst/>
              <a:uLnTx/>
              <a:uFillTx/>
              <a:latin typeface="Arial"/>
              <a:ea typeface="+mn-ea"/>
              <a:cs typeface="+mn-cs"/>
            </a:endParaRPr>
          </a:p>
        </p:txBody>
      </p:sp>
      <p:sp>
        <p:nvSpPr>
          <p:cNvPr id="13" name="TextBox 43">
            <a:extLst>
              <a:ext uri="{FF2B5EF4-FFF2-40B4-BE49-F238E27FC236}">
                <a16:creationId xmlns:a16="http://schemas.microsoft.com/office/drawing/2014/main" id="{B6C2C8C1-91BD-CE06-F57C-A92FDFB153D7}"/>
              </a:ext>
            </a:extLst>
          </p:cNvPr>
          <p:cNvSpPr/>
          <p:nvPr/>
        </p:nvSpPr>
        <p:spPr>
          <a:xfrm>
            <a:off x="7959081" y="4878343"/>
            <a:ext cx="1513400"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a:ea typeface="DejaVu Sans"/>
                <a:cs typeface="+mn-cs"/>
              </a:rPr>
              <a:t>Text (xN+1)</a:t>
            </a:r>
            <a:endParaRPr kumimoji="0" lang="it-IT" sz="1600" b="0" i="0" u="none" strike="noStrike" kern="1200" cap="none" spc="-1" normalizeH="0" baseline="0" noProof="0" dirty="0">
              <a:ln>
                <a:noFill/>
              </a:ln>
              <a:solidFill>
                <a:prstClr val="black"/>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3071CA04-B4A7-0DEC-1384-3DDF1D566AC0}"/>
              </a:ext>
            </a:extLst>
          </p:cNvPr>
          <p:cNvCxnSpPr>
            <a:cxnSpLocks/>
          </p:cNvCxnSpPr>
          <p:nvPr/>
        </p:nvCxnSpPr>
        <p:spPr>
          <a:xfrm>
            <a:off x="7087233" y="5214884"/>
            <a:ext cx="3483306"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524" name="Rectangle 88"/>
          <p:cNvSpPr/>
          <p:nvPr/>
        </p:nvSpPr>
        <p:spPr>
          <a:xfrm>
            <a:off x="5597309" y="4424854"/>
            <a:ext cx="2351611" cy="1069953"/>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a:ea typeface="DejaVu Sans"/>
                <a:cs typeface="+mn-cs"/>
              </a:rPr>
              <a:t>Text and Speech</a:t>
            </a:r>
            <a:endParaRPr kumimoji="0" lang="it-IT" sz="16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a:ea typeface="DejaVu Sans"/>
                <a:cs typeface="+mn-cs"/>
              </a:rPr>
              <a:t>Translation</a:t>
            </a:r>
            <a:endParaRPr kumimoji="0" lang="it-IT" sz="1600" b="0" i="0" u="none" strike="noStrike" kern="1200" cap="none" spc="-1" normalizeH="0" baseline="0" noProof="0" dirty="0">
              <a:ln>
                <a:noFill/>
              </a:ln>
              <a:solidFill>
                <a:prstClr val="black"/>
              </a:solidFill>
              <a:effectLst/>
              <a:uLnTx/>
              <a:uFillTx/>
              <a:latin typeface="Arial"/>
              <a:ea typeface="+mn-ea"/>
              <a:cs typeface="+mn-cs"/>
            </a:endParaRPr>
          </a:p>
        </p:txBody>
      </p:sp>
      <p:sp>
        <p:nvSpPr>
          <p:cNvPr id="3" name="Date Placeholder 3">
            <a:extLst>
              <a:ext uri="{FF2B5EF4-FFF2-40B4-BE49-F238E27FC236}">
                <a16:creationId xmlns:a16="http://schemas.microsoft.com/office/drawing/2014/main" id="{BB699F99-9BCB-D741-CC29-B60051AFD034}"/>
              </a:ext>
            </a:extLst>
          </p:cNvPr>
          <p:cNvSpPr>
            <a:spLocks noGrp="1"/>
          </p:cNvSpPr>
          <p:nvPr>
            <p:ph type="dt" sz="half" idx="10"/>
          </p:nvPr>
        </p:nvSpPr>
        <p:spPr>
          <a:xfrm>
            <a:off x="172212" y="6586077"/>
            <a:ext cx="994520" cy="23203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FC8A02-69CE-4022-BC92-E0319BEAF265}"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5" name="Slide Number Placeholder 4">
            <a:extLst>
              <a:ext uri="{FF2B5EF4-FFF2-40B4-BE49-F238E27FC236}">
                <a16:creationId xmlns:a16="http://schemas.microsoft.com/office/drawing/2014/main" id="{FEE6CC2B-2A83-178E-5E16-579D31E00AC3}"/>
              </a:ext>
            </a:extLst>
          </p:cNvPr>
          <p:cNvSpPr>
            <a:spLocks noGrp="1"/>
          </p:cNvSpPr>
          <p:nvPr>
            <p:ph type="sldNum" sz="quarter" idx="12"/>
          </p:nvPr>
        </p:nvSpPr>
        <p:spPr>
          <a:xfrm>
            <a:off x="10071545" y="6589343"/>
            <a:ext cx="558914" cy="457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9" name="Title 7">
            <a:extLst>
              <a:ext uri="{FF2B5EF4-FFF2-40B4-BE49-F238E27FC236}">
                <a16:creationId xmlns:a16="http://schemas.microsoft.com/office/drawing/2014/main" id="{62394EA2-2B94-7456-1E98-2E710D9C8EA8}"/>
              </a:ext>
            </a:extLst>
          </p:cNvPr>
          <p:cNvSpPr>
            <a:spLocks noGrp="1"/>
          </p:cNvSpPr>
          <p:nvPr>
            <p:ph type="title"/>
          </p:nvPr>
        </p:nvSpPr>
        <p:spPr>
          <a:xfrm>
            <a:off x="1321904" y="6469"/>
            <a:ext cx="10182707" cy="794185"/>
          </a:xfrm>
        </p:spPr>
        <p:txBody>
          <a:bodyPr/>
          <a:lstStyle/>
          <a:p>
            <a:r>
              <a:rPr lang="en-US" dirty="0"/>
              <a:t>ABV Server</a:t>
            </a:r>
            <a:endParaRPr lang="en-150" dirty="0"/>
          </a:p>
        </p:txBody>
      </p:sp>
    </p:spTree>
    <p:extLst>
      <p:ext uri="{BB962C8B-B14F-4D97-AF65-F5344CB8AC3E}">
        <p14:creationId xmlns:p14="http://schemas.microsoft.com/office/powerpoint/2010/main" val="3988393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044A28-8671-CCCF-3118-DCC5F67EEA5C}"/>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2AC49D9-311B-4A4C-B975-9A6E535768C4}"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CFCEF846-D7E6-0C04-8178-BCCBFCBF03E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5" name="Rectangle 4">
            <a:extLst>
              <a:ext uri="{FF2B5EF4-FFF2-40B4-BE49-F238E27FC236}">
                <a16:creationId xmlns:a16="http://schemas.microsoft.com/office/drawing/2014/main" id="{591406D9-2451-7BEF-CF2D-D09D9116DEC6}"/>
              </a:ext>
            </a:extLst>
          </p:cNvPr>
          <p:cNvSpPr/>
          <p:nvPr/>
        </p:nvSpPr>
        <p:spPr>
          <a:xfrm>
            <a:off x="2858160" y="1508482"/>
            <a:ext cx="7370334" cy="42544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a:ln>
                  <a:noFill/>
                </a:ln>
                <a:solidFill>
                  <a:srgbClr val="FFFFFF"/>
                </a:solidFill>
                <a:effectLst/>
                <a:uLnTx/>
                <a:uFillTx/>
                <a:latin typeface="Calibri" panose="020F0502020204030204" pitchFamily="34" charset="0"/>
                <a:ea typeface="DejaVu Sans"/>
                <a:cs typeface="Calibri" panose="020F0502020204030204" pitchFamily="34" charset="0"/>
              </a:rPr>
              <a:t>S</a:t>
            </a:r>
            <a:endParaRPr kumimoji="0" lang="it-IT" sz="1400" b="0" i="0" u="none" strike="noStrike" kern="1200" cap="none" spc="-1"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6" name="TextBox 6">
            <a:extLst>
              <a:ext uri="{FF2B5EF4-FFF2-40B4-BE49-F238E27FC236}">
                <a16:creationId xmlns:a16="http://schemas.microsoft.com/office/drawing/2014/main" id="{210DEC7E-B34F-43F2-9B1C-2AAC8BF44585}"/>
              </a:ext>
            </a:extLst>
          </p:cNvPr>
          <p:cNvSpPr/>
          <p:nvPr/>
        </p:nvSpPr>
        <p:spPr>
          <a:xfrm>
            <a:off x="4947676" y="3476826"/>
            <a:ext cx="82908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Personal Status</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7" name="Rectangle 40">
            <a:extLst>
              <a:ext uri="{FF2B5EF4-FFF2-40B4-BE49-F238E27FC236}">
                <a16:creationId xmlns:a16="http://schemas.microsoft.com/office/drawing/2014/main" id="{720D0B5D-575A-7E84-CEE3-9A37E0AF2B64}"/>
              </a:ext>
            </a:extLst>
          </p:cNvPr>
          <p:cNvSpPr/>
          <p:nvPr/>
        </p:nvSpPr>
        <p:spPr>
          <a:xfrm>
            <a:off x="5728495" y="1846663"/>
            <a:ext cx="423502" cy="3029619"/>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Language Understanding</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8" name="TextBox 57">
            <a:extLst>
              <a:ext uri="{FF2B5EF4-FFF2-40B4-BE49-F238E27FC236}">
                <a16:creationId xmlns:a16="http://schemas.microsoft.com/office/drawing/2014/main" id="{A93782E1-B982-B3FB-8F3B-F34773B14340}"/>
              </a:ext>
            </a:extLst>
          </p:cNvPr>
          <p:cNvSpPr txBox="1"/>
          <p:nvPr/>
        </p:nvSpPr>
        <p:spPr>
          <a:xfrm>
            <a:off x="4389330" y="1895797"/>
            <a:ext cx="135293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Recognised Text</a:t>
            </a:r>
          </a:p>
        </p:txBody>
      </p:sp>
      <p:cxnSp>
        <p:nvCxnSpPr>
          <p:cNvPr id="59" name="Straight Arrow Connector 58">
            <a:extLst>
              <a:ext uri="{FF2B5EF4-FFF2-40B4-BE49-F238E27FC236}">
                <a16:creationId xmlns:a16="http://schemas.microsoft.com/office/drawing/2014/main" id="{9152F58D-56C9-58FB-1951-EFE73689D893}"/>
              </a:ext>
            </a:extLst>
          </p:cNvPr>
          <p:cNvCxnSpPr/>
          <p:nvPr/>
        </p:nvCxnSpPr>
        <p:spPr>
          <a:xfrm>
            <a:off x="6174254" y="3910697"/>
            <a:ext cx="758452" cy="3538"/>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60" name="TextBox 154">
            <a:extLst>
              <a:ext uri="{FF2B5EF4-FFF2-40B4-BE49-F238E27FC236}">
                <a16:creationId xmlns:a16="http://schemas.microsoft.com/office/drawing/2014/main" id="{AD48CD65-A83B-94C9-58A5-9949036D860F}"/>
              </a:ext>
            </a:extLst>
          </p:cNvPr>
          <p:cNvSpPr/>
          <p:nvPr/>
        </p:nvSpPr>
        <p:spPr>
          <a:xfrm>
            <a:off x="6091298" y="3599599"/>
            <a:ext cx="91108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Meaning</a:t>
            </a:r>
          </a:p>
        </p:txBody>
      </p:sp>
      <p:cxnSp>
        <p:nvCxnSpPr>
          <p:cNvPr id="61" name="Straight Arrow Connector 60">
            <a:extLst>
              <a:ext uri="{FF2B5EF4-FFF2-40B4-BE49-F238E27FC236}">
                <a16:creationId xmlns:a16="http://schemas.microsoft.com/office/drawing/2014/main" id="{08C836B1-75D8-15D6-12F3-24E81BFC1B0B}"/>
              </a:ext>
            </a:extLst>
          </p:cNvPr>
          <p:cNvCxnSpPr>
            <a:cxnSpLocks/>
          </p:cNvCxnSpPr>
          <p:nvPr/>
        </p:nvCxnSpPr>
        <p:spPr>
          <a:xfrm>
            <a:off x="4928178" y="5093704"/>
            <a:ext cx="2011775"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62" name="Rectangle 40">
            <a:extLst>
              <a:ext uri="{FF2B5EF4-FFF2-40B4-BE49-F238E27FC236}">
                <a16:creationId xmlns:a16="http://schemas.microsoft.com/office/drawing/2014/main" id="{78B328BA-EF8D-6DA1-39B5-3540D7F7A1E3}"/>
              </a:ext>
            </a:extLst>
          </p:cNvPr>
          <p:cNvSpPr/>
          <p:nvPr/>
        </p:nvSpPr>
        <p:spPr>
          <a:xfrm>
            <a:off x="6951686" y="3529173"/>
            <a:ext cx="394697" cy="1705156"/>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Summarisation</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3" name="TextBox 6">
            <a:extLst>
              <a:ext uri="{FF2B5EF4-FFF2-40B4-BE49-F238E27FC236}">
                <a16:creationId xmlns:a16="http://schemas.microsoft.com/office/drawing/2014/main" id="{858CD140-0A56-F65E-57E5-4B11B53DB9CF}"/>
              </a:ext>
            </a:extLst>
          </p:cNvPr>
          <p:cNvSpPr/>
          <p:nvPr/>
        </p:nvSpPr>
        <p:spPr>
          <a:xfrm>
            <a:off x="6146635" y="4834630"/>
            <a:ext cx="82908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Personal Status</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4" name="Rectangle 126">
            <a:extLst>
              <a:ext uri="{FF2B5EF4-FFF2-40B4-BE49-F238E27FC236}">
                <a16:creationId xmlns:a16="http://schemas.microsoft.com/office/drawing/2014/main" id="{3EE564EC-A4F4-54CD-E307-B03E379D0383}"/>
              </a:ext>
            </a:extLst>
          </p:cNvPr>
          <p:cNvSpPr/>
          <p:nvPr/>
        </p:nvSpPr>
        <p:spPr>
          <a:xfrm>
            <a:off x="8175747" y="1605079"/>
            <a:ext cx="441800" cy="4070940"/>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a:ln>
                  <a:noFill/>
                </a:ln>
                <a:solidFill>
                  <a:srgbClr val="000000"/>
                </a:solidFill>
                <a:effectLst/>
                <a:uLnTx/>
                <a:uFillTx/>
                <a:latin typeface="Calibri" panose="020F0502020204030204" pitchFamily="34" charset="0"/>
                <a:ea typeface="DejaVu Sans"/>
                <a:cs typeface="Calibri" panose="020F0502020204030204" pitchFamily="34" charset="0"/>
              </a:rPr>
              <a:t>Dialogue </a:t>
            </a: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Processing</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65" name="Straight Arrow Connector 64">
            <a:extLst>
              <a:ext uri="{FF2B5EF4-FFF2-40B4-BE49-F238E27FC236}">
                <a16:creationId xmlns:a16="http://schemas.microsoft.com/office/drawing/2014/main" id="{C2E50AB3-F1C9-9334-32B5-72364D42AF1E}"/>
              </a:ext>
            </a:extLst>
          </p:cNvPr>
          <p:cNvCxnSpPr/>
          <p:nvPr/>
        </p:nvCxnSpPr>
        <p:spPr>
          <a:xfrm>
            <a:off x="6173865" y="4379451"/>
            <a:ext cx="758452" cy="3538"/>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66" name="TextBox 154">
            <a:extLst>
              <a:ext uri="{FF2B5EF4-FFF2-40B4-BE49-F238E27FC236}">
                <a16:creationId xmlns:a16="http://schemas.microsoft.com/office/drawing/2014/main" id="{B200D67E-D3CC-9C1B-C176-FEBBAD79F14A}"/>
              </a:ext>
            </a:extLst>
          </p:cNvPr>
          <p:cNvSpPr/>
          <p:nvPr/>
        </p:nvSpPr>
        <p:spPr>
          <a:xfrm>
            <a:off x="6062600" y="4132776"/>
            <a:ext cx="999876" cy="7372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Text  (Lang-Und)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 </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7" name="TextBox 158">
            <a:extLst>
              <a:ext uri="{FF2B5EF4-FFF2-40B4-BE49-F238E27FC236}">
                <a16:creationId xmlns:a16="http://schemas.microsoft.com/office/drawing/2014/main" id="{27C88459-9EC3-DA27-5F14-AADBFA826130}"/>
              </a:ext>
            </a:extLst>
          </p:cNvPr>
          <p:cNvSpPr/>
          <p:nvPr/>
        </p:nvSpPr>
        <p:spPr>
          <a:xfrm>
            <a:off x="7336137" y="2680074"/>
            <a:ext cx="84600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Meaning</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8" name="TextBox 157">
            <a:extLst>
              <a:ext uri="{FF2B5EF4-FFF2-40B4-BE49-F238E27FC236}">
                <a16:creationId xmlns:a16="http://schemas.microsoft.com/office/drawing/2014/main" id="{71158DEE-BC1A-0362-3FED-B7805AF87873}"/>
              </a:ext>
            </a:extLst>
          </p:cNvPr>
          <p:cNvSpPr/>
          <p:nvPr/>
        </p:nvSpPr>
        <p:spPr>
          <a:xfrm>
            <a:off x="7328597" y="3810417"/>
            <a:ext cx="874255" cy="521766"/>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Edited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Summary</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69" name="Straight Arrow Connector 68">
            <a:extLst>
              <a:ext uri="{FF2B5EF4-FFF2-40B4-BE49-F238E27FC236}">
                <a16:creationId xmlns:a16="http://schemas.microsoft.com/office/drawing/2014/main" id="{C3415766-2D99-E361-7933-4964EE802932}"/>
              </a:ext>
            </a:extLst>
          </p:cNvPr>
          <p:cNvCxnSpPr>
            <a:cxnSpLocks/>
          </p:cNvCxnSpPr>
          <p:nvPr/>
        </p:nvCxnSpPr>
        <p:spPr>
          <a:xfrm>
            <a:off x="7339339" y="4082267"/>
            <a:ext cx="840686"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p:style>
      </p:cxnSp>
      <p:sp>
        <p:nvSpPr>
          <p:cNvPr id="70" name="TextBox 142">
            <a:extLst>
              <a:ext uri="{FF2B5EF4-FFF2-40B4-BE49-F238E27FC236}">
                <a16:creationId xmlns:a16="http://schemas.microsoft.com/office/drawing/2014/main" id="{2192CFAD-79C7-A57A-3059-8A6C071EBA77}"/>
              </a:ext>
            </a:extLst>
          </p:cNvPr>
          <p:cNvSpPr/>
          <p:nvPr/>
        </p:nvSpPr>
        <p:spPr>
          <a:xfrm>
            <a:off x="1917842" y="1421394"/>
            <a:ext cx="1064505"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Text </a:t>
            </a: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400" b="0" i="0" u="none" strike="noStrike" kern="1200" cap="none" spc="-1"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xN</a:t>
            </a: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71" name="Straight Arrow Connector 70">
            <a:extLst>
              <a:ext uri="{FF2B5EF4-FFF2-40B4-BE49-F238E27FC236}">
                <a16:creationId xmlns:a16="http://schemas.microsoft.com/office/drawing/2014/main" id="{F3ABBED3-45B4-0476-2B1A-C73FEEBFC917}"/>
              </a:ext>
            </a:extLst>
          </p:cNvPr>
          <p:cNvCxnSpPr>
            <a:cxnSpLocks/>
          </p:cNvCxnSpPr>
          <p:nvPr/>
        </p:nvCxnSpPr>
        <p:spPr>
          <a:xfrm>
            <a:off x="4987590" y="5418186"/>
            <a:ext cx="3188157"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72" name="TextBox 6">
            <a:extLst>
              <a:ext uri="{FF2B5EF4-FFF2-40B4-BE49-F238E27FC236}">
                <a16:creationId xmlns:a16="http://schemas.microsoft.com/office/drawing/2014/main" id="{836C42F7-DDE9-7D40-0C71-3FF06052308C}"/>
              </a:ext>
            </a:extLst>
          </p:cNvPr>
          <p:cNvSpPr/>
          <p:nvPr/>
        </p:nvSpPr>
        <p:spPr>
          <a:xfrm>
            <a:off x="7353000" y="5154254"/>
            <a:ext cx="82908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Personal Status</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3" name="TextBox 72">
            <a:extLst>
              <a:ext uri="{FF2B5EF4-FFF2-40B4-BE49-F238E27FC236}">
                <a16:creationId xmlns:a16="http://schemas.microsoft.com/office/drawing/2014/main" id="{ADC875C1-3C71-ADFA-53A7-4615A2708E24}"/>
              </a:ext>
            </a:extLst>
          </p:cNvPr>
          <p:cNvSpPr txBox="1"/>
          <p:nvPr/>
        </p:nvSpPr>
        <p:spPr>
          <a:xfrm>
            <a:off x="10236724" y="2092018"/>
            <a:ext cx="875204"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Summary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4" name="Rectangle 32">
            <a:extLst>
              <a:ext uri="{FF2B5EF4-FFF2-40B4-BE49-F238E27FC236}">
                <a16:creationId xmlns:a16="http://schemas.microsoft.com/office/drawing/2014/main" id="{EA371F02-97CE-7E2D-81E2-9754EAC38400}"/>
              </a:ext>
            </a:extLst>
          </p:cNvPr>
          <p:cNvSpPr/>
          <p:nvPr/>
        </p:nvSpPr>
        <p:spPr>
          <a:xfrm>
            <a:off x="3021452" y="1846663"/>
            <a:ext cx="475851" cy="1108892"/>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 Speech Recognition</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5" name="Rectangle 102">
            <a:extLst>
              <a:ext uri="{FF2B5EF4-FFF2-40B4-BE49-F238E27FC236}">
                <a16:creationId xmlns:a16="http://schemas.microsoft.com/office/drawing/2014/main" id="{7FABD439-4E3A-57CA-BE9B-1DE7FC2AFD46}"/>
              </a:ext>
            </a:extLst>
          </p:cNvPr>
          <p:cNvSpPr/>
          <p:nvPr/>
        </p:nvSpPr>
        <p:spPr>
          <a:xfrm>
            <a:off x="550214" y="5947796"/>
            <a:ext cx="8284984" cy="451279"/>
          </a:xfrm>
          <a:prstGeom prst="rect">
            <a:avLst/>
          </a:prstGeom>
          <a:solidFill>
            <a:schemeClr val="accent2">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a:ln>
                  <a:noFill/>
                </a:ln>
                <a:solidFill>
                  <a:srgbClr val="000000"/>
                </a:solidFill>
                <a:effectLst/>
                <a:uLnTx/>
                <a:uFillTx/>
                <a:latin typeface="Calibri" panose="020F0502020204030204" pitchFamily="34" charset="0"/>
                <a:ea typeface="DejaVu Sans"/>
                <a:cs typeface="Calibri" panose="020F0502020204030204" pitchFamily="34" charset="0"/>
              </a:rPr>
              <a:t>Controller</a:t>
            </a:r>
            <a:endParaRPr kumimoji="0" lang="it-IT" sz="1400" b="0" i="0" u="none" strike="noStrike" kern="1200" cap="none" spc="-1"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76" name="Straight Connector 75">
            <a:extLst>
              <a:ext uri="{FF2B5EF4-FFF2-40B4-BE49-F238E27FC236}">
                <a16:creationId xmlns:a16="http://schemas.microsoft.com/office/drawing/2014/main" id="{FE773A5C-1A1F-B437-4B6B-20D80A4BDE28}"/>
              </a:ext>
            </a:extLst>
          </p:cNvPr>
          <p:cNvCxnSpPr>
            <a:cxnSpLocks/>
          </p:cNvCxnSpPr>
          <p:nvPr/>
        </p:nvCxnSpPr>
        <p:spPr>
          <a:xfrm flipV="1">
            <a:off x="513545" y="5847633"/>
            <a:ext cx="8355395" cy="6570"/>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sp>
        <p:nvSpPr>
          <p:cNvPr id="77" name="Rectangle 138">
            <a:extLst>
              <a:ext uri="{FF2B5EF4-FFF2-40B4-BE49-F238E27FC236}">
                <a16:creationId xmlns:a16="http://schemas.microsoft.com/office/drawing/2014/main" id="{87BC62AC-4147-E7B4-9FFA-2F6048E7A9D6}"/>
              </a:ext>
            </a:extLst>
          </p:cNvPr>
          <p:cNvSpPr/>
          <p:nvPr/>
        </p:nvSpPr>
        <p:spPr>
          <a:xfrm>
            <a:off x="568230" y="1531200"/>
            <a:ext cx="681292" cy="4201194"/>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a:ln>
                  <a:noFill/>
                </a:ln>
                <a:solidFill>
                  <a:srgbClr val="FFFFFF"/>
                </a:solidFill>
                <a:effectLst/>
                <a:uLnTx/>
                <a:uFillTx/>
                <a:latin typeface="Calibri" panose="020F0502020204030204" pitchFamily="34" charset="0"/>
                <a:ea typeface="DejaVu Sans"/>
                <a:cs typeface="Calibri" panose="020F0502020204030204" pitchFamily="34" charset="0"/>
              </a:rPr>
              <a:t>User Agent</a:t>
            </a:r>
            <a:endParaRPr kumimoji="0" lang="it-IT" sz="1400" b="0" i="0" u="none" strike="noStrike" kern="1200" cap="none" spc="-1"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8" name="TextBox 154">
            <a:extLst>
              <a:ext uri="{FF2B5EF4-FFF2-40B4-BE49-F238E27FC236}">
                <a16:creationId xmlns:a16="http://schemas.microsoft.com/office/drawing/2014/main" id="{506156EB-59A7-C88E-94CB-131007B79DE8}"/>
              </a:ext>
            </a:extLst>
          </p:cNvPr>
          <p:cNvSpPr/>
          <p:nvPr/>
        </p:nvSpPr>
        <p:spPr>
          <a:xfrm>
            <a:off x="6850350" y="1926714"/>
            <a:ext cx="1391278"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Lang-Und Text</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9" name="TextBox 150">
            <a:extLst>
              <a:ext uri="{FF2B5EF4-FFF2-40B4-BE49-F238E27FC236}">
                <a16:creationId xmlns:a16="http://schemas.microsoft.com/office/drawing/2014/main" id="{76DC0C79-6A5E-364C-9B24-0B630AD87ED3}"/>
              </a:ext>
            </a:extLst>
          </p:cNvPr>
          <p:cNvSpPr/>
          <p:nvPr/>
        </p:nvSpPr>
        <p:spPr>
          <a:xfrm>
            <a:off x="8569184" y="4682083"/>
            <a:ext cx="943296"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VS Text </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80" name="Straight Connector 79">
            <a:extLst>
              <a:ext uri="{FF2B5EF4-FFF2-40B4-BE49-F238E27FC236}">
                <a16:creationId xmlns:a16="http://schemas.microsoft.com/office/drawing/2014/main" id="{DF5DD145-36A3-85DC-9833-0E5721DE93C4}"/>
              </a:ext>
            </a:extLst>
          </p:cNvPr>
          <p:cNvCxnSpPr>
            <a:cxnSpLocks/>
          </p:cNvCxnSpPr>
          <p:nvPr/>
        </p:nvCxnSpPr>
        <p:spPr>
          <a:xfrm>
            <a:off x="8591168" y="4992387"/>
            <a:ext cx="108633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81" name="TextBox 121">
            <a:extLst>
              <a:ext uri="{FF2B5EF4-FFF2-40B4-BE49-F238E27FC236}">
                <a16:creationId xmlns:a16="http://schemas.microsoft.com/office/drawing/2014/main" id="{F2CA9962-8F62-B657-6526-DDC1ADC35F85}"/>
              </a:ext>
            </a:extLst>
          </p:cNvPr>
          <p:cNvSpPr/>
          <p:nvPr/>
        </p:nvSpPr>
        <p:spPr>
          <a:xfrm>
            <a:off x="8620899" y="3537806"/>
            <a:ext cx="1035393"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VS Personal Status</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2" name="Rectangle 13">
            <a:extLst>
              <a:ext uri="{FF2B5EF4-FFF2-40B4-BE49-F238E27FC236}">
                <a16:creationId xmlns:a16="http://schemas.microsoft.com/office/drawing/2014/main" id="{66378D34-145E-6DE2-39D7-1B6CB338914B}"/>
              </a:ext>
            </a:extLst>
          </p:cNvPr>
          <p:cNvSpPr/>
          <p:nvPr/>
        </p:nvSpPr>
        <p:spPr>
          <a:xfrm>
            <a:off x="4461030" y="2515475"/>
            <a:ext cx="527558" cy="3153126"/>
          </a:xfrm>
          <a:prstGeom prst="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Personal Status Extraction</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83" name="Straight Connector 82">
            <a:extLst>
              <a:ext uri="{FF2B5EF4-FFF2-40B4-BE49-F238E27FC236}">
                <a16:creationId xmlns:a16="http://schemas.microsoft.com/office/drawing/2014/main" id="{506396D9-A67A-0966-F022-2A57F665CC44}"/>
              </a:ext>
            </a:extLst>
          </p:cNvPr>
          <p:cNvCxnSpPr>
            <a:cxnSpLocks/>
          </p:cNvCxnSpPr>
          <p:nvPr/>
        </p:nvCxnSpPr>
        <p:spPr>
          <a:xfrm>
            <a:off x="3490581" y="2788449"/>
            <a:ext cx="944767"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84" name="TextBox 67">
            <a:extLst>
              <a:ext uri="{FF2B5EF4-FFF2-40B4-BE49-F238E27FC236}">
                <a16:creationId xmlns:a16="http://schemas.microsoft.com/office/drawing/2014/main" id="{11E744BC-3A65-A073-FBF8-5ACA9F0CA354}"/>
              </a:ext>
            </a:extLst>
          </p:cNvPr>
          <p:cNvSpPr/>
          <p:nvPr/>
        </p:nvSpPr>
        <p:spPr>
          <a:xfrm>
            <a:off x="3453218" y="2497006"/>
            <a:ext cx="1046062"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dirty="0" err="1">
                <a:ln>
                  <a:noFill/>
                </a:ln>
                <a:solidFill>
                  <a:srgbClr val="000000"/>
                </a:solidFill>
                <a:effectLst/>
                <a:uLnTx/>
                <a:uFillTx/>
                <a:latin typeface="Calibri" panose="020F0502020204030204" pitchFamily="34" charset="0"/>
                <a:ea typeface="DejaVu Sans"/>
                <a:cs typeface="Calibri" panose="020F0502020204030204" pitchFamily="34" charset="0"/>
              </a:rPr>
              <a:t>Recognised</a:t>
            </a:r>
            <a:r>
              <a:rPr kumimoji="0" lang="en-US"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 Text</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85" name="Straight Arrow Connector 84">
            <a:extLst>
              <a:ext uri="{FF2B5EF4-FFF2-40B4-BE49-F238E27FC236}">
                <a16:creationId xmlns:a16="http://schemas.microsoft.com/office/drawing/2014/main" id="{FD7A16F8-6228-2EB1-C78D-AB25284478A2}"/>
              </a:ext>
            </a:extLst>
          </p:cNvPr>
          <p:cNvCxnSpPr/>
          <p:nvPr/>
        </p:nvCxnSpPr>
        <p:spPr>
          <a:xfrm>
            <a:off x="4959771" y="3742586"/>
            <a:ext cx="758452" cy="3538"/>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6" name="Straight Connector 85">
            <a:extLst>
              <a:ext uri="{FF2B5EF4-FFF2-40B4-BE49-F238E27FC236}">
                <a16:creationId xmlns:a16="http://schemas.microsoft.com/office/drawing/2014/main" id="{71450978-5E63-85BC-6602-78F845061C58}"/>
              </a:ext>
            </a:extLst>
          </p:cNvPr>
          <p:cNvCxnSpPr/>
          <p:nvPr/>
        </p:nvCxnSpPr>
        <p:spPr>
          <a:xfrm>
            <a:off x="3501622" y="2199393"/>
            <a:ext cx="2214320" cy="1568"/>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7" name="Straight Connector 86">
            <a:extLst>
              <a:ext uri="{FF2B5EF4-FFF2-40B4-BE49-F238E27FC236}">
                <a16:creationId xmlns:a16="http://schemas.microsoft.com/office/drawing/2014/main" id="{D075DF11-89B6-253E-F019-4E0140C26C4F}"/>
              </a:ext>
            </a:extLst>
          </p:cNvPr>
          <p:cNvCxnSpPr/>
          <p:nvPr/>
        </p:nvCxnSpPr>
        <p:spPr>
          <a:xfrm>
            <a:off x="6137066" y="2991016"/>
            <a:ext cx="2035207" cy="1568"/>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8" name="Straight Connector 87">
            <a:extLst>
              <a:ext uri="{FF2B5EF4-FFF2-40B4-BE49-F238E27FC236}">
                <a16:creationId xmlns:a16="http://schemas.microsoft.com/office/drawing/2014/main" id="{A209FA1D-CF10-69A2-8072-CE2A1A2B3BDB}"/>
              </a:ext>
            </a:extLst>
          </p:cNvPr>
          <p:cNvCxnSpPr/>
          <p:nvPr/>
        </p:nvCxnSpPr>
        <p:spPr>
          <a:xfrm>
            <a:off x="6148062" y="2229017"/>
            <a:ext cx="2035207" cy="1568"/>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89" name="TextBox 67">
            <a:extLst>
              <a:ext uri="{FF2B5EF4-FFF2-40B4-BE49-F238E27FC236}">
                <a16:creationId xmlns:a16="http://schemas.microsoft.com/office/drawing/2014/main" id="{0BEDFDC9-1744-440E-65D9-39925E21B5ED}"/>
              </a:ext>
            </a:extLst>
          </p:cNvPr>
          <p:cNvSpPr/>
          <p:nvPr/>
        </p:nvSpPr>
        <p:spPr>
          <a:xfrm>
            <a:off x="1809903" y="2101512"/>
            <a:ext cx="1077112"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Speech (</a:t>
            </a:r>
            <a:r>
              <a:rPr kumimoji="0" lang="en-US" sz="1400" b="0" i="0" u="none" strike="noStrike" kern="1200" cap="none" spc="-1" normalizeH="0" baseline="0" noProof="0" dirty="0" err="1">
                <a:ln>
                  <a:noFill/>
                </a:ln>
                <a:solidFill>
                  <a:srgbClr val="000000"/>
                </a:solidFill>
                <a:effectLst/>
                <a:uLnTx/>
                <a:uFillTx/>
                <a:latin typeface="Calibri" panose="020F0502020204030204" pitchFamily="34" charset="0"/>
                <a:ea typeface="DejaVu Sans"/>
                <a:cs typeface="Calibri" panose="020F0502020204030204" pitchFamily="34" charset="0"/>
              </a:rPr>
              <a:t>xN</a:t>
            </a:r>
            <a:r>
              <a:rPr kumimoji="0" lang="en-US"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90" name="Straight Arrow Connector 89">
            <a:extLst>
              <a:ext uri="{FF2B5EF4-FFF2-40B4-BE49-F238E27FC236}">
                <a16:creationId xmlns:a16="http://schemas.microsoft.com/office/drawing/2014/main" id="{B57625C3-EDAB-86C2-9234-2144772B4828}"/>
              </a:ext>
            </a:extLst>
          </p:cNvPr>
          <p:cNvCxnSpPr>
            <a:cxnSpLocks/>
          </p:cNvCxnSpPr>
          <p:nvPr/>
        </p:nvCxnSpPr>
        <p:spPr>
          <a:xfrm>
            <a:off x="7350223" y="4680981"/>
            <a:ext cx="840686"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91" name="TextBox 157">
            <a:extLst>
              <a:ext uri="{FF2B5EF4-FFF2-40B4-BE49-F238E27FC236}">
                <a16:creationId xmlns:a16="http://schemas.microsoft.com/office/drawing/2014/main" id="{6DAD6D18-985C-5DFB-94D4-24038B42CFE2}"/>
              </a:ext>
            </a:extLst>
          </p:cNvPr>
          <p:cNvSpPr/>
          <p:nvPr/>
        </p:nvSpPr>
        <p:spPr>
          <a:xfrm>
            <a:off x="7294416" y="4371176"/>
            <a:ext cx="87425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Summary</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2" name="TextBox 119">
            <a:extLst>
              <a:ext uri="{FF2B5EF4-FFF2-40B4-BE49-F238E27FC236}">
                <a16:creationId xmlns:a16="http://schemas.microsoft.com/office/drawing/2014/main" id="{273E2680-668B-3D36-C49C-2D5806208559}"/>
              </a:ext>
            </a:extLst>
          </p:cNvPr>
          <p:cNvSpPr/>
          <p:nvPr/>
        </p:nvSpPr>
        <p:spPr>
          <a:xfrm>
            <a:off x="3480715" y="3966252"/>
            <a:ext cx="989896"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Body Descriptors</a:t>
            </a:r>
            <a:endParaRPr kumimoji="0" lang="it-IT" sz="12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93" name="Straight Connector 92">
            <a:extLst>
              <a:ext uri="{FF2B5EF4-FFF2-40B4-BE49-F238E27FC236}">
                <a16:creationId xmlns:a16="http://schemas.microsoft.com/office/drawing/2014/main" id="{32949DCE-3368-BDF5-E329-66F7A68EF557}"/>
              </a:ext>
            </a:extLst>
          </p:cNvPr>
          <p:cNvCxnSpPr>
            <a:cxnSpLocks/>
          </p:cNvCxnSpPr>
          <p:nvPr/>
        </p:nvCxnSpPr>
        <p:spPr>
          <a:xfrm>
            <a:off x="1611084" y="3131385"/>
            <a:ext cx="2853360"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4" name="Straight Connector 93">
            <a:extLst>
              <a:ext uri="{FF2B5EF4-FFF2-40B4-BE49-F238E27FC236}">
                <a16:creationId xmlns:a16="http://schemas.microsoft.com/office/drawing/2014/main" id="{E61E60DE-4133-B497-7736-C8E44A295438}"/>
              </a:ext>
            </a:extLst>
          </p:cNvPr>
          <p:cNvCxnSpPr>
            <a:cxnSpLocks/>
          </p:cNvCxnSpPr>
          <p:nvPr/>
        </p:nvCxnSpPr>
        <p:spPr>
          <a:xfrm>
            <a:off x="8642577" y="3812358"/>
            <a:ext cx="1086336"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5" name="Straight Connector 94">
            <a:extLst>
              <a:ext uri="{FF2B5EF4-FFF2-40B4-BE49-F238E27FC236}">
                <a16:creationId xmlns:a16="http://schemas.microsoft.com/office/drawing/2014/main" id="{DED4A6BD-AC4A-C83F-9902-853C6D603B39}"/>
              </a:ext>
            </a:extLst>
          </p:cNvPr>
          <p:cNvCxnSpPr>
            <a:cxnSpLocks/>
          </p:cNvCxnSpPr>
          <p:nvPr/>
        </p:nvCxnSpPr>
        <p:spPr>
          <a:xfrm>
            <a:off x="8622753" y="2400952"/>
            <a:ext cx="2568408"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96" name="Rectangle 52">
            <a:extLst>
              <a:ext uri="{FF2B5EF4-FFF2-40B4-BE49-F238E27FC236}">
                <a16:creationId xmlns:a16="http://schemas.microsoft.com/office/drawing/2014/main" id="{B50717B8-7A49-D158-93AC-ED2D1F5E1376}"/>
              </a:ext>
            </a:extLst>
          </p:cNvPr>
          <p:cNvSpPr/>
          <p:nvPr/>
        </p:nvSpPr>
        <p:spPr>
          <a:xfrm>
            <a:off x="3838957" y="6582551"/>
            <a:ext cx="1604510" cy="394195"/>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a:ln>
                  <a:noFill/>
                </a:ln>
                <a:solidFill>
                  <a:srgbClr val="000000"/>
                </a:solidFill>
                <a:effectLst/>
                <a:uLnTx/>
                <a:uFillTx/>
                <a:latin typeface="Calibri" panose="020F0502020204030204" pitchFamily="34" charset="0"/>
                <a:ea typeface="DejaVu Sans"/>
                <a:cs typeface="Calibri" panose="020F0502020204030204" pitchFamily="34" charset="0"/>
              </a:rPr>
              <a:t>Communication</a:t>
            </a:r>
            <a:endParaRPr kumimoji="0" lang="it-IT" sz="1600" b="0" i="0" u="none" strike="noStrike" kern="1200" cap="none" spc="-1"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7" name="Rectangle 56">
            <a:extLst>
              <a:ext uri="{FF2B5EF4-FFF2-40B4-BE49-F238E27FC236}">
                <a16:creationId xmlns:a16="http://schemas.microsoft.com/office/drawing/2014/main" id="{C886677F-90CD-3D68-8F18-7B1382BC7446}"/>
              </a:ext>
            </a:extLst>
          </p:cNvPr>
          <p:cNvSpPr/>
          <p:nvPr/>
        </p:nvSpPr>
        <p:spPr>
          <a:xfrm>
            <a:off x="5668015" y="6578960"/>
            <a:ext cx="1634673" cy="394195"/>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a:ln>
                  <a:noFill/>
                </a:ln>
                <a:solidFill>
                  <a:srgbClr val="000000"/>
                </a:solidFill>
                <a:effectLst/>
                <a:uLnTx/>
                <a:uFillTx/>
                <a:latin typeface="Calibri" panose="020F0502020204030204" pitchFamily="34" charset="0"/>
                <a:ea typeface="DejaVu Sans"/>
                <a:cs typeface="Calibri" panose="020F0502020204030204" pitchFamily="34" charset="0"/>
              </a:rPr>
              <a:t>Global Storage</a:t>
            </a:r>
            <a:endParaRPr kumimoji="0" lang="it-IT" sz="1600" b="0" i="0" u="none" strike="noStrike" kern="1200" cap="none" spc="-1"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8" name="Rectangle 58">
            <a:extLst>
              <a:ext uri="{FF2B5EF4-FFF2-40B4-BE49-F238E27FC236}">
                <a16:creationId xmlns:a16="http://schemas.microsoft.com/office/drawing/2014/main" id="{1B5F49B7-23DA-2191-8E00-E777F6E902A0}"/>
              </a:ext>
            </a:extLst>
          </p:cNvPr>
          <p:cNvSpPr/>
          <p:nvPr/>
        </p:nvSpPr>
        <p:spPr>
          <a:xfrm>
            <a:off x="7487018" y="6578960"/>
            <a:ext cx="1367394" cy="394195"/>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a:ln>
                  <a:noFill/>
                </a:ln>
                <a:solidFill>
                  <a:srgbClr val="FFFFFF"/>
                </a:solidFill>
                <a:effectLst/>
                <a:uLnTx/>
                <a:uFillTx/>
                <a:latin typeface="Calibri" panose="020F0502020204030204" pitchFamily="34" charset="0"/>
                <a:ea typeface="DejaVu Sans"/>
                <a:cs typeface="Calibri" panose="020F0502020204030204" pitchFamily="34" charset="0"/>
              </a:rPr>
              <a:t>MPAI Store</a:t>
            </a:r>
            <a:endParaRPr kumimoji="0" lang="it-IT" sz="1600" b="0" i="0" u="none" strike="noStrike" kern="1200" cap="none" spc="-1"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99" name="Straight Connector 98">
            <a:extLst>
              <a:ext uri="{FF2B5EF4-FFF2-40B4-BE49-F238E27FC236}">
                <a16:creationId xmlns:a16="http://schemas.microsoft.com/office/drawing/2014/main" id="{BCD25949-97F1-6793-EF11-D0C096ACF39E}"/>
              </a:ext>
            </a:extLst>
          </p:cNvPr>
          <p:cNvCxnSpPr>
            <a:cxnSpLocks/>
          </p:cNvCxnSpPr>
          <p:nvPr/>
        </p:nvCxnSpPr>
        <p:spPr>
          <a:xfrm flipV="1">
            <a:off x="3794392" y="6492432"/>
            <a:ext cx="1679658" cy="1"/>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cxnSp>
        <p:nvCxnSpPr>
          <p:cNvPr id="100" name="Straight Connector 99">
            <a:extLst>
              <a:ext uri="{FF2B5EF4-FFF2-40B4-BE49-F238E27FC236}">
                <a16:creationId xmlns:a16="http://schemas.microsoft.com/office/drawing/2014/main" id="{32F7E2DA-F082-FDD7-60DC-48E5FC0AC833}"/>
              </a:ext>
            </a:extLst>
          </p:cNvPr>
          <p:cNvCxnSpPr>
            <a:cxnSpLocks/>
          </p:cNvCxnSpPr>
          <p:nvPr/>
        </p:nvCxnSpPr>
        <p:spPr>
          <a:xfrm flipV="1">
            <a:off x="5644965" y="6492428"/>
            <a:ext cx="1679658" cy="1"/>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cxnSp>
        <p:nvCxnSpPr>
          <p:cNvPr id="101" name="Straight Connector 100">
            <a:extLst>
              <a:ext uri="{FF2B5EF4-FFF2-40B4-BE49-F238E27FC236}">
                <a16:creationId xmlns:a16="http://schemas.microsoft.com/office/drawing/2014/main" id="{13E93816-4B4B-090D-7821-C74DEF4347BC}"/>
              </a:ext>
            </a:extLst>
          </p:cNvPr>
          <p:cNvCxnSpPr>
            <a:cxnSpLocks/>
          </p:cNvCxnSpPr>
          <p:nvPr/>
        </p:nvCxnSpPr>
        <p:spPr>
          <a:xfrm flipV="1">
            <a:off x="7493238" y="6491894"/>
            <a:ext cx="1407514" cy="1"/>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sp>
        <p:nvSpPr>
          <p:cNvPr id="102" name="Rectangle 40">
            <a:extLst>
              <a:ext uri="{FF2B5EF4-FFF2-40B4-BE49-F238E27FC236}">
                <a16:creationId xmlns:a16="http://schemas.microsoft.com/office/drawing/2014/main" id="{B2497CBC-DEFA-0E29-C2F3-BE592831086B}"/>
              </a:ext>
            </a:extLst>
          </p:cNvPr>
          <p:cNvSpPr/>
          <p:nvPr/>
        </p:nvSpPr>
        <p:spPr>
          <a:xfrm>
            <a:off x="9681323" y="2721545"/>
            <a:ext cx="423502" cy="2947052"/>
          </a:xfrm>
          <a:prstGeom prst="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Personal Status Display</a:t>
            </a:r>
          </a:p>
        </p:txBody>
      </p:sp>
      <p:sp>
        <p:nvSpPr>
          <p:cNvPr id="103" name="Rectangle 32">
            <a:extLst>
              <a:ext uri="{FF2B5EF4-FFF2-40B4-BE49-F238E27FC236}">
                <a16:creationId xmlns:a16="http://schemas.microsoft.com/office/drawing/2014/main" id="{8E2585E8-D1B0-BC81-DFBC-BDE0F859143D}"/>
              </a:ext>
            </a:extLst>
          </p:cNvPr>
          <p:cNvSpPr/>
          <p:nvPr/>
        </p:nvSpPr>
        <p:spPr>
          <a:xfrm>
            <a:off x="3028184" y="3581400"/>
            <a:ext cx="475851" cy="2025446"/>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vert270"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1"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Descriptor</a:t>
            </a:r>
            <a:r>
              <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it-IT" sz="1400" b="0" i="0" u="none" strike="noStrike" kern="1200" cap="none" spc="-1"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Decompression</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04" name="Straight Connector 103">
            <a:extLst>
              <a:ext uri="{FF2B5EF4-FFF2-40B4-BE49-F238E27FC236}">
                <a16:creationId xmlns:a16="http://schemas.microsoft.com/office/drawing/2014/main" id="{22A3C2FF-1ADE-C93A-415D-4C550516A4CB}"/>
              </a:ext>
            </a:extLst>
          </p:cNvPr>
          <p:cNvCxnSpPr>
            <a:cxnSpLocks/>
          </p:cNvCxnSpPr>
          <p:nvPr/>
        </p:nvCxnSpPr>
        <p:spPr>
          <a:xfrm>
            <a:off x="3503713" y="4206657"/>
            <a:ext cx="944767"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05" name="Straight Connector 104">
            <a:extLst>
              <a:ext uri="{FF2B5EF4-FFF2-40B4-BE49-F238E27FC236}">
                <a16:creationId xmlns:a16="http://schemas.microsoft.com/office/drawing/2014/main" id="{463793AB-9A2E-E5F4-CBDF-41FE430773D6}"/>
              </a:ext>
            </a:extLst>
          </p:cNvPr>
          <p:cNvCxnSpPr>
            <a:cxnSpLocks/>
          </p:cNvCxnSpPr>
          <p:nvPr/>
        </p:nvCxnSpPr>
        <p:spPr>
          <a:xfrm>
            <a:off x="3525843" y="4997043"/>
            <a:ext cx="944767"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06" name="TextBox 119">
            <a:extLst>
              <a:ext uri="{FF2B5EF4-FFF2-40B4-BE49-F238E27FC236}">
                <a16:creationId xmlns:a16="http://schemas.microsoft.com/office/drawing/2014/main" id="{229ABD49-3D26-BD0B-DA6B-F00E69E10607}"/>
              </a:ext>
            </a:extLst>
          </p:cNvPr>
          <p:cNvSpPr/>
          <p:nvPr/>
        </p:nvSpPr>
        <p:spPr>
          <a:xfrm>
            <a:off x="3543586" y="4778357"/>
            <a:ext cx="888009"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Face </a:t>
            </a:r>
            <a:r>
              <a:rPr kumimoji="0" lang="en-US" sz="1200" b="0" i="0" u="none" strike="noStrike" kern="1200" cap="none" spc="-1"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Decriptors</a:t>
            </a:r>
            <a:endParaRPr kumimoji="0" lang="it-IT" sz="12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07" name="Straight Connector 106">
            <a:extLst>
              <a:ext uri="{FF2B5EF4-FFF2-40B4-BE49-F238E27FC236}">
                <a16:creationId xmlns:a16="http://schemas.microsoft.com/office/drawing/2014/main" id="{32E3C17E-209B-9B77-60D7-DA2A183EA944}"/>
              </a:ext>
            </a:extLst>
          </p:cNvPr>
          <p:cNvCxnSpPr/>
          <p:nvPr/>
        </p:nvCxnSpPr>
        <p:spPr>
          <a:xfrm flipV="1">
            <a:off x="1531966" y="4566914"/>
            <a:ext cx="149487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08" name="Straight Connector 107">
            <a:extLst>
              <a:ext uri="{FF2B5EF4-FFF2-40B4-BE49-F238E27FC236}">
                <a16:creationId xmlns:a16="http://schemas.microsoft.com/office/drawing/2014/main" id="{41378AB4-57C1-8E6F-633C-11ACB278EEF8}"/>
              </a:ext>
            </a:extLst>
          </p:cNvPr>
          <p:cNvCxnSpPr/>
          <p:nvPr/>
        </p:nvCxnSpPr>
        <p:spPr>
          <a:xfrm flipV="1">
            <a:off x="1973403" y="2403252"/>
            <a:ext cx="105799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09" name="Straight Connector 108">
            <a:extLst>
              <a:ext uri="{FF2B5EF4-FFF2-40B4-BE49-F238E27FC236}">
                <a16:creationId xmlns:a16="http://schemas.microsoft.com/office/drawing/2014/main" id="{9D0B5928-11DF-4EA1-0D07-F89FA703E157}"/>
              </a:ext>
            </a:extLst>
          </p:cNvPr>
          <p:cNvCxnSpPr/>
          <p:nvPr/>
        </p:nvCxnSpPr>
        <p:spPr>
          <a:xfrm flipV="1">
            <a:off x="1583328" y="1722136"/>
            <a:ext cx="6585037" cy="4"/>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110" name="TextBox 142">
            <a:extLst>
              <a:ext uri="{FF2B5EF4-FFF2-40B4-BE49-F238E27FC236}">
                <a16:creationId xmlns:a16="http://schemas.microsoft.com/office/drawing/2014/main" id="{EECDF166-910F-E56F-1BCC-59B8BB5A5080}"/>
              </a:ext>
            </a:extLst>
          </p:cNvPr>
          <p:cNvSpPr/>
          <p:nvPr/>
        </p:nvSpPr>
        <p:spPr>
          <a:xfrm>
            <a:off x="1855427" y="2823144"/>
            <a:ext cx="1064505"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Text </a:t>
            </a: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400" b="0" i="0" u="none" strike="noStrike" kern="1200" cap="none" spc="-1"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xN</a:t>
            </a: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1" name="TextBox 62">
            <a:extLst>
              <a:ext uri="{FF2B5EF4-FFF2-40B4-BE49-F238E27FC236}">
                <a16:creationId xmlns:a16="http://schemas.microsoft.com/office/drawing/2014/main" id="{A6726919-72D0-3570-27F7-667379F4184B}"/>
              </a:ext>
            </a:extLst>
          </p:cNvPr>
          <p:cNvSpPr/>
          <p:nvPr/>
        </p:nvSpPr>
        <p:spPr>
          <a:xfrm>
            <a:off x="1248059" y="4310029"/>
            <a:ext cx="1684183"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Compressed Avatar Descriptors (</a:t>
            </a:r>
            <a:r>
              <a:rPr kumimoji="0" lang="en-US" sz="1400" b="0" i="0" u="none" strike="noStrike" kern="1200" cap="none" spc="-1"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xN</a:t>
            </a: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2" name="TextBox 62">
            <a:extLst>
              <a:ext uri="{FF2B5EF4-FFF2-40B4-BE49-F238E27FC236}">
                <a16:creationId xmlns:a16="http://schemas.microsoft.com/office/drawing/2014/main" id="{C6DD97DF-5681-6329-9A88-24BEBDF0ABE7}"/>
              </a:ext>
            </a:extLst>
          </p:cNvPr>
          <p:cNvSpPr/>
          <p:nvPr/>
        </p:nvSpPr>
        <p:spPr>
          <a:xfrm>
            <a:off x="10235111" y="4717901"/>
            <a:ext cx="153905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VS Compressed Avatar Descriptors</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3" name="TextBox 142">
            <a:extLst>
              <a:ext uri="{FF2B5EF4-FFF2-40B4-BE49-F238E27FC236}">
                <a16:creationId xmlns:a16="http://schemas.microsoft.com/office/drawing/2014/main" id="{87692CAE-3C60-21FD-12F9-056B8349AD63}"/>
              </a:ext>
            </a:extLst>
          </p:cNvPr>
          <p:cNvSpPr/>
          <p:nvPr/>
        </p:nvSpPr>
        <p:spPr>
          <a:xfrm>
            <a:off x="10169681" y="3483947"/>
            <a:ext cx="1064505"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VS Text</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4" name="TextBox 67">
            <a:extLst>
              <a:ext uri="{FF2B5EF4-FFF2-40B4-BE49-F238E27FC236}">
                <a16:creationId xmlns:a16="http://schemas.microsoft.com/office/drawing/2014/main" id="{AE900AC9-9B14-C421-C6E7-477D59E7E052}"/>
              </a:ext>
            </a:extLst>
          </p:cNvPr>
          <p:cNvSpPr/>
          <p:nvPr/>
        </p:nvSpPr>
        <p:spPr>
          <a:xfrm>
            <a:off x="10291885" y="4046832"/>
            <a:ext cx="1077112"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VS Speech </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15" name="Straight Connector 114">
            <a:extLst>
              <a:ext uri="{FF2B5EF4-FFF2-40B4-BE49-F238E27FC236}">
                <a16:creationId xmlns:a16="http://schemas.microsoft.com/office/drawing/2014/main" id="{736B2A01-AE8C-1A6E-844F-FAA04D8FEF22}"/>
              </a:ext>
            </a:extLst>
          </p:cNvPr>
          <p:cNvCxnSpPr>
            <a:cxnSpLocks/>
          </p:cNvCxnSpPr>
          <p:nvPr/>
        </p:nvCxnSpPr>
        <p:spPr>
          <a:xfrm>
            <a:off x="1605280" y="3476825"/>
            <a:ext cx="2853360" cy="0"/>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16" name="TextBox 142">
            <a:extLst>
              <a:ext uri="{FF2B5EF4-FFF2-40B4-BE49-F238E27FC236}">
                <a16:creationId xmlns:a16="http://schemas.microsoft.com/office/drawing/2014/main" id="{87875CE8-64CE-66C2-987E-924DFC166BD5}"/>
              </a:ext>
            </a:extLst>
          </p:cNvPr>
          <p:cNvSpPr/>
          <p:nvPr/>
        </p:nvSpPr>
        <p:spPr>
          <a:xfrm>
            <a:off x="1736406" y="3168584"/>
            <a:ext cx="1064505"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Speech </a:t>
            </a: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400" b="0" i="0" u="none" strike="noStrike" kern="1200" cap="none" spc="-1"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xN</a:t>
            </a:r>
            <a:r>
              <a:rPr kumimoji="0" lang="en-GB" sz="1400" b="0" i="0" u="none" strike="noStrike" kern="1200" cap="none" spc="-1"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it-IT" sz="14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17" name="Straight Connector 116">
            <a:extLst>
              <a:ext uri="{FF2B5EF4-FFF2-40B4-BE49-F238E27FC236}">
                <a16:creationId xmlns:a16="http://schemas.microsoft.com/office/drawing/2014/main" id="{CDA7C6A7-416A-86A9-AC13-0ADC40808722}"/>
              </a:ext>
            </a:extLst>
          </p:cNvPr>
          <p:cNvCxnSpPr/>
          <p:nvPr/>
        </p:nvCxnSpPr>
        <p:spPr>
          <a:xfrm flipV="1">
            <a:off x="10107568" y="3794776"/>
            <a:ext cx="1605935"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18" name="Straight Connector 117">
            <a:extLst>
              <a:ext uri="{FF2B5EF4-FFF2-40B4-BE49-F238E27FC236}">
                <a16:creationId xmlns:a16="http://schemas.microsoft.com/office/drawing/2014/main" id="{ED75A955-76E6-73A6-54B4-3176839C4690}"/>
              </a:ext>
            </a:extLst>
          </p:cNvPr>
          <p:cNvCxnSpPr/>
          <p:nvPr/>
        </p:nvCxnSpPr>
        <p:spPr>
          <a:xfrm flipV="1">
            <a:off x="10077088" y="4373896"/>
            <a:ext cx="1605935"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19" name="Straight Connector 118">
            <a:extLst>
              <a:ext uri="{FF2B5EF4-FFF2-40B4-BE49-F238E27FC236}">
                <a16:creationId xmlns:a16="http://schemas.microsoft.com/office/drawing/2014/main" id="{321B6F2B-026C-130A-0355-81709565C6CE}"/>
              </a:ext>
            </a:extLst>
          </p:cNvPr>
          <p:cNvCxnSpPr/>
          <p:nvPr/>
        </p:nvCxnSpPr>
        <p:spPr>
          <a:xfrm flipV="1">
            <a:off x="10097408" y="4973336"/>
            <a:ext cx="1605935"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20" name="Straight Connector 119">
            <a:extLst>
              <a:ext uri="{FF2B5EF4-FFF2-40B4-BE49-F238E27FC236}">
                <a16:creationId xmlns:a16="http://schemas.microsoft.com/office/drawing/2014/main" id="{52C6BA31-ED39-3067-7D2B-0CF8573E2D88}"/>
              </a:ext>
            </a:extLst>
          </p:cNvPr>
          <p:cNvCxnSpPr/>
          <p:nvPr/>
        </p:nvCxnSpPr>
        <p:spPr>
          <a:xfrm flipV="1">
            <a:off x="10077088" y="3154696"/>
            <a:ext cx="1605935"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21" name="TextBox 120">
            <a:extLst>
              <a:ext uri="{FF2B5EF4-FFF2-40B4-BE49-F238E27FC236}">
                <a16:creationId xmlns:a16="http://schemas.microsoft.com/office/drawing/2014/main" id="{276E6506-5A28-D461-D377-6CC6C0C36B44}"/>
              </a:ext>
            </a:extLst>
          </p:cNvPr>
          <p:cNvSpPr txBox="1"/>
          <p:nvPr/>
        </p:nvSpPr>
        <p:spPr>
          <a:xfrm>
            <a:off x="10311633" y="2852762"/>
            <a:ext cx="1635341"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 normalizeH="0" baseline="0" noProof="0" dirty="0">
                <a:ln>
                  <a:noFill/>
                </a:ln>
                <a:solidFill>
                  <a:srgbClr val="FF0000"/>
                </a:solidFill>
                <a:effectLst/>
                <a:uLnTx/>
                <a:uFillTx/>
                <a:latin typeface="Calibri" panose="020F0502020204030204" pitchFamily="34" charset="0"/>
                <a:ea typeface="DejaVu Sans"/>
                <a:cs typeface="Calibri" panose="020F0502020204030204" pitchFamily="34" charset="0"/>
              </a:rPr>
              <a:t>Avatar Model</a:t>
            </a:r>
            <a:endParaRPr kumimoji="0" lang="en-GB"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24" name="Title 1">
            <a:extLst>
              <a:ext uri="{FF2B5EF4-FFF2-40B4-BE49-F238E27FC236}">
                <a16:creationId xmlns:a16="http://schemas.microsoft.com/office/drawing/2014/main" id="{9BDD1AA0-6F3A-6867-0D78-9EE9984551CE}"/>
              </a:ext>
            </a:extLst>
          </p:cNvPr>
          <p:cNvSpPr>
            <a:spLocks noGrp="1"/>
          </p:cNvSpPr>
          <p:nvPr>
            <p:ph type="title"/>
          </p:nvPr>
        </p:nvSpPr>
        <p:spPr>
          <a:xfrm>
            <a:off x="609480" y="289062"/>
            <a:ext cx="10972440" cy="875338"/>
          </a:xfrm>
        </p:spPr>
        <p:txBody>
          <a:bodyPr/>
          <a:lstStyle/>
          <a:p>
            <a:r>
              <a:rPr lang="en-US" dirty="0"/>
              <a:t>Special ABV Server: Virtual Secretary</a:t>
            </a:r>
            <a:endParaRPr lang="it-IT" dirty="0"/>
          </a:p>
        </p:txBody>
      </p:sp>
    </p:spTree>
    <p:extLst>
      <p:ext uri="{BB962C8B-B14F-4D97-AF65-F5344CB8AC3E}">
        <p14:creationId xmlns:p14="http://schemas.microsoft.com/office/powerpoint/2010/main" val="3372477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2" name="Rectangle 1"/>
          <p:cNvSpPr/>
          <p:nvPr/>
        </p:nvSpPr>
        <p:spPr>
          <a:xfrm>
            <a:off x="4537866" y="1418400"/>
            <a:ext cx="4989311" cy="400989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a:ln>
                  <a:noFill/>
                </a:ln>
                <a:solidFill>
                  <a:srgbClr val="FFFFFF"/>
                </a:solidFill>
                <a:effectLst/>
                <a:uLnTx/>
                <a:uFillTx/>
                <a:latin typeface="Calibri"/>
                <a:ea typeface="DejaVu Sans"/>
                <a:cs typeface="+mn-cs"/>
              </a:rPr>
              <a:t>S</a:t>
            </a:r>
            <a:endParaRPr kumimoji="0" lang="it-IT" sz="2000" b="0" i="0" u="none" strike="noStrike" kern="1200" cap="none" spc="-1" normalizeH="0" baseline="0" noProof="0">
              <a:ln>
                <a:noFill/>
              </a:ln>
              <a:solidFill>
                <a:prstClr val="black"/>
              </a:solidFill>
              <a:effectLst/>
              <a:uLnTx/>
              <a:uFillTx/>
              <a:latin typeface="Arial"/>
              <a:ea typeface="+mn-ea"/>
              <a:cs typeface="+mn-cs"/>
            </a:endParaRPr>
          </a:p>
        </p:txBody>
      </p:sp>
      <p:sp>
        <p:nvSpPr>
          <p:cNvPr id="2543" name="Rectangle 2"/>
          <p:cNvSpPr/>
          <p:nvPr/>
        </p:nvSpPr>
        <p:spPr>
          <a:xfrm>
            <a:off x="4817900" y="4020479"/>
            <a:ext cx="1860151" cy="1216411"/>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a:ln>
                  <a:noFill/>
                </a:ln>
                <a:solidFill>
                  <a:srgbClr val="000000"/>
                </a:solidFill>
                <a:effectLst/>
                <a:uLnTx/>
                <a:uFillTx/>
                <a:latin typeface="Calibri"/>
                <a:ea typeface="DejaVu Sans"/>
                <a:cs typeface="+mn-cs"/>
              </a:rPr>
              <a:t>Audio Scene Creation</a:t>
            </a:r>
            <a:endParaRPr kumimoji="0" lang="it-IT" sz="2000" b="0" i="0" u="none" strike="noStrike" kern="1200" cap="none" spc="-1" normalizeH="0" baseline="0" noProof="0">
              <a:ln>
                <a:noFill/>
              </a:ln>
              <a:solidFill>
                <a:prstClr val="black"/>
              </a:solidFill>
              <a:effectLst/>
              <a:uLnTx/>
              <a:uFillTx/>
              <a:latin typeface="Arial"/>
              <a:ea typeface="+mn-ea"/>
              <a:cs typeface="+mn-cs"/>
            </a:endParaRPr>
          </a:p>
        </p:txBody>
      </p:sp>
      <p:sp>
        <p:nvSpPr>
          <p:cNvPr id="2546" name="Rectangle 8"/>
          <p:cNvSpPr/>
          <p:nvPr/>
        </p:nvSpPr>
        <p:spPr>
          <a:xfrm>
            <a:off x="758468" y="5654603"/>
            <a:ext cx="8793925" cy="460307"/>
          </a:xfrm>
          <a:prstGeom prst="rect">
            <a:avLst/>
          </a:prstGeom>
          <a:solidFill>
            <a:schemeClr val="accent2">
              <a:lumMod val="60000"/>
              <a:lumOff val="4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1" normalizeH="0" baseline="0" noProof="0">
                <a:ln>
                  <a:noFill/>
                </a:ln>
                <a:solidFill>
                  <a:srgbClr val="000000"/>
                </a:solidFill>
                <a:effectLst/>
                <a:uLnTx/>
                <a:uFillTx/>
                <a:latin typeface="Calibri"/>
                <a:ea typeface="DejaVu Sans"/>
                <a:cs typeface="+mn-cs"/>
              </a:rPr>
              <a:t>Controller</a:t>
            </a:r>
            <a:endParaRPr kumimoji="0" lang="it-IT" sz="2000" b="0" i="0" u="none" strike="noStrike" kern="1200" cap="none" spc="-1" normalizeH="0" baseline="0" noProof="0">
              <a:ln>
                <a:noFill/>
              </a:ln>
              <a:solidFill>
                <a:prstClr val="black"/>
              </a:solidFill>
              <a:effectLst/>
              <a:uLnTx/>
              <a:uFillTx/>
              <a:latin typeface="Arial"/>
              <a:ea typeface="+mn-ea"/>
              <a:cs typeface="+mn-cs"/>
            </a:endParaRPr>
          </a:p>
        </p:txBody>
      </p:sp>
      <p:sp>
        <p:nvSpPr>
          <p:cNvPr id="2548" name="Straight Arrow Connector 19"/>
          <p:cNvSpPr/>
          <p:nvPr/>
        </p:nvSpPr>
        <p:spPr>
          <a:xfrm>
            <a:off x="723331" y="5534296"/>
            <a:ext cx="8820651" cy="525"/>
          </a:xfrm>
          <a:custGeom>
            <a:avLst/>
            <a:gdLst/>
            <a:ahLst/>
            <a:cxnLst/>
            <a:rect l="l" t="t" r="r" b="b"/>
            <a:pathLst>
              <a:path w="21600" h="21600">
                <a:moveTo>
                  <a:pt x="0" y="0"/>
                </a:moveTo>
                <a:lnTo>
                  <a:pt x="21600" y="21600"/>
                </a:lnTo>
              </a:path>
            </a:pathLst>
          </a:custGeom>
          <a:noFill/>
          <a:ln w="28575">
            <a:solidFill>
              <a:srgbClr val="000000"/>
            </a:solidFill>
          </a:ln>
        </p:spPr>
        <p:style>
          <a:lnRef idx="1">
            <a:schemeClr val="accent1"/>
          </a:lnRef>
          <a:fillRef idx="0">
            <a:schemeClr val="accent1"/>
          </a:fillRef>
          <a:effectRef idx="0">
            <a:schemeClr val="accent1"/>
          </a:effectRef>
          <a:fontRef idx="minor"/>
        </p:style>
      </p:sp>
      <p:sp>
        <p:nvSpPr>
          <p:cNvPr id="2553" name="Rectangle 15"/>
          <p:cNvSpPr/>
          <p:nvPr/>
        </p:nvSpPr>
        <p:spPr>
          <a:xfrm>
            <a:off x="758468" y="1417878"/>
            <a:ext cx="1011530" cy="4009893"/>
          </a:xfrm>
          <a:prstGeom prst="rect">
            <a:avLst/>
          </a:prstGeom>
          <a:solidFill>
            <a:srgbClr val="FF6699"/>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a:ln>
                  <a:noFill/>
                </a:ln>
                <a:solidFill>
                  <a:srgbClr val="FFFFFF"/>
                </a:solidFill>
                <a:effectLst/>
                <a:uLnTx/>
                <a:uFillTx/>
                <a:latin typeface="Calibri"/>
                <a:ea typeface="DejaVu Sans"/>
                <a:cs typeface="+mn-cs"/>
              </a:rPr>
              <a:t>User Agent</a:t>
            </a:r>
            <a:endParaRPr kumimoji="0" lang="it-IT" sz="2400" b="0" i="0" u="none" strike="noStrike" kern="1200" cap="none" spc="-1" normalizeH="0" baseline="0" noProof="0">
              <a:ln>
                <a:noFill/>
              </a:ln>
              <a:solidFill>
                <a:prstClr val="black"/>
              </a:solidFill>
              <a:effectLst/>
              <a:uLnTx/>
              <a:uFillTx/>
              <a:latin typeface="Arial"/>
              <a:ea typeface="+mn-ea"/>
              <a:cs typeface="+mn-cs"/>
            </a:endParaRPr>
          </a:p>
        </p:txBody>
      </p:sp>
      <p:sp>
        <p:nvSpPr>
          <p:cNvPr id="2555" name="TextBox 21"/>
          <p:cNvSpPr/>
          <p:nvPr/>
        </p:nvSpPr>
        <p:spPr>
          <a:xfrm>
            <a:off x="9540148" y="2305368"/>
            <a:ext cx="1000162"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a:ln>
                  <a:noFill/>
                </a:ln>
                <a:solidFill>
                  <a:srgbClr val="000000"/>
                </a:solidFill>
                <a:effectLst/>
                <a:uLnTx/>
                <a:uFillTx/>
                <a:latin typeface="Calibri"/>
                <a:ea typeface="DejaVu Sans"/>
                <a:cs typeface="+mn-cs"/>
              </a:rPr>
              <a:t>Point of View</a:t>
            </a:r>
            <a:endParaRPr kumimoji="0" lang="it-IT" sz="2000" b="0" i="0" u="none" strike="noStrike" kern="1200" cap="none" spc="-1" normalizeH="0" baseline="0" noProof="0" dirty="0">
              <a:ln>
                <a:noFill/>
              </a:ln>
              <a:solidFill>
                <a:prstClr val="black"/>
              </a:solidFill>
              <a:effectLst/>
              <a:uLnTx/>
              <a:uFillTx/>
              <a:latin typeface="Arial"/>
              <a:ea typeface="+mn-ea"/>
              <a:cs typeface="+mn-cs"/>
            </a:endParaRPr>
          </a:p>
        </p:txBody>
      </p:sp>
      <p:sp>
        <p:nvSpPr>
          <p:cNvPr id="2556" name="TextBox 25"/>
          <p:cNvSpPr/>
          <p:nvPr/>
        </p:nvSpPr>
        <p:spPr>
          <a:xfrm>
            <a:off x="9552393" y="3339167"/>
            <a:ext cx="927988" cy="706432"/>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1" normalizeH="0" baseline="0" noProof="0" dirty="0">
                <a:ln>
                  <a:noFill/>
                </a:ln>
                <a:solidFill>
                  <a:srgbClr val="000000"/>
                </a:solidFill>
                <a:effectLst/>
                <a:uLnTx/>
                <a:uFillTx/>
                <a:latin typeface="Calibri"/>
                <a:ea typeface="DejaVu Sans"/>
                <a:cs typeface="+mn-cs"/>
              </a:rPr>
              <a:t>Output</a:t>
            </a:r>
            <a:endParaRPr kumimoji="0" lang="it-IT" sz="20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1" normalizeH="0" baseline="0" noProof="0" dirty="0">
                <a:ln>
                  <a:noFill/>
                </a:ln>
                <a:solidFill>
                  <a:srgbClr val="000000"/>
                </a:solidFill>
                <a:effectLst/>
                <a:uLnTx/>
                <a:uFillTx/>
                <a:latin typeface="Calibri"/>
                <a:ea typeface="DejaVu Sans"/>
                <a:cs typeface="+mn-cs"/>
              </a:rPr>
              <a:t>Audio</a:t>
            </a:r>
            <a:endParaRPr kumimoji="0" lang="it-IT" sz="2000" b="0" i="0" u="none" strike="noStrike" kern="1200" cap="none" spc="-1" normalizeH="0" baseline="0" noProof="0" dirty="0">
              <a:ln>
                <a:noFill/>
              </a:ln>
              <a:solidFill>
                <a:prstClr val="black"/>
              </a:solidFill>
              <a:effectLst/>
              <a:uLnTx/>
              <a:uFillTx/>
              <a:latin typeface="Arial"/>
              <a:ea typeface="+mn-ea"/>
              <a:cs typeface="+mn-cs"/>
            </a:endParaRPr>
          </a:p>
        </p:txBody>
      </p:sp>
      <p:sp>
        <p:nvSpPr>
          <p:cNvPr id="2557" name="Rectangle 28"/>
          <p:cNvSpPr/>
          <p:nvPr/>
        </p:nvSpPr>
        <p:spPr>
          <a:xfrm>
            <a:off x="7982393" y="1621111"/>
            <a:ext cx="1327767" cy="3634328"/>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a:ln>
                  <a:noFill/>
                </a:ln>
                <a:solidFill>
                  <a:srgbClr val="000000"/>
                </a:solidFill>
                <a:effectLst/>
                <a:uLnTx/>
                <a:uFillTx/>
                <a:latin typeface="Calibri"/>
                <a:ea typeface="DejaVu Sans"/>
                <a:cs typeface="+mn-cs"/>
              </a:rPr>
              <a:t>AV Scene Viewer</a:t>
            </a:r>
            <a:endParaRPr kumimoji="0" lang="it-IT" sz="2000" b="0" i="0" u="none" strike="noStrike" kern="1200" cap="none" spc="-1" normalizeH="0" baseline="0" noProof="0">
              <a:ln>
                <a:noFill/>
              </a:ln>
              <a:solidFill>
                <a:srgbClr val="000000"/>
              </a:solidFill>
              <a:effectLst/>
              <a:uLnTx/>
              <a:uFillTx/>
              <a:latin typeface="Calibri"/>
              <a:ea typeface="DejaVu Sans"/>
              <a:cs typeface="+mn-cs"/>
            </a:endParaRPr>
          </a:p>
        </p:txBody>
      </p:sp>
      <p:sp>
        <p:nvSpPr>
          <p:cNvPr id="2563" name="TextBox 26"/>
          <p:cNvSpPr/>
          <p:nvPr/>
        </p:nvSpPr>
        <p:spPr>
          <a:xfrm>
            <a:off x="2834895" y="4655840"/>
            <a:ext cx="1675946" cy="39865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1" normalizeH="0" baseline="0" noProof="0" dirty="0">
                <a:ln>
                  <a:noFill/>
                </a:ln>
                <a:solidFill>
                  <a:srgbClr val="000000"/>
                </a:solidFill>
                <a:effectLst/>
                <a:uLnTx/>
                <a:uFillTx/>
                <a:latin typeface="Calibri"/>
                <a:ea typeface="DejaVu Sans"/>
                <a:cs typeface="+mn-cs"/>
              </a:rPr>
              <a:t>Speech (xN+1)</a:t>
            </a:r>
            <a:endParaRPr kumimoji="0" lang="it-IT" sz="2000" b="0" i="0" u="none" strike="noStrike" kern="1200" cap="none" spc="-1" normalizeH="0" baseline="0" noProof="0" dirty="0">
              <a:ln>
                <a:noFill/>
              </a:ln>
              <a:solidFill>
                <a:prstClr val="black"/>
              </a:solidFill>
              <a:effectLst/>
              <a:uLnTx/>
              <a:uFillTx/>
              <a:latin typeface="Arial"/>
              <a:ea typeface="+mn-ea"/>
              <a:cs typeface="+mn-cs"/>
            </a:endParaRPr>
          </a:p>
        </p:txBody>
      </p:sp>
      <p:sp>
        <p:nvSpPr>
          <p:cNvPr id="2568" name="TextBox 34"/>
          <p:cNvSpPr/>
          <p:nvPr/>
        </p:nvSpPr>
        <p:spPr>
          <a:xfrm>
            <a:off x="2487467" y="4230701"/>
            <a:ext cx="2154342" cy="3986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a:ln>
                  <a:noFill/>
                </a:ln>
                <a:solidFill>
                  <a:srgbClr val="000000"/>
                </a:solidFill>
                <a:effectLst/>
                <a:uLnTx/>
                <a:uFillTx/>
                <a:latin typeface="Calibri"/>
                <a:ea typeface="DejaVu Sans"/>
                <a:cs typeface="+mn-cs"/>
              </a:rPr>
              <a:t>Participant ID (</a:t>
            </a:r>
            <a:r>
              <a:rPr kumimoji="0" lang="en-US" sz="2000" b="0" i="0" u="none" strike="noStrike" kern="1200" cap="none" spc="-1" normalizeH="0" baseline="0" noProof="0" dirty="0" err="1">
                <a:ln>
                  <a:noFill/>
                </a:ln>
                <a:solidFill>
                  <a:srgbClr val="000000"/>
                </a:solidFill>
                <a:effectLst/>
                <a:uLnTx/>
                <a:uFillTx/>
                <a:latin typeface="Calibri"/>
                <a:ea typeface="DejaVu Sans"/>
                <a:cs typeface="+mn-cs"/>
              </a:rPr>
              <a:t>Nx</a:t>
            </a:r>
            <a:r>
              <a:rPr kumimoji="0" lang="en-US" sz="2000" b="0" i="0" u="none" strike="noStrike" kern="1200" cap="none" spc="-1" normalizeH="0" baseline="0" noProof="0" dirty="0">
                <a:ln>
                  <a:noFill/>
                </a:ln>
                <a:solidFill>
                  <a:srgbClr val="000000"/>
                </a:solidFill>
                <a:effectLst/>
                <a:uLnTx/>
                <a:uFillTx/>
                <a:latin typeface="Calibri"/>
                <a:ea typeface="DejaVu Sans"/>
                <a:cs typeface="+mn-cs"/>
              </a:rPr>
              <a:t>)</a:t>
            </a:r>
            <a:endParaRPr kumimoji="0" lang="it-IT" sz="2000" b="0" i="0" u="none" strike="noStrike" kern="1200" cap="none" spc="-1" normalizeH="0" baseline="0" noProof="0" dirty="0">
              <a:ln>
                <a:noFill/>
              </a:ln>
              <a:solidFill>
                <a:prstClr val="black"/>
              </a:solidFill>
              <a:effectLst/>
              <a:uLnTx/>
              <a:uFillTx/>
              <a:latin typeface="Arial"/>
              <a:ea typeface="+mn-ea"/>
              <a:cs typeface="+mn-cs"/>
            </a:endParaRPr>
          </a:p>
        </p:txBody>
      </p:sp>
      <p:sp>
        <p:nvSpPr>
          <p:cNvPr id="2572" name="TextBox 38"/>
          <p:cNvSpPr/>
          <p:nvPr/>
        </p:nvSpPr>
        <p:spPr>
          <a:xfrm>
            <a:off x="6573312" y="4263062"/>
            <a:ext cx="1530604"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1" normalizeH="0" baseline="0" noProof="0" dirty="0">
                <a:ln>
                  <a:noFill/>
                </a:ln>
                <a:solidFill>
                  <a:srgbClr val="000000"/>
                </a:solidFill>
                <a:effectLst/>
                <a:uLnTx/>
                <a:uFillTx/>
                <a:latin typeface="Calibri"/>
                <a:ea typeface="DejaVu Sans"/>
                <a:cs typeface="+mn-cs"/>
              </a:rPr>
              <a:t>Audio Scene</a:t>
            </a:r>
            <a:endParaRPr kumimoji="0" lang="it-IT" sz="2000" b="0" i="0" u="none" strike="noStrike" kern="1200" cap="none" spc="-1" normalizeH="0" baseline="0" noProof="0" dirty="0">
              <a:ln>
                <a:noFill/>
              </a:ln>
              <a:solidFill>
                <a:prstClr val="black"/>
              </a:solidFill>
              <a:effectLst/>
              <a:uLnTx/>
              <a:uFillTx/>
              <a:latin typeface="Arial"/>
              <a:ea typeface="+mn-ea"/>
              <a:cs typeface="+mn-cs"/>
            </a:endParaRPr>
          </a:p>
        </p:txBody>
      </p:sp>
      <p:sp>
        <p:nvSpPr>
          <p:cNvPr id="2574" name="TextBox 40"/>
          <p:cNvSpPr/>
          <p:nvPr/>
        </p:nvSpPr>
        <p:spPr>
          <a:xfrm>
            <a:off x="9553610" y="4428263"/>
            <a:ext cx="927988" cy="706432"/>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1" normalizeH="0" baseline="0" noProof="0" dirty="0">
                <a:ln>
                  <a:noFill/>
                </a:ln>
                <a:solidFill>
                  <a:srgbClr val="000000"/>
                </a:solidFill>
                <a:effectLst/>
                <a:uLnTx/>
                <a:uFillTx/>
                <a:latin typeface="Calibri"/>
                <a:ea typeface="DejaVu Sans"/>
                <a:cs typeface="+mn-cs"/>
              </a:rPr>
              <a:t>Output</a:t>
            </a:r>
            <a:endParaRPr kumimoji="0" lang="it-IT" sz="200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1" normalizeH="0" baseline="0" noProof="0" dirty="0">
                <a:ln>
                  <a:noFill/>
                </a:ln>
                <a:solidFill>
                  <a:srgbClr val="000000"/>
                </a:solidFill>
                <a:effectLst/>
                <a:uLnTx/>
                <a:uFillTx/>
                <a:latin typeface="Calibri"/>
                <a:ea typeface="DejaVu Sans"/>
                <a:cs typeface="+mn-cs"/>
              </a:rPr>
              <a:t>Visual</a:t>
            </a:r>
            <a:endParaRPr kumimoji="0" lang="it-IT" sz="2000" b="0" i="0" u="none" strike="noStrike" kern="1200" cap="none" spc="-1" normalizeH="0" baseline="0" noProof="0" dirty="0">
              <a:ln>
                <a:noFill/>
              </a:ln>
              <a:solidFill>
                <a:prstClr val="black"/>
              </a:solidFill>
              <a:effectLst/>
              <a:uLnTx/>
              <a:uFillTx/>
              <a:latin typeface="Arial"/>
              <a:ea typeface="+mn-ea"/>
              <a:cs typeface="+mn-cs"/>
            </a:endParaRPr>
          </a:p>
        </p:txBody>
      </p:sp>
      <p:sp>
        <p:nvSpPr>
          <p:cNvPr id="41" name="TextBox 21">
            <a:extLst>
              <a:ext uri="{FF2B5EF4-FFF2-40B4-BE49-F238E27FC236}">
                <a16:creationId xmlns:a16="http://schemas.microsoft.com/office/drawing/2014/main" id="{5B230C58-6737-69EE-D833-0B95B81F1FCF}"/>
              </a:ext>
            </a:extLst>
          </p:cNvPr>
          <p:cNvSpPr/>
          <p:nvPr/>
        </p:nvSpPr>
        <p:spPr>
          <a:xfrm>
            <a:off x="1923458" y="3832046"/>
            <a:ext cx="2675889"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Spatial</a:t>
            </a:r>
            <a:r>
              <a:rPr kumimoji="0" lang="it-IT" sz="2000" b="0" i="0" u="none" strike="noStrike" kern="1200" cap="none" spc="-1"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1"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Attitudes</a:t>
            </a:r>
            <a:r>
              <a:rPr kumimoji="0" lang="it-IT" sz="2000" b="0" i="0" u="none" strike="noStrike" kern="1200" cap="none" spc="-1"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(xN+1)</a:t>
            </a:r>
          </a:p>
        </p:txBody>
      </p:sp>
      <p:sp>
        <p:nvSpPr>
          <p:cNvPr id="5" name="Title 4">
            <a:extLst>
              <a:ext uri="{FF2B5EF4-FFF2-40B4-BE49-F238E27FC236}">
                <a16:creationId xmlns:a16="http://schemas.microsoft.com/office/drawing/2014/main" id="{216814AD-56E7-634E-8F25-B3860E61A8FE}"/>
              </a:ext>
            </a:extLst>
          </p:cNvPr>
          <p:cNvSpPr>
            <a:spLocks noGrp="1"/>
          </p:cNvSpPr>
          <p:nvPr>
            <p:ph type="title"/>
          </p:nvPr>
        </p:nvSpPr>
        <p:spPr/>
        <p:txBody>
          <a:bodyPr/>
          <a:lstStyle/>
          <a:p>
            <a:r>
              <a:rPr lang="en-US" dirty="0"/>
              <a:t>ABV Client: Receiving Side</a:t>
            </a:r>
            <a:endParaRPr lang="it-IT" dirty="0"/>
          </a:p>
        </p:txBody>
      </p:sp>
      <p:cxnSp>
        <p:nvCxnSpPr>
          <p:cNvPr id="4" name="Straight Connector 3">
            <a:extLst>
              <a:ext uri="{FF2B5EF4-FFF2-40B4-BE49-F238E27FC236}">
                <a16:creationId xmlns:a16="http://schemas.microsoft.com/office/drawing/2014/main" id="{EAD7854B-F9A3-FE07-E314-AAEDC960E51F}"/>
              </a:ext>
            </a:extLst>
          </p:cNvPr>
          <p:cNvCxnSpPr/>
          <p:nvPr/>
        </p:nvCxnSpPr>
        <p:spPr>
          <a:xfrm flipV="1">
            <a:off x="2040528" y="5057521"/>
            <a:ext cx="2805517"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 name="Straight Connector 8">
            <a:extLst>
              <a:ext uri="{FF2B5EF4-FFF2-40B4-BE49-F238E27FC236}">
                <a16:creationId xmlns:a16="http://schemas.microsoft.com/office/drawing/2014/main" id="{D17C3C2E-36B2-E884-35FD-0BC725A33CBD}"/>
              </a:ext>
            </a:extLst>
          </p:cNvPr>
          <p:cNvCxnSpPr/>
          <p:nvPr/>
        </p:nvCxnSpPr>
        <p:spPr>
          <a:xfrm flipV="1">
            <a:off x="2030368" y="4640961"/>
            <a:ext cx="2805517"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0" name="Straight Connector 9">
            <a:extLst>
              <a:ext uri="{FF2B5EF4-FFF2-40B4-BE49-F238E27FC236}">
                <a16:creationId xmlns:a16="http://schemas.microsoft.com/office/drawing/2014/main" id="{12D2C3F2-6931-5581-F589-515AA711BC8B}"/>
              </a:ext>
            </a:extLst>
          </p:cNvPr>
          <p:cNvCxnSpPr/>
          <p:nvPr/>
        </p:nvCxnSpPr>
        <p:spPr>
          <a:xfrm flipV="1">
            <a:off x="2030368" y="4234561"/>
            <a:ext cx="2805517"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1" name="Rectangle 2">
            <a:extLst>
              <a:ext uri="{FF2B5EF4-FFF2-40B4-BE49-F238E27FC236}">
                <a16:creationId xmlns:a16="http://schemas.microsoft.com/office/drawing/2014/main" id="{293E65A0-294E-6F11-1F51-4A7376BB5441}"/>
              </a:ext>
            </a:extLst>
          </p:cNvPr>
          <p:cNvSpPr/>
          <p:nvPr/>
        </p:nvSpPr>
        <p:spPr>
          <a:xfrm>
            <a:off x="4807740" y="1621110"/>
            <a:ext cx="1860151" cy="2173060"/>
          </a:xfrm>
          <a:prstGeom prst="rect">
            <a:avLst/>
          </a:prstGeom>
          <a:solidFill>
            <a:srgbClr val="92D05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a:ln>
                  <a:noFill/>
                </a:ln>
                <a:solidFill>
                  <a:srgbClr val="000000"/>
                </a:solidFill>
                <a:effectLst/>
                <a:uLnTx/>
                <a:uFillTx/>
                <a:latin typeface="Calibri"/>
                <a:ea typeface="DejaVu Sans"/>
                <a:cs typeface="+mn-cs"/>
              </a:rPr>
              <a:t>Visual Scene Creation</a:t>
            </a:r>
            <a:endParaRPr kumimoji="0" lang="it-IT" sz="2000" b="0" i="0" u="none" strike="noStrike" kern="1200" cap="none" spc="-1" normalizeH="0" baseline="0" noProof="0" dirty="0">
              <a:ln>
                <a:noFill/>
              </a:ln>
              <a:solidFill>
                <a:prstClr val="black"/>
              </a:solidFill>
              <a:effectLst/>
              <a:uLnTx/>
              <a:uFillTx/>
              <a:latin typeface="Arial"/>
              <a:ea typeface="+mn-ea"/>
              <a:cs typeface="+mn-cs"/>
            </a:endParaRPr>
          </a:p>
        </p:txBody>
      </p:sp>
      <p:sp>
        <p:nvSpPr>
          <p:cNvPr id="12" name="TextBox 26">
            <a:extLst>
              <a:ext uri="{FF2B5EF4-FFF2-40B4-BE49-F238E27FC236}">
                <a16:creationId xmlns:a16="http://schemas.microsoft.com/office/drawing/2014/main" id="{01C4F5D4-C2F8-8B30-387B-4F845E1CBDBF}"/>
              </a:ext>
            </a:extLst>
          </p:cNvPr>
          <p:cNvSpPr/>
          <p:nvPr/>
        </p:nvSpPr>
        <p:spPr>
          <a:xfrm>
            <a:off x="2206427" y="3204408"/>
            <a:ext cx="2498623"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1" normalizeH="0" baseline="0" noProof="0" dirty="0">
                <a:ln>
                  <a:noFill/>
                </a:ln>
                <a:solidFill>
                  <a:srgbClr val="000000"/>
                </a:solidFill>
                <a:effectLst/>
                <a:uLnTx/>
                <a:uFillTx/>
                <a:latin typeface="Calibri"/>
                <a:ea typeface="DejaVu Sans"/>
                <a:cs typeface="+mn-cs"/>
              </a:rPr>
              <a:t>Compressed Avatar Descriptors (xN+1)</a:t>
            </a:r>
            <a:endParaRPr kumimoji="0" lang="it-IT" sz="2000" b="0" i="0" u="none" strike="noStrike" kern="1200" cap="none" spc="-1" normalizeH="0" baseline="0" noProof="0" dirty="0">
              <a:ln>
                <a:noFill/>
              </a:ln>
              <a:solidFill>
                <a:prstClr val="black"/>
              </a:solidFill>
              <a:effectLst/>
              <a:uLnTx/>
              <a:uFillTx/>
              <a:latin typeface="Arial"/>
              <a:ea typeface="+mn-ea"/>
              <a:cs typeface="+mn-cs"/>
            </a:endParaRPr>
          </a:p>
        </p:txBody>
      </p:sp>
      <p:sp>
        <p:nvSpPr>
          <p:cNvPr id="13" name="TextBox 34">
            <a:extLst>
              <a:ext uri="{FF2B5EF4-FFF2-40B4-BE49-F238E27FC236}">
                <a16:creationId xmlns:a16="http://schemas.microsoft.com/office/drawing/2014/main" id="{B3B399BC-677D-23A9-24D0-CE8DBFBC41D9}"/>
              </a:ext>
            </a:extLst>
          </p:cNvPr>
          <p:cNvSpPr/>
          <p:nvPr/>
        </p:nvSpPr>
        <p:spPr>
          <a:xfrm>
            <a:off x="2451184" y="2753145"/>
            <a:ext cx="2546395" cy="39865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a:ln>
                  <a:noFill/>
                </a:ln>
                <a:solidFill>
                  <a:srgbClr val="000000"/>
                </a:solidFill>
                <a:effectLst/>
                <a:uLnTx/>
                <a:uFillTx/>
                <a:latin typeface="Calibri"/>
                <a:ea typeface="DejaVu Sans"/>
                <a:cs typeface="+mn-cs"/>
              </a:rPr>
              <a:t>Participant ID (</a:t>
            </a:r>
            <a:r>
              <a:rPr kumimoji="0" lang="en-US" sz="2000" b="0" i="0" u="none" strike="noStrike" kern="1200" cap="none" spc="-1" normalizeH="0" baseline="0" noProof="0" dirty="0" err="1">
                <a:ln>
                  <a:noFill/>
                </a:ln>
                <a:solidFill>
                  <a:srgbClr val="000000"/>
                </a:solidFill>
                <a:effectLst/>
                <a:uLnTx/>
                <a:uFillTx/>
                <a:latin typeface="Calibri"/>
                <a:ea typeface="DejaVu Sans"/>
                <a:cs typeface="+mn-cs"/>
              </a:rPr>
              <a:t>xN</a:t>
            </a:r>
            <a:r>
              <a:rPr kumimoji="0" lang="en-US" sz="2000" b="0" i="0" u="none" strike="noStrike" kern="1200" cap="none" spc="-1" normalizeH="0" baseline="0" noProof="0" dirty="0">
                <a:ln>
                  <a:noFill/>
                </a:ln>
                <a:solidFill>
                  <a:srgbClr val="000000"/>
                </a:solidFill>
                <a:effectLst/>
                <a:uLnTx/>
                <a:uFillTx/>
                <a:latin typeface="Calibri"/>
                <a:ea typeface="DejaVu Sans"/>
                <a:cs typeface="+mn-cs"/>
              </a:rPr>
              <a:t>)</a:t>
            </a:r>
            <a:endParaRPr kumimoji="0" lang="it-IT" sz="2000" b="0" i="0" u="none" strike="noStrike" kern="1200" cap="none" spc="-1" normalizeH="0" baseline="0" noProof="0" dirty="0">
              <a:ln>
                <a:noFill/>
              </a:ln>
              <a:solidFill>
                <a:prstClr val="black"/>
              </a:solidFill>
              <a:effectLst/>
              <a:uLnTx/>
              <a:uFillTx/>
              <a:latin typeface="Arial"/>
              <a:ea typeface="+mn-ea"/>
              <a:cs typeface="+mn-cs"/>
            </a:endParaRPr>
          </a:p>
        </p:txBody>
      </p:sp>
      <p:sp>
        <p:nvSpPr>
          <p:cNvPr id="15" name="TextBox 38">
            <a:extLst>
              <a:ext uri="{FF2B5EF4-FFF2-40B4-BE49-F238E27FC236}">
                <a16:creationId xmlns:a16="http://schemas.microsoft.com/office/drawing/2014/main" id="{C7732648-B0C6-78D9-3763-AC4192DE5EB1}"/>
              </a:ext>
            </a:extLst>
          </p:cNvPr>
          <p:cNvSpPr/>
          <p:nvPr/>
        </p:nvSpPr>
        <p:spPr>
          <a:xfrm>
            <a:off x="6563152" y="2406102"/>
            <a:ext cx="1530604"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1" normalizeH="0" baseline="0" noProof="0" dirty="0">
                <a:ln>
                  <a:noFill/>
                </a:ln>
                <a:solidFill>
                  <a:srgbClr val="000000"/>
                </a:solidFill>
                <a:effectLst/>
                <a:uLnTx/>
                <a:uFillTx/>
                <a:latin typeface="Calibri"/>
                <a:ea typeface="DejaVu Sans"/>
                <a:cs typeface="+mn-cs"/>
              </a:rPr>
              <a:t>Visual Scene</a:t>
            </a:r>
            <a:endParaRPr kumimoji="0" lang="it-IT" sz="2000" b="0" i="0" u="none" strike="noStrike" kern="1200" cap="none" spc="-1" normalizeH="0" baseline="0" noProof="0" dirty="0">
              <a:ln>
                <a:noFill/>
              </a:ln>
              <a:solidFill>
                <a:prstClr val="black"/>
              </a:solidFill>
              <a:effectLst/>
              <a:uLnTx/>
              <a:uFillTx/>
              <a:latin typeface="Arial"/>
              <a:ea typeface="+mn-ea"/>
              <a:cs typeface="+mn-cs"/>
            </a:endParaRPr>
          </a:p>
        </p:txBody>
      </p:sp>
      <p:sp>
        <p:nvSpPr>
          <p:cNvPr id="16" name="TextBox 21">
            <a:extLst>
              <a:ext uri="{FF2B5EF4-FFF2-40B4-BE49-F238E27FC236}">
                <a16:creationId xmlns:a16="http://schemas.microsoft.com/office/drawing/2014/main" id="{B55A18B0-5FCC-5E82-DD92-C987B6651481}"/>
              </a:ext>
            </a:extLst>
          </p:cNvPr>
          <p:cNvSpPr/>
          <p:nvPr/>
        </p:nvSpPr>
        <p:spPr>
          <a:xfrm>
            <a:off x="1850631" y="2352377"/>
            <a:ext cx="2777489"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Spatial</a:t>
            </a:r>
            <a:r>
              <a:rPr kumimoji="0" lang="it-IT" sz="2000" b="0" i="0" u="none" strike="noStrike" kern="1200" cap="none" spc="-1"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it-IT" sz="2000" b="0" i="0" u="none" strike="noStrike" kern="1200" cap="none" spc="-1"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Attitudes</a:t>
            </a:r>
            <a:r>
              <a:rPr kumimoji="0" lang="it-IT" sz="2000" b="0" i="0" u="none" strike="noStrike" kern="1200" cap="none" spc="-1"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(xN+1)</a:t>
            </a:r>
          </a:p>
        </p:txBody>
      </p:sp>
      <p:cxnSp>
        <p:nvCxnSpPr>
          <p:cNvPr id="17" name="Straight Connector 16">
            <a:extLst>
              <a:ext uri="{FF2B5EF4-FFF2-40B4-BE49-F238E27FC236}">
                <a16:creationId xmlns:a16="http://schemas.microsoft.com/office/drawing/2014/main" id="{3ECB7615-CEDA-47BD-89E4-14FC1B38363C}"/>
              </a:ext>
            </a:extLst>
          </p:cNvPr>
          <p:cNvCxnSpPr/>
          <p:nvPr/>
        </p:nvCxnSpPr>
        <p:spPr>
          <a:xfrm flipV="1">
            <a:off x="2030368" y="3553838"/>
            <a:ext cx="2805517"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8" name="Straight Connector 17">
            <a:extLst>
              <a:ext uri="{FF2B5EF4-FFF2-40B4-BE49-F238E27FC236}">
                <a16:creationId xmlns:a16="http://schemas.microsoft.com/office/drawing/2014/main" id="{A9C21400-B277-8021-FF3D-EA204EBF9F11}"/>
              </a:ext>
            </a:extLst>
          </p:cNvPr>
          <p:cNvCxnSpPr/>
          <p:nvPr/>
        </p:nvCxnSpPr>
        <p:spPr>
          <a:xfrm flipV="1">
            <a:off x="2010048" y="3154696"/>
            <a:ext cx="2805517"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19" name="Straight Connector 18">
            <a:extLst>
              <a:ext uri="{FF2B5EF4-FFF2-40B4-BE49-F238E27FC236}">
                <a16:creationId xmlns:a16="http://schemas.microsoft.com/office/drawing/2014/main" id="{DA13282F-D2F3-DFD0-7311-22BC87CA23F8}"/>
              </a:ext>
            </a:extLst>
          </p:cNvPr>
          <p:cNvCxnSpPr/>
          <p:nvPr/>
        </p:nvCxnSpPr>
        <p:spPr>
          <a:xfrm flipV="1">
            <a:off x="2020208" y="2748296"/>
            <a:ext cx="2805517"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20" name="Rectangle 52">
            <a:extLst>
              <a:ext uri="{FF2B5EF4-FFF2-40B4-BE49-F238E27FC236}">
                <a16:creationId xmlns:a16="http://schemas.microsoft.com/office/drawing/2014/main" id="{8BFEB6B9-D814-AA03-7AF2-1174D5B513EF}"/>
              </a:ext>
            </a:extLst>
          </p:cNvPr>
          <p:cNvSpPr/>
          <p:nvPr/>
        </p:nvSpPr>
        <p:spPr>
          <a:xfrm>
            <a:off x="3283130" y="6308231"/>
            <a:ext cx="1997896" cy="460307"/>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 normalizeH="0" baseline="0" noProof="0">
                <a:ln>
                  <a:noFill/>
                </a:ln>
                <a:solidFill>
                  <a:srgbClr val="000000"/>
                </a:solidFill>
                <a:effectLst/>
                <a:uLnTx/>
                <a:uFillTx/>
                <a:latin typeface="Calibri"/>
                <a:ea typeface="DejaVu Sans"/>
                <a:cs typeface="+mn-cs"/>
              </a:rPr>
              <a:t>Communication</a:t>
            </a:r>
            <a:endParaRPr kumimoji="0" lang="it-IT" sz="1800" b="0" i="0" u="none" strike="noStrike" kern="1200" cap="none" spc="-1" normalizeH="0" baseline="0" noProof="0">
              <a:ln>
                <a:noFill/>
              </a:ln>
              <a:solidFill>
                <a:prstClr val="black"/>
              </a:solidFill>
              <a:effectLst/>
              <a:uLnTx/>
              <a:uFillTx/>
              <a:latin typeface="Arial"/>
              <a:ea typeface="+mn-ea"/>
              <a:cs typeface="+mn-cs"/>
            </a:endParaRPr>
          </a:p>
        </p:txBody>
      </p:sp>
      <p:sp>
        <p:nvSpPr>
          <p:cNvPr id="21" name="Rectangle 56">
            <a:extLst>
              <a:ext uri="{FF2B5EF4-FFF2-40B4-BE49-F238E27FC236}">
                <a16:creationId xmlns:a16="http://schemas.microsoft.com/office/drawing/2014/main" id="{4D772BBE-213C-1082-BBF1-9986AB8A426C}"/>
              </a:ext>
            </a:extLst>
          </p:cNvPr>
          <p:cNvSpPr/>
          <p:nvPr/>
        </p:nvSpPr>
        <p:spPr>
          <a:xfrm>
            <a:off x="5581715" y="6304640"/>
            <a:ext cx="2035454" cy="460307"/>
          </a:xfrm>
          <a:prstGeom prst="rect">
            <a:avLst/>
          </a:prstGeom>
          <a:solidFill>
            <a:srgbClr val="D8BEE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 normalizeH="0" baseline="0" noProof="0">
                <a:ln>
                  <a:noFill/>
                </a:ln>
                <a:solidFill>
                  <a:srgbClr val="000000"/>
                </a:solidFill>
                <a:effectLst/>
                <a:uLnTx/>
                <a:uFillTx/>
                <a:latin typeface="Calibri"/>
                <a:ea typeface="DejaVu Sans"/>
                <a:cs typeface="+mn-cs"/>
              </a:rPr>
              <a:t>Global Storage</a:t>
            </a:r>
            <a:endParaRPr kumimoji="0" lang="it-IT" sz="1800" b="0" i="0" u="none" strike="noStrike" kern="1200" cap="none" spc="-1" normalizeH="0" baseline="0" noProof="0">
              <a:ln>
                <a:noFill/>
              </a:ln>
              <a:solidFill>
                <a:prstClr val="black"/>
              </a:solidFill>
              <a:effectLst/>
              <a:uLnTx/>
              <a:uFillTx/>
              <a:latin typeface="Arial"/>
              <a:ea typeface="+mn-ea"/>
              <a:cs typeface="+mn-cs"/>
            </a:endParaRPr>
          </a:p>
        </p:txBody>
      </p:sp>
      <p:sp>
        <p:nvSpPr>
          <p:cNvPr id="22" name="Rectangle 58">
            <a:extLst>
              <a:ext uri="{FF2B5EF4-FFF2-40B4-BE49-F238E27FC236}">
                <a16:creationId xmlns:a16="http://schemas.microsoft.com/office/drawing/2014/main" id="{ABA8E3EC-110D-BD60-4344-C7EEA19779B1}"/>
              </a:ext>
            </a:extLst>
          </p:cNvPr>
          <p:cNvSpPr/>
          <p:nvPr/>
        </p:nvSpPr>
        <p:spPr>
          <a:xfrm>
            <a:off x="7857626" y="6304640"/>
            <a:ext cx="1702645" cy="460307"/>
          </a:xfrm>
          <a:prstGeom prst="rect">
            <a:avLst/>
          </a:prstGeom>
          <a:solidFill>
            <a:srgbClr val="FF0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 normalizeH="0" baseline="0" noProof="0">
                <a:ln>
                  <a:noFill/>
                </a:ln>
                <a:solidFill>
                  <a:srgbClr val="FFFFFF"/>
                </a:solidFill>
                <a:effectLst/>
                <a:uLnTx/>
                <a:uFillTx/>
                <a:latin typeface="Calibri"/>
                <a:ea typeface="DejaVu Sans"/>
                <a:cs typeface="+mn-cs"/>
              </a:rPr>
              <a:t>MPAI Store</a:t>
            </a:r>
            <a:endParaRPr kumimoji="0" lang="it-IT" sz="1800" b="0" i="0" u="none" strike="noStrike" kern="1200" cap="none" spc="-1" normalizeH="0" baseline="0" noProof="0">
              <a:ln>
                <a:noFill/>
              </a:ln>
              <a:solidFill>
                <a:prstClr val="black"/>
              </a:solidFill>
              <a:effectLst/>
              <a:uLnTx/>
              <a:uFillTx/>
              <a:latin typeface="Arial"/>
              <a:ea typeface="+mn-ea"/>
              <a:cs typeface="+mn-cs"/>
            </a:endParaRPr>
          </a:p>
        </p:txBody>
      </p:sp>
      <p:cxnSp>
        <p:nvCxnSpPr>
          <p:cNvPr id="23" name="Straight Connector 22">
            <a:extLst>
              <a:ext uri="{FF2B5EF4-FFF2-40B4-BE49-F238E27FC236}">
                <a16:creationId xmlns:a16="http://schemas.microsoft.com/office/drawing/2014/main" id="{1981223F-8E84-BD5E-58F3-4D6DD58820F5}"/>
              </a:ext>
            </a:extLst>
          </p:cNvPr>
          <p:cNvCxnSpPr>
            <a:cxnSpLocks/>
          </p:cNvCxnSpPr>
          <p:nvPr/>
        </p:nvCxnSpPr>
        <p:spPr>
          <a:xfrm flipV="1">
            <a:off x="3218650" y="6218111"/>
            <a:ext cx="2091468" cy="2"/>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cxnSp>
        <p:nvCxnSpPr>
          <p:cNvPr id="24" name="Straight Connector 23">
            <a:extLst>
              <a:ext uri="{FF2B5EF4-FFF2-40B4-BE49-F238E27FC236}">
                <a16:creationId xmlns:a16="http://schemas.microsoft.com/office/drawing/2014/main" id="{245331F3-4946-D3AC-2EE3-0910D60223FB}"/>
              </a:ext>
            </a:extLst>
          </p:cNvPr>
          <p:cNvCxnSpPr>
            <a:cxnSpLocks/>
          </p:cNvCxnSpPr>
          <p:nvPr/>
        </p:nvCxnSpPr>
        <p:spPr>
          <a:xfrm flipV="1">
            <a:off x="5546743" y="6218107"/>
            <a:ext cx="2091468" cy="2"/>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cxnSp>
        <p:nvCxnSpPr>
          <p:cNvPr id="25" name="Straight Connector 24">
            <a:extLst>
              <a:ext uri="{FF2B5EF4-FFF2-40B4-BE49-F238E27FC236}">
                <a16:creationId xmlns:a16="http://schemas.microsoft.com/office/drawing/2014/main" id="{B9331EFB-2DA4-2A0A-AF7D-18CAD8F8D1C3}"/>
              </a:ext>
            </a:extLst>
          </p:cNvPr>
          <p:cNvCxnSpPr>
            <a:cxnSpLocks/>
          </p:cNvCxnSpPr>
          <p:nvPr/>
        </p:nvCxnSpPr>
        <p:spPr>
          <a:xfrm flipV="1">
            <a:off x="7853214" y="6217573"/>
            <a:ext cx="1752602" cy="2"/>
          </a:xfrm>
          <a:prstGeom prst="line">
            <a:avLst/>
          </a:prstGeom>
          <a:noFill/>
          <a:ln w="28575">
            <a:solidFill>
              <a:srgbClr val="000000"/>
            </a:solidFill>
          </a:ln>
        </p:spPr>
        <p:style>
          <a:lnRef idx="1">
            <a:schemeClr val="accent1"/>
          </a:lnRef>
          <a:fillRef idx="0">
            <a:schemeClr val="accent1"/>
          </a:fillRef>
          <a:effectRef idx="0">
            <a:schemeClr val="accent1"/>
          </a:effectRef>
          <a:fontRef idx="minor"/>
        </p:style>
      </p:cxnSp>
      <p:cxnSp>
        <p:nvCxnSpPr>
          <p:cNvPr id="29" name="Straight Connector 28">
            <a:extLst>
              <a:ext uri="{FF2B5EF4-FFF2-40B4-BE49-F238E27FC236}">
                <a16:creationId xmlns:a16="http://schemas.microsoft.com/office/drawing/2014/main" id="{E4AA6DEC-9CEE-81E9-5C81-01BC94419275}"/>
              </a:ext>
            </a:extLst>
          </p:cNvPr>
          <p:cNvCxnSpPr/>
          <p:nvPr/>
        </p:nvCxnSpPr>
        <p:spPr>
          <a:xfrm flipV="1">
            <a:off x="2020208" y="2311416"/>
            <a:ext cx="2805517"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0" name="TextBox 21">
            <a:extLst>
              <a:ext uri="{FF2B5EF4-FFF2-40B4-BE49-F238E27FC236}">
                <a16:creationId xmlns:a16="http://schemas.microsoft.com/office/drawing/2014/main" id="{739CC54D-8294-C3E5-C061-A7288BC0CCD4}"/>
              </a:ext>
            </a:extLst>
          </p:cNvPr>
          <p:cNvSpPr/>
          <p:nvPr/>
        </p:nvSpPr>
        <p:spPr>
          <a:xfrm>
            <a:off x="1997231" y="1915497"/>
            <a:ext cx="2777489"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Avatar Model (xN+1</a:t>
            </a:r>
          </a:p>
        </p:txBody>
      </p:sp>
      <p:cxnSp>
        <p:nvCxnSpPr>
          <p:cNvPr id="6" name="Straight Connector 5">
            <a:extLst>
              <a:ext uri="{FF2B5EF4-FFF2-40B4-BE49-F238E27FC236}">
                <a16:creationId xmlns:a16="http://schemas.microsoft.com/office/drawing/2014/main" id="{61CA409B-A63D-4886-D480-9AB5D241C14F}"/>
              </a:ext>
            </a:extLst>
          </p:cNvPr>
          <p:cNvCxnSpPr/>
          <p:nvPr/>
        </p:nvCxnSpPr>
        <p:spPr>
          <a:xfrm flipV="1">
            <a:off x="6650120" y="2804322"/>
            <a:ext cx="1337711"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7" name="Straight Connector 6">
            <a:extLst>
              <a:ext uri="{FF2B5EF4-FFF2-40B4-BE49-F238E27FC236}">
                <a16:creationId xmlns:a16="http://schemas.microsoft.com/office/drawing/2014/main" id="{437EAD1B-DA4E-C765-1074-A7A6618A0F61}"/>
              </a:ext>
            </a:extLst>
          </p:cNvPr>
          <p:cNvCxnSpPr/>
          <p:nvPr/>
        </p:nvCxnSpPr>
        <p:spPr>
          <a:xfrm flipV="1">
            <a:off x="6665360" y="4662440"/>
            <a:ext cx="1337711"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 name="Straight Connector 7">
            <a:extLst>
              <a:ext uri="{FF2B5EF4-FFF2-40B4-BE49-F238E27FC236}">
                <a16:creationId xmlns:a16="http://schemas.microsoft.com/office/drawing/2014/main" id="{579E951A-251B-DBED-1C18-BE783DC45AF2}"/>
              </a:ext>
            </a:extLst>
          </p:cNvPr>
          <p:cNvCxnSpPr/>
          <p:nvPr/>
        </p:nvCxnSpPr>
        <p:spPr>
          <a:xfrm flipV="1">
            <a:off x="9311024" y="2644664"/>
            <a:ext cx="1484015" cy="4"/>
          </a:xfrm>
          <a:prstGeom prst="line">
            <a:avLst/>
          </a:prstGeom>
          <a:ln>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26" name="Straight Connector 25">
            <a:extLst>
              <a:ext uri="{FF2B5EF4-FFF2-40B4-BE49-F238E27FC236}">
                <a16:creationId xmlns:a16="http://schemas.microsoft.com/office/drawing/2014/main" id="{9BC64653-1DF9-53F3-C52A-F314071CA384}"/>
              </a:ext>
            </a:extLst>
          </p:cNvPr>
          <p:cNvCxnSpPr/>
          <p:nvPr/>
        </p:nvCxnSpPr>
        <p:spPr>
          <a:xfrm flipV="1">
            <a:off x="9307976" y="3702320"/>
            <a:ext cx="1484015"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7" name="Straight Connector 26">
            <a:extLst>
              <a:ext uri="{FF2B5EF4-FFF2-40B4-BE49-F238E27FC236}">
                <a16:creationId xmlns:a16="http://schemas.microsoft.com/office/drawing/2014/main" id="{6C2F28BE-E4D6-06F9-86E6-7E98766DBB24}"/>
              </a:ext>
            </a:extLst>
          </p:cNvPr>
          <p:cNvCxnSpPr/>
          <p:nvPr/>
        </p:nvCxnSpPr>
        <p:spPr>
          <a:xfrm flipV="1">
            <a:off x="9304928" y="4787408"/>
            <a:ext cx="1484015"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 name="Straight Connector 1">
            <a:extLst>
              <a:ext uri="{FF2B5EF4-FFF2-40B4-BE49-F238E27FC236}">
                <a16:creationId xmlns:a16="http://schemas.microsoft.com/office/drawing/2014/main" id="{2E41AD2E-3B2F-41CB-BB81-AA8EFF66C51E}"/>
              </a:ext>
            </a:extLst>
          </p:cNvPr>
          <p:cNvCxnSpPr/>
          <p:nvPr/>
        </p:nvCxnSpPr>
        <p:spPr>
          <a:xfrm flipV="1">
            <a:off x="2030368" y="1894856"/>
            <a:ext cx="2805517" cy="4"/>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3" name="TextBox 21">
            <a:extLst>
              <a:ext uri="{FF2B5EF4-FFF2-40B4-BE49-F238E27FC236}">
                <a16:creationId xmlns:a16="http://schemas.microsoft.com/office/drawing/2014/main" id="{B3F82C19-01A8-4E12-FB6A-022059B25E8A}"/>
              </a:ext>
            </a:extLst>
          </p:cNvPr>
          <p:cNvSpPr/>
          <p:nvPr/>
        </p:nvSpPr>
        <p:spPr>
          <a:xfrm>
            <a:off x="2007391" y="1498937"/>
            <a:ext cx="2777489"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1"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Environment Model</a:t>
            </a:r>
          </a:p>
        </p:txBody>
      </p:sp>
      <p:sp>
        <p:nvSpPr>
          <p:cNvPr id="14" name="Date Placeholder 3">
            <a:extLst>
              <a:ext uri="{FF2B5EF4-FFF2-40B4-BE49-F238E27FC236}">
                <a16:creationId xmlns:a16="http://schemas.microsoft.com/office/drawing/2014/main" id="{ABE5738A-124E-CA5A-A29D-6F79F60DD589}"/>
              </a:ext>
            </a:extLst>
          </p:cNvPr>
          <p:cNvSpPr>
            <a:spLocks noGrp="1"/>
          </p:cNvSpPr>
          <p:nvPr>
            <p:ph type="dt" sz="half" idx="10"/>
          </p:nvPr>
        </p:nvSpPr>
        <p:spPr>
          <a:xfrm>
            <a:off x="172212" y="6586076"/>
            <a:ext cx="99452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FC8A02-69CE-4022-BC92-E0319BEAF265}"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8" name="Slide Number Placeholder 4">
            <a:extLst>
              <a:ext uri="{FF2B5EF4-FFF2-40B4-BE49-F238E27FC236}">
                <a16:creationId xmlns:a16="http://schemas.microsoft.com/office/drawing/2014/main" id="{E41D8D5A-0788-637E-EBD8-E8112A448995}"/>
              </a:ext>
            </a:extLst>
          </p:cNvPr>
          <p:cNvSpPr>
            <a:spLocks noGrp="1"/>
          </p:cNvSpPr>
          <p:nvPr>
            <p:ph type="sldNum" sz="quarter" idx="12"/>
          </p:nvPr>
        </p:nvSpPr>
        <p:spPr>
          <a:xfrm>
            <a:off x="10071545" y="6563216"/>
            <a:ext cx="558914" cy="457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0903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1">
            <a:extLst>
              <a:ext uri="{FF2B5EF4-FFF2-40B4-BE49-F238E27FC236}">
                <a16:creationId xmlns:a16="http://schemas.microsoft.com/office/drawing/2014/main" id="{3B4BBBF7-018F-5AFA-56C7-F9957E5EB4E4}"/>
              </a:ext>
            </a:extLst>
          </p:cNvPr>
          <p:cNvSpPr/>
          <p:nvPr/>
        </p:nvSpPr>
        <p:spPr>
          <a:xfrm>
            <a:off x="2480852" y="1600202"/>
            <a:ext cx="7464817" cy="48344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a:ln>
                  <a:noFill/>
                </a:ln>
                <a:solidFill>
                  <a:srgbClr val="FFFFFF"/>
                </a:solidFill>
                <a:effectLst/>
                <a:uLnTx/>
                <a:uFillTx/>
                <a:latin typeface="Calibri"/>
                <a:ea typeface="DejaVu Sans"/>
                <a:cs typeface="+mn-cs"/>
              </a:rPr>
              <a:t>S</a:t>
            </a:r>
            <a:endParaRPr kumimoji="0" lang="it-IT" sz="1600" b="0" i="0" u="none" strike="noStrike" kern="1200" cap="none" spc="-1" normalizeH="0" baseline="0" noProof="0">
              <a:ln>
                <a:noFill/>
              </a:ln>
              <a:solidFill>
                <a:prstClr val="black"/>
              </a:solidFill>
              <a:effectLst/>
              <a:uLnTx/>
              <a:uFillTx/>
              <a:latin typeface="Arial"/>
              <a:ea typeface="+mn-ea"/>
              <a:cs typeface="+mn-cs"/>
            </a:endParaRPr>
          </a:p>
        </p:txBody>
      </p:sp>
      <p:sp>
        <p:nvSpPr>
          <p:cNvPr id="3" name="Title 2">
            <a:extLst>
              <a:ext uri="{FF2B5EF4-FFF2-40B4-BE49-F238E27FC236}">
                <a16:creationId xmlns:a16="http://schemas.microsoft.com/office/drawing/2014/main" id="{1B4CBF2F-C7A1-24EE-B788-52B472C5392D}"/>
              </a:ext>
            </a:extLst>
          </p:cNvPr>
          <p:cNvSpPr>
            <a:spLocks noGrp="1"/>
          </p:cNvSpPr>
          <p:nvPr>
            <p:ph type="title"/>
          </p:nvPr>
        </p:nvSpPr>
        <p:spPr/>
        <p:txBody>
          <a:bodyPr/>
          <a:lstStyle/>
          <a:p>
            <a:r>
              <a:rPr lang="en-GB" dirty="0"/>
              <a:t>Personal Status Extraction</a:t>
            </a:r>
          </a:p>
        </p:txBody>
      </p:sp>
      <p:sp>
        <p:nvSpPr>
          <p:cNvPr id="38" name="Rectangle 13">
            <a:extLst>
              <a:ext uri="{FF2B5EF4-FFF2-40B4-BE49-F238E27FC236}">
                <a16:creationId xmlns:a16="http://schemas.microsoft.com/office/drawing/2014/main" id="{E22BDDA9-1897-A084-B550-9E70B76FF15F}"/>
              </a:ext>
            </a:extLst>
          </p:cNvPr>
          <p:cNvSpPr/>
          <p:nvPr/>
        </p:nvSpPr>
        <p:spPr>
          <a:xfrm>
            <a:off x="8766119" y="1988378"/>
            <a:ext cx="981093" cy="4337331"/>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p:style>
        <p:txBody>
          <a:bodyPr vert="horz"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dirty="0">
                <a:ln>
                  <a:noFill/>
                </a:ln>
                <a:solidFill>
                  <a:srgbClr val="000000"/>
                </a:solidFill>
                <a:effectLst/>
                <a:uLnTx/>
                <a:uFillTx/>
                <a:latin typeface="Calibri"/>
                <a:ea typeface="DejaVu Sans"/>
                <a:cs typeface="+mn-cs"/>
              </a:rPr>
              <a:t>Personal Status Fusion</a:t>
            </a:r>
            <a:endParaRPr kumimoji="0" lang="it-IT" sz="1600" b="0" i="0" u="none" strike="noStrike" kern="1200" cap="none" spc="-1" normalizeH="0" baseline="0" noProof="0" dirty="0">
              <a:ln>
                <a:noFill/>
              </a:ln>
              <a:solidFill>
                <a:prstClr val="black"/>
              </a:solidFill>
              <a:effectLst/>
              <a:uLnTx/>
              <a:uFillTx/>
              <a:latin typeface="Arial"/>
              <a:ea typeface="+mn-ea"/>
              <a:cs typeface="+mn-cs"/>
            </a:endParaRPr>
          </a:p>
        </p:txBody>
      </p:sp>
      <p:sp>
        <p:nvSpPr>
          <p:cNvPr id="39" name="TextBox 6">
            <a:extLst>
              <a:ext uri="{FF2B5EF4-FFF2-40B4-BE49-F238E27FC236}">
                <a16:creationId xmlns:a16="http://schemas.microsoft.com/office/drawing/2014/main" id="{96714972-598C-81F4-3747-E5CB8FD56F5C}"/>
              </a:ext>
            </a:extLst>
          </p:cNvPr>
          <p:cNvSpPr/>
          <p:nvPr/>
        </p:nvSpPr>
        <p:spPr>
          <a:xfrm>
            <a:off x="9945669" y="3845492"/>
            <a:ext cx="1521723"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dirty="0">
                <a:ln>
                  <a:noFill/>
                </a:ln>
                <a:solidFill>
                  <a:srgbClr val="000000"/>
                </a:solidFill>
                <a:effectLst/>
                <a:uLnTx/>
                <a:uFillTx/>
                <a:latin typeface="Calibri"/>
                <a:ea typeface="DejaVu Sans"/>
                <a:cs typeface="+mn-cs"/>
              </a:rPr>
              <a:t>Personal Status</a:t>
            </a:r>
            <a:endParaRPr kumimoji="0" lang="it-IT" sz="1600" b="0" i="0" u="none" strike="noStrike" kern="1200" cap="none" spc="-1" normalizeH="0" baseline="0" noProof="0" dirty="0">
              <a:ln>
                <a:noFill/>
              </a:ln>
              <a:solidFill>
                <a:prstClr val="black"/>
              </a:solidFill>
              <a:effectLst/>
              <a:uLnTx/>
              <a:uFillTx/>
              <a:latin typeface="Arial"/>
              <a:ea typeface="+mn-ea"/>
              <a:cs typeface="+mn-cs"/>
            </a:endParaRPr>
          </a:p>
        </p:txBody>
      </p:sp>
      <p:cxnSp>
        <p:nvCxnSpPr>
          <p:cNvPr id="40" name="Straight Arrow Connector 39">
            <a:extLst>
              <a:ext uri="{FF2B5EF4-FFF2-40B4-BE49-F238E27FC236}">
                <a16:creationId xmlns:a16="http://schemas.microsoft.com/office/drawing/2014/main" id="{72B55956-446A-95C9-9824-B702CA715D0E}"/>
              </a:ext>
            </a:extLst>
          </p:cNvPr>
          <p:cNvCxnSpPr>
            <a:cxnSpLocks/>
          </p:cNvCxnSpPr>
          <p:nvPr/>
        </p:nvCxnSpPr>
        <p:spPr>
          <a:xfrm>
            <a:off x="9747212" y="4188405"/>
            <a:ext cx="1635243"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1" name="TextBox 119">
            <a:extLst>
              <a:ext uri="{FF2B5EF4-FFF2-40B4-BE49-F238E27FC236}">
                <a16:creationId xmlns:a16="http://schemas.microsoft.com/office/drawing/2014/main" id="{A8A18071-4FB7-FD56-3EC2-FA36923C427F}"/>
              </a:ext>
            </a:extLst>
          </p:cNvPr>
          <p:cNvSpPr/>
          <p:nvPr/>
        </p:nvSpPr>
        <p:spPr>
          <a:xfrm>
            <a:off x="4158094" y="2045714"/>
            <a:ext cx="1793403"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PS-Text Descriptors</a:t>
            </a:r>
            <a:endParaRPr kumimoji="0" lang="it-IT"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2" name="Rectangle 22">
            <a:extLst>
              <a:ext uri="{FF2B5EF4-FFF2-40B4-BE49-F238E27FC236}">
                <a16:creationId xmlns:a16="http://schemas.microsoft.com/office/drawing/2014/main" id="{B36EA320-E986-1A0A-8467-39B2A62E663B}"/>
              </a:ext>
            </a:extLst>
          </p:cNvPr>
          <p:cNvSpPr/>
          <p:nvPr/>
        </p:nvSpPr>
        <p:spPr>
          <a:xfrm>
            <a:off x="2669610" y="1988378"/>
            <a:ext cx="1356272" cy="790606"/>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horz"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dirty="0">
                <a:ln>
                  <a:noFill/>
                </a:ln>
                <a:solidFill>
                  <a:srgbClr val="000000"/>
                </a:solidFill>
                <a:effectLst/>
                <a:uLnTx/>
                <a:uFillTx/>
                <a:latin typeface="Calibri"/>
                <a:ea typeface="DejaVu Sans"/>
                <a:cs typeface="+mn-cs"/>
              </a:rPr>
              <a:t>PS-Text Description</a:t>
            </a:r>
            <a:endParaRPr kumimoji="0" lang="it-IT" sz="1600" b="0" i="0" u="none" strike="noStrike" kern="1200" cap="none" spc="-1" normalizeH="0" baseline="0" noProof="0" dirty="0">
              <a:ln>
                <a:noFill/>
              </a:ln>
              <a:solidFill>
                <a:srgbClr val="000000"/>
              </a:solidFill>
              <a:effectLst/>
              <a:uLnTx/>
              <a:uFillTx/>
              <a:latin typeface="Calibri"/>
              <a:ea typeface="DejaVu Sans"/>
              <a:cs typeface="+mn-cs"/>
            </a:endParaRPr>
          </a:p>
        </p:txBody>
      </p:sp>
      <p:cxnSp>
        <p:nvCxnSpPr>
          <p:cNvPr id="43" name="Straight Connector 42">
            <a:extLst>
              <a:ext uri="{FF2B5EF4-FFF2-40B4-BE49-F238E27FC236}">
                <a16:creationId xmlns:a16="http://schemas.microsoft.com/office/drawing/2014/main" id="{A85A3ED2-8C57-48FF-384E-A5F3C6E1913E}"/>
              </a:ext>
            </a:extLst>
          </p:cNvPr>
          <p:cNvCxnSpPr>
            <a:cxnSpLocks/>
          </p:cNvCxnSpPr>
          <p:nvPr/>
        </p:nvCxnSpPr>
        <p:spPr>
          <a:xfrm>
            <a:off x="4033781" y="2383681"/>
            <a:ext cx="2035750" cy="1509"/>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4" name="TextBox 67">
            <a:extLst>
              <a:ext uri="{FF2B5EF4-FFF2-40B4-BE49-F238E27FC236}">
                <a16:creationId xmlns:a16="http://schemas.microsoft.com/office/drawing/2014/main" id="{4D509021-A82F-2450-6D6F-4C44C8BA1620}"/>
              </a:ext>
            </a:extLst>
          </p:cNvPr>
          <p:cNvSpPr/>
          <p:nvPr/>
        </p:nvSpPr>
        <p:spPr>
          <a:xfrm>
            <a:off x="7601604" y="2066397"/>
            <a:ext cx="981093"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a:ea typeface="DejaVu Sans"/>
                <a:cs typeface="+mn-cs"/>
              </a:rPr>
              <a:t>PS-Text</a:t>
            </a:r>
            <a:endParaRPr kumimoji="0" lang="it-IT" sz="1600" b="0" i="0" u="none" strike="noStrike" kern="1200" cap="none" spc="-1" normalizeH="0" baseline="0" noProof="0" dirty="0">
              <a:ln>
                <a:noFill/>
              </a:ln>
              <a:solidFill>
                <a:prstClr val="black"/>
              </a:solidFill>
              <a:effectLst/>
              <a:uLnTx/>
              <a:uFillTx/>
              <a:latin typeface="Arial"/>
              <a:ea typeface="+mn-ea"/>
              <a:cs typeface="+mn-cs"/>
            </a:endParaRPr>
          </a:p>
        </p:txBody>
      </p:sp>
      <p:cxnSp>
        <p:nvCxnSpPr>
          <p:cNvPr id="80" name="Straight Arrow Connector 79">
            <a:extLst>
              <a:ext uri="{FF2B5EF4-FFF2-40B4-BE49-F238E27FC236}">
                <a16:creationId xmlns:a16="http://schemas.microsoft.com/office/drawing/2014/main" id="{20E90C24-CB5F-225B-74E0-D02CEE83F590}"/>
              </a:ext>
            </a:extLst>
          </p:cNvPr>
          <p:cNvCxnSpPr>
            <a:cxnSpLocks/>
          </p:cNvCxnSpPr>
          <p:nvPr/>
        </p:nvCxnSpPr>
        <p:spPr>
          <a:xfrm>
            <a:off x="7414969" y="2400282"/>
            <a:ext cx="133775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81" name="Rectangle 22">
            <a:extLst>
              <a:ext uri="{FF2B5EF4-FFF2-40B4-BE49-F238E27FC236}">
                <a16:creationId xmlns:a16="http://schemas.microsoft.com/office/drawing/2014/main" id="{8F90D2F9-1167-DC83-263A-8C9A75D38D17}"/>
              </a:ext>
            </a:extLst>
          </p:cNvPr>
          <p:cNvSpPr/>
          <p:nvPr/>
        </p:nvSpPr>
        <p:spPr>
          <a:xfrm>
            <a:off x="6071683" y="1992739"/>
            <a:ext cx="1404319" cy="790606"/>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horz"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a:ln>
                  <a:noFill/>
                </a:ln>
                <a:solidFill>
                  <a:srgbClr val="000000"/>
                </a:solidFill>
                <a:effectLst/>
                <a:uLnTx/>
                <a:uFillTx/>
                <a:latin typeface="Calibri"/>
                <a:ea typeface="DejaVu Sans"/>
                <a:cs typeface="+mn-cs"/>
              </a:rPr>
              <a:t>PS-Text </a:t>
            </a:r>
            <a:r>
              <a:rPr kumimoji="0" lang="en-GB" sz="1600" b="0" i="0" u="none" strike="noStrike" kern="1200" cap="none" spc="-1" normalizeH="0" baseline="0" noProof="0" dirty="0">
                <a:ln>
                  <a:noFill/>
                </a:ln>
                <a:solidFill>
                  <a:srgbClr val="000000"/>
                </a:solidFill>
                <a:effectLst/>
                <a:uLnTx/>
                <a:uFillTx/>
                <a:latin typeface="Calibri"/>
                <a:ea typeface="DejaVu Sans"/>
                <a:cs typeface="+mn-cs"/>
              </a:rPr>
              <a:t>Interpretation</a:t>
            </a:r>
            <a:endParaRPr kumimoji="0" lang="it-IT" sz="1600" b="0" i="0" u="none" strike="noStrike" kern="1200" cap="none" spc="-1" normalizeH="0" baseline="0" noProof="0" dirty="0">
              <a:ln>
                <a:noFill/>
              </a:ln>
              <a:solidFill>
                <a:srgbClr val="000000"/>
              </a:solidFill>
              <a:effectLst/>
              <a:uLnTx/>
              <a:uFillTx/>
              <a:latin typeface="Calibri"/>
              <a:ea typeface="DejaVu Sans"/>
              <a:cs typeface="+mn-cs"/>
            </a:endParaRPr>
          </a:p>
        </p:txBody>
      </p:sp>
      <p:sp>
        <p:nvSpPr>
          <p:cNvPr id="82" name="TextBox 119">
            <a:extLst>
              <a:ext uri="{FF2B5EF4-FFF2-40B4-BE49-F238E27FC236}">
                <a16:creationId xmlns:a16="http://schemas.microsoft.com/office/drawing/2014/main" id="{C272C474-919F-F6A7-D7F2-EEE542C7EA54}"/>
              </a:ext>
            </a:extLst>
          </p:cNvPr>
          <p:cNvSpPr/>
          <p:nvPr/>
        </p:nvSpPr>
        <p:spPr>
          <a:xfrm>
            <a:off x="4040849" y="2971113"/>
            <a:ext cx="2028681"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PS-Speech Descriptors</a:t>
            </a:r>
            <a:endParaRPr kumimoji="0" lang="it-IT"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3" name="Rectangle 22">
            <a:extLst>
              <a:ext uri="{FF2B5EF4-FFF2-40B4-BE49-F238E27FC236}">
                <a16:creationId xmlns:a16="http://schemas.microsoft.com/office/drawing/2014/main" id="{2F48465F-E361-91B8-4A9C-B6121B501CDC}"/>
              </a:ext>
            </a:extLst>
          </p:cNvPr>
          <p:cNvSpPr/>
          <p:nvPr/>
        </p:nvSpPr>
        <p:spPr>
          <a:xfrm>
            <a:off x="2671178" y="2913777"/>
            <a:ext cx="1356272" cy="790606"/>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horz"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dirty="0">
                <a:ln>
                  <a:noFill/>
                </a:ln>
                <a:solidFill>
                  <a:srgbClr val="000000"/>
                </a:solidFill>
                <a:effectLst/>
                <a:uLnTx/>
                <a:uFillTx/>
                <a:latin typeface="Calibri"/>
                <a:ea typeface="DejaVu Sans"/>
                <a:cs typeface="+mn-cs"/>
              </a:rPr>
              <a:t>PS-Speech Description</a:t>
            </a:r>
            <a:endParaRPr kumimoji="0" lang="it-IT" sz="1600" b="0" i="0" u="none" strike="noStrike" kern="1200" cap="none" spc="-1" normalizeH="0" baseline="0" noProof="0" dirty="0">
              <a:ln>
                <a:noFill/>
              </a:ln>
              <a:solidFill>
                <a:srgbClr val="000000"/>
              </a:solidFill>
              <a:effectLst/>
              <a:uLnTx/>
              <a:uFillTx/>
              <a:latin typeface="Calibri"/>
              <a:ea typeface="DejaVu Sans"/>
              <a:cs typeface="+mn-cs"/>
            </a:endParaRPr>
          </a:p>
        </p:txBody>
      </p:sp>
      <p:cxnSp>
        <p:nvCxnSpPr>
          <p:cNvPr id="84" name="Straight Connector 83">
            <a:extLst>
              <a:ext uri="{FF2B5EF4-FFF2-40B4-BE49-F238E27FC236}">
                <a16:creationId xmlns:a16="http://schemas.microsoft.com/office/drawing/2014/main" id="{0E656182-2EAB-7054-F52B-B29787A03CA4}"/>
              </a:ext>
            </a:extLst>
          </p:cNvPr>
          <p:cNvCxnSpPr>
            <a:cxnSpLocks/>
          </p:cNvCxnSpPr>
          <p:nvPr/>
        </p:nvCxnSpPr>
        <p:spPr>
          <a:xfrm>
            <a:off x="4035349" y="3309080"/>
            <a:ext cx="2035750" cy="1509"/>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85" name="TextBox 67">
            <a:extLst>
              <a:ext uri="{FF2B5EF4-FFF2-40B4-BE49-F238E27FC236}">
                <a16:creationId xmlns:a16="http://schemas.microsoft.com/office/drawing/2014/main" id="{AF380A59-D1D2-2020-D07D-5B60C9ACF678}"/>
              </a:ext>
            </a:extLst>
          </p:cNvPr>
          <p:cNvSpPr/>
          <p:nvPr/>
        </p:nvSpPr>
        <p:spPr>
          <a:xfrm>
            <a:off x="7603172" y="2991796"/>
            <a:ext cx="1064363"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a:ea typeface="DejaVu Sans"/>
                <a:cs typeface="+mn-cs"/>
              </a:rPr>
              <a:t>PS-Speech</a:t>
            </a:r>
            <a:endParaRPr kumimoji="0" lang="it-IT" sz="1600" b="0" i="0" u="none" strike="noStrike" kern="1200" cap="none" spc="-1" normalizeH="0" baseline="0" noProof="0" dirty="0">
              <a:ln>
                <a:noFill/>
              </a:ln>
              <a:solidFill>
                <a:prstClr val="black"/>
              </a:solidFill>
              <a:effectLst/>
              <a:uLnTx/>
              <a:uFillTx/>
              <a:latin typeface="Arial"/>
              <a:ea typeface="+mn-ea"/>
              <a:cs typeface="+mn-cs"/>
            </a:endParaRPr>
          </a:p>
        </p:txBody>
      </p:sp>
      <p:cxnSp>
        <p:nvCxnSpPr>
          <p:cNvPr id="86" name="Straight Arrow Connector 85">
            <a:extLst>
              <a:ext uri="{FF2B5EF4-FFF2-40B4-BE49-F238E27FC236}">
                <a16:creationId xmlns:a16="http://schemas.microsoft.com/office/drawing/2014/main" id="{3F9CC1E3-C8A6-D34F-79AC-40C1D76D6E10}"/>
              </a:ext>
            </a:extLst>
          </p:cNvPr>
          <p:cNvCxnSpPr>
            <a:cxnSpLocks/>
          </p:cNvCxnSpPr>
          <p:nvPr/>
        </p:nvCxnSpPr>
        <p:spPr>
          <a:xfrm>
            <a:off x="7416537" y="3325681"/>
            <a:ext cx="133775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87" name="Rectangle 22">
            <a:extLst>
              <a:ext uri="{FF2B5EF4-FFF2-40B4-BE49-F238E27FC236}">
                <a16:creationId xmlns:a16="http://schemas.microsoft.com/office/drawing/2014/main" id="{9DBABA76-48F2-D76B-FBEA-D635788AB237}"/>
              </a:ext>
            </a:extLst>
          </p:cNvPr>
          <p:cNvSpPr/>
          <p:nvPr/>
        </p:nvSpPr>
        <p:spPr>
          <a:xfrm>
            <a:off x="6073251" y="2918138"/>
            <a:ext cx="1404319" cy="790606"/>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horz"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dirty="0">
                <a:ln>
                  <a:noFill/>
                </a:ln>
                <a:solidFill>
                  <a:srgbClr val="000000"/>
                </a:solidFill>
                <a:effectLst/>
                <a:uLnTx/>
                <a:uFillTx/>
                <a:latin typeface="Calibri"/>
                <a:ea typeface="DejaVu Sans"/>
                <a:cs typeface="+mn-cs"/>
              </a:rPr>
              <a:t>PS-Speech Interpretation</a:t>
            </a:r>
            <a:endParaRPr kumimoji="0" lang="it-IT" sz="1600" b="0" i="0" u="none" strike="noStrike" kern="1200" cap="none" spc="-1" normalizeH="0" baseline="0" noProof="0" dirty="0">
              <a:ln>
                <a:noFill/>
              </a:ln>
              <a:solidFill>
                <a:srgbClr val="000000"/>
              </a:solidFill>
              <a:effectLst/>
              <a:uLnTx/>
              <a:uFillTx/>
              <a:latin typeface="Calibri"/>
              <a:ea typeface="DejaVu Sans"/>
              <a:cs typeface="+mn-cs"/>
            </a:endParaRPr>
          </a:p>
        </p:txBody>
      </p:sp>
      <p:sp>
        <p:nvSpPr>
          <p:cNvPr id="88" name="TextBox 119">
            <a:extLst>
              <a:ext uri="{FF2B5EF4-FFF2-40B4-BE49-F238E27FC236}">
                <a16:creationId xmlns:a16="http://schemas.microsoft.com/office/drawing/2014/main" id="{AA1FFBE5-CE17-793A-609C-CE0EBDA82F03}"/>
              </a:ext>
            </a:extLst>
          </p:cNvPr>
          <p:cNvSpPr/>
          <p:nvPr/>
        </p:nvSpPr>
        <p:spPr>
          <a:xfrm>
            <a:off x="4029018" y="3977518"/>
            <a:ext cx="2029148"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PS-Face Descriptors</a:t>
            </a:r>
            <a:endParaRPr kumimoji="0" lang="it-IT"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9" name="Rectangle 22">
            <a:extLst>
              <a:ext uri="{FF2B5EF4-FFF2-40B4-BE49-F238E27FC236}">
                <a16:creationId xmlns:a16="http://schemas.microsoft.com/office/drawing/2014/main" id="{619622D9-7299-8D96-9DA3-C0B8FA7541B2}"/>
              </a:ext>
            </a:extLst>
          </p:cNvPr>
          <p:cNvSpPr/>
          <p:nvPr/>
        </p:nvSpPr>
        <p:spPr>
          <a:xfrm>
            <a:off x="2671178" y="3920182"/>
            <a:ext cx="1356272" cy="790606"/>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horz"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dirty="0">
                <a:ln>
                  <a:noFill/>
                </a:ln>
                <a:solidFill>
                  <a:srgbClr val="000000"/>
                </a:solidFill>
                <a:effectLst/>
                <a:uLnTx/>
                <a:uFillTx/>
                <a:latin typeface="Calibri"/>
                <a:ea typeface="DejaVu Sans"/>
                <a:cs typeface="+mn-cs"/>
              </a:rPr>
              <a:t>PS-Face Description</a:t>
            </a:r>
            <a:endParaRPr kumimoji="0" lang="it-IT" sz="1600" b="0" i="0" u="none" strike="noStrike" kern="1200" cap="none" spc="-1" normalizeH="0" baseline="0" noProof="0" dirty="0">
              <a:ln>
                <a:noFill/>
              </a:ln>
              <a:solidFill>
                <a:srgbClr val="000000"/>
              </a:solidFill>
              <a:effectLst/>
              <a:uLnTx/>
              <a:uFillTx/>
              <a:latin typeface="Calibri"/>
              <a:ea typeface="DejaVu Sans"/>
              <a:cs typeface="+mn-cs"/>
            </a:endParaRPr>
          </a:p>
        </p:txBody>
      </p:sp>
      <p:cxnSp>
        <p:nvCxnSpPr>
          <p:cNvPr id="90" name="Straight Connector 89">
            <a:extLst>
              <a:ext uri="{FF2B5EF4-FFF2-40B4-BE49-F238E27FC236}">
                <a16:creationId xmlns:a16="http://schemas.microsoft.com/office/drawing/2014/main" id="{342E8DD4-3EEF-CC8A-CCCD-8460E4FB9F68}"/>
              </a:ext>
            </a:extLst>
          </p:cNvPr>
          <p:cNvCxnSpPr>
            <a:cxnSpLocks/>
          </p:cNvCxnSpPr>
          <p:nvPr/>
        </p:nvCxnSpPr>
        <p:spPr>
          <a:xfrm>
            <a:off x="4035349" y="4315485"/>
            <a:ext cx="2035750" cy="1509"/>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91" name="TextBox 67">
            <a:extLst>
              <a:ext uri="{FF2B5EF4-FFF2-40B4-BE49-F238E27FC236}">
                <a16:creationId xmlns:a16="http://schemas.microsoft.com/office/drawing/2014/main" id="{E34E144A-6600-1AE0-9EBC-A74980EDD5EC}"/>
              </a:ext>
            </a:extLst>
          </p:cNvPr>
          <p:cNvSpPr/>
          <p:nvPr/>
        </p:nvSpPr>
        <p:spPr>
          <a:xfrm>
            <a:off x="7659734" y="4089641"/>
            <a:ext cx="981093"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a:ea typeface="DejaVu Sans"/>
                <a:cs typeface="+mn-cs"/>
              </a:rPr>
              <a:t>PS-Face</a:t>
            </a:r>
            <a:endParaRPr kumimoji="0" lang="it-IT" sz="1600" b="0" i="0" u="none" strike="noStrike" kern="1200" cap="none" spc="-1" normalizeH="0" baseline="0" noProof="0" dirty="0">
              <a:ln>
                <a:noFill/>
              </a:ln>
              <a:solidFill>
                <a:prstClr val="black"/>
              </a:solidFill>
              <a:effectLst/>
              <a:uLnTx/>
              <a:uFillTx/>
              <a:latin typeface="Arial"/>
              <a:ea typeface="+mn-ea"/>
              <a:cs typeface="+mn-cs"/>
            </a:endParaRPr>
          </a:p>
        </p:txBody>
      </p:sp>
      <p:cxnSp>
        <p:nvCxnSpPr>
          <p:cNvPr id="92" name="Straight Arrow Connector 91">
            <a:extLst>
              <a:ext uri="{FF2B5EF4-FFF2-40B4-BE49-F238E27FC236}">
                <a16:creationId xmlns:a16="http://schemas.microsoft.com/office/drawing/2014/main" id="{786C0BCF-7C22-70C4-2092-838123DE08F4}"/>
              </a:ext>
            </a:extLst>
          </p:cNvPr>
          <p:cNvCxnSpPr>
            <a:cxnSpLocks/>
          </p:cNvCxnSpPr>
          <p:nvPr/>
        </p:nvCxnSpPr>
        <p:spPr>
          <a:xfrm>
            <a:off x="7416537" y="4423526"/>
            <a:ext cx="133775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94" name="TextBox 119">
            <a:extLst>
              <a:ext uri="{FF2B5EF4-FFF2-40B4-BE49-F238E27FC236}">
                <a16:creationId xmlns:a16="http://schemas.microsoft.com/office/drawing/2014/main" id="{AF02FF56-DECE-714A-7840-34DAF4CCA84D}"/>
              </a:ext>
            </a:extLst>
          </p:cNvPr>
          <p:cNvSpPr/>
          <p:nvPr/>
        </p:nvSpPr>
        <p:spPr>
          <a:xfrm>
            <a:off x="4040850" y="5185365"/>
            <a:ext cx="2078952"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PS-Gesture Descriptors</a:t>
            </a:r>
            <a:endParaRPr kumimoji="0" lang="it-IT"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5" name="Rectangle 22">
            <a:extLst>
              <a:ext uri="{FF2B5EF4-FFF2-40B4-BE49-F238E27FC236}">
                <a16:creationId xmlns:a16="http://schemas.microsoft.com/office/drawing/2014/main" id="{E8250193-446D-5B07-9352-4334EED5078A}"/>
              </a:ext>
            </a:extLst>
          </p:cNvPr>
          <p:cNvSpPr/>
          <p:nvPr/>
        </p:nvSpPr>
        <p:spPr>
          <a:xfrm>
            <a:off x="2672746" y="5148349"/>
            <a:ext cx="1356272" cy="790606"/>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horz"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dirty="0">
                <a:ln>
                  <a:noFill/>
                </a:ln>
                <a:solidFill>
                  <a:srgbClr val="000000"/>
                </a:solidFill>
                <a:effectLst/>
                <a:uLnTx/>
                <a:uFillTx/>
                <a:latin typeface="Calibri"/>
                <a:ea typeface="DejaVu Sans"/>
                <a:cs typeface="+mn-cs"/>
              </a:rPr>
              <a:t>PS-Gesture Description</a:t>
            </a:r>
            <a:endParaRPr kumimoji="0" lang="it-IT" sz="1600" b="0" i="0" u="none" strike="noStrike" kern="1200" cap="none" spc="-1" normalizeH="0" baseline="0" noProof="0" dirty="0">
              <a:ln>
                <a:noFill/>
              </a:ln>
              <a:solidFill>
                <a:srgbClr val="000000"/>
              </a:solidFill>
              <a:effectLst/>
              <a:uLnTx/>
              <a:uFillTx/>
              <a:latin typeface="Calibri"/>
              <a:ea typeface="DejaVu Sans"/>
              <a:cs typeface="+mn-cs"/>
            </a:endParaRPr>
          </a:p>
        </p:txBody>
      </p:sp>
      <p:cxnSp>
        <p:nvCxnSpPr>
          <p:cNvPr id="96" name="Straight Connector 95">
            <a:extLst>
              <a:ext uri="{FF2B5EF4-FFF2-40B4-BE49-F238E27FC236}">
                <a16:creationId xmlns:a16="http://schemas.microsoft.com/office/drawing/2014/main" id="{F4C4EFF4-286E-F056-DD47-598D3C6F2BFE}"/>
              </a:ext>
            </a:extLst>
          </p:cNvPr>
          <p:cNvCxnSpPr>
            <a:cxnSpLocks/>
          </p:cNvCxnSpPr>
          <p:nvPr/>
        </p:nvCxnSpPr>
        <p:spPr>
          <a:xfrm>
            <a:off x="4036917" y="5523332"/>
            <a:ext cx="2035750" cy="1509"/>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97" name="TextBox 67">
            <a:extLst>
              <a:ext uri="{FF2B5EF4-FFF2-40B4-BE49-F238E27FC236}">
                <a16:creationId xmlns:a16="http://schemas.microsoft.com/office/drawing/2014/main" id="{AC8EC555-239C-800D-4BF7-87E83FEF21F3}"/>
              </a:ext>
            </a:extLst>
          </p:cNvPr>
          <p:cNvSpPr/>
          <p:nvPr/>
        </p:nvSpPr>
        <p:spPr>
          <a:xfrm>
            <a:off x="1723732" y="1997859"/>
            <a:ext cx="753906"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Text</a:t>
            </a:r>
            <a:endParaRPr kumimoji="0" lang="it-IT"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98" name="Straight Arrow Connector 97">
            <a:extLst>
              <a:ext uri="{FF2B5EF4-FFF2-40B4-BE49-F238E27FC236}">
                <a16:creationId xmlns:a16="http://schemas.microsoft.com/office/drawing/2014/main" id="{597B7A26-373F-5C37-EC54-24A7C4A59CCB}"/>
              </a:ext>
            </a:extLst>
          </p:cNvPr>
          <p:cNvCxnSpPr>
            <a:cxnSpLocks/>
          </p:cNvCxnSpPr>
          <p:nvPr/>
        </p:nvCxnSpPr>
        <p:spPr>
          <a:xfrm>
            <a:off x="1285116" y="2340055"/>
            <a:ext cx="1392450"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99" name="TextBox 67">
            <a:extLst>
              <a:ext uri="{FF2B5EF4-FFF2-40B4-BE49-F238E27FC236}">
                <a16:creationId xmlns:a16="http://schemas.microsoft.com/office/drawing/2014/main" id="{DEF872BA-BDFB-9FCB-6885-6687829393E1}"/>
              </a:ext>
            </a:extLst>
          </p:cNvPr>
          <p:cNvSpPr/>
          <p:nvPr/>
        </p:nvSpPr>
        <p:spPr>
          <a:xfrm>
            <a:off x="1488061" y="2923258"/>
            <a:ext cx="991719"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Speech</a:t>
            </a:r>
            <a:endParaRPr kumimoji="0" lang="it-IT"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00" name="Straight Arrow Connector 99">
            <a:extLst>
              <a:ext uri="{FF2B5EF4-FFF2-40B4-BE49-F238E27FC236}">
                <a16:creationId xmlns:a16="http://schemas.microsoft.com/office/drawing/2014/main" id="{DF178B67-F620-BC6F-18E1-EF5347B38891}"/>
              </a:ext>
            </a:extLst>
          </p:cNvPr>
          <p:cNvCxnSpPr>
            <a:cxnSpLocks/>
          </p:cNvCxnSpPr>
          <p:nvPr/>
        </p:nvCxnSpPr>
        <p:spPr>
          <a:xfrm>
            <a:off x="1287259" y="3265454"/>
            <a:ext cx="1392450"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01" name="TextBox 67">
            <a:extLst>
              <a:ext uri="{FF2B5EF4-FFF2-40B4-BE49-F238E27FC236}">
                <a16:creationId xmlns:a16="http://schemas.microsoft.com/office/drawing/2014/main" id="{1F4C2E45-CF42-EB8C-1D8B-6332A2775AD0}"/>
              </a:ext>
            </a:extLst>
          </p:cNvPr>
          <p:cNvSpPr/>
          <p:nvPr/>
        </p:nvSpPr>
        <p:spPr>
          <a:xfrm>
            <a:off x="1204788" y="4000783"/>
            <a:ext cx="1356272"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Face Object</a:t>
            </a:r>
            <a:endParaRPr kumimoji="0" lang="it-IT"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02" name="Straight Arrow Connector 101">
            <a:extLst>
              <a:ext uri="{FF2B5EF4-FFF2-40B4-BE49-F238E27FC236}">
                <a16:creationId xmlns:a16="http://schemas.microsoft.com/office/drawing/2014/main" id="{67339EA2-2830-08A4-4B4C-050C7A3CF4EE}"/>
              </a:ext>
            </a:extLst>
          </p:cNvPr>
          <p:cNvCxnSpPr>
            <a:cxnSpLocks/>
          </p:cNvCxnSpPr>
          <p:nvPr/>
        </p:nvCxnSpPr>
        <p:spPr>
          <a:xfrm>
            <a:off x="1287259" y="4342979"/>
            <a:ext cx="1392450"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03" name="TextBox 67">
            <a:extLst>
              <a:ext uri="{FF2B5EF4-FFF2-40B4-BE49-F238E27FC236}">
                <a16:creationId xmlns:a16="http://schemas.microsoft.com/office/drawing/2014/main" id="{9CE4006E-89A3-5790-D548-CFACB8080C2E}"/>
              </a:ext>
            </a:extLst>
          </p:cNvPr>
          <p:cNvSpPr/>
          <p:nvPr/>
        </p:nvSpPr>
        <p:spPr>
          <a:xfrm>
            <a:off x="1097922" y="5198470"/>
            <a:ext cx="1578325"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Body Object</a:t>
            </a:r>
            <a:endParaRPr kumimoji="0" lang="it-IT"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04" name="Straight Arrow Connector 103">
            <a:extLst>
              <a:ext uri="{FF2B5EF4-FFF2-40B4-BE49-F238E27FC236}">
                <a16:creationId xmlns:a16="http://schemas.microsoft.com/office/drawing/2014/main" id="{B6FD8246-6C95-CEE2-4703-6D5D4EAC31DC}"/>
              </a:ext>
            </a:extLst>
          </p:cNvPr>
          <p:cNvCxnSpPr>
            <a:cxnSpLocks/>
          </p:cNvCxnSpPr>
          <p:nvPr/>
        </p:nvCxnSpPr>
        <p:spPr>
          <a:xfrm>
            <a:off x="1289402" y="5540666"/>
            <a:ext cx="1392450"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05" name="TextBox 67">
            <a:extLst>
              <a:ext uri="{FF2B5EF4-FFF2-40B4-BE49-F238E27FC236}">
                <a16:creationId xmlns:a16="http://schemas.microsoft.com/office/drawing/2014/main" id="{17D99BD1-FC7A-0273-81CB-3C5A7327464B}"/>
              </a:ext>
            </a:extLst>
          </p:cNvPr>
          <p:cNvSpPr/>
          <p:nvPr/>
        </p:nvSpPr>
        <p:spPr>
          <a:xfrm>
            <a:off x="7557605" y="5378768"/>
            <a:ext cx="1161379"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a:ea typeface="DejaVu Sans"/>
                <a:cs typeface="+mn-cs"/>
              </a:rPr>
              <a:t>PS-Gesture</a:t>
            </a:r>
            <a:endParaRPr kumimoji="0" lang="it-IT" sz="1600" b="0" i="0" u="none" strike="noStrike" kern="1200" cap="none" spc="-1" normalizeH="0" baseline="0" noProof="0" dirty="0">
              <a:ln>
                <a:noFill/>
              </a:ln>
              <a:solidFill>
                <a:prstClr val="black"/>
              </a:solidFill>
              <a:effectLst/>
              <a:uLnTx/>
              <a:uFillTx/>
              <a:latin typeface="Arial"/>
              <a:ea typeface="+mn-ea"/>
              <a:cs typeface="+mn-cs"/>
            </a:endParaRPr>
          </a:p>
        </p:txBody>
      </p:sp>
      <p:cxnSp>
        <p:nvCxnSpPr>
          <p:cNvPr id="106" name="Straight Arrow Connector 105">
            <a:extLst>
              <a:ext uri="{FF2B5EF4-FFF2-40B4-BE49-F238E27FC236}">
                <a16:creationId xmlns:a16="http://schemas.microsoft.com/office/drawing/2014/main" id="{4AA7D286-181B-3BF0-DAF0-6CF085337CE0}"/>
              </a:ext>
            </a:extLst>
          </p:cNvPr>
          <p:cNvCxnSpPr>
            <a:cxnSpLocks/>
          </p:cNvCxnSpPr>
          <p:nvPr/>
        </p:nvCxnSpPr>
        <p:spPr>
          <a:xfrm>
            <a:off x="7418105" y="5712653"/>
            <a:ext cx="1337751" cy="0"/>
          </a:xfrm>
          <a:prstGeom prst="straightConnector1">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07" name="Rectangle 22">
            <a:extLst>
              <a:ext uri="{FF2B5EF4-FFF2-40B4-BE49-F238E27FC236}">
                <a16:creationId xmlns:a16="http://schemas.microsoft.com/office/drawing/2014/main" id="{4C12BFF0-CDE8-DE0E-2464-8FF89D078722}"/>
              </a:ext>
            </a:extLst>
          </p:cNvPr>
          <p:cNvSpPr/>
          <p:nvPr/>
        </p:nvSpPr>
        <p:spPr>
          <a:xfrm>
            <a:off x="6074819" y="5132389"/>
            <a:ext cx="1404319" cy="1193323"/>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horz"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dirty="0">
                <a:ln>
                  <a:noFill/>
                </a:ln>
                <a:solidFill>
                  <a:srgbClr val="000000"/>
                </a:solidFill>
                <a:effectLst/>
                <a:uLnTx/>
                <a:uFillTx/>
                <a:latin typeface="Calibri"/>
                <a:ea typeface="DejaVu Sans"/>
                <a:cs typeface="+mn-cs"/>
              </a:rPr>
              <a:t>PS-Gesture Interpretation</a:t>
            </a:r>
            <a:endParaRPr kumimoji="0" lang="it-IT" sz="1600" b="0" i="0" u="none" strike="noStrike" kern="1200" cap="none" spc="-1" normalizeH="0" baseline="0" noProof="0" dirty="0">
              <a:ln>
                <a:noFill/>
              </a:ln>
              <a:solidFill>
                <a:srgbClr val="000000"/>
              </a:solidFill>
              <a:effectLst/>
              <a:uLnTx/>
              <a:uFillTx/>
              <a:latin typeface="Calibri"/>
              <a:ea typeface="DejaVu Sans"/>
              <a:cs typeface="+mn-cs"/>
            </a:endParaRPr>
          </a:p>
        </p:txBody>
      </p:sp>
      <p:cxnSp>
        <p:nvCxnSpPr>
          <p:cNvPr id="2" name="Straight Connector 1">
            <a:extLst>
              <a:ext uri="{FF2B5EF4-FFF2-40B4-BE49-F238E27FC236}">
                <a16:creationId xmlns:a16="http://schemas.microsoft.com/office/drawing/2014/main" id="{882C0492-36FA-DE4E-9390-D0EEE9777982}"/>
              </a:ext>
            </a:extLst>
          </p:cNvPr>
          <p:cNvCxnSpPr>
            <a:cxnSpLocks/>
          </p:cNvCxnSpPr>
          <p:nvPr/>
        </p:nvCxnSpPr>
        <p:spPr>
          <a:xfrm>
            <a:off x="1285116" y="6106403"/>
            <a:ext cx="4784415"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4" name="Rectangle 22">
            <a:extLst>
              <a:ext uri="{FF2B5EF4-FFF2-40B4-BE49-F238E27FC236}">
                <a16:creationId xmlns:a16="http://schemas.microsoft.com/office/drawing/2014/main" id="{09E9146F-BDD1-6360-0BD9-10596932816D}"/>
              </a:ext>
            </a:extLst>
          </p:cNvPr>
          <p:cNvSpPr/>
          <p:nvPr/>
        </p:nvSpPr>
        <p:spPr>
          <a:xfrm>
            <a:off x="6081362" y="3828906"/>
            <a:ext cx="1404319" cy="1193323"/>
          </a:xfrm>
          <a:prstGeom prst="rect">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p:style>
        <p:txBody>
          <a:bodyPr vert="horz" lIns="90000" tIns="45000" rIns="90000" bIns="4500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dirty="0">
                <a:ln>
                  <a:noFill/>
                </a:ln>
                <a:solidFill>
                  <a:srgbClr val="000000"/>
                </a:solidFill>
                <a:effectLst/>
                <a:uLnTx/>
                <a:uFillTx/>
                <a:latin typeface="Calibri"/>
                <a:ea typeface="DejaVu Sans"/>
                <a:cs typeface="+mn-cs"/>
              </a:rPr>
              <a:t>PS-Face Interpretation</a:t>
            </a:r>
            <a:endParaRPr kumimoji="0" lang="it-IT" sz="1600" b="0" i="0" u="none" strike="noStrike" kern="1200" cap="none" spc="-1" normalizeH="0" baseline="0" noProof="0" dirty="0">
              <a:ln>
                <a:noFill/>
              </a:ln>
              <a:solidFill>
                <a:srgbClr val="000000"/>
              </a:solidFill>
              <a:effectLst/>
              <a:uLnTx/>
              <a:uFillTx/>
              <a:latin typeface="Calibri"/>
              <a:ea typeface="DejaVu Sans"/>
              <a:cs typeface="+mn-cs"/>
            </a:endParaRPr>
          </a:p>
        </p:txBody>
      </p:sp>
      <p:cxnSp>
        <p:nvCxnSpPr>
          <p:cNvPr id="5" name="Straight Connector 4">
            <a:extLst>
              <a:ext uri="{FF2B5EF4-FFF2-40B4-BE49-F238E27FC236}">
                <a16:creationId xmlns:a16="http://schemas.microsoft.com/office/drawing/2014/main" id="{90842F6C-EAF0-B3FE-62ED-7ACD054707E3}"/>
              </a:ext>
            </a:extLst>
          </p:cNvPr>
          <p:cNvCxnSpPr>
            <a:cxnSpLocks/>
          </p:cNvCxnSpPr>
          <p:nvPr/>
        </p:nvCxnSpPr>
        <p:spPr>
          <a:xfrm>
            <a:off x="1296947" y="4846055"/>
            <a:ext cx="4784415"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6" name="TextBox 67">
            <a:extLst>
              <a:ext uri="{FF2B5EF4-FFF2-40B4-BE49-F238E27FC236}">
                <a16:creationId xmlns:a16="http://schemas.microsoft.com/office/drawing/2014/main" id="{DCBB148F-5C69-48B3-39B3-0E4A471179E8}"/>
              </a:ext>
            </a:extLst>
          </p:cNvPr>
          <p:cNvSpPr/>
          <p:nvPr/>
        </p:nvSpPr>
        <p:spPr>
          <a:xfrm>
            <a:off x="1285116" y="4553008"/>
            <a:ext cx="1356272"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Face Descriptors</a:t>
            </a:r>
            <a:endParaRPr kumimoji="0" lang="it-IT" sz="1600" b="0" i="0" u="none" strike="noStrike" kern="1200" cap="none" spc="-1"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
        <p:nvSpPr>
          <p:cNvPr id="7" name="TextBox 67">
            <a:extLst>
              <a:ext uri="{FF2B5EF4-FFF2-40B4-BE49-F238E27FC236}">
                <a16:creationId xmlns:a16="http://schemas.microsoft.com/office/drawing/2014/main" id="{76ACDAB3-BAB4-E717-37F0-686DED619FF9}"/>
              </a:ext>
            </a:extLst>
          </p:cNvPr>
          <p:cNvSpPr/>
          <p:nvPr/>
        </p:nvSpPr>
        <p:spPr>
          <a:xfrm>
            <a:off x="1208948" y="5814742"/>
            <a:ext cx="1356272"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Body Descriptors</a:t>
            </a:r>
            <a:endParaRPr kumimoji="0" lang="it-IT" sz="1600" b="0" i="0" u="none" strike="noStrike" kern="1200" cap="none" spc="-1"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cxnSp>
        <p:nvCxnSpPr>
          <p:cNvPr id="9" name="Straight Connector 8">
            <a:extLst>
              <a:ext uri="{FF2B5EF4-FFF2-40B4-BE49-F238E27FC236}">
                <a16:creationId xmlns:a16="http://schemas.microsoft.com/office/drawing/2014/main" id="{9B5ADB33-8F34-1A13-43BA-D9129C1D7E61}"/>
              </a:ext>
            </a:extLst>
          </p:cNvPr>
          <p:cNvCxnSpPr>
            <a:cxnSpLocks/>
          </p:cNvCxnSpPr>
          <p:nvPr/>
        </p:nvCxnSpPr>
        <p:spPr>
          <a:xfrm>
            <a:off x="1274689" y="1888332"/>
            <a:ext cx="1194191" cy="0"/>
          </a:xfrm>
          <a:prstGeom prst="line">
            <a:avLst/>
          </a:prstGeom>
          <a:noFill/>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0" name="TextBox 121">
            <a:extLst>
              <a:ext uri="{FF2B5EF4-FFF2-40B4-BE49-F238E27FC236}">
                <a16:creationId xmlns:a16="http://schemas.microsoft.com/office/drawing/2014/main" id="{5CE75809-795C-1985-7FE6-5B70F3212769}"/>
              </a:ext>
            </a:extLst>
          </p:cNvPr>
          <p:cNvSpPr/>
          <p:nvPr/>
        </p:nvSpPr>
        <p:spPr>
          <a:xfrm>
            <a:off x="1397827" y="1554037"/>
            <a:ext cx="999443"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Selection</a:t>
            </a:r>
            <a:endParaRPr kumimoji="0" lang="it-IT"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Date Placeholder 3">
            <a:extLst>
              <a:ext uri="{FF2B5EF4-FFF2-40B4-BE49-F238E27FC236}">
                <a16:creationId xmlns:a16="http://schemas.microsoft.com/office/drawing/2014/main" id="{066DDCCE-8A6D-7598-FDA9-74153C8F3726}"/>
              </a:ext>
            </a:extLst>
          </p:cNvPr>
          <p:cNvSpPr>
            <a:spLocks noGrp="1"/>
          </p:cNvSpPr>
          <p:nvPr>
            <p:ph type="dt" sz="half" idx="10"/>
          </p:nvPr>
        </p:nvSpPr>
        <p:spPr>
          <a:xfrm>
            <a:off x="172212" y="6586076"/>
            <a:ext cx="99452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FC8A02-69CE-4022-BC92-E0319BEAF265}"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2" name="Slide Number Placeholder 4">
            <a:extLst>
              <a:ext uri="{FF2B5EF4-FFF2-40B4-BE49-F238E27FC236}">
                <a16:creationId xmlns:a16="http://schemas.microsoft.com/office/drawing/2014/main" id="{419F5781-2424-990D-BB66-6895B1169810}"/>
              </a:ext>
            </a:extLst>
          </p:cNvPr>
          <p:cNvSpPr>
            <a:spLocks noGrp="1"/>
          </p:cNvSpPr>
          <p:nvPr>
            <p:ph type="sldNum" sz="quarter" idx="12"/>
          </p:nvPr>
        </p:nvSpPr>
        <p:spPr>
          <a:xfrm>
            <a:off x="10071545" y="6563216"/>
            <a:ext cx="558914" cy="457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69955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0F570C6E-109F-0654-1DE3-EE195DA14884}"/>
              </a:ext>
            </a:extLst>
          </p:cNvPr>
          <p:cNvSpPr/>
          <p:nvPr/>
        </p:nvSpPr>
        <p:spPr>
          <a:xfrm>
            <a:off x="7067010" y="2705996"/>
            <a:ext cx="1261804" cy="3076335"/>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Avatar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Description</a:t>
            </a:r>
          </a:p>
        </p:txBody>
      </p:sp>
      <p:sp>
        <p:nvSpPr>
          <p:cNvPr id="49" name="Rectangle 48">
            <a:extLst>
              <a:ext uri="{FF2B5EF4-FFF2-40B4-BE49-F238E27FC236}">
                <a16:creationId xmlns:a16="http://schemas.microsoft.com/office/drawing/2014/main" id="{AF651A57-8855-29DE-CBEB-95F501C71C05}"/>
              </a:ext>
            </a:extLst>
          </p:cNvPr>
          <p:cNvSpPr/>
          <p:nvPr/>
        </p:nvSpPr>
        <p:spPr>
          <a:xfrm>
            <a:off x="1849634" y="1414942"/>
            <a:ext cx="9108761" cy="4969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Rectangle 49">
            <a:extLst>
              <a:ext uri="{FF2B5EF4-FFF2-40B4-BE49-F238E27FC236}">
                <a16:creationId xmlns:a16="http://schemas.microsoft.com/office/drawing/2014/main" id="{FE7A24B2-BA98-6D9F-E04C-EC3CEEF25EB9}"/>
              </a:ext>
            </a:extLst>
          </p:cNvPr>
          <p:cNvSpPr/>
          <p:nvPr/>
        </p:nvSpPr>
        <p:spPr>
          <a:xfrm>
            <a:off x="2185346" y="2040448"/>
            <a:ext cx="1380193" cy="1042604"/>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Speech </a:t>
            </a:r>
            <a:r>
              <a:rPr kumimoji="0" lang="it-IT"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Synthesis</a:t>
            </a:r>
            <a:endPar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1" name="Rectangle 50">
            <a:extLst>
              <a:ext uri="{FF2B5EF4-FFF2-40B4-BE49-F238E27FC236}">
                <a16:creationId xmlns:a16="http://schemas.microsoft.com/office/drawing/2014/main" id="{FC78DF8F-2021-05D7-2343-271B9B184148}"/>
              </a:ext>
            </a:extLst>
          </p:cNvPr>
          <p:cNvSpPr/>
          <p:nvPr/>
        </p:nvSpPr>
        <p:spPr>
          <a:xfrm>
            <a:off x="4509562" y="2517422"/>
            <a:ext cx="1265321" cy="1633181"/>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Face Description</a:t>
            </a:r>
          </a:p>
        </p:txBody>
      </p:sp>
      <p:sp>
        <p:nvSpPr>
          <p:cNvPr id="52" name="Rectangle 51">
            <a:extLst>
              <a:ext uri="{FF2B5EF4-FFF2-40B4-BE49-F238E27FC236}">
                <a16:creationId xmlns:a16="http://schemas.microsoft.com/office/drawing/2014/main" id="{DA8C5FA6-A137-F854-D33E-A75608B8854F}"/>
              </a:ext>
            </a:extLst>
          </p:cNvPr>
          <p:cNvSpPr/>
          <p:nvPr/>
        </p:nvSpPr>
        <p:spPr>
          <a:xfrm>
            <a:off x="4557248" y="4302219"/>
            <a:ext cx="1261804" cy="148012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Body Description</a:t>
            </a:r>
          </a:p>
        </p:txBody>
      </p:sp>
      <p:sp>
        <p:nvSpPr>
          <p:cNvPr id="53" name="Rectangle 52">
            <a:extLst>
              <a:ext uri="{FF2B5EF4-FFF2-40B4-BE49-F238E27FC236}">
                <a16:creationId xmlns:a16="http://schemas.microsoft.com/office/drawing/2014/main" id="{0679BE74-12F4-FD99-865C-670B06145264}"/>
              </a:ext>
            </a:extLst>
          </p:cNvPr>
          <p:cNvSpPr/>
          <p:nvPr/>
        </p:nvSpPr>
        <p:spPr>
          <a:xfrm>
            <a:off x="9429130" y="2704105"/>
            <a:ext cx="1463039" cy="1446499"/>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Descriptor</a:t>
            </a:r>
            <a:endPar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Compression</a:t>
            </a:r>
            <a:endPar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4" name="Rectangle 53">
            <a:extLst>
              <a:ext uri="{FF2B5EF4-FFF2-40B4-BE49-F238E27FC236}">
                <a16:creationId xmlns:a16="http://schemas.microsoft.com/office/drawing/2014/main" id="{179018E1-9A77-83B6-A9FA-186DC4B8250D}"/>
              </a:ext>
            </a:extLst>
          </p:cNvPr>
          <p:cNvSpPr/>
          <p:nvPr/>
        </p:nvSpPr>
        <p:spPr>
          <a:xfrm>
            <a:off x="9475332" y="4302218"/>
            <a:ext cx="1384127" cy="1511252"/>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Avatar </a:t>
            </a:r>
            <a:r>
              <a:rPr kumimoji="0" lang="it-IT"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Synthesis</a:t>
            </a:r>
            <a:endPar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5" name="TextBox 54">
            <a:extLst>
              <a:ext uri="{FF2B5EF4-FFF2-40B4-BE49-F238E27FC236}">
                <a16:creationId xmlns:a16="http://schemas.microsoft.com/office/drawing/2014/main" id="{7DC9A2E0-F3E2-6579-6579-26EB6E9C08DE}"/>
              </a:ext>
            </a:extLst>
          </p:cNvPr>
          <p:cNvSpPr txBox="1"/>
          <p:nvPr/>
        </p:nvSpPr>
        <p:spPr>
          <a:xfrm>
            <a:off x="680635" y="1213783"/>
            <a:ext cx="105990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Selection</a:t>
            </a:r>
            <a:endPar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6" name="Left Brace 55">
            <a:extLst>
              <a:ext uri="{FF2B5EF4-FFF2-40B4-BE49-F238E27FC236}">
                <a16:creationId xmlns:a16="http://schemas.microsoft.com/office/drawing/2014/main" id="{4C0C7408-680E-5517-2E49-6C5CE5F13D04}"/>
              </a:ext>
            </a:extLst>
          </p:cNvPr>
          <p:cNvSpPr/>
          <p:nvPr/>
        </p:nvSpPr>
        <p:spPr>
          <a:xfrm>
            <a:off x="1362455" y="1734479"/>
            <a:ext cx="433892" cy="78778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7" name="TextBox 56">
            <a:extLst>
              <a:ext uri="{FF2B5EF4-FFF2-40B4-BE49-F238E27FC236}">
                <a16:creationId xmlns:a16="http://schemas.microsoft.com/office/drawing/2014/main" id="{D2D9DF46-A5BF-3FA2-CCD6-354A4A4A8154}"/>
              </a:ext>
            </a:extLst>
          </p:cNvPr>
          <p:cNvSpPr txBox="1"/>
          <p:nvPr/>
        </p:nvSpPr>
        <p:spPr>
          <a:xfrm>
            <a:off x="832058" y="1921972"/>
            <a:ext cx="56291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Test</a:t>
            </a:r>
          </a:p>
        </p:txBody>
      </p:sp>
      <p:cxnSp>
        <p:nvCxnSpPr>
          <p:cNvPr id="58" name="Straight Arrow Connector 57">
            <a:extLst>
              <a:ext uri="{FF2B5EF4-FFF2-40B4-BE49-F238E27FC236}">
                <a16:creationId xmlns:a16="http://schemas.microsoft.com/office/drawing/2014/main" id="{015AABA9-C46E-4D5D-4DC3-34366EFB5E2D}"/>
              </a:ext>
            </a:extLst>
          </p:cNvPr>
          <p:cNvCxnSpPr>
            <a:cxnSpLocks/>
          </p:cNvCxnSpPr>
          <p:nvPr/>
        </p:nvCxnSpPr>
        <p:spPr>
          <a:xfrm flipV="1">
            <a:off x="1715067" y="1882296"/>
            <a:ext cx="10174185" cy="17734"/>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FAE89780-078F-F126-EE15-F69C098426E2}"/>
              </a:ext>
            </a:extLst>
          </p:cNvPr>
          <p:cNvSpPr txBox="1"/>
          <p:nvPr/>
        </p:nvSpPr>
        <p:spPr>
          <a:xfrm>
            <a:off x="11084465" y="1506980"/>
            <a:ext cx="56291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Test</a:t>
            </a:r>
          </a:p>
        </p:txBody>
      </p:sp>
      <p:cxnSp>
        <p:nvCxnSpPr>
          <p:cNvPr id="60" name="Straight Arrow Connector 59">
            <a:extLst>
              <a:ext uri="{FF2B5EF4-FFF2-40B4-BE49-F238E27FC236}">
                <a16:creationId xmlns:a16="http://schemas.microsoft.com/office/drawing/2014/main" id="{A0B359A8-3006-2EDA-F968-8FB903C5A620}"/>
              </a:ext>
            </a:extLst>
          </p:cNvPr>
          <p:cNvCxnSpPr/>
          <p:nvPr/>
        </p:nvCxnSpPr>
        <p:spPr>
          <a:xfrm>
            <a:off x="1046001" y="2973302"/>
            <a:ext cx="1125415"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66AFD536-202E-FC9A-09B2-A681780F29FD}"/>
              </a:ext>
            </a:extLst>
          </p:cNvPr>
          <p:cNvSpPr txBox="1"/>
          <p:nvPr/>
        </p:nvSpPr>
        <p:spPr>
          <a:xfrm>
            <a:off x="832502" y="2550403"/>
            <a:ext cx="115768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PS-Speech</a:t>
            </a:r>
          </a:p>
        </p:txBody>
      </p:sp>
      <p:cxnSp>
        <p:nvCxnSpPr>
          <p:cNvPr id="62" name="Straight Arrow Connector 61">
            <a:extLst>
              <a:ext uri="{FF2B5EF4-FFF2-40B4-BE49-F238E27FC236}">
                <a16:creationId xmlns:a16="http://schemas.microsoft.com/office/drawing/2014/main" id="{533431A3-27B7-B7DB-78FA-2C0783DEE90A}"/>
              </a:ext>
            </a:extLst>
          </p:cNvPr>
          <p:cNvCxnSpPr>
            <a:cxnSpLocks/>
          </p:cNvCxnSpPr>
          <p:nvPr/>
        </p:nvCxnSpPr>
        <p:spPr>
          <a:xfrm flipV="1">
            <a:off x="3570876" y="2253424"/>
            <a:ext cx="8308216" cy="1649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39655225-76DB-A9B3-3B03-84F873C95538}"/>
              </a:ext>
            </a:extLst>
          </p:cNvPr>
          <p:cNvSpPr txBox="1"/>
          <p:nvPr/>
        </p:nvSpPr>
        <p:spPr>
          <a:xfrm>
            <a:off x="11107795" y="1884092"/>
            <a:ext cx="86273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Speech</a:t>
            </a:r>
          </a:p>
        </p:txBody>
      </p:sp>
      <p:cxnSp>
        <p:nvCxnSpPr>
          <p:cNvPr id="64" name="Straight Arrow Connector 63">
            <a:extLst>
              <a:ext uri="{FF2B5EF4-FFF2-40B4-BE49-F238E27FC236}">
                <a16:creationId xmlns:a16="http://schemas.microsoft.com/office/drawing/2014/main" id="{AEF16496-DD43-603D-EADC-CB906FE1BDA6}"/>
              </a:ext>
            </a:extLst>
          </p:cNvPr>
          <p:cNvCxnSpPr>
            <a:cxnSpLocks/>
            <a:endCxn id="65" idx="3"/>
          </p:cNvCxnSpPr>
          <p:nvPr/>
        </p:nvCxnSpPr>
        <p:spPr>
          <a:xfrm>
            <a:off x="3565539" y="2749782"/>
            <a:ext cx="942657" cy="46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A392A3CC-4BBD-3A80-2F55-4B2E1A679C69}"/>
              </a:ext>
            </a:extLst>
          </p:cNvPr>
          <p:cNvSpPr txBox="1"/>
          <p:nvPr/>
        </p:nvSpPr>
        <p:spPr>
          <a:xfrm>
            <a:off x="3505999" y="2431291"/>
            <a:ext cx="1002197"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Machine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Speech</a:t>
            </a:r>
          </a:p>
        </p:txBody>
      </p:sp>
      <p:sp>
        <p:nvSpPr>
          <p:cNvPr id="66" name="TextBox 65">
            <a:extLst>
              <a:ext uri="{FF2B5EF4-FFF2-40B4-BE49-F238E27FC236}">
                <a16:creationId xmlns:a16="http://schemas.microsoft.com/office/drawing/2014/main" id="{A8C77705-ECEC-4306-1551-9276F1052335}"/>
              </a:ext>
            </a:extLst>
          </p:cNvPr>
          <p:cNvSpPr txBox="1"/>
          <p:nvPr/>
        </p:nvSpPr>
        <p:spPr>
          <a:xfrm>
            <a:off x="1259975" y="3366851"/>
            <a:ext cx="608052"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Face</a:t>
            </a:r>
          </a:p>
        </p:txBody>
      </p:sp>
      <p:sp>
        <p:nvSpPr>
          <p:cNvPr id="67" name="Left Brace 66">
            <a:extLst>
              <a:ext uri="{FF2B5EF4-FFF2-40B4-BE49-F238E27FC236}">
                <a16:creationId xmlns:a16="http://schemas.microsoft.com/office/drawing/2014/main" id="{0C86973E-02F0-80EB-C97F-5153BC3A4674}"/>
              </a:ext>
            </a:extLst>
          </p:cNvPr>
          <p:cNvSpPr/>
          <p:nvPr/>
        </p:nvSpPr>
        <p:spPr>
          <a:xfrm>
            <a:off x="1452218" y="3931046"/>
            <a:ext cx="433892" cy="78778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8" name="TextBox 67">
            <a:extLst>
              <a:ext uri="{FF2B5EF4-FFF2-40B4-BE49-F238E27FC236}">
                <a16:creationId xmlns:a16="http://schemas.microsoft.com/office/drawing/2014/main" id="{1542F916-1AB7-A1E4-0997-FCD0410060CD}"/>
              </a:ext>
            </a:extLst>
          </p:cNvPr>
          <p:cNvSpPr txBox="1"/>
          <p:nvPr/>
        </p:nvSpPr>
        <p:spPr>
          <a:xfrm>
            <a:off x="929133" y="4079913"/>
            <a:ext cx="56291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Test</a:t>
            </a:r>
          </a:p>
        </p:txBody>
      </p:sp>
      <p:cxnSp>
        <p:nvCxnSpPr>
          <p:cNvPr id="69" name="Straight Arrow Connector 68">
            <a:extLst>
              <a:ext uri="{FF2B5EF4-FFF2-40B4-BE49-F238E27FC236}">
                <a16:creationId xmlns:a16="http://schemas.microsoft.com/office/drawing/2014/main" id="{F213E10D-A699-9C50-6EC6-0D529DB2D8B8}"/>
              </a:ext>
            </a:extLst>
          </p:cNvPr>
          <p:cNvCxnSpPr>
            <a:cxnSpLocks/>
          </p:cNvCxnSpPr>
          <p:nvPr/>
        </p:nvCxnSpPr>
        <p:spPr>
          <a:xfrm>
            <a:off x="1810089" y="4588515"/>
            <a:ext cx="2721698"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4C3E3EBB-EB51-6DC4-5263-FA861020212E}"/>
              </a:ext>
            </a:extLst>
          </p:cNvPr>
          <p:cNvCxnSpPr>
            <a:cxnSpLocks/>
          </p:cNvCxnSpPr>
          <p:nvPr/>
        </p:nvCxnSpPr>
        <p:spPr>
          <a:xfrm flipV="1">
            <a:off x="1266394" y="5656957"/>
            <a:ext cx="3321054" cy="835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72" name="TextBox 71">
            <a:extLst>
              <a:ext uri="{FF2B5EF4-FFF2-40B4-BE49-F238E27FC236}">
                <a16:creationId xmlns:a16="http://schemas.microsoft.com/office/drawing/2014/main" id="{2ACAAC97-8A19-F913-AE23-A124E2EF03C3}"/>
              </a:ext>
            </a:extLst>
          </p:cNvPr>
          <p:cNvSpPr txBox="1"/>
          <p:nvPr/>
        </p:nvSpPr>
        <p:spPr>
          <a:xfrm>
            <a:off x="935617" y="5357484"/>
            <a:ext cx="924484"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Gesture</a:t>
            </a:r>
          </a:p>
        </p:txBody>
      </p:sp>
      <p:cxnSp>
        <p:nvCxnSpPr>
          <p:cNvPr id="73" name="Straight Arrow Connector 72">
            <a:extLst>
              <a:ext uri="{FF2B5EF4-FFF2-40B4-BE49-F238E27FC236}">
                <a16:creationId xmlns:a16="http://schemas.microsoft.com/office/drawing/2014/main" id="{DB1E4778-605F-1D27-C18C-9A9F412FD747}"/>
              </a:ext>
            </a:extLst>
          </p:cNvPr>
          <p:cNvCxnSpPr>
            <a:cxnSpLocks/>
          </p:cNvCxnSpPr>
          <p:nvPr/>
        </p:nvCxnSpPr>
        <p:spPr>
          <a:xfrm>
            <a:off x="1266394" y="6100673"/>
            <a:ext cx="10752015"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C0F00594-E815-512B-589A-2C73F0567CA4}"/>
              </a:ext>
            </a:extLst>
          </p:cNvPr>
          <p:cNvSpPr txBox="1"/>
          <p:nvPr/>
        </p:nvSpPr>
        <p:spPr>
          <a:xfrm>
            <a:off x="139464" y="4333649"/>
            <a:ext cx="792718"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Avatar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Model</a:t>
            </a:r>
          </a:p>
        </p:txBody>
      </p:sp>
      <p:sp>
        <p:nvSpPr>
          <p:cNvPr id="75" name="TextBox 74">
            <a:extLst>
              <a:ext uri="{FF2B5EF4-FFF2-40B4-BE49-F238E27FC236}">
                <a16:creationId xmlns:a16="http://schemas.microsoft.com/office/drawing/2014/main" id="{9BA05575-BB68-6CAA-69FB-60D715CF390A}"/>
              </a:ext>
            </a:extLst>
          </p:cNvPr>
          <p:cNvSpPr txBox="1"/>
          <p:nvPr/>
        </p:nvSpPr>
        <p:spPr>
          <a:xfrm>
            <a:off x="8267143" y="3124963"/>
            <a:ext cx="1246624"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Avatar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Descriptors</a:t>
            </a:r>
            <a:endPar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76" name="Straight Arrow Connector 75">
            <a:extLst>
              <a:ext uri="{FF2B5EF4-FFF2-40B4-BE49-F238E27FC236}">
                <a16:creationId xmlns:a16="http://schemas.microsoft.com/office/drawing/2014/main" id="{E4CFB534-8139-AF3F-BC6C-6C88CA01EF77}"/>
              </a:ext>
            </a:extLst>
          </p:cNvPr>
          <p:cNvCxnSpPr/>
          <p:nvPr/>
        </p:nvCxnSpPr>
        <p:spPr>
          <a:xfrm>
            <a:off x="8327747" y="3447218"/>
            <a:ext cx="1125415"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119BCC36-5D88-3D46-BC89-58BA90590B9D}"/>
              </a:ext>
            </a:extLst>
          </p:cNvPr>
          <p:cNvSpPr txBox="1"/>
          <p:nvPr/>
        </p:nvSpPr>
        <p:spPr>
          <a:xfrm>
            <a:off x="10897148" y="3124052"/>
            <a:ext cx="135821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Compressed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Descriptors</a:t>
            </a:r>
            <a:endPar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78" name="Straight Arrow Connector 77">
            <a:extLst>
              <a:ext uri="{FF2B5EF4-FFF2-40B4-BE49-F238E27FC236}">
                <a16:creationId xmlns:a16="http://schemas.microsoft.com/office/drawing/2014/main" id="{A5016F67-2084-BFC8-E265-64FDF0BDFD2E}"/>
              </a:ext>
            </a:extLst>
          </p:cNvPr>
          <p:cNvCxnSpPr/>
          <p:nvPr/>
        </p:nvCxnSpPr>
        <p:spPr>
          <a:xfrm>
            <a:off x="10892994" y="3447218"/>
            <a:ext cx="1125415"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79" name="TextBox 78">
            <a:extLst>
              <a:ext uri="{FF2B5EF4-FFF2-40B4-BE49-F238E27FC236}">
                <a16:creationId xmlns:a16="http://schemas.microsoft.com/office/drawing/2014/main" id="{421606BE-43A0-EDE9-033D-D393020E40AE}"/>
              </a:ext>
            </a:extLst>
          </p:cNvPr>
          <p:cNvSpPr txBox="1"/>
          <p:nvPr/>
        </p:nvSpPr>
        <p:spPr>
          <a:xfrm>
            <a:off x="10874852" y="4708675"/>
            <a:ext cx="1095680" cy="371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Avatar</a:t>
            </a:r>
          </a:p>
        </p:txBody>
      </p:sp>
      <p:cxnSp>
        <p:nvCxnSpPr>
          <p:cNvPr id="80" name="Straight Arrow Connector 79">
            <a:extLst>
              <a:ext uri="{FF2B5EF4-FFF2-40B4-BE49-F238E27FC236}">
                <a16:creationId xmlns:a16="http://schemas.microsoft.com/office/drawing/2014/main" id="{70F0C947-9ED3-87D7-F791-4FD28D7F87CB}"/>
              </a:ext>
            </a:extLst>
          </p:cNvPr>
          <p:cNvCxnSpPr/>
          <p:nvPr/>
        </p:nvCxnSpPr>
        <p:spPr>
          <a:xfrm>
            <a:off x="10845117" y="5078952"/>
            <a:ext cx="1125415"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1" name="TextBox 80">
            <a:extLst>
              <a:ext uri="{FF2B5EF4-FFF2-40B4-BE49-F238E27FC236}">
                <a16:creationId xmlns:a16="http://schemas.microsoft.com/office/drawing/2014/main" id="{0BA22DFE-B41F-2505-7200-A5873AC13456}"/>
              </a:ext>
            </a:extLst>
          </p:cNvPr>
          <p:cNvSpPr txBox="1"/>
          <p:nvPr/>
        </p:nvSpPr>
        <p:spPr>
          <a:xfrm>
            <a:off x="10809294" y="5782186"/>
            <a:ext cx="135821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Avatar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Model</a:t>
            </a:r>
          </a:p>
        </p:txBody>
      </p:sp>
      <p:sp>
        <p:nvSpPr>
          <p:cNvPr id="82" name="Left Brace 81">
            <a:extLst>
              <a:ext uri="{FF2B5EF4-FFF2-40B4-BE49-F238E27FC236}">
                <a16:creationId xmlns:a16="http://schemas.microsoft.com/office/drawing/2014/main" id="{85EF2F31-258F-1EC5-E024-D0741CA26530}"/>
              </a:ext>
            </a:extLst>
          </p:cNvPr>
          <p:cNvSpPr/>
          <p:nvPr/>
        </p:nvSpPr>
        <p:spPr>
          <a:xfrm>
            <a:off x="709722" y="3114348"/>
            <a:ext cx="293265" cy="304761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83" name="Straight Arrow Connector 82">
            <a:extLst>
              <a:ext uri="{FF2B5EF4-FFF2-40B4-BE49-F238E27FC236}">
                <a16:creationId xmlns:a16="http://schemas.microsoft.com/office/drawing/2014/main" id="{A54EB336-424C-EF2A-42CD-81536047A8EF}"/>
              </a:ext>
            </a:extLst>
          </p:cNvPr>
          <p:cNvCxnSpPr>
            <a:cxnSpLocks/>
          </p:cNvCxnSpPr>
          <p:nvPr/>
        </p:nvCxnSpPr>
        <p:spPr>
          <a:xfrm>
            <a:off x="1046001" y="3677004"/>
            <a:ext cx="3473751"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7D2D0F8D-D7EB-99A7-A801-A9E469D5CF82}"/>
              </a:ext>
            </a:extLst>
          </p:cNvPr>
          <p:cNvCxnSpPr>
            <a:cxnSpLocks/>
          </p:cNvCxnSpPr>
          <p:nvPr/>
        </p:nvCxnSpPr>
        <p:spPr>
          <a:xfrm>
            <a:off x="758312" y="1589256"/>
            <a:ext cx="1089360"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7A712FE5-1FB6-108F-CB18-FD18DEF0ED5E}"/>
              </a:ext>
            </a:extLst>
          </p:cNvPr>
          <p:cNvCxnSpPr>
            <a:cxnSpLocks/>
          </p:cNvCxnSpPr>
          <p:nvPr/>
        </p:nvCxnSpPr>
        <p:spPr>
          <a:xfrm>
            <a:off x="1789769" y="3999235"/>
            <a:ext cx="2721698"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BA062F33-CF87-83F2-D35C-7C577760BC40}"/>
              </a:ext>
            </a:extLst>
          </p:cNvPr>
          <p:cNvCxnSpPr>
            <a:cxnSpLocks/>
          </p:cNvCxnSpPr>
          <p:nvPr/>
        </p:nvCxnSpPr>
        <p:spPr>
          <a:xfrm>
            <a:off x="1715592" y="2330877"/>
            <a:ext cx="469754"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7" name="TextBox 86">
            <a:extLst>
              <a:ext uri="{FF2B5EF4-FFF2-40B4-BE49-F238E27FC236}">
                <a16:creationId xmlns:a16="http://schemas.microsoft.com/office/drawing/2014/main" id="{AB195F55-BFE6-B63A-64E1-B168B07C1021}"/>
              </a:ext>
            </a:extLst>
          </p:cNvPr>
          <p:cNvSpPr txBox="1"/>
          <p:nvPr/>
        </p:nvSpPr>
        <p:spPr>
          <a:xfrm>
            <a:off x="8277303" y="4770883"/>
            <a:ext cx="1246624"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Avatar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Descriptors</a:t>
            </a:r>
            <a:endPar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88" name="Straight Arrow Connector 87">
            <a:extLst>
              <a:ext uri="{FF2B5EF4-FFF2-40B4-BE49-F238E27FC236}">
                <a16:creationId xmlns:a16="http://schemas.microsoft.com/office/drawing/2014/main" id="{338FC70B-A7D8-0FE2-EEF8-96C65A346421}"/>
              </a:ext>
            </a:extLst>
          </p:cNvPr>
          <p:cNvCxnSpPr/>
          <p:nvPr/>
        </p:nvCxnSpPr>
        <p:spPr>
          <a:xfrm>
            <a:off x="8337907" y="5093138"/>
            <a:ext cx="1125415"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9" name="TextBox 88">
            <a:extLst>
              <a:ext uri="{FF2B5EF4-FFF2-40B4-BE49-F238E27FC236}">
                <a16:creationId xmlns:a16="http://schemas.microsoft.com/office/drawing/2014/main" id="{A0D3A3A8-8904-32B2-66FB-635AEC138A5B}"/>
              </a:ext>
            </a:extLst>
          </p:cNvPr>
          <p:cNvSpPr txBox="1"/>
          <p:nvPr/>
        </p:nvSpPr>
        <p:spPr>
          <a:xfrm>
            <a:off x="5817897" y="3114348"/>
            <a:ext cx="124662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Descriptors</a:t>
            </a:r>
          </a:p>
        </p:txBody>
      </p:sp>
      <p:cxnSp>
        <p:nvCxnSpPr>
          <p:cNvPr id="90" name="Straight Arrow Connector 89">
            <a:extLst>
              <a:ext uri="{FF2B5EF4-FFF2-40B4-BE49-F238E27FC236}">
                <a16:creationId xmlns:a16="http://schemas.microsoft.com/office/drawing/2014/main" id="{CE93C2BC-13D7-4608-95C9-311478872265}"/>
              </a:ext>
            </a:extLst>
          </p:cNvPr>
          <p:cNvCxnSpPr>
            <a:cxnSpLocks/>
          </p:cNvCxnSpPr>
          <p:nvPr/>
        </p:nvCxnSpPr>
        <p:spPr>
          <a:xfrm>
            <a:off x="5779592" y="3435469"/>
            <a:ext cx="130904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C6331201-2131-73E6-5C88-9E34FAE90840}"/>
              </a:ext>
            </a:extLst>
          </p:cNvPr>
          <p:cNvSpPr txBox="1"/>
          <p:nvPr/>
        </p:nvSpPr>
        <p:spPr>
          <a:xfrm>
            <a:off x="5838217" y="4750108"/>
            <a:ext cx="124662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Body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Descriptors</a:t>
            </a:r>
          </a:p>
        </p:txBody>
      </p:sp>
      <p:cxnSp>
        <p:nvCxnSpPr>
          <p:cNvPr id="92" name="Straight Arrow Connector 91">
            <a:extLst>
              <a:ext uri="{FF2B5EF4-FFF2-40B4-BE49-F238E27FC236}">
                <a16:creationId xmlns:a16="http://schemas.microsoft.com/office/drawing/2014/main" id="{7C2D159C-D50C-7245-C90E-84117C54AED9}"/>
              </a:ext>
            </a:extLst>
          </p:cNvPr>
          <p:cNvCxnSpPr>
            <a:cxnSpLocks/>
          </p:cNvCxnSpPr>
          <p:nvPr/>
        </p:nvCxnSpPr>
        <p:spPr>
          <a:xfrm>
            <a:off x="5799912" y="5071229"/>
            <a:ext cx="1309049"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 name="Straight Arrow Connector 1">
            <a:extLst>
              <a:ext uri="{FF2B5EF4-FFF2-40B4-BE49-F238E27FC236}">
                <a16:creationId xmlns:a16="http://schemas.microsoft.com/office/drawing/2014/main" id="{6CA0761C-8030-E918-CE16-9E7BD0D68F3F}"/>
              </a:ext>
            </a:extLst>
          </p:cNvPr>
          <p:cNvCxnSpPr>
            <a:cxnSpLocks/>
          </p:cNvCxnSpPr>
          <p:nvPr/>
        </p:nvCxnSpPr>
        <p:spPr>
          <a:xfrm>
            <a:off x="1035841" y="3301084"/>
            <a:ext cx="3473751"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 name="Straight Arrow Connector 2">
            <a:extLst>
              <a:ext uri="{FF2B5EF4-FFF2-40B4-BE49-F238E27FC236}">
                <a16:creationId xmlns:a16="http://schemas.microsoft.com/office/drawing/2014/main" id="{5B86573F-A462-4D9D-709E-18D456067E36}"/>
              </a:ext>
            </a:extLst>
          </p:cNvPr>
          <p:cNvCxnSpPr>
            <a:cxnSpLocks/>
          </p:cNvCxnSpPr>
          <p:nvPr/>
        </p:nvCxnSpPr>
        <p:spPr>
          <a:xfrm>
            <a:off x="1076481" y="5109564"/>
            <a:ext cx="3473751"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 name="Title 5">
            <a:extLst>
              <a:ext uri="{FF2B5EF4-FFF2-40B4-BE49-F238E27FC236}">
                <a16:creationId xmlns:a16="http://schemas.microsoft.com/office/drawing/2014/main" id="{7210597C-C5FD-C37C-0498-4D83C06CF554}"/>
              </a:ext>
            </a:extLst>
          </p:cNvPr>
          <p:cNvSpPr>
            <a:spLocks noGrp="1"/>
          </p:cNvSpPr>
          <p:nvPr>
            <p:ph type="title"/>
          </p:nvPr>
        </p:nvSpPr>
        <p:spPr>
          <a:xfrm>
            <a:off x="1321904" y="171263"/>
            <a:ext cx="10182707" cy="1280890"/>
          </a:xfrm>
        </p:spPr>
        <p:txBody>
          <a:bodyPr/>
          <a:lstStyle/>
          <a:p>
            <a:r>
              <a:rPr lang="en-US" dirty="0"/>
              <a:t>Personal Status Display</a:t>
            </a:r>
            <a:endParaRPr lang="en-150" dirty="0"/>
          </a:p>
        </p:txBody>
      </p:sp>
      <p:sp>
        <p:nvSpPr>
          <p:cNvPr id="4" name="Date Placeholder 3">
            <a:extLst>
              <a:ext uri="{FF2B5EF4-FFF2-40B4-BE49-F238E27FC236}">
                <a16:creationId xmlns:a16="http://schemas.microsoft.com/office/drawing/2014/main" id="{5B80C3CB-B002-5FF4-C4F0-051401C0D1FF}"/>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FC8A02-69CE-4022-BC92-E0319BEAF265}"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Slide Number Placeholder 4">
            <a:extLst>
              <a:ext uri="{FF2B5EF4-FFF2-40B4-BE49-F238E27FC236}">
                <a16:creationId xmlns:a16="http://schemas.microsoft.com/office/drawing/2014/main" id="{53D6E91A-8E11-24C2-33E7-9C45C3DBA3CE}"/>
              </a:ext>
            </a:extLst>
          </p:cNvPr>
          <p:cNvSpPr>
            <a:spLocks noGrp="1"/>
          </p:cNvSpPr>
          <p:nvPr>
            <p:ph type="sldNum" sz="quarter" idx="12"/>
          </p:nvPr>
        </p:nvSpPr>
        <p:spPr>
          <a:xfrm>
            <a:off x="10141217" y="6563216"/>
            <a:ext cx="558914" cy="457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11338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32884-DC42-BF42-C08C-DC2F231BECC2}"/>
              </a:ext>
            </a:extLst>
          </p:cNvPr>
          <p:cNvSpPr>
            <a:spLocks noGrp="1"/>
          </p:cNvSpPr>
          <p:nvPr>
            <p:ph type="title"/>
          </p:nvPr>
        </p:nvSpPr>
        <p:spPr/>
        <p:txBody>
          <a:bodyPr/>
          <a:lstStyle/>
          <a:p>
            <a:r>
              <a:rPr lang="en-US" dirty="0"/>
              <a:t>Implementation…</a:t>
            </a:r>
            <a:endParaRPr lang="en-150" dirty="0"/>
          </a:p>
        </p:txBody>
      </p:sp>
      <p:sp>
        <p:nvSpPr>
          <p:cNvPr id="5" name="Content Placeholder 4">
            <a:extLst>
              <a:ext uri="{FF2B5EF4-FFF2-40B4-BE49-F238E27FC236}">
                <a16:creationId xmlns:a16="http://schemas.microsoft.com/office/drawing/2014/main" id="{8A2B3E76-5BC4-EBB2-CB2F-C2490A1B54A7}"/>
              </a:ext>
            </a:extLst>
          </p:cNvPr>
          <p:cNvSpPr>
            <a:spLocks noGrp="1"/>
          </p:cNvSpPr>
          <p:nvPr>
            <p:ph idx="1"/>
          </p:nvPr>
        </p:nvSpPr>
        <p:spPr/>
        <p:txBody>
          <a:bodyPr>
            <a:normAutofit fontScale="85000" lnSpcReduction="10000"/>
          </a:bodyPr>
          <a:lstStyle/>
          <a:p>
            <a:r>
              <a:rPr lang="en-GB" dirty="0" err="1"/>
              <a:t>glTF</a:t>
            </a:r>
            <a:r>
              <a:rPr lang="en-GB" dirty="0"/>
              <a:t> is a specification providing information of model geometry and material.</a:t>
            </a:r>
          </a:p>
          <a:p>
            <a:r>
              <a:rPr lang="en-GB" dirty="0"/>
              <a:t>To animate an avatar we use skeletal animation.</a:t>
            </a:r>
          </a:p>
          <a:p>
            <a:pPr lvl="1"/>
            <a:r>
              <a:rPr lang="en-GB" dirty="0"/>
              <a:t>H-</a:t>
            </a:r>
            <a:r>
              <a:rPr lang="en-GB" dirty="0" err="1"/>
              <a:t>Anim</a:t>
            </a:r>
            <a:r>
              <a:rPr lang="en-GB" dirty="0"/>
              <a:t> is a standard providing a body model.</a:t>
            </a:r>
          </a:p>
          <a:p>
            <a:pPr lvl="1"/>
            <a:r>
              <a:rPr lang="en-GB" dirty="0"/>
              <a:t>To capture a real body movement, devices must be used, e.g., Kinect that uses its own skeleton model, slightly different from H-Anim.</a:t>
            </a:r>
          </a:p>
          <a:p>
            <a:pPr lvl="1"/>
            <a:r>
              <a:rPr lang="en-GB" dirty="0"/>
              <a:t>To animate 3D models we need a real-time environment, e.g., Unity is an engine providing a complete management of virtual environments (rendering, physics, spatialised audio, avatar animation)</a:t>
            </a:r>
          </a:p>
          <a:p>
            <a:pPr lvl="1"/>
            <a:r>
              <a:rPr lang="en-GB" dirty="0"/>
              <a:t>Unity uses its own skeleton model, slightly different from H-Anim.</a:t>
            </a:r>
          </a:p>
          <a:p>
            <a:r>
              <a:rPr lang="en-GB" dirty="0"/>
              <a:t>The expression of the face of an avatar model are represented by blend shapes according to FACS. For body we use the evolution in time of joint positions and angles between joints.</a:t>
            </a:r>
          </a:p>
          <a:p>
            <a:r>
              <a:rPr lang="en-GB" dirty="0"/>
              <a:t>MPAI intends to specify an Avatar Representation and Animation format that is </a:t>
            </a:r>
            <a:r>
              <a:rPr lang="en-GB" dirty="0" err="1"/>
              <a:t>genetared</a:t>
            </a:r>
            <a:r>
              <a:rPr lang="en-GB" dirty="0"/>
              <a:t> (e.g., captured)  and transmitted to a receiving end to reproduce the avatar as intended by the transmitting end</a:t>
            </a:r>
          </a:p>
          <a:p>
            <a:pPr lvl="1"/>
            <a:endParaRPr lang="en-GB" dirty="0"/>
          </a:p>
        </p:txBody>
      </p:sp>
      <p:sp>
        <p:nvSpPr>
          <p:cNvPr id="3" name="Date Placeholder 2">
            <a:extLst>
              <a:ext uri="{FF2B5EF4-FFF2-40B4-BE49-F238E27FC236}">
                <a16:creationId xmlns:a16="http://schemas.microsoft.com/office/drawing/2014/main" id="{5944EB83-167F-2E43-950C-F0CF1B906553}"/>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2AC49D9-311B-4A4C-B975-9A6E535768C4}"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BCB6B15B-3236-1BB1-7058-19EF7E089DA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9363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6C43BA9-473D-44AF-903C-C84217DC88BB}"/>
              </a:ext>
            </a:extLst>
          </p:cNvPr>
          <p:cNvSpPr>
            <a:spLocks noGrp="1"/>
          </p:cNvSpPr>
          <p:nvPr>
            <p:ph type="title"/>
          </p:nvPr>
        </p:nvSpPr>
        <p:spPr>
          <a:xfrm>
            <a:off x="838199" y="4428000"/>
            <a:ext cx="6143626" cy="1400400"/>
          </a:xfrm>
        </p:spPr>
        <p:txBody>
          <a:bodyPr vert="horz" wrap="square" lIns="91440" tIns="45720" rIns="91440" bIns="45720" rtlCol="0" anchor="b">
            <a:normAutofit fontScale="90000"/>
          </a:bodyPr>
          <a:lstStyle/>
          <a:p>
            <a:pPr latinLnBrk="0"/>
            <a:r>
              <a:rPr lang="en-US" altLang="ko-KR" sz="4300" kern="1200">
                <a:solidFill>
                  <a:schemeClr val="tx1"/>
                </a:solidFill>
                <a:latin typeface="+mj-lt"/>
                <a:ea typeface="+mj-ea"/>
                <a:cs typeface="+mj-cs"/>
              </a:rPr>
              <a:t>1) Importance of Avatar</a:t>
            </a:r>
            <a:br>
              <a:rPr lang="en-US" altLang="ko-KR" sz="4300" kern="1200">
                <a:solidFill>
                  <a:schemeClr val="tx1"/>
                </a:solidFill>
                <a:latin typeface="+mj-lt"/>
                <a:ea typeface="+mj-ea"/>
                <a:cs typeface="+mj-cs"/>
              </a:rPr>
            </a:br>
            <a:endParaRPr lang="en-US" altLang="ko-KR" sz="4300" kern="1200">
              <a:solidFill>
                <a:schemeClr val="tx1"/>
              </a:solidFill>
              <a:latin typeface="+mj-lt"/>
              <a:ea typeface="+mj-ea"/>
              <a:cs typeface="+mj-cs"/>
            </a:endParaRPr>
          </a:p>
        </p:txBody>
      </p:sp>
      <p:pic>
        <p:nvPicPr>
          <p:cNvPr id="1028" name="Picture 4" descr="maybugs 모바일 사이트, 영화 '아바타2'가 좋은 반응을 얻었다.">
            <a:extLst>
              <a:ext uri="{FF2B5EF4-FFF2-40B4-BE49-F238E27FC236}">
                <a16:creationId xmlns:a16="http://schemas.microsoft.com/office/drawing/2014/main" id="{9E2F7409-EA8B-F6A4-3EEF-3BDCD92F8B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080"/>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avatar 3D 모델 in 판타지 3DExport">
            <a:extLst>
              <a:ext uri="{FF2B5EF4-FFF2-40B4-BE49-F238E27FC236}">
                <a16:creationId xmlns:a16="http://schemas.microsoft.com/office/drawing/2014/main" id="{1F3086EE-2DB2-F59B-F4E2-3836C036DB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05" r="1345" b="-1"/>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sp>
        <p:nvSpPr>
          <p:cNvPr id="3" name="Date Placeholder 3">
            <a:extLst>
              <a:ext uri="{FF2B5EF4-FFF2-40B4-BE49-F238E27FC236}">
                <a16:creationId xmlns:a16="http://schemas.microsoft.com/office/drawing/2014/main" id="{CEFAD2DE-ADD3-D1AE-9CD6-C35AFB203525}"/>
              </a:ext>
            </a:extLst>
          </p:cNvPr>
          <p:cNvSpPr>
            <a:spLocks noGrp="1"/>
          </p:cNvSpPr>
          <p:nvPr>
            <p:ph type="dt" sz="half" idx="10"/>
          </p:nvPr>
        </p:nvSpPr>
        <p:spPr>
          <a:xfrm>
            <a:off x="172212" y="6586076"/>
            <a:ext cx="99452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FC8A02-69CE-4022-BC92-E0319BEAF265}"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Slide Number Placeholder 4">
            <a:extLst>
              <a:ext uri="{FF2B5EF4-FFF2-40B4-BE49-F238E27FC236}">
                <a16:creationId xmlns:a16="http://schemas.microsoft.com/office/drawing/2014/main" id="{9A7EF79E-3428-83B2-17CE-812DBD2A1547}"/>
              </a:ext>
            </a:extLst>
          </p:cNvPr>
          <p:cNvSpPr>
            <a:spLocks noGrp="1"/>
          </p:cNvSpPr>
          <p:nvPr>
            <p:ph type="sldNum" sz="quarter" idx="12"/>
          </p:nvPr>
        </p:nvSpPr>
        <p:spPr>
          <a:xfrm>
            <a:off x="10071545" y="6563216"/>
            <a:ext cx="558914" cy="457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0824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D1F0424-60EF-7ABD-C532-3B968608FBA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A5799BA-AC88-42FB-B8BE-FF1867FF2DFC}"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Slide Number Placeholder 4">
            <a:extLst>
              <a:ext uri="{FF2B5EF4-FFF2-40B4-BE49-F238E27FC236}">
                <a16:creationId xmlns:a16="http://schemas.microsoft.com/office/drawing/2014/main" id="{942F9ECF-5200-4BDE-5629-E30045F34C5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6" name="Picture 5" descr="A picture containing diagram&#10;&#10;Description automatically generated">
            <a:extLst>
              <a:ext uri="{FF2B5EF4-FFF2-40B4-BE49-F238E27FC236}">
                <a16:creationId xmlns:a16="http://schemas.microsoft.com/office/drawing/2014/main" id="{77F3F4DA-EF9C-4B1C-2740-9F1E5ED01B91}"/>
              </a:ext>
            </a:extLst>
          </p:cNvPr>
          <p:cNvPicPr>
            <a:picLocks noChangeAspect="1"/>
          </p:cNvPicPr>
          <p:nvPr/>
        </p:nvPicPr>
        <p:blipFill>
          <a:blip r:embed="rId2"/>
          <a:stretch>
            <a:fillRect/>
          </a:stretch>
        </p:blipFill>
        <p:spPr>
          <a:xfrm>
            <a:off x="942975" y="2515698"/>
            <a:ext cx="7524750" cy="3152870"/>
          </a:xfrm>
          <a:prstGeom prst="rect">
            <a:avLst/>
          </a:prstGeom>
        </p:spPr>
      </p:pic>
      <p:sp>
        <p:nvSpPr>
          <p:cNvPr id="7" name="TextBox 6">
            <a:extLst>
              <a:ext uri="{FF2B5EF4-FFF2-40B4-BE49-F238E27FC236}">
                <a16:creationId xmlns:a16="http://schemas.microsoft.com/office/drawing/2014/main" id="{04280304-14AC-2756-FD2C-31540FB33D54}"/>
              </a:ext>
            </a:extLst>
          </p:cNvPr>
          <p:cNvSpPr txBox="1"/>
          <p:nvPr/>
        </p:nvSpPr>
        <p:spPr>
          <a:xfrm>
            <a:off x="7559041" y="499215"/>
            <a:ext cx="3835452" cy="1678408"/>
          </a:xfrm>
          <a:prstGeom prst="rect">
            <a:avLst/>
          </a:prstGeom>
          <a:noFill/>
        </p:spPr>
        <p:txBody>
          <a:bodyPr wrap="square" rtlCol="0">
            <a:spAutoFit/>
          </a:bodyPr>
          <a:lstStyle/>
          <a:p>
            <a:pPr marL="0" marR="0" lvl="0" indent="0" algn="l" defTabSz="457200" rtl="0" eaLnBrk="1" fontAlgn="auto" latinLnBrk="0" hangingPunct="1">
              <a:lnSpc>
                <a:spcPct val="80000"/>
              </a:lnSpc>
              <a:spcBef>
                <a:spcPts val="1000"/>
              </a:spcBef>
              <a:spcAft>
                <a:spcPts val="0"/>
              </a:spcAft>
              <a:buClr>
                <a:srgbClr val="353535"/>
              </a:buClr>
              <a:buSzTx/>
              <a:buFontTx/>
              <a:buNone/>
              <a:tabLst/>
              <a:defRPr/>
            </a:pPr>
            <a:r>
              <a:rPr kumimoji="0" lang="en-US" sz="3600" b="0" i="0" u="none" strike="noStrike" kern="1200" cap="none" spc="0" normalizeH="0" baseline="0" noProof="0" dirty="0">
                <a:ln>
                  <a:noFill/>
                </a:ln>
                <a:solidFill>
                  <a:srgbClr val="265991">
                    <a:lumMod val="75000"/>
                  </a:srgbClr>
                </a:solidFill>
                <a:effectLst/>
                <a:uLnTx/>
                <a:uFillTx/>
                <a:latin typeface="Century Gothic" panose="020B0502020202020204"/>
                <a:ea typeface="+mn-ea"/>
                <a:cs typeface="+mn-cs"/>
              </a:rPr>
              <a:t>Join MPAI</a:t>
            </a:r>
          </a:p>
          <a:p>
            <a:pPr marL="0" marR="0" lvl="0" indent="0" algn="l" defTabSz="457200" rtl="0" eaLnBrk="1" fontAlgn="auto" latinLnBrk="0" hangingPunct="1">
              <a:lnSpc>
                <a:spcPct val="80000"/>
              </a:lnSpc>
              <a:spcBef>
                <a:spcPts val="1000"/>
              </a:spcBef>
              <a:spcAft>
                <a:spcPts val="0"/>
              </a:spcAft>
              <a:buClr>
                <a:srgbClr val="353535"/>
              </a:buClr>
              <a:buSzTx/>
              <a:buFontTx/>
              <a:buNone/>
              <a:tabLst/>
              <a:defRPr/>
            </a:pPr>
            <a:r>
              <a:rPr kumimoji="0" lang="en-US" sz="3600" b="0" i="0" u="none" strike="noStrike" kern="1200" cap="none" spc="0" normalizeH="0" baseline="0" noProof="0" dirty="0">
                <a:ln>
                  <a:noFill/>
                </a:ln>
                <a:solidFill>
                  <a:srgbClr val="265991">
                    <a:lumMod val="75000"/>
                  </a:srgbClr>
                </a:solidFill>
                <a:effectLst/>
                <a:uLnTx/>
                <a:uFillTx/>
                <a:latin typeface="Century Gothic" panose="020B0502020202020204"/>
                <a:ea typeface="+mn-ea"/>
                <a:cs typeface="+mn-cs"/>
              </a:rPr>
              <a:t>Share the fun</a:t>
            </a:r>
          </a:p>
          <a:p>
            <a:pPr marL="0" marR="0" lvl="0" indent="0" algn="l" defTabSz="457200" rtl="0" eaLnBrk="1" fontAlgn="auto" latinLnBrk="0" hangingPunct="1">
              <a:lnSpc>
                <a:spcPct val="80000"/>
              </a:lnSpc>
              <a:spcBef>
                <a:spcPts val="1000"/>
              </a:spcBef>
              <a:spcAft>
                <a:spcPts val="0"/>
              </a:spcAft>
              <a:buClr>
                <a:srgbClr val="353535"/>
              </a:buClr>
              <a:buSzTx/>
              <a:buFontTx/>
              <a:buNone/>
              <a:tabLst/>
              <a:defRPr/>
            </a:pPr>
            <a:r>
              <a:rPr kumimoji="0" lang="en-US" sz="3600" b="0" i="0" u="none" strike="noStrike" kern="1200" cap="none" spc="0" normalizeH="0" baseline="0" noProof="0" dirty="0">
                <a:ln>
                  <a:noFill/>
                </a:ln>
                <a:solidFill>
                  <a:srgbClr val="265991">
                    <a:lumMod val="75000"/>
                  </a:srgbClr>
                </a:solidFill>
                <a:effectLst/>
                <a:uLnTx/>
                <a:uFillTx/>
                <a:latin typeface="Century Gothic" panose="020B0502020202020204"/>
                <a:ea typeface="+mn-ea"/>
                <a:cs typeface="+mn-cs"/>
              </a:rPr>
              <a:t>Build the future!</a:t>
            </a:r>
            <a:endParaRPr kumimoji="0" lang="en-150" sz="3600" b="0" i="0" u="none" strike="noStrike" kern="1200" cap="none" spc="0" normalizeH="0" baseline="0" noProof="0" dirty="0">
              <a:ln>
                <a:noFill/>
              </a:ln>
              <a:solidFill>
                <a:srgbClr val="265991">
                  <a:lumMod val="75000"/>
                </a:srgbClr>
              </a:solidFill>
              <a:effectLst/>
              <a:uLnTx/>
              <a:uFillTx/>
              <a:latin typeface="Century Gothic" panose="020B0502020202020204"/>
              <a:ea typeface="+mn-ea"/>
              <a:cs typeface="+mn-cs"/>
            </a:endParaRPr>
          </a:p>
        </p:txBody>
      </p:sp>
      <p:sp>
        <p:nvSpPr>
          <p:cNvPr id="8" name="Content Placeholder 8">
            <a:extLst>
              <a:ext uri="{FF2B5EF4-FFF2-40B4-BE49-F238E27FC236}">
                <a16:creationId xmlns:a16="http://schemas.microsoft.com/office/drawing/2014/main" id="{B79D0F0F-F28A-02E2-E5E9-6BAB35FC0BC1}"/>
              </a:ext>
            </a:extLst>
          </p:cNvPr>
          <p:cNvSpPr txBox="1">
            <a:spLocks/>
          </p:cNvSpPr>
          <p:nvPr/>
        </p:nvSpPr>
        <p:spPr>
          <a:xfrm>
            <a:off x="3056709" y="5958562"/>
            <a:ext cx="5486400" cy="91464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n-US" sz="3200" b="0" i="0" u="none" strike="noStrike" kern="1200" cap="none" spc="0" normalizeH="0" baseline="0" noProof="0" dirty="0">
                <a:ln>
                  <a:noFill/>
                </a:ln>
                <a:solidFill>
                  <a:srgbClr val="265991">
                    <a:lumMod val="75000"/>
                  </a:srgbClr>
                </a:solidFill>
                <a:effectLst/>
                <a:uLnTx/>
                <a:uFillTx/>
                <a:latin typeface="Calibri" panose="020F0502020204030204" pitchFamily="34" charset="0"/>
                <a:ea typeface="+mn-ea"/>
                <a:cs typeface="Calibri" panose="020F0502020204030204" pitchFamily="34" charset="0"/>
              </a:rPr>
              <a:t>https://mpai.community/</a:t>
            </a:r>
            <a:endParaRPr kumimoji="0" lang="en-150" sz="3200" b="0" i="0" u="none" strike="noStrike" kern="1200" cap="none" spc="0" normalizeH="0" baseline="0" noProof="0" dirty="0">
              <a:ln>
                <a:noFill/>
              </a:ln>
              <a:solidFill>
                <a:srgbClr val="265991">
                  <a:lumMod val="75000"/>
                </a:srgbClr>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8CF82BFF-1DFA-9CA3-A71B-E2A6B3473FCE}"/>
              </a:ext>
            </a:extLst>
          </p:cNvPr>
          <p:cNvSpPr txBox="1"/>
          <p:nvPr/>
        </p:nvSpPr>
        <p:spPr>
          <a:xfrm>
            <a:off x="942975" y="524610"/>
            <a:ext cx="6270388" cy="1678408"/>
          </a:xfrm>
          <a:prstGeom prst="rect">
            <a:avLst/>
          </a:prstGeom>
          <a:noFill/>
        </p:spPr>
        <p:txBody>
          <a:bodyPr wrap="square" rtlCol="0">
            <a:spAutoFit/>
          </a:bodyPr>
          <a:lstStyle/>
          <a:p>
            <a:pPr marL="0" marR="0" lvl="0" indent="0" algn="l" defTabSz="457200" rtl="0" eaLnBrk="1" fontAlgn="auto" latinLnBrk="0" hangingPunct="1">
              <a:lnSpc>
                <a:spcPct val="80000"/>
              </a:lnSpc>
              <a:spcBef>
                <a:spcPts val="1000"/>
              </a:spcBef>
              <a:spcAft>
                <a:spcPts val="0"/>
              </a:spcAft>
              <a:buClr>
                <a:srgbClr val="353535"/>
              </a:buClr>
              <a:buSzTx/>
              <a:buFontTx/>
              <a:buNone/>
              <a:tabLst/>
              <a:defRPr/>
            </a:pPr>
            <a:r>
              <a:rPr kumimoji="0" lang="en-US" sz="3600" b="0" i="0" u="none" strike="noStrike" kern="1200" cap="none" spc="0" normalizeH="0" baseline="0" noProof="0" dirty="0">
                <a:ln>
                  <a:noFill/>
                </a:ln>
                <a:solidFill>
                  <a:srgbClr val="265991">
                    <a:lumMod val="75000"/>
                  </a:srgbClr>
                </a:solidFill>
                <a:effectLst/>
                <a:uLnTx/>
                <a:uFillTx/>
                <a:latin typeface="Century Gothic" panose="020B0502020202020204"/>
                <a:ea typeface="+mn-ea"/>
                <a:cs typeface="+mn-cs"/>
              </a:rPr>
              <a:t>We look forward to your</a:t>
            </a:r>
          </a:p>
          <a:p>
            <a:pPr marL="0" marR="0" lvl="0" indent="0" algn="l" defTabSz="457200" rtl="0" eaLnBrk="1" fontAlgn="auto" latinLnBrk="0" hangingPunct="1">
              <a:lnSpc>
                <a:spcPct val="80000"/>
              </a:lnSpc>
              <a:spcBef>
                <a:spcPts val="1000"/>
              </a:spcBef>
              <a:spcAft>
                <a:spcPts val="0"/>
              </a:spcAft>
              <a:buClr>
                <a:srgbClr val="353535"/>
              </a:buClr>
              <a:buSzTx/>
              <a:buFontTx/>
              <a:buNone/>
              <a:tabLst/>
              <a:defRPr/>
            </a:pPr>
            <a:r>
              <a:rPr kumimoji="0" lang="en-US" sz="3600" b="0" i="0" u="none" strike="noStrike" kern="1200" cap="none" spc="0" normalizeH="0" baseline="0" noProof="0" dirty="0">
                <a:ln>
                  <a:noFill/>
                </a:ln>
                <a:solidFill>
                  <a:srgbClr val="265991">
                    <a:lumMod val="75000"/>
                  </a:srgbClr>
                </a:solidFill>
                <a:effectLst/>
                <a:uLnTx/>
                <a:uFillTx/>
                <a:latin typeface="Century Gothic" panose="020B0502020202020204"/>
                <a:ea typeface="+mn-ea"/>
                <a:cs typeface="+mn-cs"/>
              </a:rPr>
              <a:t> participation in this</a:t>
            </a:r>
          </a:p>
          <a:p>
            <a:pPr marL="0" marR="0" lvl="0" indent="0" algn="l" defTabSz="457200" rtl="0" eaLnBrk="1" fontAlgn="auto" latinLnBrk="0" hangingPunct="1">
              <a:lnSpc>
                <a:spcPct val="80000"/>
              </a:lnSpc>
              <a:spcBef>
                <a:spcPts val="1000"/>
              </a:spcBef>
              <a:spcAft>
                <a:spcPts val="0"/>
              </a:spcAft>
              <a:buClr>
                <a:srgbClr val="353535"/>
              </a:buClr>
              <a:buSzTx/>
              <a:buFontTx/>
              <a:buNone/>
              <a:tabLst/>
              <a:defRPr/>
            </a:pPr>
            <a:r>
              <a:rPr kumimoji="0" lang="en-US" sz="3600" b="0" i="0" u="none" strike="noStrike" kern="1200" cap="none" spc="0" normalizeH="0" baseline="0" noProof="0" dirty="0">
                <a:ln>
                  <a:noFill/>
                </a:ln>
                <a:solidFill>
                  <a:srgbClr val="265991">
                    <a:lumMod val="75000"/>
                  </a:srgbClr>
                </a:solidFill>
                <a:effectLst/>
                <a:uLnTx/>
                <a:uFillTx/>
                <a:latin typeface="Century Gothic" panose="020B0502020202020204"/>
                <a:ea typeface="+mn-ea"/>
                <a:cs typeface="+mn-cs"/>
              </a:rPr>
              <a:t> exciting project!</a:t>
            </a:r>
          </a:p>
        </p:txBody>
      </p:sp>
    </p:spTree>
    <p:extLst>
      <p:ext uri="{BB962C8B-B14F-4D97-AF65-F5344CB8AC3E}">
        <p14:creationId xmlns:p14="http://schemas.microsoft.com/office/powerpoint/2010/main" val="2004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342366-4B3D-BEF4-A953-7D903F24D2B3}"/>
              </a:ext>
            </a:extLst>
          </p:cNvPr>
          <p:cNvPicPr>
            <a:picLocks noChangeAspect="1"/>
          </p:cNvPicPr>
          <p:nvPr/>
        </p:nvPicPr>
        <p:blipFill rotWithShape="1">
          <a:blip r:embed="rId3">
            <a:alphaModFix amt="35000"/>
          </a:blip>
          <a:srcRect t="3433"/>
          <a:stretch/>
        </p:blipFill>
        <p:spPr>
          <a:xfrm>
            <a:off x="0" y="10"/>
            <a:ext cx="12191980" cy="6857990"/>
          </a:xfrm>
          <a:prstGeom prst="rect">
            <a:avLst/>
          </a:prstGeom>
        </p:spPr>
      </p:pic>
      <p:sp>
        <p:nvSpPr>
          <p:cNvPr id="2" name="제목 1">
            <a:extLst>
              <a:ext uri="{FF2B5EF4-FFF2-40B4-BE49-F238E27FC236}">
                <a16:creationId xmlns:a16="http://schemas.microsoft.com/office/drawing/2014/main" id="{ABE9F024-8992-6456-BA12-BD596A1DBDCE}"/>
              </a:ext>
            </a:extLst>
          </p:cNvPr>
          <p:cNvSpPr>
            <a:spLocks noGrp="1"/>
          </p:cNvSpPr>
          <p:nvPr>
            <p:ph type="title"/>
          </p:nvPr>
        </p:nvSpPr>
        <p:spPr>
          <a:xfrm>
            <a:off x="838200" y="365125"/>
            <a:ext cx="10515600" cy="1325563"/>
          </a:xfrm>
        </p:spPr>
        <p:txBody>
          <a:bodyPr>
            <a:normAutofit/>
          </a:bodyPr>
          <a:lstStyle/>
          <a:p>
            <a:r>
              <a:rPr lang="en-US" altLang="ko-KR" dirty="0">
                <a:solidFill>
                  <a:srgbClr val="FFFFFF"/>
                </a:solidFill>
              </a:rPr>
              <a:t>2. Types of Avatar</a:t>
            </a:r>
            <a:br>
              <a:rPr lang="en-US" altLang="ko-KR" dirty="0">
                <a:solidFill>
                  <a:srgbClr val="FFFFFF"/>
                </a:solidFill>
              </a:rPr>
            </a:br>
            <a:endParaRPr lang="ko-KR" altLang="en-US" dirty="0">
              <a:solidFill>
                <a:srgbClr val="FFFFFF"/>
              </a:solidFill>
            </a:endParaRPr>
          </a:p>
        </p:txBody>
      </p:sp>
      <p:graphicFrame>
        <p:nvGraphicFramePr>
          <p:cNvPr id="17" name="내용 개체 틀 2">
            <a:extLst>
              <a:ext uri="{FF2B5EF4-FFF2-40B4-BE49-F238E27FC236}">
                <a16:creationId xmlns:a16="http://schemas.microsoft.com/office/drawing/2014/main" id="{363002E7-CE43-C1AD-D1EE-454C15E7680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Date Placeholder 3">
            <a:extLst>
              <a:ext uri="{FF2B5EF4-FFF2-40B4-BE49-F238E27FC236}">
                <a16:creationId xmlns:a16="http://schemas.microsoft.com/office/drawing/2014/main" id="{C1617F6D-52DA-7CCF-23B8-592247A64AE8}"/>
              </a:ext>
            </a:extLst>
          </p:cNvPr>
          <p:cNvSpPr>
            <a:spLocks noGrp="1"/>
          </p:cNvSpPr>
          <p:nvPr>
            <p:ph type="dt" sz="half" idx="10"/>
          </p:nvPr>
        </p:nvSpPr>
        <p:spPr>
          <a:xfrm>
            <a:off x="172212" y="6586076"/>
            <a:ext cx="99452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FC8A02-69CE-4022-BC92-E0319BEAF265}"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Slide Number Placeholder 4">
            <a:extLst>
              <a:ext uri="{FF2B5EF4-FFF2-40B4-BE49-F238E27FC236}">
                <a16:creationId xmlns:a16="http://schemas.microsoft.com/office/drawing/2014/main" id="{DCECC6CE-55B7-4BA0-F129-E569537A4C33}"/>
              </a:ext>
            </a:extLst>
          </p:cNvPr>
          <p:cNvSpPr>
            <a:spLocks noGrp="1"/>
          </p:cNvSpPr>
          <p:nvPr>
            <p:ph type="sldNum" sz="quarter" idx="12"/>
          </p:nvPr>
        </p:nvSpPr>
        <p:spPr>
          <a:xfrm>
            <a:off x="10071545" y="6563216"/>
            <a:ext cx="558914" cy="457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04181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C013678-9BB7-67A8-2960-EA5E659310F4}"/>
              </a:ext>
            </a:extLst>
          </p:cNvPr>
          <p:cNvSpPr>
            <a:spLocks noGrp="1"/>
          </p:cNvSpPr>
          <p:nvPr>
            <p:ph type="title"/>
          </p:nvPr>
        </p:nvSpPr>
        <p:spPr>
          <a:xfrm>
            <a:off x="838199" y="548464"/>
            <a:ext cx="3807187" cy="2228074"/>
          </a:xfrm>
        </p:spPr>
        <p:txBody>
          <a:bodyPr>
            <a:normAutofit fontScale="90000"/>
          </a:bodyPr>
          <a:lstStyle/>
          <a:p>
            <a:r>
              <a:rPr lang="en-US" altLang="ko-KR" sz="3700" dirty="0"/>
              <a:t>3. Avatar concept in MPAI</a:t>
            </a:r>
            <a:br>
              <a:rPr lang="en-US" altLang="ko-KR" sz="3700" dirty="0"/>
            </a:br>
            <a:endParaRPr lang="ko-KR" altLang="en-US" sz="3700" dirty="0"/>
          </a:p>
        </p:txBody>
      </p:sp>
      <p:pic>
        <p:nvPicPr>
          <p:cNvPr id="12" name="Picture 4" descr="A group of multi coloured wooden stick figures">
            <a:extLst>
              <a:ext uri="{FF2B5EF4-FFF2-40B4-BE49-F238E27FC236}">
                <a16:creationId xmlns:a16="http://schemas.microsoft.com/office/drawing/2014/main" id="{C73A4710-4223-3F87-CE1D-DEE1F1AD76E8}"/>
              </a:ext>
            </a:extLst>
          </p:cNvPr>
          <p:cNvPicPr>
            <a:picLocks noChangeAspect="1"/>
          </p:cNvPicPr>
          <p:nvPr/>
        </p:nvPicPr>
        <p:blipFill rotWithShape="1">
          <a:blip r:embed="rId3"/>
          <a:srcRect l="6675" r="20807"/>
          <a:stretch/>
        </p:blipFill>
        <p:spPr>
          <a:xfrm>
            <a:off x="5996763" y="10"/>
            <a:ext cx="6195237" cy="6857990"/>
          </a:xfrm>
          <a:prstGeom prst="rect">
            <a:avLst/>
          </a:prstGeom>
          <a:effectLst/>
        </p:spPr>
      </p:pic>
      <p:pic>
        <p:nvPicPr>
          <p:cNvPr id="2050" name="Picture 2" descr="Avatar, basic, essential, person, profile, ui, user icon - Download on  Iconfinder">
            <a:extLst>
              <a:ext uri="{FF2B5EF4-FFF2-40B4-BE49-F238E27FC236}">
                <a16:creationId xmlns:a16="http://schemas.microsoft.com/office/drawing/2014/main" id="{9A9C1FFA-0E92-D7C0-B94D-70703CB58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415" y="2952863"/>
            <a:ext cx="2658140" cy="265814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3">
            <a:extLst>
              <a:ext uri="{FF2B5EF4-FFF2-40B4-BE49-F238E27FC236}">
                <a16:creationId xmlns:a16="http://schemas.microsoft.com/office/drawing/2014/main" id="{7A633C5A-B213-EE6F-9CB7-F48741C674D8}"/>
              </a:ext>
            </a:extLst>
          </p:cNvPr>
          <p:cNvSpPr>
            <a:spLocks noGrp="1"/>
          </p:cNvSpPr>
          <p:nvPr>
            <p:ph type="dt" sz="half" idx="10"/>
          </p:nvPr>
        </p:nvSpPr>
        <p:spPr>
          <a:xfrm>
            <a:off x="172212" y="6586076"/>
            <a:ext cx="99452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FC8A02-69CE-4022-BC92-E0319BEAF265}"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Slide Number Placeholder 4">
            <a:extLst>
              <a:ext uri="{FF2B5EF4-FFF2-40B4-BE49-F238E27FC236}">
                <a16:creationId xmlns:a16="http://schemas.microsoft.com/office/drawing/2014/main" id="{9B01BB4B-BCA7-F2BA-090B-F0606A1FE238}"/>
              </a:ext>
            </a:extLst>
          </p:cNvPr>
          <p:cNvSpPr>
            <a:spLocks noGrp="1"/>
          </p:cNvSpPr>
          <p:nvPr>
            <p:ph type="sldNum" sz="quarter" idx="12"/>
          </p:nvPr>
        </p:nvSpPr>
        <p:spPr>
          <a:xfrm>
            <a:off x="10071545" y="6563216"/>
            <a:ext cx="558914" cy="457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8743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D921D39-41DD-F612-CB11-940CB2F618CF}"/>
              </a:ext>
            </a:extLst>
          </p:cNvPr>
          <p:cNvSpPr>
            <a:spLocks noGrp="1"/>
          </p:cNvSpPr>
          <p:nvPr>
            <p:ph type="title"/>
          </p:nvPr>
        </p:nvSpPr>
        <p:spPr>
          <a:xfrm>
            <a:off x="4553733" y="548464"/>
            <a:ext cx="7503587" cy="1675623"/>
          </a:xfrm>
        </p:spPr>
        <p:txBody>
          <a:bodyPr anchor="b">
            <a:normAutofit/>
          </a:bodyPr>
          <a:lstStyle/>
          <a:p>
            <a:r>
              <a:rPr lang="en-US" altLang="ko-KR" sz="3700" dirty="0"/>
              <a:t>4. What is Avatar Representation and Animation?</a:t>
            </a:r>
            <a:endParaRPr lang="ko-KR" altLang="en-US" sz="3700" dirty="0"/>
          </a:p>
        </p:txBody>
      </p:sp>
      <p:pic>
        <p:nvPicPr>
          <p:cNvPr id="5" name="Picture 4" descr="Drawings on colourful paper">
            <a:extLst>
              <a:ext uri="{FF2B5EF4-FFF2-40B4-BE49-F238E27FC236}">
                <a16:creationId xmlns:a16="http://schemas.microsoft.com/office/drawing/2014/main" id="{9ABA9187-4F94-2B98-7249-D761A5D610AC}"/>
              </a:ext>
            </a:extLst>
          </p:cNvPr>
          <p:cNvPicPr>
            <a:picLocks noChangeAspect="1"/>
          </p:cNvPicPr>
          <p:nvPr/>
        </p:nvPicPr>
        <p:blipFill rotWithShape="1">
          <a:blip r:embed="rId3"/>
          <a:srcRect l="19449" r="39705" b="-1"/>
          <a:stretch/>
        </p:blipFill>
        <p:spPr>
          <a:xfrm>
            <a:off x="1" y="10"/>
            <a:ext cx="4196496" cy="6857990"/>
          </a:xfrm>
          <a:prstGeom prst="rect">
            <a:avLst/>
          </a:prstGeom>
          <a:effectLst/>
        </p:spPr>
      </p:pic>
      <p:sp>
        <p:nvSpPr>
          <p:cNvPr id="3" name="내용 개체 틀 2">
            <a:extLst>
              <a:ext uri="{FF2B5EF4-FFF2-40B4-BE49-F238E27FC236}">
                <a16:creationId xmlns:a16="http://schemas.microsoft.com/office/drawing/2014/main" id="{887B4B70-A368-EF9E-6E8D-3A9F6D9024B8}"/>
              </a:ext>
            </a:extLst>
          </p:cNvPr>
          <p:cNvSpPr>
            <a:spLocks noGrp="1"/>
          </p:cNvSpPr>
          <p:nvPr>
            <p:ph idx="1"/>
          </p:nvPr>
        </p:nvSpPr>
        <p:spPr>
          <a:xfrm>
            <a:off x="4553735" y="2409830"/>
            <a:ext cx="7242026" cy="4267417"/>
          </a:xfrm>
        </p:spPr>
        <p:txBody>
          <a:bodyPr>
            <a:normAutofit fontScale="92500" lnSpcReduction="20000"/>
          </a:bodyPr>
          <a:lstStyle/>
          <a:p>
            <a:r>
              <a:rPr lang="en-US" altLang="ko-KR" sz="2400" dirty="0"/>
              <a:t>Objective1: To enable a user to reproduce a virtual environment.</a:t>
            </a:r>
          </a:p>
          <a:p>
            <a:r>
              <a:rPr lang="en-US" altLang="ko-KR" sz="2400" dirty="0"/>
              <a:t>Objective2: to enable a user to reproduce an avatar of a third party and its animation as intended by the sender.</a:t>
            </a:r>
          </a:p>
          <a:p>
            <a:r>
              <a:rPr lang="en-US" altLang="ko-KR" sz="2400" dirty="0"/>
              <a:t>Objective3: to estimate the personal status of a human or avatar.</a:t>
            </a:r>
          </a:p>
          <a:p>
            <a:r>
              <a:rPr lang="en-US" altLang="ko-KR" sz="2400" dirty="0"/>
              <a:t>Objective4: to display an avatar with a selected personal status.</a:t>
            </a:r>
          </a:p>
          <a:p>
            <a:endParaRPr lang="en-US" altLang="ko-KR" sz="2400" dirty="0"/>
          </a:p>
          <a:p>
            <a:r>
              <a:rPr lang="en-US" altLang="ko-KR" sz="2400" dirty="0"/>
              <a:t>Definition: Personal Status is the ensemble of information internal to a person, including Emotion, Cognitive State, and Attitude. </a:t>
            </a:r>
            <a:endParaRPr lang="en-150" altLang="ko-KR" sz="2400" dirty="0"/>
          </a:p>
        </p:txBody>
      </p:sp>
      <p:sp>
        <p:nvSpPr>
          <p:cNvPr id="4" name="Date Placeholder 3">
            <a:extLst>
              <a:ext uri="{FF2B5EF4-FFF2-40B4-BE49-F238E27FC236}">
                <a16:creationId xmlns:a16="http://schemas.microsoft.com/office/drawing/2014/main" id="{B5409994-4C58-7F7B-7E26-95CCAE512D6B}"/>
              </a:ext>
            </a:extLst>
          </p:cNvPr>
          <p:cNvSpPr>
            <a:spLocks noGrp="1"/>
          </p:cNvSpPr>
          <p:nvPr>
            <p:ph type="dt" sz="half" idx="10"/>
          </p:nvPr>
        </p:nvSpPr>
        <p:spPr>
          <a:xfrm>
            <a:off x="172212" y="6586076"/>
            <a:ext cx="99452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FC8A02-69CE-4022-BC92-E0319BEAF265}"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Slide Number Placeholder 4">
            <a:extLst>
              <a:ext uri="{FF2B5EF4-FFF2-40B4-BE49-F238E27FC236}">
                <a16:creationId xmlns:a16="http://schemas.microsoft.com/office/drawing/2014/main" id="{1684567A-C3DC-8615-EA6A-87479D5BC5A7}"/>
              </a:ext>
            </a:extLst>
          </p:cNvPr>
          <p:cNvSpPr>
            <a:spLocks noGrp="1"/>
          </p:cNvSpPr>
          <p:nvPr>
            <p:ph type="sldNum" sz="quarter" idx="12"/>
          </p:nvPr>
        </p:nvSpPr>
        <p:spPr>
          <a:xfrm>
            <a:off x="10071545" y="6563216"/>
            <a:ext cx="558914" cy="457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5768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ny question marks on black background">
            <a:extLst>
              <a:ext uri="{FF2B5EF4-FFF2-40B4-BE49-F238E27FC236}">
                <a16:creationId xmlns:a16="http://schemas.microsoft.com/office/drawing/2014/main" id="{E4E7FFBA-3600-9ACC-9F1F-7899AE515AF9}"/>
              </a:ext>
            </a:extLst>
          </p:cNvPr>
          <p:cNvPicPr>
            <a:picLocks noChangeAspect="1"/>
          </p:cNvPicPr>
          <p:nvPr/>
        </p:nvPicPr>
        <p:blipFill rotWithShape="1">
          <a:blip r:embed="rId3">
            <a:alphaModFix/>
          </a:blip>
          <a:srcRect t="17862" r="-1" b="3186"/>
          <a:stretch/>
        </p:blipFill>
        <p:spPr>
          <a:xfrm>
            <a:off x="4547937" y="-5"/>
            <a:ext cx="7644062" cy="3681406"/>
          </a:xfrm>
          <a:prstGeom prst="rect">
            <a:avLst/>
          </a:prstGeom>
        </p:spPr>
      </p:pic>
      <p:pic>
        <p:nvPicPr>
          <p:cNvPr id="3074" name="Picture 2" descr="이젠 줌 대신 아바타로”… 페이스북, 메타버스 회의실 공개 - 조선일보">
            <a:extLst>
              <a:ext uri="{FF2B5EF4-FFF2-40B4-BE49-F238E27FC236}">
                <a16:creationId xmlns:a16="http://schemas.microsoft.com/office/drawing/2014/main" id="{1F3B23A4-2E1D-6B5B-1520-B8F3105FA8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836" r="-1" b="7956"/>
          <a:stretch/>
        </p:blipFill>
        <p:spPr bwMode="auto">
          <a:xfrm>
            <a:off x="3817088" y="3681409"/>
            <a:ext cx="8374912" cy="3176595"/>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a:extLst>
              <a:ext uri="{FF2B5EF4-FFF2-40B4-BE49-F238E27FC236}">
                <a16:creationId xmlns:a16="http://schemas.microsoft.com/office/drawing/2014/main" id="{964E12F7-5231-BDEC-863C-18935D0C44EF}"/>
              </a:ext>
            </a:extLst>
          </p:cNvPr>
          <p:cNvSpPr>
            <a:spLocks noGrp="1"/>
          </p:cNvSpPr>
          <p:nvPr>
            <p:ph type="title"/>
          </p:nvPr>
        </p:nvSpPr>
        <p:spPr>
          <a:xfrm>
            <a:off x="838200" y="1115219"/>
            <a:ext cx="5938520" cy="2387600"/>
          </a:xfrm>
        </p:spPr>
        <p:txBody>
          <a:bodyPr vert="horz" lIns="91440" tIns="45720" rIns="91440" bIns="45720" rtlCol="0" anchor="b">
            <a:normAutofit/>
          </a:bodyPr>
          <a:lstStyle/>
          <a:p>
            <a:pPr latinLnBrk="0"/>
            <a:r>
              <a:rPr lang="en-US" altLang="ko-KR" sz="3900" kern="1200" dirty="0">
                <a:solidFill>
                  <a:schemeClr val="tx1"/>
                </a:solidFill>
                <a:latin typeface="+mj-lt"/>
                <a:ea typeface="+mj-ea"/>
                <a:cs typeface="+mj-cs"/>
              </a:rPr>
              <a:t>5. Examples of avatars implementation in MPAI</a:t>
            </a:r>
            <a:br>
              <a:rPr lang="en-US" altLang="ko-KR" sz="3900" kern="1200" dirty="0">
                <a:solidFill>
                  <a:schemeClr val="tx1"/>
                </a:solidFill>
                <a:latin typeface="+mj-lt"/>
                <a:ea typeface="+mj-ea"/>
                <a:cs typeface="+mj-cs"/>
              </a:rPr>
            </a:br>
            <a:endParaRPr lang="en-US" altLang="ko-KR" sz="3900" kern="1200" dirty="0">
              <a:solidFill>
                <a:schemeClr val="tx1"/>
              </a:solidFill>
              <a:latin typeface="+mj-lt"/>
              <a:ea typeface="+mj-ea"/>
              <a:cs typeface="+mj-cs"/>
            </a:endParaRPr>
          </a:p>
        </p:txBody>
      </p:sp>
      <p:sp>
        <p:nvSpPr>
          <p:cNvPr id="3" name="Date Placeholder 3">
            <a:extLst>
              <a:ext uri="{FF2B5EF4-FFF2-40B4-BE49-F238E27FC236}">
                <a16:creationId xmlns:a16="http://schemas.microsoft.com/office/drawing/2014/main" id="{0EA73728-8D42-62BD-29B9-DB81F11DB53D}"/>
              </a:ext>
            </a:extLst>
          </p:cNvPr>
          <p:cNvSpPr>
            <a:spLocks noGrp="1"/>
          </p:cNvSpPr>
          <p:nvPr>
            <p:ph type="dt" sz="half" idx="10"/>
          </p:nvPr>
        </p:nvSpPr>
        <p:spPr>
          <a:xfrm>
            <a:off x="172212" y="6586076"/>
            <a:ext cx="99452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FC8A02-69CE-4022-BC92-E0319BEAF265}"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Slide Number Placeholder 4">
            <a:extLst>
              <a:ext uri="{FF2B5EF4-FFF2-40B4-BE49-F238E27FC236}">
                <a16:creationId xmlns:a16="http://schemas.microsoft.com/office/drawing/2014/main" id="{FC78D297-BDDA-CD20-8DCC-3964ED709C7E}"/>
              </a:ext>
            </a:extLst>
          </p:cNvPr>
          <p:cNvSpPr>
            <a:spLocks noGrp="1"/>
          </p:cNvSpPr>
          <p:nvPr>
            <p:ph type="sldNum" sz="quarter" idx="12"/>
          </p:nvPr>
        </p:nvSpPr>
        <p:spPr>
          <a:xfrm>
            <a:off x="10071545" y="6563216"/>
            <a:ext cx="558914" cy="457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691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91074B1-8F4E-DFEB-D8B1-A271EF056B56}"/>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9212" r="16567"/>
          <a:stretch/>
        </p:blipFill>
        <p:spPr bwMode="auto">
          <a:xfrm>
            <a:off x="0" y="10"/>
            <a:ext cx="12191980" cy="6857990"/>
          </a:xfrm>
          <a:prstGeom prst="rect">
            <a:avLst/>
          </a:prstGeom>
          <a:noFill/>
        </p:spPr>
      </p:pic>
      <p:sp>
        <p:nvSpPr>
          <p:cNvPr id="2" name="제목 1">
            <a:extLst>
              <a:ext uri="{FF2B5EF4-FFF2-40B4-BE49-F238E27FC236}">
                <a16:creationId xmlns:a16="http://schemas.microsoft.com/office/drawing/2014/main" id="{273459D0-3548-C490-6A50-BC944A46ED49}"/>
              </a:ext>
            </a:extLst>
          </p:cNvPr>
          <p:cNvSpPr>
            <a:spLocks noGrp="1"/>
          </p:cNvSpPr>
          <p:nvPr>
            <p:ph type="title"/>
          </p:nvPr>
        </p:nvSpPr>
        <p:spPr>
          <a:xfrm>
            <a:off x="425300" y="2103437"/>
            <a:ext cx="9120963" cy="1325563"/>
          </a:xfrm>
        </p:spPr>
        <p:txBody>
          <a:bodyPr vert="horz" lIns="91440" tIns="45720" rIns="91440" bIns="45720" rtlCol="0">
            <a:normAutofit/>
          </a:bodyPr>
          <a:lstStyle/>
          <a:p>
            <a:pPr latinLnBrk="0"/>
            <a:r>
              <a:rPr lang="en-US" altLang="ko-KR" dirty="0"/>
              <a:t>Target use case: avatar-based video-conference (ABV)</a:t>
            </a:r>
            <a:endParaRPr lang="en-US" altLang="ko-KR" kern="1200" dirty="0">
              <a:solidFill>
                <a:srgbClr val="FFFFFF"/>
              </a:solidFill>
              <a:latin typeface="+mj-lt"/>
              <a:ea typeface="+mj-ea"/>
              <a:cs typeface="+mj-cs"/>
            </a:endParaRPr>
          </a:p>
        </p:txBody>
      </p:sp>
      <p:sp>
        <p:nvSpPr>
          <p:cNvPr id="3" name="Date Placeholder 3">
            <a:extLst>
              <a:ext uri="{FF2B5EF4-FFF2-40B4-BE49-F238E27FC236}">
                <a16:creationId xmlns:a16="http://schemas.microsoft.com/office/drawing/2014/main" id="{7BB58ACB-7A8A-B236-3DAC-360D2FEAA909}"/>
              </a:ext>
            </a:extLst>
          </p:cNvPr>
          <p:cNvSpPr>
            <a:spLocks noGrp="1"/>
          </p:cNvSpPr>
          <p:nvPr>
            <p:ph type="dt" sz="half" idx="10"/>
          </p:nvPr>
        </p:nvSpPr>
        <p:spPr>
          <a:xfrm>
            <a:off x="172212" y="6586076"/>
            <a:ext cx="99452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FC8A02-69CE-4022-BC92-E0319BEAF265}"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Slide Number Placeholder 4">
            <a:extLst>
              <a:ext uri="{FF2B5EF4-FFF2-40B4-BE49-F238E27FC236}">
                <a16:creationId xmlns:a16="http://schemas.microsoft.com/office/drawing/2014/main" id="{F95DA657-C63D-3B7D-D806-FAC76B3D030B}"/>
              </a:ext>
            </a:extLst>
          </p:cNvPr>
          <p:cNvSpPr>
            <a:spLocks noGrp="1"/>
          </p:cNvSpPr>
          <p:nvPr>
            <p:ph type="sldNum" sz="quarter" idx="12"/>
          </p:nvPr>
        </p:nvSpPr>
        <p:spPr>
          <a:xfrm>
            <a:off x="10071545" y="6563216"/>
            <a:ext cx="558914" cy="457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9010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0C76D4-0D6B-3591-8DA0-952AEA409700}"/>
              </a:ext>
            </a:extLst>
          </p:cNvPr>
          <p:cNvSpPr/>
          <p:nvPr/>
        </p:nvSpPr>
        <p:spPr>
          <a:xfrm>
            <a:off x="5029425" y="3717535"/>
            <a:ext cx="2254112" cy="275428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Server</a:t>
            </a:r>
          </a:p>
        </p:txBody>
      </p:sp>
      <p:sp>
        <p:nvSpPr>
          <p:cNvPr id="4" name="Rectangle 3">
            <a:extLst>
              <a:ext uri="{FF2B5EF4-FFF2-40B4-BE49-F238E27FC236}">
                <a16:creationId xmlns:a16="http://schemas.microsoft.com/office/drawing/2014/main" id="{F1AAEE60-AC20-4638-3292-F00A9E4075C4}"/>
              </a:ext>
            </a:extLst>
          </p:cNvPr>
          <p:cNvSpPr/>
          <p:nvPr/>
        </p:nvSpPr>
        <p:spPr>
          <a:xfrm>
            <a:off x="1408428" y="3677295"/>
            <a:ext cx="1541541" cy="280088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Transmitting Client </a:t>
            </a:r>
          </a:p>
        </p:txBody>
      </p:sp>
      <p:sp>
        <p:nvSpPr>
          <p:cNvPr id="10" name="TextBox 9">
            <a:extLst>
              <a:ext uri="{FF2B5EF4-FFF2-40B4-BE49-F238E27FC236}">
                <a16:creationId xmlns:a16="http://schemas.microsoft.com/office/drawing/2014/main" id="{07DBA297-48BD-9C35-8100-740581A6166F}"/>
              </a:ext>
            </a:extLst>
          </p:cNvPr>
          <p:cNvSpPr txBox="1"/>
          <p:nvPr/>
        </p:nvSpPr>
        <p:spPr>
          <a:xfrm>
            <a:off x="2951100" y="3695949"/>
            <a:ext cx="200606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Language Preferences</a:t>
            </a:r>
          </a:p>
        </p:txBody>
      </p:sp>
      <p:sp>
        <p:nvSpPr>
          <p:cNvPr id="13" name="TextBox 12">
            <a:extLst>
              <a:ext uri="{FF2B5EF4-FFF2-40B4-BE49-F238E27FC236}">
                <a16:creationId xmlns:a16="http://schemas.microsoft.com/office/drawing/2014/main" id="{ACF55B49-470C-2096-F33F-5B81B78C7257}"/>
              </a:ext>
            </a:extLst>
          </p:cNvPr>
          <p:cNvSpPr txBox="1"/>
          <p:nvPr/>
        </p:nvSpPr>
        <p:spPr>
          <a:xfrm>
            <a:off x="7282397" y="5861463"/>
            <a:ext cx="212834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Speech and Text</a:t>
            </a:r>
            <a:r>
              <a:rPr kumimoji="0" lang="en-US" sz="16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 (N+1x)</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8B1CB36D-1318-F2FB-3F62-5B66785389CE}"/>
              </a:ext>
            </a:extLst>
          </p:cNvPr>
          <p:cNvSpPr txBox="1"/>
          <p:nvPr/>
        </p:nvSpPr>
        <p:spPr>
          <a:xfrm>
            <a:off x="7400162" y="4971385"/>
            <a:ext cx="190699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Avatar Model</a:t>
            </a:r>
            <a:r>
              <a:rPr kumimoji="0" lang="en-US" sz="16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 (N+1x)</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TextBox 16">
            <a:extLst>
              <a:ext uri="{FF2B5EF4-FFF2-40B4-BE49-F238E27FC236}">
                <a16:creationId xmlns:a16="http://schemas.microsoft.com/office/drawing/2014/main" id="{803AC425-DF2C-A7B3-63C2-1CAEDE8F506C}"/>
              </a:ext>
            </a:extLst>
          </p:cNvPr>
          <p:cNvSpPr txBox="1"/>
          <p:nvPr/>
        </p:nvSpPr>
        <p:spPr>
          <a:xfrm>
            <a:off x="7188159" y="5376461"/>
            <a:ext cx="231255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Avatar Descriptors</a:t>
            </a:r>
            <a:r>
              <a:rPr kumimoji="0" lang="en-US" sz="16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 (N+1x)</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 name="TextBox 20">
            <a:extLst>
              <a:ext uri="{FF2B5EF4-FFF2-40B4-BE49-F238E27FC236}">
                <a16:creationId xmlns:a16="http://schemas.microsoft.com/office/drawing/2014/main" id="{FDBFDFE4-59A9-B43C-1F95-577F328FFC44}"/>
              </a:ext>
            </a:extLst>
          </p:cNvPr>
          <p:cNvSpPr txBox="1"/>
          <p:nvPr/>
        </p:nvSpPr>
        <p:spPr>
          <a:xfrm>
            <a:off x="3184284" y="4127631"/>
            <a:ext cx="177805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Speech Descriptors</a:t>
            </a:r>
          </a:p>
        </p:txBody>
      </p:sp>
      <p:sp>
        <p:nvSpPr>
          <p:cNvPr id="23" name="TextBox 22">
            <a:extLst>
              <a:ext uri="{FF2B5EF4-FFF2-40B4-BE49-F238E27FC236}">
                <a16:creationId xmlns:a16="http://schemas.microsoft.com/office/drawing/2014/main" id="{1E92FA70-5DC6-9CAC-68B3-B59E40659860}"/>
              </a:ext>
            </a:extLst>
          </p:cNvPr>
          <p:cNvSpPr txBox="1"/>
          <p:nvPr/>
        </p:nvSpPr>
        <p:spPr>
          <a:xfrm>
            <a:off x="3398376" y="4564718"/>
            <a:ext cx="155292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Face Descriptors</a:t>
            </a:r>
          </a:p>
        </p:txBody>
      </p:sp>
      <p:sp>
        <p:nvSpPr>
          <p:cNvPr id="24" name="TextBox 42">
            <a:extLst>
              <a:ext uri="{FF2B5EF4-FFF2-40B4-BE49-F238E27FC236}">
                <a16:creationId xmlns:a16="http://schemas.microsoft.com/office/drawing/2014/main" id="{5B94A2F1-BE5F-BFFC-70AF-4480BB07D744}"/>
              </a:ext>
            </a:extLst>
          </p:cNvPr>
          <p:cNvSpPr/>
          <p:nvPr/>
        </p:nvSpPr>
        <p:spPr>
          <a:xfrm>
            <a:off x="7346442" y="4531840"/>
            <a:ext cx="1965543" cy="33710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Participant ID (N+1x)</a:t>
            </a:r>
            <a:endParaRPr kumimoji="0" lang="it-IT"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 name="TextBox 51">
            <a:extLst>
              <a:ext uri="{FF2B5EF4-FFF2-40B4-BE49-F238E27FC236}">
                <a16:creationId xmlns:a16="http://schemas.microsoft.com/office/drawing/2014/main" id="{6B2A0FB3-FE08-91E7-9DA5-F61B4C4BACBF}"/>
              </a:ext>
            </a:extLst>
          </p:cNvPr>
          <p:cNvSpPr/>
          <p:nvPr/>
        </p:nvSpPr>
        <p:spPr>
          <a:xfrm>
            <a:off x="7217865" y="4138541"/>
            <a:ext cx="2259203" cy="33710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Environment Description</a:t>
            </a:r>
            <a:endParaRPr kumimoji="0" lang="it-IT"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0" name="Rectangle 39">
            <a:extLst>
              <a:ext uri="{FF2B5EF4-FFF2-40B4-BE49-F238E27FC236}">
                <a16:creationId xmlns:a16="http://schemas.microsoft.com/office/drawing/2014/main" id="{B730C639-FFAF-E24D-8CD2-4D503D687DF2}"/>
              </a:ext>
            </a:extLst>
          </p:cNvPr>
          <p:cNvSpPr/>
          <p:nvPr/>
        </p:nvSpPr>
        <p:spPr>
          <a:xfrm>
            <a:off x="5031400" y="1508037"/>
            <a:ext cx="2254111" cy="1440752"/>
          </a:xfrm>
          <a:prstGeom prst="rect">
            <a:avLst/>
          </a:prstGeom>
          <a:solidFill>
            <a:srgbClr val="934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Virtual Secretary</a:t>
            </a:r>
          </a:p>
        </p:txBody>
      </p:sp>
      <p:sp>
        <p:nvSpPr>
          <p:cNvPr id="50" name="TextBox 49">
            <a:extLst>
              <a:ext uri="{FF2B5EF4-FFF2-40B4-BE49-F238E27FC236}">
                <a16:creationId xmlns:a16="http://schemas.microsoft.com/office/drawing/2014/main" id="{9FF6533F-A64B-BF53-890B-A51C4840A011}"/>
              </a:ext>
            </a:extLst>
          </p:cNvPr>
          <p:cNvSpPr txBox="1"/>
          <p:nvPr/>
        </p:nvSpPr>
        <p:spPr>
          <a:xfrm>
            <a:off x="6032115" y="2989842"/>
            <a:ext cx="94454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Avatar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Descrip</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cxnSp>
        <p:nvCxnSpPr>
          <p:cNvPr id="60" name="Straight Connector 59">
            <a:extLst>
              <a:ext uri="{FF2B5EF4-FFF2-40B4-BE49-F238E27FC236}">
                <a16:creationId xmlns:a16="http://schemas.microsoft.com/office/drawing/2014/main" id="{1B2AF0EB-0F4E-282F-FD44-FDF5C93D4ED0}"/>
              </a:ext>
            </a:extLst>
          </p:cNvPr>
          <p:cNvCxnSpPr/>
          <p:nvPr/>
        </p:nvCxnSpPr>
        <p:spPr>
          <a:xfrm>
            <a:off x="256142" y="4226143"/>
            <a:ext cx="1154483" cy="597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2" name="Straight Connector 61">
            <a:extLst>
              <a:ext uri="{FF2B5EF4-FFF2-40B4-BE49-F238E27FC236}">
                <a16:creationId xmlns:a16="http://schemas.microsoft.com/office/drawing/2014/main" id="{FE9DB3F5-07CE-BF47-129D-A73018A2383D}"/>
              </a:ext>
            </a:extLst>
          </p:cNvPr>
          <p:cNvCxnSpPr/>
          <p:nvPr/>
        </p:nvCxnSpPr>
        <p:spPr>
          <a:xfrm>
            <a:off x="246034" y="6147242"/>
            <a:ext cx="1154483" cy="597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5" name="Straight Connector 64">
            <a:extLst>
              <a:ext uri="{FF2B5EF4-FFF2-40B4-BE49-F238E27FC236}">
                <a16:creationId xmlns:a16="http://schemas.microsoft.com/office/drawing/2014/main" id="{C4AADFC4-F457-E7B7-8A0A-7FFACA868637}"/>
              </a:ext>
            </a:extLst>
          </p:cNvPr>
          <p:cNvCxnSpPr/>
          <p:nvPr/>
        </p:nvCxnSpPr>
        <p:spPr>
          <a:xfrm>
            <a:off x="239295" y="5497816"/>
            <a:ext cx="1154483" cy="597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67" name="Straight Connector 66">
            <a:extLst>
              <a:ext uri="{FF2B5EF4-FFF2-40B4-BE49-F238E27FC236}">
                <a16:creationId xmlns:a16="http://schemas.microsoft.com/office/drawing/2014/main" id="{3DAA2934-00F2-F653-FC3B-E0B925C9EAF0}"/>
              </a:ext>
            </a:extLst>
          </p:cNvPr>
          <p:cNvCxnSpPr/>
          <p:nvPr/>
        </p:nvCxnSpPr>
        <p:spPr>
          <a:xfrm>
            <a:off x="249405" y="4800596"/>
            <a:ext cx="1154483" cy="5971"/>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3" name="Straight Connector 2">
            <a:extLst>
              <a:ext uri="{FF2B5EF4-FFF2-40B4-BE49-F238E27FC236}">
                <a16:creationId xmlns:a16="http://schemas.microsoft.com/office/drawing/2014/main" id="{CF20100A-0BD2-228E-96D2-CA6D2C07422C}"/>
              </a:ext>
            </a:extLst>
          </p:cNvPr>
          <p:cNvCxnSpPr>
            <a:cxnSpLocks/>
          </p:cNvCxnSpPr>
          <p:nvPr/>
        </p:nvCxnSpPr>
        <p:spPr>
          <a:xfrm flipV="1">
            <a:off x="6509599" y="2948789"/>
            <a:ext cx="1974" cy="768746"/>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sp>
        <p:nvSpPr>
          <p:cNvPr id="52" name="TextBox 42">
            <a:extLst>
              <a:ext uri="{FF2B5EF4-FFF2-40B4-BE49-F238E27FC236}">
                <a16:creationId xmlns:a16="http://schemas.microsoft.com/office/drawing/2014/main" id="{37D4E8B7-C65F-6F6D-A539-F47651764D20}"/>
              </a:ext>
            </a:extLst>
          </p:cNvPr>
          <p:cNvSpPr/>
          <p:nvPr/>
        </p:nvSpPr>
        <p:spPr>
          <a:xfrm>
            <a:off x="5364093" y="2974537"/>
            <a:ext cx="974667" cy="583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err="1">
                <a:ln>
                  <a:noFill/>
                </a:ln>
                <a:solidFill>
                  <a:srgbClr val="000000"/>
                </a:solidFill>
                <a:effectLst/>
                <a:uLnTx/>
                <a:uFillTx/>
                <a:latin typeface="Calibri" panose="020F0502020204030204" pitchFamily="34" charset="0"/>
                <a:ea typeface="DejaVu Sans"/>
                <a:cs typeface="Calibri" panose="020F0502020204030204" pitchFamily="34" charset="0"/>
              </a:rPr>
              <a:t>Particip</a:t>
            </a:r>
            <a:r>
              <a:rPr kumimoji="0" lang="en-US" sz="16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 ID </a:t>
            </a:r>
            <a:r>
              <a:rPr kumimoji="0" lang="en-US" sz="1600" b="0" i="0" u="none" strike="noStrike" kern="1200" cap="none" spc="-1" normalizeH="0" baseline="0" noProof="0" dirty="0" err="1">
                <a:ln>
                  <a:noFill/>
                </a:ln>
                <a:solidFill>
                  <a:srgbClr val="000000"/>
                </a:solidFill>
                <a:effectLst/>
                <a:uLnTx/>
                <a:uFillTx/>
                <a:latin typeface="Calibri" panose="020F0502020204030204" pitchFamily="34" charset="0"/>
                <a:ea typeface="DejaVu Sans"/>
                <a:cs typeface="Calibri" panose="020F0502020204030204" pitchFamily="34" charset="0"/>
              </a:rPr>
              <a:t>xN</a:t>
            </a:r>
            <a:endParaRPr kumimoji="0" lang="it-IT"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78" name="Straight Connector 77">
            <a:extLst>
              <a:ext uri="{FF2B5EF4-FFF2-40B4-BE49-F238E27FC236}">
                <a16:creationId xmlns:a16="http://schemas.microsoft.com/office/drawing/2014/main" id="{DB39187C-0505-2180-CB54-2CF1CC70625D}"/>
              </a:ext>
            </a:extLst>
          </p:cNvPr>
          <p:cNvCxnSpPr/>
          <p:nvPr/>
        </p:nvCxnSpPr>
        <p:spPr>
          <a:xfrm>
            <a:off x="7309553" y="4465231"/>
            <a:ext cx="2075337" cy="1723"/>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0" name="Straight Connector 79">
            <a:extLst>
              <a:ext uri="{FF2B5EF4-FFF2-40B4-BE49-F238E27FC236}">
                <a16:creationId xmlns:a16="http://schemas.microsoft.com/office/drawing/2014/main" id="{5BD37158-784E-591F-FB62-54840F177C22}"/>
              </a:ext>
            </a:extLst>
          </p:cNvPr>
          <p:cNvCxnSpPr/>
          <p:nvPr/>
        </p:nvCxnSpPr>
        <p:spPr>
          <a:xfrm>
            <a:off x="7322373" y="4871981"/>
            <a:ext cx="2075337" cy="1723"/>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1" name="Straight Connector 80">
            <a:extLst>
              <a:ext uri="{FF2B5EF4-FFF2-40B4-BE49-F238E27FC236}">
                <a16:creationId xmlns:a16="http://schemas.microsoft.com/office/drawing/2014/main" id="{646EA178-1C9E-75C3-F0C8-7580ECAC3A29}"/>
              </a:ext>
            </a:extLst>
          </p:cNvPr>
          <p:cNvCxnSpPr/>
          <p:nvPr/>
        </p:nvCxnSpPr>
        <p:spPr>
          <a:xfrm>
            <a:off x="7307725" y="5303107"/>
            <a:ext cx="2075337" cy="1723"/>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2" name="Straight Connector 81">
            <a:extLst>
              <a:ext uri="{FF2B5EF4-FFF2-40B4-BE49-F238E27FC236}">
                <a16:creationId xmlns:a16="http://schemas.microsoft.com/office/drawing/2014/main" id="{328FED59-7BE1-20C2-6F7E-CF1A62DBF678}"/>
              </a:ext>
            </a:extLst>
          </p:cNvPr>
          <p:cNvCxnSpPr/>
          <p:nvPr/>
        </p:nvCxnSpPr>
        <p:spPr>
          <a:xfrm>
            <a:off x="7309553" y="5729062"/>
            <a:ext cx="2075337" cy="1723"/>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3" name="Straight Connector 82">
            <a:extLst>
              <a:ext uri="{FF2B5EF4-FFF2-40B4-BE49-F238E27FC236}">
                <a16:creationId xmlns:a16="http://schemas.microsoft.com/office/drawing/2014/main" id="{002594AA-1A42-1F77-E1B3-24C4D321CD38}"/>
              </a:ext>
            </a:extLst>
          </p:cNvPr>
          <p:cNvCxnSpPr/>
          <p:nvPr/>
        </p:nvCxnSpPr>
        <p:spPr>
          <a:xfrm>
            <a:off x="7296853" y="6205034"/>
            <a:ext cx="2075337" cy="1723"/>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84" name="TextBox 83">
            <a:extLst>
              <a:ext uri="{FF2B5EF4-FFF2-40B4-BE49-F238E27FC236}">
                <a16:creationId xmlns:a16="http://schemas.microsoft.com/office/drawing/2014/main" id="{9A1E845B-229A-D69A-2B36-EE0E2DE2FA84}"/>
              </a:ext>
            </a:extLst>
          </p:cNvPr>
          <p:cNvSpPr txBox="1"/>
          <p:nvPr/>
        </p:nvSpPr>
        <p:spPr>
          <a:xfrm>
            <a:off x="3429054" y="5914819"/>
            <a:ext cx="1529714"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Speech and Text</a:t>
            </a:r>
          </a:p>
        </p:txBody>
      </p:sp>
      <p:sp>
        <p:nvSpPr>
          <p:cNvPr id="85" name="TextBox 84">
            <a:extLst>
              <a:ext uri="{FF2B5EF4-FFF2-40B4-BE49-F238E27FC236}">
                <a16:creationId xmlns:a16="http://schemas.microsoft.com/office/drawing/2014/main" id="{2D3EC2F7-669C-C1A7-0FAA-50704E2D4ED2}"/>
              </a:ext>
            </a:extLst>
          </p:cNvPr>
          <p:cNvSpPr txBox="1"/>
          <p:nvPr/>
        </p:nvSpPr>
        <p:spPr>
          <a:xfrm>
            <a:off x="3642316" y="5025104"/>
            <a:ext cx="130837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Avatar Model</a:t>
            </a:r>
          </a:p>
        </p:txBody>
      </p:sp>
      <p:sp>
        <p:nvSpPr>
          <p:cNvPr id="86" name="TextBox 85">
            <a:extLst>
              <a:ext uri="{FF2B5EF4-FFF2-40B4-BE49-F238E27FC236}">
                <a16:creationId xmlns:a16="http://schemas.microsoft.com/office/drawing/2014/main" id="{13B3AA41-0303-0F6D-AF80-E030AAC75257}"/>
              </a:ext>
            </a:extLst>
          </p:cNvPr>
          <p:cNvSpPr txBox="1"/>
          <p:nvPr/>
        </p:nvSpPr>
        <p:spPr>
          <a:xfrm>
            <a:off x="3251896" y="5429817"/>
            <a:ext cx="171393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Avatar Descriptors</a:t>
            </a:r>
          </a:p>
        </p:txBody>
      </p:sp>
      <p:cxnSp>
        <p:nvCxnSpPr>
          <p:cNvPr id="87" name="Straight Connector 86">
            <a:extLst>
              <a:ext uri="{FF2B5EF4-FFF2-40B4-BE49-F238E27FC236}">
                <a16:creationId xmlns:a16="http://schemas.microsoft.com/office/drawing/2014/main" id="{8820EDD7-45AC-C64B-53B5-648F28A83D4F}"/>
              </a:ext>
            </a:extLst>
          </p:cNvPr>
          <p:cNvCxnSpPr/>
          <p:nvPr/>
        </p:nvCxnSpPr>
        <p:spPr>
          <a:xfrm>
            <a:off x="2935110" y="5356463"/>
            <a:ext cx="2075337" cy="1723"/>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8" name="Straight Connector 87">
            <a:extLst>
              <a:ext uri="{FF2B5EF4-FFF2-40B4-BE49-F238E27FC236}">
                <a16:creationId xmlns:a16="http://schemas.microsoft.com/office/drawing/2014/main" id="{C8AFA91D-58F9-D270-6065-E427E0C11164}"/>
              </a:ext>
            </a:extLst>
          </p:cNvPr>
          <p:cNvCxnSpPr/>
          <p:nvPr/>
        </p:nvCxnSpPr>
        <p:spPr>
          <a:xfrm>
            <a:off x="2936939" y="5782417"/>
            <a:ext cx="2075337" cy="1723"/>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89" name="Straight Connector 88">
            <a:extLst>
              <a:ext uri="{FF2B5EF4-FFF2-40B4-BE49-F238E27FC236}">
                <a16:creationId xmlns:a16="http://schemas.microsoft.com/office/drawing/2014/main" id="{B6A91959-D909-35DA-B44A-098E452B45D4}"/>
              </a:ext>
            </a:extLst>
          </p:cNvPr>
          <p:cNvCxnSpPr/>
          <p:nvPr/>
        </p:nvCxnSpPr>
        <p:spPr>
          <a:xfrm>
            <a:off x="2947930" y="6258390"/>
            <a:ext cx="2075337" cy="1723"/>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0" name="Straight Connector 89">
            <a:extLst>
              <a:ext uri="{FF2B5EF4-FFF2-40B4-BE49-F238E27FC236}">
                <a16:creationId xmlns:a16="http://schemas.microsoft.com/office/drawing/2014/main" id="{4306E5A9-7E3E-36CE-7C25-B45E4AC66274}"/>
              </a:ext>
            </a:extLst>
          </p:cNvPr>
          <p:cNvCxnSpPr/>
          <p:nvPr/>
        </p:nvCxnSpPr>
        <p:spPr>
          <a:xfrm>
            <a:off x="2958921" y="4023405"/>
            <a:ext cx="2075337" cy="1723"/>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1" name="Straight Connector 90">
            <a:extLst>
              <a:ext uri="{FF2B5EF4-FFF2-40B4-BE49-F238E27FC236}">
                <a16:creationId xmlns:a16="http://schemas.microsoft.com/office/drawing/2014/main" id="{40C390BA-1C00-E6C1-062C-A62680159E6C}"/>
              </a:ext>
            </a:extLst>
          </p:cNvPr>
          <p:cNvCxnSpPr/>
          <p:nvPr/>
        </p:nvCxnSpPr>
        <p:spPr>
          <a:xfrm>
            <a:off x="2960749" y="4449360"/>
            <a:ext cx="2075337" cy="1723"/>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92" name="Straight Connector 91">
            <a:extLst>
              <a:ext uri="{FF2B5EF4-FFF2-40B4-BE49-F238E27FC236}">
                <a16:creationId xmlns:a16="http://schemas.microsoft.com/office/drawing/2014/main" id="{E00C4D5F-30ED-A6C8-9BAD-09D7BD4FCA32}"/>
              </a:ext>
            </a:extLst>
          </p:cNvPr>
          <p:cNvCxnSpPr/>
          <p:nvPr/>
        </p:nvCxnSpPr>
        <p:spPr>
          <a:xfrm>
            <a:off x="2971741" y="4925333"/>
            <a:ext cx="2075337" cy="1723"/>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 name="Straight Connector 1">
            <a:extLst>
              <a:ext uri="{FF2B5EF4-FFF2-40B4-BE49-F238E27FC236}">
                <a16:creationId xmlns:a16="http://schemas.microsoft.com/office/drawing/2014/main" id="{09592949-3A52-EA05-43AD-FC13752F9910}"/>
              </a:ext>
            </a:extLst>
          </p:cNvPr>
          <p:cNvCxnSpPr>
            <a:cxnSpLocks/>
          </p:cNvCxnSpPr>
          <p:nvPr/>
        </p:nvCxnSpPr>
        <p:spPr>
          <a:xfrm flipV="1">
            <a:off x="5834381" y="2962473"/>
            <a:ext cx="1974" cy="768746"/>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p:style>
      </p:cxnSp>
      <p:cxnSp>
        <p:nvCxnSpPr>
          <p:cNvPr id="7" name="Straight Connector 6">
            <a:extLst>
              <a:ext uri="{FF2B5EF4-FFF2-40B4-BE49-F238E27FC236}">
                <a16:creationId xmlns:a16="http://schemas.microsoft.com/office/drawing/2014/main" id="{12AA89A5-1B4E-475D-86F6-5C2892E1AE39}"/>
              </a:ext>
            </a:extLst>
          </p:cNvPr>
          <p:cNvCxnSpPr>
            <a:cxnSpLocks/>
          </p:cNvCxnSpPr>
          <p:nvPr/>
        </p:nvCxnSpPr>
        <p:spPr>
          <a:xfrm flipV="1">
            <a:off x="5182854" y="2948789"/>
            <a:ext cx="1974" cy="768746"/>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p:style>
      </p:cxnSp>
      <p:sp>
        <p:nvSpPr>
          <p:cNvPr id="8" name="TextBox 7">
            <a:extLst>
              <a:ext uri="{FF2B5EF4-FFF2-40B4-BE49-F238E27FC236}">
                <a16:creationId xmlns:a16="http://schemas.microsoft.com/office/drawing/2014/main" id="{5530F027-9EE6-9C04-81CA-F415B1CB4A15}"/>
              </a:ext>
            </a:extLst>
          </p:cNvPr>
          <p:cNvSpPr txBox="1"/>
          <p:nvPr/>
        </p:nvSpPr>
        <p:spPr>
          <a:xfrm>
            <a:off x="4779138" y="2977923"/>
            <a:ext cx="78579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Speech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&amp;Text</a:t>
            </a:r>
          </a:p>
        </p:txBody>
      </p:sp>
      <p:sp>
        <p:nvSpPr>
          <p:cNvPr id="5" name="Rectangle 4">
            <a:extLst>
              <a:ext uri="{FF2B5EF4-FFF2-40B4-BE49-F238E27FC236}">
                <a16:creationId xmlns:a16="http://schemas.microsoft.com/office/drawing/2014/main" id="{A8790A93-663C-00E1-17CC-2E876F92B5FD}"/>
              </a:ext>
            </a:extLst>
          </p:cNvPr>
          <p:cNvSpPr/>
          <p:nvPr/>
        </p:nvSpPr>
        <p:spPr>
          <a:xfrm>
            <a:off x="9375236" y="3717535"/>
            <a:ext cx="1517006" cy="27606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Receiving Client </a:t>
            </a:r>
          </a:p>
        </p:txBody>
      </p:sp>
      <p:sp>
        <p:nvSpPr>
          <p:cNvPr id="68" name="TextBox 42">
            <a:extLst>
              <a:ext uri="{FF2B5EF4-FFF2-40B4-BE49-F238E27FC236}">
                <a16:creationId xmlns:a16="http://schemas.microsoft.com/office/drawing/2014/main" id="{25D2D45B-3307-6F07-844A-51420DECFDD7}"/>
              </a:ext>
            </a:extLst>
          </p:cNvPr>
          <p:cNvSpPr/>
          <p:nvPr/>
        </p:nvSpPr>
        <p:spPr>
          <a:xfrm rot="5400000">
            <a:off x="11084929" y="3516164"/>
            <a:ext cx="674200" cy="1005979"/>
          </a:xfrm>
          <a:prstGeom prst="rect">
            <a:avLst/>
          </a:prstGeom>
          <a:noFill/>
          <a:ln w="0">
            <a:noFill/>
          </a:ln>
        </p:spPr>
        <p:style>
          <a:lnRef idx="0">
            <a:scrgbClr r="0" g="0" b="0"/>
          </a:lnRef>
          <a:fillRef idx="0">
            <a:scrgbClr r="0" g="0" b="0"/>
          </a:fillRef>
          <a:effectRef idx="0">
            <a:scrgbClr r="0" g="0" b="0"/>
          </a:effectRef>
          <a:fontRef idx="minor"/>
        </p:style>
        <p:txBody>
          <a:bodyPr vert="vert270"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Point of View</a:t>
            </a:r>
            <a:endParaRPr kumimoji="0" lang="it-IT"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6" name="TextBox 25">
            <a:extLst>
              <a:ext uri="{FF2B5EF4-FFF2-40B4-BE49-F238E27FC236}">
                <a16:creationId xmlns:a16="http://schemas.microsoft.com/office/drawing/2014/main" id="{C8199089-2C8F-3071-0DAA-9F0080A0DB06}"/>
              </a:ext>
            </a:extLst>
          </p:cNvPr>
          <p:cNvSpPr/>
          <p:nvPr/>
        </p:nvSpPr>
        <p:spPr>
          <a:xfrm>
            <a:off x="10799439" y="4480588"/>
            <a:ext cx="1392561" cy="583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Output</a:t>
            </a:r>
            <a:endParaRPr kumimoji="0" lang="it-IT"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Audio &amp; Text</a:t>
            </a:r>
            <a:endParaRPr kumimoji="0" lang="it-IT"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8" name="TextBox 40">
            <a:extLst>
              <a:ext uri="{FF2B5EF4-FFF2-40B4-BE49-F238E27FC236}">
                <a16:creationId xmlns:a16="http://schemas.microsoft.com/office/drawing/2014/main" id="{64AD27D1-8AEB-EAA8-839B-FE888463EE70}"/>
              </a:ext>
            </a:extLst>
          </p:cNvPr>
          <p:cNvSpPr/>
          <p:nvPr/>
        </p:nvSpPr>
        <p:spPr>
          <a:xfrm>
            <a:off x="10964723" y="5178865"/>
            <a:ext cx="1023731" cy="583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Output</a:t>
            </a:r>
            <a:endParaRPr kumimoji="0" lang="it-IT"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 normalizeH="0" baseline="0" noProof="0" dirty="0">
                <a:ln>
                  <a:noFill/>
                </a:ln>
                <a:solidFill>
                  <a:srgbClr val="000000"/>
                </a:solidFill>
                <a:effectLst/>
                <a:uLnTx/>
                <a:uFillTx/>
                <a:latin typeface="Calibri" panose="020F0502020204030204" pitchFamily="34" charset="0"/>
                <a:ea typeface="DejaVu Sans"/>
                <a:cs typeface="Calibri" panose="020F0502020204030204" pitchFamily="34" charset="0"/>
              </a:rPr>
              <a:t>Visual</a:t>
            </a:r>
            <a:endParaRPr kumimoji="0" lang="it-IT" sz="1600" b="0" i="0" u="none" strike="noStrike" kern="1200" cap="none" spc="-1"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9" name="Straight Connector 8">
            <a:extLst>
              <a:ext uri="{FF2B5EF4-FFF2-40B4-BE49-F238E27FC236}">
                <a16:creationId xmlns:a16="http://schemas.microsoft.com/office/drawing/2014/main" id="{002A23B0-80FE-9F0D-0095-003FDC630A5F}"/>
              </a:ext>
            </a:extLst>
          </p:cNvPr>
          <p:cNvCxnSpPr>
            <a:cxnSpLocks/>
          </p:cNvCxnSpPr>
          <p:nvPr/>
        </p:nvCxnSpPr>
        <p:spPr>
          <a:xfrm flipV="1">
            <a:off x="7078204" y="2962473"/>
            <a:ext cx="1974" cy="768746"/>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p:style>
      </p:cxnSp>
      <p:sp>
        <p:nvSpPr>
          <p:cNvPr id="11" name="TextBox 10">
            <a:extLst>
              <a:ext uri="{FF2B5EF4-FFF2-40B4-BE49-F238E27FC236}">
                <a16:creationId xmlns:a16="http://schemas.microsoft.com/office/drawing/2014/main" id="{EB3F64CB-9E76-2EE0-3769-424D512CAFF0}"/>
              </a:ext>
            </a:extLst>
          </p:cNvPr>
          <p:cNvSpPr txBox="1"/>
          <p:nvPr/>
        </p:nvSpPr>
        <p:spPr>
          <a:xfrm>
            <a:off x="6649162" y="3135251"/>
            <a:ext cx="97757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Summary</a:t>
            </a:r>
          </a:p>
        </p:txBody>
      </p:sp>
      <p:cxnSp>
        <p:nvCxnSpPr>
          <p:cNvPr id="12" name="Straight Connector 11">
            <a:extLst>
              <a:ext uri="{FF2B5EF4-FFF2-40B4-BE49-F238E27FC236}">
                <a16:creationId xmlns:a16="http://schemas.microsoft.com/office/drawing/2014/main" id="{37835CBD-3470-F67E-1EB2-A2144906810F}"/>
              </a:ext>
            </a:extLst>
          </p:cNvPr>
          <p:cNvCxnSpPr/>
          <p:nvPr/>
        </p:nvCxnSpPr>
        <p:spPr>
          <a:xfrm>
            <a:off x="7307725" y="4085201"/>
            <a:ext cx="2075337" cy="1723"/>
          </a:xfrm>
          <a:prstGeom prst="line">
            <a:avLst/>
          </a:prstGeom>
          <a:ln>
            <a:solidFill>
              <a:srgbClr val="000000"/>
            </a:solidFill>
            <a:tailEnd type="arrow" w="med" len="med"/>
          </a:ln>
        </p:spPr>
        <p:style>
          <a:lnRef idx="1">
            <a:schemeClr val="accent1"/>
          </a:lnRef>
          <a:fillRef idx="0">
            <a:schemeClr val="accent1"/>
          </a:fillRef>
          <a:effectRef idx="0">
            <a:schemeClr val="accent1"/>
          </a:effectRef>
          <a:fontRef idx="minor"/>
        </p:style>
      </p:cxnSp>
      <p:sp>
        <p:nvSpPr>
          <p:cNvPr id="16" name="TextBox 15">
            <a:extLst>
              <a:ext uri="{FF2B5EF4-FFF2-40B4-BE49-F238E27FC236}">
                <a16:creationId xmlns:a16="http://schemas.microsoft.com/office/drawing/2014/main" id="{A898C1A4-4B30-FFB8-A493-9035B1253F3A}"/>
              </a:ext>
            </a:extLst>
          </p:cNvPr>
          <p:cNvSpPr txBox="1"/>
          <p:nvPr/>
        </p:nvSpPr>
        <p:spPr>
          <a:xfrm>
            <a:off x="7761541" y="3669482"/>
            <a:ext cx="97757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Summary</a:t>
            </a:r>
          </a:p>
        </p:txBody>
      </p:sp>
      <p:sp>
        <p:nvSpPr>
          <p:cNvPr id="19" name="TextBox 18">
            <a:extLst>
              <a:ext uri="{FF2B5EF4-FFF2-40B4-BE49-F238E27FC236}">
                <a16:creationId xmlns:a16="http://schemas.microsoft.com/office/drawing/2014/main" id="{EE9706D6-74D0-AFDB-8B0F-6C2D606C1A55}"/>
              </a:ext>
            </a:extLst>
          </p:cNvPr>
          <p:cNvSpPr txBox="1"/>
          <p:nvPr/>
        </p:nvSpPr>
        <p:spPr>
          <a:xfrm>
            <a:off x="11022756" y="5723841"/>
            <a:ext cx="97757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Summary</a:t>
            </a:r>
          </a:p>
        </p:txBody>
      </p:sp>
      <p:cxnSp>
        <p:nvCxnSpPr>
          <p:cNvPr id="20" name="Straight Connector 19">
            <a:extLst>
              <a:ext uri="{FF2B5EF4-FFF2-40B4-BE49-F238E27FC236}">
                <a16:creationId xmlns:a16="http://schemas.microsoft.com/office/drawing/2014/main" id="{1D67A2BA-BD97-A4F4-1C46-D96F3480DB5B}"/>
              </a:ext>
            </a:extLst>
          </p:cNvPr>
          <p:cNvCxnSpPr/>
          <p:nvPr/>
        </p:nvCxnSpPr>
        <p:spPr>
          <a:xfrm flipV="1">
            <a:off x="10863354" y="4046974"/>
            <a:ext cx="1186176" cy="5"/>
          </a:xfrm>
          <a:prstGeom prst="line">
            <a:avLst/>
          </a:prstGeom>
          <a:noFill/>
          <a:ln w="3175">
            <a:solidFill>
              <a:srgbClr val="000000"/>
            </a:solidFill>
            <a:headEnd type="arrow" w="med" len="med"/>
            <a:tailEnd type="none" w="med" len="med"/>
          </a:ln>
        </p:spPr>
        <p:style>
          <a:lnRef idx="1">
            <a:schemeClr val="accent1"/>
          </a:lnRef>
          <a:fillRef idx="0">
            <a:schemeClr val="accent1"/>
          </a:fillRef>
          <a:effectRef idx="0">
            <a:schemeClr val="accent1"/>
          </a:effectRef>
          <a:fontRef idx="minor"/>
        </p:style>
      </p:cxnSp>
      <p:cxnSp>
        <p:nvCxnSpPr>
          <p:cNvPr id="22" name="Straight Connector 21">
            <a:extLst>
              <a:ext uri="{FF2B5EF4-FFF2-40B4-BE49-F238E27FC236}">
                <a16:creationId xmlns:a16="http://schemas.microsoft.com/office/drawing/2014/main" id="{2341F45A-B882-13A9-E330-CDB336A3B07E}"/>
              </a:ext>
            </a:extLst>
          </p:cNvPr>
          <p:cNvCxnSpPr/>
          <p:nvPr/>
        </p:nvCxnSpPr>
        <p:spPr>
          <a:xfrm flipV="1">
            <a:off x="10875200" y="4772244"/>
            <a:ext cx="1186176" cy="5"/>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5" name="Straight Connector 24">
            <a:extLst>
              <a:ext uri="{FF2B5EF4-FFF2-40B4-BE49-F238E27FC236}">
                <a16:creationId xmlns:a16="http://schemas.microsoft.com/office/drawing/2014/main" id="{9DDB9C04-A7B5-7179-8134-307B37B670E2}"/>
              </a:ext>
            </a:extLst>
          </p:cNvPr>
          <p:cNvCxnSpPr/>
          <p:nvPr/>
        </p:nvCxnSpPr>
        <p:spPr>
          <a:xfrm flipV="1">
            <a:off x="10898891" y="5470145"/>
            <a:ext cx="1186176" cy="5"/>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cxnSp>
        <p:nvCxnSpPr>
          <p:cNvPr id="27" name="Straight Connector 26">
            <a:extLst>
              <a:ext uri="{FF2B5EF4-FFF2-40B4-BE49-F238E27FC236}">
                <a16:creationId xmlns:a16="http://schemas.microsoft.com/office/drawing/2014/main" id="{C5FFC24E-0D6B-72F3-A2CD-B7587E273706}"/>
              </a:ext>
            </a:extLst>
          </p:cNvPr>
          <p:cNvCxnSpPr/>
          <p:nvPr/>
        </p:nvCxnSpPr>
        <p:spPr>
          <a:xfrm flipV="1">
            <a:off x="10898891" y="6126993"/>
            <a:ext cx="1186176" cy="5"/>
          </a:xfrm>
          <a:prstGeom prst="line">
            <a:avLst/>
          </a:prstGeom>
          <a:noFill/>
          <a:ln w="3175">
            <a:solidFill>
              <a:srgbClr val="000000"/>
            </a:solidFill>
            <a:tailEnd type="arrow" w="med" len="med"/>
          </a:ln>
        </p:spPr>
        <p:style>
          <a:lnRef idx="1">
            <a:schemeClr val="accent1"/>
          </a:lnRef>
          <a:fillRef idx="0">
            <a:schemeClr val="accent1"/>
          </a:fillRef>
          <a:effectRef idx="0">
            <a:schemeClr val="accent1"/>
          </a:effectRef>
          <a:fontRef idx="minor"/>
        </p:style>
      </p:cxnSp>
      <p:sp>
        <p:nvSpPr>
          <p:cNvPr id="18" name="TextBox 17">
            <a:extLst>
              <a:ext uri="{FF2B5EF4-FFF2-40B4-BE49-F238E27FC236}">
                <a16:creationId xmlns:a16="http://schemas.microsoft.com/office/drawing/2014/main" id="{A3998C9B-DA0F-1932-D289-357DC257CB93}"/>
              </a:ext>
            </a:extLst>
          </p:cNvPr>
          <p:cNvSpPr txBox="1"/>
          <p:nvPr/>
        </p:nvSpPr>
        <p:spPr>
          <a:xfrm>
            <a:off x="258675" y="3952062"/>
            <a:ext cx="1169424"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Language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Preferences</a:t>
            </a:r>
          </a:p>
        </p:txBody>
      </p:sp>
      <p:sp>
        <p:nvSpPr>
          <p:cNvPr id="28" name="TextBox 27">
            <a:extLst>
              <a:ext uri="{FF2B5EF4-FFF2-40B4-BE49-F238E27FC236}">
                <a16:creationId xmlns:a16="http://schemas.microsoft.com/office/drawing/2014/main" id="{9A9E8C35-3AAF-569D-756C-3B0F9D78629B}"/>
              </a:ext>
            </a:extLst>
          </p:cNvPr>
          <p:cNvSpPr txBox="1"/>
          <p:nvPr/>
        </p:nvSpPr>
        <p:spPr>
          <a:xfrm>
            <a:off x="556244" y="5812201"/>
            <a:ext cx="724877"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Avatar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Model</a:t>
            </a:r>
          </a:p>
        </p:txBody>
      </p:sp>
      <p:sp>
        <p:nvSpPr>
          <p:cNvPr id="29" name="TextBox 28">
            <a:extLst>
              <a:ext uri="{FF2B5EF4-FFF2-40B4-BE49-F238E27FC236}">
                <a16:creationId xmlns:a16="http://schemas.microsoft.com/office/drawing/2014/main" id="{848DE560-2496-9621-6DB6-D6FB34C9E506}"/>
              </a:ext>
            </a:extLst>
          </p:cNvPr>
          <p:cNvSpPr txBox="1"/>
          <p:nvPr/>
        </p:nvSpPr>
        <p:spPr>
          <a:xfrm>
            <a:off x="433261" y="5167417"/>
            <a:ext cx="928588"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Speech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 Text</a:t>
            </a:r>
          </a:p>
        </p:txBody>
      </p:sp>
      <p:sp>
        <p:nvSpPr>
          <p:cNvPr id="30" name="TextBox 29">
            <a:extLst>
              <a:ext uri="{FF2B5EF4-FFF2-40B4-BE49-F238E27FC236}">
                <a16:creationId xmlns:a16="http://schemas.microsoft.com/office/drawing/2014/main" id="{305DAE0E-B5C3-C536-5E90-93854EBBA9FE}"/>
              </a:ext>
            </a:extLst>
          </p:cNvPr>
          <p:cNvSpPr txBox="1"/>
          <p:nvPr/>
        </p:nvSpPr>
        <p:spPr>
          <a:xfrm>
            <a:off x="536659" y="4462632"/>
            <a:ext cx="679994"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Visual</a:t>
            </a:r>
          </a:p>
        </p:txBody>
      </p:sp>
      <p:sp>
        <p:nvSpPr>
          <p:cNvPr id="14" name="Title 13">
            <a:extLst>
              <a:ext uri="{FF2B5EF4-FFF2-40B4-BE49-F238E27FC236}">
                <a16:creationId xmlns:a16="http://schemas.microsoft.com/office/drawing/2014/main" id="{16EA26BE-E0A1-0D21-8AFD-71D7F461C33C}"/>
              </a:ext>
            </a:extLst>
          </p:cNvPr>
          <p:cNvSpPr>
            <a:spLocks noGrp="1"/>
          </p:cNvSpPr>
          <p:nvPr>
            <p:ph type="title"/>
          </p:nvPr>
        </p:nvSpPr>
        <p:spPr>
          <a:xfrm>
            <a:off x="1321904" y="223514"/>
            <a:ext cx="10182707" cy="1280890"/>
          </a:xfrm>
        </p:spPr>
        <p:txBody>
          <a:bodyPr/>
          <a:lstStyle/>
          <a:p>
            <a:r>
              <a:rPr lang="en-US" dirty="0"/>
              <a:t>Target use case: avatar-based video-conference (ABV)</a:t>
            </a:r>
            <a:endParaRPr lang="en-150" dirty="0"/>
          </a:p>
        </p:txBody>
      </p:sp>
      <p:sp>
        <p:nvSpPr>
          <p:cNvPr id="31" name="Date Placeholder 3">
            <a:extLst>
              <a:ext uri="{FF2B5EF4-FFF2-40B4-BE49-F238E27FC236}">
                <a16:creationId xmlns:a16="http://schemas.microsoft.com/office/drawing/2014/main" id="{DCA0EA55-B830-8480-BEEE-4E535F47B8ED}"/>
              </a:ext>
            </a:extLst>
          </p:cNvPr>
          <p:cNvSpPr>
            <a:spLocks noGrp="1"/>
          </p:cNvSpPr>
          <p:nvPr>
            <p:ph type="dt" sz="half" idx="10"/>
          </p:nvPr>
        </p:nvSpPr>
        <p:spPr>
          <a:xfrm>
            <a:off x="172212" y="6586076"/>
            <a:ext cx="99452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FC8A02-69CE-4022-BC92-E0319BEAF265}"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2" name="Slide Number Placeholder 4">
            <a:extLst>
              <a:ext uri="{FF2B5EF4-FFF2-40B4-BE49-F238E27FC236}">
                <a16:creationId xmlns:a16="http://schemas.microsoft.com/office/drawing/2014/main" id="{645DE670-A03F-EF8F-A094-90D957841FCD}"/>
              </a:ext>
            </a:extLst>
          </p:cNvPr>
          <p:cNvSpPr>
            <a:spLocks noGrp="1"/>
          </p:cNvSpPr>
          <p:nvPr>
            <p:ph type="sldNum" sz="quarter" idx="12"/>
          </p:nvPr>
        </p:nvSpPr>
        <p:spPr>
          <a:xfrm>
            <a:off x="10071545" y="6563216"/>
            <a:ext cx="558914" cy="4571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8836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9B25-D42D-F074-8B85-28A5F514A9FD}"/>
              </a:ext>
            </a:extLst>
          </p:cNvPr>
          <p:cNvSpPr>
            <a:spLocks noGrp="1"/>
          </p:cNvSpPr>
          <p:nvPr>
            <p:ph type="title"/>
          </p:nvPr>
        </p:nvSpPr>
        <p:spPr/>
        <p:txBody>
          <a:bodyPr/>
          <a:lstStyle/>
          <a:p>
            <a:r>
              <a:rPr lang="en-US" dirty="0"/>
              <a:t>ABV walkthrough/1</a:t>
            </a:r>
            <a:endParaRPr lang="en-150" dirty="0"/>
          </a:p>
        </p:txBody>
      </p:sp>
      <p:sp>
        <p:nvSpPr>
          <p:cNvPr id="3" name="Content Placeholder 2">
            <a:extLst>
              <a:ext uri="{FF2B5EF4-FFF2-40B4-BE49-F238E27FC236}">
                <a16:creationId xmlns:a16="http://schemas.microsoft.com/office/drawing/2014/main" id="{C0E43561-54FC-9225-6439-28025D07E5D9}"/>
              </a:ext>
            </a:extLst>
          </p:cNvPr>
          <p:cNvSpPr>
            <a:spLocks noGrp="1"/>
          </p:cNvSpPr>
          <p:nvPr>
            <p:ph idx="1"/>
          </p:nvPr>
        </p:nvSpPr>
        <p:spPr/>
        <p:txBody>
          <a:bodyPr>
            <a:normAutofit fontScale="92500"/>
          </a:bodyPr>
          <a:lstStyle/>
          <a:p>
            <a:pPr marL="342900" lvl="0" indent="-342900" algn="just">
              <a:buFont typeface="+mj-lt"/>
              <a:buAutoNum type="arabicPeriod"/>
            </a:pPr>
            <a:r>
              <a:rPr lang="en-GB" sz="2000" dirty="0">
                <a:effectLst/>
                <a:ea typeface="Calibri" panose="020F0502020204030204" pitchFamily="34" charset="0"/>
              </a:rPr>
              <a:t>A </a:t>
            </a:r>
            <a:r>
              <a:rPr lang="en-GB" sz="2000" b="1" dirty="0">
                <a:effectLst/>
                <a:ea typeface="Calibri" panose="020F0502020204030204" pitchFamily="34" charset="0"/>
              </a:rPr>
              <a:t>user</a:t>
            </a:r>
            <a:r>
              <a:rPr lang="en-GB" sz="2000" dirty="0">
                <a:effectLst/>
                <a:ea typeface="Calibri" panose="020F0502020204030204" pitchFamily="34" charset="0"/>
              </a:rPr>
              <a:t> selects:</a:t>
            </a:r>
            <a:endParaRPr lang="it-IT" sz="2000" dirty="0">
              <a:effectLst/>
              <a:ea typeface="Calibri" panose="020F0502020204030204" pitchFamily="34" charset="0"/>
            </a:endParaRPr>
          </a:p>
          <a:p>
            <a:pPr marL="742950" lvl="1" indent="-285750" algn="just">
              <a:buFont typeface="+mj-lt"/>
              <a:buAutoNum type="alphaLcPeriod"/>
            </a:pPr>
            <a:r>
              <a:rPr lang="en-GB" dirty="0">
                <a:effectLst/>
                <a:ea typeface="Calibri" panose="020F0502020204030204" pitchFamily="34" charset="0"/>
              </a:rPr>
              <a:t>The virtual space (Environment) where the avatars operate.</a:t>
            </a:r>
            <a:endParaRPr lang="it-IT" dirty="0">
              <a:effectLst/>
              <a:ea typeface="Calibri" panose="020F0502020204030204" pitchFamily="34" charset="0"/>
            </a:endParaRPr>
          </a:p>
          <a:p>
            <a:pPr marL="742950" lvl="1" indent="-285750" algn="just">
              <a:buFont typeface="+mj-lt"/>
              <a:buAutoNum type="alphaLcPeriod"/>
            </a:pPr>
            <a:r>
              <a:rPr lang="en-GB" dirty="0">
                <a:effectLst/>
                <a:ea typeface="Calibri" panose="020F0502020204030204" pitchFamily="34" charset="0"/>
              </a:rPr>
              <a:t>The avatar model to be animated.</a:t>
            </a:r>
            <a:endParaRPr lang="it-IT" dirty="0">
              <a:effectLst/>
              <a:ea typeface="Calibri" panose="020F0502020204030204" pitchFamily="34" charset="0"/>
            </a:endParaRPr>
          </a:p>
          <a:p>
            <a:pPr marL="742950" lvl="1" indent="-285750" algn="just">
              <a:buFont typeface="+mj-lt"/>
              <a:buAutoNum type="alphaLcPeriod"/>
            </a:pPr>
            <a:r>
              <a:rPr lang="en-GB" dirty="0">
                <a:effectLst/>
                <a:ea typeface="Calibri" panose="020F0502020204030204" pitchFamily="34" charset="0"/>
              </a:rPr>
              <a:t>The position occupied by an avatar in the Virtual Environment.</a:t>
            </a:r>
            <a:endParaRPr lang="it-IT" dirty="0">
              <a:effectLst/>
              <a:ea typeface="Calibri" panose="020F0502020204030204" pitchFamily="34" charset="0"/>
            </a:endParaRPr>
          </a:p>
          <a:p>
            <a:pPr marL="742950" lvl="1" indent="-285750" algn="just">
              <a:buFont typeface="+mj-lt"/>
              <a:buAutoNum type="alphaLcPeriod"/>
            </a:pPr>
            <a:r>
              <a:rPr lang="en-GB" dirty="0">
                <a:effectLst/>
                <a:ea typeface="Calibri" panose="020F0502020204030204" pitchFamily="34" charset="0"/>
              </a:rPr>
              <a:t>The user’s Point of View when watching and hearing the 3D Audio-Visual Scene in the Virtual Environment.</a:t>
            </a:r>
          </a:p>
          <a:p>
            <a:pPr marL="342900" lvl="0" indent="-342900" algn="just">
              <a:buFont typeface="+mj-lt"/>
              <a:buAutoNum type="arabicPeriod"/>
            </a:pPr>
            <a:r>
              <a:rPr lang="en-GB" sz="2000" dirty="0">
                <a:effectLst/>
                <a:ea typeface="Calibri" panose="020F0502020204030204" pitchFamily="34" charset="0"/>
              </a:rPr>
              <a:t>A </a:t>
            </a:r>
            <a:r>
              <a:rPr lang="en-GB" sz="2000" b="1" dirty="0">
                <a:effectLst/>
                <a:ea typeface="Calibri" panose="020F0502020204030204" pitchFamily="34" charset="0"/>
              </a:rPr>
              <a:t>machine</a:t>
            </a:r>
            <a:r>
              <a:rPr lang="en-GB" sz="2000" dirty="0">
                <a:effectLst/>
                <a:ea typeface="Calibri" panose="020F0502020204030204" pitchFamily="34" charset="0"/>
              </a:rPr>
              <a:t> </a:t>
            </a:r>
            <a:endParaRPr lang="it-IT" sz="2000" dirty="0">
              <a:effectLst/>
              <a:ea typeface="Calibri" panose="020F0502020204030204" pitchFamily="34" charset="0"/>
            </a:endParaRPr>
          </a:p>
          <a:p>
            <a:pPr marL="742950" lvl="1" indent="-285750" algn="just">
              <a:buFont typeface="+mj-lt"/>
              <a:buAutoNum type="alphaLcPeriod"/>
            </a:pPr>
            <a:r>
              <a:rPr lang="en-GB" dirty="0">
                <a:effectLst/>
                <a:ea typeface="Calibri" panose="020F0502020204030204" pitchFamily="34" charset="0"/>
              </a:rPr>
              <a:t>Perceives the Audio-Visual components of the Real Environment and creates:</a:t>
            </a:r>
            <a:endParaRPr lang="it-IT" dirty="0">
              <a:effectLst/>
              <a:ea typeface="Calibri" panose="020F0502020204030204" pitchFamily="34" charset="0"/>
            </a:endParaRPr>
          </a:p>
          <a:p>
            <a:pPr marL="1143000" lvl="2" indent="-228600" algn="just">
              <a:buFont typeface="+mj-lt"/>
              <a:buAutoNum type="romanLcPeriod"/>
            </a:pPr>
            <a:r>
              <a:rPr lang="en-GB" sz="2000" dirty="0">
                <a:effectLst/>
                <a:ea typeface="Calibri" panose="020F0502020204030204" pitchFamily="34" charset="0"/>
              </a:rPr>
              <a:t>An Audio Scene Description composed of independent audio objects and their locations.</a:t>
            </a:r>
            <a:endParaRPr lang="it-IT" sz="2000" dirty="0">
              <a:effectLst/>
              <a:ea typeface="Calibri" panose="020F0502020204030204" pitchFamily="34" charset="0"/>
            </a:endParaRPr>
          </a:p>
          <a:p>
            <a:pPr marL="1143000" lvl="2" indent="-228600" algn="just">
              <a:buFont typeface="+mj-lt"/>
              <a:buAutoNum type="romanLcPeriod"/>
            </a:pPr>
            <a:r>
              <a:rPr lang="en-GB" sz="2000" dirty="0">
                <a:effectLst/>
                <a:ea typeface="Calibri" panose="020F0502020204030204" pitchFamily="34" charset="0"/>
              </a:rPr>
              <a:t>A Visual Scene Description composed of independent visual objects and their locations.</a:t>
            </a:r>
            <a:endParaRPr lang="it-IT" sz="2000" dirty="0">
              <a:effectLst/>
              <a:ea typeface="Calibri" panose="020F0502020204030204" pitchFamily="34" charset="0"/>
            </a:endParaRPr>
          </a:p>
          <a:p>
            <a:pPr marL="1143000" lvl="2" indent="-228600" algn="just">
              <a:buFont typeface="+mj-lt"/>
              <a:buAutoNum type="romanLcPeriod"/>
            </a:pPr>
            <a:r>
              <a:rPr lang="it-IT" sz="2000" dirty="0">
                <a:effectLst/>
                <a:ea typeface="Calibri" panose="020F0502020204030204" pitchFamily="34" charset="0"/>
              </a:rPr>
              <a:t>A complete Audio-Visual Scene </a:t>
            </a:r>
            <a:r>
              <a:rPr lang="it-IT" sz="2000" dirty="0" err="1">
                <a:effectLst/>
                <a:ea typeface="Calibri" panose="020F0502020204030204" pitchFamily="34" charset="0"/>
              </a:rPr>
              <a:t>Description</a:t>
            </a:r>
            <a:endParaRPr lang="it-IT" sz="2000" dirty="0">
              <a:effectLst/>
              <a:ea typeface="Calibri" panose="020F0502020204030204" pitchFamily="34" charset="0"/>
            </a:endParaRPr>
          </a:p>
        </p:txBody>
      </p:sp>
      <p:sp>
        <p:nvSpPr>
          <p:cNvPr id="4" name="Date Placeholder 3">
            <a:extLst>
              <a:ext uri="{FF2B5EF4-FFF2-40B4-BE49-F238E27FC236}">
                <a16:creationId xmlns:a16="http://schemas.microsoft.com/office/drawing/2014/main" id="{BD00C334-21D2-9B80-531D-F688593ACCF2}"/>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A5799BA-AC88-42FB-B8BE-FF1867FF2DFC}" type="datetime5">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3-Apr-23</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Slide Number Placeholder 4">
            <a:extLst>
              <a:ext uri="{FF2B5EF4-FFF2-40B4-BE49-F238E27FC236}">
                <a16:creationId xmlns:a16="http://schemas.microsoft.com/office/drawing/2014/main" id="{333F0D03-1C1B-8BD9-E549-277D0D4240B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87009450"/>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4" id="{D12AFF75-761C-403E-8A71-C50DEEA6EAB4}" vid="{35729C94-0158-4A84-8A1F-B758285A70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1368</Words>
  <Application>Microsoft Office PowerPoint</Application>
  <PresentationFormat>Widescreen</PresentationFormat>
  <Paragraphs>385</Paragraphs>
  <Slides>20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Avenir Book</vt:lpstr>
      <vt:lpstr>Calibri</vt:lpstr>
      <vt:lpstr>Century Gothic</vt:lpstr>
      <vt:lpstr>Montserrat SemiBold</vt:lpstr>
      <vt:lpstr>Times New Roman</vt:lpstr>
      <vt:lpstr>Wingdings 3</vt:lpstr>
      <vt:lpstr>Filo</vt:lpstr>
      <vt:lpstr>Avatar interoperability</vt:lpstr>
      <vt:lpstr>1) Importance of Avatar </vt:lpstr>
      <vt:lpstr>2. Types of Avatar </vt:lpstr>
      <vt:lpstr>3. Avatar concept in MPAI </vt:lpstr>
      <vt:lpstr>4. What is Avatar Representation and Animation?</vt:lpstr>
      <vt:lpstr>5. Examples of avatars implementation in MPAI </vt:lpstr>
      <vt:lpstr>Target use case: avatar-based video-conference (ABV)</vt:lpstr>
      <vt:lpstr>Target use case: avatar-based video-conference (ABV)</vt:lpstr>
      <vt:lpstr>ABV walkthrough/1</vt:lpstr>
      <vt:lpstr>ABV walkthrough/2</vt:lpstr>
      <vt:lpstr>AABV walkthrough/3</vt:lpstr>
      <vt:lpstr>MPAI approach to standardisation</vt:lpstr>
      <vt:lpstr>ABV Client: transmitting side</vt:lpstr>
      <vt:lpstr>ABV Server</vt:lpstr>
      <vt:lpstr>Special ABV Server: Virtual Secretary</vt:lpstr>
      <vt:lpstr>ABV Client: Receiving Side</vt:lpstr>
      <vt:lpstr>Personal Status Extraction</vt:lpstr>
      <vt:lpstr>Personal Status Display</vt:lpstr>
      <vt:lpstr>Implementation…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Avatar interoperability</dc:title>
  <dc:creator>renatov56 renatov56</dc:creator>
  <cp:lastModifiedBy>renatov56 renatov56</cp:lastModifiedBy>
  <cp:revision>1</cp:revision>
  <dcterms:created xsi:type="dcterms:W3CDTF">2023-04-03T13:12:23Z</dcterms:created>
  <dcterms:modified xsi:type="dcterms:W3CDTF">2023-04-03T13:12:45Z</dcterms:modified>
</cp:coreProperties>
</file>