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8"/>
  </p:notesMasterIdLst>
  <p:sldIdLst>
    <p:sldId id="1046" r:id="rId2"/>
    <p:sldId id="2400" r:id="rId3"/>
    <p:sldId id="1963" r:id="rId4"/>
    <p:sldId id="1925" r:id="rId5"/>
    <p:sldId id="2340" r:id="rId6"/>
    <p:sldId id="1939" r:id="rId7"/>
    <p:sldId id="1938" r:id="rId8"/>
    <p:sldId id="2341" r:id="rId9"/>
    <p:sldId id="2342" r:id="rId10"/>
    <p:sldId id="2385" r:id="rId11"/>
    <p:sldId id="2402" r:id="rId12"/>
    <p:sldId id="2343" r:id="rId13"/>
    <p:sldId id="2403" r:id="rId14"/>
    <p:sldId id="2415" r:id="rId15"/>
    <p:sldId id="2401" r:id="rId16"/>
    <p:sldId id="1049" r:id="rId17"/>
    <p:sldId id="1050" r:id="rId18"/>
    <p:sldId id="2404" r:id="rId19"/>
    <p:sldId id="1054" r:id="rId20"/>
    <p:sldId id="1059" r:id="rId21"/>
    <p:sldId id="2407" r:id="rId22"/>
    <p:sldId id="2355" r:id="rId23"/>
    <p:sldId id="2406" r:id="rId24"/>
    <p:sldId id="1056" r:id="rId25"/>
    <p:sldId id="1057" r:id="rId26"/>
    <p:sldId id="2413" r:id="rId27"/>
    <p:sldId id="2336" r:id="rId28"/>
    <p:sldId id="2337" r:id="rId29"/>
    <p:sldId id="2408" r:id="rId30"/>
    <p:sldId id="2381" r:id="rId31"/>
    <p:sldId id="2190" r:id="rId32"/>
    <p:sldId id="2335" r:id="rId33"/>
    <p:sldId id="2388" r:id="rId34"/>
    <p:sldId id="2344" r:id="rId35"/>
    <p:sldId id="2345" r:id="rId36"/>
    <p:sldId id="2354" r:id="rId37"/>
    <p:sldId id="2346" r:id="rId38"/>
    <p:sldId id="2348" r:id="rId39"/>
    <p:sldId id="2409" r:id="rId40"/>
    <p:sldId id="2349" r:id="rId41"/>
    <p:sldId id="2351" r:id="rId42"/>
    <p:sldId id="2414" r:id="rId43"/>
    <p:sldId id="2410" r:id="rId44"/>
    <p:sldId id="2352" r:id="rId45"/>
    <p:sldId id="2382" r:id="rId46"/>
    <p:sldId id="2356" r:id="rId47"/>
    <p:sldId id="2357" r:id="rId48"/>
    <p:sldId id="2358" r:id="rId49"/>
    <p:sldId id="2359" r:id="rId50"/>
    <p:sldId id="2360" r:id="rId51"/>
    <p:sldId id="2361" r:id="rId52"/>
    <p:sldId id="2363" r:id="rId53"/>
    <p:sldId id="2364" r:id="rId54"/>
    <p:sldId id="2365" r:id="rId55"/>
    <p:sldId id="2366" r:id="rId56"/>
    <p:sldId id="2367" r:id="rId57"/>
    <p:sldId id="2368" r:id="rId58"/>
    <p:sldId id="2362" r:id="rId59"/>
    <p:sldId id="2369" r:id="rId60"/>
    <p:sldId id="2370" r:id="rId61"/>
    <p:sldId id="2371" r:id="rId62"/>
    <p:sldId id="2372" r:id="rId63"/>
    <p:sldId id="2373" r:id="rId64"/>
    <p:sldId id="2374" r:id="rId65"/>
    <p:sldId id="2375" r:id="rId66"/>
    <p:sldId id="2376" r:id="rId67"/>
    <p:sldId id="2389" r:id="rId68"/>
    <p:sldId id="2377" r:id="rId69"/>
    <p:sldId id="2378" r:id="rId70"/>
    <p:sldId id="2399" r:id="rId71"/>
    <p:sldId id="2412" r:id="rId72"/>
    <p:sldId id="1051" r:id="rId73"/>
    <p:sldId id="263" r:id="rId74"/>
    <p:sldId id="2390" r:id="rId75"/>
    <p:sldId id="2383" r:id="rId76"/>
    <p:sldId id="2380" r:id="rId77"/>
    <p:sldId id="2392" r:id="rId78"/>
    <p:sldId id="2391" r:id="rId79"/>
    <p:sldId id="2393" r:id="rId80"/>
    <p:sldId id="2394" r:id="rId81"/>
    <p:sldId id="2395" r:id="rId82"/>
    <p:sldId id="2397" r:id="rId83"/>
    <p:sldId id="2396" r:id="rId84"/>
    <p:sldId id="2398" r:id="rId85"/>
    <p:sldId id="2339" r:id="rId86"/>
    <p:sldId id="2104" r:id="rId8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70F834-4CFC-448D-9DFD-DB18616E306A}" v="666" dt="2023-06-23T17:32:16.8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57" autoAdjust="0"/>
  </p:normalViewPr>
  <p:slideViewPr>
    <p:cSldViewPr snapToGrid="0">
      <p:cViewPr varScale="1">
        <p:scale>
          <a:sx n="110" d="100"/>
          <a:sy n="110" d="100"/>
        </p:scale>
        <p:origin x="5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ardo Chiariglione" userId="03ff1134-c2b7-4932-850d-6529216fed29" providerId="ADAL" clId="{C269061C-3D7B-4943-BE2A-7CC014369224}"/>
    <pc:docChg chg="undo custSel addSld delSld modSld">
      <pc:chgData name="Leonardo Chiariglione" userId="03ff1134-c2b7-4932-850d-6529216fed29" providerId="ADAL" clId="{C269061C-3D7B-4943-BE2A-7CC014369224}" dt="2023-06-20T20:39:21.038" v="708" actId="6549"/>
      <pc:docMkLst>
        <pc:docMk/>
      </pc:docMkLst>
      <pc:sldChg chg="addSp modSp new mod">
        <pc:chgData name="Leonardo Chiariglione" userId="03ff1134-c2b7-4932-850d-6529216fed29" providerId="ADAL" clId="{C269061C-3D7B-4943-BE2A-7CC014369224}" dt="2023-06-20T20:01:17.190" v="183" actId="113"/>
        <pc:sldMkLst>
          <pc:docMk/>
          <pc:sldMk cId="3140101219" sldId="2370"/>
        </pc:sldMkLst>
        <pc:spChg chg="mod">
          <ac:chgData name="Leonardo Chiariglione" userId="03ff1134-c2b7-4932-850d-6529216fed29" providerId="ADAL" clId="{C269061C-3D7B-4943-BE2A-7CC014369224}" dt="2023-06-20T19:57:42.985" v="83" actId="20577"/>
          <ac:spMkLst>
            <pc:docMk/>
            <pc:sldMk cId="3140101219" sldId="2370"/>
            <ac:spMk id="2" creationId="{0B20BD7F-DED8-F383-3EE7-B6ECE19E8F0A}"/>
          </ac:spMkLst>
        </pc:spChg>
        <pc:graphicFrameChg chg="add mod modGraphic">
          <ac:chgData name="Leonardo Chiariglione" userId="03ff1134-c2b7-4932-850d-6529216fed29" providerId="ADAL" clId="{C269061C-3D7B-4943-BE2A-7CC014369224}" dt="2023-06-20T20:01:17.190" v="183" actId="113"/>
          <ac:graphicFrameMkLst>
            <pc:docMk/>
            <pc:sldMk cId="3140101219" sldId="2370"/>
            <ac:graphicFrameMk id="5" creationId="{A7AFBB63-D549-13F1-07EA-7EF1B04088BF}"/>
          </ac:graphicFrameMkLst>
        </pc:graphicFrameChg>
      </pc:sldChg>
      <pc:sldChg chg="addSp modSp new mod">
        <pc:chgData name="Leonardo Chiariglione" userId="03ff1134-c2b7-4932-850d-6529216fed29" providerId="ADAL" clId="{C269061C-3D7B-4943-BE2A-7CC014369224}" dt="2023-06-20T20:10:26.005" v="321" actId="20577"/>
        <pc:sldMkLst>
          <pc:docMk/>
          <pc:sldMk cId="2303290982" sldId="2371"/>
        </pc:sldMkLst>
        <pc:spChg chg="mod">
          <ac:chgData name="Leonardo Chiariglione" userId="03ff1134-c2b7-4932-850d-6529216fed29" providerId="ADAL" clId="{C269061C-3D7B-4943-BE2A-7CC014369224}" dt="2023-06-20T20:10:26.005" v="321" actId="20577"/>
          <ac:spMkLst>
            <pc:docMk/>
            <pc:sldMk cId="2303290982" sldId="2371"/>
            <ac:spMk id="2" creationId="{E0BE65FB-C193-8A45-79C4-6B7A474405C5}"/>
          </ac:spMkLst>
        </pc:spChg>
        <pc:graphicFrameChg chg="add mod modGraphic">
          <ac:chgData name="Leonardo Chiariglione" userId="03ff1134-c2b7-4932-850d-6529216fed29" providerId="ADAL" clId="{C269061C-3D7B-4943-BE2A-7CC014369224}" dt="2023-06-20T20:00:38.366" v="178" actId="113"/>
          <ac:graphicFrameMkLst>
            <pc:docMk/>
            <pc:sldMk cId="2303290982" sldId="2371"/>
            <ac:graphicFrameMk id="5" creationId="{864BAEDA-A0AA-9F7A-99A9-5AFC393740D4}"/>
          </ac:graphicFrameMkLst>
        </pc:graphicFrameChg>
      </pc:sldChg>
      <pc:sldChg chg="addSp modSp new mod">
        <pc:chgData name="Leonardo Chiariglione" userId="03ff1134-c2b7-4932-850d-6529216fed29" providerId="ADAL" clId="{C269061C-3D7B-4943-BE2A-7CC014369224}" dt="2023-06-20T20:14:57.664" v="389" actId="20577"/>
        <pc:sldMkLst>
          <pc:docMk/>
          <pc:sldMk cId="3917360038" sldId="2372"/>
        </pc:sldMkLst>
        <pc:spChg chg="mod">
          <ac:chgData name="Leonardo Chiariglione" userId="03ff1134-c2b7-4932-850d-6529216fed29" providerId="ADAL" clId="{C269061C-3D7B-4943-BE2A-7CC014369224}" dt="2023-06-20T20:11:53.194" v="365" actId="20577"/>
          <ac:spMkLst>
            <pc:docMk/>
            <pc:sldMk cId="3917360038" sldId="2372"/>
            <ac:spMk id="2" creationId="{44AFE20F-D560-1DD8-9676-B68823B93F45}"/>
          </ac:spMkLst>
        </pc:spChg>
        <pc:graphicFrameChg chg="add mod modGraphic">
          <ac:chgData name="Leonardo Chiariglione" userId="03ff1134-c2b7-4932-850d-6529216fed29" providerId="ADAL" clId="{C269061C-3D7B-4943-BE2A-7CC014369224}" dt="2023-06-20T20:14:57.664" v="389" actId="20577"/>
          <ac:graphicFrameMkLst>
            <pc:docMk/>
            <pc:sldMk cId="3917360038" sldId="2372"/>
            <ac:graphicFrameMk id="5" creationId="{AF977E6C-7EF4-FCF9-15E6-9015CC047627}"/>
          </ac:graphicFrameMkLst>
        </pc:graphicFrameChg>
      </pc:sldChg>
      <pc:sldChg chg="addSp modSp new mod">
        <pc:chgData name="Leonardo Chiariglione" userId="03ff1134-c2b7-4932-850d-6529216fed29" providerId="ADAL" clId="{C269061C-3D7B-4943-BE2A-7CC014369224}" dt="2023-06-20T20:14:34.999" v="388" actId="113"/>
        <pc:sldMkLst>
          <pc:docMk/>
          <pc:sldMk cId="3758444437" sldId="2373"/>
        </pc:sldMkLst>
        <pc:spChg chg="mod">
          <ac:chgData name="Leonardo Chiariglione" userId="03ff1134-c2b7-4932-850d-6529216fed29" providerId="ADAL" clId="{C269061C-3D7B-4943-BE2A-7CC014369224}" dt="2023-06-20T20:12:11.813" v="368" actId="20577"/>
          <ac:spMkLst>
            <pc:docMk/>
            <pc:sldMk cId="3758444437" sldId="2373"/>
            <ac:spMk id="2" creationId="{4099257E-9480-69EB-AEE5-84F2ADAE5BE1}"/>
          </ac:spMkLst>
        </pc:spChg>
        <pc:graphicFrameChg chg="add mod modGraphic">
          <ac:chgData name="Leonardo Chiariglione" userId="03ff1134-c2b7-4932-850d-6529216fed29" providerId="ADAL" clId="{C269061C-3D7B-4943-BE2A-7CC014369224}" dt="2023-06-20T20:14:34.999" v="388" actId="113"/>
          <ac:graphicFrameMkLst>
            <pc:docMk/>
            <pc:sldMk cId="3758444437" sldId="2373"/>
            <ac:graphicFrameMk id="5" creationId="{DD024661-0459-202B-2CEA-6C8FF15ED738}"/>
          </ac:graphicFrameMkLst>
        </pc:graphicFrameChg>
      </pc:sldChg>
      <pc:sldChg chg="addSp modSp new mod">
        <pc:chgData name="Leonardo Chiariglione" userId="03ff1134-c2b7-4932-850d-6529216fed29" providerId="ADAL" clId="{C269061C-3D7B-4943-BE2A-7CC014369224}" dt="2023-06-20T20:14:18.159" v="385" actId="113"/>
        <pc:sldMkLst>
          <pc:docMk/>
          <pc:sldMk cId="487417529" sldId="2374"/>
        </pc:sldMkLst>
        <pc:spChg chg="mod">
          <ac:chgData name="Leonardo Chiariglione" userId="03ff1134-c2b7-4932-850d-6529216fed29" providerId="ADAL" clId="{C269061C-3D7B-4943-BE2A-7CC014369224}" dt="2023-06-20T20:12:19.269" v="371" actId="20577"/>
          <ac:spMkLst>
            <pc:docMk/>
            <pc:sldMk cId="487417529" sldId="2374"/>
            <ac:spMk id="2" creationId="{D647C748-62C9-38F0-073F-8865F4B7FE2F}"/>
          </ac:spMkLst>
        </pc:spChg>
        <pc:graphicFrameChg chg="add mod modGraphic">
          <ac:chgData name="Leonardo Chiariglione" userId="03ff1134-c2b7-4932-850d-6529216fed29" providerId="ADAL" clId="{C269061C-3D7B-4943-BE2A-7CC014369224}" dt="2023-06-20T20:14:18.159" v="385" actId="113"/>
          <ac:graphicFrameMkLst>
            <pc:docMk/>
            <pc:sldMk cId="487417529" sldId="2374"/>
            <ac:graphicFrameMk id="5" creationId="{6108C809-B756-1C57-4AF5-7C10A375E44D}"/>
          </ac:graphicFrameMkLst>
        </pc:graphicFrameChg>
      </pc:sldChg>
      <pc:sldChg chg="addSp modSp new mod">
        <pc:chgData name="Leonardo Chiariglione" userId="03ff1134-c2b7-4932-850d-6529216fed29" providerId="ADAL" clId="{C269061C-3D7B-4943-BE2A-7CC014369224}" dt="2023-06-20T20:15:42.650" v="392" actId="20577"/>
        <pc:sldMkLst>
          <pc:docMk/>
          <pc:sldMk cId="1376555214" sldId="2375"/>
        </pc:sldMkLst>
        <pc:spChg chg="mod">
          <ac:chgData name="Leonardo Chiariglione" userId="03ff1134-c2b7-4932-850d-6529216fed29" providerId="ADAL" clId="{C269061C-3D7B-4943-BE2A-7CC014369224}" dt="2023-06-20T20:15:42.650" v="392" actId="20577"/>
          <ac:spMkLst>
            <pc:docMk/>
            <pc:sldMk cId="1376555214" sldId="2375"/>
            <ac:spMk id="2" creationId="{13AC9068-F2DC-2A19-77D5-040C415E448C}"/>
          </ac:spMkLst>
        </pc:spChg>
        <pc:graphicFrameChg chg="add mod modGraphic">
          <ac:chgData name="Leonardo Chiariglione" userId="03ff1134-c2b7-4932-850d-6529216fed29" providerId="ADAL" clId="{C269061C-3D7B-4943-BE2A-7CC014369224}" dt="2023-06-20T20:14:03.591" v="382" actId="113"/>
          <ac:graphicFrameMkLst>
            <pc:docMk/>
            <pc:sldMk cId="1376555214" sldId="2375"/>
            <ac:graphicFrameMk id="5" creationId="{3E904722-D004-0C69-B795-389561F80F43}"/>
          </ac:graphicFrameMkLst>
        </pc:graphicFrameChg>
      </pc:sldChg>
      <pc:sldChg chg="addSp modSp new mod">
        <pc:chgData name="Leonardo Chiariglione" userId="03ff1134-c2b7-4932-850d-6529216fed29" providerId="ADAL" clId="{C269061C-3D7B-4943-BE2A-7CC014369224}" dt="2023-06-20T20:19:36.969" v="447" actId="1035"/>
        <pc:sldMkLst>
          <pc:docMk/>
          <pc:sldMk cId="3364191139" sldId="2376"/>
        </pc:sldMkLst>
        <pc:spChg chg="mod">
          <ac:chgData name="Leonardo Chiariglione" userId="03ff1134-c2b7-4932-850d-6529216fed29" providerId="ADAL" clId="{C269061C-3D7B-4943-BE2A-7CC014369224}" dt="2023-06-20T20:16:08.690" v="394"/>
          <ac:spMkLst>
            <pc:docMk/>
            <pc:sldMk cId="3364191139" sldId="2376"/>
            <ac:spMk id="2" creationId="{E99261B2-BF40-92A0-7427-C42B97809BA6}"/>
          </ac:spMkLst>
        </pc:spChg>
        <pc:graphicFrameChg chg="add mod modGraphic">
          <ac:chgData name="Leonardo Chiariglione" userId="03ff1134-c2b7-4932-850d-6529216fed29" providerId="ADAL" clId="{C269061C-3D7B-4943-BE2A-7CC014369224}" dt="2023-06-20T20:19:36.969" v="447" actId="1035"/>
          <ac:graphicFrameMkLst>
            <pc:docMk/>
            <pc:sldMk cId="3364191139" sldId="2376"/>
            <ac:graphicFrameMk id="5" creationId="{738A6160-3B26-0C7D-17FE-A52D9BA982CD}"/>
          </ac:graphicFrameMkLst>
        </pc:graphicFrameChg>
      </pc:sldChg>
      <pc:sldChg chg="addSp delSp modSp new mod modClrScheme chgLayout">
        <pc:chgData name="Leonardo Chiariglione" userId="03ff1134-c2b7-4932-850d-6529216fed29" providerId="ADAL" clId="{C269061C-3D7B-4943-BE2A-7CC014369224}" dt="2023-06-20T20:24:43.082" v="486" actId="20577"/>
        <pc:sldMkLst>
          <pc:docMk/>
          <pc:sldMk cId="537258169" sldId="2377"/>
        </pc:sldMkLst>
        <pc:spChg chg="del mod ord">
          <ac:chgData name="Leonardo Chiariglione" userId="03ff1134-c2b7-4932-850d-6529216fed29" providerId="ADAL" clId="{C269061C-3D7B-4943-BE2A-7CC014369224}" dt="2023-06-20T20:22:43.273" v="449" actId="700"/>
          <ac:spMkLst>
            <pc:docMk/>
            <pc:sldMk cId="537258169" sldId="2377"/>
            <ac:spMk id="2" creationId="{E3D0D674-5732-0762-F58D-8CD1273B1CF8}"/>
          </ac:spMkLst>
        </pc:spChg>
        <pc:spChg chg="mod ord">
          <ac:chgData name="Leonardo Chiariglione" userId="03ff1134-c2b7-4932-850d-6529216fed29" providerId="ADAL" clId="{C269061C-3D7B-4943-BE2A-7CC014369224}" dt="2023-06-20T20:22:43.273" v="449" actId="700"/>
          <ac:spMkLst>
            <pc:docMk/>
            <pc:sldMk cId="537258169" sldId="2377"/>
            <ac:spMk id="3" creationId="{4999E633-04B3-3547-69F0-413A83D2805C}"/>
          </ac:spMkLst>
        </pc:spChg>
        <pc:spChg chg="mod ord">
          <ac:chgData name="Leonardo Chiariglione" userId="03ff1134-c2b7-4932-850d-6529216fed29" providerId="ADAL" clId="{C269061C-3D7B-4943-BE2A-7CC014369224}" dt="2023-06-20T20:22:43.273" v="449" actId="700"/>
          <ac:spMkLst>
            <pc:docMk/>
            <pc:sldMk cId="537258169" sldId="2377"/>
            <ac:spMk id="4" creationId="{18141F2D-7E42-90EC-7CAD-A5C313EA4E0F}"/>
          </ac:spMkLst>
        </pc:spChg>
        <pc:spChg chg="add mod ord">
          <ac:chgData name="Leonardo Chiariglione" userId="03ff1134-c2b7-4932-850d-6529216fed29" providerId="ADAL" clId="{C269061C-3D7B-4943-BE2A-7CC014369224}" dt="2023-06-20T20:24:43.082" v="486" actId="20577"/>
          <ac:spMkLst>
            <pc:docMk/>
            <pc:sldMk cId="537258169" sldId="2377"/>
            <ac:spMk id="5" creationId="{3FDD8E9B-7372-4249-5DD2-EFA04F4D3C5A}"/>
          </ac:spMkLst>
        </pc:spChg>
        <pc:spChg chg="add mod ord">
          <ac:chgData name="Leonardo Chiariglione" userId="03ff1134-c2b7-4932-850d-6529216fed29" providerId="ADAL" clId="{C269061C-3D7B-4943-BE2A-7CC014369224}" dt="2023-06-20T20:23:06.207" v="459" actId="27636"/>
          <ac:spMkLst>
            <pc:docMk/>
            <pc:sldMk cId="537258169" sldId="2377"/>
            <ac:spMk id="6" creationId="{409FF0EA-190E-FE91-C18A-4D65CD1B84DE}"/>
          </ac:spMkLst>
        </pc:spChg>
        <pc:spChg chg="add del">
          <ac:chgData name="Leonardo Chiariglione" userId="03ff1134-c2b7-4932-850d-6529216fed29" providerId="ADAL" clId="{C269061C-3D7B-4943-BE2A-7CC014369224}" dt="2023-06-20T20:23:40.799" v="461" actId="22"/>
          <ac:spMkLst>
            <pc:docMk/>
            <pc:sldMk cId="537258169" sldId="2377"/>
            <ac:spMk id="8" creationId="{45B225D1-D4AD-C16C-8C3F-B40F548462A8}"/>
          </ac:spMkLst>
        </pc:spChg>
      </pc:sldChg>
      <pc:sldChg chg="modSp new mod">
        <pc:chgData name="Leonardo Chiariglione" userId="03ff1134-c2b7-4932-850d-6529216fed29" providerId="ADAL" clId="{C269061C-3D7B-4943-BE2A-7CC014369224}" dt="2023-06-20T20:25:07.389" v="491" actId="20577"/>
        <pc:sldMkLst>
          <pc:docMk/>
          <pc:sldMk cId="570808243" sldId="2378"/>
        </pc:sldMkLst>
        <pc:spChg chg="mod">
          <ac:chgData name="Leonardo Chiariglione" userId="03ff1134-c2b7-4932-850d-6529216fed29" providerId="ADAL" clId="{C269061C-3D7B-4943-BE2A-7CC014369224}" dt="2023-06-20T20:25:07.389" v="491" actId="20577"/>
          <ac:spMkLst>
            <pc:docMk/>
            <pc:sldMk cId="570808243" sldId="2378"/>
            <ac:spMk id="2" creationId="{66D70C39-59BB-9F9F-F18E-8EC313C8C32A}"/>
          </ac:spMkLst>
        </pc:spChg>
        <pc:spChg chg="mod">
          <ac:chgData name="Leonardo Chiariglione" userId="03ff1134-c2b7-4932-850d-6529216fed29" providerId="ADAL" clId="{C269061C-3D7B-4943-BE2A-7CC014369224}" dt="2023-06-20T20:24:25.268" v="474" actId="255"/>
          <ac:spMkLst>
            <pc:docMk/>
            <pc:sldMk cId="570808243" sldId="2378"/>
            <ac:spMk id="3" creationId="{6B947C3E-F61C-E757-EE54-3F56DC4EE895}"/>
          </ac:spMkLst>
        </pc:spChg>
      </pc:sldChg>
      <pc:sldChg chg="addSp delSp modSp new mod">
        <pc:chgData name="Leonardo Chiariglione" userId="03ff1134-c2b7-4932-850d-6529216fed29" providerId="ADAL" clId="{C269061C-3D7B-4943-BE2A-7CC014369224}" dt="2023-06-20T20:27:49.205" v="561" actId="1036"/>
        <pc:sldMkLst>
          <pc:docMk/>
          <pc:sldMk cId="1848660734" sldId="2379"/>
        </pc:sldMkLst>
        <pc:spChg chg="mod">
          <ac:chgData name="Leonardo Chiariglione" userId="03ff1134-c2b7-4932-850d-6529216fed29" providerId="ADAL" clId="{C269061C-3D7B-4943-BE2A-7CC014369224}" dt="2023-06-20T20:25:47.916" v="516" actId="20577"/>
          <ac:spMkLst>
            <pc:docMk/>
            <pc:sldMk cId="1848660734" sldId="2379"/>
            <ac:spMk id="2" creationId="{406FE1F9-741F-F4CC-F52C-E1C8C719FE40}"/>
          </ac:spMkLst>
        </pc:spChg>
        <pc:spChg chg="del">
          <ac:chgData name="Leonardo Chiariglione" userId="03ff1134-c2b7-4932-850d-6529216fed29" providerId="ADAL" clId="{C269061C-3D7B-4943-BE2A-7CC014369224}" dt="2023-06-20T20:26:14.781" v="517" actId="478"/>
          <ac:spMkLst>
            <pc:docMk/>
            <pc:sldMk cId="1848660734" sldId="2379"/>
            <ac:spMk id="3" creationId="{EE47076C-E72D-DBA0-8E89-AFCA77962C34}"/>
          </ac:spMkLst>
        </pc:spChg>
        <pc:spChg chg="mod">
          <ac:chgData name="Leonardo Chiariglione" userId="03ff1134-c2b7-4932-850d-6529216fed29" providerId="ADAL" clId="{C269061C-3D7B-4943-BE2A-7CC014369224}" dt="2023-06-20T20:27:49.205" v="561" actId="1036"/>
          <ac:spMkLst>
            <pc:docMk/>
            <pc:sldMk cId="1848660734" sldId="2379"/>
            <ac:spMk id="5" creationId="{F09B4765-ADE0-B9AD-292C-2983AE609419}"/>
          </ac:spMkLst>
        </pc:spChg>
        <pc:spChg chg="add mod">
          <ac:chgData name="Leonardo Chiariglione" userId="03ff1134-c2b7-4932-850d-6529216fed29" providerId="ADAL" clId="{C269061C-3D7B-4943-BE2A-7CC014369224}" dt="2023-06-20T20:27:49.205" v="561" actId="1036"/>
          <ac:spMkLst>
            <pc:docMk/>
            <pc:sldMk cId="1848660734" sldId="2379"/>
            <ac:spMk id="8" creationId="{8CD509C6-E8A6-00C3-57DE-E03B548AF8A0}"/>
          </ac:spMkLst>
        </pc:spChg>
        <pc:spChg chg="add mod">
          <ac:chgData name="Leonardo Chiariglione" userId="03ff1134-c2b7-4932-850d-6529216fed29" providerId="ADAL" clId="{C269061C-3D7B-4943-BE2A-7CC014369224}" dt="2023-06-20T20:27:49.205" v="561" actId="1036"/>
          <ac:spMkLst>
            <pc:docMk/>
            <pc:sldMk cId="1848660734" sldId="2379"/>
            <ac:spMk id="9" creationId="{84DCE9A4-8DA3-D1AC-058A-179566902064}"/>
          </ac:spMkLst>
        </pc:spChg>
        <pc:spChg chg="add mod">
          <ac:chgData name="Leonardo Chiariglione" userId="03ff1134-c2b7-4932-850d-6529216fed29" providerId="ADAL" clId="{C269061C-3D7B-4943-BE2A-7CC014369224}" dt="2023-06-20T20:27:49.205" v="561" actId="1036"/>
          <ac:spMkLst>
            <pc:docMk/>
            <pc:sldMk cId="1848660734" sldId="2379"/>
            <ac:spMk id="10" creationId="{4EEC730E-99AA-A298-5E60-7D642A05C5D0}"/>
          </ac:spMkLst>
        </pc:spChg>
        <pc:spChg chg="add mod">
          <ac:chgData name="Leonardo Chiariglione" userId="03ff1134-c2b7-4932-850d-6529216fed29" providerId="ADAL" clId="{C269061C-3D7B-4943-BE2A-7CC014369224}" dt="2023-06-20T20:27:49.205" v="561" actId="1036"/>
          <ac:spMkLst>
            <pc:docMk/>
            <pc:sldMk cId="1848660734" sldId="2379"/>
            <ac:spMk id="11" creationId="{B1878C23-9E79-43DC-93DF-58D35525A38E}"/>
          </ac:spMkLst>
        </pc:spChg>
        <pc:spChg chg="add mod">
          <ac:chgData name="Leonardo Chiariglione" userId="03ff1134-c2b7-4932-850d-6529216fed29" providerId="ADAL" clId="{C269061C-3D7B-4943-BE2A-7CC014369224}" dt="2023-06-20T20:27:49.205" v="561" actId="1036"/>
          <ac:spMkLst>
            <pc:docMk/>
            <pc:sldMk cId="1848660734" sldId="2379"/>
            <ac:spMk id="14" creationId="{5D98343B-3838-BB37-7183-C5D7441F9C1C}"/>
          </ac:spMkLst>
        </pc:spChg>
        <pc:spChg chg="add mod">
          <ac:chgData name="Leonardo Chiariglione" userId="03ff1134-c2b7-4932-850d-6529216fed29" providerId="ADAL" clId="{C269061C-3D7B-4943-BE2A-7CC014369224}" dt="2023-06-20T20:27:49.205" v="561" actId="1036"/>
          <ac:spMkLst>
            <pc:docMk/>
            <pc:sldMk cId="1848660734" sldId="2379"/>
            <ac:spMk id="15" creationId="{24B12741-09DE-D5FD-5B6F-CD37C90DD1D2}"/>
          </ac:spMkLst>
        </pc:spChg>
        <pc:spChg chg="add mod">
          <ac:chgData name="Leonardo Chiariglione" userId="03ff1134-c2b7-4932-850d-6529216fed29" providerId="ADAL" clId="{C269061C-3D7B-4943-BE2A-7CC014369224}" dt="2023-06-20T20:27:49.205" v="561" actId="1036"/>
          <ac:spMkLst>
            <pc:docMk/>
            <pc:sldMk cId="1848660734" sldId="2379"/>
            <ac:spMk id="18" creationId="{C5253CE1-7270-BCE9-095B-AC6CF2C57AF6}"/>
          </ac:spMkLst>
        </pc:spChg>
        <pc:spChg chg="add mod">
          <ac:chgData name="Leonardo Chiariglione" userId="03ff1134-c2b7-4932-850d-6529216fed29" providerId="ADAL" clId="{C269061C-3D7B-4943-BE2A-7CC014369224}" dt="2023-06-20T20:27:49.205" v="561" actId="1036"/>
          <ac:spMkLst>
            <pc:docMk/>
            <pc:sldMk cId="1848660734" sldId="2379"/>
            <ac:spMk id="20" creationId="{EB37F85D-B732-0C0B-DCC4-B0E27A3A20FA}"/>
          </ac:spMkLst>
        </pc:spChg>
        <pc:spChg chg="add mod">
          <ac:chgData name="Leonardo Chiariglione" userId="03ff1134-c2b7-4932-850d-6529216fed29" providerId="ADAL" clId="{C269061C-3D7B-4943-BE2A-7CC014369224}" dt="2023-06-20T20:27:49.205" v="561" actId="1036"/>
          <ac:spMkLst>
            <pc:docMk/>
            <pc:sldMk cId="1848660734" sldId="2379"/>
            <ac:spMk id="21" creationId="{F8A7470C-E678-B4D6-E36A-9F6306B7BF4A}"/>
          </ac:spMkLst>
        </pc:spChg>
        <pc:spChg chg="add mod">
          <ac:chgData name="Leonardo Chiariglione" userId="03ff1134-c2b7-4932-850d-6529216fed29" providerId="ADAL" clId="{C269061C-3D7B-4943-BE2A-7CC014369224}" dt="2023-06-20T20:27:49.205" v="561" actId="1036"/>
          <ac:spMkLst>
            <pc:docMk/>
            <pc:sldMk cId="1848660734" sldId="2379"/>
            <ac:spMk id="22" creationId="{1E68DA3B-BBDE-D17F-14C8-1748510BC022}"/>
          </ac:spMkLst>
        </pc:spChg>
        <pc:spChg chg="add mod">
          <ac:chgData name="Leonardo Chiariglione" userId="03ff1134-c2b7-4932-850d-6529216fed29" providerId="ADAL" clId="{C269061C-3D7B-4943-BE2A-7CC014369224}" dt="2023-06-20T20:27:49.205" v="561" actId="1036"/>
          <ac:spMkLst>
            <pc:docMk/>
            <pc:sldMk cId="1848660734" sldId="2379"/>
            <ac:spMk id="24" creationId="{160E011A-1E06-52EA-765F-22A564E048C0}"/>
          </ac:spMkLst>
        </pc:spChg>
        <pc:spChg chg="add mod">
          <ac:chgData name="Leonardo Chiariglione" userId="03ff1134-c2b7-4932-850d-6529216fed29" providerId="ADAL" clId="{C269061C-3D7B-4943-BE2A-7CC014369224}" dt="2023-06-20T20:27:49.205" v="561" actId="1036"/>
          <ac:spMkLst>
            <pc:docMk/>
            <pc:sldMk cId="1848660734" sldId="2379"/>
            <ac:spMk id="25" creationId="{D0719697-E1E2-D10C-0AC2-12DD3997146C}"/>
          </ac:spMkLst>
        </pc:spChg>
        <pc:spChg chg="add mod">
          <ac:chgData name="Leonardo Chiariglione" userId="03ff1134-c2b7-4932-850d-6529216fed29" providerId="ADAL" clId="{C269061C-3D7B-4943-BE2A-7CC014369224}" dt="2023-06-20T20:27:49.205" v="561" actId="1036"/>
          <ac:spMkLst>
            <pc:docMk/>
            <pc:sldMk cId="1848660734" sldId="2379"/>
            <ac:spMk id="26" creationId="{FE5433F6-D5E2-DA91-88CA-7D92FFCCCE6E}"/>
          </ac:spMkLst>
        </pc:spChg>
        <pc:spChg chg="add mod">
          <ac:chgData name="Leonardo Chiariglione" userId="03ff1134-c2b7-4932-850d-6529216fed29" providerId="ADAL" clId="{C269061C-3D7B-4943-BE2A-7CC014369224}" dt="2023-06-20T20:27:49.205" v="561" actId="1036"/>
          <ac:spMkLst>
            <pc:docMk/>
            <pc:sldMk cId="1848660734" sldId="2379"/>
            <ac:spMk id="27" creationId="{8A260089-158B-7154-EDF4-B8D9FBE85860}"/>
          </ac:spMkLst>
        </pc:spChg>
        <pc:spChg chg="add mod">
          <ac:chgData name="Leonardo Chiariglione" userId="03ff1134-c2b7-4932-850d-6529216fed29" providerId="ADAL" clId="{C269061C-3D7B-4943-BE2A-7CC014369224}" dt="2023-06-20T20:27:49.205" v="561" actId="1036"/>
          <ac:spMkLst>
            <pc:docMk/>
            <pc:sldMk cId="1848660734" sldId="2379"/>
            <ac:spMk id="29" creationId="{62C37FDF-A421-3E4A-ED4C-B76A9695A97F}"/>
          </ac:spMkLst>
        </pc:spChg>
        <pc:spChg chg="add mod">
          <ac:chgData name="Leonardo Chiariglione" userId="03ff1134-c2b7-4932-850d-6529216fed29" providerId="ADAL" clId="{C269061C-3D7B-4943-BE2A-7CC014369224}" dt="2023-06-20T20:27:49.205" v="561" actId="1036"/>
          <ac:spMkLst>
            <pc:docMk/>
            <pc:sldMk cId="1848660734" sldId="2379"/>
            <ac:spMk id="30" creationId="{DA578A7C-53B7-7D19-BC9B-6AF899AF18BB}"/>
          </ac:spMkLst>
        </pc:spChg>
        <pc:spChg chg="add mod">
          <ac:chgData name="Leonardo Chiariglione" userId="03ff1134-c2b7-4932-850d-6529216fed29" providerId="ADAL" clId="{C269061C-3D7B-4943-BE2A-7CC014369224}" dt="2023-06-20T20:27:49.205" v="561" actId="1036"/>
          <ac:spMkLst>
            <pc:docMk/>
            <pc:sldMk cId="1848660734" sldId="2379"/>
            <ac:spMk id="31" creationId="{EB60B781-96B1-EC06-319B-CBFAB2E73C0F}"/>
          </ac:spMkLst>
        </pc:spChg>
        <pc:spChg chg="add mod">
          <ac:chgData name="Leonardo Chiariglione" userId="03ff1134-c2b7-4932-850d-6529216fed29" providerId="ADAL" clId="{C269061C-3D7B-4943-BE2A-7CC014369224}" dt="2023-06-20T20:27:49.205" v="561" actId="1036"/>
          <ac:spMkLst>
            <pc:docMk/>
            <pc:sldMk cId="1848660734" sldId="2379"/>
            <ac:spMk id="33" creationId="{D9AFEE3B-ADB9-5C4D-FCB9-3ADDADA3764B}"/>
          </ac:spMkLst>
        </pc:spChg>
        <pc:spChg chg="add mod">
          <ac:chgData name="Leonardo Chiariglione" userId="03ff1134-c2b7-4932-850d-6529216fed29" providerId="ADAL" clId="{C269061C-3D7B-4943-BE2A-7CC014369224}" dt="2023-06-20T20:27:49.205" v="561" actId="1036"/>
          <ac:spMkLst>
            <pc:docMk/>
            <pc:sldMk cId="1848660734" sldId="2379"/>
            <ac:spMk id="34" creationId="{81E3FB9D-7C65-296B-2866-873F34CDC0F8}"/>
          </ac:spMkLst>
        </pc:spChg>
        <pc:spChg chg="add mod">
          <ac:chgData name="Leonardo Chiariglione" userId="03ff1134-c2b7-4932-850d-6529216fed29" providerId="ADAL" clId="{C269061C-3D7B-4943-BE2A-7CC014369224}" dt="2023-06-20T20:27:49.205" v="561" actId="1036"/>
          <ac:spMkLst>
            <pc:docMk/>
            <pc:sldMk cId="1848660734" sldId="2379"/>
            <ac:spMk id="35" creationId="{205F9E68-1A58-B9F1-5613-4157131AE719}"/>
          </ac:spMkLst>
        </pc:spChg>
        <pc:spChg chg="add mod">
          <ac:chgData name="Leonardo Chiariglione" userId="03ff1134-c2b7-4932-850d-6529216fed29" providerId="ADAL" clId="{C269061C-3D7B-4943-BE2A-7CC014369224}" dt="2023-06-20T20:27:49.205" v="561" actId="1036"/>
          <ac:spMkLst>
            <pc:docMk/>
            <pc:sldMk cId="1848660734" sldId="2379"/>
            <ac:spMk id="40" creationId="{A82C47A4-7C69-DCEF-B410-3D3F81B45451}"/>
          </ac:spMkLst>
        </pc:spChg>
        <pc:spChg chg="add mod">
          <ac:chgData name="Leonardo Chiariglione" userId="03ff1134-c2b7-4932-850d-6529216fed29" providerId="ADAL" clId="{C269061C-3D7B-4943-BE2A-7CC014369224}" dt="2023-06-20T20:27:49.205" v="561" actId="1036"/>
          <ac:spMkLst>
            <pc:docMk/>
            <pc:sldMk cId="1848660734" sldId="2379"/>
            <ac:spMk id="42" creationId="{3A6DEB0A-8B07-9A2F-F6AE-724952E679C7}"/>
          </ac:spMkLst>
        </pc:spChg>
        <pc:spChg chg="add mod">
          <ac:chgData name="Leonardo Chiariglione" userId="03ff1134-c2b7-4932-850d-6529216fed29" providerId="ADAL" clId="{C269061C-3D7B-4943-BE2A-7CC014369224}" dt="2023-06-20T20:27:49.205" v="561" actId="1036"/>
          <ac:spMkLst>
            <pc:docMk/>
            <pc:sldMk cId="1848660734" sldId="2379"/>
            <ac:spMk id="44" creationId="{3BB5A811-4B7C-B9C7-AF6A-B68FC5465867}"/>
          </ac:spMkLst>
        </pc:spChg>
        <pc:spChg chg="add mod">
          <ac:chgData name="Leonardo Chiariglione" userId="03ff1134-c2b7-4932-850d-6529216fed29" providerId="ADAL" clId="{C269061C-3D7B-4943-BE2A-7CC014369224}" dt="2023-06-20T20:27:49.205" v="561" actId="1036"/>
          <ac:spMkLst>
            <pc:docMk/>
            <pc:sldMk cId="1848660734" sldId="2379"/>
            <ac:spMk id="46" creationId="{E58EE3A0-C2F9-B8A6-D05D-A65D733C3D30}"/>
          </ac:spMkLst>
        </pc:spChg>
        <pc:picChg chg="add mod">
          <ac:chgData name="Leonardo Chiariglione" userId="03ff1134-c2b7-4932-850d-6529216fed29" providerId="ADAL" clId="{C269061C-3D7B-4943-BE2A-7CC014369224}" dt="2023-06-20T20:27:49.205" v="561" actId="1036"/>
          <ac:picMkLst>
            <pc:docMk/>
            <pc:sldMk cId="1848660734" sldId="2379"/>
            <ac:picMk id="6" creationId="{908F0334-5C64-9B27-B100-92DE9C532177}"/>
          </ac:picMkLst>
        </pc:picChg>
        <pc:picChg chg="add mod">
          <ac:chgData name="Leonardo Chiariglione" userId="03ff1134-c2b7-4932-850d-6529216fed29" providerId="ADAL" clId="{C269061C-3D7B-4943-BE2A-7CC014369224}" dt="2023-06-20T20:27:49.205" v="561" actId="1036"/>
          <ac:picMkLst>
            <pc:docMk/>
            <pc:sldMk cId="1848660734" sldId="2379"/>
            <ac:picMk id="7" creationId="{4247088C-9BA2-FE15-AB43-892D8188344E}"/>
          </ac:picMkLst>
        </pc:picChg>
        <pc:cxnChg chg="add mod">
          <ac:chgData name="Leonardo Chiariglione" userId="03ff1134-c2b7-4932-850d-6529216fed29" providerId="ADAL" clId="{C269061C-3D7B-4943-BE2A-7CC014369224}" dt="2023-06-20T20:27:49.205" v="561" actId="1036"/>
          <ac:cxnSpMkLst>
            <pc:docMk/>
            <pc:sldMk cId="1848660734" sldId="2379"/>
            <ac:cxnSpMk id="12" creationId="{D2110E2C-DEE9-5847-DA17-8663D4A9C620}"/>
          </ac:cxnSpMkLst>
        </pc:cxnChg>
        <pc:cxnChg chg="add mod">
          <ac:chgData name="Leonardo Chiariglione" userId="03ff1134-c2b7-4932-850d-6529216fed29" providerId="ADAL" clId="{C269061C-3D7B-4943-BE2A-7CC014369224}" dt="2023-06-20T20:27:49.205" v="561" actId="1036"/>
          <ac:cxnSpMkLst>
            <pc:docMk/>
            <pc:sldMk cId="1848660734" sldId="2379"/>
            <ac:cxnSpMk id="13" creationId="{642AB6C2-3765-437D-EC4B-ACCE05EC4661}"/>
          </ac:cxnSpMkLst>
        </pc:cxnChg>
        <pc:cxnChg chg="add mod">
          <ac:chgData name="Leonardo Chiariglione" userId="03ff1134-c2b7-4932-850d-6529216fed29" providerId="ADAL" clId="{C269061C-3D7B-4943-BE2A-7CC014369224}" dt="2023-06-20T20:27:49.205" v="561" actId="1036"/>
          <ac:cxnSpMkLst>
            <pc:docMk/>
            <pc:sldMk cId="1848660734" sldId="2379"/>
            <ac:cxnSpMk id="16" creationId="{B6C36BE9-9CF1-9A2C-19CB-E8567764D4D1}"/>
          </ac:cxnSpMkLst>
        </pc:cxnChg>
        <pc:cxnChg chg="add mod">
          <ac:chgData name="Leonardo Chiariglione" userId="03ff1134-c2b7-4932-850d-6529216fed29" providerId="ADAL" clId="{C269061C-3D7B-4943-BE2A-7CC014369224}" dt="2023-06-20T20:27:49.205" v="561" actId="1036"/>
          <ac:cxnSpMkLst>
            <pc:docMk/>
            <pc:sldMk cId="1848660734" sldId="2379"/>
            <ac:cxnSpMk id="17" creationId="{CFAFDF73-5BE1-3BA7-7A23-1DF7933CDA22}"/>
          </ac:cxnSpMkLst>
        </pc:cxnChg>
        <pc:cxnChg chg="add mod">
          <ac:chgData name="Leonardo Chiariglione" userId="03ff1134-c2b7-4932-850d-6529216fed29" providerId="ADAL" clId="{C269061C-3D7B-4943-BE2A-7CC014369224}" dt="2023-06-20T20:27:49.205" v="561" actId="1036"/>
          <ac:cxnSpMkLst>
            <pc:docMk/>
            <pc:sldMk cId="1848660734" sldId="2379"/>
            <ac:cxnSpMk id="19" creationId="{84F3A5EC-1470-BA58-504F-D352A516C450}"/>
          </ac:cxnSpMkLst>
        </pc:cxnChg>
        <pc:cxnChg chg="add mod">
          <ac:chgData name="Leonardo Chiariglione" userId="03ff1134-c2b7-4932-850d-6529216fed29" providerId="ADAL" clId="{C269061C-3D7B-4943-BE2A-7CC014369224}" dt="2023-06-20T20:27:49.205" v="561" actId="1036"/>
          <ac:cxnSpMkLst>
            <pc:docMk/>
            <pc:sldMk cId="1848660734" sldId="2379"/>
            <ac:cxnSpMk id="23" creationId="{5CD1AEF5-47EB-2E25-8529-A0B341281B0F}"/>
          </ac:cxnSpMkLst>
        </pc:cxnChg>
        <pc:cxnChg chg="add mod">
          <ac:chgData name="Leonardo Chiariglione" userId="03ff1134-c2b7-4932-850d-6529216fed29" providerId="ADAL" clId="{C269061C-3D7B-4943-BE2A-7CC014369224}" dt="2023-06-20T20:27:49.205" v="561" actId="1036"/>
          <ac:cxnSpMkLst>
            <pc:docMk/>
            <pc:sldMk cId="1848660734" sldId="2379"/>
            <ac:cxnSpMk id="28" creationId="{31C385F4-BDA5-A8E0-31FF-D5708CF95FF7}"/>
          </ac:cxnSpMkLst>
        </pc:cxnChg>
        <pc:cxnChg chg="add mod">
          <ac:chgData name="Leonardo Chiariglione" userId="03ff1134-c2b7-4932-850d-6529216fed29" providerId="ADAL" clId="{C269061C-3D7B-4943-BE2A-7CC014369224}" dt="2023-06-20T20:27:49.205" v="561" actId="1036"/>
          <ac:cxnSpMkLst>
            <pc:docMk/>
            <pc:sldMk cId="1848660734" sldId="2379"/>
            <ac:cxnSpMk id="32" creationId="{78EBB278-1CA8-8B6A-800F-4640EE90E4A4}"/>
          </ac:cxnSpMkLst>
        </pc:cxnChg>
        <pc:cxnChg chg="add mod">
          <ac:chgData name="Leonardo Chiariglione" userId="03ff1134-c2b7-4932-850d-6529216fed29" providerId="ADAL" clId="{C269061C-3D7B-4943-BE2A-7CC014369224}" dt="2023-06-20T20:27:49.205" v="561" actId="1036"/>
          <ac:cxnSpMkLst>
            <pc:docMk/>
            <pc:sldMk cId="1848660734" sldId="2379"/>
            <ac:cxnSpMk id="36" creationId="{2A19D392-3499-ED55-4BB4-2E6625B36D97}"/>
          </ac:cxnSpMkLst>
        </pc:cxnChg>
        <pc:cxnChg chg="add mod">
          <ac:chgData name="Leonardo Chiariglione" userId="03ff1134-c2b7-4932-850d-6529216fed29" providerId="ADAL" clId="{C269061C-3D7B-4943-BE2A-7CC014369224}" dt="2023-06-20T20:27:49.205" v="561" actId="1036"/>
          <ac:cxnSpMkLst>
            <pc:docMk/>
            <pc:sldMk cId="1848660734" sldId="2379"/>
            <ac:cxnSpMk id="37" creationId="{ACA47BFF-190D-C0D2-F598-DDA8D92CDA91}"/>
          </ac:cxnSpMkLst>
        </pc:cxnChg>
        <pc:cxnChg chg="add mod">
          <ac:chgData name="Leonardo Chiariglione" userId="03ff1134-c2b7-4932-850d-6529216fed29" providerId="ADAL" clId="{C269061C-3D7B-4943-BE2A-7CC014369224}" dt="2023-06-20T20:27:49.205" v="561" actId="1036"/>
          <ac:cxnSpMkLst>
            <pc:docMk/>
            <pc:sldMk cId="1848660734" sldId="2379"/>
            <ac:cxnSpMk id="38" creationId="{1C73D68B-2126-28CD-4C5D-DE6D02AFEE43}"/>
          </ac:cxnSpMkLst>
        </pc:cxnChg>
        <pc:cxnChg chg="add mod">
          <ac:chgData name="Leonardo Chiariglione" userId="03ff1134-c2b7-4932-850d-6529216fed29" providerId="ADAL" clId="{C269061C-3D7B-4943-BE2A-7CC014369224}" dt="2023-06-20T20:27:49.205" v="561" actId="1036"/>
          <ac:cxnSpMkLst>
            <pc:docMk/>
            <pc:sldMk cId="1848660734" sldId="2379"/>
            <ac:cxnSpMk id="39" creationId="{EAA8559D-EC9E-F0E3-69D1-4268D072C082}"/>
          </ac:cxnSpMkLst>
        </pc:cxnChg>
        <pc:cxnChg chg="add mod">
          <ac:chgData name="Leonardo Chiariglione" userId="03ff1134-c2b7-4932-850d-6529216fed29" providerId="ADAL" clId="{C269061C-3D7B-4943-BE2A-7CC014369224}" dt="2023-06-20T20:27:49.205" v="561" actId="1036"/>
          <ac:cxnSpMkLst>
            <pc:docMk/>
            <pc:sldMk cId="1848660734" sldId="2379"/>
            <ac:cxnSpMk id="41" creationId="{5F00D488-0537-5FE0-918F-11E7DA74D5B3}"/>
          </ac:cxnSpMkLst>
        </pc:cxnChg>
        <pc:cxnChg chg="add mod">
          <ac:chgData name="Leonardo Chiariglione" userId="03ff1134-c2b7-4932-850d-6529216fed29" providerId="ADAL" clId="{C269061C-3D7B-4943-BE2A-7CC014369224}" dt="2023-06-20T20:27:49.205" v="561" actId="1036"/>
          <ac:cxnSpMkLst>
            <pc:docMk/>
            <pc:sldMk cId="1848660734" sldId="2379"/>
            <ac:cxnSpMk id="43" creationId="{F174A05C-D3AA-49CB-ECBA-F505C96E650C}"/>
          </ac:cxnSpMkLst>
        </pc:cxnChg>
        <pc:cxnChg chg="add mod">
          <ac:chgData name="Leonardo Chiariglione" userId="03ff1134-c2b7-4932-850d-6529216fed29" providerId="ADAL" clId="{C269061C-3D7B-4943-BE2A-7CC014369224}" dt="2023-06-20T20:27:49.205" v="561" actId="1036"/>
          <ac:cxnSpMkLst>
            <pc:docMk/>
            <pc:sldMk cId="1848660734" sldId="2379"/>
            <ac:cxnSpMk id="45" creationId="{48206E58-BC83-173D-84C8-05613D63708F}"/>
          </ac:cxnSpMkLst>
        </pc:cxnChg>
        <pc:cxnChg chg="add mod">
          <ac:chgData name="Leonardo Chiariglione" userId="03ff1134-c2b7-4932-850d-6529216fed29" providerId="ADAL" clId="{C269061C-3D7B-4943-BE2A-7CC014369224}" dt="2023-06-20T20:27:49.205" v="561" actId="1036"/>
          <ac:cxnSpMkLst>
            <pc:docMk/>
            <pc:sldMk cId="1848660734" sldId="2379"/>
            <ac:cxnSpMk id="47" creationId="{5DC6E542-B1AF-875B-9955-CCD7A14B0317}"/>
          </ac:cxnSpMkLst>
        </pc:cxnChg>
      </pc:sldChg>
      <pc:sldChg chg="new del">
        <pc:chgData name="Leonardo Chiariglione" userId="03ff1134-c2b7-4932-850d-6529216fed29" providerId="ADAL" clId="{C269061C-3D7B-4943-BE2A-7CC014369224}" dt="2023-06-20T20:25:02.716" v="488" actId="47"/>
        <pc:sldMkLst>
          <pc:docMk/>
          <pc:sldMk cId="2855374872" sldId="2379"/>
        </pc:sldMkLst>
      </pc:sldChg>
      <pc:sldChg chg="modSp new mod">
        <pc:chgData name="Leonardo Chiariglione" userId="03ff1134-c2b7-4932-850d-6529216fed29" providerId="ADAL" clId="{C269061C-3D7B-4943-BE2A-7CC014369224}" dt="2023-06-20T20:39:21.038" v="708" actId="6549"/>
        <pc:sldMkLst>
          <pc:docMk/>
          <pc:sldMk cId="1758284127" sldId="2380"/>
        </pc:sldMkLst>
        <pc:spChg chg="mod">
          <ac:chgData name="Leonardo Chiariglione" userId="03ff1134-c2b7-4932-850d-6529216fed29" providerId="ADAL" clId="{C269061C-3D7B-4943-BE2A-7CC014369224}" dt="2023-06-20T20:39:21.038" v="708" actId="6549"/>
          <ac:spMkLst>
            <pc:docMk/>
            <pc:sldMk cId="1758284127" sldId="2380"/>
            <ac:spMk id="2" creationId="{F99F10D6-0F1D-B7B8-6F0D-BA9F94EB05A4}"/>
          </ac:spMkLst>
        </pc:spChg>
        <pc:spChg chg="mod">
          <ac:chgData name="Leonardo Chiariglione" userId="03ff1134-c2b7-4932-850d-6529216fed29" providerId="ADAL" clId="{C269061C-3D7B-4943-BE2A-7CC014369224}" dt="2023-06-20T20:39:07.920" v="706" actId="6549"/>
          <ac:spMkLst>
            <pc:docMk/>
            <pc:sldMk cId="1758284127" sldId="2380"/>
            <ac:spMk id="3" creationId="{F7AEB779-3AE1-BD73-619C-244D35F9860B}"/>
          </ac:spMkLst>
        </pc:spChg>
      </pc:sldChg>
      <pc:sldChg chg="modSp new del mod">
        <pc:chgData name="Leonardo Chiariglione" userId="03ff1134-c2b7-4932-850d-6529216fed29" providerId="ADAL" clId="{C269061C-3D7B-4943-BE2A-7CC014369224}" dt="2023-06-20T20:37:39.784" v="674" actId="47"/>
        <pc:sldMkLst>
          <pc:docMk/>
          <pc:sldMk cId="1217949710" sldId="2381"/>
        </pc:sldMkLst>
        <pc:spChg chg="mod">
          <ac:chgData name="Leonardo Chiariglione" userId="03ff1134-c2b7-4932-850d-6529216fed29" providerId="ADAL" clId="{C269061C-3D7B-4943-BE2A-7CC014369224}" dt="2023-06-20T20:36:34.476" v="635" actId="20577"/>
          <ac:spMkLst>
            <pc:docMk/>
            <pc:sldMk cId="1217949710" sldId="2381"/>
            <ac:spMk id="2" creationId="{930F93AB-49AA-5991-2F1E-0DBA103544EE}"/>
          </ac:spMkLst>
        </pc:spChg>
        <pc:spChg chg="mod">
          <ac:chgData name="Leonardo Chiariglione" userId="03ff1134-c2b7-4932-850d-6529216fed29" providerId="ADAL" clId="{C269061C-3D7B-4943-BE2A-7CC014369224}" dt="2023-06-20T20:35:05.859" v="606" actId="255"/>
          <ac:spMkLst>
            <pc:docMk/>
            <pc:sldMk cId="1217949710" sldId="2381"/>
            <ac:spMk id="3" creationId="{BBFCA981-05A9-07F3-D996-7BF57128F231}"/>
          </ac:spMkLst>
        </pc:spChg>
        <pc:spChg chg="mod">
          <ac:chgData name="Leonardo Chiariglione" userId="03ff1134-c2b7-4932-850d-6529216fed29" providerId="ADAL" clId="{C269061C-3D7B-4943-BE2A-7CC014369224}" dt="2023-06-20T20:32:28.350" v="579" actId="255"/>
          <ac:spMkLst>
            <pc:docMk/>
            <pc:sldMk cId="1217949710" sldId="2381"/>
            <ac:spMk id="4" creationId="{CC9E4CB4-8A64-5FB8-975E-E5A6629EC9EA}"/>
          </ac:spMkLst>
        </pc:spChg>
        <pc:spChg chg="mod">
          <ac:chgData name="Leonardo Chiariglione" userId="03ff1134-c2b7-4932-850d-6529216fed29" providerId="ADAL" clId="{C269061C-3D7B-4943-BE2A-7CC014369224}" dt="2023-06-20T20:32:28.350" v="579" actId="255"/>
          <ac:spMkLst>
            <pc:docMk/>
            <pc:sldMk cId="1217949710" sldId="2381"/>
            <ac:spMk id="5" creationId="{BE0681F7-9A33-5FBF-1443-765CA3CC2586}"/>
          </ac:spMkLst>
        </pc:spChg>
      </pc:sldChg>
      <pc:sldChg chg="modSp new del mod">
        <pc:chgData name="Leonardo Chiariglione" userId="03ff1134-c2b7-4932-850d-6529216fed29" providerId="ADAL" clId="{C269061C-3D7B-4943-BE2A-7CC014369224}" dt="2023-06-20T20:37:39.784" v="674" actId="47"/>
        <pc:sldMkLst>
          <pc:docMk/>
          <pc:sldMk cId="1187816570" sldId="2382"/>
        </pc:sldMkLst>
        <pc:spChg chg="mod">
          <ac:chgData name="Leonardo Chiariglione" userId="03ff1134-c2b7-4932-850d-6529216fed29" providerId="ADAL" clId="{C269061C-3D7B-4943-BE2A-7CC014369224}" dt="2023-06-20T20:36:42.837" v="639" actId="20577"/>
          <ac:spMkLst>
            <pc:docMk/>
            <pc:sldMk cId="1187816570" sldId="2382"/>
            <ac:spMk id="2" creationId="{6D3914A6-6B46-D91D-74A1-282197A6B7DE}"/>
          </ac:spMkLst>
        </pc:spChg>
        <pc:spChg chg="mod">
          <ac:chgData name="Leonardo Chiariglione" userId="03ff1134-c2b7-4932-850d-6529216fed29" providerId="ADAL" clId="{C269061C-3D7B-4943-BE2A-7CC014369224}" dt="2023-06-20T20:34:41.419" v="600" actId="255"/>
          <ac:spMkLst>
            <pc:docMk/>
            <pc:sldMk cId="1187816570" sldId="2382"/>
            <ac:spMk id="3" creationId="{2F98DF7B-413B-617E-DD9C-69CE614FB793}"/>
          </ac:spMkLst>
        </pc:spChg>
      </pc:sldChg>
      <pc:sldChg chg="modSp new del mod">
        <pc:chgData name="Leonardo Chiariglione" userId="03ff1134-c2b7-4932-850d-6529216fed29" providerId="ADAL" clId="{C269061C-3D7B-4943-BE2A-7CC014369224}" dt="2023-06-20T20:37:39.784" v="674" actId="47"/>
        <pc:sldMkLst>
          <pc:docMk/>
          <pc:sldMk cId="2798931140" sldId="2383"/>
        </pc:sldMkLst>
        <pc:spChg chg="mod">
          <ac:chgData name="Leonardo Chiariglione" userId="03ff1134-c2b7-4932-850d-6529216fed29" providerId="ADAL" clId="{C269061C-3D7B-4943-BE2A-7CC014369224}" dt="2023-06-20T20:36:51.735" v="641"/>
          <ac:spMkLst>
            <pc:docMk/>
            <pc:sldMk cId="2798931140" sldId="2383"/>
            <ac:spMk id="2" creationId="{3B0BB556-15DE-819E-9FE2-998F96E4ACD3}"/>
          </ac:spMkLst>
        </pc:spChg>
      </pc:sldChg>
    </pc:docChg>
  </pc:docChgLst>
  <pc:docChgLst>
    <pc:chgData name="Leonardo Chiariglione" userId="03ff1134-c2b7-4932-850d-6529216fed29" providerId="ADAL" clId="{4E8BAE3B-6E78-485A-8ED7-1F9705849426}"/>
    <pc:docChg chg="undo custSel addSld delSld modSld">
      <pc:chgData name="Leonardo Chiariglione" userId="03ff1134-c2b7-4932-850d-6529216fed29" providerId="ADAL" clId="{4E8BAE3B-6E78-485A-8ED7-1F9705849426}" dt="2023-06-23T08:09:11.422" v="1893" actId="20577"/>
      <pc:docMkLst>
        <pc:docMk/>
      </pc:docMkLst>
      <pc:sldChg chg="modSp mod">
        <pc:chgData name="Leonardo Chiariglione" userId="03ff1134-c2b7-4932-850d-6529216fed29" providerId="ADAL" clId="{4E8BAE3B-6E78-485A-8ED7-1F9705849426}" dt="2023-06-21T16:33:34.879" v="16" actId="20577"/>
        <pc:sldMkLst>
          <pc:docMk/>
          <pc:sldMk cId="885815204" sldId="1051"/>
        </pc:sldMkLst>
        <pc:spChg chg="mod">
          <ac:chgData name="Leonardo Chiariglione" userId="03ff1134-c2b7-4932-850d-6529216fed29" providerId="ADAL" clId="{4E8BAE3B-6E78-485A-8ED7-1F9705849426}" dt="2023-06-21T16:33:34.879" v="16" actId="20577"/>
          <ac:spMkLst>
            <pc:docMk/>
            <pc:sldMk cId="885815204" sldId="1051"/>
            <ac:spMk id="7" creationId="{8080AA12-AF6A-0C12-040F-21BA4613B041}"/>
          </ac:spMkLst>
        </pc:spChg>
      </pc:sldChg>
      <pc:sldChg chg="modSp mod">
        <pc:chgData name="Leonardo Chiariglione" userId="03ff1134-c2b7-4932-850d-6529216fed29" providerId="ADAL" clId="{4E8BAE3B-6E78-485A-8ED7-1F9705849426}" dt="2023-06-21T16:43:04.703" v="139" actId="6549"/>
        <pc:sldMkLst>
          <pc:docMk/>
          <pc:sldMk cId="3176239435" sldId="1054"/>
        </pc:sldMkLst>
        <pc:spChg chg="mod">
          <ac:chgData name="Leonardo Chiariglione" userId="03ff1134-c2b7-4932-850d-6529216fed29" providerId="ADAL" clId="{4E8BAE3B-6E78-485A-8ED7-1F9705849426}" dt="2023-06-21T16:43:04.703" v="139" actId="6549"/>
          <ac:spMkLst>
            <pc:docMk/>
            <pc:sldMk cId="3176239435" sldId="1054"/>
            <ac:spMk id="3" creationId="{16EEABB1-9AD1-AA9C-4EFF-F3E52C275C0A}"/>
          </ac:spMkLst>
        </pc:spChg>
      </pc:sldChg>
      <pc:sldChg chg="modSp mod">
        <pc:chgData name="Leonardo Chiariglione" userId="03ff1134-c2b7-4932-850d-6529216fed29" providerId="ADAL" clId="{4E8BAE3B-6E78-485A-8ED7-1F9705849426}" dt="2023-06-21T16:45:33.537" v="248" actId="20577"/>
        <pc:sldMkLst>
          <pc:docMk/>
          <pc:sldMk cId="3362681352" sldId="1056"/>
        </pc:sldMkLst>
        <pc:spChg chg="mod">
          <ac:chgData name="Leonardo Chiariglione" userId="03ff1134-c2b7-4932-850d-6529216fed29" providerId="ADAL" clId="{4E8BAE3B-6E78-485A-8ED7-1F9705849426}" dt="2023-06-21T16:45:33.537" v="248" actId="20577"/>
          <ac:spMkLst>
            <pc:docMk/>
            <pc:sldMk cId="3362681352" sldId="1056"/>
            <ac:spMk id="3" creationId="{94D3197D-A546-0C5A-F96A-8E4F91F0EDCC}"/>
          </ac:spMkLst>
        </pc:spChg>
      </pc:sldChg>
      <pc:sldChg chg="modSp mod">
        <pc:chgData name="Leonardo Chiariglione" userId="03ff1134-c2b7-4932-850d-6529216fed29" providerId="ADAL" clId="{4E8BAE3B-6E78-485A-8ED7-1F9705849426}" dt="2023-06-21T16:46:00.114" v="250" actId="14100"/>
        <pc:sldMkLst>
          <pc:docMk/>
          <pc:sldMk cId="4049840628" sldId="1057"/>
        </pc:sldMkLst>
        <pc:spChg chg="mod">
          <ac:chgData name="Leonardo Chiariglione" userId="03ff1134-c2b7-4932-850d-6529216fed29" providerId="ADAL" clId="{4E8BAE3B-6E78-485A-8ED7-1F9705849426}" dt="2023-06-21T16:36:26.961" v="69"/>
          <ac:spMkLst>
            <pc:docMk/>
            <pc:sldMk cId="4049840628" sldId="1057"/>
            <ac:spMk id="2" creationId="{398F9D2F-AF60-BD4F-69B6-A8C8E6D1B912}"/>
          </ac:spMkLst>
        </pc:spChg>
        <pc:spChg chg="mod">
          <ac:chgData name="Leonardo Chiariglione" userId="03ff1134-c2b7-4932-850d-6529216fed29" providerId="ADAL" clId="{4E8BAE3B-6E78-485A-8ED7-1F9705849426}" dt="2023-06-21T16:46:00.114" v="250" actId="14100"/>
          <ac:spMkLst>
            <pc:docMk/>
            <pc:sldMk cId="4049840628" sldId="1057"/>
            <ac:spMk id="3" creationId="{4AA41C06-70EA-CB94-9500-FCF3D055F2C0}"/>
          </ac:spMkLst>
        </pc:spChg>
      </pc:sldChg>
      <pc:sldChg chg="modSp mod">
        <pc:chgData name="Leonardo Chiariglione" userId="03ff1134-c2b7-4932-850d-6529216fed29" providerId="ADAL" clId="{4E8BAE3B-6E78-485A-8ED7-1F9705849426}" dt="2023-06-21T16:49:17.128" v="343" actId="20577"/>
        <pc:sldMkLst>
          <pc:docMk/>
          <pc:sldMk cId="2260517280" sldId="1059"/>
        </pc:sldMkLst>
        <pc:spChg chg="mod">
          <ac:chgData name="Leonardo Chiariglione" userId="03ff1134-c2b7-4932-850d-6529216fed29" providerId="ADAL" clId="{4E8BAE3B-6E78-485A-8ED7-1F9705849426}" dt="2023-06-21T16:49:17.128" v="343" actId="20577"/>
          <ac:spMkLst>
            <pc:docMk/>
            <pc:sldMk cId="2260517280" sldId="1059"/>
            <ac:spMk id="3" creationId="{BFD116E2-6D80-0D29-44D2-79FF1E21082D}"/>
          </ac:spMkLst>
        </pc:spChg>
      </pc:sldChg>
      <pc:sldChg chg="addSp modSp add mod modClrScheme chgLayout">
        <pc:chgData name="Leonardo Chiariglione" userId="03ff1134-c2b7-4932-850d-6529216fed29" providerId="ADAL" clId="{4E8BAE3B-6E78-485A-8ED7-1F9705849426}" dt="2023-06-21T17:53:34.464" v="1892" actId="20577"/>
        <pc:sldMkLst>
          <pc:docMk/>
          <pc:sldMk cId="2273152936" sldId="2335"/>
        </pc:sldMkLst>
        <pc:spChg chg="add mod ord">
          <ac:chgData name="Leonardo Chiariglione" userId="03ff1134-c2b7-4932-850d-6529216fed29" providerId="ADAL" clId="{4E8BAE3B-6E78-485A-8ED7-1F9705849426}" dt="2023-06-21T17:53:34.464" v="1892" actId="20577"/>
          <ac:spMkLst>
            <pc:docMk/>
            <pc:sldMk cId="2273152936" sldId="2335"/>
            <ac:spMk id="3" creationId="{7CF3ACFA-83AD-B853-9126-22FAEDB746FC}"/>
          </ac:spMkLst>
        </pc:spChg>
        <pc:spChg chg="mod">
          <ac:chgData name="Leonardo Chiariglione" userId="03ff1134-c2b7-4932-850d-6529216fed29" providerId="ADAL" clId="{4E8BAE3B-6E78-485A-8ED7-1F9705849426}" dt="2023-06-21T17:53:09.992" v="1856" actId="1036"/>
          <ac:spMkLst>
            <pc:docMk/>
            <pc:sldMk cId="2273152936" sldId="2335"/>
            <ac:spMk id="8" creationId="{1E350201-0BCD-868F-45EF-8E08078FAC0D}"/>
          </ac:spMkLst>
        </pc:spChg>
        <pc:spChg chg="mod">
          <ac:chgData name="Leonardo Chiariglione" userId="03ff1134-c2b7-4932-850d-6529216fed29" providerId="ADAL" clId="{4E8BAE3B-6E78-485A-8ED7-1F9705849426}" dt="2023-06-21T17:53:09.992" v="1856" actId="1036"/>
          <ac:spMkLst>
            <pc:docMk/>
            <pc:sldMk cId="2273152936" sldId="2335"/>
            <ac:spMk id="10" creationId="{BA7DAAB1-B4C7-8DC7-B3A4-D62CE2F51BD9}"/>
          </ac:spMkLst>
        </pc:spChg>
        <pc:spChg chg="mod">
          <ac:chgData name="Leonardo Chiariglione" userId="03ff1134-c2b7-4932-850d-6529216fed29" providerId="ADAL" clId="{4E8BAE3B-6E78-485A-8ED7-1F9705849426}" dt="2023-06-21T17:53:09.992" v="1856" actId="1036"/>
          <ac:spMkLst>
            <pc:docMk/>
            <pc:sldMk cId="2273152936" sldId="2335"/>
            <ac:spMk id="11" creationId="{EA064504-046D-7E5A-EFD2-1FDF9332B60C}"/>
          </ac:spMkLst>
        </pc:spChg>
        <pc:spChg chg="mod">
          <ac:chgData name="Leonardo Chiariglione" userId="03ff1134-c2b7-4932-850d-6529216fed29" providerId="ADAL" clId="{4E8BAE3B-6E78-485A-8ED7-1F9705849426}" dt="2023-06-21T17:53:09.992" v="1856" actId="1036"/>
          <ac:spMkLst>
            <pc:docMk/>
            <pc:sldMk cId="2273152936" sldId="2335"/>
            <ac:spMk id="12" creationId="{49A8D055-BF18-43E2-1024-272171CD7501}"/>
          </ac:spMkLst>
        </pc:spChg>
        <pc:spChg chg="mod">
          <ac:chgData name="Leonardo Chiariglione" userId="03ff1134-c2b7-4932-850d-6529216fed29" providerId="ADAL" clId="{4E8BAE3B-6E78-485A-8ED7-1F9705849426}" dt="2023-06-21T17:53:09.992" v="1856" actId="1036"/>
          <ac:spMkLst>
            <pc:docMk/>
            <pc:sldMk cId="2273152936" sldId="2335"/>
            <ac:spMk id="13" creationId="{7B6A7DFC-E174-E1CD-5BF9-C20EF82DFBE4}"/>
          </ac:spMkLst>
        </pc:spChg>
        <pc:spChg chg="mod">
          <ac:chgData name="Leonardo Chiariglione" userId="03ff1134-c2b7-4932-850d-6529216fed29" providerId="ADAL" clId="{4E8BAE3B-6E78-485A-8ED7-1F9705849426}" dt="2023-06-21T17:53:09.992" v="1856" actId="1036"/>
          <ac:spMkLst>
            <pc:docMk/>
            <pc:sldMk cId="2273152936" sldId="2335"/>
            <ac:spMk id="20" creationId="{9E9D082C-5F5D-7D56-AD43-C59BCB42E469}"/>
          </ac:spMkLst>
        </pc:spChg>
        <pc:spChg chg="mod">
          <ac:chgData name="Leonardo Chiariglione" userId="03ff1134-c2b7-4932-850d-6529216fed29" providerId="ADAL" clId="{4E8BAE3B-6E78-485A-8ED7-1F9705849426}" dt="2023-06-21T17:53:09.992" v="1856" actId="1036"/>
          <ac:spMkLst>
            <pc:docMk/>
            <pc:sldMk cId="2273152936" sldId="2335"/>
            <ac:spMk id="24" creationId="{6F555236-BE49-255B-1690-DEE610076543}"/>
          </ac:spMkLst>
        </pc:spChg>
        <pc:spChg chg="mod">
          <ac:chgData name="Leonardo Chiariglione" userId="03ff1134-c2b7-4932-850d-6529216fed29" providerId="ADAL" clId="{4E8BAE3B-6E78-485A-8ED7-1F9705849426}" dt="2023-06-21T17:53:09.992" v="1856" actId="1036"/>
          <ac:spMkLst>
            <pc:docMk/>
            <pc:sldMk cId="2273152936" sldId="2335"/>
            <ac:spMk id="31" creationId="{06D36B4F-EA92-CBBF-E507-B69C92FF66F7}"/>
          </ac:spMkLst>
        </pc:spChg>
        <pc:spChg chg="mod">
          <ac:chgData name="Leonardo Chiariglione" userId="03ff1134-c2b7-4932-850d-6529216fed29" providerId="ADAL" clId="{4E8BAE3B-6E78-485A-8ED7-1F9705849426}" dt="2023-06-21T17:53:09.992" v="1856" actId="1036"/>
          <ac:spMkLst>
            <pc:docMk/>
            <pc:sldMk cId="2273152936" sldId="2335"/>
            <ac:spMk id="33" creationId="{82C5E0F6-FBC5-5BD0-626A-89E1FFE71FF4}"/>
          </ac:spMkLst>
        </pc:spChg>
        <pc:spChg chg="mod">
          <ac:chgData name="Leonardo Chiariglione" userId="03ff1134-c2b7-4932-850d-6529216fed29" providerId="ADAL" clId="{4E8BAE3B-6E78-485A-8ED7-1F9705849426}" dt="2023-06-21T17:53:09.992" v="1856" actId="1036"/>
          <ac:spMkLst>
            <pc:docMk/>
            <pc:sldMk cId="2273152936" sldId="2335"/>
            <ac:spMk id="34" creationId="{6D9F6E47-1D29-40AD-C25F-4BBC8C443347}"/>
          </ac:spMkLst>
        </pc:spChg>
        <pc:spChg chg="mod">
          <ac:chgData name="Leonardo Chiariglione" userId="03ff1134-c2b7-4932-850d-6529216fed29" providerId="ADAL" clId="{4E8BAE3B-6E78-485A-8ED7-1F9705849426}" dt="2023-06-21T17:53:09.992" v="1856" actId="1036"/>
          <ac:spMkLst>
            <pc:docMk/>
            <pc:sldMk cId="2273152936" sldId="2335"/>
            <ac:spMk id="37" creationId="{506D51A5-6277-AA9B-E979-0101D4750406}"/>
          </ac:spMkLst>
        </pc:spChg>
        <pc:spChg chg="mod">
          <ac:chgData name="Leonardo Chiariglione" userId="03ff1134-c2b7-4932-850d-6529216fed29" providerId="ADAL" clId="{4E8BAE3B-6E78-485A-8ED7-1F9705849426}" dt="2023-06-21T17:53:09.992" v="1856" actId="1036"/>
          <ac:spMkLst>
            <pc:docMk/>
            <pc:sldMk cId="2273152936" sldId="2335"/>
            <ac:spMk id="38" creationId="{EED6058A-96B6-5882-A40D-38230E4A25BB}"/>
          </ac:spMkLst>
        </pc:spChg>
        <pc:spChg chg="mod">
          <ac:chgData name="Leonardo Chiariglione" userId="03ff1134-c2b7-4932-850d-6529216fed29" providerId="ADAL" clId="{4E8BAE3B-6E78-485A-8ED7-1F9705849426}" dt="2023-06-21T17:53:09.992" v="1856" actId="1036"/>
          <ac:spMkLst>
            <pc:docMk/>
            <pc:sldMk cId="2273152936" sldId="2335"/>
            <ac:spMk id="39" creationId="{2032D744-404D-18D5-98BB-EA0A9330E7D8}"/>
          </ac:spMkLst>
        </pc:spChg>
        <pc:spChg chg="mod">
          <ac:chgData name="Leonardo Chiariglione" userId="03ff1134-c2b7-4932-850d-6529216fed29" providerId="ADAL" clId="{4E8BAE3B-6E78-485A-8ED7-1F9705849426}" dt="2023-06-21T17:53:09.992" v="1856" actId="1036"/>
          <ac:spMkLst>
            <pc:docMk/>
            <pc:sldMk cId="2273152936" sldId="2335"/>
            <ac:spMk id="40" creationId="{1E7AC2EA-4C47-D7A9-C987-795015211E60}"/>
          </ac:spMkLst>
        </pc:spChg>
        <pc:spChg chg="mod">
          <ac:chgData name="Leonardo Chiariglione" userId="03ff1134-c2b7-4932-850d-6529216fed29" providerId="ADAL" clId="{4E8BAE3B-6E78-485A-8ED7-1F9705849426}" dt="2023-06-21T17:53:09.992" v="1856" actId="1036"/>
          <ac:spMkLst>
            <pc:docMk/>
            <pc:sldMk cId="2273152936" sldId="2335"/>
            <ac:spMk id="46" creationId="{F723BDF3-4437-7087-059E-376A1DE6F467}"/>
          </ac:spMkLst>
        </pc:spChg>
        <pc:spChg chg="mod">
          <ac:chgData name="Leonardo Chiariglione" userId="03ff1134-c2b7-4932-850d-6529216fed29" providerId="ADAL" clId="{4E8BAE3B-6E78-485A-8ED7-1F9705849426}" dt="2023-06-21T17:53:09.992" v="1856" actId="1036"/>
          <ac:spMkLst>
            <pc:docMk/>
            <pc:sldMk cId="2273152936" sldId="2335"/>
            <ac:spMk id="48" creationId="{178056FD-C8FD-4CDE-96C9-5C205CDB9DFA}"/>
          </ac:spMkLst>
        </pc:spChg>
        <pc:spChg chg="mod">
          <ac:chgData name="Leonardo Chiariglione" userId="03ff1134-c2b7-4932-850d-6529216fed29" providerId="ADAL" clId="{4E8BAE3B-6E78-485A-8ED7-1F9705849426}" dt="2023-06-21T17:53:09.992" v="1856" actId="1036"/>
          <ac:spMkLst>
            <pc:docMk/>
            <pc:sldMk cId="2273152936" sldId="2335"/>
            <ac:spMk id="50" creationId="{17A9A428-93C9-D424-DF17-5F4702C0CEBC}"/>
          </ac:spMkLst>
        </pc:spChg>
        <pc:spChg chg="mod">
          <ac:chgData name="Leonardo Chiariglione" userId="03ff1134-c2b7-4932-850d-6529216fed29" providerId="ADAL" clId="{4E8BAE3B-6E78-485A-8ED7-1F9705849426}" dt="2023-06-21T17:53:09.992" v="1856" actId="1036"/>
          <ac:spMkLst>
            <pc:docMk/>
            <pc:sldMk cId="2273152936" sldId="2335"/>
            <ac:spMk id="52" creationId="{F370C3B3-E967-710E-0EFF-A8CE03FA50F0}"/>
          </ac:spMkLst>
        </pc:spChg>
        <pc:spChg chg="mod">
          <ac:chgData name="Leonardo Chiariglione" userId="03ff1134-c2b7-4932-850d-6529216fed29" providerId="ADAL" clId="{4E8BAE3B-6E78-485A-8ED7-1F9705849426}" dt="2023-06-21T17:53:09.992" v="1856" actId="1036"/>
          <ac:spMkLst>
            <pc:docMk/>
            <pc:sldMk cId="2273152936" sldId="2335"/>
            <ac:spMk id="54" creationId="{3CEECF41-0B69-EE9C-2B65-EDBBA218AED7}"/>
          </ac:spMkLst>
        </pc:spChg>
        <pc:spChg chg="mod">
          <ac:chgData name="Leonardo Chiariglione" userId="03ff1134-c2b7-4932-850d-6529216fed29" providerId="ADAL" clId="{4E8BAE3B-6E78-485A-8ED7-1F9705849426}" dt="2023-06-21T17:53:09.992" v="1856" actId="1036"/>
          <ac:spMkLst>
            <pc:docMk/>
            <pc:sldMk cId="2273152936" sldId="2335"/>
            <ac:spMk id="55" creationId="{979D2ADC-C56F-2019-C930-D5F0A7607B9A}"/>
          </ac:spMkLst>
        </pc:spChg>
        <pc:spChg chg="mod">
          <ac:chgData name="Leonardo Chiariglione" userId="03ff1134-c2b7-4932-850d-6529216fed29" providerId="ADAL" clId="{4E8BAE3B-6E78-485A-8ED7-1F9705849426}" dt="2023-06-21T17:53:09.992" v="1856" actId="1036"/>
          <ac:spMkLst>
            <pc:docMk/>
            <pc:sldMk cId="2273152936" sldId="2335"/>
            <ac:spMk id="63" creationId="{6C17B072-875A-0C86-19EA-1D7FD117A3A7}"/>
          </ac:spMkLst>
        </pc:spChg>
        <pc:spChg chg="mod">
          <ac:chgData name="Leonardo Chiariglione" userId="03ff1134-c2b7-4932-850d-6529216fed29" providerId="ADAL" clId="{4E8BAE3B-6E78-485A-8ED7-1F9705849426}" dt="2023-06-21T17:53:09.992" v="1856" actId="1036"/>
          <ac:spMkLst>
            <pc:docMk/>
            <pc:sldMk cId="2273152936" sldId="2335"/>
            <ac:spMk id="71" creationId="{2DBFCDE4-E39C-02C6-8059-BC666CE1C6A3}"/>
          </ac:spMkLst>
        </pc:spChg>
        <pc:spChg chg="mod">
          <ac:chgData name="Leonardo Chiariglione" userId="03ff1134-c2b7-4932-850d-6529216fed29" providerId="ADAL" clId="{4E8BAE3B-6E78-485A-8ED7-1F9705849426}" dt="2023-06-21T17:53:09.992" v="1856" actId="1036"/>
          <ac:spMkLst>
            <pc:docMk/>
            <pc:sldMk cId="2273152936" sldId="2335"/>
            <ac:spMk id="72" creationId="{D57709BA-FE69-F3DA-2495-AEEA13845403}"/>
          </ac:spMkLst>
        </pc:spChg>
        <pc:spChg chg="mod">
          <ac:chgData name="Leonardo Chiariglione" userId="03ff1134-c2b7-4932-850d-6529216fed29" providerId="ADAL" clId="{4E8BAE3B-6E78-485A-8ED7-1F9705849426}" dt="2023-06-21T17:53:09.992" v="1856" actId="1036"/>
          <ac:spMkLst>
            <pc:docMk/>
            <pc:sldMk cId="2273152936" sldId="2335"/>
            <ac:spMk id="80" creationId="{62A2B25C-E4C3-C130-4A88-B65EA7F35EED}"/>
          </ac:spMkLst>
        </pc:spChg>
        <pc:picChg chg="mod">
          <ac:chgData name="Leonardo Chiariglione" userId="03ff1134-c2b7-4932-850d-6529216fed29" providerId="ADAL" clId="{4E8BAE3B-6E78-485A-8ED7-1F9705849426}" dt="2023-06-21T17:53:09.992" v="1856" actId="1036"/>
          <ac:picMkLst>
            <pc:docMk/>
            <pc:sldMk cId="2273152936" sldId="2335"/>
            <ac:picMk id="4" creationId="{AA68D073-E888-CABE-DEF5-F4D25C5D7616}"/>
          </ac:picMkLst>
        </pc:picChg>
        <pc:picChg chg="mod">
          <ac:chgData name="Leonardo Chiariglione" userId="03ff1134-c2b7-4932-850d-6529216fed29" providerId="ADAL" clId="{4E8BAE3B-6E78-485A-8ED7-1F9705849426}" dt="2023-06-21T17:53:09.992" v="1856" actId="1036"/>
          <ac:picMkLst>
            <pc:docMk/>
            <pc:sldMk cId="2273152936" sldId="2335"/>
            <ac:picMk id="5" creationId="{4DB71905-D8AF-865C-705B-064D5F801CFC}"/>
          </ac:picMkLst>
        </pc:picChg>
        <pc:cxnChg chg="mod">
          <ac:chgData name="Leonardo Chiariglione" userId="03ff1134-c2b7-4932-850d-6529216fed29" providerId="ADAL" clId="{4E8BAE3B-6E78-485A-8ED7-1F9705849426}" dt="2023-06-21T17:53:09.992" v="1856" actId="1036"/>
          <ac:cxnSpMkLst>
            <pc:docMk/>
            <pc:sldMk cId="2273152936" sldId="2335"/>
            <ac:cxnSpMk id="2" creationId="{0BDBAE07-C111-1D2E-65E6-F9D52C6E20CE}"/>
          </ac:cxnSpMkLst>
        </pc:cxnChg>
        <pc:cxnChg chg="mod">
          <ac:chgData name="Leonardo Chiariglione" userId="03ff1134-c2b7-4932-850d-6529216fed29" providerId="ADAL" clId="{4E8BAE3B-6E78-485A-8ED7-1F9705849426}" dt="2023-06-21T17:53:09.992" v="1856" actId="1036"/>
          <ac:cxnSpMkLst>
            <pc:docMk/>
            <pc:sldMk cId="2273152936" sldId="2335"/>
            <ac:cxnSpMk id="17" creationId="{E8B910F8-A845-B1A2-8741-A4047AFC2917}"/>
          </ac:cxnSpMkLst>
        </pc:cxnChg>
        <pc:cxnChg chg="mod">
          <ac:chgData name="Leonardo Chiariglione" userId="03ff1134-c2b7-4932-850d-6529216fed29" providerId="ADAL" clId="{4E8BAE3B-6E78-485A-8ED7-1F9705849426}" dt="2023-06-21T17:53:09.992" v="1856" actId="1036"/>
          <ac:cxnSpMkLst>
            <pc:docMk/>
            <pc:sldMk cId="2273152936" sldId="2335"/>
            <ac:cxnSpMk id="18" creationId="{1223FCF5-421C-85D5-66FB-672DF534AF53}"/>
          </ac:cxnSpMkLst>
        </pc:cxnChg>
        <pc:cxnChg chg="mod">
          <ac:chgData name="Leonardo Chiariglione" userId="03ff1134-c2b7-4932-850d-6529216fed29" providerId="ADAL" clId="{4E8BAE3B-6E78-485A-8ED7-1F9705849426}" dt="2023-06-21T17:53:09.992" v="1856" actId="1036"/>
          <ac:cxnSpMkLst>
            <pc:docMk/>
            <pc:sldMk cId="2273152936" sldId="2335"/>
            <ac:cxnSpMk id="19" creationId="{BA402675-661C-5522-AF5D-6D0736248E23}"/>
          </ac:cxnSpMkLst>
        </pc:cxnChg>
        <pc:cxnChg chg="mod">
          <ac:chgData name="Leonardo Chiariglione" userId="03ff1134-c2b7-4932-850d-6529216fed29" providerId="ADAL" clId="{4E8BAE3B-6E78-485A-8ED7-1F9705849426}" dt="2023-06-21T17:53:09.992" v="1856" actId="1036"/>
          <ac:cxnSpMkLst>
            <pc:docMk/>
            <pc:sldMk cId="2273152936" sldId="2335"/>
            <ac:cxnSpMk id="25" creationId="{63AAF1EB-DCE7-E097-1F1B-338C7AE44758}"/>
          </ac:cxnSpMkLst>
        </pc:cxnChg>
        <pc:cxnChg chg="mod">
          <ac:chgData name="Leonardo Chiariglione" userId="03ff1134-c2b7-4932-850d-6529216fed29" providerId="ADAL" clId="{4E8BAE3B-6E78-485A-8ED7-1F9705849426}" dt="2023-06-21T17:53:09.992" v="1856" actId="1036"/>
          <ac:cxnSpMkLst>
            <pc:docMk/>
            <pc:sldMk cId="2273152936" sldId="2335"/>
            <ac:cxnSpMk id="26" creationId="{65EA0F51-1637-B8E6-F263-4A90414B758E}"/>
          </ac:cxnSpMkLst>
        </pc:cxnChg>
        <pc:cxnChg chg="mod">
          <ac:chgData name="Leonardo Chiariglione" userId="03ff1134-c2b7-4932-850d-6529216fed29" providerId="ADAL" clId="{4E8BAE3B-6E78-485A-8ED7-1F9705849426}" dt="2023-06-21T17:53:09.992" v="1856" actId="1036"/>
          <ac:cxnSpMkLst>
            <pc:docMk/>
            <pc:sldMk cId="2273152936" sldId="2335"/>
            <ac:cxnSpMk id="32" creationId="{8A489ADA-CFA0-2C9A-79CA-EB671E2ADEFE}"/>
          </ac:cxnSpMkLst>
        </pc:cxnChg>
        <pc:cxnChg chg="mod">
          <ac:chgData name="Leonardo Chiariglione" userId="03ff1134-c2b7-4932-850d-6529216fed29" providerId="ADAL" clId="{4E8BAE3B-6E78-485A-8ED7-1F9705849426}" dt="2023-06-21T17:53:09.992" v="1856" actId="1036"/>
          <ac:cxnSpMkLst>
            <pc:docMk/>
            <pc:sldMk cId="2273152936" sldId="2335"/>
            <ac:cxnSpMk id="35" creationId="{011236E3-1A96-5DF7-CECB-C736236B1825}"/>
          </ac:cxnSpMkLst>
        </pc:cxnChg>
        <pc:cxnChg chg="mod">
          <ac:chgData name="Leonardo Chiariglione" userId="03ff1134-c2b7-4932-850d-6529216fed29" providerId="ADAL" clId="{4E8BAE3B-6E78-485A-8ED7-1F9705849426}" dt="2023-06-21T17:53:09.992" v="1856" actId="1036"/>
          <ac:cxnSpMkLst>
            <pc:docMk/>
            <pc:sldMk cId="2273152936" sldId="2335"/>
            <ac:cxnSpMk id="42" creationId="{A6F851EA-F3DD-6CB8-7638-823B36F39019}"/>
          </ac:cxnSpMkLst>
        </pc:cxnChg>
        <pc:cxnChg chg="mod">
          <ac:chgData name="Leonardo Chiariglione" userId="03ff1134-c2b7-4932-850d-6529216fed29" providerId="ADAL" clId="{4E8BAE3B-6E78-485A-8ED7-1F9705849426}" dt="2023-06-21T17:53:09.992" v="1856" actId="1036"/>
          <ac:cxnSpMkLst>
            <pc:docMk/>
            <pc:sldMk cId="2273152936" sldId="2335"/>
            <ac:cxnSpMk id="44" creationId="{CAF8D2B4-7559-4D50-7FEC-A858AE4330A3}"/>
          </ac:cxnSpMkLst>
        </pc:cxnChg>
        <pc:cxnChg chg="mod">
          <ac:chgData name="Leonardo Chiariglione" userId="03ff1134-c2b7-4932-850d-6529216fed29" providerId="ADAL" clId="{4E8BAE3B-6E78-485A-8ED7-1F9705849426}" dt="2023-06-21T17:53:09.992" v="1856" actId="1036"/>
          <ac:cxnSpMkLst>
            <pc:docMk/>
            <pc:sldMk cId="2273152936" sldId="2335"/>
            <ac:cxnSpMk id="51" creationId="{139935FA-FCF3-352F-7E0C-9851D9EE308D}"/>
          </ac:cxnSpMkLst>
        </pc:cxnChg>
        <pc:cxnChg chg="mod">
          <ac:chgData name="Leonardo Chiariglione" userId="03ff1134-c2b7-4932-850d-6529216fed29" providerId="ADAL" clId="{4E8BAE3B-6E78-485A-8ED7-1F9705849426}" dt="2023-06-21T17:53:09.992" v="1856" actId="1036"/>
          <ac:cxnSpMkLst>
            <pc:docMk/>
            <pc:sldMk cId="2273152936" sldId="2335"/>
            <ac:cxnSpMk id="53" creationId="{01A11912-70EA-AD8F-94EA-D9018D199FF3}"/>
          </ac:cxnSpMkLst>
        </pc:cxnChg>
        <pc:cxnChg chg="mod">
          <ac:chgData name="Leonardo Chiariglione" userId="03ff1134-c2b7-4932-850d-6529216fed29" providerId="ADAL" clId="{4E8BAE3B-6E78-485A-8ED7-1F9705849426}" dt="2023-06-21T17:53:09.992" v="1856" actId="1036"/>
          <ac:cxnSpMkLst>
            <pc:docMk/>
            <pc:sldMk cId="2273152936" sldId="2335"/>
            <ac:cxnSpMk id="60" creationId="{4BE08E66-54A7-8A95-9D05-3CE6E89BE5AF}"/>
          </ac:cxnSpMkLst>
        </pc:cxnChg>
        <pc:cxnChg chg="mod">
          <ac:chgData name="Leonardo Chiariglione" userId="03ff1134-c2b7-4932-850d-6529216fed29" providerId="ADAL" clId="{4E8BAE3B-6E78-485A-8ED7-1F9705849426}" dt="2023-06-21T17:53:09.992" v="1856" actId="1036"/>
          <ac:cxnSpMkLst>
            <pc:docMk/>
            <pc:sldMk cId="2273152936" sldId="2335"/>
            <ac:cxnSpMk id="64" creationId="{CDE058DA-DCDC-640F-09D9-13A530EAF1E4}"/>
          </ac:cxnSpMkLst>
        </pc:cxnChg>
        <pc:cxnChg chg="mod">
          <ac:chgData name="Leonardo Chiariglione" userId="03ff1134-c2b7-4932-850d-6529216fed29" providerId="ADAL" clId="{4E8BAE3B-6E78-485A-8ED7-1F9705849426}" dt="2023-06-21T17:53:09.992" v="1856" actId="1036"/>
          <ac:cxnSpMkLst>
            <pc:docMk/>
            <pc:sldMk cId="2273152936" sldId="2335"/>
            <ac:cxnSpMk id="65" creationId="{2897DF31-E760-D4C2-4B87-9AF824E0FA69}"/>
          </ac:cxnSpMkLst>
        </pc:cxnChg>
        <pc:cxnChg chg="mod">
          <ac:chgData name="Leonardo Chiariglione" userId="03ff1134-c2b7-4932-850d-6529216fed29" providerId="ADAL" clId="{4E8BAE3B-6E78-485A-8ED7-1F9705849426}" dt="2023-06-21T17:53:09.992" v="1856" actId="1036"/>
          <ac:cxnSpMkLst>
            <pc:docMk/>
            <pc:sldMk cId="2273152936" sldId="2335"/>
            <ac:cxnSpMk id="74" creationId="{8B49AE6F-5D61-895C-43E9-E5A086DBD309}"/>
          </ac:cxnSpMkLst>
        </pc:cxnChg>
      </pc:sldChg>
      <pc:sldChg chg="modSp mod">
        <pc:chgData name="Leonardo Chiariglione" userId="03ff1134-c2b7-4932-850d-6529216fed29" providerId="ADAL" clId="{4E8BAE3B-6E78-485A-8ED7-1F9705849426}" dt="2023-06-21T16:56:19.341" v="569" actId="20577"/>
        <pc:sldMkLst>
          <pc:docMk/>
          <pc:sldMk cId="1140797123" sldId="2337"/>
        </pc:sldMkLst>
        <pc:spChg chg="mod">
          <ac:chgData name="Leonardo Chiariglione" userId="03ff1134-c2b7-4932-850d-6529216fed29" providerId="ADAL" clId="{4E8BAE3B-6E78-485A-8ED7-1F9705849426}" dt="2023-06-21T16:56:19.341" v="569" actId="20577"/>
          <ac:spMkLst>
            <pc:docMk/>
            <pc:sldMk cId="1140797123" sldId="2337"/>
            <ac:spMk id="5" creationId="{016175D5-500E-8718-4ED3-2DC1EFE05C15}"/>
          </ac:spMkLst>
        </pc:spChg>
      </pc:sldChg>
      <pc:sldChg chg="modSp mod">
        <pc:chgData name="Leonardo Chiariglione" userId="03ff1134-c2b7-4932-850d-6529216fed29" providerId="ADAL" clId="{4E8BAE3B-6E78-485A-8ED7-1F9705849426}" dt="2023-06-21T17:03:02.380" v="794" actId="6549"/>
        <pc:sldMkLst>
          <pc:docMk/>
          <pc:sldMk cId="1213526582" sldId="2338"/>
        </pc:sldMkLst>
        <pc:spChg chg="mod">
          <ac:chgData name="Leonardo Chiariglione" userId="03ff1134-c2b7-4932-850d-6529216fed29" providerId="ADAL" clId="{4E8BAE3B-6E78-485A-8ED7-1F9705849426}" dt="2023-06-21T17:03:02.380" v="794" actId="6549"/>
          <ac:spMkLst>
            <pc:docMk/>
            <pc:sldMk cId="1213526582" sldId="2338"/>
            <ac:spMk id="3" creationId="{EFBFBB14-4AD6-0E3E-9AF1-BDAE28FA5710}"/>
          </ac:spMkLst>
        </pc:spChg>
      </pc:sldChg>
      <pc:sldChg chg="modSp mod">
        <pc:chgData name="Leonardo Chiariglione" userId="03ff1134-c2b7-4932-850d-6529216fed29" providerId="ADAL" clId="{4E8BAE3B-6E78-485A-8ED7-1F9705849426}" dt="2023-06-23T08:09:11.422" v="1893" actId="20577"/>
        <pc:sldMkLst>
          <pc:docMk/>
          <pc:sldMk cId="1938986086" sldId="2343"/>
        </pc:sldMkLst>
        <pc:spChg chg="mod">
          <ac:chgData name="Leonardo Chiariglione" userId="03ff1134-c2b7-4932-850d-6529216fed29" providerId="ADAL" clId="{4E8BAE3B-6E78-485A-8ED7-1F9705849426}" dt="2023-06-21T16:33:17.521" v="14" actId="113"/>
          <ac:spMkLst>
            <pc:docMk/>
            <pc:sldMk cId="1938986086" sldId="2343"/>
            <ac:spMk id="3" creationId="{FE9BC55F-4B3D-8A30-E99B-A49867CD8D29}"/>
          </ac:spMkLst>
        </pc:spChg>
        <pc:spChg chg="mod">
          <ac:chgData name="Leonardo Chiariglione" userId="03ff1134-c2b7-4932-850d-6529216fed29" providerId="ADAL" clId="{4E8BAE3B-6E78-485A-8ED7-1F9705849426}" dt="2023-06-23T08:09:11.422" v="1893" actId="20577"/>
          <ac:spMkLst>
            <pc:docMk/>
            <pc:sldMk cId="1938986086" sldId="2343"/>
            <ac:spMk id="6" creationId="{70A6AD5A-9768-6744-CD37-30734F3BC988}"/>
          </ac:spMkLst>
        </pc:spChg>
      </pc:sldChg>
      <pc:sldChg chg="modSp mod">
        <pc:chgData name="Leonardo Chiariglione" userId="03ff1134-c2b7-4932-850d-6529216fed29" providerId="ADAL" clId="{4E8BAE3B-6E78-485A-8ED7-1F9705849426}" dt="2023-06-21T17:08:26.456" v="922" actId="20577"/>
        <pc:sldMkLst>
          <pc:docMk/>
          <pc:sldMk cId="1779870867" sldId="2344"/>
        </pc:sldMkLst>
        <pc:graphicFrameChg chg="mod modGraphic">
          <ac:chgData name="Leonardo Chiariglione" userId="03ff1134-c2b7-4932-850d-6529216fed29" providerId="ADAL" clId="{4E8BAE3B-6E78-485A-8ED7-1F9705849426}" dt="2023-06-21T17:08:26.456" v="922" actId="20577"/>
          <ac:graphicFrameMkLst>
            <pc:docMk/>
            <pc:sldMk cId="1779870867" sldId="2344"/>
            <ac:graphicFrameMk id="5" creationId="{E7DA551E-4611-60AF-2E3F-F01E457F99A6}"/>
          </ac:graphicFrameMkLst>
        </pc:graphicFrameChg>
      </pc:sldChg>
      <pc:sldChg chg="modSp mod">
        <pc:chgData name="Leonardo Chiariglione" userId="03ff1134-c2b7-4932-850d-6529216fed29" providerId="ADAL" clId="{4E8BAE3B-6E78-485A-8ED7-1F9705849426}" dt="2023-06-21T17:13:14.080" v="1058" actId="6549"/>
        <pc:sldMkLst>
          <pc:docMk/>
          <pc:sldMk cId="2109354314" sldId="2345"/>
        </pc:sldMkLst>
        <pc:graphicFrameChg chg="mod modGraphic">
          <ac:chgData name="Leonardo Chiariglione" userId="03ff1134-c2b7-4932-850d-6529216fed29" providerId="ADAL" clId="{4E8BAE3B-6E78-485A-8ED7-1F9705849426}" dt="2023-06-21T17:13:14.080" v="1058" actId="6549"/>
          <ac:graphicFrameMkLst>
            <pc:docMk/>
            <pc:sldMk cId="2109354314" sldId="2345"/>
            <ac:graphicFrameMk id="5" creationId="{E7DA551E-4611-60AF-2E3F-F01E457F99A6}"/>
          </ac:graphicFrameMkLst>
        </pc:graphicFrameChg>
      </pc:sldChg>
      <pc:sldChg chg="modSp mod">
        <pc:chgData name="Leonardo Chiariglione" userId="03ff1134-c2b7-4932-850d-6529216fed29" providerId="ADAL" clId="{4E8BAE3B-6E78-485A-8ED7-1F9705849426}" dt="2023-06-21T17:16:08.987" v="1098" actId="20577"/>
        <pc:sldMkLst>
          <pc:docMk/>
          <pc:sldMk cId="234614827" sldId="2346"/>
        </pc:sldMkLst>
        <pc:graphicFrameChg chg="mod modGraphic">
          <ac:chgData name="Leonardo Chiariglione" userId="03ff1134-c2b7-4932-850d-6529216fed29" providerId="ADAL" clId="{4E8BAE3B-6E78-485A-8ED7-1F9705849426}" dt="2023-06-21T17:16:08.987" v="1098" actId="20577"/>
          <ac:graphicFrameMkLst>
            <pc:docMk/>
            <pc:sldMk cId="234614827" sldId="2346"/>
            <ac:graphicFrameMk id="5" creationId="{E7DA551E-4611-60AF-2E3F-F01E457F99A6}"/>
          </ac:graphicFrameMkLst>
        </pc:graphicFrameChg>
      </pc:sldChg>
      <pc:sldChg chg="modSp mod">
        <pc:chgData name="Leonardo Chiariglione" userId="03ff1134-c2b7-4932-850d-6529216fed29" providerId="ADAL" clId="{4E8BAE3B-6E78-485A-8ED7-1F9705849426}" dt="2023-06-21T17:18:04.825" v="1145" actId="6549"/>
        <pc:sldMkLst>
          <pc:docMk/>
          <pc:sldMk cId="4067852105" sldId="2347"/>
        </pc:sldMkLst>
        <pc:graphicFrameChg chg="mod modGraphic">
          <ac:chgData name="Leonardo Chiariglione" userId="03ff1134-c2b7-4932-850d-6529216fed29" providerId="ADAL" clId="{4E8BAE3B-6E78-485A-8ED7-1F9705849426}" dt="2023-06-21T17:18:04.825" v="1145" actId="6549"/>
          <ac:graphicFrameMkLst>
            <pc:docMk/>
            <pc:sldMk cId="4067852105" sldId="2347"/>
            <ac:graphicFrameMk id="5" creationId="{E7DA551E-4611-60AF-2E3F-F01E457F99A6}"/>
          </ac:graphicFrameMkLst>
        </pc:graphicFrameChg>
      </pc:sldChg>
      <pc:sldChg chg="modSp mod">
        <pc:chgData name="Leonardo Chiariglione" userId="03ff1134-c2b7-4932-850d-6529216fed29" providerId="ADAL" clId="{4E8BAE3B-6E78-485A-8ED7-1F9705849426}" dt="2023-06-21T17:28:05.349" v="1368" actId="113"/>
        <pc:sldMkLst>
          <pc:docMk/>
          <pc:sldMk cId="4066362884" sldId="2348"/>
        </pc:sldMkLst>
        <pc:graphicFrameChg chg="mod modGraphic">
          <ac:chgData name="Leonardo Chiariglione" userId="03ff1134-c2b7-4932-850d-6529216fed29" providerId="ADAL" clId="{4E8BAE3B-6E78-485A-8ED7-1F9705849426}" dt="2023-06-21T17:28:05.349" v="1368" actId="113"/>
          <ac:graphicFrameMkLst>
            <pc:docMk/>
            <pc:sldMk cId="4066362884" sldId="2348"/>
            <ac:graphicFrameMk id="5" creationId="{E7DA551E-4611-60AF-2E3F-F01E457F99A6}"/>
          </ac:graphicFrameMkLst>
        </pc:graphicFrameChg>
      </pc:sldChg>
      <pc:sldChg chg="modSp mod">
        <pc:chgData name="Leonardo Chiariglione" userId="03ff1134-c2b7-4932-850d-6529216fed29" providerId="ADAL" clId="{4E8BAE3B-6E78-485A-8ED7-1F9705849426}" dt="2023-06-21T17:35:54.613" v="1528" actId="20577"/>
        <pc:sldMkLst>
          <pc:docMk/>
          <pc:sldMk cId="2869257677" sldId="2349"/>
        </pc:sldMkLst>
        <pc:graphicFrameChg chg="mod modGraphic">
          <ac:chgData name="Leonardo Chiariglione" userId="03ff1134-c2b7-4932-850d-6529216fed29" providerId="ADAL" clId="{4E8BAE3B-6E78-485A-8ED7-1F9705849426}" dt="2023-06-21T17:35:54.613" v="1528" actId="20577"/>
          <ac:graphicFrameMkLst>
            <pc:docMk/>
            <pc:sldMk cId="2869257677" sldId="2349"/>
            <ac:graphicFrameMk id="5" creationId="{E7DA551E-4611-60AF-2E3F-F01E457F99A6}"/>
          </ac:graphicFrameMkLst>
        </pc:graphicFrameChg>
      </pc:sldChg>
      <pc:sldChg chg="modSp mod">
        <pc:chgData name="Leonardo Chiariglione" userId="03ff1134-c2b7-4932-850d-6529216fed29" providerId="ADAL" clId="{4E8BAE3B-6E78-485A-8ED7-1F9705849426}" dt="2023-06-21T17:42:59.875" v="1664" actId="20577"/>
        <pc:sldMkLst>
          <pc:docMk/>
          <pc:sldMk cId="2038713116" sldId="2350"/>
        </pc:sldMkLst>
        <pc:graphicFrameChg chg="mod modGraphic">
          <ac:chgData name="Leonardo Chiariglione" userId="03ff1134-c2b7-4932-850d-6529216fed29" providerId="ADAL" clId="{4E8BAE3B-6E78-485A-8ED7-1F9705849426}" dt="2023-06-21T17:42:59.875" v="1664" actId="20577"/>
          <ac:graphicFrameMkLst>
            <pc:docMk/>
            <pc:sldMk cId="2038713116" sldId="2350"/>
            <ac:graphicFrameMk id="5" creationId="{E7DA551E-4611-60AF-2E3F-F01E457F99A6}"/>
          </ac:graphicFrameMkLst>
        </pc:graphicFrameChg>
      </pc:sldChg>
      <pc:sldChg chg="modSp mod">
        <pc:chgData name="Leonardo Chiariglione" userId="03ff1134-c2b7-4932-850d-6529216fed29" providerId="ADAL" clId="{4E8BAE3B-6E78-485A-8ED7-1F9705849426}" dt="2023-06-21T17:48:29.055" v="1743" actId="6549"/>
        <pc:sldMkLst>
          <pc:docMk/>
          <pc:sldMk cId="3604848864" sldId="2351"/>
        </pc:sldMkLst>
        <pc:graphicFrameChg chg="mod modGraphic">
          <ac:chgData name="Leonardo Chiariglione" userId="03ff1134-c2b7-4932-850d-6529216fed29" providerId="ADAL" clId="{4E8BAE3B-6E78-485A-8ED7-1F9705849426}" dt="2023-06-21T17:48:29.055" v="1743" actId="6549"/>
          <ac:graphicFrameMkLst>
            <pc:docMk/>
            <pc:sldMk cId="3604848864" sldId="2351"/>
            <ac:graphicFrameMk id="5" creationId="{E7DA551E-4611-60AF-2E3F-F01E457F99A6}"/>
          </ac:graphicFrameMkLst>
        </pc:graphicFrameChg>
      </pc:sldChg>
      <pc:sldChg chg="modSp mod">
        <pc:chgData name="Leonardo Chiariglione" userId="03ff1134-c2b7-4932-850d-6529216fed29" providerId="ADAL" clId="{4E8BAE3B-6E78-485A-8ED7-1F9705849426}" dt="2023-06-21T17:51:46.482" v="1832" actId="20577"/>
        <pc:sldMkLst>
          <pc:docMk/>
          <pc:sldMk cId="98085345" sldId="2352"/>
        </pc:sldMkLst>
        <pc:graphicFrameChg chg="mod modGraphic">
          <ac:chgData name="Leonardo Chiariglione" userId="03ff1134-c2b7-4932-850d-6529216fed29" providerId="ADAL" clId="{4E8BAE3B-6E78-485A-8ED7-1F9705849426}" dt="2023-06-21T17:51:46.482" v="1832" actId="20577"/>
          <ac:graphicFrameMkLst>
            <pc:docMk/>
            <pc:sldMk cId="98085345" sldId="2352"/>
            <ac:graphicFrameMk id="5" creationId="{E7DA551E-4611-60AF-2E3F-F01E457F99A6}"/>
          </ac:graphicFrameMkLst>
        </pc:graphicFrameChg>
      </pc:sldChg>
      <pc:sldChg chg="modSp del mod">
        <pc:chgData name="Leonardo Chiariglione" userId="03ff1134-c2b7-4932-850d-6529216fed29" providerId="ADAL" clId="{4E8BAE3B-6E78-485A-8ED7-1F9705849426}" dt="2023-06-21T17:46:22.172" v="1686" actId="47"/>
        <pc:sldMkLst>
          <pc:docMk/>
          <pc:sldMk cId="3793192906" sldId="2353"/>
        </pc:sldMkLst>
        <pc:graphicFrameChg chg="modGraphic">
          <ac:chgData name="Leonardo Chiariglione" userId="03ff1134-c2b7-4932-850d-6529216fed29" providerId="ADAL" clId="{4E8BAE3B-6E78-485A-8ED7-1F9705849426}" dt="2023-06-21T17:45:31.987" v="1676" actId="21"/>
          <ac:graphicFrameMkLst>
            <pc:docMk/>
            <pc:sldMk cId="3793192906" sldId="2353"/>
            <ac:graphicFrameMk id="5" creationId="{E7DA551E-4611-60AF-2E3F-F01E457F99A6}"/>
          </ac:graphicFrameMkLst>
        </pc:graphicFrameChg>
      </pc:sldChg>
      <pc:sldChg chg="modSp mod">
        <pc:chgData name="Leonardo Chiariglione" userId="03ff1134-c2b7-4932-850d-6529216fed29" providerId="ADAL" clId="{4E8BAE3B-6E78-485A-8ED7-1F9705849426}" dt="2023-06-21T17:49:52.374" v="1778" actId="113"/>
        <pc:sldMkLst>
          <pc:docMk/>
          <pc:sldMk cId="1582401635" sldId="2354"/>
        </pc:sldMkLst>
        <pc:spChg chg="mod">
          <ac:chgData name="Leonardo Chiariglione" userId="03ff1134-c2b7-4932-850d-6529216fed29" providerId="ADAL" clId="{4E8BAE3B-6E78-485A-8ED7-1F9705849426}" dt="2023-06-21T17:46:26.511" v="1688" actId="20577"/>
          <ac:spMkLst>
            <pc:docMk/>
            <pc:sldMk cId="1582401635" sldId="2354"/>
            <ac:spMk id="2" creationId="{3E887A96-67F5-C6A3-3288-709CC8AD7F24}"/>
          </ac:spMkLst>
        </pc:spChg>
        <pc:graphicFrameChg chg="modGraphic">
          <ac:chgData name="Leonardo Chiariglione" userId="03ff1134-c2b7-4932-850d-6529216fed29" providerId="ADAL" clId="{4E8BAE3B-6E78-485A-8ED7-1F9705849426}" dt="2023-06-21T17:49:52.374" v="1778" actId="113"/>
          <ac:graphicFrameMkLst>
            <pc:docMk/>
            <pc:sldMk cId="1582401635" sldId="2354"/>
            <ac:graphicFrameMk id="5" creationId="{E7DA551E-4611-60AF-2E3F-F01E457F99A6}"/>
          </ac:graphicFrameMkLst>
        </pc:graphicFrameChg>
      </pc:sldChg>
      <pc:sldChg chg="addSp delSp modSp mod">
        <pc:chgData name="Leonardo Chiariglione" userId="03ff1134-c2b7-4932-850d-6529216fed29" providerId="ADAL" clId="{4E8BAE3B-6E78-485A-8ED7-1F9705849426}" dt="2023-06-21T16:52:26.056" v="421"/>
        <pc:sldMkLst>
          <pc:docMk/>
          <pc:sldMk cId="3182893321" sldId="2355"/>
        </pc:sldMkLst>
        <pc:spChg chg="del">
          <ac:chgData name="Leonardo Chiariglione" userId="03ff1134-c2b7-4932-850d-6529216fed29" providerId="ADAL" clId="{4E8BAE3B-6E78-485A-8ED7-1F9705849426}" dt="2023-06-21T16:51:37.427" v="377" actId="478"/>
          <ac:spMkLst>
            <pc:docMk/>
            <pc:sldMk cId="3182893321" sldId="2355"/>
            <ac:spMk id="3" creationId="{9E421506-8874-0F58-6472-1E43F3B16CF7}"/>
          </ac:spMkLst>
        </pc:spChg>
        <pc:spChg chg="mod">
          <ac:chgData name="Leonardo Chiariglione" userId="03ff1134-c2b7-4932-850d-6529216fed29" providerId="ADAL" clId="{4E8BAE3B-6E78-485A-8ED7-1F9705849426}" dt="2023-06-21T16:52:26.056" v="421"/>
          <ac:spMkLst>
            <pc:docMk/>
            <pc:sldMk cId="3182893321" sldId="2355"/>
            <ac:spMk id="4" creationId="{434D8A5B-B02F-8B4D-DCD2-C4B891CC683A}"/>
          </ac:spMkLst>
        </pc:spChg>
        <pc:spChg chg="mod topLvl">
          <ac:chgData name="Leonardo Chiariglione" userId="03ff1134-c2b7-4932-850d-6529216fed29" providerId="ADAL" clId="{4E8BAE3B-6E78-485A-8ED7-1F9705849426}" dt="2023-06-21T16:51:44.122" v="399" actId="1036"/>
          <ac:spMkLst>
            <pc:docMk/>
            <pc:sldMk cId="3182893321" sldId="2355"/>
            <ac:spMk id="9" creationId="{61760DAF-71F8-1055-4E67-234C6ACC0FBE}"/>
          </ac:spMkLst>
        </pc:spChg>
        <pc:spChg chg="del mod topLvl">
          <ac:chgData name="Leonardo Chiariglione" userId="03ff1134-c2b7-4932-850d-6529216fed29" providerId="ADAL" clId="{4E8BAE3B-6E78-485A-8ED7-1F9705849426}" dt="2023-06-21T16:51:37.427" v="377" actId="478"/>
          <ac:spMkLst>
            <pc:docMk/>
            <pc:sldMk cId="3182893321" sldId="2355"/>
            <ac:spMk id="11" creationId="{ED5EE17E-5E4D-37FB-A12C-F0B96E7B3635}"/>
          </ac:spMkLst>
        </pc:spChg>
        <pc:spChg chg="mod topLvl">
          <ac:chgData name="Leonardo Chiariglione" userId="03ff1134-c2b7-4932-850d-6529216fed29" providerId="ADAL" clId="{4E8BAE3B-6E78-485A-8ED7-1F9705849426}" dt="2023-06-21T16:51:44.122" v="399" actId="1036"/>
          <ac:spMkLst>
            <pc:docMk/>
            <pc:sldMk cId="3182893321" sldId="2355"/>
            <ac:spMk id="15" creationId="{02945338-8C3E-682E-0ECB-C4BB3EE38A08}"/>
          </ac:spMkLst>
        </pc:spChg>
        <pc:spChg chg="mod topLvl">
          <ac:chgData name="Leonardo Chiariglione" userId="03ff1134-c2b7-4932-850d-6529216fed29" providerId="ADAL" clId="{4E8BAE3B-6E78-485A-8ED7-1F9705849426}" dt="2023-06-21T16:51:44.122" v="399" actId="1036"/>
          <ac:spMkLst>
            <pc:docMk/>
            <pc:sldMk cId="3182893321" sldId="2355"/>
            <ac:spMk id="16" creationId="{F2E62D4B-26FF-0378-EC95-78D455EEEACE}"/>
          </ac:spMkLst>
        </pc:spChg>
        <pc:spChg chg="add mod">
          <ac:chgData name="Leonardo Chiariglione" userId="03ff1134-c2b7-4932-850d-6529216fed29" providerId="ADAL" clId="{4E8BAE3B-6E78-485A-8ED7-1F9705849426}" dt="2023-06-21T16:51:44.122" v="399" actId="1036"/>
          <ac:spMkLst>
            <pc:docMk/>
            <pc:sldMk cId="3182893321" sldId="2355"/>
            <ac:spMk id="23" creationId="{0D6E6F08-1491-5E24-8273-D69D60B63FE6}"/>
          </ac:spMkLst>
        </pc:spChg>
        <pc:grpChg chg="del">
          <ac:chgData name="Leonardo Chiariglione" userId="03ff1134-c2b7-4932-850d-6529216fed29" providerId="ADAL" clId="{4E8BAE3B-6E78-485A-8ED7-1F9705849426}" dt="2023-06-21T16:49:47.191" v="344" actId="165"/>
          <ac:grpSpMkLst>
            <pc:docMk/>
            <pc:sldMk cId="3182893321" sldId="2355"/>
            <ac:grpSpMk id="17" creationId="{A14AE51C-1F1B-02F2-A67D-01AA4FA06FF5}"/>
          </ac:grpSpMkLst>
        </pc:grpChg>
        <pc:picChg chg="mod topLvl">
          <ac:chgData name="Leonardo Chiariglione" userId="03ff1134-c2b7-4932-850d-6529216fed29" providerId="ADAL" clId="{4E8BAE3B-6E78-485A-8ED7-1F9705849426}" dt="2023-06-21T16:51:44.122" v="399" actId="1036"/>
          <ac:picMkLst>
            <pc:docMk/>
            <pc:sldMk cId="3182893321" sldId="2355"/>
            <ac:picMk id="5" creationId="{3DA1FC72-9053-12A6-ED38-04777259009F}"/>
          </ac:picMkLst>
        </pc:picChg>
        <pc:picChg chg="mod topLvl">
          <ac:chgData name="Leonardo Chiariglione" userId="03ff1134-c2b7-4932-850d-6529216fed29" providerId="ADAL" clId="{4E8BAE3B-6E78-485A-8ED7-1F9705849426}" dt="2023-06-21T16:51:44.122" v="399" actId="1036"/>
          <ac:picMkLst>
            <pc:docMk/>
            <pc:sldMk cId="3182893321" sldId="2355"/>
            <ac:picMk id="6" creationId="{6712B24F-C0CA-F185-97A7-A48B12E826EA}"/>
          </ac:picMkLst>
        </pc:picChg>
        <pc:picChg chg="mod topLvl">
          <ac:chgData name="Leonardo Chiariglione" userId="03ff1134-c2b7-4932-850d-6529216fed29" providerId="ADAL" clId="{4E8BAE3B-6E78-485A-8ED7-1F9705849426}" dt="2023-06-21T16:51:44.122" v="399" actId="1036"/>
          <ac:picMkLst>
            <pc:docMk/>
            <pc:sldMk cId="3182893321" sldId="2355"/>
            <ac:picMk id="7" creationId="{329BDB7E-5FDE-3640-7330-B5D048F1F8E6}"/>
          </ac:picMkLst>
        </pc:picChg>
        <pc:picChg chg="mod topLvl">
          <ac:chgData name="Leonardo Chiariglione" userId="03ff1134-c2b7-4932-850d-6529216fed29" providerId="ADAL" clId="{4E8BAE3B-6E78-485A-8ED7-1F9705849426}" dt="2023-06-21T16:51:44.122" v="399" actId="1036"/>
          <ac:picMkLst>
            <pc:docMk/>
            <pc:sldMk cId="3182893321" sldId="2355"/>
            <ac:picMk id="8" creationId="{9ED293EB-DD2A-F295-8368-D74EA0B5450B}"/>
          </ac:picMkLst>
        </pc:picChg>
        <pc:picChg chg="del mod topLvl">
          <ac:chgData name="Leonardo Chiariglione" userId="03ff1134-c2b7-4932-850d-6529216fed29" providerId="ADAL" clId="{4E8BAE3B-6E78-485A-8ED7-1F9705849426}" dt="2023-06-21T16:51:37.427" v="377" actId="478"/>
          <ac:picMkLst>
            <pc:docMk/>
            <pc:sldMk cId="3182893321" sldId="2355"/>
            <ac:picMk id="10" creationId="{9754FD93-1767-4BB7-5A45-D94E5CADF6BA}"/>
          </ac:picMkLst>
        </pc:picChg>
        <pc:cxnChg chg="mod topLvl">
          <ac:chgData name="Leonardo Chiariglione" userId="03ff1134-c2b7-4932-850d-6529216fed29" providerId="ADAL" clId="{4E8BAE3B-6E78-485A-8ED7-1F9705849426}" dt="2023-06-21T16:51:44.122" v="399" actId="1036"/>
          <ac:cxnSpMkLst>
            <pc:docMk/>
            <pc:sldMk cId="3182893321" sldId="2355"/>
            <ac:cxnSpMk id="12" creationId="{B423E952-C932-0500-9577-FC889DBAC424}"/>
          </ac:cxnSpMkLst>
        </pc:cxnChg>
        <pc:cxnChg chg="mod topLvl">
          <ac:chgData name="Leonardo Chiariglione" userId="03ff1134-c2b7-4932-850d-6529216fed29" providerId="ADAL" clId="{4E8BAE3B-6E78-485A-8ED7-1F9705849426}" dt="2023-06-21T16:51:44.122" v="399" actId="1036"/>
          <ac:cxnSpMkLst>
            <pc:docMk/>
            <pc:sldMk cId="3182893321" sldId="2355"/>
            <ac:cxnSpMk id="13" creationId="{09FE3DDA-2CA1-959C-8388-31430F9C19DC}"/>
          </ac:cxnSpMkLst>
        </pc:cxnChg>
        <pc:cxnChg chg="mod topLvl">
          <ac:chgData name="Leonardo Chiariglione" userId="03ff1134-c2b7-4932-850d-6529216fed29" providerId="ADAL" clId="{4E8BAE3B-6E78-485A-8ED7-1F9705849426}" dt="2023-06-21T16:51:44.122" v="399" actId="1036"/>
          <ac:cxnSpMkLst>
            <pc:docMk/>
            <pc:sldMk cId="3182893321" sldId="2355"/>
            <ac:cxnSpMk id="14" creationId="{55A13F8E-7520-1575-94A6-144550743927}"/>
          </ac:cxnSpMkLst>
        </pc:cxnChg>
        <pc:cxnChg chg="add mod">
          <ac:chgData name="Leonardo Chiariglione" userId="03ff1134-c2b7-4932-850d-6529216fed29" providerId="ADAL" clId="{4E8BAE3B-6E78-485A-8ED7-1F9705849426}" dt="2023-06-21T16:51:44.122" v="399" actId="1036"/>
          <ac:cxnSpMkLst>
            <pc:docMk/>
            <pc:sldMk cId="3182893321" sldId="2355"/>
            <ac:cxnSpMk id="19" creationId="{76885A34-F3F1-8572-4A0B-106B0F935BEB}"/>
          </ac:cxnSpMkLst>
        </pc:cxnChg>
        <pc:cxnChg chg="add mod">
          <ac:chgData name="Leonardo Chiariglione" userId="03ff1134-c2b7-4932-850d-6529216fed29" providerId="ADAL" clId="{4E8BAE3B-6E78-485A-8ED7-1F9705849426}" dt="2023-06-21T16:51:44.122" v="399" actId="1036"/>
          <ac:cxnSpMkLst>
            <pc:docMk/>
            <pc:sldMk cId="3182893321" sldId="2355"/>
            <ac:cxnSpMk id="21" creationId="{8AC7B7D8-D1B7-710D-3386-7B6693AA5AD1}"/>
          </ac:cxnSpMkLst>
        </pc:cxnChg>
      </pc:sldChg>
      <pc:sldChg chg="new del">
        <pc:chgData name="Leonardo Chiariglione" userId="03ff1134-c2b7-4932-850d-6529216fed29" providerId="ADAL" clId="{4E8BAE3B-6E78-485A-8ED7-1F9705849426}" dt="2023-06-21T16:54:30.068" v="436" actId="680"/>
        <pc:sldMkLst>
          <pc:docMk/>
          <pc:sldMk cId="468673167" sldId="2381"/>
        </pc:sldMkLst>
      </pc:sldChg>
      <pc:sldChg chg="addSp delSp modSp new mod modClrScheme chgLayout">
        <pc:chgData name="Leonardo Chiariglione" userId="03ff1134-c2b7-4932-850d-6529216fed29" providerId="ADAL" clId="{4E8BAE3B-6E78-485A-8ED7-1F9705849426}" dt="2023-06-21T17:01:21.833" v="775" actId="20577"/>
        <pc:sldMkLst>
          <pc:docMk/>
          <pc:sldMk cId="3071241156" sldId="2381"/>
        </pc:sldMkLst>
        <pc:spChg chg="del mod ord">
          <ac:chgData name="Leonardo Chiariglione" userId="03ff1134-c2b7-4932-850d-6529216fed29" providerId="ADAL" clId="{4E8BAE3B-6E78-485A-8ED7-1F9705849426}" dt="2023-06-21T16:56:41.040" v="571" actId="700"/>
          <ac:spMkLst>
            <pc:docMk/>
            <pc:sldMk cId="3071241156" sldId="2381"/>
            <ac:spMk id="2" creationId="{A79DCDF3-34E6-64B6-FA89-F83FE53D8D9D}"/>
          </ac:spMkLst>
        </pc:spChg>
        <pc:spChg chg="del mod ord">
          <ac:chgData name="Leonardo Chiariglione" userId="03ff1134-c2b7-4932-850d-6529216fed29" providerId="ADAL" clId="{4E8BAE3B-6E78-485A-8ED7-1F9705849426}" dt="2023-06-21T16:56:41.040" v="571" actId="700"/>
          <ac:spMkLst>
            <pc:docMk/>
            <pc:sldMk cId="3071241156" sldId="2381"/>
            <ac:spMk id="3" creationId="{2954DB0F-AE71-9DCD-401E-581B22C9F98D}"/>
          </ac:spMkLst>
        </pc:spChg>
        <pc:spChg chg="mod ord">
          <ac:chgData name="Leonardo Chiariglione" userId="03ff1134-c2b7-4932-850d-6529216fed29" providerId="ADAL" clId="{4E8BAE3B-6E78-485A-8ED7-1F9705849426}" dt="2023-06-21T16:56:41.040" v="571" actId="700"/>
          <ac:spMkLst>
            <pc:docMk/>
            <pc:sldMk cId="3071241156" sldId="2381"/>
            <ac:spMk id="4" creationId="{261C033C-AAC4-BE31-0B4C-A704D68DD2FD}"/>
          </ac:spMkLst>
        </pc:spChg>
        <pc:spChg chg="mod ord">
          <ac:chgData name="Leonardo Chiariglione" userId="03ff1134-c2b7-4932-850d-6529216fed29" providerId="ADAL" clId="{4E8BAE3B-6E78-485A-8ED7-1F9705849426}" dt="2023-06-21T16:56:41.040" v="571" actId="700"/>
          <ac:spMkLst>
            <pc:docMk/>
            <pc:sldMk cId="3071241156" sldId="2381"/>
            <ac:spMk id="5" creationId="{8C8CA47C-50F4-FF1B-A469-456BCBF73F76}"/>
          </ac:spMkLst>
        </pc:spChg>
        <pc:spChg chg="add mod ord">
          <ac:chgData name="Leonardo Chiariglione" userId="03ff1134-c2b7-4932-850d-6529216fed29" providerId="ADAL" clId="{4E8BAE3B-6E78-485A-8ED7-1F9705849426}" dt="2023-06-21T16:57:06.401" v="614" actId="20577"/>
          <ac:spMkLst>
            <pc:docMk/>
            <pc:sldMk cId="3071241156" sldId="2381"/>
            <ac:spMk id="6" creationId="{193030A4-4DD0-286E-490B-092EA26A2149}"/>
          </ac:spMkLst>
        </pc:spChg>
        <pc:spChg chg="add mod ord">
          <ac:chgData name="Leonardo Chiariglione" userId="03ff1134-c2b7-4932-850d-6529216fed29" providerId="ADAL" clId="{4E8BAE3B-6E78-485A-8ED7-1F9705849426}" dt="2023-06-21T17:00:42.251" v="744" actId="20577"/>
          <ac:spMkLst>
            <pc:docMk/>
            <pc:sldMk cId="3071241156" sldId="2381"/>
            <ac:spMk id="7" creationId="{739D6166-3B0E-CB7C-5B6F-A6DFFD5E425B}"/>
          </ac:spMkLst>
        </pc:spChg>
        <pc:spChg chg="add mod ord">
          <ac:chgData name="Leonardo Chiariglione" userId="03ff1134-c2b7-4932-850d-6529216fed29" providerId="ADAL" clId="{4E8BAE3B-6E78-485A-8ED7-1F9705849426}" dt="2023-06-21T17:01:21.833" v="775" actId="20577"/>
          <ac:spMkLst>
            <pc:docMk/>
            <pc:sldMk cId="3071241156" sldId="2381"/>
            <ac:spMk id="8" creationId="{3D3BF9C8-36D3-6C63-7F32-4BDD1943C53F}"/>
          </ac:spMkLst>
        </pc:spChg>
      </pc:sldChg>
    </pc:docChg>
  </pc:docChgLst>
  <pc:docChgLst>
    <pc:chgData name="Leonardo Chiariglione" userId="03ff1134-c2b7-4932-850d-6529216fed29" providerId="ADAL" clId="{637AA51F-D534-42DC-8115-14A09504F63C}"/>
    <pc:docChg chg="undo custSel addSld modSld">
      <pc:chgData name="Leonardo Chiariglione" userId="03ff1134-c2b7-4932-850d-6529216fed29" providerId="ADAL" clId="{637AA51F-D534-42DC-8115-14A09504F63C}" dt="2023-06-20T16:37:15.458" v="629" actId="113"/>
      <pc:docMkLst>
        <pc:docMk/>
      </pc:docMkLst>
      <pc:sldChg chg="modSp mod">
        <pc:chgData name="Leonardo Chiariglione" userId="03ff1134-c2b7-4932-850d-6529216fed29" providerId="ADAL" clId="{637AA51F-D534-42DC-8115-14A09504F63C}" dt="2023-06-20T15:36:12.657" v="4" actId="255"/>
        <pc:sldMkLst>
          <pc:docMk/>
          <pc:sldMk cId="3182893321" sldId="2355"/>
        </pc:sldMkLst>
        <pc:spChg chg="mod">
          <ac:chgData name="Leonardo Chiariglione" userId="03ff1134-c2b7-4932-850d-6529216fed29" providerId="ADAL" clId="{637AA51F-D534-42DC-8115-14A09504F63C}" dt="2023-06-20T15:36:12.657" v="4" actId="255"/>
          <ac:spMkLst>
            <pc:docMk/>
            <pc:sldMk cId="3182893321" sldId="2355"/>
            <ac:spMk id="11" creationId="{ED5EE17E-5E4D-37FB-A12C-F0B96E7B3635}"/>
          </ac:spMkLst>
        </pc:spChg>
      </pc:sldChg>
      <pc:sldChg chg="addSp modSp mod">
        <pc:chgData name="Leonardo Chiariglione" userId="03ff1134-c2b7-4932-850d-6529216fed29" providerId="ADAL" clId="{637AA51F-D534-42DC-8115-14A09504F63C}" dt="2023-06-20T15:50:09.677" v="129" actId="2711"/>
        <pc:sldMkLst>
          <pc:docMk/>
          <pc:sldMk cId="1129489940" sldId="2356"/>
        </pc:sldMkLst>
        <pc:spChg chg="mod">
          <ac:chgData name="Leonardo Chiariglione" userId="03ff1134-c2b7-4932-850d-6529216fed29" providerId="ADAL" clId="{637AA51F-D534-42DC-8115-14A09504F63C}" dt="2023-06-20T15:45:47.748" v="118" actId="20577"/>
          <ac:spMkLst>
            <pc:docMk/>
            <pc:sldMk cId="1129489940" sldId="2356"/>
            <ac:spMk id="2" creationId="{1CFA34FB-922B-40DE-315D-26551A93B8E9}"/>
          </ac:spMkLst>
        </pc:spChg>
        <pc:graphicFrameChg chg="add mod modGraphic">
          <ac:chgData name="Leonardo Chiariglione" userId="03ff1134-c2b7-4932-850d-6529216fed29" providerId="ADAL" clId="{637AA51F-D534-42DC-8115-14A09504F63C}" dt="2023-06-20T15:50:09.677" v="129" actId="2711"/>
          <ac:graphicFrameMkLst>
            <pc:docMk/>
            <pc:sldMk cId="1129489940" sldId="2356"/>
            <ac:graphicFrameMk id="5" creationId="{4DBDA52F-A4DE-B765-C0A0-DBF94A2305D0}"/>
          </ac:graphicFrameMkLst>
        </pc:graphicFrameChg>
      </pc:sldChg>
      <pc:sldChg chg="addSp delSp modSp new mod">
        <pc:chgData name="Leonardo Chiariglione" userId="03ff1134-c2b7-4932-850d-6529216fed29" providerId="ADAL" clId="{637AA51F-D534-42DC-8115-14A09504F63C}" dt="2023-06-20T15:50:58.476" v="131" actId="21"/>
        <pc:sldMkLst>
          <pc:docMk/>
          <pc:sldMk cId="3112385688" sldId="2357"/>
        </pc:sldMkLst>
        <pc:spChg chg="mod">
          <ac:chgData name="Leonardo Chiariglione" userId="03ff1134-c2b7-4932-850d-6529216fed29" providerId="ADAL" clId="{637AA51F-D534-42DC-8115-14A09504F63C}" dt="2023-06-20T15:45:59.337" v="121" actId="20577"/>
          <ac:spMkLst>
            <pc:docMk/>
            <pc:sldMk cId="3112385688" sldId="2357"/>
            <ac:spMk id="2" creationId="{2CCFF19D-286E-0C4E-79A2-81CA2F02664E}"/>
          </ac:spMkLst>
        </pc:spChg>
        <pc:graphicFrameChg chg="add del mod modGraphic">
          <ac:chgData name="Leonardo Chiariglione" userId="03ff1134-c2b7-4932-850d-6529216fed29" providerId="ADAL" clId="{637AA51F-D534-42DC-8115-14A09504F63C}" dt="2023-06-20T15:42:10.735" v="57" actId="478"/>
          <ac:graphicFrameMkLst>
            <pc:docMk/>
            <pc:sldMk cId="3112385688" sldId="2357"/>
            <ac:graphicFrameMk id="5" creationId="{25E5420E-AA48-EF8F-A13C-641B304119F3}"/>
          </ac:graphicFrameMkLst>
        </pc:graphicFrameChg>
        <pc:graphicFrameChg chg="add mod modGraphic">
          <ac:chgData name="Leonardo Chiariglione" userId="03ff1134-c2b7-4932-850d-6529216fed29" providerId="ADAL" clId="{637AA51F-D534-42DC-8115-14A09504F63C}" dt="2023-06-20T15:50:58.476" v="131" actId="21"/>
          <ac:graphicFrameMkLst>
            <pc:docMk/>
            <pc:sldMk cId="3112385688" sldId="2357"/>
            <ac:graphicFrameMk id="6" creationId="{1D1BE232-FD1C-E2C3-204D-D827F75CD083}"/>
          </ac:graphicFrameMkLst>
        </pc:graphicFrameChg>
      </pc:sldChg>
      <pc:sldChg chg="addSp modSp new mod">
        <pc:chgData name="Leonardo Chiariglione" userId="03ff1134-c2b7-4932-850d-6529216fed29" providerId="ADAL" clId="{637AA51F-D534-42DC-8115-14A09504F63C}" dt="2023-06-20T15:55:02.059" v="195" actId="20577"/>
        <pc:sldMkLst>
          <pc:docMk/>
          <pc:sldMk cId="872239774" sldId="2358"/>
        </pc:sldMkLst>
        <pc:spChg chg="mod">
          <ac:chgData name="Leonardo Chiariglione" userId="03ff1134-c2b7-4932-850d-6529216fed29" providerId="ADAL" clId="{637AA51F-D534-42DC-8115-14A09504F63C}" dt="2023-06-20T15:55:02.059" v="195" actId="20577"/>
          <ac:spMkLst>
            <pc:docMk/>
            <pc:sldMk cId="872239774" sldId="2358"/>
            <ac:spMk id="2" creationId="{EF816A37-9E3D-9924-A05F-87CD0262AF4A}"/>
          </ac:spMkLst>
        </pc:spChg>
        <pc:graphicFrameChg chg="add mod modGraphic">
          <ac:chgData name="Leonardo Chiariglione" userId="03ff1134-c2b7-4932-850d-6529216fed29" providerId="ADAL" clId="{637AA51F-D534-42DC-8115-14A09504F63C}" dt="2023-06-20T15:54:43.032" v="192" actId="20577"/>
          <ac:graphicFrameMkLst>
            <pc:docMk/>
            <pc:sldMk cId="872239774" sldId="2358"/>
            <ac:graphicFrameMk id="5" creationId="{B50CDEDF-448C-E3CF-6664-7290F1568215}"/>
          </ac:graphicFrameMkLst>
        </pc:graphicFrameChg>
      </pc:sldChg>
      <pc:sldChg chg="addSp modSp new mod">
        <pc:chgData name="Leonardo Chiariglione" userId="03ff1134-c2b7-4932-850d-6529216fed29" providerId="ADAL" clId="{637AA51F-D534-42DC-8115-14A09504F63C}" dt="2023-06-20T15:59:38.124" v="237" actId="20577"/>
        <pc:sldMkLst>
          <pc:docMk/>
          <pc:sldMk cId="732286950" sldId="2359"/>
        </pc:sldMkLst>
        <pc:spChg chg="mod">
          <ac:chgData name="Leonardo Chiariglione" userId="03ff1134-c2b7-4932-850d-6529216fed29" providerId="ADAL" clId="{637AA51F-D534-42DC-8115-14A09504F63C}" dt="2023-06-20T15:59:38.124" v="237" actId="20577"/>
          <ac:spMkLst>
            <pc:docMk/>
            <pc:sldMk cId="732286950" sldId="2359"/>
            <ac:spMk id="2" creationId="{FEC925F3-7C71-5670-E53C-CECE742DF89C}"/>
          </ac:spMkLst>
        </pc:spChg>
        <pc:graphicFrameChg chg="add mod modGraphic">
          <ac:chgData name="Leonardo Chiariglione" userId="03ff1134-c2b7-4932-850d-6529216fed29" providerId="ADAL" clId="{637AA51F-D534-42DC-8115-14A09504F63C}" dt="2023-06-20T15:59:02.630" v="233" actId="14734"/>
          <ac:graphicFrameMkLst>
            <pc:docMk/>
            <pc:sldMk cId="732286950" sldId="2359"/>
            <ac:graphicFrameMk id="5" creationId="{11BE1C7A-01AA-0500-D2E4-C1F6D782FCF4}"/>
          </ac:graphicFrameMkLst>
        </pc:graphicFrameChg>
      </pc:sldChg>
      <pc:sldChg chg="modSp add mod">
        <pc:chgData name="Leonardo Chiariglione" userId="03ff1134-c2b7-4932-850d-6529216fed29" providerId="ADAL" clId="{637AA51F-D534-42DC-8115-14A09504F63C}" dt="2023-06-20T16:12:01.443" v="304" actId="113"/>
        <pc:sldMkLst>
          <pc:docMk/>
          <pc:sldMk cId="3772545737" sldId="2360"/>
        </pc:sldMkLst>
        <pc:spChg chg="mod">
          <ac:chgData name="Leonardo Chiariglione" userId="03ff1134-c2b7-4932-850d-6529216fed29" providerId="ADAL" clId="{637AA51F-D534-42DC-8115-14A09504F63C}" dt="2023-06-20T15:59:43.726" v="239" actId="20577"/>
          <ac:spMkLst>
            <pc:docMk/>
            <pc:sldMk cId="3772545737" sldId="2360"/>
            <ac:spMk id="2" creationId="{FEC925F3-7C71-5670-E53C-CECE742DF89C}"/>
          </ac:spMkLst>
        </pc:spChg>
        <pc:graphicFrameChg chg="modGraphic">
          <ac:chgData name="Leonardo Chiariglione" userId="03ff1134-c2b7-4932-850d-6529216fed29" providerId="ADAL" clId="{637AA51F-D534-42DC-8115-14A09504F63C}" dt="2023-06-20T16:12:01.443" v="304" actId="113"/>
          <ac:graphicFrameMkLst>
            <pc:docMk/>
            <pc:sldMk cId="3772545737" sldId="2360"/>
            <ac:graphicFrameMk id="5" creationId="{11BE1C7A-01AA-0500-D2E4-C1F6D782FCF4}"/>
          </ac:graphicFrameMkLst>
        </pc:graphicFrameChg>
      </pc:sldChg>
      <pc:sldChg chg="addSp modSp new mod">
        <pc:chgData name="Leonardo Chiariglione" userId="03ff1134-c2b7-4932-850d-6529216fed29" providerId="ADAL" clId="{637AA51F-D534-42DC-8115-14A09504F63C}" dt="2023-06-20T16:12:33.119" v="306" actId="113"/>
        <pc:sldMkLst>
          <pc:docMk/>
          <pc:sldMk cId="4070305330" sldId="2361"/>
        </pc:sldMkLst>
        <pc:spChg chg="mod">
          <ac:chgData name="Leonardo Chiariglione" userId="03ff1134-c2b7-4932-850d-6529216fed29" providerId="ADAL" clId="{637AA51F-D534-42DC-8115-14A09504F63C}" dt="2023-06-20T16:09:46.615" v="283" actId="20577"/>
          <ac:spMkLst>
            <pc:docMk/>
            <pc:sldMk cId="4070305330" sldId="2361"/>
            <ac:spMk id="2" creationId="{2789E8C0-91FD-7E1C-CA26-54C6B5A583BD}"/>
          </ac:spMkLst>
        </pc:spChg>
        <pc:graphicFrameChg chg="add mod modGraphic">
          <ac:chgData name="Leonardo Chiariglione" userId="03ff1134-c2b7-4932-850d-6529216fed29" providerId="ADAL" clId="{637AA51F-D534-42DC-8115-14A09504F63C}" dt="2023-06-20T16:12:33.119" v="306" actId="113"/>
          <ac:graphicFrameMkLst>
            <pc:docMk/>
            <pc:sldMk cId="4070305330" sldId="2361"/>
            <ac:graphicFrameMk id="5" creationId="{9B3713D4-D88A-E1A1-9975-AFAE2C4D609A}"/>
          </ac:graphicFrameMkLst>
        </pc:graphicFrameChg>
      </pc:sldChg>
      <pc:sldChg chg="addSp delSp modSp new mod">
        <pc:chgData name="Leonardo Chiariglione" userId="03ff1134-c2b7-4932-850d-6529216fed29" providerId="ADAL" clId="{637AA51F-D534-42DC-8115-14A09504F63C}" dt="2023-06-20T16:36:57.083" v="625" actId="20577"/>
        <pc:sldMkLst>
          <pc:docMk/>
          <pc:sldMk cId="1978460921" sldId="2362"/>
        </pc:sldMkLst>
        <pc:spChg chg="mod">
          <ac:chgData name="Leonardo Chiariglione" userId="03ff1134-c2b7-4932-850d-6529216fed29" providerId="ADAL" clId="{637AA51F-D534-42DC-8115-14A09504F63C}" dt="2023-06-20T16:36:57.083" v="625" actId="20577"/>
          <ac:spMkLst>
            <pc:docMk/>
            <pc:sldMk cId="1978460921" sldId="2362"/>
            <ac:spMk id="2" creationId="{315573EE-2FD5-8A05-D4AE-880D04FA2792}"/>
          </ac:spMkLst>
        </pc:spChg>
        <pc:graphicFrameChg chg="add del mod modGraphic">
          <ac:chgData name="Leonardo Chiariglione" userId="03ff1134-c2b7-4932-850d-6529216fed29" providerId="ADAL" clId="{637AA51F-D534-42DC-8115-14A09504F63C}" dt="2023-06-20T16:13:48.586" v="312" actId="478"/>
          <ac:graphicFrameMkLst>
            <pc:docMk/>
            <pc:sldMk cId="1978460921" sldId="2362"/>
            <ac:graphicFrameMk id="5" creationId="{C80C91E7-23AB-52AC-76F3-12D84B659AB2}"/>
          </ac:graphicFrameMkLst>
        </pc:graphicFrameChg>
        <pc:graphicFrameChg chg="add mod modGraphic">
          <ac:chgData name="Leonardo Chiariglione" userId="03ff1134-c2b7-4932-850d-6529216fed29" providerId="ADAL" clId="{637AA51F-D534-42DC-8115-14A09504F63C}" dt="2023-06-20T16:33:50.843" v="604" actId="6549"/>
          <ac:graphicFrameMkLst>
            <pc:docMk/>
            <pc:sldMk cId="1978460921" sldId="2362"/>
            <ac:graphicFrameMk id="6" creationId="{F8A37A77-0C49-0385-71A5-3FA501D04F3F}"/>
          </ac:graphicFrameMkLst>
        </pc:graphicFrameChg>
      </pc:sldChg>
      <pc:sldChg chg="modSp add mod">
        <pc:chgData name="Leonardo Chiariglione" userId="03ff1134-c2b7-4932-850d-6529216fed29" providerId="ADAL" clId="{637AA51F-D534-42DC-8115-14A09504F63C}" dt="2023-06-20T16:15:24.515" v="321" actId="21"/>
        <pc:sldMkLst>
          <pc:docMk/>
          <pc:sldMk cId="848666170" sldId="2363"/>
        </pc:sldMkLst>
        <pc:graphicFrameChg chg="mod modGraphic">
          <ac:chgData name="Leonardo Chiariglione" userId="03ff1134-c2b7-4932-850d-6529216fed29" providerId="ADAL" clId="{637AA51F-D534-42DC-8115-14A09504F63C}" dt="2023-06-20T16:15:24.515" v="321" actId="21"/>
          <ac:graphicFrameMkLst>
            <pc:docMk/>
            <pc:sldMk cId="848666170" sldId="2363"/>
            <ac:graphicFrameMk id="5" creationId="{9B3713D4-D88A-E1A1-9975-AFAE2C4D609A}"/>
          </ac:graphicFrameMkLst>
        </pc:graphicFrameChg>
      </pc:sldChg>
      <pc:sldChg chg="modSp add mod">
        <pc:chgData name="Leonardo Chiariglione" userId="03ff1134-c2b7-4932-850d-6529216fed29" providerId="ADAL" clId="{637AA51F-D534-42DC-8115-14A09504F63C}" dt="2023-06-20T16:19:45.173" v="375" actId="113"/>
        <pc:sldMkLst>
          <pc:docMk/>
          <pc:sldMk cId="3303895041" sldId="2364"/>
        </pc:sldMkLst>
        <pc:graphicFrameChg chg="mod modGraphic">
          <ac:chgData name="Leonardo Chiariglione" userId="03ff1134-c2b7-4932-850d-6529216fed29" providerId="ADAL" clId="{637AA51F-D534-42DC-8115-14A09504F63C}" dt="2023-06-20T16:19:45.173" v="375" actId="113"/>
          <ac:graphicFrameMkLst>
            <pc:docMk/>
            <pc:sldMk cId="3303895041" sldId="2364"/>
            <ac:graphicFrameMk id="5" creationId="{9B3713D4-D88A-E1A1-9975-AFAE2C4D609A}"/>
          </ac:graphicFrameMkLst>
        </pc:graphicFrameChg>
      </pc:sldChg>
      <pc:sldChg chg="modSp add mod">
        <pc:chgData name="Leonardo Chiariglione" userId="03ff1134-c2b7-4932-850d-6529216fed29" providerId="ADAL" clId="{637AA51F-D534-42DC-8115-14A09504F63C}" dt="2023-06-20T16:22:09.835" v="408" actId="113"/>
        <pc:sldMkLst>
          <pc:docMk/>
          <pc:sldMk cId="540409192" sldId="2365"/>
        </pc:sldMkLst>
        <pc:spChg chg="mod">
          <ac:chgData name="Leonardo Chiariglione" userId="03ff1134-c2b7-4932-850d-6529216fed29" providerId="ADAL" clId="{637AA51F-D534-42DC-8115-14A09504F63C}" dt="2023-06-20T16:20:44.700" v="378" actId="20577"/>
          <ac:spMkLst>
            <pc:docMk/>
            <pc:sldMk cId="540409192" sldId="2365"/>
            <ac:spMk id="2" creationId="{2789E8C0-91FD-7E1C-CA26-54C6B5A583BD}"/>
          </ac:spMkLst>
        </pc:spChg>
        <pc:graphicFrameChg chg="mod modGraphic">
          <ac:chgData name="Leonardo Chiariglione" userId="03ff1134-c2b7-4932-850d-6529216fed29" providerId="ADAL" clId="{637AA51F-D534-42DC-8115-14A09504F63C}" dt="2023-06-20T16:22:09.835" v="408" actId="113"/>
          <ac:graphicFrameMkLst>
            <pc:docMk/>
            <pc:sldMk cId="540409192" sldId="2365"/>
            <ac:graphicFrameMk id="5" creationId="{9B3713D4-D88A-E1A1-9975-AFAE2C4D609A}"/>
          </ac:graphicFrameMkLst>
        </pc:graphicFrameChg>
      </pc:sldChg>
      <pc:sldChg chg="addSp modSp new mod">
        <pc:chgData name="Leonardo Chiariglione" userId="03ff1134-c2b7-4932-850d-6529216fed29" providerId="ADAL" clId="{637AA51F-D534-42DC-8115-14A09504F63C}" dt="2023-06-20T16:26:21.462" v="502" actId="113"/>
        <pc:sldMkLst>
          <pc:docMk/>
          <pc:sldMk cId="3812423600" sldId="2366"/>
        </pc:sldMkLst>
        <pc:spChg chg="mod">
          <ac:chgData name="Leonardo Chiariglione" userId="03ff1134-c2b7-4932-850d-6529216fed29" providerId="ADAL" clId="{637AA51F-D534-42DC-8115-14A09504F63C}" dt="2023-06-20T16:26:04.034" v="499" actId="20577"/>
          <ac:spMkLst>
            <pc:docMk/>
            <pc:sldMk cId="3812423600" sldId="2366"/>
            <ac:spMk id="2" creationId="{2D22F283-EFAC-04C3-316F-78B8C096D780}"/>
          </ac:spMkLst>
        </pc:spChg>
        <pc:graphicFrameChg chg="add mod modGraphic">
          <ac:chgData name="Leonardo Chiariglione" userId="03ff1134-c2b7-4932-850d-6529216fed29" providerId="ADAL" clId="{637AA51F-D534-42DC-8115-14A09504F63C}" dt="2023-06-20T16:26:21.462" v="502" actId="113"/>
          <ac:graphicFrameMkLst>
            <pc:docMk/>
            <pc:sldMk cId="3812423600" sldId="2366"/>
            <ac:graphicFrameMk id="5" creationId="{27277BFA-6AF0-126C-1B67-2C99DD90D2CD}"/>
          </ac:graphicFrameMkLst>
        </pc:graphicFrameChg>
      </pc:sldChg>
      <pc:sldChg chg="modSp add mod">
        <pc:chgData name="Leonardo Chiariglione" userId="03ff1134-c2b7-4932-850d-6529216fed29" providerId="ADAL" clId="{637AA51F-D534-42DC-8115-14A09504F63C}" dt="2023-06-20T16:27:48.630" v="520" actId="114"/>
        <pc:sldMkLst>
          <pc:docMk/>
          <pc:sldMk cId="1817526774" sldId="2367"/>
        </pc:sldMkLst>
        <pc:graphicFrameChg chg="mod modGraphic">
          <ac:chgData name="Leonardo Chiariglione" userId="03ff1134-c2b7-4932-850d-6529216fed29" providerId="ADAL" clId="{637AA51F-D534-42DC-8115-14A09504F63C}" dt="2023-06-20T16:27:48.630" v="520" actId="114"/>
          <ac:graphicFrameMkLst>
            <pc:docMk/>
            <pc:sldMk cId="1817526774" sldId="2367"/>
            <ac:graphicFrameMk id="5" creationId="{27277BFA-6AF0-126C-1B67-2C99DD90D2CD}"/>
          </ac:graphicFrameMkLst>
        </pc:graphicFrameChg>
      </pc:sldChg>
      <pc:sldChg chg="modSp add mod">
        <pc:chgData name="Leonardo Chiariglione" userId="03ff1134-c2b7-4932-850d-6529216fed29" providerId="ADAL" clId="{637AA51F-D534-42DC-8115-14A09504F63C}" dt="2023-06-20T16:29:16.739" v="528" actId="20577"/>
        <pc:sldMkLst>
          <pc:docMk/>
          <pc:sldMk cId="312234281" sldId="2368"/>
        </pc:sldMkLst>
        <pc:spChg chg="mod">
          <ac:chgData name="Leonardo Chiariglione" userId="03ff1134-c2b7-4932-850d-6529216fed29" providerId="ADAL" clId="{637AA51F-D534-42DC-8115-14A09504F63C}" dt="2023-06-20T16:29:16.739" v="528" actId="20577"/>
          <ac:spMkLst>
            <pc:docMk/>
            <pc:sldMk cId="312234281" sldId="2368"/>
            <ac:spMk id="2" creationId="{2D22F283-EFAC-04C3-316F-78B8C096D780}"/>
          </ac:spMkLst>
        </pc:spChg>
        <pc:graphicFrameChg chg="mod modGraphic">
          <ac:chgData name="Leonardo Chiariglione" userId="03ff1134-c2b7-4932-850d-6529216fed29" providerId="ADAL" clId="{637AA51F-D534-42DC-8115-14A09504F63C}" dt="2023-06-20T16:28:47.557" v="526" actId="113"/>
          <ac:graphicFrameMkLst>
            <pc:docMk/>
            <pc:sldMk cId="312234281" sldId="2368"/>
            <ac:graphicFrameMk id="5" creationId="{27277BFA-6AF0-126C-1B67-2C99DD90D2CD}"/>
          </ac:graphicFrameMkLst>
        </pc:graphicFrameChg>
      </pc:sldChg>
      <pc:sldChg chg="addSp modSp new mod">
        <pc:chgData name="Leonardo Chiariglione" userId="03ff1134-c2b7-4932-850d-6529216fed29" providerId="ADAL" clId="{637AA51F-D534-42DC-8115-14A09504F63C}" dt="2023-06-20T16:37:15.458" v="629" actId="113"/>
        <pc:sldMkLst>
          <pc:docMk/>
          <pc:sldMk cId="2529974507" sldId="2369"/>
        </pc:sldMkLst>
        <pc:spChg chg="mod">
          <ac:chgData name="Leonardo Chiariglione" userId="03ff1134-c2b7-4932-850d-6529216fed29" providerId="ADAL" clId="{637AA51F-D534-42DC-8115-14A09504F63C}" dt="2023-06-20T16:37:07.818" v="628" actId="20577"/>
          <ac:spMkLst>
            <pc:docMk/>
            <pc:sldMk cId="2529974507" sldId="2369"/>
            <ac:spMk id="2" creationId="{5178AC28-7EFC-957F-1172-3212BAC6F8D9}"/>
          </ac:spMkLst>
        </pc:spChg>
        <pc:graphicFrameChg chg="add mod modGraphic">
          <ac:chgData name="Leonardo Chiariglione" userId="03ff1134-c2b7-4932-850d-6529216fed29" providerId="ADAL" clId="{637AA51F-D534-42DC-8115-14A09504F63C}" dt="2023-06-20T16:37:15.458" v="629" actId="113"/>
          <ac:graphicFrameMkLst>
            <pc:docMk/>
            <pc:sldMk cId="2529974507" sldId="2369"/>
            <ac:graphicFrameMk id="5" creationId="{CDEBC620-30BF-55EC-1E7A-FEDAD412D1EE}"/>
          </ac:graphicFrameMkLst>
        </pc:graphicFrameChg>
      </pc:sldChg>
    </pc:docChg>
  </pc:docChgLst>
  <pc:docChgLst>
    <pc:chgData name="Leonardo Chiariglione" userId="03ff1134-c2b7-4932-850d-6529216fed29" providerId="ADAL" clId="{A170F834-4CFC-448D-9DFD-DB18616E306A}"/>
    <pc:docChg chg="undo custSel addSld delSld modSld sldOrd">
      <pc:chgData name="Leonardo Chiariglione" userId="03ff1134-c2b7-4932-850d-6529216fed29" providerId="ADAL" clId="{A170F834-4CFC-448D-9DFD-DB18616E306A}" dt="2023-06-23T17:39:23.091" v="10728" actId="20577"/>
      <pc:docMkLst>
        <pc:docMk/>
      </pc:docMkLst>
      <pc:sldChg chg="modSp add mod">
        <pc:chgData name="Leonardo Chiariglione" userId="03ff1134-c2b7-4932-850d-6529216fed29" providerId="ADAL" clId="{A170F834-4CFC-448D-9DFD-DB18616E306A}" dt="2023-06-23T17:02:59.007" v="9888" actId="1037"/>
        <pc:sldMkLst>
          <pc:docMk/>
          <pc:sldMk cId="4186222287" sldId="263"/>
        </pc:sldMkLst>
        <pc:spChg chg="mod">
          <ac:chgData name="Leonardo Chiariglione" userId="03ff1134-c2b7-4932-850d-6529216fed29" providerId="ADAL" clId="{A170F834-4CFC-448D-9DFD-DB18616E306A}" dt="2023-06-23T17:02:52.360" v="9868" actId="1037"/>
          <ac:spMkLst>
            <pc:docMk/>
            <pc:sldMk cId="4186222287" sldId="263"/>
            <ac:spMk id="2" creationId="{5A29FA56-DFE4-A07E-8160-8A7D0B83B583}"/>
          </ac:spMkLst>
        </pc:spChg>
        <pc:spChg chg="mod">
          <ac:chgData name="Leonardo Chiariglione" userId="03ff1134-c2b7-4932-850d-6529216fed29" providerId="ADAL" clId="{A170F834-4CFC-448D-9DFD-DB18616E306A}" dt="2023-06-23T17:02:59.007" v="9888" actId="1037"/>
          <ac:spMkLst>
            <pc:docMk/>
            <pc:sldMk cId="4186222287" sldId="263"/>
            <ac:spMk id="4" creationId="{55A02033-DE36-02D0-5E51-BCC9251027AC}"/>
          </ac:spMkLst>
        </pc:spChg>
        <pc:picChg chg="mod">
          <ac:chgData name="Leonardo Chiariglione" userId="03ff1134-c2b7-4932-850d-6529216fed29" providerId="ADAL" clId="{A170F834-4CFC-448D-9DFD-DB18616E306A}" dt="2023-06-23T17:02:59.007" v="9888" actId="1037"/>
          <ac:picMkLst>
            <pc:docMk/>
            <pc:sldMk cId="4186222287" sldId="263"/>
            <ac:picMk id="3" creationId="{3AED3771-C14F-570B-F205-423D52752C36}"/>
          </ac:picMkLst>
        </pc:picChg>
        <pc:picChg chg="mod">
          <ac:chgData name="Leonardo Chiariglione" userId="03ff1134-c2b7-4932-850d-6529216fed29" providerId="ADAL" clId="{A170F834-4CFC-448D-9DFD-DB18616E306A}" dt="2023-06-23T17:02:52.360" v="9868" actId="1037"/>
          <ac:picMkLst>
            <pc:docMk/>
            <pc:sldMk cId="4186222287" sldId="263"/>
            <ac:picMk id="9" creationId="{63DB29FB-A20B-DF73-266D-6097934B018F}"/>
          </ac:picMkLst>
        </pc:picChg>
      </pc:sldChg>
      <pc:sldChg chg="modSp mod">
        <pc:chgData name="Leonardo Chiariglione" userId="03ff1134-c2b7-4932-850d-6529216fed29" providerId="ADAL" clId="{A170F834-4CFC-448D-9DFD-DB18616E306A}" dt="2023-06-19T09:00:55.380" v="109" actId="20577"/>
        <pc:sldMkLst>
          <pc:docMk/>
          <pc:sldMk cId="3945264366" sldId="1046"/>
        </pc:sldMkLst>
        <pc:spChg chg="mod">
          <ac:chgData name="Leonardo Chiariglione" userId="03ff1134-c2b7-4932-850d-6529216fed29" providerId="ADAL" clId="{A170F834-4CFC-448D-9DFD-DB18616E306A}" dt="2023-06-19T09:00:06.131" v="36" actId="14100"/>
          <ac:spMkLst>
            <pc:docMk/>
            <pc:sldMk cId="3945264366" sldId="1046"/>
            <ac:spMk id="2" creationId="{F56FA326-962E-449B-B27F-735553353598}"/>
          </ac:spMkLst>
        </pc:spChg>
        <pc:spChg chg="mod">
          <ac:chgData name="Leonardo Chiariglione" userId="03ff1134-c2b7-4932-850d-6529216fed29" providerId="ADAL" clId="{A170F834-4CFC-448D-9DFD-DB18616E306A}" dt="2023-06-19T09:00:55.380" v="109" actId="20577"/>
          <ac:spMkLst>
            <pc:docMk/>
            <pc:sldMk cId="3945264366" sldId="1046"/>
            <ac:spMk id="4" creationId="{5DD2FF83-21CA-E11D-F8FA-D0EEC00DA6B2}"/>
          </ac:spMkLst>
        </pc:spChg>
      </pc:sldChg>
      <pc:sldChg chg="addSp delSp del mod">
        <pc:chgData name="Leonardo Chiariglione" userId="03ff1134-c2b7-4932-850d-6529216fed29" providerId="ADAL" clId="{A170F834-4CFC-448D-9DFD-DB18616E306A}" dt="2023-06-20T11:07:45.977" v="2304" actId="47"/>
        <pc:sldMkLst>
          <pc:docMk/>
          <pc:sldMk cId="3648012151" sldId="1048"/>
        </pc:sldMkLst>
        <pc:spChg chg="add del">
          <ac:chgData name="Leonardo Chiariglione" userId="03ff1134-c2b7-4932-850d-6529216fed29" providerId="ADAL" clId="{A170F834-4CFC-448D-9DFD-DB18616E306A}" dt="2023-06-19T09:17:34.794" v="849" actId="22"/>
          <ac:spMkLst>
            <pc:docMk/>
            <pc:sldMk cId="3648012151" sldId="1048"/>
            <ac:spMk id="3" creationId="{877260A0-8292-F11E-7A99-39AD05257FD2}"/>
          </ac:spMkLst>
        </pc:spChg>
      </pc:sldChg>
      <pc:sldChg chg="modSp add del mod">
        <pc:chgData name="Leonardo Chiariglione" userId="03ff1134-c2b7-4932-850d-6529216fed29" providerId="ADAL" clId="{A170F834-4CFC-448D-9DFD-DB18616E306A}" dt="2023-06-23T14:36:45.354" v="9286" actId="20577"/>
        <pc:sldMkLst>
          <pc:docMk/>
          <pc:sldMk cId="1276066952" sldId="1049"/>
        </pc:sldMkLst>
        <pc:spChg chg="mod">
          <ac:chgData name="Leonardo Chiariglione" userId="03ff1134-c2b7-4932-850d-6529216fed29" providerId="ADAL" clId="{A170F834-4CFC-448D-9DFD-DB18616E306A}" dt="2023-06-20T11:08:59.855" v="2351" actId="20577"/>
          <ac:spMkLst>
            <pc:docMk/>
            <pc:sldMk cId="1276066952" sldId="1049"/>
            <ac:spMk id="3" creationId="{D02CE7B9-4E68-11D2-B613-8B69B7082AED}"/>
          </ac:spMkLst>
        </pc:spChg>
        <pc:graphicFrameChg chg="mod modGraphic">
          <ac:chgData name="Leonardo Chiariglione" userId="03ff1134-c2b7-4932-850d-6529216fed29" providerId="ADAL" clId="{A170F834-4CFC-448D-9DFD-DB18616E306A}" dt="2023-06-23T14:36:45.354" v="9286" actId="20577"/>
          <ac:graphicFrameMkLst>
            <pc:docMk/>
            <pc:sldMk cId="1276066952" sldId="1049"/>
            <ac:graphicFrameMk id="10" creationId="{0DF4634C-6931-A15B-97E6-AAA37BB18E0D}"/>
          </ac:graphicFrameMkLst>
        </pc:graphicFrameChg>
      </pc:sldChg>
      <pc:sldChg chg="modSp mod">
        <pc:chgData name="Leonardo Chiariglione" userId="03ff1134-c2b7-4932-850d-6529216fed29" providerId="ADAL" clId="{A170F834-4CFC-448D-9DFD-DB18616E306A}" dt="2023-06-20T11:09:20.326" v="2370" actId="20577"/>
        <pc:sldMkLst>
          <pc:docMk/>
          <pc:sldMk cId="2650758402" sldId="1050"/>
        </pc:sldMkLst>
        <pc:spChg chg="mod">
          <ac:chgData name="Leonardo Chiariglione" userId="03ff1134-c2b7-4932-850d-6529216fed29" providerId="ADAL" clId="{A170F834-4CFC-448D-9DFD-DB18616E306A}" dt="2023-06-20T11:09:20.326" v="2370" actId="20577"/>
          <ac:spMkLst>
            <pc:docMk/>
            <pc:sldMk cId="2650758402" sldId="1050"/>
            <ac:spMk id="7" creationId="{FBC1B72D-0080-B61D-7B4C-9A3534182966}"/>
          </ac:spMkLst>
        </pc:spChg>
      </pc:sldChg>
      <pc:sldChg chg="modSp del mod">
        <pc:chgData name="Leonardo Chiariglione" userId="03ff1134-c2b7-4932-850d-6529216fed29" providerId="ADAL" clId="{A170F834-4CFC-448D-9DFD-DB18616E306A}" dt="2023-06-23T14:42:02.230" v="9423" actId="2696"/>
        <pc:sldMkLst>
          <pc:docMk/>
          <pc:sldMk cId="885815204" sldId="1051"/>
        </pc:sldMkLst>
        <pc:spChg chg="mod">
          <ac:chgData name="Leonardo Chiariglione" userId="03ff1134-c2b7-4932-850d-6529216fed29" providerId="ADAL" clId="{A170F834-4CFC-448D-9DFD-DB18616E306A}" dt="2023-06-22T11:20:00.576" v="4814" actId="11"/>
          <ac:spMkLst>
            <pc:docMk/>
            <pc:sldMk cId="885815204" sldId="1051"/>
            <ac:spMk id="4" creationId="{B40D962B-1475-7F8D-7495-EC7350540DF3}"/>
          </ac:spMkLst>
        </pc:spChg>
        <pc:spChg chg="mod">
          <ac:chgData name="Leonardo Chiariglione" userId="03ff1134-c2b7-4932-850d-6529216fed29" providerId="ADAL" clId="{A170F834-4CFC-448D-9DFD-DB18616E306A}" dt="2023-06-23T14:37:37.783" v="9313" actId="20577"/>
          <ac:spMkLst>
            <pc:docMk/>
            <pc:sldMk cId="885815204" sldId="1051"/>
            <ac:spMk id="7" creationId="{8080AA12-AF6A-0C12-040F-21BA4613B041}"/>
          </ac:spMkLst>
        </pc:spChg>
      </pc:sldChg>
      <pc:sldChg chg="modSp add mod">
        <pc:chgData name="Leonardo Chiariglione" userId="03ff1134-c2b7-4932-850d-6529216fed29" providerId="ADAL" clId="{A170F834-4CFC-448D-9DFD-DB18616E306A}" dt="2023-06-23T14:49:35.317" v="9688" actId="1036"/>
        <pc:sldMkLst>
          <pc:docMk/>
          <pc:sldMk cId="1405346011" sldId="1051"/>
        </pc:sldMkLst>
        <pc:spChg chg="mod">
          <ac:chgData name="Leonardo Chiariglione" userId="03ff1134-c2b7-4932-850d-6529216fed29" providerId="ADAL" clId="{A170F834-4CFC-448D-9DFD-DB18616E306A}" dt="2023-06-23T14:46:44.245" v="9544" actId="20577"/>
          <ac:spMkLst>
            <pc:docMk/>
            <pc:sldMk cId="1405346011" sldId="1051"/>
            <ac:spMk id="2" creationId="{25C7EDB2-8B6D-9E25-2D9B-AE74462EB4D0}"/>
          </ac:spMkLst>
        </pc:spChg>
        <pc:spChg chg="mod">
          <ac:chgData name="Leonardo Chiariglione" userId="03ff1134-c2b7-4932-850d-6529216fed29" providerId="ADAL" clId="{A170F834-4CFC-448D-9DFD-DB18616E306A}" dt="2023-06-23T14:49:19.179" v="9684" actId="1036"/>
          <ac:spMkLst>
            <pc:docMk/>
            <pc:sldMk cId="1405346011" sldId="1051"/>
            <ac:spMk id="3" creationId="{629CF611-B528-FA19-2E9F-4F455A911E08}"/>
          </ac:spMkLst>
        </pc:spChg>
        <pc:spChg chg="mod">
          <ac:chgData name="Leonardo Chiariglione" userId="03ff1134-c2b7-4932-850d-6529216fed29" providerId="ADAL" clId="{A170F834-4CFC-448D-9DFD-DB18616E306A}" dt="2023-06-23T14:49:19.179" v="9684" actId="1036"/>
          <ac:spMkLst>
            <pc:docMk/>
            <pc:sldMk cId="1405346011" sldId="1051"/>
            <ac:spMk id="4" creationId="{B40D962B-1475-7F8D-7495-EC7350540DF3}"/>
          </ac:spMkLst>
        </pc:spChg>
        <pc:spChg chg="mod">
          <ac:chgData name="Leonardo Chiariglione" userId="03ff1134-c2b7-4932-850d-6529216fed29" providerId="ADAL" clId="{A170F834-4CFC-448D-9DFD-DB18616E306A}" dt="2023-06-23T14:48:10.586" v="9598" actId="1036"/>
          <ac:spMkLst>
            <pc:docMk/>
            <pc:sldMk cId="1405346011" sldId="1051"/>
            <ac:spMk id="6" creationId="{1CC4987E-C726-E25E-1DC5-AF6D2B5DB34C}"/>
          </ac:spMkLst>
        </pc:spChg>
        <pc:spChg chg="mod">
          <ac:chgData name="Leonardo Chiariglione" userId="03ff1134-c2b7-4932-850d-6529216fed29" providerId="ADAL" clId="{A170F834-4CFC-448D-9DFD-DB18616E306A}" dt="2023-06-23T14:49:35.317" v="9688" actId="1036"/>
          <ac:spMkLst>
            <pc:docMk/>
            <pc:sldMk cId="1405346011" sldId="1051"/>
            <ac:spMk id="7" creationId="{8080AA12-AF6A-0C12-040F-21BA4613B041}"/>
          </ac:spMkLst>
        </pc:spChg>
      </pc:sldChg>
      <pc:sldChg chg="addSp delSp modSp mod ord modClrScheme chgLayout">
        <pc:chgData name="Leonardo Chiariglione" userId="03ff1134-c2b7-4932-850d-6529216fed29" providerId="ADAL" clId="{A170F834-4CFC-448D-9DFD-DB18616E306A}" dt="2023-06-23T14:51:29.903" v="9714" actId="20577"/>
        <pc:sldMkLst>
          <pc:docMk/>
          <pc:sldMk cId="3176239435" sldId="1054"/>
        </pc:sldMkLst>
        <pc:spChg chg="mod">
          <ac:chgData name="Leonardo Chiariglione" userId="03ff1134-c2b7-4932-850d-6529216fed29" providerId="ADAL" clId="{A170F834-4CFC-448D-9DFD-DB18616E306A}" dt="2023-06-23T14:50:27.655" v="9704" actId="1035"/>
          <ac:spMkLst>
            <pc:docMk/>
            <pc:sldMk cId="3176239435" sldId="1054"/>
            <ac:spMk id="2" creationId="{0FD79C07-E220-A761-27C4-997FF33486C0}"/>
          </ac:spMkLst>
        </pc:spChg>
        <pc:spChg chg="mod">
          <ac:chgData name="Leonardo Chiariglione" userId="03ff1134-c2b7-4932-850d-6529216fed29" providerId="ADAL" clId="{A170F834-4CFC-448D-9DFD-DB18616E306A}" dt="2023-06-23T14:51:29.903" v="9714" actId="20577"/>
          <ac:spMkLst>
            <pc:docMk/>
            <pc:sldMk cId="3176239435" sldId="1054"/>
            <ac:spMk id="3" creationId="{16EEABB1-9AD1-AA9C-4EFF-F3E52C275C0A}"/>
          </ac:spMkLst>
        </pc:spChg>
        <pc:spChg chg="mod">
          <ac:chgData name="Leonardo Chiariglione" userId="03ff1134-c2b7-4932-850d-6529216fed29" providerId="ADAL" clId="{A170F834-4CFC-448D-9DFD-DB18616E306A}" dt="2023-06-22T11:22:14.351" v="4908" actId="26606"/>
          <ac:spMkLst>
            <pc:docMk/>
            <pc:sldMk cId="3176239435" sldId="1054"/>
            <ac:spMk id="4" creationId="{B9C72FA1-6AD8-9D0E-1D45-479FD33D537F}"/>
          </ac:spMkLst>
        </pc:spChg>
        <pc:spChg chg="mod">
          <ac:chgData name="Leonardo Chiariglione" userId="03ff1134-c2b7-4932-850d-6529216fed29" providerId="ADAL" clId="{A170F834-4CFC-448D-9DFD-DB18616E306A}" dt="2023-06-22T11:22:14.351" v="4908" actId="26606"/>
          <ac:spMkLst>
            <pc:docMk/>
            <pc:sldMk cId="3176239435" sldId="1054"/>
            <ac:spMk id="5" creationId="{9CCCDE49-A4AC-4750-67D2-D9C6BFB1669C}"/>
          </ac:spMkLst>
        </pc:spChg>
        <pc:picChg chg="add del">
          <ac:chgData name="Leonardo Chiariglione" userId="03ff1134-c2b7-4932-850d-6529216fed29" providerId="ADAL" clId="{A170F834-4CFC-448D-9DFD-DB18616E306A}" dt="2023-06-22T11:22:14.351" v="4908" actId="26606"/>
          <ac:picMkLst>
            <pc:docMk/>
            <pc:sldMk cId="3176239435" sldId="1054"/>
            <ac:picMk id="7" creationId="{4DA18550-E9F7-6C4F-5E3A-4BCF10CADE29}"/>
          </ac:picMkLst>
        </pc:picChg>
      </pc:sldChg>
      <pc:sldChg chg="modSp del mod">
        <pc:chgData name="Leonardo Chiariglione" userId="03ff1134-c2b7-4932-850d-6529216fed29" providerId="ADAL" clId="{A170F834-4CFC-448D-9DFD-DB18616E306A}" dt="2023-06-23T10:36:00.237" v="6611" actId="47"/>
        <pc:sldMkLst>
          <pc:docMk/>
          <pc:sldMk cId="2228687483" sldId="1055"/>
        </pc:sldMkLst>
        <pc:spChg chg="mod">
          <ac:chgData name="Leonardo Chiariglione" userId="03ff1134-c2b7-4932-850d-6529216fed29" providerId="ADAL" clId="{A170F834-4CFC-448D-9DFD-DB18616E306A}" dt="2023-06-20T11:10:42.969" v="2443" actId="20577"/>
          <ac:spMkLst>
            <pc:docMk/>
            <pc:sldMk cId="2228687483" sldId="1055"/>
            <ac:spMk id="2" creationId="{4B3DFA6E-3F3E-FAEA-65AE-3D49FD413B9C}"/>
          </ac:spMkLst>
        </pc:spChg>
        <pc:spChg chg="mod">
          <ac:chgData name="Leonardo Chiariglione" userId="03ff1134-c2b7-4932-850d-6529216fed29" providerId="ADAL" clId="{A170F834-4CFC-448D-9DFD-DB18616E306A}" dt="2023-06-22T11:27:15.628" v="4914" actId="2710"/>
          <ac:spMkLst>
            <pc:docMk/>
            <pc:sldMk cId="2228687483" sldId="1055"/>
            <ac:spMk id="3" creationId="{3A01E786-0CBD-FC0A-B94B-7D8AD39AFBFF}"/>
          </ac:spMkLst>
        </pc:spChg>
      </pc:sldChg>
      <pc:sldChg chg="modSp mod">
        <pc:chgData name="Leonardo Chiariglione" userId="03ff1134-c2b7-4932-850d-6529216fed29" providerId="ADAL" clId="{A170F834-4CFC-448D-9DFD-DB18616E306A}" dt="2023-06-23T14:54:46.216" v="9750" actId="403"/>
        <pc:sldMkLst>
          <pc:docMk/>
          <pc:sldMk cId="3362681352" sldId="1056"/>
        </pc:sldMkLst>
        <pc:spChg chg="mod">
          <ac:chgData name="Leonardo Chiariglione" userId="03ff1134-c2b7-4932-850d-6529216fed29" providerId="ADAL" clId="{A170F834-4CFC-448D-9DFD-DB18616E306A}" dt="2023-06-23T11:30:20.899" v="7189" actId="20577"/>
          <ac:spMkLst>
            <pc:docMk/>
            <pc:sldMk cId="3362681352" sldId="1056"/>
            <ac:spMk id="2" creationId="{7A53B92D-1F95-3879-F1B8-FFE9B5D6C17F}"/>
          </ac:spMkLst>
        </pc:spChg>
        <pc:spChg chg="mod">
          <ac:chgData name="Leonardo Chiariglione" userId="03ff1134-c2b7-4932-850d-6529216fed29" providerId="ADAL" clId="{A170F834-4CFC-448D-9DFD-DB18616E306A}" dt="2023-06-23T14:54:46.216" v="9750" actId="403"/>
          <ac:spMkLst>
            <pc:docMk/>
            <pc:sldMk cId="3362681352" sldId="1056"/>
            <ac:spMk id="3" creationId="{94D3197D-A546-0C5A-F96A-8E4F91F0EDCC}"/>
          </ac:spMkLst>
        </pc:spChg>
      </pc:sldChg>
      <pc:sldChg chg="modSp mod ord">
        <pc:chgData name="Leonardo Chiariglione" userId="03ff1134-c2b7-4932-850d-6529216fed29" providerId="ADAL" clId="{A170F834-4CFC-448D-9DFD-DB18616E306A}" dt="2023-06-23T14:55:40.686" v="9756"/>
        <pc:sldMkLst>
          <pc:docMk/>
          <pc:sldMk cId="4049840628" sldId="1057"/>
        </pc:sldMkLst>
        <pc:spChg chg="mod">
          <ac:chgData name="Leonardo Chiariglione" userId="03ff1134-c2b7-4932-850d-6529216fed29" providerId="ADAL" clId="{A170F834-4CFC-448D-9DFD-DB18616E306A}" dt="2023-06-23T14:55:40.686" v="9756"/>
          <ac:spMkLst>
            <pc:docMk/>
            <pc:sldMk cId="4049840628" sldId="1057"/>
            <ac:spMk id="2" creationId="{398F9D2F-AF60-BD4F-69B6-A8C8E6D1B912}"/>
          </ac:spMkLst>
        </pc:spChg>
        <pc:spChg chg="mod">
          <ac:chgData name="Leonardo Chiariglione" userId="03ff1134-c2b7-4932-850d-6529216fed29" providerId="ADAL" clId="{A170F834-4CFC-448D-9DFD-DB18616E306A}" dt="2023-06-23T14:55:12.124" v="9753" actId="27636"/>
          <ac:spMkLst>
            <pc:docMk/>
            <pc:sldMk cId="4049840628" sldId="1057"/>
            <ac:spMk id="3" creationId="{4AA41C06-70EA-CB94-9500-FCF3D055F2C0}"/>
          </ac:spMkLst>
        </pc:spChg>
      </pc:sldChg>
      <pc:sldChg chg="modSp del mod ord">
        <pc:chgData name="Leonardo Chiariglione" userId="03ff1134-c2b7-4932-850d-6529216fed29" providerId="ADAL" clId="{A170F834-4CFC-448D-9DFD-DB18616E306A}" dt="2023-06-19T10:15:05.101" v="1837" actId="47"/>
        <pc:sldMkLst>
          <pc:docMk/>
          <pc:sldMk cId="740982855" sldId="1058"/>
        </pc:sldMkLst>
        <pc:spChg chg="mod">
          <ac:chgData name="Leonardo Chiariglione" userId="03ff1134-c2b7-4932-850d-6529216fed29" providerId="ADAL" clId="{A170F834-4CFC-448D-9DFD-DB18616E306A}" dt="2023-06-19T10:08:04.976" v="1721" actId="21"/>
          <ac:spMkLst>
            <pc:docMk/>
            <pc:sldMk cId="740982855" sldId="1058"/>
            <ac:spMk id="3" creationId="{C96F549A-12D3-C3EE-AA33-63BEEED3270B}"/>
          </ac:spMkLst>
        </pc:spChg>
      </pc:sldChg>
      <pc:sldChg chg="modSp mod ord">
        <pc:chgData name="Leonardo Chiariglione" userId="03ff1134-c2b7-4932-850d-6529216fed29" providerId="ADAL" clId="{A170F834-4CFC-448D-9DFD-DB18616E306A}" dt="2023-06-23T11:24:42.419" v="7117" actId="6549"/>
        <pc:sldMkLst>
          <pc:docMk/>
          <pc:sldMk cId="2260517280" sldId="1059"/>
        </pc:sldMkLst>
        <pc:spChg chg="mod">
          <ac:chgData name="Leonardo Chiariglione" userId="03ff1134-c2b7-4932-850d-6529216fed29" providerId="ADAL" clId="{A170F834-4CFC-448D-9DFD-DB18616E306A}" dt="2023-06-23T11:15:57.351" v="6860" actId="5793"/>
          <ac:spMkLst>
            <pc:docMk/>
            <pc:sldMk cId="2260517280" sldId="1059"/>
            <ac:spMk id="2" creationId="{58CC6B5B-8D94-8347-15AE-9C30A6717280}"/>
          </ac:spMkLst>
        </pc:spChg>
        <pc:spChg chg="mod">
          <ac:chgData name="Leonardo Chiariglione" userId="03ff1134-c2b7-4932-850d-6529216fed29" providerId="ADAL" clId="{A170F834-4CFC-448D-9DFD-DB18616E306A}" dt="2023-06-23T11:24:42.419" v="7117" actId="6549"/>
          <ac:spMkLst>
            <pc:docMk/>
            <pc:sldMk cId="2260517280" sldId="1059"/>
            <ac:spMk id="3" creationId="{BFD116E2-6D80-0D29-44D2-79FF1E21082D}"/>
          </ac:spMkLst>
        </pc:spChg>
      </pc:sldChg>
      <pc:sldChg chg="delSp modSp add mod ord delAnim">
        <pc:chgData name="Leonardo Chiariglione" userId="03ff1134-c2b7-4932-850d-6529216fed29" providerId="ADAL" clId="{A170F834-4CFC-448D-9DFD-DB18616E306A}" dt="2023-06-22T12:54:18.681" v="5583"/>
        <pc:sldMkLst>
          <pc:docMk/>
          <pc:sldMk cId="653865206" sldId="1925"/>
        </pc:sldMkLst>
        <pc:spChg chg="mod">
          <ac:chgData name="Leonardo Chiariglione" userId="03ff1134-c2b7-4932-850d-6529216fed29" providerId="ADAL" clId="{A170F834-4CFC-448D-9DFD-DB18616E306A}" dt="2023-06-19T09:04:16.174" v="118" actId="20577"/>
          <ac:spMkLst>
            <pc:docMk/>
            <pc:sldMk cId="653865206" sldId="1925"/>
            <ac:spMk id="2" creationId="{434702E9-E293-5303-790C-809D8EDAD348}"/>
          </ac:spMkLst>
        </pc:spChg>
        <pc:spChg chg="del">
          <ac:chgData name="Leonardo Chiariglione" userId="03ff1134-c2b7-4932-850d-6529216fed29" providerId="ADAL" clId="{A170F834-4CFC-448D-9DFD-DB18616E306A}" dt="2023-06-19T09:05:00.865" v="122" actId="21"/>
          <ac:spMkLst>
            <pc:docMk/>
            <pc:sldMk cId="653865206" sldId="1925"/>
            <ac:spMk id="4" creationId="{0CFB62EA-7434-772B-4518-3B4FC1F2DE2B}"/>
          </ac:spMkLst>
        </pc:spChg>
        <pc:spChg chg="mod">
          <ac:chgData name="Leonardo Chiariglione" userId="03ff1134-c2b7-4932-850d-6529216fed29" providerId="ADAL" clId="{A170F834-4CFC-448D-9DFD-DB18616E306A}" dt="2023-06-20T11:04:55.079" v="2237" actId="1036"/>
          <ac:spMkLst>
            <pc:docMk/>
            <pc:sldMk cId="653865206" sldId="1925"/>
            <ac:spMk id="5" creationId="{1430C455-97E8-50F2-D956-FCD2ADA36387}"/>
          </ac:spMkLst>
        </pc:spChg>
        <pc:spChg chg="mod">
          <ac:chgData name="Leonardo Chiariglione" userId="03ff1134-c2b7-4932-850d-6529216fed29" providerId="ADAL" clId="{A170F834-4CFC-448D-9DFD-DB18616E306A}" dt="2023-06-22T11:17:26.745" v="4701" actId="207"/>
          <ac:spMkLst>
            <pc:docMk/>
            <pc:sldMk cId="653865206" sldId="1925"/>
            <ac:spMk id="8" creationId="{6A9C925C-6FF2-F963-7830-38AA4E05A5B0}"/>
          </ac:spMkLst>
        </pc:spChg>
        <pc:spChg chg="mod">
          <ac:chgData name="Leonardo Chiariglione" userId="03ff1134-c2b7-4932-850d-6529216fed29" providerId="ADAL" clId="{A170F834-4CFC-448D-9DFD-DB18616E306A}" dt="2023-06-20T11:04:46.506" v="2197" actId="1036"/>
          <ac:spMkLst>
            <pc:docMk/>
            <pc:sldMk cId="653865206" sldId="1925"/>
            <ac:spMk id="9" creationId="{67A00117-ABF3-1BB7-FC78-9CF62AFC4AAD}"/>
          </ac:spMkLst>
        </pc:spChg>
        <pc:spChg chg="mod">
          <ac:chgData name="Leonardo Chiariglione" userId="03ff1134-c2b7-4932-850d-6529216fed29" providerId="ADAL" clId="{A170F834-4CFC-448D-9DFD-DB18616E306A}" dt="2023-06-22T11:17:52.336" v="4702" actId="207"/>
          <ac:spMkLst>
            <pc:docMk/>
            <pc:sldMk cId="653865206" sldId="1925"/>
            <ac:spMk id="10" creationId="{BAB9721F-751B-49F4-C4B7-DF5F7E06C518}"/>
          </ac:spMkLst>
        </pc:spChg>
        <pc:spChg chg="del">
          <ac:chgData name="Leonardo Chiariglione" userId="03ff1134-c2b7-4932-850d-6529216fed29" providerId="ADAL" clId="{A170F834-4CFC-448D-9DFD-DB18616E306A}" dt="2023-06-19T09:05:00.865" v="122" actId="21"/>
          <ac:spMkLst>
            <pc:docMk/>
            <pc:sldMk cId="653865206" sldId="1925"/>
            <ac:spMk id="11" creationId="{74842097-7152-10AD-0745-90AED190527A}"/>
          </ac:spMkLst>
        </pc:spChg>
        <pc:spChg chg="del">
          <ac:chgData name="Leonardo Chiariglione" userId="03ff1134-c2b7-4932-850d-6529216fed29" providerId="ADAL" clId="{A170F834-4CFC-448D-9DFD-DB18616E306A}" dt="2023-06-19T09:05:00.865" v="122" actId="21"/>
          <ac:spMkLst>
            <pc:docMk/>
            <pc:sldMk cId="653865206" sldId="1925"/>
            <ac:spMk id="12" creationId="{67A3D35F-923E-988A-C457-B345435312DF}"/>
          </ac:spMkLst>
        </pc:spChg>
      </pc:sldChg>
      <pc:sldChg chg="delSp modSp add mod delAnim">
        <pc:chgData name="Leonardo Chiariglione" userId="03ff1134-c2b7-4932-850d-6529216fed29" providerId="ADAL" clId="{A170F834-4CFC-448D-9DFD-DB18616E306A}" dt="2023-06-20T11:06:15.492" v="2299" actId="1035"/>
        <pc:sldMkLst>
          <pc:docMk/>
          <pc:sldMk cId="780181828" sldId="1938"/>
        </pc:sldMkLst>
        <pc:spChg chg="del">
          <ac:chgData name="Leonardo Chiariglione" userId="03ff1134-c2b7-4932-850d-6529216fed29" providerId="ADAL" clId="{A170F834-4CFC-448D-9DFD-DB18616E306A}" dt="2023-06-19T09:15:27.805" v="761" actId="478"/>
          <ac:spMkLst>
            <pc:docMk/>
            <pc:sldMk cId="780181828" sldId="1938"/>
            <ac:spMk id="3" creationId="{9B24589F-818A-4484-D810-1E0149E78C90}"/>
          </ac:spMkLst>
        </pc:spChg>
        <pc:spChg chg="mod">
          <ac:chgData name="Leonardo Chiariglione" userId="03ff1134-c2b7-4932-850d-6529216fed29" providerId="ADAL" clId="{A170F834-4CFC-448D-9DFD-DB18616E306A}" dt="2023-06-20T11:06:06.424" v="2281" actId="20577"/>
          <ac:spMkLst>
            <pc:docMk/>
            <pc:sldMk cId="780181828" sldId="1938"/>
            <ac:spMk id="5" creationId="{2AA2E879-D8FB-303F-E7F1-C058A44D5C4A}"/>
          </ac:spMkLst>
        </pc:spChg>
        <pc:spChg chg="del">
          <ac:chgData name="Leonardo Chiariglione" userId="03ff1134-c2b7-4932-850d-6529216fed29" providerId="ADAL" clId="{A170F834-4CFC-448D-9DFD-DB18616E306A}" dt="2023-06-19T09:11:27.928" v="609" actId="21"/>
          <ac:spMkLst>
            <pc:docMk/>
            <pc:sldMk cId="780181828" sldId="1938"/>
            <ac:spMk id="7" creationId="{D1CCAA95-3EEB-90F6-3400-3F407296E191}"/>
          </ac:spMkLst>
        </pc:spChg>
        <pc:spChg chg="del">
          <ac:chgData name="Leonardo Chiariglione" userId="03ff1134-c2b7-4932-850d-6529216fed29" providerId="ADAL" clId="{A170F834-4CFC-448D-9DFD-DB18616E306A}" dt="2023-06-19T09:13:36.287" v="670" actId="21"/>
          <ac:spMkLst>
            <pc:docMk/>
            <pc:sldMk cId="780181828" sldId="1938"/>
            <ac:spMk id="9" creationId="{A83C7A39-0D41-9728-3CBE-E33FA96C1D1B}"/>
          </ac:spMkLst>
        </pc:spChg>
        <pc:spChg chg="mod">
          <ac:chgData name="Leonardo Chiariglione" userId="03ff1134-c2b7-4932-850d-6529216fed29" providerId="ADAL" clId="{A170F834-4CFC-448D-9DFD-DB18616E306A}" dt="2023-06-20T11:06:15.492" v="2299" actId="1035"/>
          <ac:spMkLst>
            <pc:docMk/>
            <pc:sldMk cId="780181828" sldId="1938"/>
            <ac:spMk id="10" creationId="{F02C6AAC-E730-E618-DBF0-71BAE60602BD}"/>
          </ac:spMkLst>
        </pc:spChg>
      </pc:sldChg>
      <pc:sldChg chg="delSp modSp add mod delAnim">
        <pc:chgData name="Leonardo Chiariglione" userId="03ff1134-c2b7-4932-850d-6529216fed29" providerId="ADAL" clId="{A170F834-4CFC-448D-9DFD-DB18616E306A}" dt="2023-06-22T11:18:34.992" v="4808" actId="1036"/>
        <pc:sldMkLst>
          <pc:docMk/>
          <pc:sldMk cId="600147142" sldId="1939"/>
        </pc:sldMkLst>
        <pc:spChg chg="mod">
          <ac:chgData name="Leonardo Chiariglione" userId="03ff1134-c2b7-4932-850d-6529216fed29" providerId="ADAL" clId="{A170F834-4CFC-448D-9DFD-DB18616E306A}" dt="2023-06-22T11:18:34.992" v="4808" actId="1036"/>
          <ac:spMkLst>
            <pc:docMk/>
            <pc:sldMk cId="600147142" sldId="1939"/>
            <ac:spMk id="2" creationId="{0F013786-E45D-2062-3250-86ACCC2D1DBC}"/>
          </ac:spMkLst>
        </pc:spChg>
        <pc:spChg chg="mod">
          <ac:chgData name="Leonardo Chiariglione" userId="03ff1134-c2b7-4932-850d-6529216fed29" providerId="ADAL" clId="{A170F834-4CFC-448D-9DFD-DB18616E306A}" dt="2023-06-19T09:06:59.144" v="343" actId="20577"/>
          <ac:spMkLst>
            <pc:docMk/>
            <pc:sldMk cId="600147142" sldId="1939"/>
            <ac:spMk id="4" creationId="{1706ADB6-8DA8-1B21-DD73-3765C627F16D}"/>
          </ac:spMkLst>
        </pc:spChg>
        <pc:spChg chg="del">
          <ac:chgData name="Leonardo Chiariglione" userId="03ff1134-c2b7-4932-850d-6529216fed29" providerId="ADAL" clId="{A170F834-4CFC-448D-9DFD-DB18616E306A}" dt="2023-06-19T09:06:10.968" v="201" actId="21"/>
          <ac:spMkLst>
            <pc:docMk/>
            <pc:sldMk cId="600147142" sldId="1939"/>
            <ac:spMk id="6" creationId="{6349CF43-655F-8F9E-F509-79D1D5689BC9}"/>
          </ac:spMkLst>
        </pc:spChg>
        <pc:spChg chg="mod">
          <ac:chgData name="Leonardo Chiariglione" userId="03ff1134-c2b7-4932-850d-6529216fed29" providerId="ADAL" clId="{A170F834-4CFC-448D-9DFD-DB18616E306A}" dt="2023-06-22T11:18:29.811" v="4794" actId="1036"/>
          <ac:spMkLst>
            <pc:docMk/>
            <pc:sldMk cId="600147142" sldId="1939"/>
            <ac:spMk id="8" creationId="{A24038C0-4BD2-9590-7994-098B0C9A1A88}"/>
          </ac:spMkLst>
        </pc:spChg>
      </pc:sldChg>
      <pc:sldChg chg="modSp add del mod modAnim">
        <pc:chgData name="Leonardo Chiariglione" userId="03ff1134-c2b7-4932-850d-6529216fed29" providerId="ADAL" clId="{A170F834-4CFC-448D-9DFD-DB18616E306A}" dt="2023-06-23T09:38:29.188" v="5797" actId="2696"/>
        <pc:sldMkLst>
          <pc:docMk/>
          <pc:sldMk cId="887827307" sldId="1963"/>
        </pc:sldMkLst>
        <pc:spChg chg="mod">
          <ac:chgData name="Leonardo Chiariglione" userId="03ff1134-c2b7-4932-850d-6529216fed29" providerId="ADAL" clId="{A170F834-4CFC-448D-9DFD-DB18616E306A}" dt="2023-06-23T09:38:24.453" v="5796" actId="20577"/>
          <ac:spMkLst>
            <pc:docMk/>
            <pc:sldMk cId="887827307" sldId="1963"/>
            <ac:spMk id="2" creationId="{641DAFF6-E8CB-252C-7055-71BE7AD83A42}"/>
          </ac:spMkLst>
        </pc:spChg>
        <pc:spChg chg="mod">
          <ac:chgData name="Leonardo Chiariglione" userId="03ff1134-c2b7-4932-850d-6529216fed29" providerId="ADAL" clId="{A170F834-4CFC-448D-9DFD-DB18616E306A}" dt="2023-06-23T09:38:01.635" v="5757" actId="20577"/>
          <ac:spMkLst>
            <pc:docMk/>
            <pc:sldMk cId="887827307" sldId="1963"/>
            <ac:spMk id="3" creationId="{7ADE0FDC-3B79-4604-9FA4-3C9B0CF92712}"/>
          </ac:spMkLst>
        </pc:spChg>
      </pc:sldChg>
      <pc:sldChg chg="modSp add mod">
        <pc:chgData name="Leonardo Chiariglione" userId="03ff1134-c2b7-4932-850d-6529216fed29" providerId="ADAL" clId="{A170F834-4CFC-448D-9DFD-DB18616E306A}" dt="2023-06-23T14:30:09.118" v="9178" actId="6549"/>
        <pc:sldMkLst>
          <pc:docMk/>
          <pc:sldMk cId="3811109660" sldId="1963"/>
        </pc:sldMkLst>
        <pc:spChg chg="mod">
          <ac:chgData name="Leonardo Chiariglione" userId="03ff1134-c2b7-4932-850d-6529216fed29" providerId="ADAL" clId="{A170F834-4CFC-448D-9DFD-DB18616E306A}" dt="2023-06-23T14:30:09.118" v="9178" actId="6549"/>
          <ac:spMkLst>
            <pc:docMk/>
            <pc:sldMk cId="3811109660" sldId="1963"/>
            <ac:spMk id="3" creationId="{7ADE0FDC-3B79-4604-9FA4-3C9B0CF92712}"/>
          </ac:spMkLst>
        </pc:spChg>
      </pc:sldChg>
      <pc:sldChg chg="add">
        <pc:chgData name="Leonardo Chiariglione" userId="03ff1134-c2b7-4932-850d-6529216fed29" providerId="ADAL" clId="{A170F834-4CFC-448D-9DFD-DB18616E306A}" dt="2023-06-22T12:42:07.444" v="5572"/>
        <pc:sldMkLst>
          <pc:docMk/>
          <pc:sldMk cId="2123545297" sldId="2104"/>
        </pc:sldMkLst>
      </pc:sldChg>
      <pc:sldChg chg="del">
        <pc:chgData name="Leonardo Chiariglione" userId="03ff1134-c2b7-4932-850d-6529216fed29" providerId="ADAL" clId="{A170F834-4CFC-448D-9DFD-DB18616E306A}" dt="2023-06-23T12:41:15.917" v="7401" actId="2696"/>
        <pc:sldMkLst>
          <pc:docMk/>
          <pc:sldMk cId="2273152936" sldId="2335"/>
        </pc:sldMkLst>
      </pc:sldChg>
      <pc:sldChg chg="modSp add mod">
        <pc:chgData name="Leonardo Chiariglione" userId="03ff1134-c2b7-4932-850d-6529216fed29" providerId="ADAL" clId="{A170F834-4CFC-448D-9DFD-DB18616E306A}" dt="2023-06-23T16:10:02.883" v="9851" actId="14100"/>
        <pc:sldMkLst>
          <pc:docMk/>
          <pc:sldMk cId="3010900745" sldId="2335"/>
        </pc:sldMkLst>
        <pc:spChg chg="mod">
          <ac:chgData name="Leonardo Chiariglione" userId="03ff1134-c2b7-4932-850d-6529216fed29" providerId="ADAL" clId="{A170F834-4CFC-448D-9DFD-DB18616E306A}" dt="2023-06-23T16:10:02.883" v="9851" actId="14100"/>
          <ac:spMkLst>
            <pc:docMk/>
            <pc:sldMk cId="3010900745" sldId="2335"/>
            <ac:spMk id="13" creationId="{7B6A7DFC-E174-E1CD-5BF9-C20EF82DFBE4}"/>
          </ac:spMkLst>
        </pc:spChg>
        <pc:spChg chg="mod">
          <ac:chgData name="Leonardo Chiariglione" userId="03ff1134-c2b7-4932-850d-6529216fed29" providerId="ADAL" clId="{A170F834-4CFC-448D-9DFD-DB18616E306A}" dt="2023-06-23T16:09:56.870" v="9850" actId="14100"/>
          <ac:spMkLst>
            <pc:docMk/>
            <pc:sldMk cId="3010900745" sldId="2335"/>
            <ac:spMk id="46" creationId="{F723BDF3-4437-7087-059E-376A1DE6F467}"/>
          </ac:spMkLst>
        </pc:spChg>
      </pc:sldChg>
      <pc:sldChg chg="delSp modSp mod">
        <pc:chgData name="Leonardo Chiariglione" userId="03ff1134-c2b7-4932-850d-6529216fed29" providerId="ADAL" clId="{A170F834-4CFC-448D-9DFD-DB18616E306A}" dt="2023-06-22T11:33:54.866" v="5136" actId="1037"/>
        <pc:sldMkLst>
          <pc:docMk/>
          <pc:sldMk cId="1764303360" sldId="2336"/>
        </pc:sldMkLst>
        <pc:spChg chg="mod">
          <ac:chgData name="Leonardo Chiariglione" userId="03ff1134-c2b7-4932-850d-6529216fed29" providerId="ADAL" clId="{A170F834-4CFC-448D-9DFD-DB18616E306A}" dt="2023-06-22T11:32:42.549" v="5042" actId="1035"/>
          <ac:spMkLst>
            <pc:docMk/>
            <pc:sldMk cId="1764303360" sldId="2336"/>
            <ac:spMk id="4" creationId="{BB0BBE4F-56B9-39B1-FD72-29E3668DE12F}"/>
          </ac:spMkLst>
        </pc:spChg>
        <pc:spChg chg="mod">
          <ac:chgData name="Leonardo Chiariglione" userId="03ff1134-c2b7-4932-850d-6529216fed29" providerId="ADAL" clId="{A170F834-4CFC-448D-9DFD-DB18616E306A}" dt="2023-06-22T11:30:48.450" v="4974" actId="20577"/>
          <ac:spMkLst>
            <pc:docMk/>
            <pc:sldMk cId="1764303360" sldId="2336"/>
            <ac:spMk id="6" creationId="{F29E6C0C-3790-C89C-5EE9-E2CC6C25FCEA}"/>
          </ac:spMkLst>
        </pc:spChg>
        <pc:spChg chg="mod">
          <ac:chgData name="Leonardo Chiariglione" userId="03ff1134-c2b7-4932-850d-6529216fed29" providerId="ADAL" clId="{A170F834-4CFC-448D-9DFD-DB18616E306A}" dt="2023-06-22T11:31:09.128" v="4984" actId="20577"/>
          <ac:spMkLst>
            <pc:docMk/>
            <pc:sldMk cId="1764303360" sldId="2336"/>
            <ac:spMk id="7" creationId="{20A30897-77B2-9F67-4B8E-6CB615DECF81}"/>
          </ac:spMkLst>
        </pc:spChg>
        <pc:spChg chg="mod">
          <ac:chgData name="Leonardo Chiariglione" userId="03ff1134-c2b7-4932-850d-6529216fed29" providerId="ADAL" clId="{A170F834-4CFC-448D-9DFD-DB18616E306A}" dt="2023-06-22T11:31:03.030" v="4982" actId="20577"/>
          <ac:spMkLst>
            <pc:docMk/>
            <pc:sldMk cId="1764303360" sldId="2336"/>
            <ac:spMk id="8" creationId="{E2C030EF-65BA-FD01-EC75-8C75AB20229F}"/>
          </ac:spMkLst>
        </pc:spChg>
        <pc:spChg chg="mod">
          <ac:chgData name="Leonardo Chiariglione" userId="03ff1134-c2b7-4932-850d-6529216fed29" providerId="ADAL" clId="{A170F834-4CFC-448D-9DFD-DB18616E306A}" dt="2023-06-22T11:30:53.114" v="4978" actId="20577"/>
          <ac:spMkLst>
            <pc:docMk/>
            <pc:sldMk cId="1764303360" sldId="2336"/>
            <ac:spMk id="10" creationId="{A7AADDC9-93A4-19CA-6A41-D91757742730}"/>
          </ac:spMkLst>
        </pc:spChg>
        <pc:spChg chg="mod">
          <ac:chgData name="Leonardo Chiariglione" userId="03ff1134-c2b7-4932-850d-6529216fed29" providerId="ADAL" clId="{A170F834-4CFC-448D-9DFD-DB18616E306A}" dt="2023-06-22T11:33:41.352" v="5085" actId="14100"/>
          <ac:spMkLst>
            <pc:docMk/>
            <pc:sldMk cId="1764303360" sldId="2336"/>
            <ac:spMk id="22" creationId="{D8E76E42-C5D5-B1B7-86B4-3A3CC5F3BDC9}"/>
          </ac:spMkLst>
        </pc:spChg>
        <pc:spChg chg="mod">
          <ac:chgData name="Leonardo Chiariglione" userId="03ff1134-c2b7-4932-850d-6529216fed29" providerId="ADAL" clId="{A170F834-4CFC-448D-9DFD-DB18616E306A}" dt="2023-06-22T11:33:03.117" v="5079" actId="1035"/>
          <ac:spMkLst>
            <pc:docMk/>
            <pc:sldMk cId="1764303360" sldId="2336"/>
            <ac:spMk id="39" creationId="{D28D3EDC-BBE3-9FD4-F6C5-9F4E7DD1AB7C}"/>
          </ac:spMkLst>
        </pc:spChg>
        <pc:spChg chg="mod">
          <ac:chgData name="Leonardo Chiariglione" userId="03ff1134-c2b7-4932-850d-6529216fed29" providerId="ADAL" clId="{A170F834-4CFC-448D-9DFD-DB18616E306A}" dt="2023-06-22T11:33:54.866" v="5136" actId="1037"/>
          <ac:spMkLst>
            <pc:docMk/>
            <pc:sldMk cId="1764303360" sldId="2336"/>
            <ac:spMk id="52" creationId="{5BD479F9-9926-15ED-A190-148658D0DFEB}"/>
          </ac:spMkLst>
        </pc:spChg>
        <pc:spChg chg="mod">
          <ac:chgData name="Leonardo Chiariglione" userId="03ff1134-c2b7-4932-850d-6529216fed29" providerId="ADAL" clId="{A170F834-4CFC-448D-9DFD-DB18616E306A}" dt="2023-06-22T11:28:52.006" v="4926" actId="1035"/>
          <ac:spMkLst>
            <pc:docMk/>
            <pc:sldMk cId="1764303360" sldId="2336"/>
            <ac:spMk id="53" creationId="{7E3C1C77-BE2F-8B34-7F84-6BCCB3129402}"/>
          </ac:spMkLst>
        </pc:spChg>
        <pc:spChg chg="mod">
          <ac:chgData name="Leonardo Chiariglione" userId="03ff1134-c2b7-4932-850d-6529216fed29" providerId="ADAL" clId="{A170F834-4CFC-448D-9DFD-DB18616E306A}" dt="2023-06-22T11:29:06.890" v="4931" actId="1035"/>
          <ac:spMkLst>
            <pc:docMk/>
            <pc:sldMk cId="1764303360" sldId="2336"/>
            <ac:spMk id="59" creationId="{C7A60DB3-65B1-8D1A-2FE4-FB985E80B8CD}"/>
          </ac:spMkLst>
        </pc:spChg>
        <pc:spChg chg="mod">
          <ac:chgData name="Leonardo Chiariglione" userId="03ff1134-c2b7-4932-850d-6529216fed29" providerId="ADAL" clId="{A170F834-4CFC-448D-9DFD-DB18616E306A}" dt="2023-06-22T11:31:56.885" v="5008" actId="1037"/>
          <ac:spMkLst>
            <pc:docMk/>
            <pc:sldMk cId="1764303360" sldId="2336"/>
            <ac:spMk id="66" creationId="{2EB6786D-55DF-BA09-7175-D38FE6289BB9}"/>
          </ac:spMkLst>
        </pc:spChg>
        <pc:spChg chg="mod">
          <ac:chgData name="Leonardo Chiariglione" userId="03ff1134-c2b7-4932-850d-6529216fed29" providerId="ADAL" clId="{A170F834-4CFC-448D-9DFD-DB18616E306A}" dt="2023-06-22T11:32:22.262" v="5021" actId="1038"/>
          <ac:spMkLst>
            <pc:docMk/>
            <pc:sldMk cId="1764303360" sldId="2336"/>
            <ac:spMk id="69" creationId="{175413B7-A366-0BD6-6C5A-5885B21A05DD}"/>
          </ac:spMkLst>
        </pc:spChg>
        <pc:spChg chg="mod">
          <ac:chgData name="Leonardo Chiariglione" userId="03ff1134-c2b7-4932-850d-6529216fed29" providerId="ADAL" clId="{A170F834-4CFC-448D-9DFD-DB18616E306A}" dt="2023-06-22T11:30:35.771" v="4972" actId="1037"/>
          <ac:spMkLst>
            <pc:docMk/>
            <pc:sldMk cId="1764303360" sldId="2336"/>
            <ac:spMk id="88" creationId="{D9CDE41D-53E1-0369-0C3E-32EBFA07AD19}"/>
          </ac:spMkLst>
        </pc:spChg>
        <pc:picChg chg="mod">
          <ac:chgData name="Leonardo Chiariglione" userId="03ff1134-c2b7-4932-850d-6529216fed29" providerId="ADAL" clId="{A170F834-4CFC-448D-9DFD-DB18616E306A}" dt="2023-06-22T11:33:17.530" v="5080" actId="1038"/>
          <ac:picMkLst>
            <pc:docMk/>
            <pc:sldMk cId="1764303360" sldId="2336"/>
            <ac:picMk id="21" creationId="{0A3555CF-2540-B91E-0A94-BE3DA6230231}"/>
          </ac:picMkLst>
        </pc:picChg>
        <pc:picChg chg="mod">
          <ac:chgData name="Leonardo Chiariglione" userId="03ff1134-c2b7-4932-850d-6529216fed29" providerId="ADAL" clId="{A170F834-4CFC-448D-9DFD-DB18616E306A}" dt="2023-06-22T11:32:52.809" v="5061" actId="1036"/>
          <ac:picMkLst>
            <pc:docMk/>
            <pc:sldMk cId="1764303360" sldId="2336"/>
            <ac:picMk id="45" creationId="{0728DD25-13DC-38A5-7170-96F85176E7A2}"/>
          </ac:picMkLst>
        </pc:picChg>
        <pc:picChg chg="del">
          <ac:chgData name="Leonardo Chiariglione" userId="03ff1134-c2b7-4932-850d-6529216fed29" providerId="ADAL" clId="{A170F834-4CFC-448D-9DFD-DB18616E306A}" dt="2023-06-22T11:28:48.486" v="4925" actId="478"/>
          <ac:picMkLst>
            <pc:docMk/>
            <pc:sldMk cId="1764303360" sldId="2336"/>
            <ac:picMk id="62" creationId="{4460A14C-6DBD-F0EA-9AA5-CEF699612A2C}"/>
          </ac:picMkLst>
        </pc:picChg>
        <pc:picChg chg="del">
          <ac:chgData name="Leonardo Chiariglione" userId="03ff1134-c2b7-4932-850d-6529216fed29" providerId="ADAL" clId="{A170F834-4CFC-448D-9DFD-DB18616E306A}" dt="2023-06-22T11:29:39.853" v="4969" actId="478"/>
          <ac:picMkLst>
            <pc:docMk/>
            <pc:sldMk cId="1764303360" sldId="2336"/>
            <ac:picMk id="63" creationId="{4D7A1C5D-515E-4001-05E6-D186C9CD0095}"/>
          </ac:picMkLst>
        </pc:picChg>
        <pc:cxnChg chg="mod">
          <ac:chgData name="Leonardo Chiariglione" userId="03ff1134-c2b7-4932-850d-6529216fed29" providerId="ADAL" clId="{A170F834-4CFC-448D-9DFD-DB18616E306A}" dt="2023-06-22T11:32:42.549" v="5042" actId="1035"/>
          <ac:cxnSpMkLst>
            <pc:docMk/>
            <pc:sldMk cId="1764303360" sldId="2336"/>
            <ac:cxnSpMk id="14" creationId="{BCCEDF20-4B3E-F02A-D210-1FF1259AB720}"/>
          </ac:cxnSpMkLst>
        </pc:cxnChg>
        <pc:cxnChg chg="mod">
          <ac:chgData name="Leonardo Chiariglione" userId="03ff1134-c2b7-4932-850d-6529216fed29" providerId="ADAL" clId="{A170F834-4CFC-448D-9DFD-DB18616E306A}" dt="2023-06-22T11:32:42.549" v="5042" actId="1035"/>
          <ac:cxnSpMkLst>
            <pc:docMk/>
            <pc:sldMk cId="1764303360" sldId="2336"/>
            <ac:cxnSpMk id="15" creationId="{BEEC290C-0103-9892-AF1A-D334D01F2726}"/>
          </ac:cxnSpMkLst>
        </pc:cxnChg>
        <pc:cxnChg chg="mod">
          <ac:chgData name="Leonardo Chiariglione" userId="03ff1134-c2b7-4932-850d-6529216fed29" providerId="ADAL" clId="{A170F834-4CFC-448D-9DFD-DB18616E306A}" dt="2023-06-22T11:32:42.549" v="5042" actId="1035"/>
          <ac:cxnSpMkLst>
            <pc:docMk/>
            <pc:sldMk cId="1764303360" sldId="2336"/>
            <ac:cxnSpMk id="17" creationId="{898C96CF-1467-8F9B-E04B-0040E8D27D1B}"/>
          </ac:cxnSpMkLst>
        </pc:cxnChg>
        <pc:cxnChg chg="mod">
          <ac:chgData name="Leonardo Chiariglione" userId="03ff1134-c2b7-4932-850d-6529216fed29" providerId="ADAL" clId="{A170F834-4CFC-448D-9DFD-DB18616E306A}" dt="2023-06-22T11:33:17.530" v="5080" actId="1038"/>
          <ac:cxnSpMkLst>
            <pc:docMk/>
            <pc:sldMk cId="1764303360" sldId="2336"/>
            <ac:cxnSpMk id="23" creationId="{DEF0888F-50CC-C2D1-36D8-44887492B5B5}"/>
          </ac:cxnSpMkLst>
        </pc:cxnChg>
        <pc:cxnChg chg="mod">
          <ac:chgData name="Leonardo Chiariglione" userId="03ff1134-c2b7-4932-850d-6529216fed29" providerId="ADAL" clId="{A170F834-4CFC-448D-9DFD-DB18616E306A}" dt="2023-06-22T11:32:42.549" v="5042" actId="1035"/>
          <ac:cxnSpMkLst>
            <pc:docMk/>
            <pc:sldMk cId="1764303360" sldId="2336"/>
            <ac:cxnSpMk id="34" creationId="{ACD6287B-0C4A-62B8-696C-D897211A12D5}"/>
          </ac:cxnSpMkLst>
        </pc:cxnChg>
        <pc:cxnChg chg="mod">
          <ac:chgData name="Leonardo Chiariglione" userId="03ff1134-c2b7-4932-850d-6529216fed29" providerId="ADAL" clId="{A170F834-4CFC-448D-9DFD-DB18616E306A}" dt="2023-06-22T11:32:52.809" v="5061" actId="1036"/>
          <ac:cxnSpMkLst>
            <pc:docMk/>
            <pc:sldMk cId="1764303360" sldId="2336"/>
            <ac:cxnSpMk id="54" creationId="{A5B1F3D7-1FF3-F98D-23E8-D628738F963D}"/>
          </ac:cxnSpMkLst>
        </pc:cxnChg>
        <pc:cxnChg chg="mod">
          <ac:chgData name="Leonardo Chiariglione" userId="03ff1134-c2b7-4932-850d-6529216fed29" providerId="ADAL" clId="{A170F834-4CFC-448D-9DFD-DB18616E306A}" dt="2023-06-22T11:33:54.866" v="5136" actId="1037"/>
          <ac:cxnSpMkLst>
            <pc:docMk/>
            <pc:sldMk cId="1764303360" sldId="2336"/>
            <ac:cxnSpMk id="56" creationId="{E28C02CA-0ED3-44C0-898F-01775953B336}"/>
          </ac:cxnSpMkLst>
        </pc:cxnChg>
        <pc:cxnChg chg="mod">
          <ac:chgData name="Leonardo Chiariglione" userId="03ff1134-c2b7-4932-850d-6529216fed29" providerId="ADAL" clId="{A170F834-4CFC-448D-9DFD-DB18616E306A}" dt="2023-06-22T11:33:54.866" v="5136" actId="1037"/>
          <ac:cxnSpMkLst>
            <pc:docMk/>
            <pc:sldMk cId="1764303360" sldId="2336"/>
            <ac:cxnSpMk id="61" creationId="{F0BFBED6-56D6-54A1-5815-0FE3635CA27E}"/>
          </ac:cxnSpMkLst>
        </pc:cxnChg>
        <pc:cxnChg chg="mod">
          <ac:chgData name="Leonardo Chiariglione" userId="03ff1134-c2b7-4932-850d-6529216fed29" providerId="ADAL" clId="{A170F834-4CFC-448D-9DFD-DB18616E306A}" dt="2023-06-22T11:32:42.549" v="5042" actId="1035"/>
          <ac:cxnSpMkLst>
            <pc:docMk/>
            <pc:sldMk cId="1764303360" sldId="2336"/>
            <ac:cxnSpMk id="78" creationId="{EB011170-0A51-44E4-F2A3-B6A4FA33E9A0}"/>
          </ac:cxnSpMkLst>
        </pc:cxnChg>
        <pc:cxnChg chg="mod">
          <ac:chgData name="Leonardo Chiariglione" userId="03ff1134-c2b7-4932-850d-6529216fed29" providerId="ADAL" clId="{A170F834-4CFC-448D-9DFD-DB18616E306A}" dt="2023-06-22T11:30:35.771" v="4972" actId="1037"/>
          <ac:cxnSpMkLst>
            <pc:docMk/>
            <pc:sldMk cId="1764303360" sldId="2336"/>
            <ac:cxnSpMk id="91" creationId="{067CDE5F-CC58-6D59-45C5-B60499163B3F}"/>
          </ac:cxnSpMkLst>
        </pc:cxnChg>
        <pc:cxnChg chg="mod">
          <ac:chgData name="Leonardo Chiariglione" userId="03ff1134-c2b7-4932-850d-6529216fed29" providerId="ADAL" clId="{A170F834-4CFC-448D-9DFD-DB18616E306A}" dt="2023-06-22T11:30:35.771" v="4972" actId="1037"/>
          <ac:cxnSpMkLst>
            <pc:docMk/>
            <pc:sldMk cId="1764303360" sldId="2336"/>
            <ac:cxnSpMk id="98" creationId="{443181C8-E278-D2EB-FA2F-958DDB5F247B}"/>
          </ac:cxnSpMkLst>
        </pc:cxnChg>
        <pc:cxnChg chg="mod">
          <ac:chgData name="Leonardo Chiariglione" userId="03ff1134-c2b7-4932-850d-6529216fed29" providerId="ADAL" clId="{A170F834-4CFC-448D-9DFD-DB18616E306A}" dt="2023-06-22T11:30:29.989" v="4970" actId="1038"/>
          <ac:cxnSpMkLst>
            <pc:docMk/>
            <pc:sldMk cId="1764303360" sldId="2336"/>
            <ac:cxnSpMk id="109" creationId="{4F78B416-BB99-9E6D-E0F8-9031EB47D822}"/>
          </ac:cxnSpMkLst>
        </pc:cxnChg>
      </pc:sldChg>
      <pc:sldChg chg="modSp mod ord">
        <pc:chgData name="Leonardo Chiariglione" userId="03ff1134-c2b7-4932-850d-6529216fed29" providerId="ADAL" clId="{A170F834-4CFC-448D-9DFD-DB18616E306A}" dt="2023-06-23T17:07:57.651" v="9922" actId="1036"/>
        <pc:sldMkLst>
          <pc:docMk/>
          <pc:sldMk cId="1140797123" sldId="2337"/>
        </pc:sldMkLst>
        <pc:spChg chg="mod">
          <ac:chgData name="Leonardo Chiariglione" userId="03ff1134-c2b7-4932-850d-6529216fed29" providerId="ADAL" clId="{A170F834-4CFC-448D-9DFD-DB18616E306A}" dt="2023-06-20T11:14:52.372" v="2560" actId="6549"/>
          <ac:spMkLst>
            <pc:docMk/>
            <pc:sldMk cId="1140797123" sldId="2337"/>
            <ac:spMk id="4" creationId="{11FECD91-14F6-079C-C1F6-C1A913312D92}"/>
          </ac:spMkLst>
        </pc:spChg>
        <pc:spChg chg="mod">
          <ac:chgData name="Leonardo Chiariglione" userId="03ff1134-c2b7-4932-850d-6529216fed29" providerId="ADAL" clId="{A170F834-4CFC-448D-9DFD-DB18616E306A}" dt="2023-06-23T17:07:57.651" v="9922" actId="1036"/>
          <ac:spMkLst>
            <pc:docMk/>
            <pc:sldMk cId="1140797123" sldId="2337"/>
            <ac:spMk id="5" creationId="{016175D5-500E-8718-4ED3-2DC1EFE05C15}"/>
          </ac:spMkLst>
        </pc:spChg>
      </pc:sldChg>
      <pc:sldChg chg="modSp del mod">
        <pc:chgData name="Leonardo Chiariglione" userId="03ff1134-c2b7-4932-850d-6529216fed29" providerId="ADAL" clId="{A170F834-4CFC-448D-9DFD-DB18616E306A}" dt="2023-06-23T12:40:48.896" v="7400" actId="47"/>
        <pc:sldMkLst>
          <pc:docMk/>
          <pc:sldMk cId="1213526582" sldId="2338"/>
        </pc:sldMkLst>
        <pc:spChg chg="mod">
          <ac:chgData name="Leonardo Chiariglione" userId="03ff1134-c2b7-4932-850d-6529216fed29" providerId="ADAL" clId="{A170F834-4CFC-448D-9DFD-DB18616E306A}" dt="2023-06-23T12:40:41.661" v="7398" actId="21"/>
          <ac:spMkLst>
            <pc:docMk/>
            <pc:sldMk cId="1213526582" sldId="2338"/>
            <ac:spMk id="2" creationId="{4E11E2AE-07C1-76D2-CEBF-E83D559B7F02}"/>
          </ac:spMkLst>
        </pc:spChg>
        <pc:spChg chg="mod">
          <ac:chgData name="Leonardo Chiariglione" userId="03ff1134-c2b7-4932-850d-6529216fed29" providerId="ADAL" clId="{A170F834-4CFC-448D-9DFD-DB18616E306A}" dt="2023-06-23T12:38:11.501" v="7364" actId="21"/>
          <ac:spMkLst>
            <pc:docMk/>
            <pc:sldMk cId="1213526582" sldId="2338"/>
            <ac:spMk id="3" creationId="{EFBFBB14-4AD6-0E3E-9AF1-BDAE28FA5710}"/>
          </ac:spMkLst>
        </pc:spChg>
      </pc:sldChg>
      <pc:sldChg chg="modSp mod">
        <pc:chgData name="Leonardo Chiariglione" userId="03ff1134-c2b7-4932-850d-6529216fed29" providerId="ADAL" clId="{A170F834-4CFC-448D-9DFD-DB18616E306A}" dt="2023-06-23T14:23:51.742" v="9173" actId="20577"/>
        <pc:sldMkLst>
          <pc:docMk/>
          <pc:sldMk cId="1107462085" sldId="2339"/>
        </pc:sldMkLst>
        <pc:spChg chg="mod">
          <ac:chgData name="Leonardo Chiariglione" userId="03ff1134-c2b7-4932-850d-6529216fed29" providerId="ADAL" clId="{A170F834-4CFC-448D-9DFD-DB18616E306A}" dt="2023-06-23T14:23:51.742" v="9173" actId="20577"/>
          <ac:spMkLst>
            <pc:docMk/>
            <pc:sldMk cId="1107462085" sldId="2339"/>
            <ac:spMk id="6" creationId="{31132C8C-9AB0-A8E1-30AE-11D5526F79F9}"/>
          </ac:spMkLst>
        </pc:spChg>
      </pc:sldChg>
      <pc:sldChg chg="addSp delSp modSp new mod modAnim">
        <pc:chgData name="Leonardo Chiariglione" userId="03ff1134-c2b7-4932-850d-6529216fed29" providerId="ADAL" clId="{A170F834-4CFC-448D-9DFD-DB18616E306A}" dt="2023-06-20T11:05:08.500" v="2238" actId="14100"/>
        <pc:sldMkLst>
          <pc:docMk/>
          <pc:sldMk cId="2931534632" sldId="2340"/>
        </pc:sldMkLst>
        <pc:spChg chg="mod">
          <ac:chgData name="Leonardo Chiariglione" userId="03ff1134-c2b7-4932-850d-6529216fed29" providerId="ADAL" clId="{A170F834-4CFC-448D-9DFD-DB18616E306A}" dt="2023-06-19T09:05:37.877" v="199" actId="20577"/>
          <ac:spMkLst>
            <pc:docMk/>
            <pc:sldMk cId="2931534632" sldId="2340"/>
            <ac:spMk id="2" creationId="{1677A1A7-195F-37A9-7523-1C6524BB5FCB}"/>
          </ac:spMkLst>
        </pc:spChg>
        <pc:spChg chg="del">
          <ac:chgData name="Leonardo Chiariglione" userId="03ff1134-c2b7-4932-850d-6529216fed29" providerId="ADAL" clId="{A170F834-4CFC-448D-9DFD-DB18616E306A}" dt="2023-06-19T09:05:07.102" v="124" actId="478"/>
          <ac:spMkLst>
            <pc:docMk/>
            <pc:sldMk cId="2931534632" sldId="2340"/>
            <ac:spMk id="3" creationId="{2F0007DF-469E-7EE2-DB92-32FE14F8108B}"/>
          </ac:spMkLst>
        </pc:spChg>
        <pc:spChg chg="add mod">
          <ac:chgData name="Leonardo Chiariglione" userId="03ff1134-c2b7-4932-850d-6529216fed29" providerId="ADAL" clId="{A170F834-4CFC-448D-9DFD-DB18616E306A}" dt="2023-06-19T09:05:07.773" v="125"/>
          <ac:spMkLst>
            <pc:docMk/>
            <pc:sldMk cId="2931534632" sldId="2340"/>
            <ac:spMk id="6" creationId="{BA0AD500-FDFD-7B88-0B94-32FBC99C17A2}"/>
          </ac:spMkLst>
        </pc:spChg>
        <pc:spChg chg="add mod">
          <ac:chgData name="Leonardo Chiariglione" userId="03ff1134-c2b7-4932-850d-6529216fed29" providerId="ADAL" clId="{A170F834-4CFC-448D-9DFD-DB18616E306A}" dt="2023-06-19T09:07:36.428" v="389" actId="1038"/>
          <ac:spMkLst>
            <pc:docMk/>
            <pc:sldMk cId="2931534632" sldId="2340"/>
            <ac:spMk id="7" creationId="{CAF2B5A0-AA48-EEAE-8A9B-19362FB4C106}"/>
          </ac:spMkLst>
        </pc:spChg>
        <pc:spChg chg="add mod">
          <ac:chgData name="Leonardo Chiariglione" userId="03ff1134-c2b7-4932-850d-6529216fed29" providerId="ADAL" clId="{A170F834-4CFC-448D-9DFD-DB18616E306A}" dt="2023-06-20T11:05:08.500" v="2238" actId="14100"/>
          <ac:spMkLst>
            <pc:docMk/>
            <pc:sldMk cId="2931534632" sldId="2340"/>
            <ac:spMk id="8" creationId="{39A10656-DC64-D7CC-69C5-9C155B11C0D6}"/>
          </ac:spMkLst>
        </pc:spChg>
        <pc:spChg chg="add mod">
          <ac:chgData name="Leonardo Chiariglione" userId="03ff1134-c2b7-4932-850d-6529216fed29" providerId="ADAL" clId="{A170F834-4CFC-448D-9DFD-DB18616E306A}" dt="2023-06-19T09:07:23.375" v="364" actId="20577"/>
          <ac:spMkLst>
            <pc:docMk/>
            <pc:sldMk cId="2931534632" sldId="2340"/>
            <ac:spMk id="9" creationId="{B670A45A-3B66-E266-0A96-C883317751C5}"/>
          </ac:spMkLst>
        </pc:spChg>
      </pc:sldChg>
      <pc:sldChg chg="addSp delSp modSp new mod modAnim">
        <pc:chgData name="Leonardo Chiariglione" userId="03ff1134-c2b7-4932-850d-6529216fed29" providerId="ADAL" clId="{A170F834-4CFC-448D-9DFD-DB18616E306A}" dt="2023-06-23T14:32:06.649" v="9194" actId="14100"/>
        <pc:sldMkLst>
          <pc:docMk/>
          <pc:sldMk cId="3210138740" sldId="2341"/>
        </pc:sldMkLst>
        <pc:spChg chg="mod">
          <ac:chgData name="Leonardo Chiariglione" userId="03ff1134-c2b7-4932-850d-6529216fed29" providerId="ADAL" clId="{A170F834-4CFC-448D-9DFD-DB18616E306A}" dt="2023-06-19T09:12:56.360" v="647"/>
          <ac:spMkLst>
            <pc:docMk/>
            <pc:sldMk cId="3210138740" sldId="2341"/>
            <ac:spMk id="2" creationId="{B8A0C25D-CBE6-144B-5994-C6287B796EA8}"/>
          </ac:spMkLst>
        </pc:spChg>
        <pc:spChg chg="del">
          <ac:chgData name="Leonardo Chiariglione" userId="03ff1134-c2b7-4932-850d-6529216fed29" providerId="ADAL" clId="{A170F834-4CFC-448D-9DFD-DB18616E306A}" dt="2023-06-19T09:11:37.034" v="611" actId="478"/>
          <ac:spMkLst>
            <pc:docMk/>
            <pc:sldMk cId="3210138740" sldId="2341"/>
            <ac:spMk id="3" creationId="{7FFFDB4C-6785-37F0-3B0C-0A02907CF438}"/>
          </ac:spMkLst>
        </pc:spChg>
        <pc:spChg chg="add mod">
          <ac:chgData name="Leonardo Chiariglione" userId="03ff1134-c2b7-4932-850d-6529216fed29" providerId="ADAL" clId="{A170F834-4CFC-448D-9DFD-DB18616E306A}" dt="2023-06-23T14:32:06.649" v="9194" actId="14100"/>
          <ac:spMkLst>
            <pc:docMk/>
            <pc:sldMk cId="3210138740" sldId="2341"/>
            <ac:spMk id="6" creationId="{79960151-CBF5-6387-4DC7-0E4AED43EB4B}"/>
          </ac:spMkLst>
        </pc:spChg>
      </pc:sldChg>
      <pc:sldChg chg="addSp delSp modSp new mod modAnim">
        <pc:chgData name="Leonardo Chiariglione" userId="03ff1134-c2b7-4932-850d-6529216fed29" providerId="ADAL" clId="{A170F834-4CFC-448D-9DFD-DB18616E306A}" dt="2023-06-19T09:14:55.582" v="758" actId="20577"/>
        <pc:sldMkLst>
          <pc:docMk/>
          <pc:sldMk cId="1881861223" sldId="2342"/>
        </pc:sldMkLst>
        <pc:spChg chg="mod">
          <ac:chgData name="Leonardo Chiariglione" userId="03ff1134-c2b7-4932-850d-6529216fed29" providerId="ADAL" clId="{A170F834-4CFC-448D-9DFD-DB18616E306A}" dt="2023-06-19T09:13:46.923" v="684" actId="20577"/>
          <ac:spMkLst>
            <pc:docMk/>
            <pc:sldMk cId="1881861223" sldId="2342"/>
            <ac:spMk id="2" creationId="{746B09D3-7B39-861C-A108-37EA724B0DA0}"/>
          </ac:spMkLst>
        </pc:spChg>
        <pc:spChg chg="del">
          <ac:chgData name="Leonardo Chiariglione" userId="03ff1134-c2b7-4932-850d-6529216fed29" providerId="ADAL" clId="{A170F834-4CFC-448D-9DFD-DB18616E306A}" dt="2023-06-19T09:13:51.066" v="685" actId="478"/>
          <ac:spMkLst>
            <pc:docMk/>
            <pc:sldMk cId="1881861223" sldId="2342"/>
            <ac:spMk id="3" creationId="{9BAFF151-027F-85A1-7198-A068EA0DA5DD}"/>
          </ac:spMkLst>
        </pc:spChg>
        <pc:spChg chg="add mod">
          <ac:chgData name="Leonardo Chiariglione" userId="03ff1134-c2b7-4932-850d-6529216fed29" providerId="ADAL" clId="{A170F834-4CFC-448D-9DFD-DB18616E306A}" dt="2023-06-19T09:14:55.582" v="758" actId="20577"/>
          <ac:spMkLst>
            <pc:docMk/>
            <pc:sldMk cId="1881861223" sldId="2342"/>
            <ac:spMk id="6" creationId="{3CB8D577-0932-74E6-54C2-AF1E65811D52}"/>
          </ac:spMkLst>
        </pc:spChg>
      </pc:sldChg>
      <pc:sldChg chg="addSp delSp modSp new mod ord modClrScheme modAnim chgLayout">
        <pc:chgData name="Leonardo Chiariglione" userId="03ff1134-c2b7-4932-850d-6529216fed29" providerId="ADAL" clId="{A170F834-4CFC-448D-9DFD-DB18616E306A}" dt="2023-06-23T17:32:16.814" v="10344" actId="20577"/>
        <pc:sldMkLst>
          <pc:docMk/>
          <pc:sldMk cId="1938986086" sldId="2343"/>
        </pc:sldMkLst>
        <pc:spChg chg="mod ord">
          <ac:chgData name="Leonardo Chiariglione" userId="03ff1134-c2b7-4932-850d-6529216fed29" providerId="ADAL" clId="{A170F834-4CFC-448D-9DFD-DB18616E306A}" dt="2023-06-23T17:32:16.814" v="10344" actId="20577"/>
          <ac:spMkLst>
            <pc:docMk/>
            <pc:sldMk cId="1938986086" sldId="2343"/>
            <ac:spMk id="2" creationId="{1DFAFBEF-B1B1-12F6-F2AD-085ADDD8157B}"/>
          </ac:spMkLst>
        </pc:spChg>
        <pc:spChg chg="del mod">
          <ac:chgData name="Leonardo Chiariglione" userId="03ff1134-c2b7-4932-850d-6529216fed29" providerId="ADAL" clId="{A170F834-4CFC-448D-9DFD-DB18616E306A}" dt="2023-06-22T12:53:10.420" v="5575" actId="478"/>
          <ac:spMkLst>
            <pc:docMk/>
            <pc:sldMk cId="1938986086" sldId="2343"/>
            <ac:spMk id="3" creationId="{FE9BC55F-4B3D-8A30-E99B-A49867CD8D29}"/>
          </ac:spMkLst>
        </pc:spChg>
        <pc:spChg chg="mod ord">
          <ac:chgData name="Leonardo Chiariglione" userId="03ff1134-c2b7-4932-850d-6529216fed29" providerId="ADAL" clId="{A170F834-4CFC-448D-9DFD-DB18616E306A}" dt="2023-06-22T12:53:14.595" v="5576" actId="700"/>
          <ac:spMkLst>
            <pc:docMk/>
            <pc:sldMk cId="1938986086" sldId="2343"/>
            <ac:spMk id="4" creationId="{765D583B-1A24-3227-B967-D85CC3340B27}"/>
          </ac:spMkLst>
        </pc:spChg>
        <pc:spChg chg="mod ord">
          <ac:chgData name="Leonardo Chiariglione" userId="03ff1134-c2b7-4932-850d-6529216fed29" providerId="ADAL" clId="{A170F834-4CFC-448D-9DFD-DB18616E306A}" dt="2023-06-22T12:53:14.595" v="5576" actId="700"/>
          <ac:spMkLst>
            <pc:docMk/>
            <pc:sldMk cId="1938986086" sldId="2343"/>
            <ac:spMk id="5" creationId="{5590D9EF-D548-5E2D-487E-FFEC9473103D}"/>
          </ac:spMkLst>
        </pc:spChg>
        <pc:spChg chg="add mod ord">
          <ac:chgData name="Leonardo Chiariglione" userId="03ff1134-c2b7-4932-850d-6529216fed29" providerId="ADAL" clId="{A170F834-4CFC-448D-9DFD-DB18616E306A}" dt="2023-06-23T14:33:58.478" v="9252" actId="20577"/>
          <ac:spMkLst>
            <pc:docMk/>
            <pc:sldMk cId="1938986086" sldId="2343"/>
            <ac:spMk id="6" creationId="{70A6AD5A-9768-6744-CD37-30734F3BC988}"/>
          </ac:spMkLst>
        </pc:spChg>
        <pc:picChg chg="add del">
          <ac:chgData name="Leonardo Chiariglione" userId="03ff1134-c2b7-4932-850d-6529216fed29" providerId="ADAL" clId="{A170F834-4CFC-448D-9DFD-DB18616E306A}" dt="2023-06-22T12:52:59.588" v="5573" actId="478"/>
          <ac:picMkLst>
            <pc:docMk/>
            <pc:sldMk cId="1938986086" sldId="2343"/>
            <ac:picMk id="7" creationId="{9810A76D-0E94-62B0-E1DE-C59C6CF763E8}"/>
          </ac:picMkLst>
        </pc:picChg>
      </pc:sldChg>
      <pc:sldChg chg="addSp modSp new mod">
        <pc:chgData name="Leonardo Chiariglione" userId="03ff1134-c2b7-4932-850d-6529216fed29" providerId="ADAL" clId="{A170F834-4CFC-448D-9DFD-DB18616E306A}" dt="2023-06-23T17:10:14.191" v="9983" actId="6549"/>
        <pc:sldMkLst>
          <pc:docMk/>
          <pc:sldMk cId="1779870867" sldId="2344"/>
        </pc:sldMkLst>
        <pc:spChg chg="mod">
          <ac:chgData name="Leonardo Chiariglione" userId="03ff1134-c2b7-4932-850d-6529216fed29" providerId="ADAL" clId="{A170F834-4CFC-448D-9DFD-DB18616E306A}" dt="2023-06-23T12:42:14.872" v="7425" actId="6549"/>
          <ac:spMkLst>
            <pc:docMk/>
            <pc:sldMk cId="1779870867" sldId="2344"/>
            <ac:spMk id="2" creationId="{3E887A96-67F5-C6A3-3288-709CC8AD7F24}"/>
          </ac:spMkLst>
        </pc:spChg>
        <pc:spChg chg="mod">
          <ac:chgData name="Leonardo Chiariglione" userId="03ff1134-c2b7-4932-850d-6529216fed29" providerId="ADAL" clId="{A170F834-4CFC-448D-9DFD-DB18616E306A}" dt="2023-06-23T17:08:42.259" v="9934" actId="1035"/>
          <ac:spMkLst>
            <pc:docMk/>
            <pc:sldMk cId="1779870867" sldId="2344"/>
            <ac:spMk id="4" creationId="{AD319F68-FFD1-41F2-56AB-F4D772FAD017}"/>
          </ac:spMkLst>
        </pc:spChg>
        <pc:graphicFrameChg chg="add mod modGraphic">
          <ac:chgData name="Leonardo Chiariglione" userId="03ff1134-c2b7-4932-850d-6529216fed29" providerId="ADAL" clId="{A170F834-4CFC-448D-9DFD-DB18616E306A}" dt="2023-06-23T17:10:14.191" v="9983" actId="6549"/>
          <ac:graphicFrameMkLst>
            <pc:docMk/>
            <pc:sldMk cId="1779870867" sldId="2344"/>
            <ac:graphicFrameMk id="5" creationId="{E7DA551E-4611-60AF-2E3F-F01E457F99A6}"/>
          </ac:graphicFrameMkLst>
        </pc:graphicFrameChg>
      </pc:sldChg>
      <pc:sldChg chg="addSp delSp modSp add mod">
        <pc:chgData name="Leonardo Chiariglione" userId="03ff1134-c2b7-4932-850d-6529216fed29" providerId="ADAL" clId="{A170F834-4CFC-448D-9DFD-DB18616E306A}" dt="2023-06-23T17:11:40.463" v="9987" actId="114"/>
        <pc:sldMkLst>
          <pc:docMk/>
          <pc:sldMk cId="2109354314" sldId="2345"/>
        </pc:sldMkLst>
        <pc:spChg chg="mod">
          <ac:chgData name="Leonardo Chiariglione" userId="03ff1134-c2b7-4932-850d-6529216fed29" providerId="ADAL" clId="{A170F834-4CFC-448D-9DFD-DB18616E306A}" dt="2023-06-23T13:34:25.118" v="8539" actId="1076"/>
          <ac:spMkLst>
            <pc:docMk/>
            <pc:sldMk cId="2109354314" sldId="2345"/>
            <ac:spMk id="2" creationId="{3E887A96-67F5-C6A3-3288-709CC8AD7F24}"/>
          </ac:spMkLst>
        </pc:spChg>
        <pc:spChg chg="mod">
          <ac:chgData name="Leonardo Chiariglione" userId="03ff1134-c2b7-4932-850d-6529216fed29" providerId="ADAL" clId="{A170F834-4CFC-448D-9DFD-DB18616E306A}" dt="2023-06-20T11:26:01.816" v="2573" actId="1035"/>
          <ac:spMkLst>
            <pc:docMk/>
            <pc:sldMk cId="2109354314" sldId="2345"/>
            <ac:spMk id="4" creationId="{AD319F68-FFD1-41F2-56AB-F4D772FAD017}"/>
          </ac:spMkLst>
        </pc:spChg>
        <pc:graphicFrameChg chg="mod modGraphic">
          <ac:chgData name="Leonardo Chiariglione" userId="03ff1134-c2b7-4932-850d-6529216fed29" providerId="ADAL" clId="{A170F834-4CFC-448D-9DFD-DB18616E306A}" dt="2023-06-23T17:11:40.463" v="9987" actId="114"/>
          <ac:graphicFrameMkLst>
            <pc:docMk/>
            <pc:sldMk cId="2109354314" sldId="2345"/>
            <ac:graphicFrameMk id="5" creationId="{E7DA551E-4611-60AF-2E3F-F01E457F99A6}"/>
          </ac:graphicFrameMkLst>
        </pc:graphicFrameChg>
        <pc:graphicFrameChg chg="add del">
          <ac:chgData name="Leonardo Chiariglione" userId="03ff1134-c2b7-4932-850d-6529216fed29" providerId="ADAL" clId="{A170F834-4CFC-448D-9DFD-DB18616E306A}" dt="2023-06-23T13:53:32.984" v="8841"/>
          <ac:graphicFrameMkLst>
            <pc:docMk/>
            <pc:sldMk cId="2109354314" sldId="2345"/>
            <ac:graphicFrameMk id="6" creationId="{D000D701-38F5-3EA2-0782-F28FDDD271C7}"/>
          </ac:graphicFrameMkLst>
        </pc:graphicFrameChg>
        <pc:graphicFrameChg chg="add del">
          <ac:chgData name="Leonardo Chiariglione" userId="03ff1134-c2b7-4932-850d-6529216fed29" providerId="ADAL" clId="{A170F834-4CFC-448D-9DFD-DB18616E306A}" dt="2023-06-23T13:53:40.303" v="8843"/>
          <ac:graphicFrameMkLst>
            <pc:docMk/>
            <pc:sldMk cId="2109354314" sldId="2345"/>
            <ac:graphicFrameMk id="7" creationId="{07B8489A-1253-9979-B561-E72E631B05EB}"/>
          </ac:graphicFrameMkLst>
        </pc:graphicFrameChg>
      </pc:sldChg>
      <pc:sldChg chg="modSp add mod">
        <pc:chgData name="Leonardo Chiariglione" userId="03ff1134-c2b7-4932-850d-6529216fed29" providerId="ADAL" clId="{A170F834-4CFC-448D-9DFD-DB18616E306A}" dt="2023-06-23T17:12:27.431" v="9994" actId="114"/>
        <pc:sldMkLst>
          <pc:docMk/>
          <pc:sldMk cId="234614827" sldId="2346"/>
        </pc:sldMkLst>
        <pc:spChg chg="mod">
          <ac:chgData name="Leonardo Chiariglione" userId="03ff1134-c2b7-4932-850d-6529216fed29" providerId="ADAL" clId="{A170F834-4CFC-448D-9DFD-DB18616E306A}" dt="2023-06-23T13:10:22.071" v="8083" actId="6549"/>
          <ac:spMkLst>
            <pc:docMk/>
            <pc:sldMk cId="234614827" sldId="2346"/>
            <ac:spMk id="2" creationId="{3E887A96-67F5-C6A3-3288-709CC8AD7F24}"/>
          </ac:spMkLst>
        </pc:spChg>
        <pc:graphicFrameChg chg="mod modGraphic">
          <ac:chgData name="Leonardo Chiariglione" userId="03ff1134-c2b7-4932-850d-6529216fed29" providerId="ADAL" clId="{A170F834-4CFC-448D-9DFD-DB18616E306A}" dt="2023-06-23T17:12:27.431" v="9994" actId="114"/>
          <ac:graphicFrameMkLst>
            <pc:docMk/>
            <pc:sldMk cId="234614827" sldId="2346"/>
            <ac:graphicFrameMk id="5" creationId="{E7DA551E-4611-60AF-2E3F-F01E457F99A6}"/>
          </ac:graphicFrameMkLst>
        </pc:graphicFrameChg>
      </pc:sldChg>
      <pc:sldChg chg="modSp add del mod">
        <pc:chgData name="Leonardo Chiariglione" userId="03ff1134-c2b7-4932-850d-6529216fed29" providerId="ADAL" clId="{A170F834-4CFC-448D-9DFD-DB18616E306A}" dt="2023-06-23T13:00:59.986" v="7859" actId="47"/>
        <pc:sldMkLst>
          <pc:docMk/>
          <pc:sldMk cId="4067852105" sldId="2347"/>
        </pc:sldMkLst>
        <pc:spChg chg="mod">
          <ac:chgData name="Leonardo Chiariglione" userId="03ff1134-c2b7-4932-850d-6529216fed29" providerId="ADAL" clId="{A170F834-4CFC-448D-9DFD-DB18616E306A}" dt="2023-06-19T10:26:45.789" v="2012" actId="20577"/>
          <ac:spMkLst>
            <pc:docMk/>
            <pc:sldMk cId="4067852105" sldId="2347"/>
            <ac:spMk id="2" creationId="{3E887A96-67F5-C6A3-3288-709CC8AD7F24}"/>
          </ac:spMkLst>
        </pc:spChg>
        <pc:graphicFrameChg chg="mod modGraphic">
          <ac:chgData name="Leonardo Chiariglione" userId="03ff1134-c2b7-4932-850d-6529216fed29" providerId="ADAL" clId="{A170F834-4CFC-448D-9DFD-DB18616E306A}" dt="2023-06-23T12:58:37.208" v="7803" actId="21"/>
          <ac:graphicFrameMkLst>
            <pc:docMk/>
            <pc:sldMk cId="4067852105" sldId="2347"/>
            <ac:graphicFrameMk id="5" creationId="{E7DA551E-4611-60AF-2E3F-F01E457F99A6}"/>
          </ac:graphicFrameMkLst>
        </pc:graphicFrameChg>
      </pc:sldChg>
      <pc:sldChg chg="modSp add mod">
        <pc:chgData name="Leonardo Chiariglione" userId="03ff1134-c2b7-4932-850d-6529216fed29" providerId="ADAL" clId="{A170F834-4CFC-448D-9DFD-DB18616E306A}" dt="2023-06-23T17:12:50.865" v="9996" actId="114"/>
        <pc:sldMkLst>
          <pc:docMk/>
          <pc:sldMk cId="4066362884" sldId="2348"/>
        </pc:sldMkLst>
        <pc:spChg chg="mod">
          <ac:chgData name="Leonardo Chiariglione" userId="03ff1134-c2b7-4932-850d-6529216fed29" providerId="ADAL" clId="{A170F834-4CFC-448D-9DFD-DB18616E306A}" dt="2023-06-23T13:10:16.687" v="8080" actId="6549"/>
          <ac:spMkLst>
            <pc:docMk/>
            <pc:sldMk cId="4066362884" sldId="2348"/>
            <ac:spMk id="2" creationId="{3E887A96-67F5-C6A3-3288-709CC8AD7F24}"/>
          </ac:spMkLst>
        </pc:spChg>
        <pc:graphicFrameChg chg="mod modGraphic">
          <ac:chgData name="Leonardo Chiariglione" userId="03ff1134-c2b7-4932-850d-6529216fed29" providerId="ADAL" clId="{A170F834-4CFC-448D-9DFD-DB18616E306A}" dt="2023-06-23T17:12:50.865" v="9996" actId="114"/>
          <ac:graphicFrameMkLst>
            <pc:docMk/>
            <pc:sldMk cId="4066362884" sldId="2348"/>
            <ac:graphicFrameMk id="5" creationId="{E7DA551E-4611-60AF-2E3F-F01E457F99A6}"/>
          </ac:graphicFrameMkLst>
        </pc:graphicFrameChg>
      </pc:sldChg>
      <pc:sldChg chg="modSp add mod">
        <pc:chgData name="Leonardo Chiariglione" userId="03ff1134-c2b7-4932-850d-6529216fed29" providerId="ADAL" clId="{A170F834-4CFC-448D-9DFD-DB18616E306A}" dt="2023-06-23T17:16:52.809" v="10079" actId="21"/>
        <pc:sldMkLst>
          <pc:docMk/>
          <pc:sldMk cId="2869257677" sldId="2349"/>
        </pc:sldMkLst>
        <pc:spChg chg="mod">
          <ac:chgData name="Leonardo Chiariglione" userId="03ff1134-c2b7-4932-850d-6529216fed29" providerId="ADAL" clId="{A170F834-4CFC-448D-9DFD-DB18616E306A}" dt="2023-06-23T13:41:15.443" v="8674"/>
          <ac:spMkLst>
            <pc:docMk/>
            <pc:sldMk cId="2869257677" sldId="2349"/>
            <ac:spMk id="2" creationId="{3E887A96-67F5-C6A3-3288-709CC8AD7F24}"/>
          </ac:spMkLst>
        </pc:spChg>
        <pc:graphicFrameChg chg="mod modGraphic">
          <ac:chgData name="Leonardo Chiariglione" userId="03ff1134-c2b7-4932-850d-6529216fed29" providerId="ADAL" clId="{A170F834-4CFC-448D-9DFD-DB18616E306A}" dt="2023-06-23T17:16:52.809" v="10079" actId="21"/>
          <ac:graphicFrameMkLst>
            <pc:docMk/>
            <pc:sldMk cId="2869257677" sldId="2349"/>
            <ac:graphicFrameMk id="5" creationId="{E7DA551E-4611-60AF-2E3F-F01E457F99A6}"/>
          </ac:graphicFrameMkLst>
        </pc:graphicFrameChg>
      </pc:sldChg>
      <pc:sldChg chg="modSp add del mod">
        <pc:chgData name="Leonardo Chiariglione" userId="03ff1134-c2b7-4932-850d-6529216fed29" providerId="ADAL" clId="{A170F834-4CFC-448D-9DFD-DB18616E306A}" dt="2023-06-23T13:32:26.629" v="8533" actId="2696"/>
        <pc:sldMkLst>
          <pc:docMk/>
          <pc:sldMk cId="2038713116" sldId="2350"/>
        </pc:sldMkLst>
        <pc:spChg chg="mod">
          <ac:chgData name="Leonardo Chiariglione" userId="03ff1134-c2b7-4932-850d-6529216fed29" providerId="ADAL" clId="{A170F834-4CFC-448D-9DFD-DB18616E306A}" dt="2023-06-23T13:19:01.793" v="8199" actId="6549"/>
          <ac:spMkLst>
            <pc:docMk/>
            <pc:sldMk cId="2038713116" sldId="2350"/>
            <ac:spMk id="2" creationId="{3E887A96-67F5-C6A3-3288-709CC8AD7F24}"/>
          </ac:spMkLst>
        </pc:spChg>
        <pc:graphicFrameChg chg="mod modGraphic">
          <ac:chgData name="Leonardo Chiariglione" userId="03ff1134-c2b7-4932-850d-6529216fed29" providerId="ADAL" clId="{A170F834-4CFC-448D-9DFD-DB18616E306A}" dt="2023-06-23T13:20:54.958" v="8283" actId="20577"/>
          <ac:graphicFrameMkLst>
            <pc:docMk/>
            <pc:sldMk cId="2038713116" sldId="2350"/>
            <ac:graphicFrameMk id="5" creationId="{E7DA551E-4611-60AF-2E3F-F01E457F99A6}"/>
          </ac:graphicFrameMkLst>
        </pc:graphicFrameChg>
      </pc:sldChg>
      <pc:sldChg chg="modSp add del mod">
        <pc:chgData name="Leonardo Chiariglione" userId="03ff1134-c2b7-4932-850d-6529216fed29" providerId="ADAL" clId="{A170F834-4CFC-448D-9DFD-DB18616E306A}" dt="2023-06-23T13:37:30.900" v="8591" actId="47"/>
        <pc:sldMkLst>
          <pc:docMk/>
          <pc:sldMk cId="2566364921" sldId="2350"/>
        </pc:sldMkLst>
        <pc:spChg chg="mod">
          <ac:chgData name="Leonardo Chiariglione" userId="03ff1134-c2b7-4932-850d-6529216fed29" providerId="ADAL" clId="{A170F834-4CFC-448D-9DFD-DB18616E306A}" dt="2023-06-23T13:34:44.363" v="8545" actId="20577"/>
          <ac:spMkLst>
            <pc:docMk/>
            <pc:sldMk cId="2566364921" sldId="2350"/>
            <ac:spMk id="2" creationId="{3E887A96-67F5-C6A3-3288-709CC8AD7F24}"/>
          </ac:spMkLst>
        </pc:spChg>
        <pc:graphicFrameChg chg="modGraphic">
          <ac:chgData name="Leonardo Chiariglione" userId="03ff1134-c2b7-4932-850d-6529216fed29" providerId="ADAL" clId="{A170F834-4CFC-448D-9DFD-DB18616E306A}" dt="2023-06-23T13:36:13.984" v="8580" actId="20577"/>
          <ac:graphicFrameMkLst>
            <pc:docMk/>
            <pc:sldMk cId="2566364921" sldId="2350"/>
            <ac:graphicFrameMk id="5" creationId="{E7DA551E-4611-60AF-2E3F-F01E457F99A6}"/>
          </ac:graphicFrameMkLst>
        </pc:graphicFrameChg>
      </pc:sldChg>
      <pc:sldChg chg="modSp add mod ord">
        <pc:chgData name="Leonardo Chiariglione" userId="03ff1134-c2b7-4932-850d-6529216fed29" providerId="ADAL" clId="{A170F834-4CFC-448D-9DFD-DB18616E306A}" dt="2023-06-23T17:28:16.909" v="10257" actId="114"/>
        <pc:sldMkLst>
          <pc:docMk/>
          <pc:sldMk cId="3604848864" sldId="2351"/>
        </pc:sldMkLst>
        <pc:spChg chg="mod">
          <ac:chgData name="Leonardo Chiariglione" userId="03ff1134-c2b7-4932-850d-6529216fed29" providerId="ADAL" clId="{A170F834-4CFC-448D-9DFD-DB18616E306A}" dt="2023-06-23T13:41:57.256" v="8680" actId="20577"/>
          <ac:spMkLst>
            <pc:docMk/>
            <pc:sldMk cId="3604848864" sldId="2351"/>
            <ac:spMk id="2" creationId="{3E887A96-67F5-C6A3-3288-709CC8AD7F24}"/>
          </ac:spMkLst>
        </pc:spChg>
        <pc:graphicFrameChg chg="mod modGraphic">
          <ac:chgData name="Leonardo Chiariglione" userId="03ff1134-c2b7-4932-850d-6529216fed29" providerId="ADAL" clId="{A170F834-4CFC-448D-9DFD-DB18616E306A}" dt="2023-06-23T17:28:16.909" v="10257" actId="114"/>
          <ac:graphicFrameMkLst>
            <pc:docMk/>
            <pc:sldMk cId="3604848864" sldId="2351"/>
            <ac:graphicFrameMk id="5" creationId="{E7DA551E-4611-60AF-2E3F-F01E457F99A6}"/>
          </ac:graphicFrameMkLst>
        </pc:graphicFrameChg>
      </pc:sldChg>
      <pc:sldChg chg="modSp add mod">
        <pc:chgData name="Leonardo Chiariglione" userId="03ff1134-c2b7-4932-850d-6529216fed29" providerId="ADAL" clId="{A170F834-4CFC-448D-9DFD-DB18616E306A}" dt="2023-06-23T17:31:26.324" v="10337" actId="6549"/>
        <pc:sldMkLst>
          <pc:docMk/>
          <pc:sldMk cId="98085345" sldId="2352"/>
        </pc:sldMkLst>
        <pc:spChg chg="mod">
          <ac:chgData name="Leonardo Chiariglione" userId="03ff1134-c2b7-4932-850d-6529216fed29" providerId="ADAL" clId="{A170F834-4CFC-448D-9DFD-DB18616E306A}" dt="2023-06-23T13:44:47.042" v="8700" actId="20577"/>
          <ac:spMkLst>
            <pc:docMk/>
            <pc:sldMk cId="98085345" sldId="2352"/>
            <ac:spMk id="2" creationId="{3E887A96-67F5-C6A3-3288-709CC8AD7F24}"/>
          </ac:spMkLst>
        </pc:spChg>
        <pc:graphicFrameChg chg="mod modGraphic">
          <ac:chgData name="Leonardo Chiariglione" userId="03ff1134-c2b7-4932-850d-6529216fed29" providerId="ADAL" clId="{A170F834-4CFC-448D-9DFD-DB18616E306A}" dt="2023-06-23T17:31:26.324" v="10337" actId="6549"/>
          <ac:graphicFrameMkLst>
            <pc:docMk/>
            <pc:sldMk cId="98085345" sldId="2352"/>
            <ac:graphicFrameMk id="5" creationId="{E7DA551E-4611-60AF-2E3F-F01E457F99A6}"/>
          </ac:graphicFrameMkLst>
        </pc:graphicFrameChg>
      </pc:sldChg>
      <pc:sldChg chg="modSp add mod">
        <pc:chgData name="Leonardo Chiariglione" userId="03ff1134-c2b7-4932-850d-6529216fed29" providerId="ADAL" clId="{A170F834-4CFC-448D-9DFD-DB18616E306A}" dt="2023-06-19T10:37:20.634" v="2137" actId="2711"/>
        <pc:sldMkLst>
          <pc:docMk/>
          <pc:sldMk cId="3793192906" sldId="2353"/>
        </pc:sldMkLst>
        <pc:spChg chg="mod">
          <ac:chgData name="Leonardo Chiariglione" userId="03ff1134-c2b7-4932-850d-6529216fed29" providerId="ADAL" clId="{A170F834-4CFC-448D-9DFD-DB18616E306A}" dt="2023-06-19T10:36:04.550" v="2134" actId="20577"/>
          <ac:spMkLst>
            <pc:docMk/>
            <pc:sldMk cId="3793192906" sldId="2353"/>
            <ac:spMk id="2" creationId="{3E887A96-67F5-C6A3-3288-709CC8AD7F24}"/>
          </ac:spMkLst>
        </pc:spChg>
        <pc:graphicFrameChg chg="mod modGraphic">
          <ac:chgData name="Leonardo Chiariglione" userId="03ff1134-c2b7-4932-850d-6529216fed29" providerId="ADAL" clId="{A170F834-4CFC-448D-9DFD-DB18616E306A}" dt="2023-06-19T10:37:20.634" v="2137" actId="2711"/>
          <ac:graphicFrameMkLst>
            <pc:docMk/>
            <pc:sldMk cId="3793192906" sldId="2353"/>
            <ac:graphicFrameMk id="5" creationId="{E7DA551E-4611-60AF-2E3F-F01E457F99A6}"/>
          </ac:graphicFrameMkLst>
        </pc:graphicFrameChg>
      </pc:sldChg>
      <pc:sldChg chg="modSp add mod">
        <pc:chgData name="Leonardo Chiariglione" userId="03ff1134-c2b7-4932-850d-6529216fed29" providerId="ADAL" clId="{A170F834-4CFC-448D-9DFD-DB18616E306A}" dt="2023-06-23T17:11:56.780" v="9990" actId="114"/>
        <pc:sldMkLst>
          <pc:docMk/>
          <pc:sldMk cId="410487345" sldId="2354"/>
        </pc:sldMkLst>
        <pc:spChg chg="mod">
          <ac:chgData name="Leonardo Chiariglione" userId="03ff1134-c2b7-4932-850d-6529216fed29" providerId="ADAL" clId="{A170F834-4CFC-448D-9DFD-DB18616E306A}" dt="2023-06-23T13:57:44.555" v="8882" actId="20577"/>
          <ac:spMkLst>
            <pc:docMk/>
            <pc:sldMk cId="410487345" sldId="2354"/>
            <ac:spMk id="2" creationId="{3E887A96-67F5-C6A3-3288-709CC8AD7F24}"/>
          </ac:spMkLst>
        </pc:spChg>
        <pc:graphicFrameChg chg="mod modGraphic">
          <ac:chgData name="Leonardo Chiariglione" userId="03ff1134-c2b7-4932-850d-6529216fed29" providerId="ADAL" clId="{A170F834-4CFC-448D-9DFD-DB18616E306A}" dt="2023-06-23T17:11:56.780" v="9990" actId="114"/>
          <ac:graphicFrameMkLst>
            <pc:docMk/>
            <pc:sldMk cId="410487345" sldId="2354"/>
            <ac:graphicFrameMk id="5" creationId="{E7DA551E-4611-60AF-2E3F-F01E457F99A6}"/>
          </ac:graphicFrameMkLst>
        </pc:graphicFrameChg>
      </pc:sldChg>
      <pc:sldChg chg="modSp add del mod">
        <pc:chgData name="Leonardo Chiariglione" userId="03ff1134-c2b7-4932-850d-6529216fed29" providerId="ADAL" clId="{A170F834-4CFC-448D-9DFD-DB18616E306A}" dt="2023-06-23T13:45:07.112" v="8701" actId="2696"/>
        <pc:sldMkLst>
          <pc:docMk/>
          <pc:sldMk cId="1582401635" sldId="2354"/>
        </pc:sldMkLst>
        <pc:spChg chg="mod">
          <ac:chgData name="Leonardo Chiariglione" userId="03ff1134-c2b7-4932-850d-6529216fed29" providerId="ADAL" clId="{A170F834-4CFC-448D-9DFD-DB18616E306A}" dt="2023-06-19T10:37:35.761" v="2140" actId="20577"/>
          <ac:spMkLst>
            <pc:docMk/>
            <pc:sldMk cId="1582401635" sldId="2354"/>
            <ac:spMk id="2" creationId="{3E887A96-67F5-C6A3-3288-709CC8AD7F24}"/>
          </ac:spMkLst>
        </pc:spChg>
        <pc:graphicFrameChg chg="mod modGraphic">
          <ac:chgData name="Leonardo Chiariglione" userId="03ff1134-c2b7-4932-850d-6529216fed29" providerId="ADAL" clId="{A170F834-4CFC-448D-9DFD-DB18616E306A}" dt="2023-06-19T10:38:30.647" v="2164" actId="1036"/>
          <ac:graphicFrameMkLst>
            <pc:docMk/>
            <pc:sldMk cId="1582401635" sldId="2354"/>
            <ac:graphicFrameMk id="5" creationId="{E7DA551E-4611-60AF-2E3F-F01E457F99A6}"/>
          </ac:graphicFrameMkLst>
        </pc:graphicFrameChg>
      </pc:sldChg>
      <pc:sldChg chg="addSp delSp modSp new mod ord modClrScheme chgLayout">
        <pc:chgData name="Leonardo Chiariglione" userId="03ff1134-c2b7-4932-850d-6529216fed29" providerId="ADAL" clId="{A170F834-4CFC-448D-9DFD-DB18616E306A}" dt="2023-06-23T14:53:20.670" v="9742" actId="20577"/>
        <pc:sldMkLst>
          <pc:docMk/>
          <pc:sldMk cId="3182893321" sldId="2355"/>
        </pc:sldMkLst>
        <pc:spChg chg="mod ord">
          <ac:chgData name="Leonardo Chiariglione" userId="03ff1134-c2b7-4932-850d-6529216fed29" providerId="ADAL" clId="{A170F834-4CFC-448D-9DFD-DB18616E306A}" dt="2023-06-20T11:12:07.319" v="2448" actId="700"/>
          <ac:spMkLst>
            <pc:docMk/>
            <pc:sldMk cId="3182893321" sldId="2355"/>
            <ac:spMk id="2" creationId="{912DCA40-83E6-4266-511D-BEE58C7DD753}"/>
          </ac:spMkLst>
        </pc:spChg>
        <pc:spChg chg="mod ord">
          <ac:chgData name="Leonardo Chiariglione" userId="03ff1134-c2b7-4932-850d-6529216fed29" providerId="ADAL" clId="{A170F834-4CFC-448D-9DFD-DB18616E306A}" dt="2023-06-20T11:12:07.319" v="2448" actId="700"/>
          <ac:spMkLst>
            <pc:docMk/>
            <pc:sldMk cId="3182893321" sldId="2355"/>
            <ac:spMk id="3" creationId="{9E421506-8874-0F58-6472-1E43F3B16CF7}"/>
          </ac:spMkLst>
        </pc:spChg>
        <pc:spChg chg="add mod ord">
          <ac:chgData name="Leonardo Chiariglione" userId="03ff1134-c2b7-4932-850d-6529216fed29" providerId="ADAL" clId="{A170F834-4CFC-448D-9DFD-DB18616E306A}" dt="2023-06-20T11:12:20.556" v="2470" actId="20577"/>
          <ac:spMkLst>
            <pc:docMk/>
            <pc:sldMk cId="3182893321" sldId="2355"/>
            <ac:spMk id="4" creationId="{434D8A5B-B02F-8B4D-DCD2-C4B891CC683A}"/>
          </ac:spMkLst>
        </pc:spChg>
        <pc:spChg chg="add mod">
          <ac:chgData name="Leonardo Chiariglione" userId="03ff1134-c2b7-4932-850d-6529216fed29" providerId="ADAL" clId="{A170F834-4CFC-448D-9DFD-DB18616E306A}" dt="2023-06-20T11:13:55.887" v="2547" actId="20577"/>
          <ac:spMkLst>
            <pc:docMk/>
            <pc:sldMk cId="3182893321" sldId="2355"/>
            <ac:spMk id="9" creationId="{61760DAF-71F8-1055-4E67-234C6ACC0FBE}"/>
          </ac:spMkLst>
        </pc:spChg>
        <pc:spChg chg="add del">
          <ac:chgData name="Leonardo Chiariglione" userId="03ff1134-c2b7-4932-850d-6529216fed29" providerId="ADAL" clId="{A170F834-4CFC-448D-9DFD-DB18616E306A}" dt="2023-06-23T10:44:45.322" v="6790" actId="22"/>
          <ac:spMkLst>
            <pc:docMk/>
            <pc:sldMk cId="3182893321" sldId="2355"/>
            <ac:spMk id="10" creationId="{82E9474F-5EE6-C4E6-1733-60CC6B7020CC}"/>
          </ac:spMkLst>
        </pc:spChg>
        <pc:spChg chg="add mod">
          <ac:chgData name="Leonardo Chiariglione" userId="03ff1134-c2b7-4932-850d-6529216fed29" providerId="ADAL" clId="{A170F834-4CFC-448D-9DFD-DB18616E306A}" dt="2023-06-23T14:53:20.670" v="9742" actId="20577"/>
          <ac:spMkLst>
            <pc:docMk/>
            <pc:sldMk cId="3182893321" sldId="2355"/>
            <ac:spMk id="11" creationId="{BB28BE8E-59C6-9B25-D31D-009AEB6D53BF}"/>
          </ac:spMkLst>
        </pc:spChg>
        <pc:spChg chg="add mod">
          <ac:chgData name="Leonardo Chiariglione" userId="03ff1134-c2b7-4932-850d-6529216fed29" providerId="ADAL" clId="{A170F834-4CFC-448D-9DFD-DB18616E306A}" dt="2023-06-20T11:13:22.697" v="2516" actId="14100"/>
          <ac:spMkLst>
            <pc:docMk/>
            <pc:sldMk cId="3182893321" sldId="2355"/>
            <ac:spMk id="11" creationId="{ED5EE17E-5E4D-37FB-A12C-F0B96E7B3635}"/>
          </ac:spMkLst>
        </pc:spChg>
        <pc:spChg chg="add mod">
          <ac:chgData name="Leonardo Chiariglione" userId="03ff1134-c2b7-4932-850d-6529216fed29" providerId="ADAL" clId="{A170F834-4CFC-448D-9DFD-DB18616E306A}" dt="2023-06-20T11:13:22.697" v="2516" actId="14100"/>
          <ac:spMkLst>
            <pc:docMk/>
            <pc:sldMk cId="3182893321" sldId="2355"/>
            <ac:spMk id="15" creationId="{02945338-8C3E-682E-0ECB-C4BB3EE38A08}"/>
          </ac:spMkLst>
        </pc:spChg>
        <pc:spChg chg="add mod">
          <ac:chgData name="Leonardo Chiariglione" userId="03ff1134-c2b7-4932-850d-6529216fed29" providerId="ADAL" clId="{A170F834-4CFC-448D-9DFD-DB18616E306A}" dt="2023-06-20T11:13:22.697" v="2516" actId="14100"/>
          <ac:spMkLst>
            <pc:docMk/>
            <pc:sldMk cId="3182893321" sldId="2355"/>
            <ac:spMk id="16" creationId="{F2E62D4B-26FF-0378-EC95-78D455EEEACE}"/>
          </ac:spMkLst>
        </pc:spChg>
        <pc:spChg chg="mod">
          <ac:chgData name="Leonardo Chiariglione" userId="03ff1134-c2b7-4932-850d-6529216fed29" providerId="ADAL" clId="{A170F834-4CFC-448D-9DFD-DB18616E306A}" dt="2023-06-23T11:28:58.473" v="7157" actId="14100"/>
          <ac:spMkLst>
            <pc:docMk/>
            <pc:sldMk cId="3182893321" sldId="2355"/>
            <ac:spMk id="23" creationId="{0D6E6F08-1491-5E24-8273-D69D60B63FE6}"/>
          </ac:spMkLst>
        </pc:spChg>
        <pc:grpChg chg="add mod">
          <ac:chgData name="Leonardo Chiariglione" userId="03ff1134-c2b7-4932-850d-6529216fed29" providerId="ADAL" clId="{A170F834-4CFC-448D-9DFD-DB18616E306A}" dt="2023-06-20T11:13:22.697" v="2516" actId="14100"/>
          <ac:grpSpMkLst>
            <pc:docMk/>
            <pc:sldMk cId="3182893321" sldId="2355"/>
            <ac:grpSpMk id="17" creationId="{A14AE51C-1F1B-02F2-A67D-01AA4FA06FF5}"/>
          </ac:grpSpMkLst>
        </pc:grpChg>
        <pc:picChg chg="add mod">
          <ac:chgData name="Leonardo Chiariglione" userId="03ff1134-c2b7-4932-850d-6529216fed29" providerId="ADAL" clId="{A170F834-4CFC-448D-9DFD-DB18616E306A}" dt="2023-06-20T11:13:22.697" v="2516" actId="14100"/>
          <ac:picMkLst>
            <pc:docMk/>
            <pc:sldMk cId="3182893321" sldId="2355"/>
            <ac:picMk id="5" creationId="{3DA1FC72-9053-12A6-ED38-04777259009F}"/>
          </ac:picMkLst>
        </pc:picChg>
        <pc:picChg chg="add mod">
          <ac:chgData name="Leonardo Chiariglione" userId="03ff1134-c2b7-4932-850d-6529216fed29" providerId="ADAL" clId="{A170F834-4CFC-448D-9DFD-DB18616E306A}" dt="2023-06-20T11:13:22.697" v="2516" actId="14100"/>
          <ac:picMkLst>
            <pc:docMk/>
            <pc:sldMk cId="3182893321" sldId="2355"/>
            <ac:picMk id="6" creationId="{6712B24F-C0CA-F185-97A7-A48B12E826EA}"/>
          </ac:picMkLst>
        </pc:picChg>
        <pc:picChg chg="add mod">
          <ac:chgData name="Leonardo Chiariglione" userId="03ff1134-c2b7-4932-850d-6529216fed29" providerId="ADAL" clId="{A170F834-4CFC-448D-9DFD-DB18616E306A}" dt="2023-06-23T11:28:40.448" v="7155" actId="14100"/>
          <ac:picMkLst>
            <pc:docMk/>
            <pc:sldMk cId="3182893321" sldId="2355"/>
            <ac:picMk id="7" creationId="{329BDB7E-5FDE-3640-7330-B5D048F1F8E6}"/>
          </ac:picMkLst>
        </pc:picChg>
        <pc:picChg chg="add mod">
          <ac:chgData name="Leonardo Chiariglione" userId="03ff1134-c2b7-4932-850d-6529216fed29" providerId="ADAL" clId="{A170F834-4CFC-448D-9DFD-DB18616E306A}" dt="2023-06-20T11:13:22.697" v="2516" actId="14100"/>
          <ac:picMkLst>
            <pc:docMk/>
            <pc:sldMk cId="3182893321" sldId="2355"/>
            <ac:picMk id="8" creationId="{9ED293EB-DD2A-F295-8368-D74EA0B5450B}"/>
          </ac:picMkLst>
        </pc:picChg>
        <pc:picChg chg="add mod">
          <ac:chgData name="Leonardo Chiariglione" userId="03ff1134-c2b7-4932-850d-6529216fed29" providerId="ADAL" clId="{A170F834-4CFC-448D-9DFD-DB18616E306A}" dt="2023-06-20T11:13:22.697" v="2516" actId="14100"/>
          <ac:picMkLst>
            <pc:docMk/>
            <pc:sldMk cId="3182893321" sldId="2355"/>
            <ac:picMk id="10" creationId="{9754FD93-1767-4BB7-5A45-D94E5CADF6BA}"/>
          </ac:picMkLst>
        </pc:picChg>
        <pc:cxnChg chg="add mod">
          <ac:chgData name="Leonardo Chiariglione" userId="03ff1134-c2b7-4932-850d-6529216fed29" providerId="ADAL" clId="{A170F834-4CFC-448D-9DFD-DB18616E306A}" dt="2023-06-20T11:13:22.697" v="2516" actId="14100"/>
          <ac:cxnSpMkLst>
            <pc:docMk/>
            <pc:sldMk cId="3182893321" sldId="2355"/>
            <ac:cxnSpMk id="12" creationId="{B423E952-C932-0500-9577-FC889DBAC424}"/>
          </ac:cxnSpMkLst>
        </pc:cxnChg>
        <pc:cxnChg chg="add mod">
          <ac:chgData name="Leonardo Chiariglione" userId="03ff1134-c2b7-4932-850d-6529216fed29" providerId="ADAL" clId="{A170F834-4CFC-448D-9DFD-DB18616E306A}" dt="2023-06-20T11:13:22.697" v="2516" actId="14100"/>
          <ac:cxnSpMkLst>
            <pc:docMk/>
            <pc:sldMk cId="3182893321" sldId="2355"/>
            <ac:cxnSpMk id="13" creationId="{09FE3DDA-2CA1-959C-8388-31430F9C19DC}"/>
          </ac:cxnSpMkLst>
        </pc:cxnChg>
        <pc:cxnChg chg="add mod">
          <ac:chgData name="Leonardo Chiariglione" userId="03ff1134-c2b7-4932-850d-6529216fed29" providerId="ADAL" clId="{A170F834-4CFC-448D-9DFD-DB18616E306A}" dt="2023-06-20T11:13:22.697" v="2516" actId="14100"/>
          <ac:cxnSpMkLst>
            <pc:docMk/>
            <pc:sldMk cId="3182893321" sldId="2355"/>
            <ac:cxnSpMk id="14" creationId="{55A13F8E-7520-1575-94A6-144550743927}"/>
          </ac:cxnSpMkLst>
        </pc:cxnChg>
        <pc:cxnChg chg="mod">
          <ac:chgData name="Leonardo Chiariglione" userId="03ff1134-c2b7-4932-850d-6529216fed29" providerId="ADAL" clId="{A170F834-4CFC-448D-9DFD-DB18616E306A}" dt="2023-06-23T11:28:40.448" v="7155" actId="14100"/>
          <ac:cxnSpMkLst>
            <pc:docMk/>
            <pc:sldMk cId="3182893321" sldId="2355"/>
            <ac:cxnSpMk id="19" creationId="{76885A34-F3F1-8572-4A0B-106B0F935BEB}"/>
          </ac:cxnSpMkLst>
        </pc:cxnChg>
        <pc:cxnChg chg="mod">
          <ac:chgData name="Leonardo Chiariglione" userId="03ff1134-c2b7-4932-850d-6529216fed29" providerId="ADAL" clId="{A170F834-4CFC-448D-9DFD-DB18616E306A}" dt="2023-06-23T11:26:27.292" v="7123"/>
          <ac:cxnSpMkLst>
            <pc:docMk/>
            <pc:sldMk cId="3182893321" sldId="2355"/>
            <ac:cxnSpMk id="21" creationId="{8AC7B7D8-D1B7-710D-3386-7B6693AA5AD1}"/>
          </ac:cxnSpMkLst>
        </pc:cxnChg>
      </pc:sldChg>
      <pc:sldChg chg="modSp new mod">
        <pc:chgData name="Leonardo Chiariglione" userId="03ff1134-c2b7-4932-850d-6529216fed29" providerId="ADAL" clId="{A170F834-4CFC-448D-9DFD-DB18616E306A}" dt="2023-06-23T14:05:13.012" v="8998" actId="20577"/>
        <pc:sldMkLst>
          <pc:docMk/>
          <pc:sldMk cId="1129489940" sldId="2356"/>
        </pc:sldMkLst>
        <pc:spChg chg="mod">
          <ac:chgData name="Leonardo Chiariglione" userId="03ff1134-c2b7-4932-850d-6529216fed29" providerId="ADAL" clId="{A170F834-4CFC-448D-9DFD-DB18616E306A}" dt="2023-06-20T11:27:15.763" v="2615" actId="20577"/>
          <ac:spMkLst>
            <pc:docMk/>
            <pc:sldMk cId="1129489940" sldId="2356"/>
            <ac:spMk id="2" creationId="{1CFA34FB-922B-40DE-315D-26551A93B8E9}"/>
          </ac:spMkLst>
        </pc:spChg>
        <pc:graphicFrameChg chg="modGraphic">
          <ac:chgData name="Leonardo Chiariglione" userId="03ff1134-c2b7-4932-850d-6529216fed29" providerId="ADAL" clId="{A170F834-4CFC-448D-9DFD-DB18616E306A}" dt="2023-06-23T14:05:13.012" v="8998" actId="20577"/>
          <ac:graphicFrameMkLst>
            <pc:docMk/>
            <pc:sldMk cId="1129489940" sldId="2356"/>
            <ac:graphicFrameMk id="5" creationId="{4DBDA52F-A4DE-B765-C0A0-DBF94A2305D0}"/>
          </ac:graphicFrameMkLst>
        </pc:graphicFrameChg>
      </pc:sldChg>
      <pc:sldChg chg="modSp mod">
        <pc:chgData name="Leonardo Chiariglione" userId="03ff1134-c2b7-4932-850d-6529216fed29" providerId="ADAL" clId="{A170F834-4CFC-448D-9DFD-DB18616E306A}" dt="2023-06-22T09:16:30.820" v="2948" actId="20577"/>
        <pc:sldMkLst>
          <pc:docMk/>
          <pc:sldMk cId="3112385688" sldId="2357"/>
        </pc:sldMkLst>
        <pc:graphicFrameChg chg="modGraphic">
          <ac:chgData name="Leonardo Chiariglione" userId="03ff1134-c2b7-4932-850d-6529216fed29" providerId="ADAL" clId="{A170F834-4CFC-448D-9DFD-DB18616E306A}" dt="2023-06-22T09:16:30.820" v="2948" actId="20577"/>
          <ac:graphicFrameMkLst>
            <pc:docMk/>
            <pc:sldMk cId="3112385688" sldId="2357"/>
            <ac:graphicFrameMk id="6" creationId="{1D1BE232-FD1C-E2C3-204D-D827F75CD083}"/>
          </ac:graphicFrameMkLst>
        </pc:graphicFrameChg>
      </pc:sldChg>
      <pc:sldChg chg="modSp mod">
        <pc:chgData name="Leonardo Chiariglione" userId="03ff1134-c2b7-4932-850d-6529216fed29" providerId="ADAL" clId="{A170F834-4CFC-448D-9DFD-DB18616E306A}" dt="2023-06-22T09:16:45.690" v="2982" actId="1035"/>
        <pc:sldMkLst>
          <pc:docMk/>
          <pc:sldMk cId="872239774" sldId="2358"/>
        </pc:sldMkLst>
        <pc:graphicFrameChg chg="mod modGraphic">
          <ac:chgData name="Leonardo Chiariglione" userId="03ff1134-c2b7-4932-850d-6529216fed29" providerId="ADAL" clId="{A170F834-4CFC-448D-9DFD-DB18616E306A}" dt="2023-06-22T09:16:45.690" v="2982" actId="1035"/>
          <ac:graphicFrameMkLst>
            <pc:docMk/>
            <pc:sldMk cId="872239774" sldId="2358"/>
            <ac:graphicFrameMk id="5" creationId="{B50CDEDF-448C-E3CF-6664-7290F1568215}"/>
          </ac:graphicFrameMkLst>
        </pc:graphicFrameChg>
      </pc:sldChg>
      <pc:sldChg chg="modSp mod">
        <pc:chgData name="Leonardo Chiariglione" userId="03ff1134-c2b7-4932-850d-6529216fed29" providerId="ADAL" clId="{A170F834-4CFC-448D-9DFD-DB18616E306A}" dt="2023-06-22T09:08:22.814" v="2806" actId="20577"/>
        <pc:sldMkLst>
          <pc:docMk/>
          <pc:sldMk cId="732286950" sldId="2359"/>
        </pc:sldMkLst>
        <pc:graphicFrameChg chg="modGraphic">
          <ac:chgData name="Leonardo Chiariglione" userId="03ff1134-c2b7-4932-850d-6529216fed29" providerId="ADAL" clId="{A170F834-4CFC-448D-9DFD-DB18616E306A}" dt="2023-06-22T09:08:22.814" v="2806" actId="20577"/>
          <ac:graphicFrameMkLst>
            <pc:docMk/>
            <pc:sldMk cId="732286950" sldId="2359"/>
            <ac:graphicFrameMk id="5" creationId="{11BE1C7A-01AA-0500-D2E4-C1F6D782FCF4}"/>
          </ac:graphicFrameMkLst>
        </pc:graphicFrameChg>
      </pc:sldChg>
      <pc:sldChg chg="modSp mod">
        <pc:chgData name="Leonardo Chiariglione" userId="03ff1134-c2b7-4932-850d-6529216fed29" providerId="ADAL" clId="{A170F834-4CFC-448D-9DFD-DB18616E306A}" dt="2023-06-22T09:10:33.912" v="2867" actId="6549"/>
        <pc:sldMkLst>
          <pc:docMk/>
          <pc:sldMk cId="3772545737" sldId="2360"/>
        </pc:sldMkLst>
        <pc:graphicFrameChg chg="modGraphic">
          <ac:chgData name="Leonardo Chiariglione" userId="03ff1134-c2b7-4932-850d-6529216fed29" providerId="ADAL" clId="{A170F834-4CFC-448D-9DFD-DB18616E306A}" dt="2023-06-22T09:10:33.912" v="2867" actId="6549"/>
          <ac:graphicFrameMkLst>
            <pc:docMk/>
            <pc:sldMk cId="3772545737" sldId="2360"/>
            <ac:graphicFrameMk id="5" creationId="{11BE1C7A-01AA-0500-D2E4-C1F6D782FCF4}"/>
          </ac:graphicFrameMkLst>
        </pc:graphicFrameChg>
      </pc:sldChg>
      <pc:sldChg chg="modSp mod">
        <pc:chgData name="Leonardo Chiariglione" userId="03ff1134-c2b7-4932-850d-6529216fed29" providerId="ADAL" clId="{A170F834-4CFC-448D-9DFD-DB18616E306A}" dt="2023-06-23T14:04:48.517" v="8983" actId="21"/>
        <pc:sldMkLst>
          <pc:docMk/>
          <pc:sldMk cId="4070305330" sldId="2361"/>
        </pc:sldMkLst>
        <pc:graphicFrameChg chg="modGraphic">
          <ac:chgData name="Leonardo Chiariglione" userId="03ff1134-c2b7-4932-850d-6529216fed29" providerId="ADAL" clId="{A170F834-4CFC-448D-9DFD-DB18616E306A}" dt="2023-06-23T14:04:48.517" v="8983" actId="21"/>
          <ac:graphicFrameMkLst>
            <pc:docMk/>
            <pc:sldMk cId="4070305330" sldId="2361"/>
            <ac:graphicFrameMk id="5" creationId="{9B3713D4-D88A-E1A1-9975-AFAE2C4D609A}"/>
          </ac:graphicFrameMkLst>
        </pc:graphicFrameChg>
      </pc:sldChg>
      <pc:sldChg chg="modSp mod">
        <pc:chgData name="Leonardo Chiariglione" userId="03ff1134-c2b7-4932-850d-6529216fed29" providerId="ADAL" clId="{A170F834-4CFC-448D-9DFD-DB18616E306A}" dt="2023-06-22T10:11:48.427" v="3154" actId="6549"/>
        <pc:sldMkLst>
          <pc:docMk/>
          <pc:sldMk cId="1978460921" sldId="2362"/>
        </pc:sldMkLst>
        <pc:graphicFrameChg chg="modGraphic">
          <ac:chgData name="Leonardo Chiariglione" userId="03ff1134-c2b7-4932-850d-6529216fed29" providerId="ADAL" clId="{A170F834-4CFC-448D-9DFD-DB18616E306A}" dt="2023-06-22T10:11:48.427" v="3154" actId="6549"/>
          <ac:graphicFrameMkLst>
            <pc:docMk/>
            <pc:sldMk cId="1978460921" sldId="2362"/>
            <ac:graphicFrameMk id="6" creationId="{F8A37A77-0C49-0385-71A5-3FA501D04F3F}"/>
          </ac:graphicFrameMkLst>
        </pc:graphicFrameChg>
      </pc:sldChg>
      <pc:sldChg chg="modSp mod">
        <pc:chgData name="Leonardo Chiariglione" userId="03ff1134-c2b7-4932-850d-6529216fed29" providerId="ADAL" clId="{A170F834-4CFC-448D-9DFD-DB18616E306A}" dt="2023-06-23T14:06:03.566" v="9014" actId="6549"/>
        <pc:sldMkLst>
          <pc:docMk/>
          <pc:sldMk cId="848666170" sldId="2363"/>
        </pc:sldMkLst>
        <pc:graphicFrameChg chg="modGraphic">
          <ac:chgData name="Leonardo Chiariglione" userId="03ff1134-c2b7-4932-850d-6529216fed29" providerId="ADAL" clId="{A170F834-4CFC-448D-9DFD-DB18616E306A}" dt="2023-06-23T14:06:03.566" v="9014" actId="6549"/>
          <ac:graphicFrameMkLst>
            <pc:docMk/>
            <pc:sldMk cId="848666170" sldId="2363"/>
            <ac:graphicFrameMk id="5" creationId="{9B3713D4-D88A-E1A1-9975-AFAE2C4D609A}"/>
          </ac:graphicFrameMkLst>
        </pc:graphicFrameChg>
      </pc:sldChg>
      <pc:sldChg chg="modSp mod">
        <pc:chgData name="Leonardo Chiariglione" userId="03ff1134-c2b7-4932-850d-6529216fed29" providerId="ADAL" clId="{A170F834-4CFC-448D-9DFD-DB18616E306A}" dt="2023-06-22T09:20:08.393" v="2999" actId="12"/>
        <pc:sldMkLst>
          <pc:docMk/>
          <pc:sldMk cId="3303895041" sldId="2364"/>
        </pc:sldMkLst>
        <pc:graphicFrameChg chg="modGraphic">
          <ac:chgData name="Leonardo Chiariglione" userId="03ff1134-c2b7-4932-850d-6529216fed29" providerId="ADAL" clId="{A170F834-4CFC-448D-9DFD-DB18616E306A}" dt="2023-06-22T09:20:08.393" v="2999" actId="12"/>
          <ac:graphicFrameMkLst>
            <pc:docMk/>
            <pc:sldMk cId="3303895041" sldId="2364"/>
            <ac:graphicFrameMk id="5" creationId="{9B3713D4-D88A-E1A1-9975-AFAE2C4D609A}"/>
          </ac:graphicFrameMkLst>
        </pc:graphicFrameChg>
      </pc:sldChg>
      <pc:sldChg chg="modSp mod">
        <pc:chgData name="Leonardo Chiariglione" userId="03ff1134-c2b7-4932-850d-6529216fed29" providerId="ADAL" clId="{A170F834-4CFC-448D-9DFD-DB18616E306A}" dt="2023-06-22T10:03:19.570" v="3040" actId="20577"/>
        <pc:sldMkLst>
          <pc:docMk/>
          <pc:sldMk cId="540409192" sldId="2365"/>
        </pc:sldMkLst>
        <pc:graphicFrameChg chg="mod modGraphic">
          <ac:chgData name="Leonardo Chiariglione" userId="03ff1134-c2b7-4932-850d-6529216fed29" providerId="ADAL" clId="{A170F834-4CFC-448D-9DFD-DB18616E306A}" dt="2023-06-22T10:03:19.570" v="3040" actId="20577"/>
          <ac:graphicFrameMkLst>
            <pc:docMk/>
            <pc:sldMk cId="540409192" sldId="2365"/>
            <ac:graphicFrameMk id="5" creationId="{9B3713D4-D88A-E1A1-9975-AFAE2C4D609A}"/>
          </ac:graphicFrameMkLst>
        </pc:graphicFrameChg>
      </pc:sldChg>
      <pc:sldChg chg="modSp mod">
        <pc:chgData name="Leonardo Chiariglione" userId="03ff1134-c2b7-4932-850d-6529216fed29" providerId="ADAL" clId="{A170F834-4CFC-448D-9DFD-DB18616E306A}" dt="2023-06-22T10:08:06.042" v="3129" actId="179"/>
        <pc:sldMkLst>
          <pc:docMk/>
          <pc:sldMk cId="3812423600" sldId="2366"/>
        </pc:sldMkLst>
        <pc:graphicFrameChg chg="mod modGraphic">
          <ac:chgData name="Leonardo Chiariglione" userId="03ff1134-c2b7-4932-850d-6529216fed29" providerId="ADAL" clId="{A170F834-4CFC-448D-9DFD-DB18616E306A}" dt="2023-06-22T10:08:06.042" v="3129" actId="179"/>
          <ac:graphicFrameMkLst>
            <pc:docMk/>
            <pc:sldMk cId="3812423600" sldId="2366"/>
            <ac:graphicFrameMk id="5" creationId="{27277BFA-6AF0-126C-1B67-2C99DD90D2CD}"/>
          </ac:graphicFrameMkLst>
        </pc:graphicFrameChg>
      </pc:sldChg>
      <pc:sldChg chg="modSp mod">
        <pc:chgData name="Leonardo Chiariglione" userId="03ff1134-c2b7-4932-850d-6529216fed29" providerId="ADAL" clId="{A170F834-4CFC-448D-9DFD-DB18616E306A}" dt="2023-06-22T10:08:56.715" v="3131" actId="20577"/>
        <pc:sldMkLst>
          <pc:docMk/>
          <pc:sldMk cId="1817526774" sldId="2367"/>
        </pc:sldMkLst>
        <pc:spChg chg="mod">
          <ac:chgData name="Leonardo Chiariglione" userId="03ff1134-c2b7-4932-850d-6529216fed29" providerId="ADAL" clId="{A170F834-4CFC-448D-9DFD-DB18616E306A}" dt="2023-06-22T10:08:56.715" v="3131" actId="20577"/>
          <ac:spMkLst>
            <pc:docMk/>
            <pc:sldMk cId="1817526774" sldId="2367"/>
            <ac:spMk id="2" creationId="{2D22F283-EFAC-04C3-316F-78B8C096D780}"/>
          </ac:spMkLst>
        </pc:spChg>
      </pc:sldChg>
      <pc:sldChg chg="modSp mod">
        <pc:chgData name="Leonardo Chiariglione" userId="03ff1134-c2b7-4932-850d-6529216fed29" providerId="ADAL" clId="{A170F834-4CFC-448D-9DFD-DB18616E306A}" dt="2023-06-22T10:10:23.523" v="3150" actId="6549"/>
        <pc:sldMkLst>
          <pc:docMk/>
          <pc:sldMk cId="312234281" sldId="2368"/>
        </pc:sldMkLst>
        <pc:spChg chg="mod">
          <ac:chgData name="Leonardo Chiariglione" userId="03ff1134-c2b7-4932-850d-6529216fed29" providerId="ADAL" clId="{A170F834-4CFC-448D-9DFD-DB18616E306A}" dt="2023-06-22T10:09:07.374" v="3133" actId="20577"/>
          <ac:spMkLst>
            <pc:docMk/>
            <pc:sldMk cId="312234281" sldId="2368"/>
            <ac:spMk id="2" creationId="{2D22F283-EFAC-04C3-316F-78B8C096D780}"/>
          </ac:spMkLst>
        </pc:spChg>
        <pc:graphicFrameChg chg="mod modGraphic">
          <ac:chgData name="Leonardo Chiariglione" userId="03ff1134-c2b7-4932-850d-6529216fed29" providerId="ADAL" clId="{A170F834-4CFC-448D-9DFD-DB18616E306A}" dt="2023-06-22T10:10:23.523" v="3150" actId="6549"/>
          <ac:graphicFrameMkLst>
            <pc:docMk/>
            <pc:sldMk cId="312234281" sldId="2368"/>
            <ac:graphicFrameMk id="5" creationId="{27277BFA-6AF0-126C-1B67-2C99DD90D2CD}"/>
          </ac:graphicFrameMkLst>
        </pc:graphicFrameChg>
      </pc:sldChg>
      <pc:sldChg chg="modSp mod">
        <pc:chgData name="Leonardo Chiariglione" userId="03ff1134-c2b7-4932-850d-6529216fed29" providerId="ADAL" clId="{A170F834-4CFC-448D-9DFD-DB18616E306A}" dt="2023-06-22T10:13:02.538" v="3177" actId="6549"/>
        <pc:sldMkLst>
          <pc:docMk/>
          <pc:sldMk cId="2529974507" sldId="2369"/>
        </pc:sldMkLst>
        <pc:graphicFrameChg chg="mod modGraphic">
          <ac:chgData name="Leonardo Chiariglione" userId="03ff1134-c2b7-4932-850d-6529216fed29" providerId="ADAL" clId="{A170F834-4CFC-448D-9DFD-DB18616E306A}" dt="2023-06-22T10:13:02.538" v="3177" actId="6549"/>
          <ac:graphicFrameMkLst>
            <pc:docMk/>
            <pc:sldMk cId="2529974507" sldId="2369"/>
            <ac:graphicFrameMk id="5" creationId="{CDEBC620-30BF-55EC-1E7A-FEDAD412D1EE}"/>
          </ac:graphicFrameMkLst>
        </pc:graphicFrameChg>
      </pc:sldChg>
      <pc:sldChg chg="modSp mod">
        <pc:chgData name="Leonardo Chiariglione" userId="03ff1134-c2b7-4932-850d-6529216fed29" providerId="ADAL" clId="{A170F834-4CFC-448D-9DFD-DB18616E306A}" dt="2023-06-22T10:13:40.646" v="3181" actId="6549"/>
        <pc:sldMkLst>
          <pc:docMk/>
          <pc:sldMk cId="3140101219" sldId="2370"/>
        </pc:sldMkLst>
        <pc:graphicFrameChg chg="modGraphic">
          <ac:chgData name="Leonardo Chiariglione" userId="03ff1134-c2b7-4932-850d-6529216fed29" providerId="ADAL" clId="{A170F834-4CFC-448D-9DFD-DB18616E306A}" dt="2023-06-22T10:13:40.646" v="3181" actId="6549"/>
          <ac:graphicFrameMkLst>
            <pc:docMk/>
            <pc:sldMk cId="3140101219" sldId="2370"/>
            <ac:graphicFrameMk id="5" creationId="{A7AFBB63-D549-13F1-07EA-7EF1B04088BF}"/>
          </ac:graphicFrameMkLst>
        </pc:graphicFrameChg>
      </pc:sldChg>
      <pc:sldChg chg="modSp mod">
        <pc:chgData name="Leonardo Chiariglione" userId="03ff1134-c2b7-4932-850d-6529216fed29" providerId="ADAL" clId="{A170F834-4CFC-448D-9DFD-DB18616E306A}" dt="2023-06-23T14:10:06.658" v="9071" actId="6549"/>
        <pc:sldMkLst>
          <pc:docMk/>
          <pc:sldMk cId="2303290982" sldId="2371"/>
        </pc:sldMkLst>
        <pc:graphicFrameChg chg="mod modGraphic">
          <ac:chgData name="Leonardo Chiariglione" userId="03ff1134-c2b7-4932-850d-6529216fed29" providerId="ADAL" clId="{A170F834-4CFC-448D-9DFD-DB18616E306A}" dt="2023-06-23T14:10:06.658" v="9071" actId="6549"/>
          <ac:graphicFrameMkLst>
            <pc:docMk/>
            <pc:sldMk cId="2303290982" sldId="2371"/>
            <ac:graphicFrameMk id="5" creationId="{864BAEDA-A0AA-9F7A-99A9-5AFC393740D4}"/>
          </ac:graphicFrameMkLst>
        </pc:graphicFrameChg>
      </pc:sldChg>
      <pc:sldChg chg="modSp mod">
        <pc:chgData name="Leonardo Chiariglione" userId="03ff1134-c2b7-4932-850d-6529216fed29" providerId="ADAL" clId="{A170F834-4CFC-448D-9DFD-DB18616E306A}" dt="2023-06-22T10:17:33.588" v="3307" actId="6549"/>
        <pc:sldMkLst>
          <pc:docMk/>
          <pc:sldMk cId="3917360038" sldId="2372"/>
        </pc:sldMkLst>
        <pc:graphicFrameChg chg="mod modGraphic">
          <ac:chgData name="Leonardo Chiariglione" userId="03ff1134-c2b7-4932-850d-6529216fed29" providerId="ADAL" clId="{A170F834-4CFC-448D-9DFD-DB18616E306A}" dt="2023-06-22T10:17:33.588" v="3307" actId="6549"/>
          <ac:graphicFrameMkLst>
            <pc:docMk/>
            <pc:sldMk cId="3917360038" sldId="2372"/>
            <ac:graphicFrameMk id="5" creationId="{AF977E6C-7EF4-FCF9-15E6-9015CC047627}"/>
          </ac:graphicFrameMkLst>
        </pc:graphicFrameChg>
      </pc:sldChg>
      <pc:sldChg chg="modSp mod">
        <pc:chgData name="Leonardo Chiariglione" userId="03ff1134-c2b7-4932-850d-6529216fed29" providerId="ADAL" clId="{A170F834-4CFC-448D-9DFD-DB18616E306A}" dt="2023-06-22T12:31:24.895" v="5212" actId="14734"/>
        <pc:sldMkLst>
          <pc:docMk/>
          <pc:sldMk cId="3758444437" sldId="2373"/>
        </pc:sldMkLst>
        <pc:graphicFrameChg chg="mod modGraphic">
          <ac:chgData name="Leonardo Chiariglione" userId="03ff1134-c2b7-4932-850d-6529216fed29" providerId="ADAL" clId="{A170F834-4CFC-448D-9DFD-DB18616E306A}" dt="2023-06-22T12:31:24.895" v="5212" actId="14734"/>
          <ac:graphicFrameMkLst>
            <pc:docMk/>
            <pc:sldMk cId="3758444437" sldId="2373"/>
            <ac:graphicFrameMk id="5" creationId="{DD024661-0459-202B-2CEA-6C8FF15ED738}"/>
          </ac:graphicFrameMkLst>
        </pc:graphicFrameChg>
      </pc:sldChg>
      <pc:sldChg chg="modSp mod">
        <pc:chgData name="Leonardo Chiariglione" userId="03ff1134-c2b7-4932-850d-6529216fed29" providerId="ADAL" clId="{A170F834-4CFC-448D-9DFD-DB18616E306A}" dt="2023-06-22T10:21:08.198" v="3336" actId="14734"/>
        <pc:sldMkLst>
          <pc:docMk/>
          <pc:sldMk cId="487417529" sldId="2374"/>
        </pc:sldMkLst>
        <pc:graphicFrameChg chg="mod modGraphic">
          <ac:chgData name="Leonardo Chiariglione" userId="03ff1134-c2b7-4932-850d-6529216fed29" providerId="ADAL" clId="{A170F834-4CFC-448D-9DFD-DB18616E306A}" dt="2023-06-22T10:21:08.198" v="3336" actId="14734"/>
          <ac:graphicFrameMkLst>
            <pc:docMk/>
            <pc:sldMk cId="487417529" sldId="2374"/>
            <ac:graphicFrameMk id="5" creationId="{6108C809-B756-1C57-4AF5-7C10A375E44D}"/>
          </ac:graphicFrameMkLst>
        </pc:graphicFrameChg>
      </pc:sldChg>
      <pc:sldChg chg="modSp mod">
        <pc:chgData name="Leonardo Chiariglione" userId="03ff1134-c2b7-4932-850d-6529216fed29" providerId="ADAL" clId="{A170F834-4CFC-448D-9DFD-DB18616E306A}" dt="2023-06-23T14:10:53.023" v="9072" actId="21"/>
        <pc:sldMkLst>
          <pc:docMk/>
          <pc:sldMk cId="1376555214" sldId="2375"/>
        </pc:sldMkLst>
        <pc:graphicFrameChg chg="modGraphic">
          <ac:chgData name="Leonardo Chiariglione" userId="03ff1134-c2b7-4932-850d-6529216fed29" providerId="ADAL" clId="{A170F834-4CFC-448D-9DFD-DB18616E306A}" dt="2023-06-23T14:10:53.023" v="9072" actId="21"/>
          <ac:graphicFrameMkLst>
            <pc:docMk/>
            <pc:sldMk cId="1376555214" sldId="2375"/>
            <ac:graphicFrameMk id="5" creationId="{3E904722-D004-0C69-B795-389561F80F43}"/>
          </ac:graphicFrameMkLst>
        </pc:graphicFrameChg>
      </pc:sldChg>
      <pc:sldChg chg="modSp mod">
        <pc:chgData name="Leonardo Chiariglione" userId="03ff1134-c2b7-4932-850d-6529216fed29" providerId="ADAL" clId="{A170F834-4CFC-448D-9DFD-DB18616E306A}" dt="2023-06-22T10:24:55.942" v="3404" actId="20577"/>
        <pc:sldMkLst>
          <pc:docMk/>
          <pc:sldMk cId="3364191139" sldId="2376"/>
        </pc:sldMkLst>
        <pc:graphicFrameChg chg="modGraphic">
          <ac:chgData name="Leonardo Chiariglione" userId="03ff1134-c2b7-4932-850d-6529216fed29" providerId="ADAL" clId="{A170F834-4CFC-448D-9DFD-DB18616E306A}" dt="2023-06-22T10:24:55.942" v="3404" actId="20577"/>
          <ac:graphicFrameMkLst>
            <pc:docMk/>
            <pc:sldMk cId="3364191139" sldId="2376"/>
            <ac:graphicFrameMk id="5" creationId="{738A6160-3B26-0C7D-17FE-A52D9BA982CD}"/>
          </ac:graphicFrameMkLst>
        </pc:graphicFrameChg>
      </pc:sldChg>
      <pc:sldChg chg="modSp mod">
        <pc:chgData name="Leonardo Chiariglione" userId="03ff1134-c2b7-4932-850d-6529216fed29" providerId="ADAL" clId="{A170F834-4CFC-448D-9DFD-DB18616E306A}" dt="2023-06-22T12:35:09.796" v="5246" actId="403"/>
        <pc:sldMkLst>
          <pc:docMk/>
          <pc:sldMk cId="537258169" sldId="2377"/>
        </pc:sldMkLst>
        <pc:spChg chg="mod">
          <ac:chgData name="Leonardo Chiariglione" userId="03ff1134-c2b7-4932-850d-6529216fed29" providerId="ADAL" clId="{A170F834-4CFC-448D-9DFD-DB18616E306A}" dt="2023-06-22T12:35:09.796" v="5246" actId="403"/>
          <ac:spMkLst>
            <pc:docMk/>
            <pc:sldMk cId="537258169" sldId="2377"/>
            <ac:spMk id="6" creationId="{409FF0EA-190E-FE91-C18A-4D65CD1B84DE}"/>
          </ac:spMkLst>
        </pc:spChg>
      </pc:sldChg>
      <pc:sldChg chg="modSp mod ord">
        <pc:chgData name="Leonardo Chiariglione" userId="03ff1134-c2b7-4932-850d-6529216fed29" providerId="ADAL" clId="{A170F834-4CFC-448D-9DFD-DB18616E306A}" dt="2023-06-22T12:34:58.279" v="5244" actId="403"/>
        <pc:sldMkLst>
          <pc:docMk/>
          <pc:sldMk cId="570808243" sldId="2378"/>
        </pc:sldMkLst>
        <pc:spChg chg="mod">
          <ac:chgData name="Leonardo Chiariglione" userId="03ff1134-c2b7-4932-850d-6529216fed29" providerId="ADAL" clId="{A170F834-4CFC-448D-9DFD-DB18616E306A}" dt="2023-06-22T12:34:58.279" v="5244" actId="403"/>
          <ac:spMkLst>
            <pc:docMk/>
            <pc:sldMk cId="570808243" sldId="2378"/>
            <ac:spMk id="3" creationId="{6B947C3E-F61C-E757-EE54-3F56DC4EE895}"/>
          </ac:spMkLst>
        </pc:spChg>
      </pc:sldChg>
      <pc:sldChg chg="del">
        <pc:chgData name="Leonardo Chiariglione" userId="03ff1134-c2b7-4932-850d-6529216fed29" providerId="ADAL" clId="{A170F834-4CFC-448D-9DFD-DB18616E306A}" dt="2023-06-22T10:26:23.159" v="3405" actId="47"/>
        <pc:sldMkLst>
          <pc:docMk/>
          <pc:sldMk cId="1848660734" sldId="2379"/>
        </pc:sldMkLst>
      </pc:sldChg>
      <pc:sldChg chg="modSp mod">
        <pc:chgData name="Leonardo Chiariglione" userId="03ff1134-c2b7-4932-850d-6529216fed29" providerId="ADAL" clId="{A170F834-4CFC-448D-9DFD-DB18616E306A}" dt="2023-06-23T14:15:44.324" v="9101" actId="14100"/>
        <pc:sldMkLst>
          <pc:docMk/>
          <pc:sldMk cId="1758284127" sldId="2380"/>
        </pc:sldMkLst>
        <pc:spChg chg="mod">
          <ac:chgData name="Leonardo Chiariglione" userId="03ff1134-c2b7-4932-850d-6529216fed29" providerId="ADAL" clId="{A170F834-4CFC-448D-9DFD-DB18616E306A}" dt="2023-06-23T14:15:44.324" v="9101" actId="14100"/>
          <ac:spMkLst>
            <pc:docMk/>
            <pc:sldMk cId="1758284127" sldId="2380"/>
            <ac:spMk id="3" creationId="{F7AEB779-3AE1-BD73-619C-244D35F9860B}"/>
          </ac:spMkLst>
        </pc:spChg>
      </pc:sldChg>
      <pc:sldChg chg="modSp mod">
        <pc:chgData name="Leonardo Chiariglione" userId="03ff1134-c2b7-4932-850d-6529216fed29" providerId="ADAL" clId="{A170F834-4CFC-448D-9DFD-DB18616E306A}" dt="2023-06-23T12:33:20.632" v="7286" actId="20577"/>
        <pc:sldMkLst>
          <pc:docMk/>
          <pc:sldMk cId="3071241156" sldId="2381"/>
        </pc:sldMkLst>
        <pc:spChg chg="mod">
          <ac:chgData name="Leonardo Chiariglione" userId="03ff1134-c2b7-4932-850d-6529216fed29" providerId="ADAL" clId="{A170F834-4CFC-448D-9DFD-DB18616E306A}" dt="2023-06-22T12:28:04.115" v="5155" actId="1038"/>
          <ac:spMkLst>
            <pc:docMk/>
            <pc:sldMk cId="3071241156" sldId="2381"/>
            <ac:spMk id="5" creationId="{8C8CA47C-50F4-FF1B-A469-456BCBF73F76}"/>
          </ac:spMkLst>
        </pc:spChg>
        <pc:spChg chg="mod">
          <ac:chgData name="Leonardo Chiariglione" userId="03ff1134-c2b7-4932-850d-6529216fed29" providerId="ADAL" clId="{A170F834-4CFC-448D-9DFD-DB18616E306A}" dt="2023-06-23T12:33:20.632" v="7286" actId="20577"/>
          <ac:spMkLst>
            <pc:docMk/>
            <pc:sldMk cId="3071241156" sldId="2381"/>
            <ac:spMk id="6" creationId="{193030A4-4DD0-286E-490B-092EA26A2149}"/>
          </ac:spMkLst>
        </pc:spChg>
        <pc:spChg chg="mod">
          <ac:chgData name="Leonardo Chiariglione" userId="03ff1134-c2b7-4932-850d-6529216fed29" providerId="ADAL" clId="{A170F834-4CFC-448D-9DFD-DB18616E306A}" dt="2023-06-22T12:28:04.115" v="5155" actId="1038"/>
          <ac:spMkLst>
            <pc:docMk/>
            <pc:sldMk cId="3071241156" sldId="2381"/>
            <ac:spMk id="7" creationId="{739D6166-3B0E-CB7C-5B6F-A6DFFD5E425B}"/>
          </ac:spMkLst>
        </pc:spChg>
        <pc:spChg chg="mod">
          <ac:chgData name="Leonardo Chiariglione" userId="03ff1134-c2b7-4932-850d-6529216fed29" providerId="ADAL" clId="{A170F834-4CFC-448D-9DFD-DB18616E306A}" dt="2023-06-22T12:28:04.115" v="5155" actId="1038"/>
          <ac:spMkLst>
            <pc:docMk/>
            <pc:sldMk cId="3071241156" sldId="2381"/>
            <ac:spMk id="8" creationId="{3D3BF9C8-36D3-6C63-7F32-4BDD1943C53F}"/>
          </ac:spMkLst>
        </pc:spChg>
      </pc:sldChg>
      <pc:sldChg chg="addSp delSp modSp new mod modClrScheme chgLayout">
        <pc:chgData name="Leonardo Chiariglione" userId="03ff1134-c2b7-4932-850d-6529216fed29" providerId="ADAL" clId="{A170F834-4CFC-448D-9DFD-DB18616E306A}" dt="2023-06-22T09:01:21.445" v="2703" actId="20577"/>
        <pc:sldMkLst>
          <pc:docMk/>
          <pc:sldMk cId="3744456134" sldId="2382"/>
        </pc:sldMkLst>
        <pc:spChg chg="del mod ord">
          <ac:chgData name="Leonardo Chiariglione" userId="03ff1134-c2b7-4932-850d-6529216fed29" providerId="ADAL" clId="{A170F834-4CFC-448D-9DFD-DB18616E306A}" dt="2023-06-22T09:00:12.188" v="2648" actId="700"/>
          <ac:spMkLst>
            <pc:docMk/>
            <pc:sldMk cId="3744456134" sldId="2382"/>
            <ac:spMk id="2" creationId="{C742FD34-CCAD-E19B-7C56-412A25459FA6}"/>
          </ac:spMkLst>
        </pc:spChg>
        <pc:spChg chg="mod ord">
          <ac:chgData name="Leonardo Chiariglione" userId="03ff1134-c2b7-4932-850d-6529216fed29" providerId="ADAL" clId="{A170F834-4CFC-448D-9DFD-DB18616E306A}" dt="2023-06-22T09:00:12.188" v="2648" actId="700"/>
          <ac:spMkLst>
            <pc:docMk/>
            <pc:sldMk cId="3744456134" sldId="2382"/>
            <ac:spMk id="3" creationId="{41BD365B-0FA9-BA66-1543-8FC2B2EB65F0}"/>
          </ac:spMkLst>
        </pc:spChg>
        <pc:spChg chg="mod ord">
          <ac:chgData name="Leonardo Chiariglione" userId="03ff1134-c2b7-4932-850d-6529216fed29" providerId="ADAL" clId="{A170F834-4CFC-448D-9DFD-DB18616E306A}" dt="2023-06-22T09:00:12.188" v="2648" actId="700"/>
          <ac:spMkLst>
            <pc:docMk/>
            <pc:sldMk cId="3744456134" sldId="2382"/>
            <ac:spMk id="4" creationId="{3FF03F26-A859-5C0D-B3B7-CD3611C14F8C}"/>
          </ac:spMkLst>
        </pc:spChg>
        <pc:spChg chg="add mod ord">
          <ac:chgData name="Leonardo Chiariglione" userId="03ff1134-c2b7-4932-850d-6529216fed29" providerId="ADAL" clId="{A170F834-4CFC-448D-9DFD-DB18616E306A}" dt="2023-06-22T09:01:21.445" v="2703" actId="20577"/>
          <ac:spMkLst>
            <pc:docMk/>
            <pc:sldMk cId="3744456134" sldId="2382"/>
            <ac:spMk id="5" creationId="{1A202D48-7B06-FEBB-338F-E720662A24F7}"/>
          </ac:spMkLst>
        </pc:spChg>
        <pc:spChg chg="add mod ord">
          <ac:chgData name="Leonardo Chiariglione" userId="03ff1134-c2b7-4932-850d-6529216fed29" providerId="ADAL" clId="{A170F834-4CFC-448D-9DFD-DB18616E306A}" dt="2023-06-22T09:01:10.093" v="2696" actId="21"/>
          <ac:spMkLst>
            <pc:docMk/>
            <pc:sldMk cId="3744456134" sldId="2382"/>
            <ac:spMk id="6" creationId="{DAE21AE5-8D50-03FF-65E3-83CA27CDB1DB}"/>
          </ac:spMkLst>
        </pc:spChg>
      </pc:sldChg>
      <pc:sldChg chg="modSp new del mod">
        <pc:chgData name="Leonardo Chiariglione" userId="03ff1134-c2b7-4932-850d-6529216fed29" providerId="ADAL" clId="{A170F834-4CFC-448D-9DFD-DB18616E306A}" dt="2023-06-22T10:59:01.914" v="4310" actId="2696"/>
        <pc:sldMkLst>
          <pc:docMk/>
          <pc:sldMk cId="2652427698" sldId="2383"/>
        </pc:sldMkLst>
        <pc:spChg chg="mod">
          <ac:chgData name="Leonardo Chiariglione" userId="03ff1134-c2b7-4932-850d-6529216fed29" providerId="ADAL" clId="{A170F834-4CFC-448D-9DFD-DB18616E306A}" dt="2023-06-22T10:30:00.728" v="3427"/>
          <ac:spMkLst>
            <pc:docMk/>
            <pc:sldMk cId="2652427698" sldId="2383"/>
            <ac:spMk id="2" creationId="{AB8E371C-70D9-91CD-C060-E3E0A8A363B4}"/>
          </ac:spMkLst>
        </pc:spChg>
        <pc:spChg chg="mod">
          <ac:chgData name="Leonardo Chiariglione" userId="03ff1134-c2b7-4932-850d-6529216fed29" providerId="ADAL" clId="{A170F834-4CFC-448D-9DFD-DB18616E306A}" dt="2023-06-22T10:58:38.541" v="4309" actId="20577"/>
          <ac:spMkLst>
            <pc:docMk/>
            <pc:sldMk cId="2652427698" sldId="2383"/>
            <ac:spMk id="3" creationId="{C2B52335-A2B0-2A22-2EE7-A0C2A9A13C1B}"/>
          </ac:spMkLst>
        </pc:spChg>
      </pc:sldChg>
      <pc:sldChg chg="modSp add mod">
        <pc:chgData name="Leonardo Chiariglione" userId="03ff1134-c2b7-4932-850d-6529216fed29" providerId="ADAL" clId="{A170F834-4CFC-448D-9DFD-DB18616E306A}" dt="2023-06-23T14:13:25.137" v="9082" actId="6549"/>
        <pc:sldMkLst>
          <pc:docMk/>
          <pc:sldMk cId="3250511718" sldId="2383"/>
        </pc:sldMkLst>
        <pc:spChg chg="mod">
          <ac:chgData name="Leonardo Chiariglione" userId="03ff1134-c2b7-4932-850d-6529216fed29" providerId="ADAL" clId="{A170F834-4CFC-448D-9DFD-DB18616E306A}" dt="2023-06-23T14:13:25.137" v="9082" actId="6549"/>
          <ac:spMkLst>
            <pc:docMk/>
            <pc:sldMk cId="3250511718" sldId="2383"/>
            <ac:spMk id="3" creationId="{C2B52335-A2B0-2A22-2EE7-A0C2A9A13C1B}"/>
          </ac:spMkLst>
        </pc:spChg>
      </pc:sldChg>
      <pc:sldChg chg="addSp delSp modSp new del mod modClrScheme chgLayout">
        <pc:chgData name="Leonardo Chiariglione" userId="03ff1134-c2b7-4932-850d-6529216fed29" providerId="ADAL" clId="{A170F834-4CFC-448D-9DFD-DB18616E306A}" dt="2023-06-22T10:59:18.683" v="4314" actId="47"/>
        <pc:sldMkLst>
          <pc:docMk/>
          <pc:sldMk cId="2407411025" sldId="2384"/>
        </pc:sldMkLst>
        <pc:spChg chg="del mod ord">
          <ac:chgData name="Leonardo Chiariglione" userId="03ff1134-c2b7-4932-850d-6529216fed29" providerId="ADAL" clId="{A170F834-4CFC-448D-9DFD-DB18616E306A}" dt="2023-06-22T10:33:31.008" v="3549" actId="700"/>
          <ac:spMkLst>
            <pc:docMk/>
            <pc:sldMk cId="2407411025" sldId="2384"/>
            <ac:spMk id="2" creationId="{77C01A81-E39E-8B4B-59BA-3ED95249F6A1}"/>
          </ac:spMkLst>
        </pc:spChg>
        <pc:spChg chg="del mod ord">
          <ac:chgData name="Leonardo Chiariglione" userId="03ff1134-c2b7-4932-850d-6529216fed29" providerId="ADAL" clId="{A170F834-4CFC-448D-9DFD-DB18616E306A}" dt="2023-06-22T10:33:31.008" v="3549" actId="700"/>
          <ac:spMkLst>
            <pc:docMk/>
            <pc:sldMk cId="2407411025" sldId="2384"/>
            <ac:spMk id="3" creationId="{F3FA2D09-1390-9105-769F-69E982181372}"/>
          </ac:spMkLst>
        </pc:spChg>
        <pc:spChg chg="mod ord">
          <ac:chgData name="Leonardo Chiariglione" userId="03ff1134-c2b7-4932-850d-6529216fed29" providerId="ADAL" clId="{A170F834-4CFC-448D-9DFD-DB18616E306A}" dt="2023-06-22T10:33:31.008" v="3549" actId="700"/>
          <ac:spMkLst>
            <pc:docMk/>
            <pc:sldMk cId="2407411025" sldId="2384"/>
            <ac:spMk id="4" creationId="{BA114FF9-DF40-F273-CFA0-399DC91AFE5F}"/>
          </ac:spMkLst>
        </pc:spChg>
        <pc:spChg chg="mod ord">
          <ac:chgData name="Leonardo Chiariglione" userId="03ff1134-c2b7-4932-850d-6529216fed29" providerId="ADAL" clId="{A170F834-4CFC-448D-9DFD-DB18616E306A}" dt="2023-06-22T10:33:31.008" v="3549" actId="700"/>
          <ac:spMkLst>
            <pc:docMk/>
            <pc:sldMk cId="2407411025" sldId="2384"/>
            <ac:spMk id="5" creationId="{EA0CFBF3-C23E-A0CA-3DB8-AFA453A7BD1D}"/>
          </ac:spMkLst>
        </pc:spChg>
        <pc:spChg chg="add mod ord">
          <ac:chgData name="Leonardo Chiariglione" userId="03ff1134-c2b7-4932-850d-6529216fed29" providerId="ADAL" clId="{A170F834-4CFC-448D-9DFD-DB18616E306A}" dt="2023-06-22T10:33:50.204" v="3592" actId="20577"/>
          <ac:spMkLst>
            <pc:docMk/>
            <pc:sldMk cId="2407411025" sldId="2384"/>
            <ac:spMk id="6" creationId="{D6DAE3BA-8814-6293-8860-4BF143383E8E}"/>
          </ac:spMkLst>
        </pc:spChg>
        <pc:spChg chg="add mod ord">
          <ac:chgData name="Leonardo Chiariglione" userId="03ff1134-c2b7-4932-850d-6529216fed29" providerId="ADAL" clId="{A170F834-4CFC-448D-9DFD-DB18616E306A}" dt="2023-06-22T10:33:40.861" v="3571" actId="1036"/>
          <ac:spMkLst>
            <pc:docMk/>
            <pc:sldMk cId="2407411025" sldId="2384"/>
            <ac:spMk id="7" creationId="{51394563-012B-4701-422C-522FDE6682E5}"/>
          </ac:spMkLst>
        </pc:spChg>
      </pc:sldChg>
      <pc:sldChg chg="addSp delSp modSp new mod ord modClrScheme chgLayout">
        <pc:chgData name="Leonardo Chiariglione" userId="03ff1134-c2b7-4932-850d-6529216fed29" providerId="ADAL" clId="{A170F834-4CFC-448D-9DFD-DB18616E306A}" dt="2023-06-23T10:17:04.243" v="5886" actId="20577"/>
        <pc:sldMkLst>
          <pc:docMk/>
          <pc:sldMk cId="1042859378" sldId="2385"/>
        </pc:sldMkLst>
        <pc:spChg chg="del mod ord">
          <ac:chgData name="Leonardo Chiariglione" userId="03ff1134-c2b7-4932-850d-6529216fed29" providerId="ADAL" clId="{A170F834-4CFC-448D-9DFD-DB18616E306A}" dt="2023-06-22T10:41:43.099" v="3655" actId="700"/>
          <ac:spMkLst>
            <pc:docMk/>
            <pc:sldMk cId="1042859378" sldId="2385"/>
            <ac:spMk id="2" creationId="{54F58BA6-AC4F-CF13-4A42-57C842CC174F}"/>
          </ac:spMkLst>
        </pc:spChg>
        <pc:spChg chg="del mod ord">
          <ac:chgData name="Leonardo Chiariglione" userId="03ff1134-c2b7-4932-850d-6529216fed29" providerId="ADAL" clId="{A170F834-4CFC-448D-9DFD-DB18616E306A}" dt="2023-06-22T10:41:43.099" v="3655" actId="700"/>
          <ac:spMkLst>
            <pc:docMk/>
            <pc:sldMk cId="1042859378" sldId="2385"/>
            <ac:spMk id="3" creationId="{E986B931-FC97-81D8-2BA3-75672E990CDA}"/>
          </ac:spMkLst>
        </pc:spChg>
        <pc:spChg chg="mod ord">
          <ac:chgData name="Leonardo Chiariglione" userId="03ff1134-c2b7-4932-850d-6529216fed29" providerId="ADAL" clId="{A170F834-4CFC-448D-9DFD-DB18616E306A}" dt="2023-06-22T10:41:43.099" v="3655" actId="700"/>
          <ac:spMkLst>
            <pc:docMk/>
            <pc:sldMk cId="1042859378" sldId="2385"/>
            <ac:spMk id="4" creationId="{3906429B-D3EA-3956-9B9B-9576BC52C894}"/>
          </ac:spMkLst>
        </pc:spChg>
        <pc:spChg chg="mod ord">
          <ac:chgData name="Leonardo Chiariglione" userId="03ff1134-c2b7-4932-850d-6529216fed29" providerId="ADAL" clId="{A170F834-4CFC-448D-9DFD-DB18616E306A}" dt="2023-06-22T10:41:43.099" v="3655" actId="700"/>
          <ac:spMkLst>
            <pc:docMk/>
            <pc:sldMk cId="1042859378" sldId="2385"/>
            <ac:spMk id="5" creationId="{B50C928C-C785-D4D4-2F7C-DA1AC0EBDFA4}"/>
          </ac:spMkLst>
        </pc:spChg>
        <pc:spChg chg="add mod ord">
          <ac:chgData name="Leonardo Chiariglione" userId="03ff1134-c2b7-4932-850d-6529216fed29" providerId="ADAL" clId="{A170F834-4CFC-448D-9DFD-DB18616E306A}" dt="2023-06-23T10:17:04.243" v="5886" actId="20577"/>
          <ac:spMkLst>
            <pc:docMk/>
            <pc:sldMk cId="1042859378" sldId="2385"/>
            <ac:spMk id="6" creationId="{60D15135-5298-1207-5AC4-E90B33D5F6CD}"/>
          </ac:spMkLst>
        </pc:spChg>
        <pc:spChg chg="add mod ord">
          <ac:chgData name="Leonardo Chiariglione" userId="03ff1134-c2b7-4932-850d-6529216fed29" providerId="ADAL" clId="{A170F834-4CFC-448D-9DFD-DB18616E306A}" dt="2023-06-22T10:41:50.502" v="3671" actId="1036"/>
          <ac:spMkLst>
            <pc:docMk/>
            <pc:sldMk cId="1042859378" sldId="2385"/>
            <ac:spMk id="7" creationId="{249AA2BE-04F9-B6F0-26E2-C1D1E1BE1ADD}"/>
          </ac:spMkLst>
        </pc:spChg>
      </pc:sldChg>
      <pc:sldChg chg="addSp delSp modSp new del mod modClrScheme chgLayout">
        <pc:chgData name="Leonardo Chiariglione" userId="03ff1134-c2b7-4932-850d-6529216fed29" providerId="ADAL" clId="{A170F834-4CFC-448D-9DFD-DB18616E306A}" dt="2023-06-22T10:49:52.720" v="4033" actId="47"/>
        <pc:sldMkLst>
          <pc:docMk/>
          <pc:sldMk cId="3119004274" sldId="2386"/>
        </pc:sldMkLst>
        <pc:spChg chg="del mod ord">
          <ac:chgData name="Leonardo Chiariglione" userId="03ff1134-c2b7-4932-850d-6529216fed29" providerId="ADAL" clId="{A170F834-4CFC-448D-9DFD-DB18616E306A}" dt="2023-06-22T10:42:55.687" v="3710" actId="700"/>
          <ac:spMkLst>
            <pc:docMk/>
            <pc:sldMk cId="3119004274" sldId="2386"/>
            <ac:spMk id="2" creationId="{3B49DB46-AF2A-F0C4-C373-181CEE89BCD2}"/>
          </ac:spMkLst>
        </pc:spChg>
        <pc:spChg chg="del mod ord">
          <ac:chgData name="Leonardo Chiariglione" userId="03ff1134-c2b7-4932-850d-6529216fed29" providerId="ADAL" clId="{A170F834-4CFC-448D-9DFD-DB18616E306A}" dt="2023-06-22T10:42:55.687" v="3710" actId="700"/>
          <ac:spMkLst>
            <pc:docMk/>
            <pc:sldMk cId="3119004274" sldId="2386"/>
            <ac:spMk id="3" creationId="{756447A4-0CAF-5636-53E3-D6BA8690BACF}"/>
          </ac:spMkLst>
        </pc:spChg>
        <pc:spChg chg="mod ord">
          <ac:chgData name="Leonardo Chiariglione" userId="03ff1134-c2b7-4932-850d-6529216fed29" providerId="ADAL" clId="{A170F834-4CFC-448D-9DFD-DB18616E306A}" dt="2023-06-22T10:42:55.687" v="3710" actId="700"/>
          <ac:spMkLst>
            <pc:docMk/>
            <pc:sldMk cId="3119004274" sldId="2386"/>
            <ac:spMk id="4" creationId="{D9B69998-09AF-A3AC-60F9-FD429DED1BB8}"/>
          </ac:spMkLst>
        </pc:spChg>
        <pc:spChg chg="mod ord">
          <ac:chgData name="Leonardo Chiariglione" userId="03ff1134-c2b7-4932-850d-6529216fed29" providerId="ADAL" clId="{A170F834-4CFC-448D-9DFD-DB18616E306A}" dt="2023-06-22T10:42:55.687" v="3710" actId="700"/>
          <ac:spMkLst>
            <pc:docMk/>
            <pc:sldMk cId="3119004274" sldId="2386"/>
            <ac:spMk id="5" creationId="{CFDAF9C2-3F5D-7562-1F49-68E1DD1012B6}"/>
          </ac:spMkLst>
        </pc:spChg>
        <pc:spChg chg="add mod ord">
          <ac:chgData name="Leonardo Chiariglione" userId="03ff1134-c2b7-4932-850d-6529216fed29" providerId="ADAL" clId="{A170F834-4CFC-448D-9DFD-DB18616E306A}" dt="2023-06-22T10:42:55.687" v="3710" actId="700"/>
          <ac:spMkLst>
            <pc:docMk/>
            <pc:sldMk cId="3119004274" sldId="2386"/>
            <ac:spMk id="6" creationId="{E113FCAD-6388-748E-B00E-FC3951E0B699}"/>
          </ac:spMkLst>
        </pc:spChg>
        <pc:spChg chg="add del mod ord">
          <ac:chgData name="Leonardo Chiariglione" userId="03ff1134-c2b7-4932-850d-6529216fed29" providerId="ADAL" clId="{A170F834-4CFC-448D-9DFD-DB18616E306A}" dt="2023-06-22T10:43:05.106" v="3714"/>
          <ac:spMkLst>
            <pc:docMk/>
            <pc:sldMk cId="3119004274" sldId="2386"/>
            <ac:spMk id="7" creationId="{64FFB39B-828F-E034-E8DF-8807BFB964D0}"/>
          </ac:spMkLst>
        </pc:spChg>
        <pc:spChg chg="add del mod">
          <ac:chgData name="Leonardo Chiariglione" userId="03ff1134-c2b7-4932-850d-6529216fed29" providerId="ADAL" clId="{A170F834-4CFC-448D-9DFD-DB18616E306A}" dt="2023-06-22T10:43:01.889" v="3712"/>
          <ac:spMkLst>
            <pc:docMk/>
            <pc:sldMk cId="3119004274" sldId="2386"/>
            <ac:spMk id="8" creationId="{5FEFC886-A584-F2D5-D3CE-FFFC241931D1}"/>
          </ac:spMkLst>
        </pc:spChg>
      </pc:sldChg>
      <pc:sldChg chg="addSp delSp modSp new del mod ord modClrScheme chgLayout">
        <pc:chgData name="Leonardo Chiariglione" userId="03ff1134-c2b7-4932-850d-6529216fed29" providerId="ADAL" clId="{A170F834-4CFC-448D-9DFD-DB18616E306A}" dt="2023-06-23T10:22:15.550" v="6169" actId="47"/>
        <pc:sldMkLst>
          <pc:docMk/>
          <pc:sldMk cId="3968977194" sldId="2387"/>
        </pc:sldMkLst>
        <pc:spChg chg="del mod ord">
          <ac:chgData name="Leonardo Chiariglione" userId="03ff1134-c2b7-4932-850d-6529216fed29" providerId="ADAL" clId="{A170F834-4CFC-448D-9DFD-DB18616E306A}" dt="2023-06-22T10:44:29.780" v="3716" actId="700"/>
          <ac:spMkLst>
            <pc:docMk/>
            <pc:sldMk cId="3968977194" sldId="2387"/>
            <ac:spMk id="2" creationId="{B7943D55-0B3E-8260-C986-3B77D0EAB71F}"/>
          </ac:spMkLst>
        </pc:spChg>
        <pc:spChg chg="del mod ord">
          <ac:chgData name="Leonardo Chiariglione" userId="03ff1134-c2b7-4932-850d-6529216fed29" providerId="ADAL" clId="{A170F834-4CFC-448D-9DFD-DB18616E306A}" dt="2023-06-22T10:44:29.780" v="3716" actId="700"/>
          <ac:spMkLst>
            <pc:docMk/>
            <pc:sldMk cId="3968977194" sldId="2387"/>
            <ac:spMk id="3" creationId="{AB447C8A-4E30-2C5C-DEC4-4F0D6D3493E0}"/>
          </ac:spMkLst>
        </pc:spChg>
        <pc:spChg chg="mod ord">
          <ac:chgData name="Leonardo Chiariglione" userId="03ff1134-c2b7-4932-850d-6529216fed29" providerId="ADAL" clId="{A170F834-4CFC-448D-9DFD-DB18616E306A}" dt="2023-06-22T11:19:20.402" v="4811" actId="26606"/>
          <ac:spMkLst>
            <pc:docMk/>
            <pc:sldMk cId="3968977194" sldId="2387"/>
            <ac:spMk id="4" creationId="{3FF45E40-0D03-9A11-0800-E180A9CF807C}"/>
          </ac:spMkLst>
        </pc:spChg>
        <pc:spChg chg="mod ord">
          <ac:chgData name="Leonardo Chiariglione" userId="03ff1134-c2b7-4932-850d-6529216fed29" providerId="ADAL" clId="{A170F834-4CFC-448D-9DFD-DB18616E306A}" dt="2023-06-22T11:19:20.402" v="4811" actId="26606"/>
          <ac:spMkLst>
            <pc:docMk/>
            <pc:sldMk cId="3968977194" sldId="2387"/>
            <ac:spMk id="5" creationId="{A0C5DA4C-C358-912D-A63F-5D9B8CBD5B31}"/>
          </ac:spMkLst>
        </pc:spChg>
        <pc:spChg chg="add mod ord">
          <ac:chgData name="Leonardo Chiariglione" userId="03ff1134-c2b7-4932-850d-6529216fed29" providerId="ADAL" clId="{A170F834-4CFC-448D-9DFD-DB18616E306A}" dt="2023-06-22T11:19:20.402" v="4811" actId="26606"/>
          <ac:spMkLst>
            <pc:docMk/>
            <pc:sldMk cId="3968977194" sldId="2387"/>
            <ac:spMk id="6" creationId="{39C72B38-57E6-75EF-705F-9330C9B9868C}"/>
          </ac:spMkLst>
        </pc:spChg>
        <pc:spChg chg="add mod ord">
          <ac:chgData name="Leonardo Chiariglione" userId="03ff1134-c2b7-4932-850d-6529216fed29" providerId="ADAL" clId="{A170F834-4CFC-448D-9DFD-DB18616E306A}" dt="2023-06-22T13:00:34.404" v="5584" actId="20577"/>
          <ac:spMkLst>
            <pc:docMk/>
            <pc:sldMk cId="3968977194" sldId="2387"/>
            <ac:spMk id="7" creationId="{2F81399E-FD82-AFA9-084E-D45B23402267}"/>
          </ac:spMkLst>
        </pc:spChg>
        <pc:picChg chg="add del">
          <ac:chgData name="Leonardo Chiariglione" userId="03ff1134-c2b7-4932-850d-6529216fed29" providerId="ADAL" clId="{A170F834-4CFC-448D-9DFD-DB18616E306A}" dt="2023-06-22T11:19:20.402" v="4811" actId="26606"/>
          <ac:picMkLst>
            <pc:docMk/>
            <pc:sldMk cId="3968977194" sldId="2387"/>
            <ac:picMk id="9" creationId="{3C8AB0FB-6FC4-800C-B57E-8E091C04E235}"/>
          </ac:picMkLst>
        </pc:picChg>
      </pc:sldChg>
      <pc:sldChg chg="addSp delSp modSp new mod modClrScheme chgLayout">
        <pc:chgData name="Leonardo Chiariglione" userId="03ff1134-c2b7-4932-850d-6529216fed29" providerId="ADAL" clId="{A170F834-4CFC-448D-9DFD-DB18616E306A}" dt="2023-06-22T10:51:33.131" v="4086" actId="20577"/>
        <pc:sldMkLst>
          <pc:docMk/>
          <pc:sldMk cId="3076990277" sldId="2388"/>
        </pc:sldMkLst>
        <pc:spChg chg="del mod ord">
          <ac:chgData name="Leonardo Chiariglione" userId="03ff1134-c2b7-4932-850d-6529216fed29" providerId="ADAL" clId="{A170F834-4CFC-448D-9DFD-DB18616E306A}" dt="2023-06-22T10:51:00.084" v="4035" actId="700"/>
          <ac:spMkLst>
            <pc:docMk/>
            <pc:sldMk cId="3076990277" sldId="2388"/>
            <ac:spMk id="2" creationId="{4C779BA7-F144-2027-2F54-6D6B65A0F4ED}"/>
          </ac:spMkLst>
        </pc:spChg>
        <pc:spChg chg="mod ord">
          <ac:chgData name="Leonardo Chiariglione" userId="03ff1134-c2b7-4932-850d-6529216fed29" providerId="ADAL" clId="{A170F834-4CFC-448D-9DFD-DB18616E306A}" dt="2023-06-22T10:51:00.084" v="4035" actId="700"/>
          <ac:spMkLst>
            <pc:docMk/>
            <pc:sldMk cId="3076990277" sldId="2388"/>
            <ac:spMk id="3" creationId="{6D1E3756-464C-3936-4C9F-BD9F4F0FC8E7}"/>
          </ac:spMkLst>
        </pc:spChg>
        <pc:spChg chg="mod ord">
          <ac:chgData name="Leonardo Chiariglione" userId="03ff1134-c2b7-4932-850d-6529216fed29" providerId="ADAL" clId="{A170F834-4CFC-448D-9DFD-DB18616E306A}" dt="2023-06-22T10:51:00.084" v="4035" actId="700"/>
          <ac:spMkLst>
            <pc:docMk/>
            <pc:sldMk cId="3076990277" sldId="2388"/>
            <ac:spMk id="4" creationId="{70E19EC4-EB76-A0AA-790A-4C00C3332E55}"/>
          </ac:spMkLst>
        </pc:spChg>
        <pc:spChg chg="add mod ord">
          <ac:chgData name="Leonardo Chiariglione" userId="03ff1134-c2b7-4932-850d-6529216fed29" providerId="ADAL" clId="{A170F834-4CFC-448D-9DFD-DB18616E306A}" dt="2023-06-22T10:51:33.131" v="4086" actId="20577"/>
          <ac:spMkLst>
            <pc:docMk/>
            <pc:sldMk cId="3076990277" sldId="2388"/>
            <ac:spMk id="5" creationId="{DD001BB0-D3F7-FEF9-F190-265BF6F95746}"/>
          </ac:spMkLst>
        </pc:spChg>
        <pc:spChg chg="add mod ord">
          <ac:chgData name="Leonardo Chiariglione" userId="03ff1134-c2b7-4932-850d-6529216fed29" providerId="ADAL" clId="{A170F834-4CFC-448D-9DFD-DB18616E306A}" dt="2023-06-22T10:51:08.015" v="4054" actId="1036"/>
          <ac:spMkLst>
            <pc:docMk/>
            <pc:sldMk cId="3076990277" sldId="2388"/>
            <ac:spMk id="6" creationId="{DD12DF1C-77FD-50DE-6E21-8473FE982C09}"/>
          </ac:spMkLst>
        </pc:spChg>
      </pc:sldChg>
      <pc:sldChg chg="addSp delSp modSp new mod modClrScheme chgLayout">
        <pc:chgData name="Leonardo Chiariglione" userId="03ff1134-c2b7-4932-850d-6529216fed29" providerId="ADAL" clId="{A170F834-4CFC-448D-9DFD-DB18616E306A}" dt="2023-06-22T10:52:25.088" v="4144" actId="20577"/>
        <pc:sldMkLst>
          <pc:docMk/>
          <pc:sldMk cId="241456383" sldId="2389"/>
        </pc:sldMkLst>
        <pc:spChg chg="del mod ord">
          <ac:chgData name="Leonardo Chiariglione" userId="03ff1134-c2b7-4932-850d-6529216fed29" providerId="ADAL" clId="{A170F834-4CFC-448D-9DFD-DB18616E306A}" dt="2023-06-22T10:52:01.841" v="4088" actId="700"/>
          <ac:spMkLst>
            <pc:docMk/>
            <pc:sldMk cId="241456383" sldId="2389"/>
            <ac:spMk id="2" creationId="{F83B59DF-9417-F18B-095C-05A5FB0D9610}"/>
          </ac:spMkLst>
        </pc:spChg>
        <pc:spChg chg="mod ord">
          <ac:chgData name="Leonardo Chiariglione" userId="03ff1134-c2b7-4932-850d-6529216fed29" providerId="ADAL" clId="{A170F834-4CFC-448D-9DFD-DB18616E306A}" dt="2023-06-22T10:52:01.841" v="4088" actId="700"/>
          <ac:spMkLst>
            <pc:docMk/>
            <pc:sldMk cId="241456383" sldId="2389"/>
            <ac:spMk id="3" creationId="{C85F5D0C-CA82-38FD-E3D4-99C682E3A9DC}"/>
          </ac:spMkLst>
        </pc:spChg>
        <pc:spChg chg="mod ord">
          <ac:chgData name="Leonardo Chiariglione" userId="03ff1134-c2b7-4932-850d-6529216fed29" providerId="ADAL" clId="{A170F834-4CFC-448D-9DFD-DB18616E306A}" dt="2023-06-22T10:52:01.841" v="4088" actId="700"/>
          <ac:spMkLst>
            <pc:docMk/>
            <pc:sldMk cId="241456383" sldId="2389"/>
            <ac:spMk id="4" creationId="{BAD5B116-9F42-A52D-C9A8-185653FF36FF}"/>
          </ac:spMkLst>
        </pc:spChg>
        <pc:spChg chg="add mod ord">
          <ac:chgData name="Leonardo Chiariglione" userId="03ff1134-c2b7-4932-850d-6529216fed29" providerId="ADAL" clId="{A170F834-4CFC-448D-9DFD-DB18616E306A}" dt="2023-06-22T10:52:25.088" v="4144" actId="20577"/>
          <ac:spMkLst>
            <pc:docMk/>
            <pc:sldMk cId="241456383" sldId="2389"/>
            <ac:spMk id="5" creationId="{4871C470-ED92-9865-5253-315C7A3E5F89}"/>
          </ac:spMkLst>
        </pc:spChg>
        <pc:spChg chg="add mod ord">
          <ac:chgData name="Leonardo Chiariglione" userId="03ff1134-c2b7-4932-850d-6529216fed29" providerId="ADAL" clId="{A170F834-4CFC-448D-9DFD-DB18616E306A}" dt="2023-06-22T10:52:10.066" v="4107" actId="1036"/>
          <ac:spMkLst>
            <pc:docMk/>
            <pc:sldMk cId="241456383" sldId="2389"/>
            <ac:spMk id="6" creationId="{81497CBB-EC0E-0B0D-85BE-321614C29573}"/>
          </ac:spMkLst>
        </pc:spChg>
      </pc:sldChg>
      <pc:sldChg chg="addSp delSp modSp new mod modClrScheme chgLayout">
        <pc:chgData name="Leonardo Chiariglione" userId="03ff1134-c2b7-4932-850d-6529216fed29" providerId="ADAL" clId="{A170F834-4CFC-448D-9DFD-DB18616E306A}" dt="2023-06-22T10:53:34.995" v="4188" actId="20577"/>
        <pc:sldMkLst>
          <pc:docMk/>
          <pc:sldMk cId="3919938047" sldId="2390"/>
        </pc:sldMkLst>
        <pc:spChg chg="del mod ord">
          <ac:chgData name="Leonardo Chiariglione" userId="03ff1134-c2b7-4932-850d-6529216fed29" providerId="ADAL" clId="{A170F834-4CFC-448D-9DFD-DB18616E306A}" dt="2023-06-22T10:52:54.887" v="4146" actId="700"/>
          <ac:spMkLst>
            <pc:docMk/>
            <pc:sldMk cId="3919938047" sldId="2390"/>
            <ac:spMk id="2" creationId="{52509257-16A1-0161-4A53-1DD60D3ACC0A}"/>
          </ac:spMkLst>
        </pc:spChg>
        <pc:spChg chg="del mod ord">
          <ac:chgData name="Leonardo Chiariglione" userId="03ff1134-c2b7-4932-850d-6529216fed29" providerId="ADAL" clId="{A170F834-4CFC-448D-9DFD-DB18616E306A}" dt="2023-06-22T10:52:54.887" v="4146" actId="700"/>
          <ac:spMkLst>
            <pc:docMk/>
            <pc:sldMk cId="3919938047" sldId="2390"/>
            <ac:spMk id="3" creationId="{618B0282-705C-3C43-2CC4-BE57FB6D747F}"/>
          </ac:spMkLst>
        </pc:spChg>
        <pc:spChg chg="mod ord">
          <ac:chgData name="Leonardo Chiariglione" userId="03ff1134-c2b7-4932-850d-6529216fed29" providerId="ADAL" clId="{A170F834-4CFC-448D-9DFD-DB18616E306A}" dt="2023-06-22T10:52:54.887" v="4146" actId="700"/>
          <ac:spMkLst>
            <pc:docMk/>
            <pc:sldMk cId="3919938047" sldId="2390"/>
            <ac:spMk id="4" creationId="{E25E7535-F94B-7718-E4E9-A3B4FDB3B117}"/>
          </ac:spMkLst>
        </pc:spChg>
        <pc:spChg chg="mod ord">
          <ac:chgData name="Leonardo Chiariglione" userId="03ff1134-c2b7-4932-850d-6529216fed29" providerId="ADAL" clId="{A170F834-4CFC-448D-9DFD-DB18616E306A}" dt="2023-06-22T10:52:54.887" v="4146" actId="700"/>
          <ac:spMkLst>
            <pc:docMk/>
            <pc:sldMk cId="3919938047" sldId="2390"/>
            <ac:spMk id="5" creationId="{922BFF78-DD5A-9AD9-A366-3E5C7354DD2E}"/>
          </ac:spMkLst>
        </pc:spChg>
        <pc:spChg chg="add mod ord">
          <ac:chgData name="Leonardo Chiariglione" userId="03ff1134-c2b7-4932-850d-6529216fed29" providerId="ADAL" clId="{A170F834-4CFC-448D-9DFD-DB18616E306A}" dt="2023-06-22T10:53:34.995" v="4188" actId="20577"/>
          <ac:spMkLst>
            <pc:docMk/>
            <pc:sldMk cId="3919938047" sldId="2390"/>
            <ac:spMk id="6" creationId="{C9922E94-6AA6-4F16-2F8C-9B1CE687573A}"/>
          </ac:spMkLst>
        </pc:spChg>
        <pc:spChg chg="add mod ord">
          <ac:chgData name="Leonardo Chiariglione" userId="03ff1134-c2b7-4932-850d-6529216fed29" providerId="ADAL" clId="{A170F834-4CFC-448D-9DFD-DB18616E306A}" dt="2023-06-22T10:53:03.134" v="4165" actId="1036"/>
          <ac:spMkLst>
            <pc:docMk/>
            <pc:sldMk cId="3919938047" sldId="2390"/>
            <ac:spMk id="7" creationId="{934EBFC6-CF68-20B9-878D-C423DE49B4F5}"/>
          </ac:spMkLst>
        </pc:spChg>
      </pc:sldChg>
      <pc:sldChg chg="modSp add mod">
        <pc:chgData name="Leonardo Chiariglione" userId="03ff1134-c2b7-4932-850d-6529216fed29" providerId="ADAL" clId="{A170F834-4CFC-448D-9DFD-DB18616E306A}" dt="2023-06-23T14:16:29.274" v="9112" actId="14734"/>
        <pc:sldMkLst>
          <pc:docMk/>
          <pc:sldMk cId="2831465384" sldId="2391"/>
        </pc:sldMkLst>
        <pc:graphicFrameChg chg="modGraphic">
          <ac:chgData name="Leonardo Chiariglione" userId="03ff1134-c2b7-4932-850d-6529216fed29" providerId="ADAL" clId="{A170F834-4CFC-448D-9DFD-DB18616E306A}" dt="2023-06-23T14:16:29.274" v="9112" actId="14734"/>
          <ac:graphicFrameMkLst>
            <pc:docMk/>
            <pc:sldMk cId="2831465384" sldId="2391"/>
            <ac:graphicFrameMk id="6" creationId="{F3FBD4EF-7ECE-E305-7E25-DCAF4B6C452B}"/>
          </ac:graphicFrameMkLst>
        </pc:graphicFrameChg>
      </pc:sldChg>
      <pc:sldChg chg="addSp delSp modSp new del mod">
        <pc:chgData name="Leonardo Chiariglione" userId="03ff1134-c2b7-4932-850d-6529216fed29" providerId="ADAL" clId="{A170F834-4CFC-448D-9DFD-DB18616E306A}" dt="2023-06-22T11:16:35.079" v="4699" actId="2696"/>
        <pc:sldMkLst>
          <pc:docMk/>
          <pc:sldMk cId="3028928028" sldId="2391"/>
        </pc:sldMkLst>
        <pc:spChg chg="mod">
          <ac:chgData name="Leonardo Chiariglione" userId="03ff1134-c2b7-4932-850d-6529216fed29" providerId="ADAL" clId="{A170F834-4CFC-448D-9DFD-DB18616E306A}" dt="2023-06-22T11:01:29.607" v="4385" actId="20577"/>
          <ac:spMkLst>
            <pc:docMk/>
            <pc:sldMk cId="3028928028" sldId="2391"/>
            <ac:spMk id="2" creationId="{12188331-BDFA-BD45-DAB6-3566B470ABB6}"/>
          </ac:spMkLst>
        </pc:spChg>
        <pc:spChg chg="del">
          <ac:chgData name="Leonardo Chiariglione" userId="03ff1134-c2b7-4932-850d-6529216fed29" providerId="ADAL" clId="{A170F834-4CFC-448D-9DFD-DB18616E306A}" dt="2023-06-22T11:01:33.760" v="4386" actId="478"/>
          <ac:spMkLst>
            <pc:docMk/>
            <pc:sldMk cId="3028928028" sldId="2391"/>
            <ac:spMk id="3" creationId="{5F034287-D0FC-1DBE-006D-A1C3F25AABDB}"/>
          </ac:spMkLst>
        </pc:spChg>
        <pc:graphicFrameChg chg="add mod modGraphic">
          <ac:chgData name="Leonardo Chiariglione" userId="03ff1134-c2b7-4932-850d-6529216fed29" providerId="ADAL" clId="{A170F834-4CFC-448D-9DFD-DB18616E306A}" dt="2023-06-22T11:03:25.783" v="4417" actId="1076"/>
          <ac:graphicFrameMkLst>
            <pc:docMk/>
            <pc:sldMk cId="3028928028" sldId="2391"/>
            <ac:graphicFrameMk id="6" creationId="{F3FBD4EF-7ECE-E305-7E25-DCAF4B6C452B}"/>
          </ac:graphicFrameMkLst>
        </pc:graphicFrameChg>
      </pc:sldChg>
      <pc:sldChg chg="modSp new mod">
        <pc:chgData name="Leonardo Chiariglione" userId="03ff1134-c2b7-4932-850d-6529216fed29" providerId="ADAL" clId="{A170F834-4CFC-448D-9DFD-DB18616E306A}" dt="2023-06-22T11:05:00.918" v="4450" actId="2711"/>
        <pc:sldMkLst>
          <pc:docMk/>
          <pc:sldMk cId="1769928495" sldId="2392"/>
        </pc:sldMkLst>
        <pc:spChg chg="mod">
          <ac:chgData name="Leonardo Chiariglione" userId="03ff1134-c2b7-4932-850d-6529216fed29" providerId="ADAL" clId="{A170F834-4CFC-448D-9DFD-DB18616E306A}" dt="2023-06-22T11:04:33.982" v="4445" actId="20577"/>
          <ac:spMkLst>
            <pc:docMk/>
            <pc:sldMk cId="1769928495" sldId="2392"/>
            <ac:spMk id="2" creationId="{DAC465FE-6CAA-2A78-7A90-3CE72BD8A2C9}"/>
          </ac:spMkLst>
        </pc:spChg>
        <pc:spChg chg="mod">
          <ac:chgData name="Leonardo Chiariglione" userId="03ff1134-c2b7-4932-850d-6529216fed29" providerId="ADAL" clId="{A170F834-4CFC-448D-9DFD-DB18616E306A}" dt="2023-06-22T11:05:00.918" v="4450" actId="2711"/>
          <ac:spMkLst>
            <pc:docMk/>
            <pc:sldMk cId="1769928495" sldId="2392"/>
            <ac:spMk id="3" creationId="{9DE5AE12-1827-95B9-E32D-0F746A5DAB4A}"/>
          </ac:spMkLst>
        </pc:spChg>
      </pc:sldChg>
      <pc:sldChg chg="addSp delSp modSp new mod modClrScheme chgLayout">
        <pc:chgData name="Leonardo Chiariglione" userId="03ff1134-c2b7-4932-850d-6529216fed29" providerId="ADAL" clId="{A170F834-4CFC-448D-9DFD-DB18616E306A}" dt="2023-06-22T12:35:57.709" v="5248" actId="6549"/>
        <pc:sldMkLst>
          <pc:docMk/>
          <pc:sldMk cId="2781252172" sldId="2393"/>
        </pc:sldMkLst>
        <pc:spChg chg="del mod ord">
          <ac:chgData name="Leonardo Chiariglione" userId="03ff1134-c2b7-4932-850d-6529216fed29" providerId="ADAL" clId="{A170F834-4CFC-448D-9DFD-DB18616E306A}" dt="2023-06-22T11:05:28.290" v="4452" actId="700"/>
          <ac:spMkLst>
            <pc:docMk/>
            <pc:sldMk cId="2781252172" sldId="2393"/>
            <ac:spMk id="2" creationId="{44391896-77D6-9059-B649-402679151682}"/>
          </ac:spMkLst>
        </pc:spChg>
        <pc:spChg chg="del mod ord">
          <ac:chgData name="Leonardo Chiariglione" userId="03ff1134-c2b7-4932-850d-6529216fed29" providerId="ADAL" clId="{A170F834-4CFC-448D-9DFD-DB18616E306A}" dt="2023-06-22T11:05:28.290" v="4452" actId="700"/>
          <ac:spMkLst>
            <pc:docMk/>
            <pc:sldMk cId="2781252172" sldId="2393"/>
            <ac:spMk id="3" creationId="{DDBE02B9-6F00-7778-87D2-8786633799BD}"/>
          </ac:spMkLst>
        </pc:spChg>
        <pc:spChg chg="mod ord">
          <ac:chgData name="Leonardo Chiariglione" userId="03ff1134-c2b7-4932-850d-6529216fed29" providerId="ADAL" clId="{A170F834-4CFC-448D-9DFD-DB18616E306A}" dt="2023-06-22T11:05:28.290" v="4452" actId="700"/>
          <ac:spMkLst>
            <pc:docMk/>
            <pc:sldMk cId="2781252172" sldId="2393"/>
            <ac:spMk id="4" creationId="{95380C8B-66DA-D119-F549-E109AD59808A}"/>
          </ac:spMkLst>
        </pc:spChg>
        <pc:spChg chg="mod ord">
          <ac:chgData name="Leonardo Chiariglione" userId="03ff1134-c2b7-4932-850d-6529216fed29" providerId="ADAL" clId="{A170F834-4CFC-448D-9DFD-DB18616E306A}" dt="2023-06-22T11:05:28.290" v="4452" actId="700"/>
          <ac:spMkLst>
            <pc:docMk/>
            <pc:sldMk cId="2781252172" sldId="2393"/>
            <ac:spMk id="5" creationId="{DDB98CB0-6856-86ED-6A2D-6761930C5D8F}"/>
          </ac:spMkLst>
        </pc:spChg>
        <pc:spChg chg="add mod ord">
          <ac:chgData name="Leonardo Chiariglione" userId="03ff1134-c2b7-4932-850d-6529216fed29" providerId="ADAL" clId="{A170F834-4CFC-448D-9DFD-DB18616E306A}" dt="2023-06-22T12:35:57.709" v="5248" actId="6549"/>
          <ac:spMkLst>
            <pc:docMk/>
            <pc:sldMk cId="2781252172" sldId="2393"/>
            <ac:spMk id="6" creationId="{74021A2B-79FC-6082-9915-206E87F9263A}"/>
          </ac:spMkLst>
        </pc:spChg>
        <pc:spChg chg="add mod ord">
          <ac:chgData name="Leonardo Chiariglione" userId="03ff1134-c2b7-4932-850d-6529216fed29" providerId="ADAL" clId="{A170F834-4CFC-448D-9DFD-DB18616E306A}" dt="2023-06-22T11:05:36.892" v="4471" actId="1036"/>
          <ac:spMkLst>
            <pc:docMk/>
            <pc:sldMk cId="2781252172" sldId="2393"/>
            <ac:spMk id="7" creationId="{266A78D0-A0BE-300F-467A-D93E132CDE89}"/>
          </ac:spMkLst>
        </pc:spChg>
      </pc:sldChg>
      <pc:sldChg chg="addSp delSp modSp new mod modClrScheme chgLayout">
        <pc:chgData name="Leonardo Chiariglione" userId="03ff1134-c2b7-4932-850d-6529216fed29" providerId="ADAL" clId="{A170F834-4CFC-448D-9DFD-DB18616E306A}" dt="2023-06-22T11:11:32.634" v="4622" actId="20577"/>
        <pc:sldMkLst>
          <pc:docMk/>
          <pc:sldMk cId="3874393191" sldId="2394"/>
        </pc:sldMkLst>
        <pc:spChg chg="del mod ord">
          <ac:chgData name="Leonardo Chiariglione" userId="03ff1134-c2b7-4932-850d-6529216fed29" providerId="ADAL" clId="{A170F834-4CFC-448D-9DFD-DB18616E306A}" dt="2023-06-22T11:07:02.829" v="4521" actId="700"/>
          <ac:spMkLst>
            <pc:docMk/>
            <pc:sldMk cId="3874393191" sldId="2394"/>
            <ac:spMk id="2" creationId="{763EB2FC-6627-299B-1D76-C0CF1E2D7523}"/>
          </ac:spMkLst>
        </pc:spChg>
        <pc:spChg chg="del mod ord">
          <ac:chgData name="Leonardo Chiariglione" userId="03ff1134-c2b7-4932-850d-6529216fed29" providerId="ADAL" clId="{A170F834-4CFC-448D-9DFD-DB18616E306A}" dt="2023-06-22T11:07:02.829" v="4521" actId="700"/>
          <ac:spMkLst>
            <pc:docMk/>
            <pc:sldMk cId="3874393191" sldId="2394"/>
            <ac:spMk id="3" creationId="{738DD61E-7354-160D-5E5A-29424D11EF49}"/>
          </ac:spMkLst>
        </pc:spChg>
        <pc:spChg chg="mod ord">
          <ac:chgData name="Leonardo Chiariglione" userId="03ff1134-c2b7-4932-850d-6529216fed29" providerId="ADAL" clId="{A170F834-4CFC-448D-9DFD-DB18616E306A}" dt="2023-06-22T11:07:02.829" v="4521" actId="700"/>
          <ac:spMkLst>
            <pc:docMk/>
            <pc:sldMk cId="3874393191" sldId="2394"/>
            <ac:spMk id="4" creationId="{C099074E-44C8-51FD-4558-3629C7DBC9E3}"/>
          </ac:spMkLst>
        </pc:spChg>
        <pc:spChg chg="mod ord">
          <ac:chgData name="Leonardo Chiariglione" userId="03ff1134-c2b7-4932-850d-6529216fed29" providerId="ADAL" clId="{A170F834-4CFC-448D-9DFD-DB18616E306A}" dt="2023-06-22T11:07:02.829" v="4521" actId="700"/>
          <ac:spMkLst>
            <pc:docMk/>
            <pc:sldMk cId="3874393191" sldId="2394"/>
            <ac:spMk id="5" creationId="{21E22B7F-EB05-AA22-F95F-A6F7ADF4F3BD}"/>
          </ac:spMkLst>
        </pc:spChg>
        <pc:spChg chg="add mod ord">
          <ac:chgData name="Leonardo Chiariglione" userId="03ff1134-c2b7-4932-850d-6529216fed29" providerId="ADAL" clId="{A170F834-4CFC-448D-9DFD-DB18616E306A}" dt="2023-06-22T11:11:32.634" v="4622" actId="20577"/>
          <ac:spMkLst>
            <pc:docMk/>
            <pc:sldMk cId="3874393191" sldId="2394"/>
            <ac:spMk id="6" creationId="{76BAA5C1-F57E-9480-8594-0554AE7457A1}"/>
          </ac:spMkLst>
        </pc:spChg>
        <pc:spChg chg="add mod ord">
          <ac:chgData name="Leonardo Chiariglione" userId="03ff1134-c2b7-4932-850d-6529216fed29" providerId="ADAL" clId="{A170F834-4CFC-448D-9DFD-DB18616E306A}" dt="2023-06-22T11:09:32.663" v="4600" actId="20577"/>
          <ac:spMkLst>
            <pc:docMk/>
            <pc:sldMk cId="3874393191" sldId="2394"/>
            <ac:spMk id="7" creationId="{A8AD2774-C8EC-2FD9-128E-4B83879C3A81}"/>
          </ac:spMkLst>
        </pc:spChg>
      </pc:sldChg>
      <pc:sldChg chg="modSp new mod">
        <pc:chgData name="Leonardo Chiariglione" userId="03ff1134-c2b7-4932-850d-6529216fed29" providerId="ADAL" clId="{A170F834-4CFC-448D-9DFD-DB18616E306A}" dt="2023-06-23T14:17:26.501" v="9113" actId="20578"/>
        <pc:sldMkLst>
          <pc:docMk/>
          <pc:sldMk cId="938275497" sldId="2395"/>
        </pc:sldMkLst>
        <pc:spChg chg="mod">
          <ac:chgData name="Leonardo Chiariglione" userId="03ff1134-c2b7-4932-850d-6529216fed29" providerId="ADAL" clId="{A170F834-4CFC-448D-9DFD-DB18616E306A}" dt="2023-06-22T11:16:10.147" v="4692" actId="20577"/>
          <ac:spMkLst>
            <pc:docMk/>
            <pc:sldMk cId="938275497" sldId="2395"/>
            <ac:spMk id="2" creationId="{23B79C08-0E82-AA71-D609-2DB83120D7C1}"/>
          </ac:spMkLst>
        </pc:spChg>
        <pc:spChg chg="mod">
          <ac:chgData name="Leonardo Chiariglione" userId="03ff1134-c2b7-4932-850d-6529216fed29" providerId="ADAL" clId="{A170F834-4CFC-448D-9DFD-DB18616E306A}" dt="2023-06-23T14:17:26.501" v="9113" actId="20578"/>
          <ac:spMkLst>
            <pc:docMk/>
            <pc:sldMk cId="938275497" sldId="2395"/>
            <ac:spMk id="3" creationId="{69A217F7-0A46-DC2D-C57E-025E3B47A961}"/>
          </ac:spMkLst>
        </pc:spChg>
      </pc:sldChg>
      <pc:sldChg chg="addSp delSp modSp new mod">
        <pc:chgData name="Leonardo Chiariglione" userId="03ff1134-c2b7-4932-850d-6529216fed29" providerId="ADAL" clId="{A170F834-4CFC-448D-9DFD-DB18616E306A}" dt="2023-06-22T11:16:15.418" v="4695" actId="20577"/>
        <pc:sldMkLst>
          <pc:docMk/>
          <pc:sldMk cId="4289363384" sldId="2396"/>
        </pc:sldMkLst>
        <pc:spChg chg="mod">
          <ac:chgData name="Leonardo Chiariglione" userId="03ff1134-c2b7-4932-850d-6529216fed29" providerId="ADAL" clId="{A170F834-4CFC-448D-9DFD-DB18616E306A}" dt="2023-06-22T11:16:15.418" v="4695" actId="20577"/>
          <ac:spMkLst>
            <pc:docMk/>
            <pc:sldMk cId="4289363384" sldId="2396"/>
            <ac:spMk id="2" creationId="{E30435BE-FF3C-4FBC-B8B9-FBCBA7F1D064}"/>
          </ac:spMkLst>
        </pc:spChg>
        <pc:spChg chg="add del mod">
          <ac:chgData name="Leonardo Chiariglione" userId="03ff1134-c2b7-4932-850d-6529216fed29" providerId="ADAL" clId="{A170F834-4CFC-448D-9DFD-DB18616E306A}" dt="2023-06-22T11:14:31.562" v="4675" actId="20577"/>
          <ac:spMkLst>
            <pc:docMk/>
            <pc:sldMk cId="4289363384" sldId="2396"/>
            <ac:spMk id="3" creationId="{FB930652-9678-194B-0342-C69F00D4F1CB}"/>
          </ac:spMkLst>
        </pc:spChg>
        <pc:spChg chg="add del mod">
          <ac:chgData name="Leonardo Chiariglione" userId="03ff1134-c2b7-4932-850d-6529216fed29" providerId="ADAL" clId="{A170F834-4CFC-448D-9DFD-DB18616E306A}" dt="2023-06-22T11:11:56.811" v="4627"/>
          <ac:spMkLst>
            <pc:docMk/>
            <pc:sldMk cId="4289363384" sldId="2396"/>
            <ac:spMk id="6" creationId="{CEC5A201-3CD7-CC7F-2E93-36908772741A}"/>
          </ac:spMkLst>
        </pc:spChg>
      </pc:sldChg>
      <pc:sldChg chg="addSp delSp modSp add mod">
        <pc:chgData name="Leonardo Chiariglione" userId="03ff1134-c2b7-4932-850d-6529216fed29" providerId="ADAL" clId="{A170F834-4CFC-448D-9DFD-DB18616E306A}" dt="2023-06-23T14:18:02.866" v="9120" actId="20577"/>
        <pc:sldMkLst>
          <pc:docMk/>
          <pc:sldMk cId="1461186597" sldId="2397"/>
        </pc:sldMkLst>
        <pc:spChg chg="mod">
          <ac:chgData name="Leonardo Chiariglione" userId="03ff1134-c2b7-4932-850d-6529216fed29" providerId="ADAL" clId="{A170F834-4CFC-448D-9DFD-DB18616E306A}" dt="2023-06-22T11:15:58.059" v="4690" actId="20577"/>
          <ac:spMkLst>
            <pc:docMk/>
            <pc:sldMk cId="1461186597" sldId="2397"/>
            <ac:spMk id="2" creationId="{23B79C08-0E82-AA71-D609-2DB83120D7C1}"/>
          </ac:spMkLst>
        </pc:spChg>
        <pc:spChg chg="mod">
          <ac:chgData name="Leonardo Chiariglione" userId="03ff1134-c2b7-4932-850d-6529216fed29" providerId="ADAL" clId="{A170F834-4CFC-448D-9DFD-DB18616E306A}" dt="2023-06-23T14:18:02.866" v="9120" actId="20577"/>
          <ac:spMkLst>
            <pc:docMk/>
            <pc:sldMk cId="1461186597" sldId="2397"/>
            <ac:spMk id="3" creationId="{69A217F7-0A46-DC2D-C57E-025E3B47A961}"/>
          </ac:spMkLst>
        </pc:spChg>
        <pc:spChg chg="add del">
          <ac:chgData name="Leonardo Chiariglione" userId="03ff1134-c2b7-4932-850d-6529216fed29" providerId="ADAL" clId="{A170F834-4CFC-448D-9DFD-DB18616E306A}" dt="2023-06-22T11:12:11.782" v="4630"/>
          <ac:spMkLst>
            <pc:docMk/>
            <pc:sldMk cId="1461186597" sldId="2397"/>
            <ac:spMk id="6" creationId="{44A0E6C0-E9E6-98DA-0D93-04321895854C}"/>
          </ac:spMkLst>
        </pc:spChg>
      </pc:sldChg>
      <pc:sldChg chg="modSp new mod">
        <pc:chgData name="Leonardo Chiariglione" userId="03ff1134-c2b7-4932-850d-6529216fed29" providerId="ADAL" clId="{A170F834-4CFC-448D-9DFD-DB18616E306A}" dt="2023-06-23T14:19:21.691" v="9121" actId="6549"/>
        <pc:sldMkLst>
          <pc:docMk/>
          <pc:sldMk cId="1916971083" sldId="2398"/>
        </pc:sldMkLst>
        <pc:spChg chg="mod">
          <ac:chgData name="Leonardo Chiariglione" userId="03ff1134-c2b7-4932-850d-6529216fed29" providerId="ADAL" clId="{A170F834-4CFC-448D-9DFD-DB18616E306A}" dt="2023-06-22T11:16:21.121" v="4698" actId="20577"/>
          <ac:spMkLst>
            <pc:docMk/>
            <pc:sldMk cId="1916971083" sldId="2398"/>
            <ac:spMk id="2" creationId="{192EC8DE-717A-BDA9-2767-6E1BB8737EB5}"/>
          </ac:spMkLst>
        </pc:spChg>
        <pc:spChg chg="mod">
          <ac:chgData name="Leonardo Chiariglione" userId="03ff1134-c2b7-4932-850d-6529216fed29" providerId="ADAL" clId="{A170F834-4CFC-448D-9DFD-DB18616E306A}" dt="2023-06-23T14:19:21.691" v="9121" actId="6549"/>
          <ac:spMkLst>
            <pc:docMk/>
            <pc:sldMk cId="1916971083" sldId="2398"/>
            <ac:spMk id="3" creationId="{A194D7C4-ED2A-45D4-7E00-909F88718851}"/>
          </ac:spMkLst>
        </pc:spChg>
      </pc:sldChg>
      <pc:sldChg chg="modSp new mod">
        <pc:chgData name="Leonardo Chiariglione" userId="03ff1134-c2b7-4932-850d-6529216fed29" providerId="ADAL" clId="{A170F834-4CFC-448D-9DFD-DB18616E306A}" dt="2023-06-22T12:34:46.534" v="5242" actId="27636"/>
        <pc:sldMkLst>
          <pc:docMk/>
          <pc:sldMk cId="482052066" sldId="2399"/>
        </pc:sldMkLst>
        <pc:spChg chg="mod">
          <ac:chgData name="Leonardo Chiariglione" userId="03ff1134-c2b7-4932-850d-6529216fed29" providerId="ADAL" clId="{A170F834-4CFC-448D-9DFD-DB18616E306A}" dt="2023-06-22T12:34:02.400" v="5232" actId="20577"/>
          <ac:spMkLst>
            <pc:docMk/>
            <pc:sldMk cId="482052066" sldId="2399"/>
            <ac:spMk id="2" creationId="{A74468B8-57DA-182F-0548-16CDC7A4CE08}"/>
          </ac:spMkLst>
        </pc:spChg>
        <pc:spChg chg="mod">
          <ac:chgData name="Leonardo Chiariglione" userId="03ff1134-c2b7-4932-850d-6529216fed29" providerId="ADAL" clId="{A170F834-4CFC-448D-9DFD-DB18616E306A}" dt="2023-06-22T12:34:46.534" v="5242" actId="27636"/>
          <ac:spMkLst>
            <pc:docMk/>
            <pc:sldMk cId="482052066" sldId="2399"/>
            <ac:spMk id="3" creationId="{959E280B-3ACF-50F2-C2B5-56436BF03424}"/>
          </ac:spMkLst>
        </pc:spChg>
      </pc:sldChg>
      <pc:sldChg chg="addSp delSp modSp new mod modClrScheme chgLayout">
        <pc:chgData name="Leonardo Chiariglione" userId="03ff1134-c2b7-4932-850d-6529216fed29" providerId="ADAL" clId="{A170F834-4CFC-448D-9DFD-DB18616E306A}" dt="2023-06-23T09:39:09.123" v="5840" actId="20577"/>
        <pc:sldMkLst>
          <pc:docMk/>
          <pc:sldMk cId="2262809821" sldId="2400"/>
        </pc:sldMkLst>
        <pc:spChg chg="del mod ord">
          <ac:chgData name="Leonardo Chiariglione" userId="03ff1134-c2b7-4932-850d-6529216fed29" providerId="ADAL" clId="{A170F834-4CFC-448D-9DFD-DB18616E306A}" dt="2023-06-23T09:38:54.138" v="5800" actId="700"/>
          <ac:spMkLst>
            <pc:docMk/>
            <pc:sldMk cId="2262809821" sldId="2400"/>
            <ac:spMk id="2" creationId="{870A772E-8060-47AF-2B17-237002E6A753}"/>
          </ac:spMkLst>
        </pc:spChg>
        <pc:spChg chg="del mod ord">
          <ac:chgData name="Leonardo Chiariglione" userId="03ff1134-c2b7-4932-850d-6529216fed29" providerId="ADAL" clId="{A170F834-4CFC-448D-9DFD-DB18616E306A}" dt="2023-06-23T09:38:54.138" v="5800" actId="700"/>
          <ac:spMkLst>
            <pc:docMk/>
            <pc:sldMk cId="2262809821" sldId="2400"/>
            <ac:spMk id="3" creationId="{3785A3A7-9444-73B8-9210-38BF9A2B9D5F}"/>
          </ac:spMkLst>
        </pc:spChg>
        <pc:spChg chg="mod ord">
          <ac:chgData name="Leonardo Chiariglione" userId="03ff1134-c2b7-4932-850d-6529216fed29" providerId="ADAL" clId="{A170F834-4CFC-448D-9DFD-DB18616E306A}" dt="2023-06-23T09:38:54.138" v="5800" actId="700"/>
          <ac:spMkLst>
            <pc:docMk/>
            <pc:sldMk cId="2262809821" sldId="2400"/>
            <ac:spMk id="4" creationId="{75C3C5D3-422C-1D0F-11B2-76915E614F65}"/>
          </ac:spMkLst>
        </pc:spChg>
        <pc:spChg chg="mod ord">
          <ac:chgData name="Leonardo Chiariglione" userId="03ff1134-c2b7-4932-850d-6529216fed29" providerId="ADAL" clId="{A170F834-4CFC-448D-9DFD-DB18616E306A}" dt="2023-06-23T09:38:54.138" v="5800" actId="700"/>
          <ac:spMkLst>
            <pc:docMk/>
            <pc:sldMk cId="2262809821" sldId="2400"/>
            <ac:spMk id="5" creationId="{4606C356-4047-F184-66FA-6BEF374250A4}"/>
          </ac:spMkLst>
        </pc:spChg>
        <pc:spChg chg="add mod ord">
          <ac:chgData name="Leonardo Chiariglione" userId="03ff1134-c2b7-4932-850d-6529216fed29" providerId="ADAL" clId="{A170F834-4CFC-448D-9DFD-DB18616E306A}" dt="2023-06-23T09:39:09.123" v="5840" actId="20577"/>
          <ac:spMkLst>
            <pc:docMk/>
            <pc:sldMk cId="2262809821" sldId="2400"/>
            <ac:spMk id="6" creationId="{BA2CC497-BF94-CA0B-1401-E36D5BF5B3A2}"/>
          </ac:spMkLst>
        </pc:spChg>
        <pc:spChg chg="add mod ord">
          <ac:chgData name="Leonardo Chiariglione" userId="03ff1134-c2b7-4932-850d-6529216fed29" providerId="ADAL" clId="{A170F834-4CFC-448D-9DFD-DB18616E306A}" dt="2023-06-23T09:39:00.739" v="5818" actId="1036"/>
          <ac:spMkLst>
            <pc:docMk/>
            <pc:sldMk cId="2262809821" sldId="2400"/>
            <ac:spMk id="7" creationId="{47861723-3F86-0E43-C80A-993800D389DC}"/>
          </ac:spMkLst>
        </pc:spChg>
      </pc:sldChg>
      <pc:sldChg chg="modSp add mod">
        <pc:chgData name="Leonardo Chiariglione" userId="03ff1134-c2b7-4932-850d-6529216fed29" providerId="ADAL" clId="{A170F834-4CFC-448D-9DFD-DB18616E306A}" dt="2023-06-23T10:35:25.210" v="6610" actId="6549"/>
        <pc:sldMkLst>
          <pc:docMk/>
          <pc:sldMk cId="3562423711" sldId="2401"/>
        </pc:sldMkLst>
        <pc:spChg chg="mod">
          <ac:chgData name="Leonardo Chiariglione" userId="03ff1134-c2b7-4932-850d-6529216fed29" providerId="ADAL" clId="{A170F834-4CFC-448D-9DFD-DB18616E306A}" dt="2023-06-23T10:35:25.210" v="6610" actId="6549"/>
          <ac:spMkLst>
            <pc:docMk/>
            <pc:sldMk cId="3562423711" sldId="2401"/>
            <ac:spMk id="6" creationId="{60D15135-5298-1207-5AC4-E90B33D5F6CD}"/>
          </ac:spMkLst>
        </pc:spChg>
      </pc:sldChg>
      <pc:sldChg chg="addSp delSp modSp new mod modClrScheme chgLayout">
        <pc:chgData name="Leonardo Chiariglione" userId="03ff1134-c2b7-4932-850d-6529216fed29" providerId="ADAL" clId="{A170F834-4CFC-448D-9DFD-DB18616E306A}" dt="2023-06-23T14:33:13.101" v="9225" actId="20577"/>
        <pc:sldMkLst>
          <pc:docMk/>
          <pc:sldMk cId="3584156956" sldId="2402"/>
        </pc:sldMkLst>
        <pc:spChg chg="del mod ord">
          <ac:chgData name="Leonardo Chiariglione" userId="03ff1134-c2b7-4932-850d-6529216fed29" providerId="ADAL" clId="{A170F834-4CFC-448D-9DFD-DB18616E306A}" dt="2023-06-23T10:16:43.618" v="5875" actId="700"/>
          <ac:spMkLst>
            <pc:docMk/>
            <pc:sldMk cId="3584156956" sldId="2402"/>
            <ac:spMk id="2" creationId="{A1747A29-EC23-4EFF-D686-F99AB99E048B}"/>
          </ac:spMkLst>
        </pc:spChg>
        <pc:spChg chg="del mod ord">
          <ac:chgData name="Leonardo Chiariglione" userId="03ff1134-c2b7-4932-850d-6529216fed29" providerId="ADAL" clId="{A170F834-4CFC-448D-9DFD-DB18616E306A}" dt="2023-06-23T10:16:43.618" v="5875" actId="700"/>
          <ac:spMkLst>
            <pc:docMk/>
            <pc:sldMk cId="3584156956" sldId="2402"/>
            <ac:spMk id="3" creationId="{BB9E6CB0-7586-A671-7AF4-0687982BF1B1}"/>
          </ac:spMkLst>
        </pc:spChg>
        <pc:spChg chg="mod ord">
          <ac:chgData name="Leonardo Chiariglione" userId="03ff1134-c2b7-4932-850d-6529216fed29" providerId="ADAL" clId="{A170F834-4CFC-448D-9DFD-DB18616E306A}" dt="2023-06-23T10:16:43.618" v="5875" actId="700"/>
          <ac:spMkLst>
            <pc:docMk/>
            <pc:sldMk cId="3584156956" sldId="2402"/>
            <ac:spMk id="4" creationId="{FB1C30CF-66BA-FBC5-31B0-E8D69E83CC14}"/>
          </ac:spMkLst>
        </pc:spChg>
        <pc:spChg chg="mod ord">
          <ac:chgData name="Leonardo Chiariglione" userId="03ff1134-c2b7-4932-850d-6529216fed29" providerId="ADAL" clId="{A170F834-4CFC-448D-9DFD-DB18616E306A}" dt="2023-06-23T10:16:43.618" v="5875" actId="700"/>
          <ac:spMkLst>
            <pc:docMk/>
            <pc:sldMk cId="3584156956" sldId="2402"/>
            <ac:spMk id="5" creationId="{B7AB6F0D-DC4E-88BE-EE22-1E32C8F90A7E}"/>
          </ac:spMkLst>
        </pc:spChg>
        <pc:spChg chg="add mod ord">
          <ac:chgData name="Leonardo Chiariglione" userId="03ff1134-c2b7-4932-850d-6529216fed29" providerId="ADAL" clId="{A170F834-4CFC-448D-9DFD-DB18616E306A}" dt="2023-06-23T10:23:42.410" v="6216" actId="20577"/>
          <ac:spMkLst>
            <pc:docMk/>
            <pc:sldMk cId="3584156956" sldId="2402"/>
            <ac:spMk id="6" creationId="{93527F33-9656-93E4-AFD4-58E1A3FE58F8}"/>
          </ac:spMkLst>
        </pc:spChg>
        <pc:spChg chg="add mod ord">
          <ac:chgData name="Leonardo Chiariglione" userId="03ff1134-c2b7-4932-850d-6529216fed29" providerId="ADAL" clId="{A170F834-4CFC-448D-9DFD-DB18616E306A}" dt="2023-06-23T14:33:13.101" v="9225" actId="20577"/>
          <ac:spMkLst>
            <pc:docMk/>
            <pc:sldMk cId="3584156956" sldId="2402"/>
            <ac:spMk id="7" creationId="{0B5925C9-3720-1135-3214-85940987D3B6}"/>
          </ac:spMkLst>
        </pc:spChg>
      </pc:sldChg>
      <pc:sldChg chg="modSp new mod modAnim">
        <pc:chgData name="Leonardo Chiariglione" userId="03ff1134-c2b7-4932-850d-6529216fed29" providerId="ADAL" clId="{A170F834-4CFC-448D-9DFD-DB18616E306A}" dt="2023-06-23T14:36:26.845" v="9285"/>
        <pc:sldMkLst>
          <pc:docMk/>
          <pc:sldMk cId="1402116535" sldId="2403"/>
        </pc:sldMkLst>
        <pc:spChg chg="mod">
          <ac:chgData name="Leonardo Chiariglione" userId="03ff1134-c2b7-4932-850d-6529216fed29" providerId="ADAL" clId="{A170F834-4CFC-448D-9DFD-DB18616E306A}" dt="2023-06-23T10:23:50.991" v="6217" actId="20577"/>
          <ac:spMkLst>
            <pc:docMk/>
            <pc:sldMk cId="1402116535" sldId="2403"/>
            <ac:spMk id="2" creationId="{0F7B1C37-60B1-1EC4-9062-4CA79806814C}"/>
          </ac:spMkLst>
        </pc:spChg>
        <pc:spChg chg="mod">
          <ac:chgData name="Leonardo Chiariglione" userId="03ff1134-c2b7-4932-850d-6529216fed29" providerId="ADAL" clId="{A170F834-4CFC-448D-9DFD-DB18616E306A}" dt="2023-06-23T14:35:55.460" v="9280" actId="20577"/>
          <ac:spMkLst>
            <pc:docMk/>
            <pc:sldMk cId="1402116535" sldId="2403"/>
            <ac:spMk id="3" creationId="{6172B325-54F8-F52D-FB20-C91F575CAAC8}"/>
          </ac:spMkLst>
        </pc:spChg>
      </pc:sldChg>
      <pc:sldChg chg="addSp delSp modSp new mod modClrScheme chgLayout">
        <pc:chgData name="Leonardo Chiariglione" userId="03ff1134-c2b7-4932-850d-6529216fed29" providerId="ADAL" clId="{A170F834-4CFC-448D-9DFD-DB18616E306A}" dt="2023-06-23T11:12:21.329" v="6825" actId="20577"/>
        <pc:sldMkLst>
          <pc:docMk/>
          <pc:sldMk cId="2025726339" sldId="2404"/>
        </pc:sldMkLst>
        <pc:spChg chg="del mod ord">
          <ac:chgData name="Leonardo Chiariglione" userId="03ff1134-c2b7-4932-850d-6529216fed29" providerId="ADAL" clId="{A170F834-4CFC-448D-9DFD-DB18616E306A}" dt="2023-06-23T10:37:08.422" v="6615" actId="700"/>
          <ac:spMkLst>
            <pc:docMk/>
            <pc:sldMk cId="2025726339" sldId="2404"/>
            <ac:spMk id="2" creationId="{94939ECB-0FC8-B252-4CB3-FE02398A1F57}"/>
          </ac:spMkLst>
        </pc:spChg>
        <pc:spChg chg="del mod ord">
          <ac:chgData name="Leonardo Chiariglione" userId="03ff1134-c2b7-4932-850d-6529216fed29" providerId="ADAL" clId="{A170F834-4CFC-448D-9DFD-DB18616E306A}" dt="2023-06-23T10:37:08.422" v="6615" actId="700"/>
          <ac:spMkLst>
            <pc:docMk/>
            <pc:sldMk cId="2025726339" sldId="2404"/>
            <ac:spMk id="3" creationId="{3244FC4F-E03B-6E8B-4093-EF13C3657D56}"/>
          </ac:spMkLst>
        </pc:spChg>
        <pc:spChg chg="del">
          <ac:chgData name="Leonardo Chiariglione" userId="03ff1134-c2b7-4932-850d-6529216fed29" providerId="ADAL" clId="{A170F834-4CFC-448D-9DFD-DB18616E306A}" dt="2023-06-23T10:37:08.422" v="6615" actId="700"/>
          <ac:spMkLst>
            <pc:docMk/>
            <pc:sldMk cId="2025726339" sldId="2404"/>
            <ac:spMk id="4" creationId="{59DB7D56-F70E-95F4-6C16-BDBFFD82B419}"/>
          </ac:spMkLst>
        </pc:spChg>
        <pc:spChg chg="mod ord">
          <ac:chgData name="Leonardo Chiariglione" userId="03ff1134-c2b7-4932-850d-6529216fed29" providerId="ADAL" clId="{A170F834-4CFC-448D-9DFD-DB18616E306A}" dt="2023-06-23T10:37:08.422" v="6615" actId="700"/>
          <ac:spMkLst>
            <pc:docMk/>
            <pc:sldMk cId="2025726339" sldId="2404"/>
            <ac:spMk id="5" creationId="{E198C2EB-6F43-E58F-88A3-641D3C6D8AE6}"/>
          </ac:spMkLst>
        </pc:spChg>
        <pc:spChg chg="mod ord">
          <ac:chgData name="Leonardo Chiariglione" userId="03ff1134-c2b7-4932-850d-6529216fed29" providerId="ADAL" clId="{A170F834-4CFC-448D-9DFD-DB18616E306A}" dt="2023-06-23T10:37:08.422" v="6615" actId="700"/>
          <ac:spMkLst>
            <pc:docMk/>
            <pc:sldMk cId="2025726339" sldId="2404"/>
            <ac:spMk id="6" creationId="{BA1C7E76-8877-A2FD-859E-8DB613249785}"/>
          </ac:spMkLst>
        </pc:spChg>
        <pc:spChg chg="add mod ord">
          <ac:chgData name="Leonardo Chiariglione" userId="03ff1134-c2b7-4932-850d-6529216fed29" providerId="ADAL" clId="{A170F834-4CFC-448D-9DFD-DB18616E306A}" dt="2023-06-23T11:12:21.329" v="6825" actId="20577"/>
          <ac:spMkLst>
            <pc:docMk/>
            <pc:sldMk cId="2025726339" sldId="2404"/>
            <ac:spMk id="7" creationId="{527E1A95-4FAE-4BDB-5DFA-BA59DD278097}"/>
          </ac:spMkLst>
        </pc:spChg>
        <pc:spChg chg="add mod ord">
          <ac:chgData name="Leonardo Chiariglione" userId="03ff1134-c2b7-4932-850d-6529216fed29" providerId="ADAL" clId="{A170F834-4CFC-448D-9DFD-DB18616E306A}" dt="2023-06-23T10:37:15.402" v="6631" actId="1036"/>
          <ac:spMkLst>
            <pc:docMk/>
            <pc:sldMk cId="2025726339" sldId="2404"/>
            <ac:spMk id="8" creationId="{779B6267-D44E-9A37-AF7D-EB83FC903F6B}"/>
          </ac:spMkLst>
        </pc:spChg>
      </pc:sldChg>
      <pc:sldChg chg="addSp delSp modSp new del mod modClrScheme chgLayout">
        <pc:chgData name="Leonardo Chiariglione" userId="03ff1134-c2b7-4932-850d-6529216fed29" providerId="ADAL" clId="{A170F834-4CFC-448D-9DFD-DB18616E306A}" dt="2023-06-23T11:29:42.930" v="7173" actId="47"/>
        <pc:sldMkLst>
          <pc:docMk/>
          <pc:sldMk cId="2711715095" sldId="2405"/>
        </pc:sldMkLst>
        <pc:spChg chg="del mod ord">
          <ac:chgData name="Leonardo Chiariglione" userId="03ff1134-c2b7-4932-850d-6529216fed29" providerId="ADAL" clId="{A170F834-4CFC-448D-9DFD-DB18616E306A}" dt="2023-06-23T10:39:13.238" v="6664" actId="700"/>
          <ac:spMkLst>
            <pc:docMk/>
            <pc:sldMk cId="2711715095" sldId="2405"/>
            <ac:spMk id="2" creationId="{EB2AED15-4C9B-EAB6-2C8C-9AC89C7BD4B7}"/>
          </ac:spMkLst>
        </pc:spChg>
        <pc:spChg chg="del mod ord">
          <ac:chgData name="Leonardo Chiariglione" userId="03ff1134-c2b7-4932-850d-6529216fed29" providerId="ADAL" clId="{A170F834-4CFC-448D-9DFD-DB18616E306A}" dt="2023-06-23T10:39:13.238" v="6664" actId="700"/>
          <ac:spMkLst>
            <pc:docMk/>
            <pc:sldMk cId="2711715095" sldId="2405"/>
            <ac:spMk id="3" creationId="{6E2C39EB-D133-9FBD-02D2-749D6EA596F9}"/>
          </ac:spMkLst>
        </pc:spChg>
        <pc:spChg chg="mod ord">
          <ac:chgData name="Leonardo Chiariglione" userId="03ff1134-c2b7-4932-850d-6529216fed29" providerId="ADAL" clId="{A170F834-4CFC-448D-9DFD-DB18616E306A}" dt="2023-06-23T10:39:13.238" v="6664" actId="700"/>
          <ac:spMkLst>
            <pc:docMk/>
            <pc:sldMk cId="2711715095" sldId="2405"/>
            <ac:spMk id="4" creationId="{F3E22120-B17A-FCED-FCAA-C299AC9A6026}"/>
          </ac:spMkLst>
        </pc:spChg>
        <pc:spChg chg="mod ord">
          <ac:chgData name="Leonardo Chiariglione" userId="03ff1134-c2b7-4932-850d-6529216fed29" providerId="ADAL" clId="{A170F834-4CFC-448D-9DFD-DB18616E306A}" dt="2023-06-23T10:39:13.238" v="6664" actId="700"/>
          <ac:spMkLst>
            <pc:docMk/>
            <pc:sldMk cId="2711715095" sldId="2405"/>
            <ac:spMk id="5" creationId="{0DBF49A2-E8BF-3D2F-2485-2055C967C029}"/>
          </ac:spMkLst>
        </pc:spChg>
        <pc:spChg chg="add mod ord">
          <ac:chgData name="Leonardo Chiariglione" userId="03ff1134-c2b7-4932-850d-6529216fed29" providerId="ADAL" clId="{A170F834-4CFC-448D-9DFD-DB18616E306A}" dt="2023-06-23T10:39:31.325" v="6709" actId="20577"/>
          <ac:spMkLst>
            <pc:docMk/>
            <pc:sldMk cId="2711715095" sldId="2405"/>
            <ac:spMk id="6" creationId="{E4F6F640-263A-903A-A691-CE0F973FAD1C}"/>
          </ac:spMkLst>
        </pc:spChg>
        <pc:spChg chg="add mod ord">
          <ac:chgData name="Leonardo Chiariglione" userId="03ff1134-c2b7-4932-850d-6529216fed29" providerId="ADAL" clId="{A170F834-4CFC-448D-9DFD-DB18616E306A}" dt="2023-06-23T10:39:20.865" v="6683" actId="1036"/>
          <ac:spMkLst>
            <pc:docMk/>
            <pc:sldMk cId="2711715095" sldId="2405"/>
            <ac:spMk id="7" creationId="{68BE8766-B79C-24CA-A733-F1CAFE402137}"/>
          </ac:spMkLst>
        </pc:spChg>
      </pc:sldChg>
      <pc:sldChg chg="addSp delSp modSp new mod modClrScheme chgLayout">
        <pc:chgData name="Leonardo Chiariglione" userId="03ff1134-c2b7-4932-850d-6529216fed29" providerId="ADAL" clId="{A170F834-4CFC-448D-9DFD-DB18616E306A}" dt="2023-06-23T11:29:32.625" v="7172" actId="11"/>
        <pc:sldMkLst>
          <pc:docMk/>
          <pc:sldMk cId="2426751422" sldId="2406"/>
        </pc:sldMkLst>
        <pc:spChg chg="del mod ord">
          <ac:chgData name="Leonardo Chiariglione" userId="03ff1134-c2b7-4932-850d-6529216fed29" providerId="ADAL" clId="{A170F834-4CFC-448D-9DFD-DB18616E306A}" dt="2023-06-23T10:44:50.625" v="6792" actId="700"/>
          <ac:spMkLst>
            <pc:docMk/>
            <pc:sldMk cId="2426751422" sldId="2406"/>
            <ac:spMk id="2" creationId="{55EA72FB-F4F4-F273-B08B-B58815A74BCB}"/>
          </ac:spMkLst>
        </pc:spChg>
        <pc:spChg chg="mod ord">
          <ac:chgData name="Leonardo Chiariglione" userId="03ff1134-c2b7-4932-850d-6529216fed29" providerId="ADAL" clId="{A170F834-4CFC-448D-9DFD-DB18616E306A}" dt="2023-06-23T10:44:50.625" v="6792" actId="700"/>
          <ac:spMkLst>
            <pc:docMk/>
            <pc:sldMk cId="2426751422" sldId="2406"/>
            <ac:spMk id="3" creationId="{3FF6B2E0-813B-879B-CB7F-19F15B3FF36E}"/>
          </ac:spMkLst>
        </pc:spChg>
        <pc:spChg chg="mod ord">
          <ac:chgData name="Leonardo Chiariglione" userId="03ff1134-c2b7-4932-850d-6529216fed29" providerId="ADAL" clId="{A170F834-4CFC-448D-9DFD-DB18616E306A}" dt="2023-06-23T10:44:50.625" v="6792" actId="700"/>
          <ac:spMkLst>
            <pc:docMk/>
            <pc:sldMk cId="2426751422" sldId="2406"/>
            <ac:spMk id="4" creationId="{78C1890D-E26B-3D35-2128-2F222E662672}"/>
          </ac:spMkLst>
        </pc:spChg>
        <pc:spChg chg="add mod ord">
          <ac:chgData name="Leonardo Chiariglione" userId="03ff1134-c2b7-4932-850d-6529216fed29" providerId="ADAL" clId="{A170F834-4CFC-448D-9DFD-DB18616E306A}" dt="2023-06-23T11:29:16.474" v="7171" actId="20577"/>
          <ac:spMkLst>
            <pc:docMk/>
            <pc:sldMk cId="2426751422" sldId="2406"/>
            <ac:spMk id="5" creationId="{0CED545E-31B9-4F17-1C8F-B23D87198662}"/>
          </ac:spMkLst>
        </pc:spChg>
        <pc:spChg chg="add mod ord">
          <ac:chgData name="Leonardo Chiariglione" userId="03ff1134-c2b7-4932-850d-6529216fed29" providerId="ADAL" clId="{A170F834-4CFC-448D-9DFD-DB18616E306A}" dt="2023-06-23T11:29:32.625" v="7172" actId="11"/>
          <ac:spMkLst>
            <pc:docMk/>
            <pc:sldMk cId="2426751422" sldId="2406"/>
            <ac:spMk id="6" creationId="{5C808888-EDD1-6F4A-A562-A199F0CAEB95}"/>
          </ac:spMkLst>
        </pc:spChg>
      </pc:sldChg>
      <pc:sldChg chg="modSp add mod">
        <pc:chgData name="Leonardo Chiariglione" userId="03ff1134-c2b7-4932-850d-6529216fed29" providerId="ADAL" clId="{A170F834-4CFC-448D-9DFD-DB18616E306A}" dt="2023-06-23T17:06:25.501" v="9910" actId="1036"/>
        <pc:sldMkLst>
          <pc:docMk/>
          <pc:sldMk cId="294239640" sldId="2407"/>
        </pc:sldMkLst>
        <pc:spChg chg="mod">
          <ac:chgData name="Leonardo Chiariglione" userId="03ff1134-c2b7-4932-850d-6529216fed29" providerId="ADAL" clId="{A170F834-4CFC-448D-9DFD-DB18616E306A}" dt="2023-06-23T11:16:17.752" v="6867" actId="20577"/>
          <ac:spMkLst>
            <pc:docMk/>
            <pc:sldMk cId="294239640" sldId="2407"/>
            <ac:spMk id="2" creationId="{58CC6B5B-8D94-8347-15AE-9C30A6717280}"/>
          </ac:spMkLst>
        </pc:spChg>
        <pc:spChg chg="mod">
          <ac:chgData name="Leonardo Chiariglione" userId="03ff1134-c2b7-4932-850d-6529216fed29" providerId="ADAL" clId="{A170F834-4CFC-448D-9DFD-DB18616E306A}" dt="2023-06-23T17:06:25.501" v="9910" actId="1036"/>
          <ac:spMkLst>
            <pc:docMk/>
            <pc:sldMk cId="294239640" sldId="2407"/>
            <ac:spMk id="3" creationId="{BFD116E2-6D80-0D29-44D2-79FF1E21082D}"/>
          </ac:spMkLst>
        </pc:spChg>
      </pc:sldChg>
      <pc:sldChg chg="modSp new mod">
        <pc:chgData name="Leonardo Chiariglione" userId="03ff1134-c2b7-4932-850d-6529216fed29" providerId="ADAL" clId="{A170F834-4CFC-448D-9DFD-DB18616E306A}" dt="2023-06-23T14:57:57.536" v="9838" actId="20577"/>
        <pc:sldMkLst>
          <pc:docMk/>
          <pc:sldMk cId="2460336302" sldId="2408"/>
        </pc:sldMkLst>
        <pc:spChg chg="mod">
          <ac:chgData name="Leonardo Chiariglione" userId="03ff1134-c2b7-4932-850d-6529216fed29" providerId="ADAL" clId="{A170F834-4CFC-448D-9DFD-DB18616E306A}" dt="2023-06-23T12:40:46.084" v="7399"/>
          <ac:spMkLst>
            <pc:docMk/>
            <pc:sldMk cId="2460336302" sldId="2408"/>
            <ac:spMk id="2" creationId="{32C3390E-9887-90E8-BCED-9BEBC1DF1CBF}"/>
          </ac:spMkLst>
        </pc:spChg>
        <pc:spChg chg="mod">
          <ac:chgData name="Leonardo Chiariglione" userId="03ff1134-c2b7-4932-850d-6529216fed29" providerId="ADAL" clId="{A170F834-4CFC-448D-9DFD-DB18616E306A}" dt="2023-06-23T14:57:57.536" v="9838" actId="20577"/>
          <ac:spMkLst>
            <pc:docMk/>
            <pc:sldMk cId="2460336302" sldId="2408"/>
            <ac:spMk id="3" creationId="{48DC5C0F-A298-809F-A104-D5662852E892}"/>
          </ac:spMkLst>
        </pc:spChg>
      </pc:sldChg>
      <pc:sldChg chg="addSp delSp modSp new mod">
        <pc:chgData name="Leonardo Chiariglione" userId="03ff1134-c2b7-4932-850d-6529216fed29" providerId="ADAL" clId="{A170F834-4CFC-448D-9DFD-DB18616E306A}" dt="2023-06-23T17:16:17.280" v="10077" actId="20577"/>
        <pc:sldMkLst>
          <pc:docMk/>
          <pc:sldMk cId="3459893695" sldId="2409"/>
        </pc:sldMkLst>
        <pc:spChg chg="mod">
          <ac:chgData name="Leonardo Chiariglione" userId="03ff1134-c2b7-4932-850d-6529216fed29" providerId="ADAL" clId="{A170F834-4CFC-448D-9DFD-DB18616E306A}" dt="2023-06-23T13:40:56.327" v="8673" actId="20577"/>
          <ac:spMkLst>
            <pc:docMk/>
            <pc:sldMk cId="3459893695" sldId="2409"/>
            <ac:spMk id="2" creationId="{6D4DFD8D-1DA2-1F93-6D0B-57D67084D110}"/>
          </ac:spMkLst>
        </pc:spChg>
        <pc:graphicFrameChg chg="add mod modGraphic">
          <ac:chgData name="Leonardo Chiariglione" userId="03ff1134-c2b7-4932-850d-6529216fed29" providerId="ADAL" clId="{A170F834-4CFC-448D-9DFD-DB18616E306A}" dt="2023-06-23T17:16:17.280" v="10077" actId="20577"/>
          <ac:graphicFrameMkLst>
            <pc:docMk/>
            <pc:sldMk cId="3459893695" sldId="2409"/>
            <ac:graphicFrameMk id="5" creationId="{B22205D8-D474-C7FB-E928-68F3DB9A7B25}"/>
          </ac:graphicFrameMkLst>
        </pc:graphicFrameChg>
        <pc:cxnChg chg="add del">
          <ac:chgData name="Leonardo Chiariglione" userId="03ff1134-c2b7-4932-850d-6529216fed29" providerId="ADAL" clId="{A170F834-4CFC-448D-9DFD-DB18616E306A}" dt="2023-06-23T13:09:41.200" v="8052" actId="478"/>
          <ac:cxnSpMkLst>
            <pc:docMk/>
            <pc:sldMk cId="3459893695" sldId="2409"/>
            <ac:cxnSpMk id="7" creationId="{1FFE290F-2E16-8C12-2FA4-926807AAA528}"/>
          </ac:cxnSpMkLst>
        </pc:cxnChg>
      </pc:sldChg>
      <pc:sldChg chg="modSp add mod">
        <pc:chgData name="Leonardo Chiariglione" userId="03ff1134-c2b7-4932-850d-6529216fed29" providerId="ADAL" clId="{A170F834-4CFC-448D-9DFD-DB18616E306A}" dt="2023-06-23T17:27:06.339" v="10236" actId="21"/>
        <pc:sldMkLst>
          <pc:docMk/>
          <pc:sldMk cId="3267945199" sldId="2410"/>
        </pc:sldMkLst>
        <pc:spChg chg="mod">
          <ac:chgData name="Leonardo Chiariglione" userId="03ff1134-c2b7-4932-850d-6529216fed29" providerId="ADAL" clId="{A170F834-4CFC-448D-9DFD-DB18616E306A}" dt="2023-06-23T13:41:42.253" v="8677" actId="20577"/>
          <ac:spMkLst>
            <pc:docMk/>
            <pc:sldMk cId="3267945199" sldId="2410"/>
            <ac:spMk id="2" creationId="{3E887A96-67F5-C6A3-3288-709CC8AD7F24}"/>
          </ac:spMkLst>
        </pc:spChg>
        <pc:graphicFrameChg chg="mod modGraphic">
          <ac:chgData name="Leonardo Chiariglione" userId="03ff1134-c2b7-4932-850d-6529216fed29" providerId="ADAL" clId="{A170F834-4CFC-448D-9DFD-DB18616E306A}" dt="2023-06-23T17:27:06.339" v="10236" actId="21"/>
          <ac:graphicFrameMkLst>
            <pc:docMk/>
            <pc:sldMk cId="3267945199" sldId="2410"/>
            <ac:graphicFrameMk id="5" creationId="{E7DA551E-4611-60AF-2E3F-F01E457F99A6}"/>
          </ac:graphicFrameMkLst>
        </pc:graphicFrameChg>
      </pc:sldChg>
      <pc:sldChg chg="modSp new del mod">
        <pc:chgData name="Leonardo Chiariglione" userId="03ff1134-c2b7-4932-850d-6529216fed29" providerId="ADAL" clId="{A170F834-4CFC-448D-9DFD-DB18616E306A}" dt="2023-06-23T14:44:09.176" v="9526" actId="47"/>
        <pc:sldMkLst>
          <pc:docMk/>
          <pc:sldMk cId="1927254852" sldId="2411"/>
        </pc:sldMkLst>
        <pc:spChg chg="mod">
          <ac:chgData name="Leonardo Chiariglione" userId="03ff1134-c2b7-4932-850d-6529216fed29" providerId="ADAL" clId="{A170F834-4CFC-448D-9DFD-DB18616E306A}" dt="2023-06-23T14:41:08.574" v="9380" actId="20577"/>
          <ac:spMkLst>
            <pc:docMk/>
            <pc:sldMk cId="1927254852" sldId="2411"/>
            <ac:spMk id="2" creationId="{E041A679-175F-58ED-9A16-C91669BB4F6E}"/>
          </ac:spMkLst>
        </pc:spChg>
        <pc:spChg chg="mod">
          <ac:chgData name="Leonardo Chiariglione" userId="03ff1134-c2b7-4932-850d-6529216fed29" providerId="ADAL" clId="{A170F834-4CFC-448D-9DFD-DB18616E306A}" dt="2023-06-23T14:42:29.070" v="9425" actId="21"/>
          <ac:spMkLst>
            <pc:docMk/>
            <pc:sldMk cId="1927254852" sldId="2411"/>
            <ac:spMk id="3" creationId="{292DC39C-E63E-A182-48F0-4D3087267D3C}"/>
          </ac:spMkLst>
        </pc:spChg>
      </pc:sldChg>
      <pc:sldChg chg="addSp modSp new del mod">
        <pc:chgData name="Leonardo Chiariglione" userId="03ff1134-c2b7-4932-850d-6529216fed29" providerId="ADAL" clId="{A170F834-4CFC-448D-9DFD-DB18616E306A}" dt="2023-06-23T14:00:00.016" v="8912" actId="47"/>
        <pc:sldMkLst>
          <pc:docMk/>
          <pc:sldMk cId="3369093845" sldId="2411"/>
        </pc:sldMkLst>
        <pc:spChg chg="mod">
          <ac:chgData name="Leonardo Chiariglione" userId="03ff1134-c2b7-4932-850d-6529216fed29" providerId="ADAL" clId="{A170F834-4CFC-448D-9DFD-DB18616E306A}" dt="2023-06-23T13:34:34.604" v="8542" actId="20577"/>
          <ac:spMkLst>
            <pc:docMk/>
            <pc:sldMk cId="3369093845" sldId="2411"/>
            <ac:spMk id="2" creationId="{8E6153E9-760B-13A8-28AE-AE4CA1D6889B}"/>
          </ac:spMkLst>
        </pc:spChg>
        <pc:graphicFrameChg chg="add mod modGraphic">
          <ac:chgData name="Leonardo Chiariglione" userId="03ff1134-c2b7-4932-850d-6529216fed29" providerId="ADAL" clId="{A170F834-4CFC-448D-9DFD-DB18616E306A}" dt="2023-06-23T13:55:03.378" v="8863" actId="21"/>
          <ac:graphicFrameMkLst>
            <pc:docMk/>
            <pc:sldMk cId="3369093845" sldId="2411"/>
            <ac:graphicFrameMk id="5" creationId="{E61B92E3-46B7-6678-5F75-92EC9E2C0435}"/>
          </ac:graphicFrameMkLst>
        </pc:graphicFrameChg>
      </pc:sldChg>
      <pc:sldChg chg="addSp delSp modSp new mod modClrScheme chgLayout">
        <pc:chgData name="Leonardo Chiariglione" userId="03ff1134-c2b7-4932-850d-6529216fed29" providerId="ADAL" clId="{A170F834-4CFC-448D-9DFD-DB18616E306A}" dt="2023-06-23T14:40:38.735" v="9361" actId="20577"/>
        <pc:sldMkLst>
          <pc:docMk/>
          <pc:sldMk cId="2863967295" sldId="2412"/>
        </pc:sldMkLst>
        <pc:spChg chg="del mod ord">
          <ac:chgData name="Leonardo Chiariglione" userId="03ff1134-c2b7-4932-850d-6529216fed29" providerId="ADAL" clId="{A170F834-4CFC-448D-9DFD-DB18616E306A}" dt="2023-06-23T14:40:17.093" v="9316" actId="700"/>
          <ac:spMkLst>
            <pc:docMk/>
            <pc:sldMk cId="2863967295" sldId="2412"/>
            <ac:spMk id="2" creationId="{32527162-2F0B-E758-1AF1-D18C0A2CDA89}"/>
          </ac:spMkLst>
        </pc:spChg>
        <pc:spChg chg="del mod ord">
          <ac:chgData name="Leonardo Chiariglione" userId="03ff1134-c2b7-4932-850d-6529216fed29" providerId="ADAL" clId="{A170F834-4CFC-448D-9DFD-DB18616E306A}" dt="2023-06-23T14:40:17.093" v="9316" actId="700"/>
          <ac:spMkLst>
            <pc:docMk/>
            <pc:sldMk cId="2863967295" sldId="2412"/>
            <ac:spMk id="3" creationId="{1E76C0E9-D7BB-DAFD-BE35-62587F0A5DC0}"/>
          </ac:spMkLst>
        </pc:spChg>
        <pc:spChg chg="mod ord">
          <ac:chgData name="Leonardo Chiariglione" userId="03ff1134-c2b7-4932-850d-6529216fed29" providerId="ADAL" clId="{A170F834-4CFC-448D-9DFD-DB18616E306A}" dt="2023-06-23T14:40:17.093" v="9316" actId="700"/>
          <ac:spMkLst>
            <pc:docMk/>
            <pc:sldMk cId="2863967295" sldId="2412"/>
            <ac:spMk id="4" creationId="{6AC28D66-C2E3-5D51-395E-3B4981F73181}"/>
          </ac:spMkLst>
        </pc:spChg>
        <pc:spChg chg="mod ord">
          <ac:chgData name="Leonardo Chiariglione" userId="03ff1134-c2b7-4932-850d-6529216fed29" providerId="ADAL" clId="{A170F834-4CFC-448D-9DFD-DB18616E306A}" dt="2023-06-23T14:40:17.093" v="9316" actId="700"/>
          <ac:spMkLst>
            <pc:docMk/>
            <pc:sldMk cId="2863967295" sldId="2412"/>
            <ac:spMk id="5" creationId="{D298381B-5796-A752-E09D-DC1389960B14}"/>
          </ac:spMkLst>
        </pc:spChg>
        <pc:spChg chg="add mod ord">
          <ac:chgData name="Leonardo Chiariglione" userId="03ff1134-c2b7-4932-850d-6529216fed29" providerId="ADAL" clId="{A170F834-4CFC-448D-9DFD-DB18616E306A}" dt="2023-06-23T14:40:38.735" v="9361" actId="20577"/>
          <ac:spMkLst>
            <pc:docMk/>
            <pc:sldMk cId="2863967295" sldId="2412"/>
            <ac:spMk id="6" creationId="{61130B52-F9F8-CAFD-5B90-1D4E8B493E9C}"/>
          </ac:spMkLst>
        </pc:spChg>
        <pc:spChg chg="add mod ord">
          <ac:chgData name="Leonardo Chiariglione" userId="03ff1134-c2b7-4932-850d-6529216fed29" providerId="ADAL" clId="{A170F834-4CFC-448D-9DFD-DB18616E306A}" dt="2023-06-23T14:40:24.139" v="9332" actId="1036"/>
          <ac:spMkLst>
            <pc:docMk/>
            <pc:sldMk cId="2863967295" sldId="2412"/>
            <ac:spMk id="7" creationId="{74D4AD7E-A244-BD77-B00E-1E399CF80C67}"/>
          </ac:spMkLst>
        </pc:spChg>
      </pc:sldChg>
      <pc:sldChg chg="modSp new mod">
        <pc:chgData name="Leonardo Chiariglione" userId="03ff1134-c2b7-4932-850d-6529216fed29" providerId="ADAL" clId="{A170F834-4CFC-448D-9DFD-DB18616E306A}" dt="2023-06-23T14:55:45.091" v="9757"/>
        <pc:sldMkLst>
          <pc:docMk/>
          <pc:sldMk cId="461948721" sldId="2413"/>
        </pc:sldMkLst>
        <pc:spChg chg="mod">
          <ac:chgData name="Leonardo Chiariglione" userId="03ff1134-c2b7-4932-850d-6529216fed29" providerId="ADAL" clId="{A170F834-4CFC-448D-9DFD-DB18616E306A}" dt="2023-06-23T14:55:45.091" v="9757"/>
          <ac:spMkLst>
            <pc:docMk/>
            <pc:sldMk cId="461948721" sldId="2413"/>
            <ac:spMk id="2" creationId="{FDBBC3A3-01A3-3311-D1BE-41BD50178CE9}"/>
          </ac:spMkLst>
        </pc:spChg>
        <pc:spChg chg="mod">
          <ac:chgData name="Leonardo Chiariglione" userId="03ff1134-c2b7-4932-850d-6529216fed29" providerId="ADAL" clId="{A170F834-4CFC-448D-9DFD-DB18616E306A}" dt="2023-06-23T14:55:21.020" v="9755"/>
          <ac:spMkLst>
            <pc:docMk/>
            <pc:sldMk cId="461948721" sldId="2413"/>
            <ac:spMk id="3" creationId="{D81FF633-A6F7-2869-F890-D476916F6C53}"/>
          </ac:spMkLst>
        </pc:spChg>
      </pc:sldChg>
      <pc:sldChg chg="addSp modSp new mod">
        <pc:chgData name="Leonardo Chiariglione" userId="03ff1134-c2b7-4932-850d-6529216fed29" providerId="ADAL" clId="{A170F834-4CFC-448D-9DFD-DB18616E306A}" dt="2023-06-23T17:27:31.143" v="10237" actId="114"/>
        <pc:sldMkLst>
          <pc:docMk/>
          <pc:sldMk cId="3205764799" sldId="2414"/>
        </pc:sldMkLst>
        <pc:spChg chg="mod">
          <ac:chgData name="Leonardo Chiariglione" userId="03ff1134-c2b7-4932-850d-6529216fed29" providerId="ADAL" clId="{A170F834-4CFC-448D-9DFD-DB18616E306A}" dt="2023-06-23T17:19:53.960" v="10089"/>
          <ac:spMkLst>
            <pc:docMk/>
            <pc:sldMk cId="3205764799" sldId="2414"/>
            <ac:spMk id="2" creationId="{6A682CF4-C2A9-C596-E72B-A660D1EA4625}"/>
          </ac:spMkLst>
        </pc:spChg>
        <pc:graphicFrameChg chg="add mod modGraphic">
          <ac:chgData name="Leonardo Chiariglione" userId="03ff1134-c2b7-4932-850d-6529216fed29" providerId="ADAL" clId="{A170F834-4CFC-448D-9DFD-DB18616E306A}" dt="2023-06-23T17:27:31.143" v="10237" actId="114"/>
          <ac:graphicFrameMkLst>
            <pc:docMk/>
            <pc:sldMk cId="3205764799" sldId="2414"/>
            <ac:graphicFrameMk id="5" creationId="{2A3A031E-5C15-9014-5ADD-63BCD5ADD820}"/>
          </ac:graphicFrameMkLst>
        </pc:graphicFrameChg>
      </pc:sldChg>
      <pc:sldChg chg="modSp new mod">
        <pc:chgData name="Leonardo Chiariglione" userId="03ff1134-c2b7-4932-850d-6529216fed29" providerId="ADAL" clId="{A170F834-4CFC-448D-9DFD-DB18616E306A}" dt="2023-06-23T17:39:23.091" v="10728" actId="20577"/>
        <pc:sldMkLst>
          <pc:docMk/>
          <pc:sldMk cId="3918992678" sldId="2415"/>
        </pc:sldMkLst>
        <pc:spChg chg="mod">
          <ac:chgData name="Leonardo Chiariglione" userId="03ff1134-c2b7-4932-850d-6529216fed29" providerId="ADAL" clId="{A170F834-4CFC-448D-9DFD-DB18616E306A}" dt="2023-06-23T17:33:14.242" v="10372" actId="20577"/>
          <ac:spMkLst>
            <pc:docMk/>
            <pc:sldMk cId="3918992678" sldId="2415"/>
            <ac:spMk id="2" creationId="{1FF0BF17-913A-57E2-47CD-82E48C24521A}"/>
          </ac:spMkLst>
        </pc:spChg>
        <pc:spChg chg="mod">
          <ac:chgData name="Leonardo Chiariglione" userId="03ff1134-c2b7-4932-850d-6529216fed29" providerId="ADAL" clId="{A170F834-4CFC-448D-9DFD-DB18616E306A}" dt="2023-06-23T17:39:23.091" v="10728" actId="20577"/>
          <ac:spMkLst>
            <pc:docMk/>
            <pc:sldMk cId="3918992678" sldId="2415"/>
            <ac:spMk id="3" creationId="{E476635E-2DD8-D5E7-0676-05E4491549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44BED-0306-421B-96EC-473715794E1B}" type="datetimeFigureOut">
              <a:rPr lang="it-IT" smtClean="0"/>
              <a:t>23/06/2023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7A9E7-FEC4-44CE-996C-D46F21CEDDAE}" type="slidenum">
              <a:rPr lang="it-IT" smtClean="0"/>
              <a:t>‹#›</a:t>
            </a:fld>
            <a:endParaRPr lang="it-IT"/>
          </a:p>
        </p:txBody>
      </p:sp>
    </p:spTree>
    <p:extLst>
      <p:ext uri="{BB962C8B-B14F-4D97-AF65-F5344CB8AC3E}">
        <p14:creationId xmlns:p14="http://schemas.microsoft.com/office/powerpoint/2010/main" val="204697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5DB062-950D-4DC9-93CF-C4405BEE7C00}" type="slidenum">
              <a:rPr lang="en-GB" smtClean="0"/>
              <a:t>1</a:t>
            </a:fld>
            <a:endParaRPr lang="en-GB"/>
          </a:p>
        </p:txBody>
      </p:sp>
    </p:spTree>
    <p:extLst>
      <p:ext uri="{BB962C8B-B14F-4D97-AF65-F5344CB8AC3E}">
        <p14:creationId xmlns:p14="http://schemas.microsoft.com/office/powerpoint/2010/main" val="62147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1493729"/>
          </a:xfrm>
        </p:spPr>
        <p:txBody>
          <a:bodyPr anchor="b">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2589213" y="4341522"/>
            <a:ext cx="8915399" cy="1126283"/>
          </a:xfrm>
        </p:spPr>
        <p:txBody>
          <a:bodyPr anchor="t"/>
          <a:lstStyle>
            <a:lvl1pPr marL="0" indent="0" algn="l">
              <a:buNone/>
              <a:defRPr sz="2400">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Immagine 10" descr="Immagine che contiene testo, persona, mano&#10;&#10;Descrizione generata automaticamente">
            <a:extLst>
              <a:ext uri="{FF2B5EF4-FFF2-40B4-BE49-F238E27FC236}">
                <a16:creationId xmlns:a16="http://schemas.microsoft.com/office/drawing/2014/main" id="{2BF849D0-0CC3-4E7E-B491-799673715452}"/>
              </a:ext>
            </a:extLst>
          </p:cNvPr>
          <p:cNvPicPr>
            <a:picLocks noChangeAspect="1"/>
          </p:cNvPicPr>
          <p:nvPr userDrawn="1"/>
        </p:nvPicPr>
        <p:blipFill>
          <a:blip r:embed="rId2"/>
          <a:stretch>
            <a:fillRect/>
          </a:stretch>
        </p:blipFill>
        <p:spPr>
          <a:xfrm>
            <a:off x="172212" y="0"/>
            <a:ext cx="12024828" cy="2306866"/>
          </a:xfrm>
          <a:prstGeom prst="rect">
            <a:avLst/>
          </a:prstGeom>
        </p:spPr>
      </p:pic>
      <p:sp>
        <p:nvSpPr>
          <p:cNvPr id="7" name="Date Placeholder 3">
            <a:extLst>
              <a:ext uri="{FF2B5EF4-FFF2-40B4-BE49-F238E27FC236}">
                <a16:creationId xmlns:a16="http://schemas.microsoft.com/office/drawing/2014/main" id="{D9DD7281-BA65-C815-B63F-B9461D753D0B}"/>
              </a:ext>
            </a:extLst>
          </p:cNvPr>
          <p:cNvSpPr>
            <a:spLocks noGrp="1"/>
          </p:cNvSpPr>
          <p:nvPr>
            <p:ph type="dt" sz="half" idx="10"/>
          </p:nvPr>
        </p:nvSpPr>
        <p:spPr>
          <a:xfrm>
            <a:off x="172212" y="6586076"/>
            <a:ext cx="994520" cy="365125"/>
          </a:xfrm>
        </p:spPr>
        <p:txBody>
          <a:bodyPr/>
          <a:lstStyle>
            <a:lvl1pPr>
              <a:defRPr sz="1200"/>
            </a:lvl1pPr>
          </a:lstStyle>
          <a:p>
            <a:fld id="{7951C460-57E7-4052-ABB4-B393537290A7}" type="datetime5">
              <a:rPr lang="en-US" smtClean="0"/>
              <a:t>23-Jun-23</a:t>
            </a:fld>
            <a:endParaRPr lang="en-US" dirty="0"/>
          </a:p>
        </p:txBody>
      </p:sp>
      <p:sp>
        <p:nvSpPr>
          <p:cNvPr id="8" name="Slide Number Placeholder 5">
            <a:extLst>
              <a:ext uri="{FF2B5EF4-FFF2-40B4-BE49-F238E27FC236}">
                <a16:creationId xmlns:a16="http://schemas.microsoft.com/office/drawing/2014/main" id="{E69BD818-05FF-E809-A56A-9BFE96420A94}"/>
              </a:ext>
            </a:extLst>
          </p:cNvPr>
          <p:cNvSpPr>
            <a:spLocks noGrp="1"/>
          </p:cNvSpPr>
          <p:nvPr>
            <p:ph type="sldNum" sz="quarter" idx="12"/>
          </p:nvPr>
        </p:nvSpPr>
        <p:spPr>
          <a:xfrm>
            <a:off x="11753512" y="6540357"/>
            <a:ext cx="558914" cy="45719"/>
          </a:xfrm>
        </p:spPr>
        <p:txBody>
          <a:bodyPr/>
          <a:lstStyle>
            <a:lvl1pPr>
              <a:defRPr sz="1400"/>
            </a:lvl1pPr>
          </a:lstStyle>
          <a:p>
            <a:fld id="{D57F1E4F-1CFF-5643-939E-217C01CDF565}" type="slidenum">
              <a:rPr lang="en-US" smtClean="0"/>
              <a:pPr/>
              <a:t>‹#›</a:t>
            </a:fld>
            <a:endParaRPr lang="en-US" dirty="0"/>
          </a:p>
        </p:txBody>
      </p:sp>
      <p:pic>
        <p:nvPicPr>
          <p:cNvPr id="5" name="Picture 4" descr="A picture containing diagram&#10;&#10;Description automatically generated">
            <a:extLst>
              <a:ext uri="{FF2B5EF4-FFF2-40B4-BE49-F238E27FC236}">
                <a16:creationId xmlns:a16="http://schemas.microsoft.com/office/drawing/2014/main" id="{AA88B21B-2ED2-3011-B94B-6A162789931D}"/>
              </a:ext>
            </a:extLst>
          </p:cNvPr>
          <p:cNvPicPr>
            <a:picLocks noChangeAspect="1"/>
          </p:cNvPicPr>
          <p:nvPr userDrawn="1"/>
        </p:nvPicPr>
        <p:blipFill>
          <a:blip r:embed="rId3"/>
          <a:stretch>
            <a:fillRect/>
          </a:stretch>
        </p:blipFill>
        <p:spPr>
          <a:xfrm>
            <a:off x="9897012" y="6096136"/>
            <a:ext cx="1736075" cy="7274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10748" y="609600"/>
            <a:ext cx="973312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1510748" y="3505199"/>
            <a:ext cx="9300818" cy="738809"/>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510748" y="4354046"/>
            <a:ext cx="999386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4" name="Date Placeholder 3">
            <a:extLst>
              <a:ext uri="{FF2B5EF4-FFF2-40B4-BE49-F238E27FC236}">
                <a16:creationId xmlns:a16="http://schemas.microsoft.com/office/drawing/2014/main" id="{CDF05AF7-2DB1-C525-5302-EE093961C1D3}"/>
              </a:ext>
            </a:extLst>
          </p:cNvPr>
          <p:cNvSpPr>
            <a:spLocks noGrp="1"/>
          </p:cNvSpPr>
          <p:nvPr>
            <p:ph type="dt" sz="half" idx="10"/>
          </p:nvPr>
        </p:nvSpPr>
        <p:spPr>
          <a:xfrm>
            <a:off x="172212" y="6586076"/>
            <a:ext cx="994520" cy="365125"/>
          </a:xfrm>
        </p:spPr>
        <p:txBody>
          <a:bodyPr/>
          <a:lstStyle>
            <a:lvl1pPr>
              <a:defRPr sz="1200"/>
            </a:lvl1pPr>
          </a:lstStyle>
          <a:p>
            <a:fld id="{F2698A19-3A0C-4FF0-8F5D-8FF2A6FD9EB0}" type="datetime5">
              <a:rPr lang="en-US" smtClean="0"/>
              <a:t>23-Jun-23</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8F880FBD-92F8-43AD-7519-CF13DB7AD812}"/>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33B542B0-734B-2EE6-B175-9C0531DAF7E9}"/>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3" name="Date Placeholder 3">
            <a:extLst>
              <a:ext uri="{FF2B5EF4-FFF2-40B4-BE49-F238E27FC236}">
                <a16:creationId xmlns:a16="http://schemas.microsoft.com/office/drawing/2014/main" id="{FD541B4A-DE86-1C3A-73A6-BB9229739795}"/>
              </a:ext>
            </a:extLst>
          </p:cNvPr>
          <p:cNvSpPr>
            <a:spLocks noGrp="1"/>
          </p:cNvSpPr>
          <p:nvPr>
            <p:ph type="dt" sz="half" idx="10"/>
          </p:nvPr>
        </p:nvSpPr>
        <p:spPr>
          <a:xfrm>
            <a:off x="172212" y="6586076"/>
            <a:ext cx="994520" cy="365125"/>
          </a:xfrm>
        </p:spPr>
        <p:txBody>
          <a:bodyPr/>
          <a:lstStyle>
            <a:lvl1pPr>
              <a:defRPr sz="1200"/>
            </a:lvl1pPr>
          </a:lstStyle>
          <a:p>
            <a:fld id="{9CF55854-50AA-490B-B242-8CAF9C8EE651}" type="datetime5">
              <a:rPr lang="en-US" smtClean="0"/>
              <a:t>23-Jun-23</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C35D310C-E8CC-8CEC-83E5-795AC3F7C6F5}"/>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E7CFF05E-40C8-CAA7-D447-B4D5D51C3193}"/>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 name="Date Placeholder 3">
            <a:extLst>
              <a:ext uri="{FF2B5EF4-FFF2-40B4-BE49-F238E27FC236}">
                <a16:creationId xmlns:a16="http://schemas.microsoft.com/office/drawing/2014/main" id="{71FED30D-5657-6895-4A33-24411DF3675B}"/>
              </a:ext>
            </a:extLst>
          </p:cNvPr>
          <p:cNvSpPr>
            <a:spLocks noGrp="1"/>
          </p:cNvSpPr>
          <p:nvPr>
            <p:ph type="dt" sz="half" idx="10"/>
          </p:nvPr>
        </p:nvSpPr>
        <p:spPr>
          <a:xfrm>
            <a:off x="172212" y="6586076"/>
            <a:ext cx="994520" cy="365125"/>
          </a:xfrm>
        </p:spPr>
        <p:txBody>
          <a:bodyPr/>
          <a:lstStyle>
            <a:lvl1pPr>
              <a:defRPr sz="1200"/>
            </a:lvl1pPr>
          </a:lstStyle>
          <a:p>
            <a:fld id="{5ED10BBF-BACC-4522-8E66-8C02D9463D11}" type="datetime5">
              <a:rPr lang="en-US" smtClean="0"/>
              <a:t>23-Jun-23</a:t>
            </a:fld>
            <a:endParaRPr lang="en-US" dirty="0"/>
          </a:p>
        </p:txBody>
      </p:sp>
      <p:pic>
        <p:nvPicPr>
          <p:cNvPr id="5" name="Picture 4" descr="A picture containing diagram&#10;&#10;Description automatically generated">
            <a:extLst>
              <a:ext uri="{FF2B5EF4-FFF2-40B4-BE49-F238E27FC236}">
                <a16:creationId xmlns:a16="http://schemas.microsoft.com/office/drawing/2014/main" id="{D012BA79-2EFC-E6F7-0A87-EEB9B83BC113}"/>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1FA144B0-A96A-233A-E6E5-9C09C769FF9B}"/>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3" name="Date Placeholder 3">
            <a:extLst>
              <a:ext uri="{FF2B5EF4-FFF2-40B4-BE49-F238E27FC236}">
                <a16:creationId xmlns:a16="http://schemas.microsoft.com/office/drawing/2014/main" id="{70B9F27B-9742-FCEE-5730-40649A7714AC}"/>
              </a:ext>
            </a:extLst>
          </p:cNvPr>
          <p:cNvSpPr>
            <a:spLocks noGrp="1"/>
          </p:cNvSpPr>
          <p:nvPr>
            <p:ph type="dt" sz="half" idx="10"/>
          </p:nvPr>
        </p:nvSpPr>
        <p:spPr>
          <a:xfrm>
            <a:off x="172212" y="6586076"/>
            <a:ext cx="994520" cy="365125"/>
          </a:xfrm>
        </p:spPr>
        <p:txBody>
          <a:bodyPr/>
          <a:lstStyle>
            <a:lvl1pPr>
              <a:defRPr sz="1200"/>
            </a:lvl1pPr>
          </a:lstStyle>
          <a:p>
            <a:fld id="{914E1761-4829-4AAD-8462-8613D5A31EFB}" type="datetime5">
              <a:rPr lang="en-US" smtClean="0"/>
              <a:t>23-Jun-23</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C421568F-38DC-549E-10EC-4F5A5662F9DA}"/>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545C274B-91A4-26F3-1E21-34526FAFDBC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302027" y="624110"/>
            <a:ext cx="10202586"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302026" y="1904999"/>
            <a:ext cx="10202586" cy="4505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FA3E0-0B48-5F29-02AF-53334B0F2C8B}"/>
              </a:ext>
            </a:extLst>
          </p:cNvPr>
          <p:cNvSpPr>
            <a:spLocks noGrp="1"/>
          </p:cNvSpPr>
          <p:nvPr>
            <p:ph type="dt" sz="half" idx="10"/>
          </p:nvPr>
        </p:nvSpPr>
        <p:spPr>
          <a:xfrm>
            <a:off x="172212" y="6586076"/>
            <a:ext cx="994520" cy="365125"/>
          </a:xfrm>
        </p:spPr>
        <p:txBody>
          <a:bodyPr/>
          <a:lstStyle>
            <a:lvl1pPr>
              <a:defRPr sz="1200"/>
            </a:lvl1pPr>
          </a:lstStyle>
          <a:p>
            <a:fld id="{3A5799BA-AC88-42FB-B8BE-FF1867FF2DFC}" type="datetime5">
              <a:rPr lang="en-US" smtClean="0"/>
              <a:t>23-Jun-23</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43D5051F-15C0-0841-873F-A0D3C6BA9D6E}"/>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77792FC7-F22B-96F5-EC36-56C5EBE7A2C5}"/>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80930" y="2058750"/>
            <a:ext cx="10023681"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480930" y="3530129"/>
            <a:ext cx="10023681" cy="860400"/>
          </a:xfrm>
        </p:spPr>
        <p:txBody>
          <a:bodyPr anchor="t"/>
          <a:lstStyle>
            <a:lvl1pPr marL="0" indent="0" algn="l">
              <a:buNone/>
              <a:defRPr sz="2000">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Immagine 7" descr="Immagine che contiene testo, persona, mano&#10;&#10;Descrizione generata automaticamente">
            <a:extLst>
              <a:ext uri="{FF2B5EF4-FFF2-40B4-BE49-F238E27FC236}">
                <a16:creationId xmlns:a16="http://schemas.microsoft.com/office/drawing/2014/main" id="{7A04E972-9E8C-40D1-AA2C-8CE104ECB6D3}"/>
              </a:ext>
            </a:extLst>
          </p:cNvPr>
          <p:cNvPicPr>
            <a:picLocks noChangeAspect="1"/>
          </p:cNvPicPr>
          <p:nvPr userDrawn="1"/>
        </p:nvPicPr>
        <p:blipFill>
          <a:blip r:embed="rId2"/>
          <a:stretch>
            <a:fillRect/>
          </a:stretch>
        </p:blipFill>
        <p:spPr>
          <a:xfrm>
            <a:off x="172212" y="0"/>
            <a:ext cx="12024828" cy="2306866"/>
          </a:xfrm>
          <a:prstGeom prst="rect">
            <a:avLst/>
          </a:prstGeom>
        </p:spPr>
      </p:pic>
      <p:sp>
        <p:nvSpPr>
          <p:cNvPr id="5" name="Date Placeholder 3">
            <a:extLst>
              <a:ext uri="{FF2B5EF4-FFF2-40B4-BE49-F238E27FC236}">
                <a16:creationId xmlns:a16="http://schemas.microsoft.com/office/drawing/2014/main" id="{6A87B8BD-BA7D-530B-E22F-BF55F397078D}"/>
              </a:ext>
            </a:extLst>
          </p:cNvPr>
          <p:cNvSpPr>
            <a:spLocks noGrp="1"/>
          </p:cNvSpPr>
          <p:nvPr>
            <p:ph type="dt" sz="half" idx="10"/>
          </p:nvPr>
        </p:nvSpPr>
        <p:spPr>
          <a:xfrm>
            <a:off x="172212" y="6586076"/>
            <a:ext cx="994520" cy="365125"/>
          </a:xfrm>
        </p:spPr>
        <p:txBody>
          <a:bodyPr/>
          <a:lstStyle>
            <a:lvl1pPr>
              <a:defRPr sz="1200"/>
            </a:lvl1pPr>
          </a:lstStyle>
          <a:p>
            <a:fld id="{BBFC8A02-69CE-4022-BC92-E0319BEAF265}" type="datetime5">
              <a:rPr lang="en-US" smtClean="0"/>
              <a:t>23-Jun-23</a:t>
            </a:fld>
            <a:endParaRPr lang="en-US" dirty="0"/>
          </a:p>
        </p:txBody>
      </p:sp>
      <p:sp>
        <p:nvSpPr>
          <p:cNvPr id="9" name="Slide Number Placeholder 5">
            <a:extLst>
              <a:ext uri="{FF2B5EF4-FFF2-40B4-BE49-F238E27FC236}">
                <a16:creationId xmlns:a16="http://schemas.microsoft.com/office/drawing/2014/main" id="{ADF1F6D4-44A5-391B-7C2A-7970C4D55FA3}"/>
              </a:ext>
            </a:extLst>
          </p:cNvPr>
          <p:cNvSpPr>
            <a:spLocks noGrp="1"/>
          </p:cNvSpPr>
          <p:nvPr>
            <p:ph type="sldNum" sz="quarter" idx="12"/>
          </p:nvPr>
        </p:nvSpPr>
        <p:spPr>
          <a:xfrm>
            <a:off x="11753512" y="6540357"/>
            <a:ext cx="558914" cy="45719"/>
          </a:xfrm>
        </p:spPr>
        <p:txBody>
          <a:bodyPr/>
          <a:lstStyle>
            <a:lvl1pPr>
              <a:defRPr sz="1400"/>
            </a:lvl1pPr>
          </a:lstStyle>
          <a:p>
            <a:fld id="{D57F1E4F-1CFF-5643-939E-217C01CDF565}" type="slidenum">
              <a:rPr lang="en-US" smtClean="0"/>
              <a:pPr/>
              <a:t>‹#›</a:t>
            </a:fld>
            <a:endParaRPr lang="en-US" dirty="0"/>
          </a:p>
        </p:txBody>
      </p:sp>
      <p:pic>
        <p:nvPicPr>
          <p:cNvPr id="10" name="Picture 4" descr="A picture containing diagram&#10;&#10;Description automatically generated">
            <a:extLst>
              <a:ext uri="{FF2B5EF4-FFF2-40B4-BE49-F238E27FC236}">
                <a16:creationId xmlns:a16="http://schemas.microsoft.com/office/drawing/2014/main" id="{7CFD8F4D-B546-2BCE-4A26-4BB609F1987E}"/>
              </a:ext>
            </a:extLst>
          </p:cNvPr>
          <p:cNvPicPr>
            <a:picLocks noChangeAspect="1"/>
          </p:cNvPicPr>
          <p:nvPr userDrawn="1"/>
        </p:nvPicPr>
        <p:blipFill>
          <a:blip r:embed="rId3"/>
          <a:stretch>
            <a:fillRect/>
          </a:stretch>
        </p:blipFill>
        <p:spPr>
          <a:xfrm>
            <a:off x="9897012" y="6096136"/>
            <a:ext cx="1736075" cy="7274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21904" y="1905000"/>
            <a:ext cx="5059017" cy="45534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80921" y="1904999"/>
            <a:ext cx="5123689" cy="455342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42519CDC-64D5-ABEB-1200-CE250110E0F5}"/>
              </a:ext>
            </a:extLst>
          </p:cNvPr>
          <p:cNvSpPr>
            <a:spLocks noGrp="1"/>
          </p:cNvSpPr>
          <p:nvPr>
            <p:ph type="dt" sz="half" idx="10"/>
          </p:nvPr>
        </p:nvSpPr>
        <p:spPr>
          <a:xfrm>
            <a:off x="172212" y="6586076"/>
            <a:ext cx="994520" cy="365125"/>
          </a:xfrm>
        </p:spPr>
        <p:txBody>
          <a:bodyPr/>
          <a:lstStyle>
            <a:lvl1pPr>
              <a:defRPr sz="1200"/>
            </a:lvl1pPr>
          </a:lstStyle>
          <a:p>
            <a:fld id="{062A16E3-455F-40B0-92E8-BFF9BA927C0E}" type="datetime5">
              <a:rPr lang="en-US" smtClean="0"/>
              <a:t>23-Jun-23</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60AF3881-7571-E3CF-2215-28CE8F5BF751}"/>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074D74A9-6810-E53E-C8D0-57088D117E0A}"/>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47B68AB7-A84C-7ABD-F461-F14E66A08D98}"/>
              </a:ext>
            </a:extLst>
          </p:cNvPr>
          <p:cNvSpPr>
            <a:spLocks noGrp="1"/>
          </p:cNvSpPr>
          <p:nvPr>
            <p:ph type="dt" sz="half" idx="10"/>
          </p:nvPr>
        </p:nvSpPr>
        <p:spPr>
          <a:xfrm>
            <a:off x="172212" y="6586076"/>
            <a:ext cx="994520" cy="365125"/>
          </a:xfrm>
        </p:spPr>
        <p:txBody>
          <a:bodyPr/>
          <a:lstStyle>
            <a:lvl1pPr>
              <a:defRPr sz="1200"/>
            </a:lvl1pPr>
          </a:lstStyle>
          <a:p>
            <a:fld id="{42AC49D9-311B-4A4C-B975-9A6E535768C4}" type="datetime5">
              <a:rPr lang="en-US" smtClean="0"/>
              <a:t>23-Jun-23</a:t>
            </a:fld>
            <a:endParaRPr lang="en-US" dirty="0"/>
          </a:p>
        </p:txBody>
      </p:sp>
      <p:sp>
        <p:nvSpPr>
          <p:cNvPr id="7" name="Slide Number Placeholder 5">
            <a:extLst>
              <a:ext uri="{FF2B5EF4-FFF2-40B4-BE49-F238E27FC236}">
                <a16:creationId xmlns:a16="http://schemas.microsoft.com/office/drawing/2014/main" id="{83A44A8F-CAD8-E81A-067A-0207B4DA3A41}"/>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pic>
        <p:nvPicPr>
          <p:cNvPr id="8" name="Picture 4" descr="A picture containing diagram&#10;&#10;Description automatically generated">
            <a:extLst>
              <a:ext uri="{FF2B5EF4-FFF2-40B4-BE49-F238E27FC236}">
                <a16:creationId xmlns:a16="http://schemas.microsoft.com/office/drawing/2014/main" id="{B9724CCE-4313-E005-0BC2-B2294F059603}"/>
              </a:ext>
            </a:extLst>
          </p:cNvPr>
          <p:cNvPicPr>
            <a:picLocks noChangeAspect="1"/>
          </p:cNvPicPr>
          <p:nvPr userDrawn="1"/>
        </p:nvPicPr>
        <p:blipFill>
          <a:blip r:embed="rId2"/>
          <a:stretch>
            <a:fillRect/>
          </a:stretch>
        </p:blipFill>
        <p:spPr>
          <a:xfrm>
            <a:off x="9897012" y="6096136"/>
            <a:ext cx="1736075" cy="72741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A5A6E06-37F6-D535-3094-29ADD174C49A}"/>
              </a:ext>
            </a:extLst>
          </p:cNvPr>
          <p:cNvSpPr>
            <a:spLocks noGrp="1"/>
          </p:cNvSpPr>
          <p:nvPr>
            <p:ph type="dt" sz="half" idx="10"/>
          </p:nvPr>
        </p:nvSpPr>
        <p:spPr>
          <a:xfrm>
            <a:off x="172212" y="6586076"/>
            <a:ext cx="994520" cy="365125"/>
          </a:xfrm>
        </p:spPr>
        <p:txBody>
          <a:bodyPr/>
          <a:lstStyle>
            <a:lvl1pPr>
              <a:defRPr sz="1200"/>
            </a:lvl1pPr>
          </a:lstStyle>
          <a:p>
            <a:fld id="{6C0CBBC7-A28A-46CD-96D7-477DC46FC735}" type="datetime5">
              <a:rPr lang="en-US" smtClean="0"/>
              <a:t>23-Jun-23</a:t>
            </a:fld>
            <a:endParaRPr lang="en-US" dirty="0"/>
          </a:p>
        </p:txBody>
      </p:sp>
      <p:pic>
        <p:nvPicPr>
          <p:cNvPr id="7" name="Picture 4" descr="A picture containing diagram&#10;&#10;Description automatically generated">
            <a:extLst>
              <a:ext uri="{FF2B5EF4-FFF2-40B4-BE49-F238E27FC236}">
                <a16:creationId xmlns:a16="http://schemas.microsoft.com/office/drawing/2014/main" id="{FCEBDEA2-8DA6-0CCD-FFD3-C59EFFF7DC5E}"/>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4" name="Slide Number Placeholder 5">
            <a:extLst>
              <a:ext uri="{FF2B5EF4-FFF2-40B4-BE49-F238E27FC236}">
                <a16:creationId xmlns:a16="http://schemas.microsoft.com/office/drawing/2014/main" id="{381B8AEF-30D7-2CD2-ECD7-5282FF662DC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1174" y="446088"/>
            <a:ext cx="4653237"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601234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1174" y="1598612"/>
            <a:ext cx="4653237" cy="4813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1F1EC8C-ED91-B04B-DE0B-91669DD6275E}"/>
              </a:ext>
            </a:extLst>
          </p:cNvPr>
          <p:cNvSpPr>
            <a:spLocks noGrp="1"/>
          </p:cNvSpPr>
          <p:nvPr>
            <p:ph type="dt" sz="half" idx="10"/>
          </p:nvPr>
        </p:nvSpPr>
        <p:spPr>
          <a:xfrm>
            <a:off x="172212" y="6586076"/>
            <a:ext cx="994520" cy="365125"/>
          </a:xfrm>
        </p:spPr>
        <p:txBody>
          <a:bodyPr/>
          <a:lstStyle>
            <a:lvl1pPr>
              <a:defRPr sz="1200"/>
            </a:lvl1pPr>
          </a:lstStyle>
          <a:p>
            <a:fld id="{717A02B1-549B-4A53-AA3E-14B434CF5894}" type="datetime5">
              <a:rPr lang="en-US" smtClean="0"/>
              <a:t>23-Jun-23</a:t>
            </a:fld>
            <a:endParaRPr lang="en-US" dirty="0"/>
          </a:p>
        </p:txBody>
      </p:sp>
      <p:pic>
        <p:nvPicPr>
          <p:cNvPr id="7" name="Picture 4" descr="A picture containing diagram&#10;&#10;Description automatically generated">
            <a:extLst>
              <a:ext uri="{FF2B5EF4-FFF2-40B4-BE49-F238E27FC236}">
                <a16:creationId xmlns:a16="http://schemas.microsoft.com/office/drawing/2014/main" id="{44033DCC-D158-DF90-2102-81BCC528DC34}"/>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8" name="Slide Number Placeholder 5">
            <a:extLst>
              <a:ext uri="{FF2B5EF4-FFF2-40B4-BE49-F238E27FC236}">
                <a16:creationId xmlns:a16="http://schemas.microsoft.com/office/drawing/2014/main" id="{B79B9B94-6CA0-3898-F01C-F773DF1E457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351722" y="4800600"/>
            <a:ext cx="10152891"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51722" y="634965"/>
            <a:ext cx="1015289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3">
            <a:extLst>
              <a:ext uri="{FF2B5EF4-FFF2-40B4-BE49-F238E27FC236}">
                <a16:creationId xmlns:a16="http://schemas.microsoft.com/office/drawing/2014/main" id="{D58A7FA9-50BD-90AF-F2CB-4DF6DDA8B59C}"/>
              </a:ext>
            </a:extLst>
          </p:cNvPr>
          <p:cNvSpPr>
            <a:spLocks noGrp="1"/>
          </p:cNvSpPr>
          <p:nvPr>
            <p:ph type="dt" sz="half" idx="10"/>
          </p:nvPr>
        </p:nvSpPr>
        <p:spPr>
          <a:xfrm>
            <a:off x="172212" y="6586076"/>
            <a:ext cx="994520" cy="365125"/>
          </a:xfrm>
        </p:spPr>
        <p:txBody>
          <a:bodyPr/>
          <a:lstStyle>
            <a:lvl1pPr>
              <a:defRPr sz="1200"/>
            </a:lvl1pPr>
          </a:lstStyle>
          <a:p>
            <a:fld id="{81B5C6CB-826C-4A6E-9063-71B498FB7552}" type="datetime5">
              <a:rPr lang="en-US" smtClean="0"/>
              <a:t>23-Jun-23</a:t>
            </a:fld>
            <a:endParaRPr lang="en-US" dirty="0"/>
          </a:p>
        </p:txBody>
      </p:sp>
      <p:pic>
        <p:nvPicPr>
          <p:cNvPr id="12" name="Picture 4" descr="A picture containing diagram&#10;&#10;Description automatically generated">
            <a:extLst>
              <a:ext uri="{FF2B5EF4-FFF2-40B4-BE49-F238E27FC236}">
                <a16:creationId xmlns:a16="http://schemas.microsoft.com/office/drawing/2014/main" id="{8895CB02-C7B9-847A-6A1A-EB842C05824D}"/>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5" name="Slide Number Placeholder 5">
            <a:extLst>
              <a:ext uri="{FF2B5EF4-FFF2-40B4-BE49-F238E27FC236}">
                <a16:creationId xmlns:a16="http://schemas.microsoft.com/office/drawing/2014/main" id="{1264F139-00A7-1F3A-7F9C-53B6188EA47B}"/>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470992" y="609600"/>
            <a:ext cx="10033620"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401418" y="4354046"/>
            <a:ext cx="10103194"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0337F5-CB7C-FA71-4C84-CD69AD014650}"/>
              </a:ext>
            </a:extLst>
          </p:cNvPr>
          <p:cNvSpPr>
            <a:spLocks noGrp="1"/>
          </p:cNvSpPr>
          <p:nvPr>
            <p:ph type="dt" sz="half" idx="10"/>
          </p:nvPr>
        </p:nvSpPr>
        <p:spPr>
          <a:xfrm>
            <a:off x="172212" y="6586076"/>
            <a:ext cx="994520" cy="365125"/>
          </a:xfrm>
        </p:spPr>
        <p:txBody>
          <a:bodyPr/>
          <a:lstStyle>
            <a:lvl1pPr>
              <a:defRPr sz="1200"/>
            </a:lvl1pPr>
          </a:lstStyle>
          <a:p>
            <a:fld id="{B1A69883-3336-413A-A9ED-E293EE46FEAE}" type="datetime5">
              <a:rPr lang="en-US" smtClean="0"/>
              <a:t>23-Jun-23</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12311AB8-2A91-B430-3773-F9C2C1ACEDE3}"/>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EA9BBFC4-EA5D-045D-75BC-050BD1049AB7}"/>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alpha val="80000"/>
              </a:schemeClr>
            </a:gs>
            <a:gs pos="100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321904" y="624110"/>
            <a:ext cx="10182707" cy="1280890"/>
          </a:xfrm>
          <a:prstGeom prst="rect">
            <a:avLst/>
          </a:prstGeom>
        </p:spPr>
        <p:txBody>
          <a:bodyPr vert="horz" lIns="91440" tIns="45720" rIns="91440" bIns="45720" rtlCol="0" anchor="t">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1321532" y="1905000"/>
            <a:ext cx="10183080" cy="455342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36" name="Date Placeholder 3">
            <a:extLst>
              <a:ext uri="{FF2B5EF4-FFF2-40B4-BE49-F238E27FC236}">
                <a16:creationId xmlns:a16="http://schemas.microsoft.com/office/drawing/2014/main" id="{F2EA3A01-28AF-46A8-4B4D-9289BC338095}"/>
              </a:ext>
            </a:extLst>
          </p:cNvPr>
          <p:cNvSpPr>
            <a:spLocks noGrp="1"/>
          </p:cNvSpPr>
          <p:nvPr>
            <p:ph type="dt" sz="half" idx="2"/>
          </p:nvPr>
        </p:nvSpPr>
        <p:spPr>
          <a:xfrm>
            <a:off x="91440" y="6544128"/>
            <a:ext cx="1048971" cy="365125"/>
          </a:xfrm>
          <a:prstGeom prst="rect">
            <a:avLst/>
          </a:prstGeom>
        </p:spPr>
        <p:txBody>
          <a:bodyPr/>
          <a:lstStyle>
            <a:lvl1pPr>
              <a:defRPr sz="1200">
                <a:latin typeface="Calibri" panose="020F0502020204030204" pitchFamily="34" charset="0"/>
                <a:cs typeface="Calibri" panose="020F0502020204030204" pitchFamily="34" charset="0"/>
              </a:defRPr>
            </a:lvl1pPr>
          </a:lstStyle>
          <a:p>
            <a:fld id="{EE6297D0-C7A1-4675-B3F7-BFB22ED21CCC}" type="datetime5">
              <a:rPr lang="en-US" smtClean="0"/>
              <a:pPr/>
              <a:t>23-Jun-23</a:t>
            </a:fld>
            <a:endParaRPr lang="en-US" dirty="0"/>
          </a:p>
        </p:txBody>
      </p:sp>
      <p:sp>
        <p:nvSpPr>
          <p:cNvPr id="38" name="Slide Number Placeholder 5">
            <a:extLst>
              <a:ext uri="{FF2B5EF4-FFF2-40B4-BE49-F238E27FC236}">
                <a16:creationId xmlns:a16="http://schemas.microsoft.com/office/drawing/2014/main" id="{92E4ABF2-7922-BFF1-00BA-322F4F460EEB}"/>
              </a:ext>
            </a:extLst>
          </p:cNvPr>
          <p:cNvSpPr>
            <a:spLocks noGrp="1"/>
          </p:cNvSpPr>
          <p:nvPr>
            <p:ph type="sldNum" sz="quarter" idx="4"/>
          </p:nvPr>
        </p:nvSpPr>
        <p:spPr>
          <a:xfrm>
            <a:off x="11670452" y="6458428"/>
            <a:ext cx="779767" cy="365125"/>
          </a:xfrm>
          <a:prstGeom prst="rect">
            <a:avLst/>
          </a:prstGeom>
        </p:spPr>
        <p:txBody>
          <a:bodyPr/>
          <a:lstStyle>
            <a:lvl1pPr>
              <a:defRPr sz="1600"/>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60" r:id="rId9"/>
    <p:sldLayoutId id="2147483661" r:id="rId10"/>
    <p:sldLayoutId id="2147483662" r:id="rId11"/>
    <p:sldLayoutId id="2147483663" r:id="rId12"/>
    <p:sldLayoutId id="2147483664" r:id="rId13"/>
  </p:sldLayoutIdLst>
  <p:hf hdr="0" ftr="0"/>
  <p:txStyles>
    <p:titleStyle>
      <a:lvl1pPr algn="l" defTabSz="457200" rtl="0" eaLnBrk="1" latinLnBrk="0" hangingPunct="1">
        <a:spcBef>
          <a:spcPct val="0"/>
        </a:spcBef>
        <a:buNone/>
        <a:defRPr sz="3600" kern="1200">
          <a:solidFill>
            <a:schemeClr val="accent4">
              <a:lumMod val="50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mpai.community/about/statutes/"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A326-962E-449B-B27F-735553353598}"/>
              </a:ext>
            </a:extLst>
          </p:cNvPr>
          <p:cNvSpPr>
            <a:spLocks noGrp="1"/>
          </p:cNvSpPr>
          <p:nvPr>
            <p:ph type="ctrTitle"/>
          </p:nvPr>
        </p:nvSpPr>
        <p:spPr>
          <a:xfrm>
            <a:off x="2139962" y="2894853"/>
            <a:ext cx="9360883" cy="1685856"/>
          </a:xfrm>
        </p:spPr>
        <p:txBody>
          <a:bodyPr>
            <a:normAutofit fontScale="90000"/>
          </a:bodyPr>
          <a:lstStyle/>
          <a:p>
            <a:r>
              <a:rPr lang="en-GB" dirty="0">
                <a:solidFill>
                  <a:schemeClr val="tx1"/>
                </a:solidFill>
              </a:rPr>
              <a:t>C</a:t>
            </a:r>
            <a:r>
              <a:rPr lang="en-GB" dirty="0">
                <a:solidFill>
                  <a:schemeClr val="tx1"/>
                </a:solidFill>
                <a:latin typeface="Calibri" panose="020F0502020204030204" pitchFamily="34" charset="0"/>
                <a:cs typeface="Calibri" panose="020F0502020204030204" pitchFamily="34" charset="0"/>
              </a:rPr>
              <a:t>all for Technologies: </a:t>
            </a:r>
            <a:br>
              <a:rPr lang="en-GB" dirty="0">
                <a:solidFill>
                  <a:schemeClr val="tx1"/>
                </a:solidFill>
                <a:latin typeface="Calibri" panose="020F0502020204030204" pitchFamily="34" charset="0"/>
                <a:cs typeface="Calibri" panose="020F0502020204030204" pitchFamily="34" charset="0"/>
              </a:rPr>
            </a:br>
            <a:r>
              <a:rPr lang="en-GB" dirty="0">
                <a:solidFill>
                  <a:schemeClr val="tx1"/>
                </a:solidFill>
                <a:latin typeface="Calibri" panose="020F0502020204030204" pitchFamily="34" charset="0"/>
                <a:cs typeface="Calibri" panose="020F0502020204030204" pitchFamily="34" charset="0"/>
              </a:rPr>
              <a:t>MPAI Metaverse Model (MPAI-MMM)  Architecture</a:t>
            </a:r>
          </a:p>
        </p:txBody>
      </p:sp>
      <p:sp>
        <p:nvSpPr>
          <p:cNvPr id="3" name="Subtitle 2">
            <a:extLst>
              <a:ext uri="{FF2B5EF4-FFF2-40B4-BE49-F238E27FC236}">
                <a16:creationId xmlns:a16="http://schemas.microsoft.com/office/drawing/2014/main" id="{CAB58A7E-DB60-4EC9-815D-66D1515C39ED}"/>
              </a:ext>
            </a:extLst>
          </p:cNvPr>
          <p:cNvSpPr>
            <a:spLocks noGrp="1"/>
          </p:cNvSpPr>
          <p:nvPr>
            <p:ph type="subTitle" idx="1"/>
          </p:nvPr>
        </p:nvSpPr>
        <p:spPr>
          <a:xfrm>
            <a:off x="3597836" y="5301173"/>
            <a:ext cx="4996328" cy="1068293"/>
          </a:xfrm>
        </p:spPr>
        <p:txBody>
          <a:bodyPr>
            <a:normAutofit/>
          </a:bodyPr>
          <a:lstStyle/>
          <a:p>
            <a:r>
              <a:rPr lang="en-US" sz="1700">
                <a:solidFill>
                  <a:schemeClr val="tx1"/>
                </a:solidFill>
              </a:rPr>
              <a:t>.</a:t>
            </a:r>
            <a:endParaRPr lang="en-GB" sz="1700">
              <a:solidFill>
                <a:schemeClr val="tx1"/>
              </a:solidFill>
            </a:endParaRPr>
          </a:p>
        </p:txBody>
      </p:sp>
      <p:sp>
        <p:nvSpPr>
          <p:cNvPr id="5" name="CasellaDiTesto 4">
            <a:extLst>
              <a:ext uri="{FF2B5EF4-FFF2-40B4-BE49-F238E27FC236}">
                <a16:creationId xmlns:a16="http://schemas.microsoft.com/office/drawing/2014/main" id="{45E8F07C-B7FF-3F3B-D89D-0D68E3FD9187}"/>
              </a:ext>
            </a:extLst>
          </p:cNvPr>
          <p:cNvSpPr txBox="1"/>
          <p:nvPr/>
        </p:nvSpPr>
        <p:spPr>
          <a:xfrm>
            <a:off x="2836721" y="4401327"/>
            <a:ext cx="7906043" cy="461665"/>
          </a:xfrm>
          <a:prstGeom prst="rect">
            <a:avLst/>
          </a:prstGeom>
          <a:noFill/>
        </p:spPr>
        <p:txBody>
          <a:bodyPr wrap="square" rtlCol="0">
            <a:spAutoFit/>
          </a:bodyPr>
          <a:lstStyle/>
          <a:p>
            <a:endParaRPr lang="it-IT" sz="2400" dirty="0"/>
          </a:p>
        </p:txBody>
      </p:sp>
      <p:sp>
        <p:nvSpPr>
          <p:cNvPr id="4" name="Subtitle 2">
            <a:extLst>
              <a:ext uri="{FF2B5EF4-FFF2-40B4-BE49-F238E27FC236}">
                <a16:creationId xmlns:a16="http://schemas.microsoft.com/office/drawing/2014/main" id="{5DD2FF83-21CA-E11D-F8FA-D0EEC00DA6B2}"/>
              </a:ext>
            </a:extLst>
          </p:cNvPr>
          <p:cNvSpPr txBox="1">
            <a:spLocks/>
          </p:cNvSpPr>
          <p:nvPr/>
        </p:nvSpPr>
        <p:spPr>
          <a:xfrm>
            <a:off x="2124979" y="4685211"/>
            <a:ext cx="8915399" cy="842399"/>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ts val="1000"/>
              </a:spcBef>
              <a:spcAft>
                <a:spcPts val="0"/>
              </a:spcAft>
              <a:buClr>
                <a:schemeClr val="accent1"/>
              </a:buClr>
              <a:buFont typeface="Wingdings 3" charset="2"/>
              <a:buNone/>
              <a:defRPr sz="2400" kern="1200">
                <a:solidFill>
                  <a:schemeClr val="accent3">
                    <a:lumMod val="7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dirty="0"/>
              <a:t>Leonardo Chiariglione</a:t>
            </a:r>
          </a:p>
          <a:p>
            <a:r>
              <a:rPr lang="en-US" dirty="0"/>
              <a:t>Presentation of MMM-Architecture Call 2023/06/22T08 &amp; 15 UTC</a:t>
            </a:r>
          </a:p>
        </p:txBody>
      </p:sp>
      <p:sp>
        <p:nvSpPr>
          <p:cNvPr id="7" name="Slide Number Placeholder 6">
            <a:extLst>
              <a:ext uri="{FF2B5EF4-FFF2-40B4-BE49-F238E27FC236}">
                <a16:creationId xmlns:a16="http://schemas.microsoft.com/office/drawing/2014/main" id="{1CA04A84-1F9E-E6C3-B0F2-63EB11152977}"/>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Date Placeholder 5">
            <a:extLst>
              <a:ext uri="{FF2B5EF4-FFF2-40B4-BE49-F238E27FC236}">
                <a16:creationId xmlns:a16="http://schemas.microsoft.com/office/drawing/2014/main" id="{E13701BD-82A4-F171-2DBA-A5883B08401F}"/>
              </a:ext>
            </a:extLst>
          </p:cNvPr>
          <p:cNvSpPr>
            <a:spLocks noGrp="1"/>
          </p:cNvSpPr>
          <p:nvPr>
            <p:ph type="dt" sz="half" idx="10"/>
          </p:nvPr>
        </p:nvSpPr>
        <p:spPr/>
        <p:txBody>
          <a:bodyPr/>
          <a:lstStyle/>
          <a:p>
            <a:fld id="{DDA5EF4C-C5A2-446D-A1E6-822FFAFB143B}" type="datetime5">
              <a:rPr lang="en-US" smtClean="0">
                <a:latin typeface="Calibri" panose="020F0502020204030204" pitchFamily="34" charset="0"/>
                <a:cs typeface="Calibri" panose="020F0502020204030204" pitchFamily="34" charset="0"/>
              </a:rPr>
              <a:t>23-Jun-23</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5264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15135-5298-1207-5AC4-E90B33D5F6CD}"/>
              </a:ext>
            </a:extLst>
          </p:cNvPr>
          <p:cNvSpPr>
            <a:spLocks noGrp="1"/>
          </p:cNvSpPr>
          <p:nvPr>
            <p:ph type="title"/>
          </p:nvPr>
        </p:nvSpPr>
        <p:spPr>
          <a:xfrm>
            <a:off x="1480930" y="2322702"/>
            <a:ext cx="10023681" cy="1468800"/>
          </a:xfrm>
        </p:spPr>
        <p:txBody>
          <a:bodyPr/>
          <a:lstStyle/>
          <a:p>
            <a:r>
              <a:rPr lang="en-US" dirty="0"/>
              <a:t>The MPAI Metaverse Model (MPAI-MMM)</a:t>
            </a:r>
            <a:endParaRPr lang="en-150" dirty="0"/>
          </a:p>
        </p:txBody>
      </p:sp>
      <p:sp>
        <p:nvSpPr>
          <p:cNvPr id="7" name="Text Placeholder 6">
            <a:extLst>
              <a:ext uri="{FF2B5EF4-FFF2-40B4-BE49-F238E27FC236}">
                <a16:creationId xmlns:a16="http://schemas.microsoft.com/office/drawing/2014/main" id="{249AA2BE-04F9-B6F0-26E2-C1D1E1BE1ADD}"/>
              </a:ext>
            </a:extLst>
          </p:cNvPr>
          <p:cNvSpPr>
            <a:spLocks noGrp="1"/>
          </p:cNvSpPr>
          <p:nvPr>
            <p:ph type="body" idx="1"/>
          </p:nvPr>
        </p:nvSpPr>
        <p:spPr>
          <a:xfrm>
            <a:off x="1480930" y="3794081"/>
            <a:ext cx="10023681" cy="860400"/>
          </a:xfrm>
        </p:spPr>
        <p:txBody>
          <a:bodyPr/>
          <a:lstStyle/>
          <a:p>
            <a:endParaRPr lang="en-150"/>
          </a:p>
        </p:txBody>
      </p:sp>
      <p:sp>
        <p:nvSpPr>
          <p:cNvPr id="4" name="Date Placeholder 3">
            <a:extLst>
              <a:ext uri="{FF2B5EF4-FFF2-40B4-BE49-F238E27FC236}">
                <a16:creationId xmlns:a16="http://schemas.microsoft.com/office/drawing/2014/main" id="{3906429B-D3EA-3956-9B9B-9576BC52C894}"/>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B50C928C-C785-D4D4-2F7C-DA1AC0EBDFA4}"/>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04285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527F33-9656-93E4-AFD4-58E1A3FE58F8}"/>
              </a:ext>
            </a:extLst>
          </p:cNvPr>
          <p:cNvSpPr>
            <a:spLocks noGrp="1"/>
          </p:cNvSpPr>
          <p:nvPr>
            <p:ph type="title"/>
          </p:nvPr>
        </p:nvSpPr>
        <p:spPr/>
        <p:txBody>
          <a:bodyPr/>
          <a:lstStyle/>
          <a:p>
            <a:r>
              <a:rPr lang="en-US" dirty="0"/>
              <a:t>What is MPAI-MMM?</a:t>
            </a:r>
            <a:endParaRPr lang="en-150" dirty="0"/>
          </a:p>
        </p:txBody>
      </p:sp>
      <p:sp>
        <p:nvSpPr>
          <p:cNvPr id="7" name="Content Placeholder 6">
            <a:extLst>
              <a:ext uri="{FF2B5EF4-FFF2-40B4-BE49-F238E27FC236}">
                <a16:creationId xmlns:a16="http://schemas.microsoft.com/office/drawing/2014/main" id="{0B5925C9-3720-1135-3214-85940987D3B6}"/>
              </a:ext>
            </a:extLst>
          </p:cNvPr>
          <p:cNvSpPr>
            <a:spLocks noGrp="1"/>
          </p:cNvSpPr>
          <p:nvPr>
            <p:ph idx="1"/>
          </p:nvPr>
        </p:nvSpPr>
        <p:spPr/>
        <p:txBody>
          <a:bodyPr/>
          <a:lstStyle/>
          <a:p>
            <a:r>
              <a:rPr lang="en-US" dirty="0"/>
              <a:t>The name of the MPAI project addressing Metaverse Interoperability standards</a:t>
            </a:r>
          </a:p>
          <a:p>
            <a:r>
              <a:rPr lang="en-US" dirty="0"/>
              <a:t>The MPAI-MMM project is developing along a roadmap:</a:t>
            </a:r>
          </a:p>
          <a:p>
            <a:pPr lvl="1"/>
            <a:r>
              <a:rPr lang="en-US" dirty="0"/>
              <a:t>Functionalities				January 	2023</a:t>
            </a:r>
          </a:p>
          <a:p>
            <a:pPr lvl="1"/>
            <a:r>
              <a:rPr lang="en-US" dirty="0"/>
              <a:t>Functionality Profiles			April 		2023</a:t>
            </a:r>
          </a:p>
          <a:p>
            <a:pPr lvl="1"/>
            <a:r>
              <a:rPr lang="en-US" i="1" dirty="0"/>
              <a:t>Architecture					September 2023</a:t>
            </a:r>
          </a:p>
          <a:p>
            <a:pPr lvl="1"/>
            <a:r>
              <a:rPr lang="en-US" i="1" dirty="0"/>
              <a:t>Metaverse standard </a:t>
            </a:r>
            <a:r>
              <a:rPr lang="en-US" i="1" dirty="0" err="1"/>
              <a:t>ToC</a:t>
            </a:r>
            <a:r>
              <a:rPr lang="en-US" i="1" dirty="0"/>
              <a:t>		November 	2023</a:t>
            </a:r>
          </a:p>
          <a:p>
            <a:pPr lvl="1"/>
            <a:r>
              <a:rPr lang="en-GB" i="1" dirty="0"/>
              <a:t>MPAI Technology Mapping	December	2023</a:t>
            </a:r>
            <a:endParaRPr lang="en-150" i="1" dirty="0"/>
          </a:p>
        </p:txBody>
      </p:sp>
      <p:sp>
        <p:nvSpPr>
          <p:cNvPr id="4" name="Date Placeholder 3">
            <a:extLst>
              <a:ext uri="{FF2B5EF4-FFF2-40B4-BE49-F238E27FC236}">
                <a16:creationId xmlns:a16="http://schemas.microsoft.com/office/drawing/2014/main" id="{FB1C30CF-66BA-FBC5-31B0-E8D69E83CC14}"/>
              </a:ext>
            </a:extLst>
          </p:cNvPr>
          <p:cNvSpPr>
            <a:spLocks noGrp="1"/>
          </p:cNvSpPr>
          <p:nvPr>
            <p:ph type="dt" sz="half" idx="10"/>
          </p:nvPr>
        </p:nvSpPr>
        <p:spPr/>
        <p:txBody>
          <a:bodyPr/>
          <a:lstStyle/>
          <a:p>
            <a:fld id="{BBFC8A02-69CE-4022-BC92-E0319BEAF265}" type="datetime5">
              <a:rPr lang="en-US" smtClean="0"/>
              <a:t>23-Jun-23</a:t>
            </a:fld>
            <a:endParaRPr lang="en-US" dirty="0"/>
          </a:p>
        </p:txBody>
      </p:sp>
      <p:sp>
        <p:nvSpPr>
          <p:cNvPr id="5" name="Slide Number Placeholder 4">
            <a:extLst>
              <a:ext uri="{FF2B5EF4-FFF2-40B4-BE49-F238E27FC236}">
                <a16:creationId xmlns:a16="http://schemas.microsoft.com/office/drawing/2014/main" id="{B7AB6F0D-DC4E-88BE-EE22-1E32C8F90A7E}"/>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584156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AFBEF-B1B1-12F6-F2AD-085ADDD8157B}"/>
              </a:ext>
            </a:extLst>
          </p:cNvPr>
          <p:cNvSpPr>
            <a:spLocks noGrp="1"/>
          </p:cNvSpPr>
          <p:nvPr>
            <p:ph type="title"/>
          </p:nvPr>
        </p:nvSpPr>
        <p:spPr/>
        <p:txBody>
          <a:bodyPr anchor="t">
            <a:normAutofit/>
          </a:bodyPr>
          <a:lstStyle/>
          <a:p>
            <a:r>
              <a:rPr lang="en-US" dirty="0"/>
              <a:t>What is MPAI’s relationship with the Metaverse?</a:t>
            </a:r>
            <a:endParaRPr lang="en-150" dirty="0"/>
          </a:p>
        </p:txBody>
      </p:sp>
      <p:sp>
        <p:nvSpPr>
          <p:cNvPr id="6" name="Content Placeholder 5">
            <a:extLst>
              <a:ext uri="{FF2B5EF4-FFF2-40B4-BE49-F238E27FC236}">
                <a16:creationId xmlns:a16="http://schemas.microsoft.com/office/drawing/2014/main" id="{70A6AD5A-9768-6744-CD37-30734F3BC988}"/>
              </a:ext>
            </a:extLst>
          </p:cNvPr>
          <p:cNvSpPr>
            <a:spLocks noGrp="1"/>
          </p:cNvSpPr>
          <p:nvPr>
            <p:ph idx="1"/>
          </p:nvPr>
        </p:nvSpPr>
        <p:spPr/>
        <p:txBody>
          <a:bodyPr/>
          <a:lstStyle/>
          <a:p>
            <a:pPr marL="0" indent="0">
              <a:lnSpc>
                <a:spcPct val="90000"/>
              </a:lnSpc>
              <a:buNone/>
            </a:pPr>
            <a:r>
              <a:rPr lang="en-US" sz="2400" b="1" dirty="0"/>
              <a:t>Question: 	</a:t>
            </a:r>
            <a:r>
              <a:rPr lang="en-US" sz="2400" dirty="0"/>
              <a:t>if MPAI develops standards for AI-based data coding, </a:t>
            </a:r>
          </a:p>
          <a:p>
            <a:pPr marL="0" indent="0">
              <a:lnSpc>
                <a:spcPct val="90000"/>
              </a:lnSpc>
              <a:buNone/>
            </a:pPr>
            <a:r>
              <a:rPr lang="en-US" dirty="0"/>
              <a:t>			</a:t>
            </a:r>
            <a:r>
              <a:rPr lang="en-US" sz="2400" dirty="0"/>
              <a:t>why is MPAI engaged in “metaverse standards”? </a:t>
            </a:r>
          </a:p>
          <a:p>
            <a:pPr marL="0" indent="0">
              <a:lnSpc>
                <a:spcPct val="90000"/>
              </a:lnSpc>
              <a:buNone/>
            </a:pPr>
            <a:endParaRPr lang="en-US" sz="2400" b="1" dirty="0"/>
          </a:p>
          <a:p>
            <a:pPr marL="0" indent="0">
              <a:lnSpc>
                <a:spcPct val="90000"/>
              </a:lnSpc>
              <a:buNone/>
            </a:pPr>
            <a:r>
              <a:rPr lang="en-US" sz="2400" b="1" dirty="0"/>
              <a:t>Answer:</a:t>
            </a:r>
          </a:p>
          <a:p>
            <a:pPr>
              <a:lnSpc>
                <a:spcPct val="90000"/>
              </a:lnSpc>
            </a:pPr>
            <a:r>
              <a:rPr lang="en-US" sz="2400" dirty="0"/>
              <a:t>The metaverse will require a range of technologies that deal with data and their transformations, i.e., data coding.</a:t>
            </a:r>
          </a:p>
          <a:p>
            <a:pPr>
              <a:lnSpc>
                <a:spcPct val="90000"/>
              </a:lnSpc>
            </a:pPr>
            <a:r>
              <a:rPr lang="en-US" sz="2400" dirty="0"/>
              <a:t>The metaverse is an excellent source of valuable standard projects.</a:t>
            </a:r>
          </a:p>
          <a:p>
            <a:pPr>
              <a:lnSpc>
                <a:spcPct val="90000"/>
              </a:lnSpc>
            </a:pPr>
            <a:r>
              <a:rPr lang="en-US" sz="2400" dirty="0"/>
              <a:t>MPAI has already a few standards that respond to specific metaverse needs.</a:t>
            </a:r>
          </a:p>
          <a:p>
            <a:pPr>
              <a:lnSpc>
                <a:spcPct val="90000"/>
              </a:lnSpc>
            </a:pPr>
            <a:r>
              <a:rPr lang="en-US" sz="2400" dirty="0"/>
              <a:t>The metaverse is thus also a unique technology integration platform.</a:t>
            </a:r>
          </a:p>
          <a:p>
            <a:pPr>
              <a:lnSpc>
                <a:spcPct val="90000"/>
              </a:lnSpc>
            </a:pPr>
            <a:endParaRPr lang="en-150" sz="2400" dirty="0"/>
          </a:p>
          <a:p>
            <a:pPr marL="0" indent="0">
              <a:buNone/>
            </a:pPr>
            <a:endParaRPr lang="en-150" dirty="0"/>
          </a:p>
        </p:txBody>
      </p:sp>
      <p:sp>
        <p:nvSpPr>
          <p:cNvPr id="4" name="Date Placeholder 3">
            <a:extLst>
              <a:ext uri="{FF2B5EF4-FFF2-40B4-BE49-F238E27FC236}">
                <a16:creationId xmlns:a16="http://schemas.microsoft.com/office/drawing/2014/main" id="{765D583B-1A24-3227-B967-D85CC3340B27}"/>
              </a:ext>
            </a:extLst>
          </p:cNvPr>
          <p:cNvSpPr>
            <a:spLocks noGrp="1"/>
          </p:cNvSpPr>
          <p:nvPr>
            <p:ph type="dt" sz="half" idx="10"/>
          </p:nvPr>
        </p:nvSpPr>
        <p:spPr/>
        <p:txBody>
          <a:bodyPr>
            <a:normAutofit/>
          </a:bodyPr>
          <a:lstStyle/>
          <a:p>
            <a:pPr>
              <a:spcAft>
                <a:spcPts val="600"/>
              </a:spcAft>
            </a:pPr>
            <a:fld id="{3A5799BA-AC88-42FB-B8BE-FF1867FF2DFC}" type="datetime5">
              <a:rPr lang="en-US" smtClean="0"/>
              <a:pPr>
                <a:spcAft>
                  <a:spcPts val="600"/>
                </a:spcAft>
              </a:pPr>
              <a:t>23-Jun-23</a:t>
            </a:fld>
            <a:endParaRPr lang="en-US"/>
          </a:p>
        </p:txBody>
      </p:sp>
      <p:sp>
        <p:nvSpPr>
          <p:cNvPr id="5" name="Slide Number Placeholder 4">
            <a:extLst>
              <a:ext uri="{FF2B5EF4-FFF2-40B4-BE49-F238E27FC236}">
                <a16:creationId xmlns:a16="http://schemas.microsoft.com/office/drawing/2014/main" id="{5590D9EF-D548-5E2D-487E-FFEC9473103D}"/>
              </a:ext>
            </a:extLst>
          </p:cNvPr>
          <p:cNvSpPr>
            <a:spLocks noGrp="1"/>
          </p:cNvSpPr>
          <p:nvPr>
            <p:ph type="sldNum" sz="quarter" idx="12"/>
          </p:nvPr>
        </p:nvSpPr>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12</a:t>
            </a:fld>
            <a:endParaRPr lang="en-US" sz="400"/>
          </a:p>
        </p:txBody>
      </p:sp>
    </p:spTree>
    <p:extLst>
      <p:ext uri="{BB962C8B-B14F-4D97-AF65-F5344CB8AC3E}">
        <p14:creationId xmlns:p14="http://schemas.microsoft.com/office/powerpoint/2010/main" val="193898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B1C37-60B1-1EC4-9062-4CA79806814C}"/>
              </a:ext>
            </a:extLst>
          </p:cNvPr>
          <p:cNvSpPr>
            <a:spLocks noGrp="1"/>
          </p:cNvSpPr>
          <p:nvPr>
            <p:ph type="title"/>
          </p:nvPr>
        </p:nvSpPr>
        <p:spPr/>
        <p:txBody>
          <a:bodyPr/>
          <a:lstStyle/>
          <a:p>
            <a:r>
              <a:rPr lang="en-US" dirty="0"/>
              <a:t>What is the MPAI-MMM Architecture?</a:t>
            </a:r>
            <a:endParaRPr lang="en-150" dirty="0"/>
          </a:p>
        </p:txBody>
      </p:sp>
      <p:sp>
        <p:nvSpPr>
          <p:cNvPr id="3" name="Content Placeholder 2">
            <a:extLst>
              <a:ext uri="{FF2B5EF4-FFF2-40B4-BE49-F238E27FC236}">
                <a16:creationId xmlns:a16="http://schemas.microsoft.com/office/drawing/2014/main" id="{6172B325-54F8-F52D-FB20-C91F575CAAC8}"/>
              </a:ext>
            </a:extLst>
          </p:cNvPr>
          <p:cNvSpPr>
            <a:spLocks noGrp="1"/>
          </p:cNvSpPr>
          <p:nvPr>
            <p:ph idx="1"/>
          </p:nvPr>
        </p:nvSpPr>
        <p:spPr>
          <a:xfrm>
            <a:off x="1302026" y="1713407"/>
            <a:ext cx="10202586" cy="4782128"/>
          </a:xfrm>
        </p:spPr>
        <p:txBody>
          <a:bodyPr>
            <a:normAutofit lnSpcReduction="10000"/>
          </a:bodyPr>
          <a:lstStyle/>
          <a:p>
            <a:pPr>
              <a:lnSpc>
                <a:spcPct val="150000"/>
              </a:lnSpc>
            </a:pPr>
            <a:r>
              <a:rPr lang="en-US" dirty="0"/>
              <a:t>The MPAI-MMM Architecture is a specification of the operation model and the functional requirements </a:t>
            </a:r>
            <a:r>
              <a:rPr lang="en-US" sz="2400" dirty="0"/>
              <a:t>of a Metaverse Instance (M-Instance)</a:t>
            </a:r>
          </a:p>
          <a:p>
            <a:pPr>
              <a:lnSpc>
                <a:spcPct val="150000"/>
              </a:lnSpc>
            </a:pPr>
            <a:r>
              <a:rPr lang="en-US" dirty="0"/>
              <a:t>The MPAI-MMM Architecture should be agnostic of:</a:t>
            </a:r>
          </a:p>
          <a:p>
            <a:pPr lvl="1">
              <a:lnSpc>
                <a:spcPct val="150000"/>
              </a:lnSpc>
            </a:pPr>
            <a:r>
              <a:rPr lang="en-US" dirty="0"/>
              <a:t>The type or architecture (centralized/decentralized)</a:t>
            </a:r>
          </a:p>
          <a:p>
            <a:pPr lvl="1">
              <a:lnSpc>
                <a:spcPct val="150000"/>
              </a:lnSpc>
            </a:pPr>
            <a:r>
              <a:rPr lang="en-US" dirty="0"/>
              <a:t>Identification technology</a:t>
            </a:r>
          </a:p>
          <a:p>
            <a:pPr lvl="1">
              <a:lnSpc>
                <a:spcPct val="150000"/>
              </a:lnSpc>
            </a:pPr>
            <a:r>
              <a:rPr lang="en-US" dirty="0"/>
              <a:t>Security technology</a:t>
            </a:r>
          </a:p>
          <a:p>
            <a:pPr lvl="1">
              <a:lnSpc>
                <a:spcPct val="150000"/>
              </a:lnSpc>
            </a:pPr>
            <a:r>
              <a:rPr lang="en-US" dirty="0"/>
              <a:t>Network technology</a:t>
            </a:r>
          </a:p>
          <a:p>
            <a:pPr lvl="1">
              <a:lnSpc>
                <a:spcPct val="150000"/>
              </a:lnSpc>
            </a:pPr>
            <a:r>
              <a:rPr lang="en-US" dirty="0"/>
              <a:t>Data formats</a:t>
            </a:r>
          </a:p>
        </p:txBody>
      </p:sp>
      <p:sp>
        <p:nvSpPr>
          <p:cNvPr id="4" name="Date Placeholder 3">
            <a:extLst>
              <a:ext uri="{FF2B5EF4-FFF2-40B4-BE49-F238E27FC236}">
                <a16:creationId xmlns:a16="http://schemas.microsoft.com/office/drawing/2014/main" id="{066B6219-79BE-D3C9-1AAF-773C4D0A2968}"/>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39C423EE-757E-FA51-03B2-C9C81DEE5596}"/>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40211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0BF17-913A-57E2-47CD-82E48C24521A}"/>
              </a:ext>
            </a:extLst>
          </p:cNvPr>
          <p:cNvSpPr>
            <a:spLocks noGrp="1"/>
          </p:cNvSpPr>
          <p:nvPr>
            <p:ph type="title"/>
          </p:nvPr>
        </p:nvSpPr>
        <p:spPr/>
        <p:txBody>
          <a:bodyPr/>
          <a:lstStyle/>
          <a:p>
            <a:r>
              <a:rPr lang="en-US" dirty="0"/>
              <a:t>What is the MPAI-MMM scope?</a:t>
            </a:r>
            <a:endParaRPr lang="en-150" dirty="0"/>
          </a:p>
        </p:txBody>
      </p:sp>
      <p:sp>
        <p:nvSpPr>
          <p:cNvPr id="3" name="Content Placeholder 2">
            <a:extLst>
              <a:ext uri="{FF2B5EF4-FFF2-40B4-BE49-F238E27FC236}">
                <a16:creationId xmlns:a16="http://schemas.microsoft.com/office/drawing/2014/main" id="{E476635E-2DD8-D5E7-0676-05E44915497A}"/>
              </a:ext>
            </a:extLst>
          </p:cNvPr>
          <p:cNvSpPr>
            <a:spLocks noGrp="1"/>
          </p:cNvSpPr>
          <p:nvPr>
            <p:ph idx="1"/>
          </p:nvPr>
        </p:nvSpPr>
        <p:spPr/>
        <p:txBody>
          <a:bodyPr/>
          <a:lstStyle/>
          <a:p>
            <a:r>
              <a:rPr lang="en-US" dirty="0"/>
              <a:t>The specification of:</a:t>
            </a:r>
          </a:p>
          <a:p>
            <a:pPr lvl="1"/>
            <a:r>
              <a:rPr lang="en-US" dirty="0"/>
              <a:t>MPAI-MMM operation.</a:t>
            </a:r>
          </a:p>
          <a:p>
            <a:pPr lvl="1"/>
            <a:r>
              <a:rPr lang="en-US" dirty="0"/>
              <a:t>MPAI-MMM components.</a:t>
            </a:r>
          </a:p>
          <a:p>
            <a:pPr lvl="1"/>
            <a:r>
              <a:rPr lang="en-US" dirty="0"/>
              <a:t>Functional requirements of the MPAI-MMM components.</a:t>
            </a:r>
          </a:p>
          <a:p>
            <a:r>
              <a:rPr lang="en-US"/>
              <a:t>It is </a:t>
            </a:r>
            <a:r>
              <a:rPr lang="en-US" dirty="0"/>
              <a:t>the necessary intermediate step to enable M-Instance interoperability.</a:t>
            </a:r>
          </a:p>
          <a:p>
            <a:endParaRPr lang="en-150" dirty="0"/>
          </a:p>
        </p:txBody>
      </p:sp>
      <p:sp>
        <p:nvSpPr>
          <p:cNvPr id="4" name="Date Placeholder 3">
            <a:extLst>
              <a:ext uri="{FF2B5EF4-FFF2-40B4-BE49-F238E27FC236}">
                <a16:creationId xmlns:a16="http://schemas.microsoft.com/office/drawing/2014/main" id="{46E59EF8-52ED-04D2-DCE9-BE1D42195D8A}"/>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5ACB6D28-CD6B-30C6-6B8E-F27F642972F6}"/>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91899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15135-5298-1207-5AC4-E90B33D5F6CD}"/>
              </a:ext>
            </a:extLst>
          </p:cNvPr>
          <p:cNvSpPr>
            <a:spLocks noGrp="1"/>
          </p:cNvSpPr>
          <p:nvPr>
            <p:ph type="title"/>
          </p:nvPr>
        </p:nvSpPr>
        <p:spPr>
          <a:xfrm>
            <a:off x="1480930" y="2322702"/>
            <a:ext cx="10023681" cy="1468800"/>
          </a:xfrm>
        </p:spPr>
        <p:txBody>
          <a:bodyPr/>
          <a:lstStyle/>
          <a:p>
            <a:r>
              <a:rPr lang="en-US" dirty="0"/>
              <a:t>Use Cases</a:t>
            </a:r>
            <a:endParaRPr lang="en-150" dirty="0"/>
          </a:p>
        </p:txBody>
      </p:sp>
      <p:sp>
        <p:nvSpPr>
          <p:cNvPr id="7" name="Text Placeholder 6">
            <a:extLst>
              <a:ext uri="{FF2B5EF4-FFF2-40B4-BE49-F238E27FC236}">
                <a16:creationId xmlns:a16="http://schemas.microsoft.com/office/drawing/2014/main" id="{249AA2BE-04F9-B6F0-26E2-C1D1E1BE1ADD}"/>
              </a:ext>
            </a:extLst>
          </p:cNvPr>
          <p:cNvSpPr>
            <a:spLocks noGrp="1"/>
          </p:cNvSpPr>
          <p:nvPr>
            <p:ph type="body" idx="1"/>
          </p:nvPr>
        </p:nvSpPr>
        <p:spPr>
          <a:xfrm>
            <a:off x="1480930" y="3794081"/>
            <a:ext cx="10023681" cy="860400"/>
          </a:xfrm>
        </p:spPr>
        <p:txBody>
          <a:bodyPr/>
          <a:lstStyle/>
          <a:p>
            <a:endParaRPr lang="en-150"/>
          </a:p>
        </p:txBody>
      </p:sp>
      <p:sp>
        <p:nvSpPr>
          <p:cNvPr id="4" name="Date Placeholder 3">
            <a:extLst>
              <a:ext uri="{FF2B5EF4-FFF2-40B4-BE49-F238E27FC236}">
                <a16:creationId xmlns:a16="http://schemas.microsoft.com/office/drawing/2014/main" id="{3906429B-D3EA-3956-9B9B-9576BC52C894}"/>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B50C928C-C785-D4D4-2F7C-DA1AC0EBDFA4}"/>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562423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B8E8-754A-BFE8-192D-75969338CBCF}"/>
              </a:ext>
            </a:extLst>
          </p:cNvPr>
          <p:cNvSpPr>
            <a:spLocks noGrp="1"/>
          </p:cNvSpPr>
          <p:nvPr>
            <p:ph type="title"/>
          </p:nvPr>
        </p:nvSpPr>
        <p:spPr/>
        <p:txBody>
          <a:bodyPr/>
          <a:lstStyle/>
          <a:p>
            <a:r>
              <a:rPr lang="en-US" dirty="0"/>
              <a:t>Use Cases/1</a:t>
            </a:r>
            <a:endParaRPr lang="en-GB" dirty="0"/>
          </a:p>
        </p:txBody>
      </p:sp>
      <p:sp>
        <p:nvSpPr>
          <p:cNvPr id="3" name="Content Placeholder 2">
            <a:extLst>
              <a:ext uri="{FF2B5EF4-FFF2-40B4-BE49-F238E27FC236}">
                <a16:creationId xmlns:a16="http://schemas.microsoft.com/office/drawing/2014/main" id="{D02CE7B9-4E68-11D2-B613-8B69B7082AED}"/>
              </a:ext>
            </a:extLst>
          </p:cNvPr>
          <p:cNvSpPr>
            <a:spLocks noGrp="1"/>
          </p:cNvSpPr>
          <p:nvPr>
            <p:ph idx="1"/>
          </p:nvPr>
        </p:nvSpPr>
        <p:spPr>
          <a:xfrm>
            <a:off x="1302026" y="1923605"/>
            <a:ext cx="10202586" cy="506554"/>
          </a:xfrm>
        </p:spPr>
        <p:txBody>
          <a:bodyPr/>
          <a:lstStyle/>
          <a:p>
            <a:r>
              <a:rPr lang="en-US" dirty="0"/>
              <a:t>MPAI ha </a:t>
            </a:r>
            <a:r>
              <a:rPr lang="en-US" dirty="0" err="1"/>
              <a:t>analysed</a:t>
            </a:r>
            <a:r>
              <a:rPr lang="en-US" dirty="0"/>
              <a:t> 18 metaverse application areas</a:t>
            </a:r>
            <a:endParaRPr lang="en-GB" dirty="0"/>
          </a:p>
        </p:txBody>
      </p:sp>
      <p:sp>
        <p:nvSpPr>
          <p:cNvPr id="4" name="Date Placeholder 3">
            <a:extLst>
              <a:ext uri="{FF2B5EF4-FFF2-40B4-BE49-F238E27FC236}">
                <a16:creationId xmlns:a16="http://schemas.microsoft.com/office/drawing/2014/main" id="{5B097CB0-3253-DCE6-E925-12942BB65D78}"/>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97A55293-33C5-9ABA-7C2B-4CBC3FD81B8A}"/>
              </a:ext>
            </a:extLst>
          </p:cNvPr>
          <p:cNvSpPr>
            <a:spLocks noGrp="1"/>
          </p:cNvSpPr>
          <p:nvPr>
            <p:ph type="sldNum" sz="quarter" idx="12"/>
          </p:nvPr>
        </p:nvSpPr>
        <p:spPr/>
        <p:txBody>
          <a:bodyPr/>
          <a:lstStyle/>
          <a:p>
            <a:fld id="{D57F1E4F-1CFF-5643-939E-217C01CDF565}" type="slidenum">
              <a:rPr lang="en-US" smtClean="0"/>
              <a:pPr/>
              <a:t>16</a:t>
            </a:fld>
            <a:endParaRPr lang="en-US" dirty="0"/>
          </a:p>
        </p:txBody>
      </p:sp>
      <p:graphicFrame>
        <p:nvGraphicFramePr>
          <p:cNvPr id="10" name="Table 9">
            <a:extLst>
              <a:ext uri="{FF2B5EF4-FFF2-40B4-BE49-F238E27FC236}">
                <a16:creationId xmlns:a16="http://schemas.microsoft.com/office/drawing/2014/main" id="{0DF4634C-6931-A15B-97E6-AAA37BB18E0D}"/>
              </a:ext>
            </a:extLst>
          </p:cNvPr>
          <p:cNvGraphicFramePr>
            <a:graphicFrameLocks noGrp="1"/>
          </p:cNvGraphicFramePr>
          <p:nvPr>
            <p:extLst>
              <p:ext uri="{D42A27DB-BD31-4B8C-83A1-F6EECF244321}">
                <p14:modId xmlns:p14="http://schemas.microsoft.com/office/powerpoint/2010/main" val="4191011030"/>
              </p:ext>
            </p:extLst>
          </p:nvPr>
        </p:nvGraphicFramePr>
        <p:xfrm>
          <a:off x="2121988" y="2691368"/>
          <a:ext cx="7092062" cy="292608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1940460694"/>
                    </a:ext>
                  </a:extLst>
                </a:gridCol>
                <a:gridCol w="1703978">
                  <a:extLst>
                    <a:ext uri="{9D8B030D-6E8A-4147-A177-3AD203B41FA5}">
                      <a16:colId xmlns:a16="http://schemas.microsoft.com/office/drawing/2014/main" val="1602311113"/>
                    </a:ext>
                  </a:extLst>
                </a:gridCol>
                <a:gridCol w="2081348">
                  <a:extLst>
                    <a:ext uri="{9D8B030D-6E8A-4147-A177-3AD203B41FA5}">
                      <a16:colId xmlns:a16="http://schemas.microsoft.com/office/drawing/2014/main" val="4054003472"/>
                    </a:ext>
                  </a:extLst>
                </a:gridCol>
                <a:gridCol w="2934789">
                  <a:extLst>
                    <a:ext uri="{9D8B030D-6E8A-4147-A177-3AD203B41FA5}">
                      <a16:colId xmlns:a16="http://schemas.microsoft.com/office/drawing/2014/main" val="3014739589"/>
                    </a:ext>
                  </a:extLst>
                </a:gridCol>
                <a:gridCol w="209387">
                  <a:extLst>
                    <a:ext uri="{9D8B030D-6E8A-4147-A177-3AD203B41FA5}">
                      <a16:colId xmlns:a16="http://schemas.microsoft.com/office/drawing/2014/main" val="2904676673"/>
                    </a:ext>
                  </a:extLst>
                </a:gridCol>
              </a:tblGrid>
              <a:tr h="182880">
                <a:tc>
                  <a:txBody>
                    <a:bodyPr/>
                    <a:lstStyle/>
                    <a:p>
                      <a:r>
                        <a:rPr lang="en-US" sz="2400">
                          <a:effectLst/>
                          <a:latin typeface="Calibri" panose="020F0502020204030204" pitchFamily="34" charset="0"/>
                          <a:ea typeface="Calibri" panose="020F0502020204030204" pitchFamily="34" charset="0"/>
                          <a:cs typeface="Calibri" panose="020F0502020204030204" pitchFamily="34" charset="0"/>
                        </a:rPr>
                        <a:t> </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r>
                        <a:rPr lang="en-US" sz="2400">
                          <a:effectLst/>
                          <a:latin typeface="Calibri" panose="020F0502020204030204" pitchFamily="34" charset="0"/>
                          <a:ea typeface="Calibri" panose="020F0502020204030204" pitchFamily="34" charset="0"/>
                          <a:cs typeface="Calibri" panose="020F0502020204030204" pitchFamily="34" charset="0"/>
                        </a:rPr>
                        <a:t> </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r>
                        <a:rPr lang="en-US" sz="2400">
                          <a:effectLst/>
                          <a:latin typeface="Calibri" panose="020F0502020204030204" pitchFamily="34" charset="0"/>
                          <a:ea typeface="Calibri" panose="020F0502020204030204" pitchFamily="34" charset="0"/>
                          <a:cs typeface="Calibri" panose="020F0502020204030204" pitchFamily="34" charset="0"/>
                        </a:rPr>
                        <a:t> </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2985818349"/>
                  </a:ext>
                </a:extLst>
              </a:tr>
              <a:tr h="182880">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Automotive</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US" sz="2400">
                          <a:effectLst/>
                          <a:latin typeface="Calibri" panose="020F0502020204030204" pitchFamily="34" charset="0"/>
                          <a:ea typeface="Calibri" panose="020F0502020204030204" pitchFamily="34" charset="0"/>
                          <a:cs typeface="Calibri" panose="020F0502020204030204" pitchFamily="34" charset="0"/>
                        </a:rPr>
                        <a:t> Defence</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US" sz="2400">
                          <a:effectLst/>
                          <a:latin typeface="Calibri" panose="020F0502020204030204" pitchFamily="34" charset="0"/>
                          <a:ea typeface="Calibri" panose="020F0502020204030204" pitchFamily="34" charset="0"/>
                          <a:cs typeface="Calibri" panose="020F0502020204030204" pitchFamily="34" charset="0"/>
                        </a:rPr>
                        <a:t> Education</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2134576640"/>
                  </a:ext>
                </a:extLst>
              </a:tr>
              <a:tr h="182880">
                <a:tc>
                  <a:txBody>
                    <a:bodyPr/>
                    <a:lstStyle/>
                    <a:p>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Enterprise</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eSports</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 Events</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740884835"/>
                  </a:ext>
                </a:extLst>
              </a:tr>
              <a:tr h="182880">
                <a:tc>
                  <a:txBody>
                    <a:bodyPr/>
                    <a:lstStyle/>
                    <a:p>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Finance</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 Food</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Gaming</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895913010"/>
                  </a:ext>
                </a:extLst>
              </a:tr>
              <a:tr h="182880">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Healthcare</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 Hospitality</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 Professional training</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78494057"/>
                  </a:ext>
                </a:extLst>
              </a:tr>
              <a:tr h="182880">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Real estate</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 Remote work</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 Retail</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2129521100"/>
                  </a:ext>
                </a:extLst>
              </a:tr>
              <a:tr h="182880">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Social media</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 Travel</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 Virtual spaces</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744147098"/>
                  </a:ext>
                </a:extLst>
              </a:tr>
              <a:tr h="182880">
                <a:tc>
                  <a:txBody>
                    <a:bodyPr/>
                    <a:lstStyle/>
                    <a:p>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3858108513"/>
                  </a:ext>
                </a:extLst>
              </a:tr>
            </a:tbl>
          </a:graphicData>
        </a:graphic>
      </p:graphicFrame>
    </p:spTree>
    <p:extLst>
      <p:ext uri="{BB962C8B-B14F-4D97-AF65-F5344CB8AC3E}">
        <p14:creationId xmlns:p14="http://schemas.microsoft.com/office/powerpoint/2010/main" val="1276066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0D9F6-C2B1-19E8-2E31-E30DD9F83A83}"/>
              </a:ext>
            </a:extLst>
          </p:cNvPr>
          <p:cNvSpPr>
            <a:spLocks noGrp="1"/>
          </p:cNvSpPr>
          <p:nvPr>
            <p:ph type="title"/>
          </p:nvPr>
        </p:nvSpPr>
        <p:spPr/>
        <p:txBody>
          <a:bodyPr/>
          <a:lstStyle/>
          <a:p>
            <a:r>
              <a:rPr lang="en-US" dirty="0"/>
              <a:t>Use Cases/2</a:t>
            </a:r>
            <a:endParaRPr lang="en-GB" dirty="0"/>
          </a:p>
        </p:txBody>
      </p:sp>
      <p:sp>
        <p:nvSpPr>
          <p:cNvPr id="3" name="Content Placeholder 2">
            <a:extLst>
              <a:ext uri="{FF2B5EF4-FFF2-40B4-BE49-F238E27FC236}">
                <a16:creationId xmlns:a16="http://schemas.microsoft.com/office/drawing/2014/main" id="{1488D1EB-1751-D395-B201-E0CF91140A3D}"/>
              </a:ext>
            </a:extLst>
          </p:cNvPr>
          <p:cNvSpPr>
            <a:spLocks noGrp="1"/>
          </p:cNvSpPr>
          <p:nvPr>
            <p:ph sz="half" idx="1"/>
          </p:nvPr>
        </p:nvSpPr>
        <p:spPr>
          <a:xfrm>
            <a:off x="1321904" y="2658140"/>
            <a:ext cx="5059017" cy="3800288"/>
          </a:xfrm>
        </p:spPr>
        <p:txBody>
          <a:bodyPr>
            <a:normAutofit/>
          </a:bodyPr>
          <a:lstStyle/>
          <a:p>
            <a:pPr marL="342900" lvl="0" indent="-342900" fontAlgn="base">
              <a:spcBef>
                <a:spcPts val="500"/>
              </a:spcBef>
              <a:spcAft>
                <a:spcPts val="0"/>
              </a:spcAft>
              <a:buFont typeface="+mj-lt"/>
              <a:buAutoNum type="arabicPeriod"/>
            </a:pPr>
            <a:r>
              <a:rPr lang="en-GB" dirty="0">
                <a:effectLst/>
                <a:ea typeface="Calibri" panose="020F0502020204030204" pitchFamily="34" charset="0"/>
              </a:rPr>
              <a:t>Attend a Metaverse Event.</a:t>
            </a:r>
          </a:p>
          <a:p>
            <a:pPr marL="342900" lvl="0" indent="-342900" fontAlgn="base">
              <a:spcBef>
                <a:spcPts val="500"/>
              </a:spcBef>
              <a:spcAft>
                <a:spcPts val="0"/>
              </a:spcAft>
              <a:buFont typeface="+mj-lt"/>
              <a:buAutoNum type="arabicPeriod"/>
            </a:pPr>
            <a:r>
              <a:rPr lang="en-GB" dirty="0">
                <a:effectLst/>
                <a:ea typeface="Calibri" panose="020F0502020204030204" pitchFamily="34" charset="0"/>
              </a:rPr>
              <a:t>Buy a personal wearable.</a:t>
            </a:r>
          </a:p>
          <a:p>
            <a:pPr marL="342900" lvl="0" indent="-342900" fontAlgn="base">
              <a:spcBef>
                <a:spcPts val="500"/>
              </a:spcBef>
              <a:spcAft>
                <a:spcPts val="0"/>
              </a:spcAft>
              <a:buFont typeface="+mj-lt"/>
              <a:buAutoNum type="arabicPeriod"/>
            </a:pPr>
            <a:r>
              <a:rPr lang="en-GB" dirty="0">
                <a:effectLst/>
                <a:ea typeface="Calibri" panose="020F0502020204030204" pitchFamily="34" charset="0"/>
              </a:rPr>
              <a:t>Buy the real twin of an Object.</a:t>
            </a:r>
          </a:p>
          <a:p>
            <a:pPr marL="342900" lvl="0" indent="-342900" fontAlgn="base">
              <a:spcBef>
                <a:spcPts val="500"/>
              </a:spcBef>
              <a:spcAft>
                <a:spcPts val="0"/>
              </a:spcAft>
              <a:buFont typeface="+mj-lt"/>
              <a:buAutoNum type="arabicPeriod"/>
            </a:pPr>
            <a:r>
              <a:rPr lang="en-GB" dirty="0">
                <a:effectLst/>
                <a:ea typeface="Calibri" panose="020F0502020204030204" pitchFamily="34" charset="0"/>
              </a:rPr>
              <a:t>Establish a Metaverse Environment.</a:t>
            </a:r>
          </a:p>
          <a:p>
            <a:pPr marL="342900" lvl="0" indent="-342900" fontAlgn="base">
              <a:spcBef>
                <a:spcPts val="500"/>
              </a:spcBef>
              <a:spcAft>
                <a:spcPts val="0"/>
              </a:spcAft>
              <a:buFont typeface="+mj-lt"/>
              <a:buAutoNum type="arabicPeriod"/>
            </a:pPr>
            <a:r>
              <a:rPr lang="en-GB" dirty="0">
                <a:effectLst/>
                <a:ea typeface="Calibri" panose="020F0502020204030204" pitchFamily="34" charset="0"/>
              </a:rPr>
              <a:t>Interact with a Metaverse Call Centre.</a:t>
            </a:r>
          </a:p>
          <a:p>
            <a:pPr marL="342900" lvl="0" indent="-342900" fontAlgn="base">
              <a:spcBef>
                <a:spcPts val="500"/>
              </a:spcBef>
              <a:spcAft>
                <a:spcPts val="0"/>
              </a:spcAft>
              <a:buFont typeface="+mj-lt"/>
              <a:buAutoNum type="arabicPeriod"/>
            </a:pPr>
            <a:r>
              <a:rPr lang="en-GB" dirty="0">
                <a:effectLst/>
                <a:ea typeface="Calibri" panose="020F0502020204030204" pitchFamily="34" charset="0"/>
              </a:rPr>
              <a:t>Navigate a 3D Object.</a:t>
            </a:r>
          </a:p>
        </p:txBody>
      </p:sp>
      <p:sp>
        <p:nvSpPr>
          <p:cNvPr id="6" name="Content Placeholder 5">
            <a:extLst>
              <a:ext uri="{FF2B5EF4-FFF2-40B4-BE49-F238E27FC236}">
                <a16:creationId xmlns:a16="http://schemas.microsoft.com/office/drawing/2014/main" id="{8600E9AF-D92E-0894-B1D1-277EF64D8DBA}"/>
              </a:ext>
            </a:extLst>
          </p:cNvPr>
          <p:cNvSpPr>
            <a:spLocks noGrp="1"/>
          </p:cNvSpPr>
          <p:nvPr>
            <p:ph sz="half" idx="2"/>
          </p:nvPr>
        </p:nvSpPr>
        <p:spPr>
          <a:xfrm>
            <a:off x="6380921" y="2658139"/>
            <a:ext cx="5123689" cy="3800287"/>
          </a:xfrm>
        </p:spPr>
        <p:txBody>
          <a:bodyPr>
            <a:normAutofit/>
          </a:bodyPr>
          <a:lstStyle/>
          <a:p>
            <a:pPr marL="457200" lvl="0" indent="-457200" fontAlgn="base">
              <a:spcBef>
                <a:spcPts val="500"/>
              </a:spcBef>
              <a:spcAft>
                <a:spcPts val="0"/>
              </a:spcAft>
              <a:buFont typeface="+mj-lt"/>
              <a:buAutoNum type="arabicPeriod" startAt="7"/>
            </a:pPr>
            <a:r>
              <a:rPr lang="en-GB" dirty="0">
                <a:effectLst/>
                <a:ea typeface="Calibri" panose="020F0502020204030204" pitchFamily="34" charset="0"/>
              </a:rPr>
              <a:t>Relax in a Metaverse Environment.</a:t>
            </a:r>
          </a:p>
          <a:p>
            <a:pPr marL="342900" lvl="0" indent="-342900" fontAlgn="base">
              <a:spcBef>
                <a:spcPts val="500"/>
              </a:spcBef>
              <a:spcAft>
                <a:spcPts val="0"/>
              </a:spcAft>
              <a:buFont typeface="+mj-lt"/>
              <a:buAutoNum type="arabicPeriod" startAt="7"/>
            </a:pPr>
            <a:r>
              <a:rPr lang="en-GB" dirty="0">
                <a:effectLst/>
                <a:ea typeface="Calibri" panose="020F0502020204030204" pitchFamily="34" charset="0"/>
              </a:rPr>
              <a:t>Social gathering across Metaverse Environments.</a:t>
            </a:r>
          </a:p>
          <a:p>
            <a:pPr marL="342900" lvl="0" indent="-342900" fontAlgn="base">
              <a:spcBef>
                <a:spcPts val="500"/>
              </a:spcBef>
              <a:spcAft>
                <a:spcPts val="0"/>
              </a:spcAft>
              <a:buFont typeface="+mj-lt"/>
              <a:buAutoNum type="arabicPeriod" startAt="7"/>
            </a:pPr>
            <a:r>
              <a:rPr lang="en-GB" dirty="0">
                <a:effectLst/>
                <a:ea typeface="Calibri" panose="020F0502020204030204" pitchFamily="34" charset="0"/>
              </a:rPr>
              <a:t>Train Metaverse Hospital staff.</a:t>
            </a:r>
          </a:p>
          <a:p>
            <a:pPr marL="342900" lvl="0" indent="-342900" fontAlgn="base">
              <a:spcBef>
                <a:spcPts val="500"/>
              </a:spcBef>
              <a:spcAft>
                <a:spcPts val="0"/>
              </a:spcAft>
              <a:buFont typeface="+mj-lt"/>
              <a:buAutoNum type="arabicPeriod" startAt="7"/>
            </a:pPr>
            <a:r>
              <a:rPr lang="en-GB" dirty="0">
                <a:effectLst/>
                <a:ea typeface="Calibri" panose="020F0502020204030204" pitchFamily="34" charset="0"/>
              </a:rPr>
              <a:t>Visit a Metaverse Environment.</a:t>
            </a:r>
          </a:p>
          <a:p>
            <a:pPr marL="342900" lvl="0" indent="-342900" fontAlgn="base">
              <a:spcBef>
                <a:spcPts val="500"/>
              </a:spcBef>
              <a:spcAft>
                <a:spcPts val="0"/>
              </a:spcAft>
              <a:buFont typeface="+mj-lt"/>
              <a:buAutoNum type="arabicPeriod" startAt="7"/>
            </a:pPr>
            <a:r>
              <a:rPr lang="en-GB" dirty="0">
                <a:effectLst/>
                <a:ea typeface="Calibri" panose="020F0502020204030204" pitchFamily="34" charset="0"/>
              </a:rPr>
              <a:t>Work in a Metaverse Environment.</a:t>
            </a:r>
          </a:p>
          <a:p>
            <a:pPr marL="0" indent="0">
              <a:buNone/>
            </a:pPr>
            <a:endParaRPr lang="en-GB" dirty="0">
              <a:ea typeface="Calibri" panose="020F0502020204030204" pitchFamily="34" charset="0"/>
            </a:endParaRPr>
          </a:p>
        </p:txBody>
      </p:sp>
      <p:sp>
        <p:nvSpPr>
          <p:cNvPr id="4" name="Date Placeholder 3">
            <a:extLst>
              <a:ext uri="{FF2B5EF4-FFF2-40B4-BE49-F238E27FC236}">
                <a16:creationId xmlns:a16="http://schemas.microsoft.com/office/drawing/2014/main" id="{83F23783-A3FF-94B7-3A75-93B7682A5486}"/>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07C1E9F9-F094-07D2-0E00-B42D5FBC5C08}"/>
              </a:ext>
            </a:extLst>
          </p:cNvPr>
          <p:cNvSpPr>
            <a:spLocks noGrp="1"/>
          </p:cNvSpPr>
          <p:nvPr>
            <p:ph type="sldNum" sz="quarter" idx="12"/>
          </p:nvPr>
        </p:nvSpPr>
        <p:spPr>
          <a:xfrm>
            <a:off x="10071545" y="6563216"/>
            <a:ext cx="558914" cy="45719"/>
          </a:xfrm>
        </p:spPr>
        <p:txBody>
          <a:bodyPr/>
          <a:lstStyle/>
          <a:p>
            <a:fld id="{D57F1E4F-1CFF-5643-939E-217C01CDF565}" type="slidenum">
              <a:rPr lang="en-US" smtClean="0"/>
              <a:pPr/>
              <a:t>17</a:t>
            </a:fld>
            <a:endParaRPr lang="en-US" dirty="0"/>
          </a:p>
        </p:txBody>
      </p:sp>
      <p:sp>
        <p:nvSpPr>
          <p:cNvPr id="7" name="Content Placeholder 2">
            <a:extLst>
              <a:ext uri="{FF2B5EF4-FFF2-40B4-BE49-F238E27FC236}">
                <a16:creationId xmlns:a16="http://schemas.microsoft.com/office/drawing/2014/main" id="{FBC1B72D-0080-B61D-7B4C-9A3534182966}"/>
              </a:ext>
            </a:extLst>
          </p:cNvPr>
          <p:cNvSpPr txBox="1">
            <a:spLocks/>
          </p:cNvSpPr>
          <p:nvPr/>
        </p:nvSpPr>
        <p:spPr>
          <a:xfrm>
            <a:off x="1302026" y="1923605"/>
            <a:ext cx="10202586" cy="50655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MPAI has made an in-depth analysis of 11 use cases</a:t>
            </a:r>
            <a:endParaRPr lang="en-GB" dirty="0"/>
          </a:p>
        </p:txBody>
      </p:sp>
    </p:spTree>
    <p:extLst>
      <p:ext uri="{BB962C8B-B14F-4D97-AF65-F5344CB8AC3E}">
        <p14:creationId xmlns:p14="http://schemas.microsoft.com/office/powerpoint/2010/main" val="2650758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27E1A95-4FAE-4BDB-5DFA-BA59DD278097}"/>
              </a:ext>
            </a:extLst>
          </p:cNvPr>
          <p:cNvSpPr>
            <a:spLocks noGrp="1"/>
          </p:cNvSpPr>
          <p:nvPr>
            <p:ph type="title"/>
          </p:nvPr>
        </p:nvSpPr>
        <p:spPr>
          <a:xfrm>
            <a:off x="1480930" y="2303850"/>
            <a:ext cx="10023681" cy="1468800"/>
          </a:xfrm>
        </p:spPr>
        <p:txBody>
          <a:bodyPr/>
          <a:lstStyle/>
          <a:p>
            <a:r>
              <a:rPr lang="en-US" dirty="0"/>
              <a:t>MPAI Metaverse Model operation</a:t>
            </a:r>
            <a:endParaRPr lang="en-150" dirty="0"/>
          </a:p>
        </p:txBody>
      </p:sp>
      <p:sp>
        <p:nvSpPr>
          <p:cNvPr id="8" name="Text Placeholder 7">
            <a:extLst>
              <a:ext uri="{FF2B5EF4-FFF2-40B4-BE49-F238E27FC236}">
                <a16:creationId xmlns:a16="http://schemas.microsoft.com/office/drawing/2014/main" id="{779B6267-D44E-9A37-AF7D-EB83FC903F6B}"/>
              </a:ext>
            </a:extLst>
          </p:cNvPr>
          <p:cNvSpPr>
            <a:spLocks noGrp="1"/>
          </p:cNvSpPr>
          <p:nvPr>
            <p:ph type="body" idx="1"/>
          </p:nvPr>
        </p:nvSpPr>
        <p:spPr>
          <a:xfrm>
            <a:off x="1480930" y="3775229"/>
            <a:ext cx="10023681" cy="860400"/>
          </a:xfrm>
        </p:spPr>
        <p:txBody>
          <a:bodyPr/>
          <a:lstStyle/>
          <a:p>
            <a:endParaRPr lang="en-150"/>
          </a:p>
        </p:txBody>
      </p:sp>
      <p:sp>
        <p:nvSpPr>
          <p:cNvPr id="5" name="Date Placeholder 4">
            <a:extLst>
              <a:ext uri="{FF2B5EF4-FFF2-40B4-BE49-F238E27FC236}">
                <a16:creationId xmlns:a16="http://schemas.microsoft.com/office/drawing/2014/main" id="{E198C2EB-6F43-E58F-88A3-641D3C6D8AE6}"/>
              </a:ext>
            </a:extLst>
          </p:cNvPr>
          <p:cNvSpPr>
            <a:spLocks noGrp="1"/>
          </p:cNvSpPr>
          <p:nvPr>
            <p:ph type="dt" sz="half" idx="10"/>
          </p:nvPr>
        </p:nvSpPr>
        <p:spPr/>
        <p:txBody>
          <a:bodyPr/>
          <a:lstStyle/>
          <a:p>
            <a:fld id="{062A16E3-455F-40B0-92E8-BFF9BA927C0E}" type="datetime5">
              <a:rPr lang="en-US" smtClean="0"/>
              <a:t>23-Jun-23</a:t>
            </a:fld>
            <a:endParaRPr lang="en-US" dirty="0"/>
          </a:p>
        </p:txBody>
      </p:sp>
      <p:sp>
        <p:nvSpPr>
          <p:cNvPr id="6" name="Slide Number Placeholder 5">
            <a:extLst>
              <a:ext uri="{FF2B5EF4-FFF2-40B4-BE49-F238E27FC236}">
                <a16:creationId xmlns:a16="http://schemas.microsoft.com/office/drawing/2014/main" id="{BA1C7E76-8877-A2FD-859E-8DB613249785}"/>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025726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79C07-E220-A761-27C4-997FF33486C0}"/>
              </a:ext>
            </a:extLst>
          </p:cNvPr>
          <p:cNvSpPr>
            <a:spLocks noGrp="1"/>
          </p:cNvSpPr>
          <p:nvPr>
            <p:ph type="title"/>
          </p:nvPr>
        </p:nvSpPr>
        <p:spPr>
          <a:xfrm>
            <a:off x="1302027" y="310600"/>
            <a:ext cx="10202586" cy="1280890"/>
          </a:xfrm>
        </p:spPr>
        <p:txBody>
          <a:bodyPr/>
          <a:lstStyle/>
          <a:p>
            <a:r>
              <a:rPr lang="en-US" dirty="0"/>
              <a:t>Some definitions</a:t>
            </a:r>
            <a:endParaRPr lang="en-GB" dirty="0"/>
          </a:p>
        </p:txBody>
      </p:sp>
      <p:sp>
        <p:nvSpPr>
          <p:cNvPr id="3" name="Content Placeholder 2">
            <a:extLst>
              <a:ext uri="{FF2B5EF4-FFF2-40B4-BE49-F238E27FC236}">
                <a16:creationId xmlns:a16="http://schemas.microsoft.com/office/drawing/2014/main" id="{16EEABB1-9AD1-AA9C-4EFF-F3E52C275C0A}"/>
              </a:ext>
            </a:extLst>
          </p:cNvPr>
          <p:cNvSpPr>
            <a:spLocks noGrp="1"/>
          </p:cNvSpPr>
          <p:nvPr>
            <p:ph idx="1"/>
          </p:nvPr>
        </p:nvSpPr>
        <p:spPr>
          <a:xfrm>
            <a:off x="1302026" y="1184366"/>
            <a:ext cx="10202586" cy="5766835"/>
          </a:xfrm>
        </p:spPr>
        <p:txBody>
          <a:bodyPr>
            <a:noAutofit/>
          </a:bodyPr>
          <a:lstStyle/>
          <a:p>
            <a:pPr marL="342900" lvl="0" indent="-342900" algn="just" fontAlgn="base">
              <a:lnSpc>
                <a:spcPct val="150000"/>
              </a:lnSpc>
              <a:spcBef>
                <a:spcPts val="500"/>
              </a:spcBef>
              <a:spcAft>
                <a:spcPts val="0"/>
              </a:spcAft>
              <a:buFont typeface="+mj-lt"/>
              <a:buAutoNum type="arabicPeriod"/>
            </a:pPr>
            <a:r>
              <a:rPr lang="en-GB" dirty="0">
                <a:effectLst/>
                <a:ea typeface="Calibri" panose="020F0502020204030204" pitchFamily="34" charset="0"/>
              </a:rPr>
              <a:t>A </a:t>
            </a:r>
            <a:r>
              <a:rPr lang="en-GB" i="1" dirty="0">
                <a:effectLst/>
                <a:ea typeface="Calibri" panose="020F0502020204030204" pitchFamily="34" charset="0"/>
              </a:rPr>
              <a:t>Process</a:t>
            </a:r>
            <a:r>
              <a:rPr lang="en-GB" dirty="0">
                <a:effectLst/>
                <a:ea typeface="Calibri" panose="020F0502020204030204" pitchFamily="34" charset="0"/>
              </a:rPr>
              <a:t> is Program and Metadata executed in an </a:t>
            </a:r>
            <a:r>
              <a:rPr lang="en-GB" u="sng" dirty="0">
                <a:effectLst/>
                <a:ea typeface="Calibri" panose="020F0502020204030204" pitchFamily="34" charset="0"/>
              </a:rPr>
              <a:t>M-Instance </a:t>
            </a:r>
            <a:r>
              <a:rPr lang="en-GB" dirty="0">
                <a:effectLst/>
                <a:ea typeface="Calibri" panose="020F0502020204030204" pitchFamily="34" charset="0"/>
              </a:rPr>
              <a:t>to perform Actions on Items.</a:t>
            </a:r>
          </a:p>
          <a:p>
            <a:pPr marL="342900" lvl="0" indent="-342900" algn="just" fontAlgn="base">
              <a:lnSpc>
                <a:spcPct val="150000"/>
              </a:lnSpc>
              <a:spcBef>
                <a:spcPts val="500"/>
              </a:spcBef>
              <a:spcAft>
                <a:spcPts val="0"/>
              </a:spcAft>
              <a:buFont typeface="+mj-lt"/>
              <a:buAutoNum type="arabicPeriod"/>
            </a:pPr>
            <a:r>
              <a:rPr lang="en-GB" dirty="0">
                <a:effectLst/>
                <a:ea typeface="Calibri" panose="020F0502020204030204" pitchFamily="34" charset="0"/>
              </a:rPr>
              <a:t>An </a:t>
            </a:r>
            <a:r>
              <a:rPr lang="en-GB" i="1" dirty="0">
                <a:effectLst/>
                <a:ea typeface="Calibri" panose="020F0502020204030204" pitchFamily="34" charset="0"/>
              </a:rPr>
              <a:t>Action</a:t>
            </a:r>
            <a:r>
              <a:rPr lang="en-GB" dirty="0">
                <a:effectLst/>
                <a:ea typeface="Calibri" panose="020F0502020204030204" pitchFamily="34" charset="0"/>
              </a:rPr>
              <a:t> is a supported </a:t>
            </a:r>
            <a:r>
              <a:rPr lang="en-GB" u="sng" dirty="0">
                <a:effectLst/>
                <a:ea typeface="Calibri" panose="020F0502020204030204" pitchFamily="34" charset="0"/>
              </a:rPr>
              <a:t>Functionality </a:t>
            </a:r>
            <a:r>
              <a:rPr lang="en-GB" dirty="0">
                <a:effectLst/>
                <a:ea typeface="Calibri" panose="020F0502020204030204" pitchFamily="34" charset="0"/>
              </a:rPr>
              <a:t>performed in an M-Instance. </a:t>
            </a:r>
          </a:p>
          <a:p>
            <a:pPr marL="342900" lvl="0" indent="-342900" algn="just" fontAlgn="base">
              <a:lnSpc>
                <a:spcPct val="150000"/>
              </a:lnSpc>
              <a:spcBef>
                <a:spcPts val="500"/>
              </a:spcBef>
              <a:spcAft>
                <a:spcPts val="0"/>
              </a:spcAft>
              <a:buFont typeface="+mj-lt"/>
              <a:buAutoNum type="arabicPeriod"/>
            </a:pPr>
            <a:r>
              <a:rPr lang="en-GB" dirty="0">
                <a:effectLst/>
                <a:ea typeface="Calibri" panose="020F0502020204030204" pitchFamily="34" charset="0"/>
              </a:rPr>
              <a:t>An </a:t>
            </a:r>
            <a:r>
              <a:rPr lang="en-GB" i="1" dirty="0">
                <a:effectLst/>
                <a:ea typeface="Calibri" panose="020F0502020204030204" pitchFamily="34" charset="0"/>
              </a:rPr>
              <a:t>Item</a:t>
            </a:r>
            <a:r>
              <a:rPr lang="en-GB" dirty="0">
                <a:effectLst/>
                <a:ea typeface="Calibri" panose="020F0502020204030204" pitchFamily="34" charset="0"/>
              </a:rPr>
              <a:t> is </a:t>
            </a:r>
            <a:r>
              <a:rPr lang="en-GB" u="sng" dirty="0">
                <a:effectLst/>
                <a:ea typeface="Calibri" panose="020F0502020204030204" pitchFamily="34" charset="0"/>
              </a:rPr>
              <a:t>Data &amp; Metadata</a:t>
            </a:r>
            <a:r>
              <a:rPr lang="en-GB" dirty="0">
                <a:effectLst/>
                <a:ea typeface="Calibri" panose="020F0502020204030204" pitchFamily="34" charset="0"/>
              </a:rPr>
              <a:t>.</a:t>
            </a:r>
          </a:p>
          <a:p>
            <a:pPr lvl="1" indent="-342900" algn="just" fontAlgn="base">
              <a:lnSpc>
                <a:spcPct val="150000"/>
              </a:lnSpc>
              <a:spcBef>
                <a:spcPts val="500"/>
              </a:spcBef>
              <a:buFont typeface="+mj-lt"/>
              <a:buAutoNum type="arabicPeriod"/>
            </a:pPr>
            <a:r>
              <a:rPr lang="en-GB" sz="2400" dirty="0">
                <a:ea typeface="Calibri" panose="020F0502020204030204" pitchFamily="34" charset="0"/>
              </a:rPr>
              <a:t>Entity is a perceptible Item.</a:t>
            </a:r>
          </a:p>
          <a:p>
            <a:pPr lvl="1" indent="-342900" algn="just" fontAlgn="base">
              <a:lnSpc>
                <a:spcPct val="150000"/>
              </a:lnSpc>
              <a:spcBef>
                <a:spcPts val="500"/>
              </a:spcBef>
              <a:buFont typeface="+mj-lt"/>
              <a:buAutoNum type="arabicPeriod"/>
            </a:pPr>
            <a:r>
              <a:rPr lang="en-GB" sz="2400" dirty="0">
                <a:effectLst/>
                <a:ea typeface="Calibri" panose="020F0502020204030204" pitchFamily="34" charset="0"/>
              </a:rPr>
              <a:t>Asset is an Item that can be Transacted.</a:t>
            </a:r>
          </a:p>
          <a:p>
            <a:pPr marL="342900" lvl="0" indent="-342900" algn="just" fontAlgn="base">
              <a:lnSpc>
                <a:spcPct val="150000"/>
              </a:lnSpc>
              <a:spcBef>
                <a:spcPts val="500"/>
              </a:spcBef>
              <a:spcAft>
                <a:spcPts val="0"/>
              </a:spcAft>
              <a:buFont typeface="+mj-lt"/>
              <a:buAutoNum type="arabicPeriod"/>
            </a:pPr>
            <a:r>
              <a:rPr lang="en-GB" i="1" dirty="0">
                <a:effectLst/>
                <a:ea typeface="Calibri" panose="020F0502020204030204" pitchFamily="34" charset="0"/>
              </a:rPr>
              <a:t>Metadata</a:t>
            </a:r>
            <a:r>
              <a:rPr lang="en-GB" dirty="0">
                <a:effectLst/>
                <a:ea typeface="Calibri" panose="020F0502020204030204" pitchFamily="34" charset="0"/>
              </a:rPr>
              <a:t> may include </a:t>
            </a:r>
            <a:r>
              <a:rPr lang="en-GB" u="sng" dirty="0">
                <a:effectLst/>
                <a:ea typeface="Calibri" panose="020F0502020204030204" pitchFamily="34" charset="0"/>
              </a:rPr>
              <a:t>Rights</a:t>
            </a:r>
            <a:r>
              <a:rPr lang="en-GB" dirty="0">
                <a:effectLst/>
                <a:ea typeface="Calibri" panose="020F0502020204030204" pitchFamily="34" charset="0"/>
              </a:rPr>
              <a:t>.</a:t>
            </a:r>
          </a:p>
          <a:p>
            <a:pPr marL="342900" lvl="0" indent="-342900" algn="just" fontAlgn="base">
              <a:lnSpc>
                <a:spcPct val="150000"/>
              </a:lnSpc>
              <a:spcBef>
                <a:spcPts val="500"/>
              </a:spcBef>
              <a:spcAft>
                <a:spcPts val="0"/>
              </a:spcAft>
              <a:buFont typeface="+mj-lt"/>
              <a:buAutoNum type="arabicPeriod"/>
            </a:pPr>
            <a:r>
              <a:rPr lang="en-GB" i="1" dirty="0">
                <a:effectLst/>
                <a:ea typeface="Calibri" panose="020F0502020204030204" pitchFamily="34" charset="0"/>
              </a:rPr>
              <a:t>Rights</a:t>
            </a:r>
            <a:r>
              <a:rPr lang="en-GB" dirty="0">
                <a:effectLst/>
                <a:ea typeface="Calibri" panose="020F0502020204030204" pitchFamily="34" charset="0"/>
              </a:rPr>
              <a:t> define the </a:t>
            </a:r>
            <a:r>
              <a:rPr lang="en-GB" u="sng" dirty="0">
                <a:effectLst/>
                <a:ea typeface="Calibri" panose="020F0502020204030204" pitchFamily="34" charset="0"/>
              </a:rPr>
              <a:t>ability of a Process to perform Actions on Items</a:t>
            </a:r>
            <a:r>
              <a:rPr lang="en-GB" dirty="0">
                <a:effectLst/>
                <a:ea typeface="Calibri" panose="020F0502020204030204" pitchFamily="34" charset="0"/>
              </a:rPr>
              <a:t>.</a:t>
            </a:r>
          </a:p>
          <a:p>
            <a:pPr marL="342900" lvl="0" indent="-342900" algn="just" fontAlgn="base">
              <a:lnSpc>
                <a:spcPct val="150000"/>
              </a:lnSpc>
              <a:spcBef>
                <a:spcPts val="500"/>
              </a:spcBef>
              <a:spcAft>
                <a:spcPts val="0"/>
              </a:spcAft>
              <a:buFont typeface="+mj-lt"/>
              <a:buAutoNum type="arabicPeriod"/>
            </a:pPr>
            <a:r>
              <a:rPr lang="en-GB" i="1" dirty="0">
                <a:effectLst/>
                <a:ea typeface="Calibri" panose="020F0502020204030204" pitchFamily="34" charset="0"/>
              </a:rPr>
              <a:t>Data Types </a:t>
            </a:r>
            <a:r>
              <a:rPr lang="en-GB" dirty="0">
                <a:effectLst/>
                <a:ea typeface="Calibri" panose="020F0502020204030204" pitchFamily="34" charset="0"/>
              </a:rPr>
              <a:t>are data referenced by Actions and Items (e.g., Amount, Time,…).</a:t>
            </a:r>
          </a:p>
        </p:txBody>
      </p:sp>
      <p:sp>
        <p:nvSpPr>
          <p:cNvPr id="4" name="Date Placeholder 3">
            <a:extLst>
              <a:ext uri="{FF2B5EF4-FFF2-40B4-BE49-F238E27FC236}">
                <a16:creationId xmlns:a16="http://schemas.microsoft.com/office/drawing/2014/main" id="{B9C72FA1-6AD8-9D0E-1D45-479FD33D537F}"/>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9CCCDE49-A4AC-4750-67D2-D9C6BFB1669C}"/>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176239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2CC497-BF94-CA0B-1401-E36D5BF5B3A2}"/>
              </a:ext>
            </a:extLst>
          </p:cNvPr>
          <p:cNvSpPr>
            <a:spLocks noGrp="1"/>
          </p:cNvSpPr>
          <p:nvPr>
            <p:ph type="title"/>
          </p:nvPr>
        </p:nvSpPr>
        <p:spPr>
          <a:xfrm>
            <a:off x="1480930" y="2308128"/>
            <a:ext cx="10023681" cy="1468800"/>
          </a:xfrm>
        </p:spPr>
        <p:txBody>
          <a:bodyPr/>
          <a:lstStyle/>
          <a:p>
            <a:r>
              <a:rPr lang="en-US" dirty="0"/>
              <a:t>The metaverse and MPAI</a:t>
            </a:r>
            <a:endParaRPr lang="en-150" dirty="0"/>
          </a:p>
        </p:txBody>
      </p:sp>
      <p:sp>
        <p:nvSpPr>
          <p:cNvPr id="7" name="Text Placeholder 6">
            <a:extLst>
              <a:ext uri="{FF2B5EF4-FFF2-40B4-BE49-F238E27FC236}">
                <a16:creationId xmlns:a16="http://schemas.microsoft.com/office/drawing/2014/main" id="{47861723-3F86-0E43-C80A-993800D389DC}"/>
              </a:ext>
            </a:extLst>
          </p:cNvPr>
          <p:cNvSpPr>
            <a:spLocks noGrp="1"/>
          </p:cNvSpPr>
          <p:nvPr>
            <p:ph type="body" idx="1"/>
          </p:nvPr>
        </p:nvSpPr>
        <p:spPr>
          <a:xfrm>
            <a:off x="1480930" y="3779507"/>
            <a:ext cx="10023681" cy="860400"/>
          </a:xfrm>
        </p:spPr>
        <p:txBody>
          <a:bodyPr/>
          <a:lstStyle/>
          <a:p>
            <a:endParaRPr lang="en-150"/>
          </a:p>
        </p:txBody>
      </p:sp>
      <p:sp>
        <p:nvSpPr>
          <p:cNvPr id="4" name="Date Placeholder 3">
            <a:extLst>
              <a:ext uri="{FF2B5EF4-FFF2-40B4-BE49-F238E27FC236}">
                <a16:creationId xmlns:a16="http://schemas.microsoft.com/office/drawing/2014/main" id="{75C3C5D3-422C-1D0F-11B2-76915E614F65}"/>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4606C356-4047-F184-66FA-6BEF374250A4}"/>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262809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6B5B-8D94-8347-15AE-9C30A6717280}"/>
              </a:ext>
            </a:extLst>
          </p:cNvPr>
          <p:cNvSpPr>
            <a:spLocks noGrp="1"/>
          </p:cNvSpPr>
          <p:nvPr>
            <p:ph type="title"/>
          </p:nvPr>
        </p:nvSpPr>
        <p:spPr/>
        <p:txBody>
          <a:bodyPr/>
          <a:lstStyle/>
          <a:p>
            <a:r>
              <a:rPr lang="en-US" dirty="0"/>
              <a:t>Types of Processes – User </a:t>
            </a:r>
            <a:endParaRPr lang="en-GB" dirty="0"/>
          </a:p>
        </p:txBody>
      </p:sp>
      <p:sp>
        <p:nvSpPr>
          <p:cNvPr id="3" name="Content Placeholder 2">
            <a:extLst>
              <a:ext uri="{FF2B5EF4-FFF2-40B4-BE49-F238E27FC236}">
                <a16:creationId xmlns:a16="http://schemas.microsoft.com/office/drawing/2014/main" id="{BFD116E2-6D80-0D29-44D2-79FF1E21082D}"/>
              </a:ext>
            </a:extLst>
          </p:cNvPr>
          <p:cNvSpPr>
            <a:spLocks noGrp="1"/>
          </p:cNvSpPr>
          <p:nvPr>
            <p:ph idx="1"/>
          </p:nvPr>
        </p:nvSpPr>
        <p:spPr>
          <a:xfrm>
            <a:off x="1302026" y="1905000"/>
            <a:ext cx="10202586" cy="4953000"/>
          </a:xfrm>
        </p:spPr>
        <p:txBody>
          <a:bodyPr>
            <a:normAutofit/>
          </a:bodyPr>
          <a:lstStyle/>
          <a:p>
            <a:pPr algn="just" fontAlgn="base">
              <a:lnSpc>
                <a:spcPct val="160000"/>
              </a:lnSpc>
              <a:spcBef>
                <a:spcPts val="500"/>
              </a:spcBef>
              <a:buFont typeface="+mj-lt"/>
              <a:buAutoNum type="arabicPeriod"/>
            </a:pPr>
            <a:r>
              <a:rPr lang="en-GB" u="sng" dirty="0">
                <a:ea typeface="Calibri" panose="020F0502020204030204" pitchFamily="34" charset="0"/>
              </a:rPr>
              <a:t>R</a:t>
            </a:r>
            <a:r>
              <a:rPr lang="en-GB" u="sng" dirty="0">
                <a:effectLst/>
                <a:ea typeface="Calibri" panose="020F0502020204030204" pitchFamily="34" charset="0"/>
              </a:rPr>
              <a:t>epresents</a:t>
            </a:r>
            <a:r>
              <a:rPr lang="en-GB" dirty="0">
                <a:effectLst/>
                <a:ea typeface="Calibri" panose="020F0502020204030204" pitchFamily="34" charset="0"/>
              </a:rPr>
              <a:t> a human </a:t>
            </a:r>
          </a:p>
          <a:p>
            <a:pPr algn="just" fontAlgn="base">
              <a:lnSpc>
                <a:spcPct val="160000"/>
              </a:lnSpc>
              <a:spcBef>
                <a:spcPts val="500"/>
              </a:spcBef>
              <a:buFont typeface="+mj-lt"/>
              <a:buAutoNum type="arabicPeriod"/>
            </a:pPr>
            <a:r>
              <a:rPr lang="en-GB" dirty="0">
                <a:effectLst/>
                <a:ea typeface="Calibri" panose="020F0502020204030204" pitchFamily="34" charset="0"/>
              </a:rPr>
              <a:t>May be </a:t>
            </a:r>
            <a:r>
              <a:rPr lang="en-GB" u="sng" dirty="0">
                <a:effectLst/>
                <a:ea typeface="Calibri" panose="020F0502020204030204" pitchFamily="34" charset="0"/>
              </a:rPr>
              <a:t>Rendered</a:t>
            </a:r>
            <a:r>
              <a:rPr lang="en-GB" dirty="0">
                <a:effectLst/>
                <a:ea typeface="Calibri" panose="020F0502020204030204" pitchFamily="34" charset="0"/>
              </a:rPr>
              <a:t> as:</a:t>
            </a:r>
          </a:p>
          <a:p>
            <a:pPr lvl="1" algn="just" fontAlgn="base">
              <a:lnSpc>
                <a:spcPct val="160000"/>
              </a:lnSpc>
              <a:spcBef>
                <a:spcPts val="500"/>
              </a:spcBef>
              <a:buFont typeface="+mj-lt"/>
              <a:buAutoNum type="arabicPeriod"/>
            </a:pPr>
            <a:r>
              <a:rPr lang="en-GB" dirty="0">
                <a:effectLst/>
                <a:ea typeface="Calibri" panose="020F0502020204030204" pitchFamily="34" charset="0"/>
              </a:rPr>
              <a:t>A Model (Persona) animated by:</a:t>
            </a:r>
          </a:p>
          <a:p>
            <a:pPr lvl="2" algn="just" fontAlgn="base">
              <a:lnSpc>
                <a:spcPct val="160000"/>
              </a:lnSpc>
              <a:spcBef>
                <a:spcPts val="500"/>
              </a:spcBef>
              <a:buFont typeface="+mj-lt"/>
              <a:buAutoNum type="arabicPeriod"/>
            </a:pPr>
            <a:r>
              <a:rPr lang="en-GB" dirty="0">
                <a:effectLst/>
                <a:ea typeface="Calibri" panose="020F0502020204030204" pitchFamily="34" charset="0"/>
              </a:rPr>
              <a:t>A stream generated by a U-Location.</a:t>
            </a:r>
          </a:p>
          <a:p>
            <a:pPr lvl="2" algn="just" fontAlgn="base">
              <a:lnSpc>
                <a:spcPct val="160000"/>
              </a:lnSpc>
              <a:spcBef>
                <a:spcPts val="500"/>
              </a:spcBef>
              <a:buFont typeface="+mj-lt"/>
              <a:buAutoNum type="arabicPeriod"/>
            </a:pPr>
            <a:r>
              <a:rPr lang="en-GB" dirty="0">
                <a:effectLst/>
                <a:ea typeface="Calibri" panose="020F0502020204030204" pitchFamily="34" charset="0"/>
              </a:rPr>
              <a:t>An autonomous agent. </a:t>
            </a:r>
          </a:p>
          <a:p>
            <a:pPr lvl="1" algn="just" fontAlgn="base">
              <a:lnSpc>
                <a:spcPct val="160000"/>
              </a:lnSpc>
              <a:spcBef>
                <a:spcPts val="500"/>
              </a:spcBef>
              <a:buFont typeface="+mj-lt"/>
              <a:buAutoNum type="arabicPeriod"/>
            </a:pPr>
            <a:r>
              <a:rPr lang="en-GB" dirty="0">
                <a:effectLst/>
                <a:ea typeface="Calibri" panose="020F0502020204030204" pitchFamily="34" charset="0"/>
              </a:rPr>
              <a:t>An Object rendering the human.</a:t>
            </a:r>
          </a:p>
          <a:p>
            <a:pPr lvl="1" algn="just" fontAlgn="base">
              <a:lnSpc>
                <a:spcPct val="160000"/>
              </a:lnSpc>
              <a:spcBef>
                <a:spcPts val="500"/>
              </a:spcBef>
              <a:buFont typeface="+mj-lt"/>
              <a:buAutoNum type="arabicPeriod"/>
            </a:pPr>
            <a:r>
              <a:rPr lang="en-GB" dirty="0">
                <a:effectLst/>
                <a:ea typeface="Calibri" panose="020F0502020204030204" pitchFamily="34" charset="0"/>
              </a:rPr>
              <a:t>One or more than one Persona.</a:t>
            </a:r>
          </a:p>
        </p:txBody>
      </p:sp>
      <p:sp>
        <p:nvSpPr>
          <p:cNvPr id="4" name="Date Placeholder 3">
            <a:extLst>
              <a:ext uri="{FF2B5EF4-FFF2-40B4-BE49-F238E27FC236}">
                <a16:creationId xmlns:a16="http://schemas.microsoft.com/office/drawing/2014/main" id="{89204582-DCF7-DFC9-F491-1A19725B24C8}"/>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4E8A4A48-9C15-5ECB-4B71-081FAB278505}"/>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260517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6B5B-8D94-8347-15AE-9C30A6717280}"/>
              </a:ext>
            </a:extLst>
          </p:cNvPr>
          <p:cNvSpPr>
            <a:spLocks noGrp="1"/>
          </p:cNvSpPr>
          <p:nvPr>
            <p:ph type="title"/>
          </p:nvPr>
        </p:nvSpPr>
        <p:spPr/>
        <p:txBody>
          <a:bodyPr/>
          <a:lstStyle/>
          <a:p>
            <a:r>
              <a:rPr lang="en-US" dirty="0"/>
              <a:t>Types of Processes – Device</a:t>
            </a:r>
            <a:endParaRPr lang="en-GB" dirty="0"/>
          </a:p>
        </p:txBody>
      </p:sp>
      <p:sp>
        <p:nvSpPr>
          <p:cNvPr id="3" name="Content Placeholder 2">
            <a:extLst>
              <a:ext uri="{FF2B5EF4-FFF2-40B4-BE49-F238E27FC236}">
                <a16:creationId xmlns:a16="http://schemas.microsoft.com/office/drawing/2014/main" id="{BFD116E2-6D80-0D29-44D2-79FF1E21082D}"/>
              </a:ext>
            </a:extLst>
          </p:cNvPr>
          <p:cNvSpPr>
            <a:spLocks noGrp="1"/>
          </p:cNvSpPr>
          <p:nvPr>
            <p:ph idx="1"/>
          </p:nvPr>
        </p:nvSpPr>
        <p:spPr>
          <a:xfrm>
            <a:off x="1302026" y="1739082"/>
            <a:ext cx="10202586" cy="3634113"/>
          </a:xfrm>
        </p:spPr>
        <p:txBody>
          <a:bodyPr>
            <a:normAutofit/>
          </a:bodyPr>
          <a:lstStyle/>
          <a:p>
            <a:pPr marL="342900" lvl="0" indent="-342900" algn="just" fontAlgn="base">
              <a:lnSpc>
                <a:spcPct val="160000"/>
              </a:lnSpc>
              <a:spcBef>
                <a:spcPts val="500"/>
              </a:spcBef>
              <a:spcAft>
                <a:spcPts val="0"/>
              </a:spcAft>
              <a:buFont typeface="+mj-lt"/>
              <a:buAutoNum type="arabicPeriod"/>
            </a:pPr>
            <a:r>
              <a:rPr lang="en-GB" i="1" u="sng" dirty="0">
                <a:ea typeface="Calibri" panose="020F0502020204030204" pitchFamily="34" charset="0"/>
              </a:rPr>
              <a:t>Connects</a:t>
            </a:r>
            <a:r>
              <a:rPr lang="en-GB" i="1" dirty="0">
                <a:ea typeface="Calibri" panose="020F0502020204030204" pitchFamily="34" charset="0"/>
              </a:rPr>
              <a:t> </a:t>
            </a:r>
            <a:r>
              <a:rPr lang="en-GB" dirty="0">
                <a:effectLst/>
                <a:ea typeface="Calibri" panose="020F0502020204030204" pitchFamily="34" charset="0"/>
              </a:rPr>
              <a:t>a User to a human or a U-Location.</a:t>
            </a:r>
          </a:p>
          <a:p>
            <a:pPr indent="-285750" algn="just" fontAlgn="base">
              <a:lnSpc>
                <a:spcPct val="160000"/>
              </a:lnSpc>
              <a:spcBef>
                <a:spcPts val="500"/>
              </a:spcBef>
              <a:buFont typeface="+mj-lt"/>
              <a:buAutoNum type="arabicPeriod"/>
            </a:pPr>
            <a:r>
              <a:rPr lang="en-GB" i="1" u="sng" dirty="0">
                <a:ea typeface="Calibri" panose="020F0502020204030204" pitchFamily="34" charset="0"/>
              </a:rPr>
              <a:t>Captures</a:t>
            </a:r>
            <a:r>
              <a:rPr lang="en-GB" dirty="0">
                <a:ea typeface="Calibri" panose="020F0502020204030204" pitchFamily="34" charset="0"/>
              </a:rPr>
              <a:t> a scene as Media and Provides Media as Data and Metadata when </a:t>
            </a:r>
            <a:r>
              <a:rPr lang="en-GB" dirty="0">
                <a:effectLst/>
                <a:ea typeface="Calibri" panose="020F0502020204030204" pitchFamily="34" charset="0"/>
              </a:rPr>
              <a:t>connecting </a:t>
            </a:r>
            <a:r>
              <a:rPr lang="en-GB" u="sng" dirty="0">
                <a:effectLst/>
                <a:ea typeface="Calibri" panose="020F0502020204030204" pitchFamily="34" charset="0"/>
              </a:rPr>
              <a:t>a U-Location to an M-Location</a:t>
            </a:r>
            <a:endParaRPr lang="en-GB" dirty="0">
              <a:effectLst/>
              <a:ea typeface="Calibri" panose="020F0502020204030204" pitchFamily="34" charset="0"/>
            </a:endParaRPr>
          </a:p>
          <a:p>
            <a:pPr indent="-285750" algn="just" fontAlgn="base">
              <a:lnSpc>
                <a:spcPct val="160000"/>
              </a:lnSpc>
              <a:spcBef>
                <a:spcPts val="500"/>
              </a:spcBef>
              <a:buFont typeface="+mj-lt"/>
              <a:buAutoNum type="arabicPeriod"/>
            </a:pPr>
            <a:r>
              <a:rPr lang="en-GB" i="1" u="sng" dirty="0">
                <a:ea typeface="Calibri" panose="020F0502020204030204" pitchFamily="34" charset="0"/>
              </a:rPr>
              <a:t>Receives</a:t>
            </a:r>
            <a:r>
              <a:rPr lang="en-GB" dirty="0">
                <a:ea typeface="Calibri" panose="020F0502020204030204" pitchFamily="34" charset="0"/>
              </a:rPr>
              <a:t> an Entity and renders it as Media with a Spatial Attitude when </a:t>
            </a:r>
            <a:r>
              <a:rPr lang="en-GB" dirty="0">
                <a:effectLst/>
                <a:ea typeface="Calibri" panose="020F0502020204030204" pitchFamily="34" charset="0"/>
              </a:rPr>
              <a:t>connecting </a:t>
            </a:r>
            <a:r>
              <a:rPr lang="en-GB" u="sng" dirty="0">
                <a:effectLst/>
                <a:ea typeface="Calibri" panose="020F0502020204030204" pitchFamily="34" charset="0"/>
              </a:rPr>
              <a:t>an M-Location to a U-Location</a:t>
            </a:r>
            <a:endParaRPr lang="en-GB" dirty="0">
              <a:effectLst/>
              <a:ea typeface="Calibri" panose="020F0502020204030204" pitchFamily="34" charset="0"/>
            </a:endParaRPr>
          </a:p>
        </p:txBody>
      </p:sp>
      <p:sp>
        <p:nvSpPr>
          <p:cNvPr id="4" name="Date Placeholder 3">
            <a:extLst>
              <a:ext uri="{FF2B5EF4-FFF2-40B4-BE49-F238E27FC236}">
                <a16:creationId xmlns:a16="http://schemas.microsoft.com/office/drawing/2014/main" id="{89204582-DCF7-DFC9-F491-1A19725B24C8}"/>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4E8A4A48-9C15-5ECB-4B71-081FAB278505}"/>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94239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D8A5B-B02F-8B4D-DCD2-C4B891CC683A}"/>
              </a:ext>
            </a:extLst>
          </p:cNvPr>
          <p:cNvSpPr>
            <a:spLocks noGrp="1"/>
          </p:cNvSpPr>
          <p:nvPr>
            <p:ph type="title"/>
          </p:nvPr>
        </p:nvSpPr>
        <p:spPr/>
        <p:txBody>
          <a:bodyPr/>
          <a:lstStyle/>
          <a:p>
            <a:r>
              <a:rPr lang="en-US" dirty="0"/>
              <a:t>The “human-device-user-persona” chain</a:t>
            </a:r>
            <a:endParaRPr lang="en-150" dirty="0"/>
          </a:p>
        </p:txBody>
      </p:sp>
      <p:sp>
        <p:nvSpPr>
          <p:cNvPr id="2" name="Date Placeholder 1">
            <a:extLst>
              <a:ext uri="{FF2B5EF4-FFF2-40B4-BE49-F238E27FC236}">
                <a16:creationId xmlns:a16="http://schemas.microsoft.com/office/drawing/2014/main" id="{912DCA40-83E6-4266-511D-BEE58C7DD753}"/>
              </a:ext>
            </a:extLst>
          </p:cNvPr>
          <p:cNvSpPr>
            <a:spLocks noGrp="1"/>
          </p:cNvSpPr>
          <p:nvPr>
            <p:ph type="dt" sz="half" idx="10"/>
          </p:nvPr>
        </p:nvSpPr>
        <p:spPr/>
        <p:txBody>
          <a:bodyPr/>
          <a:lstStyle/>
          <a:p>
            <a:fld id="{6C0CBBC7-A28A-46CD-96D7-477DC46FC735}" type="datetime5">
              <a:rPr lang="en-US" smtClean="0"/>
              <a:t>23-Jun-23</a:t>
            </a:fld>
            <a:endParaRPr lang="en-US" dirty="0"/>
          </a:p>
        </p:txBody>
      </p:sp>
      <p:pic>
        <p:nvPicPr>
          <p:cNvPr id="5" name="Picture 4">
            <a:extLst>
              <a:ext uri="{FF2B5EF4-FFF2-40B4-BE49-F238E27FC236}">
                <a16:creationId xmlns:a16="http://schemas.microsoft.com/office/drawing/2014/main" id="{3DA1FC72-9053-12A6-ED38-04777259009F}"/>
              </a:ext>
            </a:extLst>
          </p:cNvPr>
          <p:cNvPicPr>
            <a:picLocks noChangeAspect="1"/>
          </p:cNvPicPr>
          <p:nvPr/>
        </p:nvPicPr>
        <p:blipFill>
          <a:blip r:embed="rId2"/>
          <a:stretch>
            <a:fillRect/>
          </a:stretch>
        </p:blipFill>
        <p:spPr>
          <a:xfrm>
            <a:off x="2757230" y="3013074"/>
            <a:ext cx="1255214" cy="1350641"/>
          </a:xfrm>
          <a:prstGeom prst="rect">
            <a:avLst/>
          </a:prstGeom>
        </p:spPr>
      </p:pic>
      <p:pic>
        <p:nvPicPr>
          <p:cNvPr id="6" name="Picture 2" descr="4k, HMD Odyssey HD wallpaper">
            <a:extLst>
              <a:ext uri="{FF2B5EF4-FFF2-40B4-BE49-F238E27FC236}">
                <a16:creationId xmlns:a16="http://schemas.microsoft.com/office/drawing/2014/main" id="{6712B24F-C0CA-F185-97A7-A48B12E82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131232" y="3025905"/>
            <a:ext cx="2276795" cy="13506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29BDB7E-5FDE-3640-7330-B5D048F1F8E6}"/>
              </a:ext>
            </a:extLst>
          </p:cNvPr>
          <p:cNvPicPr>
            <a:picLocks noChangeAspect="1"/>
          </p:cNvPicPr>
          <p:nvPr/>
        </p:nvPicPr>
        <p:blipFill>
          <a:blip r:embed="rId4"/>
          <a:stretch>
            <a:fillRect/>
          </a:stretch>
        </p:blipFill>
        <p:spPr>
          <a:xfrm>
            <a:off x="9299660" y="2285499"/>
            <a:ext cx="677847" cy="1074521"/>
          </a:xfrm>
          <a:prstGeom prst="rect">
            <a:avLst/>
          </a:prstGeom>
        </p:spPr>
      </p:pic>
      <p:pic>
        <p:nvPicPr>
          <p:cNvPr id="8" name="Picture 4" descr="Screenshot-2021-06-28-at-4.39.05-PM">
            <a:extLst>
              <a:ext uri="{FF2B5EF4-FFF2-40B4-BE49-F238E27FC236}">
                <a16:creationId xmlns:a16="http://schemas.microsoft.com/office/drawing/2014/main" id="{9ED293EB-DD2A-F295-8368-D74EA0B545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363" y="3249012"/>
            <a:ext cx="1594561" cy="9044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1760DAF-71F8-1055-4E67-234C6ACC0FBE}"/>
              </a:ext>
            </a:extLst>
          </p:cNvPr>
          <p:cNvSpPr txBox="1"/>
          <p:nvPr/>
        </p:nvSpPr>
        <p:spPr>
          <a:xfrm>
            <a:off x="2732930" y="4599654"/>
            <a:ext cx="4837030"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    Human                        Device                           User</a:t>
            </a:r>
            <a:endParaRPr lang="en-150" dirty="0">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B423E952-C932-0500-9577-FC889DBAC424}"/>
              </a:ext>
            </a:extLst>
          </p:cNvPr>
          <p:cNvCxnSpPr>
            <a:cxnSpLocks/>
          </p:cNvCxnSpPr>
          <p:nvPr/>
        </p:nvCxnSpPr>
        <p:spPr>
          <a:xfrm>
            <a:off x="5269629" y="2498344"/>
            <a:ext cx="0" cy="2101309"/>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09FE3DDA-2CA1-959C-8388-31430F9C19DC}"/>
              </a:ext>
            </a:extLst>
          </p:cNvPr>
          <p:cNvCxnSpPr/>
          <p:nvPr/>
        </p:nvCxnSpPr>
        <p:spPr>
          <a:xfrm>
            <a:off x="2612571" y="2822906"/>
            <a:ext cx="2657058" cy="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55A13F8E-7520-1575-94A6-144550743927}"/>
              </a:ext>
            </a:extLst>
          </p:cNvPr>
          <p:cNvCxnSpPr>
            <a:cxnSpLocks/>
          </p:cNvCxnSpPr>
          <p:nvPr/>
        </p:nvCxnSpPr>
        <p:spPr>
          <a:xfrm>
            <a:off x="5309819" y="2822904"/>
            <a:ext cx="3583958" cy="2"/>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02945338-8C3E-682E-0ECB-C4BB3EE38A08}"/>
              </a:ext>
            </a:extLst>
          </p:cNvPr>
          <p:cNvSpPr txBox="1"/>
          <p:nvPr/>
        </p:nvSpPr>
        <p:spPr>
          <a:xfrm>
            <a:off x="2940615" y="2271148"/>
            <a:ext cx="1979525" cy="631425"/>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Universe</a:t>
            </a:r>
            <a:endParaRPr lang="en-150" sz="28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F2E62D4B-26FF-0378-EC95-78D455EEEACE}"/>
              </a:ext>
            </a:extLst>
          </p:cNvPr>
          <p:cNvSpPr txBox="1"/>
          <p:nvPr/>
        </p:nvSpPr>
        <p:spPr>
          <a:xfrm>
            <a:off x="5941599" y="2260327"/>
            <a:ext cx="2336602" cy="631425"/>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Metaverse</a:t>
            </a:r>
            <a:endParaRPr lang="en-150" sz="2800" dirty="0">
              <a:latin typeface="Calibri" panose="020F0502020204030204" pitchFamily="34" charset="0"/>
              <a:cs typeface="Calibri" panose="020F0502020204030204" pitchFamily="34" charset="0"/>
            </a:endParaRPr>
          </a:p>
        </p:txBody>
      </p:sp>
      <p:cxnSp>
        <p:nvCxnSpPr>
          <p:cNvPr id="19" name="Straight Arrow Connector 18">
            <a:extLst>
              <a:ext uri="{FF2B5EF4-FFF2-40B4-BE49-F238E27FC236}">
                <a16:creationId xmlns:a16="http://schemas.microsoft.com/office/drawing/2014/main" id="{76885A34-F3F1-8572-4A0B-106B0F935BEB}"/>
              </a:ext>
            </a:extLst>
          </p:cNvPr>
          <p:cNvCxnSpPr>
            <a:cxnSpLocks/>
            <a:stCxn id="8" idx="3"/>
            <a:endCxn id="7" idx="1"/>
          </p:cNvCxnSpPr>
          <p:nvPr/>
        </p:nvCxnSpPr>
        <p:spPr>
          <a:xfrm flipV="1">
            <a:off x="7947924" y="2822760"/>
            <a:ext cx="1351736" cy="8784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8AC7B7D8-D1B7-710D-3386-7B6693AA5AD1}"/>
              </a:ext>
            </a:extLst>
          </p:cNvPr>
          <p:cNvCxnSpPr>
            <a:stCxn id="8" idx="3"/>
          </p:cNvCxnSpPr>
          <p:nvPr/>
        </p:nvCxnSpPr>
        <p:spPr>
          <a:xfrm>
            <a:off x="7947924" y="3701225"/>
            <a:ext cx="1414010" cy="967274"/>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D6E6F08-1491-5E24-8273-D69D60B63FE6}"/>
              </a:ext>
            </a:extLst>
          </p:cNvPr>
          <p:cNvSpPr txBox="1"/>
          <p:nvPr/>
        </p:nvSpPr>
        <p:spPr>
          <a:xfrm>
            <a:off x="9299660" y="3442901"/>
            <a:ext cx="964610"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Persona</a:t>
            </a:r>
            <a:endParaRPr lang="en-GB" dirty="0"/>
          </a:p>
        </p:txBody>
      </p:sp>
      <p:sp>
        <p:nvSpPr>
          <p:cNvPr id="11" name="TextBox 10">
            <a:extLst>
              <a:ext uri="{FF2B5EF4-FFF2-40B4-BE49-F238E27FC236}">
                <a16:creationId xmlns:a16="http://schemas.microsoft.com/office/drawing/2014/main" id="{BB28BE8E-59C6-9B25-D31D-009AEB6D53BF}"/>
              </a:ext>
            </a:extLst>
          </p:cNvPr>
          <p:cNvSpPr txBox="1"/>
          <p:nvPr/>
        </p:nvSpPr>
        <p:spPr>
          <a:xfrm>
            <a:off x="9370753" y="4483833"/>
            <a:ext cx="1173292"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Process</a:t>
            </a:r>
            <a:endParaRPr lang="en-GB" dirty="0"/>
          </a:p>
        </p:txBody>
      </p:sp>
    </p:spTree>
    <p:extLst>
      <p:ext uri="{BB962C8B-B14F-4D97-AF65-F5344CB8AC3E}">
        <p14:creationId xmlns:p14="http://schemas.microsoft.com/office/powerpoint/2010/main" val="3182893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D545E-31B9-4F17-1C8F-B23D87198662}"/>
              </a:ext>
            </a:extLst>
          </p:cNvPr>
          <p:cNvSpPr>
            <a:spLocks noGrp="1"/>
          </p:cNvSpPr>
          <p:nvPr>
            <p:ph type="title"/>
          </p:nvPr>
        </p:nvSpPr>
        <p:spPr/>
        <p:txBody>
          <a:bodyPr/>
          <a:lstStyle/>
          <a:p>
            <a:r>
              <a:rPr lang="en-US" dirty="0"/>
              <a:t>More Processes</a:t>
            </a:r>
            <a:endParaRPr lang="en-150" dirty="0"/>
          </a:p>
        </p:txBody>
      </p:sp>
      <p:sp>
        <p:nvSpPr>
          <p:cNvPr id="6" name="Content Placeholder 5">
            <a:extLst>
              <a:ext uri="{FF2B5EF4-FFF2-40B4-BE49-F238E27FC236}">
                <a16:creationId xmlns:a16="http://schemas.microsoft.com/office/drawing/2014/main" id="{5C808888-EDD1-6F4A-A562-A199F0CAEB95}"/>
              </a:ext>
            </a:extLst>
          </p:cNvPr>
          <p:cNvSpPr>
            <a:spLocks noGrp="1"/>
          </p:cNvSpPr>
          <p:nvPr>
            <p:ph idx="1"/>
          </p:nvPr>
        </p:nvSpPr>
        <p:spPr/>
        <p:txBody>
          <a:bodyPr/>
          <a:lstStyle/>
          <a:p>
            <a:pPr marL="457200" lvl="0" indent="-457200" algn="just" fontAlgn="base">
              <a:lnSpc>
                <a:spcPct val="160000"/>
              </a:lnSpc>
              <a:spcBef>
                <a:spcPts val="500"/>
              </a:spcBef>
              <a:spcAft>
                <a:spcPts val="0"/>
              </a:spcAft>
              <a:buFont typeface="+mj-lt"/>
              <a:buAutoNum type="arabicPeriod" startAt="3"/>
            </a:pPr>
            <a:r>
              <a:rPr lang="en-GB" sz="2400" i="1" dirty="0">
                <a:effectLst/>
                <a:ea typeface="Calibri" panose="020F0502020204030204" pitchFamily="34" charset="0"/>
              </a:rPr>
              <a:t>Service</a:t>
            </a:r>
            <a:r>
              <a:rPr lang="en-GB" sz="2400" dirty="0">
                <a:effectLst/>
                <a:ea typeface="Calibri" panose="020F0502020204030204" pitchFamily="34" charset="0"/>
              </a:rPr>
              <a:t> </a:t>
            </a:r>
            <a:r>
              <a:rPr lang="en-GB" sz="2400" u="sng" dirty="0">
                <a:effectLst/>
                <a:ea typeface="Calibri" panose="020F0502020204030204" pitchFamily="34" charset="0"/>
              </a:rPr>
              <a:t>provides</a:t>
            </a:r>
            <a:r>
              <a:rPr lang="en-GB" sz="2400" dirty="0">
                <a:effectLst/>
                <a:ea typeface="Calibri" panose="020F0502020204030204" pitchFamily="34" charset="0"/>
              </a:rPr>
              <a:t> Functionalities.</a:t>
            </a:r>
          </a:p>
          <a:p>
            <a:pPr marL="342900" lvl="0" indent="-342900" algn="just" fontAlgn="base">
              <a:lnSpc>
                <a:spcPct val="160000"/>
              </a:lnSpc>
              <a:spcBef>
                <a:spcPts val="500"/>
              </a:spcBef>
              <a:spcAft>
                <a:spcPts val="0"/>
              </a:spcAft>
              <a:buFont typeface="+mj-lt"/>
              <a:buAutoNum type="arabicPeriod" startAt="3"/>
            </a:pPr>
            <a:r>
              <a:rPr lang="en-GB" sz="2400" i="1" dirty="0">
                <a:effectLst/>
                <a:ea typeface="Calibri" panose="020F0502020204030204" pitchFamily="34" charset="0"/>
              </a:rPr>
              <a:t>App </a:t>
            </a:r>
            <a:r>
              <a:rPr lang="en-GB" sz="2400" dirty="0">
                <a:effectLst/>
                <a:ea typeface="Calibri" panose="020F0502020204030204" pitchFamily="34" charset="0"/>
              </a:rPr>
              <a:t>is a Program </a:t>
            </a:r>
            <a:r>
              <a:rPr lang="en-GB" sz="2400" u="sng" dirty="0">
                <a:effectLst/>
                <a:ea typeface="Calibri" panose="020F0502020204030204" pitchFamily="34" charset="0"/>
              </a:rPr>
              <a:t>executed</a:t>
            </a:r>
            <a:r>
              <a:rPr lang="en-GB" sz="2400" dirty="0">
                <a:effectLst/>
                <a:ea typeface="Calibri" panose="020F0502020204030204" pitchFamily="34" charset="0"/>
              </a:rPr>
              <a:t> on a Device.</a:t>
            </a:r>
          </a:p>
        </p:txBody>
      </p:sp>
      <p:sp>
        <p:nvSpPr>
          <p:cNvPr id="3" name="Date Placeholder 2">
            <a:extLst>
              <a:ext uri="{FF2B5EF4-FFF2-40B4-BE49-F238E27FC236}">
                <a16:creationId xmlns:a16="http://schemas.microsoft.com/office/drawing/2014/main" id="{3FF6B2E0-813B-879B-CB7F-19F15B3FF36E}"/>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78C1890D-E26B-3D35-2128-2F222E662672}"/>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426751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3B92D-1F95-3879-F1B8-FFE9B5D6C17F}"/>
              </a:ext>
            </a:extLst>
          </p:cNvPr>
          <p:cNvSpPr>
            <a:spLocks noGrp="1"/>
          </p:cNvSpPr>
          <p:nvPr>
            <p:ph type="title"/>
          </p:nvPr>
        </p:nvSpPr>
        <p:spPr/>
        <p:txBody>
          <a:bodyPr/>
          <a:lstStyle/>
          <a:p>
            <a:r>
              <a:rPr lang="en-US" dirty="0"/>
              <a:t>The MPAI-MMM architecture…</a:t>
            </a:r>
            <a:endParaRPr lang="en-GB" dirty="0"/>
          </a:p>
        </p:txBody>
      </p:sp>
      <p:sp>
        <p:nvSpPr>
          <p:cNvPr id="3" name="Content Placeholder 2">
            <a:extLst>
              <a:ext uri="{FF2B5EF4-FFF2-40B4-BE49-F238E27FC236}">
                <a16:creationId xmlns:a16="http://schemas.microsoft.com/office/drawing/2014/main" id="{94D3197D-A546-0C5A-F96A-8E4F91F0EDCC}"/>
              </a:ext>
            </a:extLst>
          </p:cNvPr>
          <p:cNvSpPr>
            <a:spLocks noGrp="1"/>
          </p:cNvSpPr>
          <p:nvPr>
            <p:ph idx="1"/>
          </p:nvPr>
        </p:nvSpPr>
        <p:spPr>
          <a:xfrm>
            <a:off x="1302025" y="1607419"/>
            <a:ext cx="10332625" cy="5250581"/>
          </a:xfrm>
        </p:spPr>
        <p:txBody>
          <a:bodyPr>
            <a:normAutofit/>
          </a:bodyPr>
          <a:lstStyle/>
          <a:p>
            <a:pPr marL="342900" lvl="0" indent="-342900" algn="just" fontAlgn="base">
              <a:lnSpc>
                <a:spcPct val="150000"/>
              </a:lnSpc>
              <a:spcBef>
                <a:spcPts val="500"/>
              </a:spcBef>
              <a:spcAft>
                <a:spcPts val="0"/>
              </a:spcAft>
              <a:buFont typeface="+mj-lt"/>
              <a:buAutoNum type="arabicPeriod"/>
            </a:pPr>
            <a:r>
              <a:rPr lang="en-GB" i="1" dirty="0">
                <a:effectLst/>
                <a:ea typeface="Calibri" panose="020F0502020204030204" pitchFamily="34" charset="0"/>
              </a:rPr>
              <a:t>Senses</a:t>
            </a:r>
            <a:r>
              <a:rPr lang="en-GB" dirty="0">
                <a:effectLst/>
                <a:ea typeface="Calibri" panose="020F0502020204030204" pitchFamily="34" charset="0"/>
              </a:rPr>
              <a:t> data from U-Locations (places in the real world).</a:t>
            </a:r>
          </a:p>
          <a:p>
            <a:pPr marL="342900" lvl="0" indent="-342900" algn="just" fontAlgn="base">
              <a:lnSpc>
                <a:spcPct val="150000"/>
              </a:lnSpc>
              <a:spcBef>
                <a:spcPts val="500"/>
              </a:spcBef>
              <a:spcAft>
                <a:spcPts val="0"/>
              </a:spcAft>
              <a:buFont typeface="+mj-lt"/>
              <a:buAutoNum type="arabicPeriod"/>
            </a:pPr>
            <a:r>
              <a:rPr lang="en-GB" i="1" dirty="0">
                <a:effectLst/>
                <a:ea typeface="Calibri" panose="020F0502020204030204" pitchFamily="34" charset="0"/>
              </a:rPr>
              <a:t>Produces</a:t>
            </a:r>
            <a:r>
              <a:rPr lang="en-GB" dirty="0">
                <a:effectLst/>
                <a:ea typeface="Calibri" panose="020F0502020204030204" pitchFamily="34" charset="0"/>
              </a:rPr>
              <a:t> Items by processing sensed data or </a:t>
            </a:r>
            <a:r>
              <a:rPr lang="en-GB" dirty="0">
                <a:ea typeface="Calibri" panose="020F0502020204030204" pitchFamily="34" charset="0"/>
              </a:rPr>
              <a:t>g</a:t>
            </a:r>
            <a:r>
              <a:rPr lang="en-GB" dirty="0">
                <a:effectLst/>
                <a:ea typeface="Calibri" panose="020F0502020204030204" pitchFamily="34" charset="0"/>
              </a:rPr>
              <a:t>enerating them autonomously.</a:t>
            </a:r>
          </a:p>
          <a:p>
            <a:pPr algn="just" fontAlgn="base">
              <a:lnSpc>
                <a:spcPct val="150000"/>
              </a:lnSpc>
              <a:spcBef>
                <a:spcPts val="500"/>
              </a:spcBef>
              <a:buFont typeface="+mj-lt"/>
              <a:buAutoNum type="arabicPeriod"/>
            </a:pPr>
            <a:r>
              <a:rPr lang="en-GB" i="1" dirty="0">
                <a:ea typeface="Calibri" panose="020F0502020204030204" pitchFamily="34" charset="0"/>
              </a:rPr>
              <a:t>Performs </a:t>
            </a:r>
            <a:r>
              <a:rPr lang="en-GB" dirty="0">
                <a:ea typeface="Calibri" panose="020F0502020204030204" pitchFamily="34" charset="0"/>
              </a:rPr>
              <a:t>Actions on Items in the M-Instance, potentially in other M-Instances.</a:t>
            </a:r>
          </a:p>
          <a:p>
            <a:pPr algn="just" fontAlgn="base">
              <a:lnSpc>
                <a:spcPct val="150000"/>
              </a:lnSpc>
              <a:spcBef>
                <a:spcPts val="500"/>
              </a:spcBef>
              <a:buFont typeface="+mj-lt"/>
              <a:buAutoNum type="arabicPeriod"/>
            </a:pPr>
            <a:r>
              <a:rPr lang="en-GB" i="1" dirty="0">
                <a:ea typeface="Calibri" panose="020F0502020204030204" pitchFamily="34" charset="0"/>
              </a:rPr>
              <a:t>Identifies</a:t>
            </a:r>
            <a:r>
              <a:rPr lang="en-GB" dirty="0">
                <a:ea typeface="Calibri" panose="020F0502020204030204" pitchFamily="34" charset="0"/>
              </a:rPr>
              <a:t> Processes/Items each holding  ≥ 1 Identifier each of which uniquely refer(s) to 1 Process/Item.</a:t>
            </a:r>
          </a:p>
          <a:p>
            <a:pPr lvl="0" algn="just" fontAlgn="base">
              <a:lnSpc>
                <a:spcPct val="150000"/>
              </a:lnSpc>
              <a:spcBef>
                <a:spcPts val="500"/>
              </a:spcBef>
              <a:buFont typeface="+mj-lt"/>
              <a:buAutoNum type="arabicPeriod"/>
            </a:pPr>
            <a:r>
              <a:rPr lang="en-GB" i="1" dirty="0">
                <a:effectLst/>
                <a:ea typeface="Calibri" panose="020F0502020204030204" pitchFamily="34" charset="0"/>
              </a:rPr>
              <a:t>Contains</a:t>
            </a:r>
            <a:r>
              <a:rPr lang="en-GB" dirty="0">
                <a:effectLst/>
                <a:ea typeface="Calibri" panose="020F0502020204030204" pitchFamily="34" charset="0"/>
              </a:rPr>
              <a:t> M-Locations (places in the virtual world</a:t>
            </a:r>
            <a:r>
              <a:rPr lang="en-GB" dirty="0">
                <a:ea typeface="Calibri" panose="020F0502020204030204" pitchFamily="34" charset="0"/>
              </a:rPr>
              <a:t>) populated </a:t>
            </a:r>
            <a:r>
              <a:rPr lang="en-GB" dirty="0">
                <a:effectLst/>
                <a:ea typeface="Calibri" panose="020F0502020204030204" pitchFamily="34" charset="0"/>
              </a:rPr>
              <a:t>by Digitised or Virtual Objects (Items </a:t>
            </a:r>
            <a:r>
              <a:rPr lang="en-GB" dirty="0">
                <a:ea typeface="Calibri" panose="020F0502020204030204" pitchFamily="34" charset="0"/>
              </a:rPr>
              <a:t>with Spatial Attitude: Position, Orientation)</a:t>
            </a:r>
            <a:r>
              <a:rPr lang="en-GB" dirty="0">
                <a:effectLst/>
                <a:ea typeface="Calibri" panose="020F0502020204030204" pitchFamily="34" charset="0"/>
              </a:rPr>
              <a:t>.</a:t>
            </a:r>
          </a:p>
          <a:p>
            <a:pPr marL="0" lvl="0" indent="0" algn="just" fontAlgn="base">
              <a:lnSpc>
                <a:spcPct val="150000"/>
              </a:lnSpc>
              <a:spcBef>
                <a:spcPts val="500"/>
              </a:spcBef>
              <a:spcAft>
                <a:spcPts val="0"/>
              </a:spcAft>
              <a:buNone/>
            </a:pPr>
            <a:endParaRPr lang="en-GB" dirty="0">
              <a:effectLst/>
              <a:ea typeface="Calibri" panose="020F0502020204030204" pitchFamily="34" charset="0"/>
            </a:endParaRPr>
          </a:p>
        </p:txBody>
      </p:sp>
      <p:sp>
        <p:nvSpPr>
          <p:cNvPr id="4" name="Date Placeholder 3">
            <a:extLst>
              <a:ext uri="{FF2B5EF4-FFF2-40B4-BE49-F238E27FC236}">
                <a16:creationId xmlns:a16="http://schemas.microsoft.com/office/drawing/2014/main" id="{30D1E4E5-4974-014C-E1D0-30E21516070F}"/>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E1FE324A-3F33-8C92-A66B-6C9F75C64C27}"/>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362681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9D2F-AF60-BD4F-69B6-A8C8E6D1B912}"/>
              </a:ext>
            </a:extLst>
          </p:cNvPr>
          <p:cNvSpPr>
            <a:spLocks noGrp="1"/>
          </p:cNvSpPr>
          <p:nvPr>
            <p:ph type="title"/>
          </p:nvPr>
        </p:nvSpPr>
        <p:spPr/>
        <p:txBody>
          <a:bodyPr/>
          <a:lstStyle/>
          <a:p>
            <a:r>
              <a:rPr lang="en-US" dirty="0"/>
              <a:t>The MPAI-MMM architecture…</a:t>
            </a:r>
            <a:endParaRPr lang="en-GB" dirty="0"/>
          </a:p>
        </p:txBody>
      </p:sp>
      <p:sp>
        <p:nvSpPr>
          <p:cNvPr id="3" name="Content Placeholder 2">
            <a:extLst>
              <a:ext uri="{FF2B5EF4-FFF2-40B4-BE49-F238E27FC236}">
                <a16:creationId xmlns:a16="http://schemas.microsoft.com/office/drawing/2014/main" id="{4AA41C06-70EA-CB94-9500-FCF3D055F2C0}"/>
              </a:ext>
            </a:extLst>
          </p:cNvPr>
          <p:cNvSpPr>
            <a:spLocks noGrp="1"/>
          </p:cNvSpPr>
          <p:nvPr>
            <p:ph idx="1"/>
          </p:nvPr>
        </p:nvSpPr>
        <p:spPr>
          <a:xfrm>
            <a:off x="1302027" y="1672388"/>
            <a:ext cx="10202586" cy="4913688"/>
          </a:xfrm>
        </p:spPr>
        <p:txBody>
          <a:bodyPr>
            <a:normAutofit/>
          </a:bodyPr>
          <a:lstStyle/>
          <a:p>
            <a:pPr marL="457200" indent="-457200" algn="just" fontAlgn="base">
              <a:lnSpc>
                <a:spcPct val="150000"/>
              </a:lnSpc>
              <a:spcBef>
                <a:spcPts val="500"/>
              </a:spcBef>
              <a:buFont typeface="+mj-lt"/>
              <a:buAutoNum type="arabicPeriod" startAt="6"/>
            </a:pPr>
            <a:r>
              <a:rPr lang="en-GB" sz="2400" i="1" dirty="0">
                <a:effectLst/>
                <a:ea typeface="Calibri" panose="020F0502020204030204" pitchFamily="34" charset="0"/>
              </a:rPr>
              <a:t>May make available</a:t>
            </a:r>
            <a:r>
              <a:rPr lang="en-GB" sz="2400" dirty="0">
                <a:effectLst/>
                <a:ea typeface="Calibri" panose="020F0502020204030204" pitchFamily="34" charset="0"/>
              </a:rPr>
              <a:t> information regarding its Capabilities.</a:t>
            </a:r>
          </a:p>
          <a:p>
            <a:pPr marL="346075" indent="-346075" algn="just" fontAlgn="base">
              <a:lnSpc>
                <a:spcPct val="150000"/>
              </a:lnSpc>
              <a:spcBef>
                <a:spcPts val="500"/>
              </a:spcBef>
              <a:buFont typeface="+mj-lt"/>
              <a:buAutoNum type="arabicPeriod" startAt="6"/>
            </a:pPr>
            <a:r>
              <a:rPr lang="en-GB" sz="2400" i="1" dirty="0">
                <a:ea typeface="Calibri" panose="020F0502020204030204" pitchFamily="34" charset="0"/>
              </a:rPr>
              <a:t>Establishes Rules</a:t>
            </a:r>
            <a:r>
              <a:rPr lang="en-GB" sz="2400" dirty="0">
                <a:ea typeface="Calibri" panose="020F0502020204030204" pitchFamily="34" charset="0"/>
              </a:rPr>
              <a:t> that human’s Users in the M-Instance shall comply with.</a:t>
            </a:r>
          </a:p>
          <a:p>
            <a:pPr marL="346075" indent="-346075" algn="just" fontAlgn="base">
              <a:lnSpc>
                <a:spcPct val="150000"/>
              </a:lnSpc>
              <a:spcBef>
                <a:spcPts val="500"/>
              </a:spcBef>
              <a:buFont typeface="+mj-lt"/>
              <a:buAutoNum type="arabicPeriod" startAt="6"/>
            </a:pPr>
            <a:r>
              <a:rPr lang="en-GB" i="1" dirty="0">
                <a:ea typeface="Calibri" panose="020F0502020204030204" pitchFamily="34" charset="0"/>
              </a:rPr>
              <a:t>A</a:t>
            </a:r>
            <a:r>
              <a:rPr lang="en-GB" i="1" dirty="0">
                <a:effectLst/>
                <a:ea typeface="Calibri" panose="020F0502020204030204" pitchFamily="34" charset="0"/>
              </a:rPr>
              <a:t>ffects</a:t>
            </a:r>
            <a:r>
              <a:rPr lang="en-GB" dirty="0">
                <a:effectLst/>
                <a:ea typeface="Calibri" panose="020F0502020204030204" pitchFamily="34" charset="0"/>
              </a:rPr>
              <a:t> U- and/or M-Locations in ways that are:</a:t>
            </a:r>
          </a:p>
          <a:p>
            <a:pPr marL="742950" lvl="1" indent="-285750" algn="just" fontAlgn="base">
              <a:lnSpc>
                <a:spcPct val="150000"/>
              </a:lnSpc>
              <a:spcBef>
                <a:spcPts val="500"/>
              </a:spcBef>
              <a:spcAft>
                <a:spcPts val="0"/>
              </a:spcAft>
              <a:buFont typeface="+mj-lt"/>
              <a:buAutoNum type="arabicPeriod"/>
            </a:pPr>
            <a:r>
              <a:rPr lang="en-GB" dirty="0">
                <a:effectLst/>
                <a:ea typeface="Calibri" panose="020F0502020204030204" pitchFamily="34" charset="0"/>
              </a:rPr>
              <a:t>Consistent with the goals set for the M-Instance.</a:t>
            </a:r>
          </a:p>
          <a:p>
            <a:pPr lvl="1" algn="just" fontAlgn="base">
              <a:lnSpc>
                <a:spcPct val="150000"/>
              </a:lnSpc>
              <a:spcBef>
                <a:spcPts val="500"/>
              </a:spcBef>
              <a:buFont typeface="+mj-lt"/>
              <a:buAutoNum type="arabicPeriod"/>
            </a:pPr>
            <a:r>
              <a:rPr lang="en-GB" dirty="0">
                <a:ea typeface="Calibri" panose="020F0502020204030204" pitchFamily="34" charset="0"/>
              </a:rPr>
              <a:t>W</a:t>
            </a:r>
            <a:r>
              <a:rPr lang="en-GB" dirty="0">
                <a:effectLst/>
                <a:ea typeface="Calibri" panose="020F0502020204030204" pitchFamily="34" charset="0"/>
              </a:rPr>
              <a:t>ithin the capabilities and Rules of the M-Instance</a:t>
            </a:r>
          </a:p>
          <a:p>
            <a:pPr lvl="1" algn="just" fontAlgn="base">
              <a:lnSpc>
                <a:spcPct val="150000"/>
              </a:lnSpc>
              <a:spcBef>
                <a:spcPts val="500"/>
              </a:spcBef>
              <a:buFont typeface="+mj-lt"/>
              <a:buAutoNum type="arabicPeriod"/>
            </a:pPr>
            <a:r>
              <a:rPr lang="en-GB" dirty="0">
                <a:effectLst/>
                <a:ea typeface="Calibri" panose="020F0502020204030204" pitchFamily="34" charset="0"/>
              </a:rPr>
              <a:t>In accordance with applicable laws and regulations. </a:t>
            </a:r>
          </a:p>
          <a:p>
            <a:pPr algn="just" fontAlgn="base">
              <a:lnSpc>
                <a:spcPct val="150000"/>
              </a:lnSpc>
              <a:spcBef>
                <a:spcPts val="500"/>
              </a:spcBef>
              <a:buFont typeface="+mj-lt"/>
              <a:buAutoNum type="arabicPeriod" startAt="9"/>
            </a:pPr>
            <a:endParaRPr lang="en-GB" dirty="0">
              <a:effectLst/>
              <a:ea typeface="Calibri" panose="020F0502020204030204" pitchFamily="34" charset="0"/>
            </a:endParaRPr>
          </a:p>
          <a:p>
            <a:pPr marL="342900" lvl="0" indent="-342900" algn="just" fontAlgn="base">
              <a:lnSpc>
                <a:spcPct val="150000"/>
              </a:lnSpc>
              <a:spcBef>
                <a:spcPts val="500"/>
              </a:spcBef>
              <a:spcAft>
                <a:spcPts val="0"/>
              </a:spcAft>
              <a:buFont typeface="+mj-lt"/>
              <a:buAutoNum type="arabicPeriod" startAt="7"/>
            </a:pPr>
            <a:endParaRPr lang="en-GB" sz="2400" dirty="0">
              <a:effectLst/>
              <a:ea typeface="Calibri" panose="020F0502020204030204" pitchFamily="34" charset="0"/>
            </a:endParaRPr>
          </a:p>
        </p:txBody>
      </p:sp>
      <p:sp>
        <p:nvSpPr>
          <p:cNvPr id="4" name="Date Placeholder 3">
            <a:extLst>
              <a:ext uri="{FF2B5EF4-FFF2-40B4-BE49-F238E27FC236}">
                <a16:creationId xmlns:a16="http://schemas.microsoft.com/office/drawing/2014/main" id="{DA446B95-1F4F-5D36-0104-E915906EB130}"/>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1FC6EE70-9902-FF2B-7423-5A6AEAFCB827}"/>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4049840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BC3A3-01A3-3311-D1BE-41BD50178CE9}"/>
              </a:ext>
            </a:extLst>
          </p:cNvPr>
          <p:cNvSpPr>
            <a:spLocks noGrp="1"/>
          </p:cNvSpPr>
          <p:nvPr>
            <p:ph type="title"/>
          </p:nvPr>
        </p:nvSpPr>
        <p:spPr/>
        <p:txBody>
          <a:bodyPr/>
          <a:lstStyle/>
          <a:p>
            <a:r>
              <a:rPr lang="en-US" dirty="0"/>
              <a:t>The MPAI-MMM architecture…</a:t>
            </a:r>
            <a:endParaRPr lang="en-150" dirty="0"/>
          </a:p>
        </p:txBody>
      </p:sp>
      <p:sp>
        <p:nvSpPr>
          <p:cNvPr id="3" name="Content Placeholder 2">
            <a:extLst>
              <a:ext uri="{FF2B5EF4-FFF2-40B4-BE49-F238E27FC236}">
                <a16:creationId xmlns:a16="http://schemas.microsoft.com/office/drawing/2014/main" id="{D81FF633-A6F7-2869-F890-D476916F6C53}"/>
              </a:ext>
            </a:extLst>
          </p:cNvPr>
          <p:cNvSpPr>
            <a:spLocks noGrp="1"/>
          </p:cNvSpPr>
          <p:nvPr>
            <p:ph idx="1"/>
          </p:nvPr>
        </p:nvSpPr>
        <p:spPr/>
        <p:txBody>
          <a:bodyPr/>
          <a:lstStyle/>
          <a:p>
            <a:pPr algn="just" fontAlgn="base">
              <a:lnSpc>
                <a:spcPct val="150000"/>
              </a:lnSpc>
              <a:spcBef>
                <a:spcPts val="500"/>
              </a:spcBef>
              <a:buFont typeface="+mj-lt"/>
              <a:buAutoNum type="arabicPeriod" startAt="9"/>
            </a:pPr>
            <a:r>
              <a:rPr lang="en-GB" i="1" dirty="0">
                <a:effectLst/>
                <a:ea typeface="Calibri" panose="020F0502020204030204" pitchFamily="34" charset="0"/>
              </a:rPr>
              <a:t>May require</a:t>
            </a:r>
            <a:r>
              <a:rPr lang="en-GB" dirty="0">
                <a:effectLst/>
                <a:ea typeface="Calibri" panose="020F0502020204030204" pitchFamily="34" charset="0"/>
              </a:rPr>
              <a:t> Registration for use:</a:t>
            </a:r>
          </a:p>
          <a:p>
            <a:pPr marL="742950" lvl="1" indent="-285750" algn="just" fontAlgn="base">
              <a:lnSpc>
                <a:spcPct val="150000"/>
              </a:lnSpc>
              <a:spcBef>
                <a:spcPts val="500"/>
              </a:spcBef>
              <a:spcAft>
                <a:spcPts val="0"/>
              </a:spcAft>
              <a:buFont typeface="+mj-lt"/>
              <a:buAutoNum type="arabicPeriod"/>
            </a:pPr>
            <a:r>
              <a:rPr lang="en-GB" sz="2400" dirty="0">
                <a:effectLst/>
                <a:ea typeface="Calibri" panose="020F0502020204030204" pitchFamily="34" charset="0"/>
              </a:rPr>
              <a:t>A human can request to deploy one or more Devices, Users and one or more Personae in an M-Instance.</a:t>
            </a:r>
          </a:p>
          <a:p>
            <a:pPr marL="742950" lvl="1" indent="-285750" algn="just" fontAlgn="base">
              <a:lnSpc>
                <a:spcPct val="150000"/>
              </a:lnSpc>
              <a:spcBef>
                <a:spcPts val="500"/>
              </a:spcBef>
              <a:spcAft>
                <a:spcPts val="0"/>
              </a:spcAft>
              <a:buFont typeface="+mj-lt"/>
              <a:buAutoNum type="arabicPeriod"/>
            </a:pPr>
            <a:r>
              <a:rPr lang="en-GB" sz="2400" dirty="0">
                <a:effectLst/>
                <a:ea typeface="Calibri" panose="020F0502020204030204" pitchFamily="34" charset="0"/>
              </a:rPr>
              <a:t>An M-Instance may request a subset of the Personal Profile of the Registering human.</a:t>
            </a:r>
          </a:p>
          <a:p>
            <a:pPr lvl="0" algn="just" fontAlgn="base">
              <a:lnSpc>
                <a:spcPct val="150000"/>
              </a:lnSpc>
              <a:spcBef>
                <a:spcPts val="500"/>
              </a:spcBef>
              <a:buFont typeface="+mj-lt"/>
              <a:buAutoNum type="arabicPeriod" startAt="9"/>
            </a:pPr>
            <a:r>
              <a:rPr lang="en-GB" i="1" dirty="0">
                <a:ea typeface="Calibri" panose="020F0502020204030204" pitchFamily="34" charset="0"/>
              </a:rPr>
              <a:t>May penalise</a:t>
            </a:r>
            <a:r>
              <a:rPr lang="en-GB" dirty="0">
                <a:ea typeface="Calibri" panose="020F0502020204030204" pitchFamily="34" charset="0"/>
              </a:rPr>
              <a:t> a User for lack of compliance with the Rules.</a:t>
            </a:r>
          </a:p>
          <a:p>
            <a:endParaRPr lang="en-150" dirty="0"/>
          </a:p>
        </p:txBody>
      </p:sp>
      <p:sp>
        <p:nvSpPr>
          <p:cNvPr id="4" name="Date Placeholder 3">
            <a:extLst>
              <a:ext uri="{FF2B5EF4-FFF2-40B4-BE49-F238E27FC236}">
                <a16:creationId xmlns:a16="http://schemas.microsoft.com/office/drawing/2014/main" id="{F84F7D77-5B9F-9AB2-ECE8-BA3A6F7AC75E}"/>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B88B060B-C517-B47B-B075-E78A764A6D34}"/>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461948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165525-A42D-C547-6147-BBCEDF9DF4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295" y="0"/>
            <a:ext cx="10510345" cy="6857999"/>
          </a:xfrm>
          <a:prstGeom prst="rect">
            <a:avLst/>
          </a:prstGeom>
          <a:ln>
            <a:headEnd type="arrow" w="med" len="med"/>
            <a:tailEnd type="arrow" w="med" len="med"/>
          </a:ln>
        </p:spPr>
      </p:pic>
      <p:sp>
        <p:nvSpPr>
          <p:cNvPr id="3" name="Rectangle 2">
            <a:extLst>
              <a:ext uri="{FF2B5EF4-FFF2-40B4-BE49-F238E27FC236}">
                <a16:creationId xmlns:a16="http://schemas.microsoft.com/office/drawing/2014/main" id="{3EE4AED4-081E-56E9-BBC2-7067FE8CE310}"/>
              </a:ext>
            </a:extLst>
          </p:cNvPr>
          <p:cNvSpPr/>
          <p:nvPr/>
        </p:nvSpPr>
        <p:spPr>
          <a:xfrm>
            <a:off x="7852721" y="14416"/>
            <a:ext cx="1261241"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Human1</a:t>
            </a:r>
            <a:endParaRPr lang="en-GB"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BB0BBE4F-56B9-39B1-FD72-29E3668DE12F}"/>
              </a:ext>
            </a:extLst>
          </p:cNvPr>
          <p:cNvSpPr/>
          <p:nvPr/>
        </p:nvSpPr>
        <p:spPr>
          <a:xfrm>
            <a:off x="6105248" y="497194"/>
            <a:ext cx="126124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User2.1</a:t>
            </a:r>
            <a:endParaRPr lang="en-GB"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E4DEBEB5-FB0E-6035-8781-534550B17C99}"/>
              </a:ext>
            </a:extLst>
          </p:cNvPr>
          <p:cNvSpPr/>
          <p:nvPr/>
        </p:nvSpPr>
        <p:spPr>
          <a:xfrm>
            <a:off x="7866392" y="2963311"/>
            <a:ext cx="126124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User1.1</a:t>
            </a:r>
            <a:endParaRPr lang="en-GB"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29E6C0C-3790-C89C-5EE9-E2CC6C25FCEA}"/>
              </a:ext>
            </a:extLst>
          </p:cNvPr>
          <p:cNvSpPr/>
          <p:nvPr/>
        </p:nvSpPr>
        <p:spPr>
          <a:xfrm>
            <a:off x="3264213" y="1408387"/>
            <a:ext cx="1261241"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Device2.1</a:t>
            </a:r>
            <a:endParaRPr lang="en-GB"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0A30897-77B2-9F67-4B8E-6CB615DECF81}"/>
              </a:ext>
            </a:extLst>
          </p:cNvPr>
          <p:cNvSpPr/>
          <p:nvPr/>
        </p:nvSpPr>
        <p:spPr>
          <a:xfrm>
            <a:off x="10783093" y="3163618"/>
            <a:ext cx="1261241"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Device3.1</a:t>
            </a:r>
            <a:endParaRPr lang="en-GB"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E2C030EF-65BA-FD01-EC75-8C75AB20229F}"/>
              </a:ext>
            </a:extLst>
          </p:cNvPr>
          <p:cNvSpPr/>
          <p:nvPr/>
        </p:nvSpPr>
        <p:spPr>
          <a:xfrm>
            <a:off x="7852721" y="994171"/>
            <a:ext cx="1261241"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Device1.1</a:t>
            </a:r>
            <a:endParaRPr lang="en-GB"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EB098803-7F92-27B6-0DA2-B72118B3005E}"/>
              </a:ext>
            </a:extLst>
          </p:cNvPr>
          <p:cNvSpPr/>
          <p:nvPr/>
        </p:nvSpPr>
        <p:spPr>
          <a:xfrm>
            <a:off x="1419676" y="1403135"/>
            <a:ext cx="1261241"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Human2</a:t>
            </a:r>
            <a:endParaRPr lang="en-GB"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A7AADDC9-93A4-19CA-6A41-D91757742730}"/>
              </a:ext>
            </a:extLst>
          </p:cNvPr>
          <p:cNvSpPr/>
          <p:nvPr/>
        </p:nvSpPr>
        <p:spPr>
          <a:xfrm>
            <a:off x="1410967" y="3457350"/>
            <a:ext cx="1261241"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Device2.2</a:t>
            </a:r>
            <a:endParaRPr lang="en-GB" dirty="0">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52EA5A4D-913A-9651-2A0B-CB043992A2B8}"/>
              </a:ext>
            </a:extLst>
          </p:cNvPr>
          <p:cNvSpPr/>
          <p:nvPr/>
        </p:nvSpPr>
        <p:spPr>
          <a:xfrm>
            <a:off x="2863463" y="2185881"/>
            <a:ext cx="1261241"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Service1</a:t>
            </a:r>
            <a:endParaRPr lang="en-GB"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32EE1483-9D49-CA25-F14B-105455B82121}"/>
              </a:ext>
            </a:extLst>
          </p:cNvPr>
          <p:cNvSpPr/>
          <p:nvPr/>
        </p:nvSpPr>
        <p:spPr>
          <a:xfrm>
            <a:off x="5025743" y="2863545"/>
            <a:ext cx="1261241"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Service2</a:t>
            </a:r>
            <a:endParaRPr lang="en-GB" dirty="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BA0AE47-14DF-4A01-C264-6124D9A039C6}"/>
              </a:ext>
            </a:extLst>
          </p:cNvPr>
          <p:cNvSpPr/>
          <p:nvPr/>
        </p:nvSpPr>
        <p:spPr>
          <a:xfrm>
            <a:off x="6538186" y="5519590"/>
            <a:ext cx="1261241"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Service4</a:t>
            </a:r>
            <a:endParaRPr lang="en-GB" dirty="0">
              <a:latin typeface="Calibri" panose="020F0502020204030204" pitchFamily="34" charset="0"/>
              <a:cs typeface="Calibri" panose="020F0502020204030204" pitchFamily="34" charset="0"/>
            </a:endParaRPr>
          </a:p>
        </p:txBody>
      </p:sp>
      <p:cxnSp>
        <p:nvCxnSpPr>
          <p:cNvPr id="15" name="Straight Arrow Connector 14">
            <a:extLst>
              <a:ext uri="{FF2B5EF4-FFF2-40B4-BE49-F238E27FC236}">
                <a16:creationId xmlns:a16="http://schemas.microsoft.com/office/drawing/2014/main" id="{BEEC290C-0103-9892-AF1A-D334D01F2726}"/>
              </a:ext>
            </a:extLst>
          </p:cNvPr>
          <p:cNvCxnSpPr>
            <a:cxnSpLocks/>
            <a:stCxn id="4" idx="2"/>
            <a:endCxn id="11" idx="3"/>
          </p:cNvCxnSpPr>
          <p:nvPr/>
        </p:nvCxnSpPr>
        <p:spPr>
          <a:xfrm flipH="1">
            <a:off x="4124704" y="1106794"/>
            <a:ext cx="2611165" cy="1383887"/>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98C96CF-1467-8F9B-E04B-0040E8D27D1B}"/>
              </a:ext>
            </a:extLst>
          </p:cNvPr>
          <p:cNvCxnSpPr>
            <a:cxnSpLocks/>
            <a:stCxn id="4" idx="2"/>
            <a:endCxn id="12" idx="0"/>
          </p:cNvCxnSpPr>
          <p:nvPr/>
        </p:nvCxnSpPr>
        <p:spPr>
          <a:xfrm flipH="1">
            <a:off x="5656364" y="1106794"/>
            <a:ext cx="1079505" cy="1756751"/>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439916EA-33FA-A8B8-D034-F9DBCECC9BF8}"/>
              </a:ext>
            </a:extLst>
          </p:cNvPr>
          <p:cNvCxnSpPr>
            <a:cxnSpLocks/>
            <a:stCxn id="5" idx="1"/>
            <a:endCxn id="13" idx="0"/>
          </p:cNvCxnSpPr>
          <p:nvPr/>
        </p:nvCxnSpPr>
        <p:spPr>
          <a:xfrm flipH="1">
            <a:off x="7168807" y="3268111"/>
            <a:ext cx="697585" cy="2251479"/>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C8DC6DB8-0AFD-79FF-8E2C-D19C40EA28E1}"/>
              </a:ext>
            </a:extLst>
          </p:cNvPr>
          <p:cNvCxnSpPr>
            <a:cxnSpLocks/>
            <a:stCxn id="5" idx="0"/>
            <a:endCxn id="8" idx="2"/>
          </p:cNvCxnSpPr>
          <p:nvPr/>
        </p:nvCxnSpPr>
        <p:spPr>
          <a:xfrm flipH="1" flipV="1">
            <a:off x="8483342" y="1603771"/>
            <a:ext cx="13671" cy="1359540"/>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A0A421EA-92C3-E074-1B36-0DC19D11C756}"/>
              </a:ext>
            </a:extLst>
          </p:cNvPr>
          <p:cNvCxnSpPr>
            <a:cxnSpLocks/>
            <a:stCxn id="9" idx="2"/>
            <a:endCxn id="10" idx="0"/>
          </p:cNvCxnSpPr>
          <p:nvPr/>
        </p:nvCxnSpPr>
        <p:spPr>
          <a:xfrm flipH="1">
            <a:off x="2041588" y="2012735"/>
            <a:ext cx="8709" cy="1444615"/>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ACD6287B-0C4A-62B8-696C-D897211A12D5}"/>
              </a:ext>
            </a:extLst>
          </p:cNvPr>
          <p:cNvCxnSpPr>
            <a:stCxn id="4" idx="1"/>
            <a:endCxn id="6" idx="3"/>
          </p:cNvCxnSpPr>
          <p:nvPr/>
        </p:nvCxnSpPr>
        <p:spPr>
          <a:xfrm flipH="1">
            <a:off x="4525454" y="801994"/>
            <a:ext cx="1579794" cy="911193"/>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224FDEAF-64A6-5ACC-19CE-CF1DB56DD34F}"/>
              </a:ext>
            </a:extLst>
          </p:cNvPr>
          <p:cNvCxnSpPr>
            <a:cxnSpLocks/>
            <a:stCxn id="10" idx="3"/>
            <a:endCxn id="11" idx="2"/>
          </p:cNvCxnSpPr>
          <p:nvPr/>
        </p:nvCxnSpPr>
        <p:spPr>
          <a:xfrm flipV="1">
            <a:off x="2672208" y="2795481"/>
            <a:ext cx="821876" cy="966669"/>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9E8601B1-8625-524F-14FB-FE0268B20606}"/>
              </a:ext>
            </a:extLst>
          </p:cNvPr>
          <p:cNvCxnSpPr>
            <a:cxnSpLocks/>
            <a:stCxn id="10" idx="3"/>
            <a:endCxn id="12" idx="1"/>
          </p:cNvCxnSpPr>
          <p:nvPr/>
        </p:nvCxnSpPr>
        <p:spPr>
          <a:xfrm flipV="1">
            <a:off x="2672208" y="3168345"/>
            <a:ext cx="2353535" cy="593805"/>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0C0E9873-91D6-CC3F-190A-1A46D42A0D1B}"/>
              </a:ext>
            </a:extLst>
          </p:cNvPr>
          <p:cNvCxnSpPr>
            <a:cxnSpLocks/>
            <a:stCxn id="5" idx="1"/>
            <a:endCxn id="12" idx="3"/>
          </p:cNvCxnSpPr>
          <p:nvPr/>
        </p:nvCxnSpPr>
        <p:spPr>
          <a:xfrm flipH="1" flipV="1">
            <a:off x="6286984" y="3168345"/>
            <a:ext cx="1579408" cy="99766"/>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0DA0E854-8A2A-7F7C-6165-4DD5D5FFB115}"/>
              </a:ext>
            </a:extLst>
          </p:cNvPr>
          <p:cNvSpPr/>
          <p:nvPr/>
        </p:nvSpPr>
        <p:spPr>
          <a:xfrm>
            <a:off x="1425141" y="4589658"/>
            <a:ext cx="126124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User2.2</a:t>
            </a:r>
            <a:endParaRPr lang="en-GB" dirty="0">
              <a:latin typeface="Calibri" panose="020F0502020204030204" pitchFamily="34" charset="0"/>
              <a:cs typeface="Calibri" panose="020F0502020204030204" pitchFamily="34" charset="0"/>
            </a:endParaRPr>
          </a:p>
        </p:txBody>
      </p:sp>
      <p:cxnSp>
        <p:nvCxnSpPr>
          <p:cNvPr id="48" name="Straight Connector 47">
            <a:extLst>
              <a:ext uri="{FF2B5EF4-FFF2-40B4-BE49-F238E27FC236}">
                <a16:creationId xmlns:a16="http://schemas.microsoft.com/office/drawing/2014/main" id="{03C40AA5-82A2-1E9E-7B43-CB6B569535AE}"/>
              </a:ext>
            </a:extLst>
          </p:cNvPr>
          <p:cNvCxnSpPr>
            <a:cxnSpLocks/>
            <a:stCxn id="10" idx="2"/>
            <a:endCxn id="46" idx="0"/>
          </p:cNvCxnSpPr>
          <p:nvPr/>
        </p:nvCxnSpPr>
        <p:spPr>
          <a:xfrm>
            <a:off x="2041588" y="4066950"/>
            <a:ext cx="14174" cy="522708"/>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52" name="Rectangle 51">
            <a:extLst>
              <a:ext uri="{FF2B5EF4-FFF2-40B4-BE49-F238E27FC236}">
                <a16:creationId xmlns:a16="http://schemas.microsoft.com/office/drawing/2014/main" id="{5BD479F9-9926-15ED-A190-148658D0DFEB}"/>
              </a:ext>
            </a:extLst>
          </p:cNvPr>
          <p:cNvSpPr/>
          <p:nvPr/>
        </p:nvSpPr>
        <p:spPr>
          <a:xfrm>
            <a:off x="4436963" y="5919070"/>
            <a:ext cx="1261241"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Service3</a:t>
            </a:r>
            <a:endParaRPr lang="en-GB" dirty="0">
              <a:latin typeface="Calibri" panose="020F0502020204030204" pitchFamily="34" charset="0"/>
              <a:cs typeface="Calibri" panose="020F0502020204030204" pitchFamily="34" charset="0"/>
            </a:endParaRPr>
          </a:p>
        </p:txBody>
      </p:sp>
      <p:cxnSp>
        <p:nvCxnSpPr>
          <p:cNvPr id="56" name="Straight Connector 55">
            <a:extLst>
              <a:ext uri="{FF2B5EF4-FFF2-40B4-BE49-F238E27FC236}">
                <a16:creationId xmlns:a16="http://schemas.microsoft.com/office/drawing/2014/main" id="{E28C02CA-0ED3-44C0-898F-01775953B336}"/>
              </a:ext>
            </a:extLst>
          </p:cNvPr>
          <p:cNvCxnSpPr>
            <a:cxnSpLocks/>
            <a:stCxn id="46" idx="3"/>
            <a:endCxn id="52" idx="1"/>
          </p:cNvCxnSpPr>
          <p:nvPr/>
        </p:nvCxnSpPr>
        <p:spPr>
          <a:xfrm>
            <a:off x="2686382" y="4894458"/>
            <a:ext cx="1750581" cy="1329412"/>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6651074C-88C1-F3F5-8EAD-159248502F85}"/>
              </a:ext>
            </a:extLst>
          </p:cNvPr>
          <p:cNvCxnSpPr>
            <a:cxnSpLocks/>
            <a:stCxn id="46" idx="3"/>
            <a:endCxn id="12" idx="2"/>
          </p:cNvCxnSpPr>
          <p:nvPr/>
        </p:nvCxnSpPr>
        <p:spPr>
          <a:xfrm flipV="1">
            <a:off x="2686382" y="3473145"/>
            <a:ext cx="2969982" cy="1421313"/>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F0BFBED6-56D6-54A1-5815-0FE3635CA27E}"/>
              </a:ext>
            </a:extLst>
          </p:cNvPr>
          <p:cNvCxnSpPr>
            <a:cxnSpLocks/>
            <a:stCxn id="52" idx="3"/>
            <a:endCxn id="13" idx="1"/>
          </p:cNvCxnSpPr>
          <p:nvPr/>
        </p:nvCxnSpPr>
        <p:spPr>
          <a:xfrm flipV="1">
            <a:off x="5698204" y="5824390"/>
            <a:ext cx="839982" cy="39948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67" name="TextBox 66">
            <a:extLst>
              <a:ext uri="{FF2B5EF4-FFF2-40B4-BE49-F238E27FC236}">
                <a16:creationId xmlns:a16="http://schemas.microsoft.com/office/drawing/2014/main" id="{1A10EF46-2634-F512-976E-20E5FE38256C}"/>
              </a:ext>
            </a:extLst>
          </p:cNvPr>
          <p:cNvSpPr txBox="1"/>
          <p:nvPr/>
        </p:nvSpPr>
        <p:spPr>
          <a:xfrm>
            <a:off x="8088439" y="5297419"/>
            <a:ext cx="1818290"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M-Instance</a:t>
            </a:r>
            <a:endParaRPr lang="en-GB" sz="2800" dirty="0">
              <a:latin typeface="Calibri" panose="020F0502020204030204" pitchFamily="34" charset="0"/>
              <a:cs typeface="Calibri" panose="020F0502020204030204" pitchFamily="34" charset="0"/>
            </a:endParaRPr>
          </a:p>
        </p:txBody>
      </p:sp>
      <p:cxnSp>
        <p:nvCxnSpPr>
          <p:cNvPr id="70" name="Straight Connector 69">
            <a:extLst>
              <a:ext uri="{FF2B5EF4-FFF2-40B4-BE49-F238E27FC236}">
                <a16:creationId xmlns:a16="http://schemas.microsoft.com/office/drawing/2014/main" id="{843B8A07-7D04-9621-DD8C-A2BD8C14CF1B}"/>
              </a:ext>
            </a:extLst>
          </p:cNvPr>
          <p:cNvCxnSpPr>
            <a:stCxn id="3" idx="2"/>
            <a:endCxn id="8" idx="0"/>
          </p:cNvCxnSpPr>
          <p:nvPr/>
        </p:nvCxnSpPr>
        <p:spPr>
          <a:xfrm>
            <a:off x="8483342" y="624016"/>
            <a:ext cx="0" cy="370155"/>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5BF61635-BE5E-6A0A-7D74-B3F14B41BD24}"/>
              </a:ext>
            </a:extLst>
          </p:cNvPr>
          <p:cNvCxnSpPr>
            <a:stCxn id="9" idx="3"/>
          </p:cNvCxnSpPr>
          <p:nvPr/>
        </p:nvCxnSpPr>
        <p:spPr>
          <a:xfrm>
            <a:off x="2680917" y="1707935"/>
            <a:ext cx="583296" cy="2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Picture 20" descr="A picture containing sketch, drawing, white, standing&#10;&#10;Description automatically generated">
            <a:extLst>
              <a:ext uri="{FF2B5EF4-FFF2-40B4-BE49-F238E27FC236}">
                <a16:creationId xmlns:a16="http://schemas.microsoft.com/office/drawing/2014/main" id="{0A3555CF-2540-B91E-0A94-BE3DA6230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547" y="1756009"/>
            <a:ext cx="276661" cy="721189"/>
          </a:xfrm>
          <a:prstGeom prst="rect">
            <a:avLst/>
          </a:prstGeom>
        </p:spPr>
      </p:pic>
      <p:cxnSp>
        <p:nvCxnSpPr>
          <p:cNvPr id="23" name="Straight Arrow Connector 22">
            <a:extLst>
              <a:ext uri="{FF2B5EF4-FFF2-40B4-BE49-F238E27FC236}">
                <a16:creationId xmlns:a16="http://schemas.microsoft.com/office/drawing/2014/main" id="{DEF0888F-50CC-C2D1-36D8-44887492B5B5}"/>
              </a:ext>
            </a:extLst>
          </p:cNvPr>
          <p:cNvCxnSpPr>
            <a:cxnSpLocks/>
            <a:stCxn id="4" idx="2"/>
            <a:endCxn id="21" idx="0"/>
          </p:cNvCxnSpPr>
          <p:nvPr/>
        </p:nvCxnSpPr>
        <p:spPr>
          <a:xfrm flipH="1">
            <a:off x="6724878" y="1106794"/>
            <a:ext cx="10991" cy="64921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33" name="Picture 32" descr="A black and white drawing of a person&#10;&#10;Description automatically generated with low confidence">
            <a:extLst>
              <a:ext uri="{FF2B5EF4-FFF2-40B4-BE49-F238E27FC236}">
                <a16:creationId xmlns:a16="http://schemas.microsoft.com/office/drawing/2014/main" id="{146B6172-7417-3E86-C4D4-1B072F65A7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3365" y="2833740"/>
            <a:ext cx="366410" cy="889084"/>
          </a:xfrm>
          <a:prstGeom prst="rect">
            <a:avLst/>
          </a:prstGeom>
        </p:spPr>
      </p:pic>
      <p:cxnSp>
        <p:nvCxnSpPr>
          <p:cNvPr id="35" name="Straight Arrow Connector 34">
            <a:extLst>
              <a:ext uri="{FF2B5EF4-FFF2-40B4-BE49-F238E27FC236}">
                <a16:creationId xmlns:a16="http://schemas.microsoft.com/office/drawing/2014/main" id="{50DD32E3-633B-B3F2-077C-EF1761B26B12}"/>
              </a:ext>
            </a:extLst>
          </p:cNvPr>
          <p:cNvCxnSpPr>
            <a:cxnSpLocks/>
            <a:stCxn id="5" idx="3"/>
            <a:endCxn id="33" idx="1"/>
          </p:cNvCxnSpPr>
          <p:nvPr/>
        </p:nvCxnSpPr>
        <p:spPr>
          <a:xfrm>
            <a:off x="9127633" y="3268111"/>
            <a:ext cx="715732" cy="1017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D28D3EDC-BBE3-9FD4-F6C5-9F4E7DD1AB7C}"/>
              </a:ext>
            </a:extLst>
          </p:cNvPr>
          <p:cNvSpPr txBox="1"/>
          <p:nvPr/>
        </p:nvSpPr>
        <p:spPr>
          <a:xfrm>
            <a:off x="4342519" y="1132793"/>
            <a:ext cx="1388760"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Persona2.1.1</a:t>
            </a:r>
          </a:p>
        </p:txBody>
      </p:sp>
      <p:pic>
        <p:nvPicPr>
          <p:cNvPr id="45" name="Picture 44" descr="A black and white image of a person's legs&#10;&#10;Description automatically generated with low confidence">
            <a:extLst>
              <a:ext uri="{FF2B5EF4-FFF2-40B4-BE49-F238E27FC236}">
                <a16:creationId xmlns:a16="http://schemas.microsoft.com/office/drawing/2014/main" id="{0728DD25-13DC-38A5-7170-96F85176E7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5363" y="391649"/>
            <a:ext cx="311816" cy="831508"/>
          </a:xfrm>
          <a:prstGeom prst="rect">
            <a:avLst/>
          </a:prstGeom>
        </p:spPr>
      </p:pic>
      <p:cxnSp>
        <p:nvCxnSpPr>
          <p:cNvPr id="54" name="Straight Arrow Connector 53">
            <a:extLst>
              <a:ext uri="{FF2B5EF4-FFF2-40B4-BE49-F238E27FC236}">
                <a16:creationId xmlns:a16="http://schemas.microsoft.com/office/drawing/2014/main" id="{A5B1F3D7-1FF3-F98D-23E8-D628738F963D}"/>
              </a:ext>
            </a:extLst>
          </p:cNvPr>
          <p:cNvCxnSpPr>
            <a:cxnSpLocks/>
            <a:stCxn id="4" idx="1"/>
            <a:endCxn id="45" idx="3"/>
          </p:cNvCxnSpPr>
          <p:nvPr/>
        </p:nvCxnSpPr>
        <p:spPr>
          <a:xfrm flipH="1">
            <a:off x="5177179" y="801994"/>
            <a:ext cx="928069" cy="5409"/>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6" name="TextBox 65">
            <a:extLst>
              <a:ext uri="{FF2B5EF4-FFF2-40B4-BE49-F238E27FC236}">
                <a16:creationId xmlns:a16="http://schemas.microsoft.com/office/drawing/2014/main" id="{2EB6786D-55DF-BA09-7175-D38FE6289BB9}"/>
              </a:ext>
            </a:extLst>
          </p:cNvPr>
          <p:cNvSpPr txBox="1"/>
          <p:nvPr/>
        </p:nvSpPr>
        <p:spPr>
          <a:xfrm>
            <a:off x="5969110" y="2452290"/>
            <a:ext cx="1414817"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Persona2.1.2</a:t>
            </a:r>
          </a:p>
        </p:txBody>
      </p:sp>
      <p:sp>
        <p:nvSpPr>
          <p:cNvPr id="69" name="TextBox 68">
            <a:extLst>
              <a:ext uri="{FF2B5EF4-FFF2-40B4-BE49-F238E27FC236}">
                <a16:creationId xmlns:a16="http://schemas.microsoft.com/office/drawing/2014/main" id="{175413B7-A366-0BD6-6C5A-5885B21A05DD}"/>
              </a:ext>
            </a:extLst>
          </p:cNvPr>
          <p:cNvSpPr txBox="1"/>
          <p:nvPr/>
        </p:nvSpPr>
        <p:spPr>
          <a:xfrm>
            <a:off x="9292223" y="3771832"/>
            <a:ext cx="1397237"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Persona1.1.1</a:t>
            </a:r>
          </a:p>
        </p:txBody>
      </p:sp>
      <p:cxnSp>
        <p:nvCxnSpPr>
          <p:cNvPr id="14" name="Straight Arrow Connector 13">
            <a:extLst>
              <a:ext uri="{FF2B5EF4-FFF2-40B4-BE49-F238E27FC236}">
                <a16:creationId xmlns:a16="http://schemas.microsoft.com/office/drawing/2014/main" id="{BCCEDF20-4B3E-F02A-D210-1FF1259AB720}"/>
              </a:ext>
            </a:extLst>
          </p:cNvPr>
          <p:cNvCxnSpPr>
            <a:cxnSpLocks/>
            <a:stCxn id="4" idx="2"/>
          </p:cNvCxnSpPr>
          <p:nvPr/>
        </p:nvCxnSpPr>
        <p:spPr>
          <a:xfrm flipH="1">
            <a:off x="2690690" y="1106794"/>
            <a:ext cx="4045179" cy="2645343"/>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95C88F4-B133-C9E5-CC96-D231E9A7D0EF}"/>
              </a:ext>
            </a:extLst>
          </p:cNvPr>
          <p:cNvCxnSpPr>
            <a:cxnSpLocks/>
            <a:stCxn id="46" idx="3"/>
            <a:endCxn id="5" idx="1"/>
          </p:cNvCxnSpPr>
          <p:nvPr/>
        </p:nvCxnSpPr>
        <p:spPr>
          <a:xfrm flipV="1">
            <a:off x="2686382" y="3268111"/>
            <a:ext cx="5180010" cy="1626347"/>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EB011170-0A51-44E4-F2A3-B6A4FA33E9A0}"/>
              </a:ext>
            </a:extLst>
          </p:cNvPr>
          <p:cNvCxnSpPr>
            <a:cxnSpLocks/>
            <a:stCxn id="4" idx="2"/>
            <a:endCxn id="5" idx="0"/>
          </p:cNvCxnSpPr>
          <p:nvPr/>
        </p:nvCxnSpPr>
        <p:spPr>
          <a:xfrm>
            <a:off x="6735869" y="1106794"/>
            <a:ext cx="1761144" cy="1856517"/>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88" name="Oval 87">
            <a:extLst>
              <a:ext uri="{FF2B5EF4-FFF2-40B4-BE49-F238E27FC236}">
                <a16:creationId xmlns:a16="http://schemas.microsoft.com/office/drawing/2014/main" id="{D9CDE41D-53E1-0369-0C3E-32EBFA07AD19}"/>
              </a:ext>
            </a:extLst>
          </p:cNvPr>
          <p:cNvSpPr/>
          <p:nvPr/>
        </p:nvSpPr>
        <p:spPr>
          <a:xfrm>
            <a:off x="10705738" y="1055134"/>
            <a:ext cx="1349828" cy="494993"/>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Object1</a:t>
            </a:r>
            <a:endParaRPr lang="en-150" dirty="0">
              <a:latin typeface="Calibri" panose="020F0502020204030204" pitchFamily="34" charset="0"/>
              <a:cs typeface="Calibri" panose="020F0502020204030204" pitchFamily="34" charset="0"/>
            </a:endParaRPr>
          </a:p>
        </p:txBody>
      </p:sp>
      <p:cxnSp>
        <p:nvCxnSpPr>
          <p:cNvPr id="91" name="Straight Connector 90">
            <a:extLst>
              <a:ext uri="{FF2B5EF4-FFF2-40B4-BE49-F238E27FC236}">
                <a16:creationId xmlns:a16="http://schemas.microsoft.com/office/drawing/2014/main" id="{067CDE5F-CC58-6D59-45C5-B60499163B3F}"/>
              </a:ext>
            </a:extLst>
          </p:cNvPr>
          <p:cNvCxnSpPr>
            <a:cxnSpLocks/>
            <a:stCxn id="88" idx="2"/>
            <a:endCxn id="8" idx="3"/>
          </p:cNvCxnSpPr>
          <p:nvPr/>
        </p:nvCxnSpPr>
        <p:spPr>
          <a:xfrm flipH="1" flipV="1">
            <a:off x="9113962" y="1298971"/>
            <a:ext cx="1591776" cy="366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97" name="Oval 96">
            <a:extLst>
              <a:ext uri="{FF2B5EF4-FFF2-40B4-BE49-F238E27FC236}">
                <a16:creationId xmlns:a16="http://schemas.microsoft.com/office/drawing/2014/main" id="{6927DC70-3760-D3F4-E8B4-448A4467635A}"/>
              </a:ext>
            </a:extLst>
          </p:cNvPr>
          <p:cNvSpPr/>
          <p:nvPr/>
        </p:nvSpPr>
        <p:spPr>
          <a:xfrm>
            <a:off x="8794376" y="2180706"/>
            <a:ext cx="1571939" cy="49499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Object1.2</a:t>
            </a:r>
            <a:endParaRPr lang="en-150" dirty="0">
              <a:latin typeface="Calibri" panose="020F0502020204030204" pitchFamily="34" charset="0"/>
              <a:cs typeface="Calibri" panose="020F0502020204030204" pitchFamily="34" charset="0"/>
            </a:endParaRPr>
          </a:p>
        </p:txBody>
      </p:sp>
      <p:cxnSp>
        <p:nvCxnSpPr>
          <p:cNvPr id="98" name="Straight Connector 97">
            <a:extLst>
              <a:ext uri="{FF2B5EF4-FFF2-40B4-BE49-F238E27FC236}">
                <a16:creationId xmlns:a16="http://schemas.microsoft.com/office/drawing/2014/main" id="{443181C8-E278-D2EB-FA2F-958DDB5F247B}"/>
              </a:ext>
            </a:extLst>
          </p:cNvPr>
          <p:cNvCxnSpPr>
            <a:cxnSpLocks/>
            <a:stCxn id="7" idx="0"/>
            <a:endCxn id="88" idx="4"/>
          </p:cNvCxnSpPr>
          <p:nvPr/>
        </p:nvCxnSpPr>
        <p:spPr>
          <a:xfrm flipH="1" flipV="1">
            <a:off x="11380652" y="1550127"/>
            <a:ext cx="33062" cy="1613491"/>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2C5CFD53-69CC-EF0F-0351-6A5B9317CEE1}"/>
              </a:ext>
            </a:extLst>
          </p:cNvPr>
          <p:cNvCxnSpPr>
            <a:cxnSpLocks/>
            <a:stCxn id="97" idx="0"/>
            <a:endCxn id="8" idx="2"/>
          </p:cNvCxnSpPr>
          <p:nvPr/>
        </p:nvCxnSpPr>
        <p:spPr>
          <a:xfrm flipH="1" flipV="1">
            <a:off x="8483342" y="1603771"/>
            <a:ext cx="1097004" cy="576935"/>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08" name="Rectangle 107">
            <a:extLst>
              <a:ext uri="{FF2B5EF4-FFF2-40B4-BE49-F238E27FC236}">
                <a16:creationId xmlns:a16="http://schemas.microsoft.com/office/drawing/2014/main" id="{41739C25-201C-C24A-17AB-644898D98822}"/>
              </a:ext>
            </a:extLst>
          </p:cNvPr>
          <p:cNvSpPr/>
          <p:nvPr/>
        </p:nvSpPr>
        <p:spPr>
          <a:xfrm>
            <a:off x="10785114" y="4568152"/>
            <a:ext cx="1261241"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Human3</a:t>
            </a:r>
            <a:endParaRPr lang="en-GB" dirty="0">
              <a:latin typeface="Calibri" panose="020F0502020204030204" pitchFamily="34" charset="0"/>
              <a:cs typeface="Calibri" panose="020F0502020204030204" pitchFamily="34" charset="0"/>
            </a:endParaRPr>
          </a:p>
        </p:txBody>
      </p:sp>
      <p:cxnSp>
        <p:nvCxnSpPr>
          <p:cNvPr id="109" name="Straight Connector 108">
            <a:extLst>
              <a:ext uri="{FF2B5EF4-FFF2-40B4-BE49-F238E27FC236}">
                <a16:creationId xmlns:a16="http://schemas.microsoft.com/office/drawing/2014/main" id="{4F78B416-BB99-9E6D-E0F8-9031EB47D822}"/>
              </a:ext>
            </a:extLst>
          </p:cNvPr>
          <p:cNvCxnSpPr>
            <a:cxnSpLocks/>
            <a:stCxn id="7" idx="2"/>
            <a:endCxn id="108" idx="0"/>
          </p:cNvCxnSpPr>
          <p:nvPr/>
        </p:nvCxnSpPr>
        <p:spPr>
          <a:xfrm>
            <a:off x="11413714" y="3773218"/>
            <a:ext cx="2021" cy="794934"/>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13" name="Oval 112">
            <a:extLst>
              <a:ext uri="{FF2B5EF4-FFF2-40B4-BE49-F238E27FC236}">
                <a16:creationId xmlns:a16="http://schemas.microsoft.com/office/drawing/2014/main" id="{2468B8D3-3E0F-5DE1-CC23-C057578EECC1}"/>
              </a:ext>
            </a:extLst>
          </p:cNvPr>
          <p:cNvSpPr/>
          <p:nvPr/>
        </p:nvSpPr>
        <p:spPr>
          <a:xfrm>
            <a:off x="8997584" y="4590151"/>
            <a:ext cx="1571939" cy="49499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Object3.1</a:t>
            </a:r>
            <a:endParaRPr lang="en-150" dirty="0">
              <a:latin typeface="Calibri" panose="020F0502020204030204" pitchFamily="34" charset="0"/>
              <a:cs typeface="Calibri" panose="020F0502020204030204" pitchFamily="34" charset="0"/>
            </a:endParaRPr>
          </a:p>
        </p:txBody>
      </p:sp>
      <p:cxnSp>
        <p:nvCxnSpPr>
          <p:cNvPr id="114" name="Straight Connector 113">
            <a:extLst>
              <a:ext uri="{FF2B5EF4-FFF2-40B4-BE49-F238E27FC236}">
                <a16:creationId xmlns:a16="http://schemas.microsoft.com/office/drawing/2014/main" id="{E6FEC6E1-D4DD-4EA8-BFF6-21CF1B5D3FE6}"/>
              </a:ext>
            </a:extLst>
          </p:cNvPr>
          <p:cNvCxnSpPr>
            <a:cxnSpLocks/>
            <a:endCxn id="113" idx="0"/>
          </p:cNvCxnSpPr>
          <p:nvPr/>
        </p:nvCxnSpPr>
        <p:spPr>
          <a:xfrm flipH="1">
            <a:off x="9783554" y="3773218"/>
            <a:ext cx="1620924" cy="816933"/>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pic>
        <p:nvPicPr>
          <p:cNvPr id="18" name="Picture 17">
            <a:extLst>
              <a:ext uri="{FF2B5EF4-FFF2-40B4-BE49-F238E27FC236}">
                <a16:creationId xmlns:a16="http://schemas.microsoft.com/office/drawing/2014/main" id="{0E388E7A-D746-D3C3-FDF3-D13DC0B431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8971" y="4460782"/>
            <a:ext cx="287138" cy="887052"/>
          </a:xfrm>
          <a:prstGeom prst="rect">
            <a:avLst/>
          </a:prstGeom>
        </p:spPr>
      </p:pic>
      <p:cxnSp>
        <p:nvCxnSpPr>
          <p:cNvPr id="20" name="Straight Arrow Connector 19">
            <a:extLst>
              <a:ext uri="{FF2B5EF4-FFF2-40B4-BE49-F238E27FC236}">
                <a16:creationId xmlns:a16="http://schemas.microsoft.com/office/drawing/2014/main" id="{74CB0C3E-ECC8-4853-250C-1E2AB2568E2A}"/>
              </a:ext>
            </a:extLst>
          </p:cNvPr>
          <p:cNvCxnSpPr>
            <a:cxnSpLocks/>
            <a:stCxn id="18" idx="1"/>
            <a:endCxn id="46" idx="3"/>
          </p:cNvCxnSpPr>
          <p:nvPr/>
        </p:nvCxnSpPr>
        <p:spPr>
          <a:xfrm flipH="1" flipV="1">
            <a:off x="2686382" y="4894458"/>
            <a:ext cx="1252589" cy="9850"/>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D8E76E42-C5D5-B1B7-86B4-3A3CC5F3BDC9}"/>
              </a:ext>
            </a:extLst>
          </p:cNvPr>
          <p:cNvSpPr txBox="1"/>
          <p:nvPr/>
        </p:nvSpPr>
        <p:spPr>
          <a:xfrm>
            <a:off x="3421220" y="5225356"/>
            <a:ext cx="1404406"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Persona2.2.1</a:t>
            </a:r>
          </a:p>
        </p:txBody>
      </p:sp>
      <p:sp>
        <p:nvSpPr>
          <p:cNvPr id="37" name="Rectangle 36">
            <a:extLst>
              <a:ext uri="{FF2B5EF4-FFF2-40B4-BE49-F238E27FC236}">
                <a16:creationId xmlns:a16="http://schemas.microsoft.com/office/drawing/2014/main" id="{36FEA913-331C-F579-0BCC-2047EB569A9A}"/>
              </a:ext>
            </a:extLst>
          </p:cNvPr>
          <p:cNvSpPr/>
          <p:nvPr/>
        </p:nvSpPr>
        <p:spPr>
          <a:xfrm>
            <a:off x="158435" y="5707"/>
            <a:ext cx="912719"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Human</a:t>
            </a:r>
            <a:endParaRPr lang="en-GB" dirty="0">
              <a:latin typeface="Calibri" panose="020F0502020204030204" pitchFamily="34" charset="0"/>
              <a:cs typeface="Calibri" panose="020F0502020204030204" pitchFamily="34" charset="0"/>
            </a:endParaRPr>
          </a:p>
        </p:txBody>
      </p:sp>
      <p:sp>
        <p:nvSpPr>
          <p:cNvPr id="43" name="Rectangle 42">
            <a:extLst>
              <a:ext uri="{FF2B5EF4-FFF2-40B4-BE49-F238E27FC236}">
                <a16:creationId xmlns:a16="http://schemas.microsoft.com/office/drawing/2014/main" id="{3165BA98-D7DA-6CD7-2729-1639D2DE5DDF}"/>
              </a:ext>
            </a:extLst>
          </p:cNvPr>
          <p:cNvSpPr/>
          <p:nvPr/>
        </p:nvSpPr>
        <p:spPr>
          <a:xfrm>
            <a:off x="1091393" y="2705"/>
            <a:ext cx="912719"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Device</a:t>
            </a:r>
            <a:endParaRPr lang="en-GB" dirty="0">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7E3C1C77-BE2F-8B34-7F84-6BCCB3129402}"/>
              </a:ext>
            </a:extLst>
          </p:cNvPr>
          <p:cNvSpPr/>
          <p:nvPr/>
        </p:nvSpPr>
        <p:spPr>
          <a:xfrm>
            <a:off x="2024352" y="1497"/>
            <a:ext cx="75898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User</a:t>
            </a:r>
            <a:endParaRPr lang="en-GB" dirty="0">
              <a:latin typeface="Calibri" panose="020F0502020204030204" pitchFamily="34" charset="0"/>
              <a:cs typeface="Calibri" panose="020F0502020204030204" pitchFamily="34" charset="0"/>
            </a:endParaRPr>
          </a:p>
        </p:txBody>
      </p:sp>
      <p:sp>
        <p:nvSpPr>
          <p:cNvPr id="59" name="Rectangle 58">
            <a:extLst>
              <a:ext uri="{FF2B5EF4-FFF2-40B4-BE49-F238E27FC236}">
                <a16:creationId xmlns:a16="http://schemas.microsoft.com/office/drawing/2014/main" id="{C7A60DB3-65B1-8D1A-2FE4-FB985E80B8CD}"/>
              </a:ext>
            </a:extLst>
          </p:cNvPr>
          <p:cNvSpPr/>
          <p:nvPr/>
        </p:nvSpPr>
        <p:spPr>
          <a:xfrm>
            <a:off x="2775087" y="-2852"/>
            <a:ext cx="908129"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Service</a:t>
            </a:r>
            <a:endParaRPr lang="en-GB" dirty="0">
              <a:latin typeface="Calibri" panose="020F0502020204030204" pitchFamily="34" charset="0"/>
              <a:cs typeface="Calibri" panose="020F0502020204030204" pitchFamily="34" charset="0"/>
            </a:endParaRPr>
          </a:p>
        </p:txBody>
      </p:sp>
      <p:sp>
        <p:nvSpPr>
          <p:cNvPr id="64" name="TextBox 63">
            <a:extLst>
              <a:ext uri="{FF2B5EF4-FFF2-40B4-BE49-F238E27FC236}">
                <a16:creationId xmlns:a16="http://schemas.microsoft.com/office/drawing/2014/main" id="{CBF820FA-0D74-E489-4283-18DB58675D52}"/>
              </a:ext>
            </a:extLst>
          </p:cNvPr>
          <p:cNvSpPr txBox="1"/>
          <p:nvPr/>
        </p:nvSpPr>
        <p:spPr>
          <a:xfrm>
            <a:off x="2667038" y="801104"/>
            <a:ext cx="1032884"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Persona</a:t>
            </a:r>
          </a:p>
        </p:txBody>
      </p:sp>
    </p:spTree>
    <p:extLst>
      <p:ext uri="{BB962C8B-B14F-4D97-AF65-F5344CB8AC3E}">
        <p14:creationId xmlns:p14="http://schemas.microsoft.com/office/powerpoint/2010/main" val="1764303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FECD91-14F6-079C-C1F6-C1A913312D92}"/>
              </a:ext>
            </a:extLst>
          </p:cNvPr>
          <p:cNvSpPr>
            <a:spLocks noGrp="1"/>
          </p:cNvSpPr>
          <p:nvPr>
            <p:ph type="title"/>
          </p:nvPr>
        </p:nvSpPr>
        <p:spPr/>
        <p:txBody>
          <a:bodyPr/>
          <a:lstStyle/>
          <a:p>
            <a:r>
              <a:rPr lang="en-US" dirty="0"/>
              <a:t>Some features of a Process/1</a:t>
            </a:r>
            <a:endParaRPr lang="en-150" dirty="0"/>
          </a:p>
        </p:txBody>
      </p:sp>
      <p:sp>
        <p:nvSpPr>
          <p:cNvPr id="5" name="Content Placeholder 4">
            <a:extLst>
              <a:ext uri="{FF2B5EF4-FFF2-40B4-BE49-F238E27FC236}">
                <a16:creationId xmlns:a16="http://schemas.microsoft.com/office/drawing/2014/main" id="{016175D5-500E-8718-4ED3-2DC1EFE05C15}"/>
              </a:ext>
            </a:extLst>
          </p:cNvPr>
          <p:cNvSpPr>
            <a:spLocks noGrp="1"/>
          </p:cNvSpPr>
          <p:nvPr>
            <p:ph idx="1"/>
          </p:nvPr>
        </p:nvSpPr>
        <p:spPr>
          <a:xfrm>
            <a:off x="1302026" y="1909026"/>
            <a:ext cx="10202586" cy="3799446"/>
          </a:xfrm>
        </p:spPr>
        <p:txBody>
          <a:bodyPr>
            <a:normAutofit/>
          </a:bodyPr>
          <a:lstStyle/>
          <a:p>
            <a:pPr marL="342900" lvl="0" indent="-342900" algn="just" fontAlgn="base">
              <a:lnSpc>
                <a:spcPct val="150000"/>
              </a:lnSpc>
              <a:spcBef>
                <a:spcPts val="500"/>
              </a:spcBef>
              <a:spcAft>
                <a:spcPts val="0"/>
              </a:spcAft>
              <a:buFont typeface="+mj-lt"/>
              <a:buAutoNum type="arabicPeriod"/>
            </a:pPr>
            <a:r>
              <a:rPr lang="en-GB" i="1" dirty="0">
                <a:effectLst/>
                <a:ea typeface="Calibri" panose="020F0502020204030204" pitchFamily="34" charset="0"/>
              </a:rPr>
              <a:t>Performs</a:t>
            </a:r>
            <a:r>
              <a:rPr lang="en-GB" dirty="0">
                <a:effectLst/>
                <a:ea typeface="Calibri" panose="020F0502020204030204" pitchFamily="34" charset="0"/>
              </a:rPr>
              <a:t> Actions on Items if it has the Rights to do that.</a:t>
            </a:r>
            <a:endParaRPr lang="it-IT" dirty="0">
              <a:effectLst/>
              <a:ea typeface="Calibri" panose="020F0502020204030204" pitchFamily="34" charset="0"/>
            </a:endParaRPr>
          </a:p>
          <a:p>
            <a:pPr marL="342900" lvl="0" indent="-342900" algn="just" fontAlgn="base">
              <a:lnSpc>
                <a:spcPct val="150000"/>
              </a:lnSpc>
              <a:spcBef>
                <a:spcPts val="500"/>
              </a:spcBef>
              <a:spcAft>
                <a:spcPts val="0"/>
              </a:spcAft>
              <a:buFont typeface="+mj-lt"/>
              <a:buAutoNum type="arabicPeriod"/>
            </a:pPr>
            <a:r>
              <a:rPr lang="en-GB" i="1" dirty="0">
                <a:effectLst/>
                <a:ea typeface="Calibri" panose="020F0502020204030204" pitchFamily="34" charset="0"/>
              </a:rPr>
              <a:t>Can make available</a:t>
            </a:r>
            <a:r>
              <a:rPr lang="en-GB" dirty="0">
                <a:effectLst/>
                <a:ea typeface="Calibri" panose="020F0502020204030204" pitchFamily="34" charset="0"/>
              </a:rPr>
              <a:t> information about its Capabilities.</a:t>
            </a:r>
            <a:endParaRPr lang="it-IT" dirty="0">
              <a:effectLst/>
              <a:ea typeface="Calibri" panose="020F0502020204030204" pitchFamily="34" charset="0"/>
            </a:endParaRPr>
          </a:p>
          <a:p>
            <a:pPr algn="just" fontAlgn="base">
              <a:lnSpc>
                <a:spcPct val="150000"/>
              </a:lnSpc>
              <a:spcBef>
                <a:spcPts val="500"/>
              </a:spcBef>
              <a:buFont typeface="+mj-lt"/>
              <a:buAutoNum type="arabicPeriod"/>
            </a:pPr>
            <a:r>
              <a:rPr lang="en-GB" sz="2400" i="1" dirty="0">
                <a:effectLst/>
                <a:ea typeface="Calibri" panose="020F0502020204030204" pitchFamily="34" charset="0"/>
              </a:rPr>
              <a:t>Can perform</a:t>
            </a:r>
            <a:r>
              <a:rPr lang="en-GB" sz="2400" dirty="0">
                <a:effectLst/>
                <a:ea typeface="Calibri" panose="020F0502020204030204" pitchFamily="34" charset="0"/>
              </a:rPr>
              <a:t>, or request another Process to perform, Actions on Items even in the absence of Rights, if the Rules so allow.</a:t>
            </a:r>
          </a:p>
          <a:p>
            <a:pPr lvl="0" algn="just" fontAlgn="base">
              <a:lnSpc>
                <a:spcPct val="150000"/>
              </a:lnSpc>
              <a:spcBef>
                <a:spcPts val="500"/>
              </a:spcBef>
              <a:buFont typeface="+mj-lt"/>
              <a:buAutoNum type="arabicPeriod"/>
            </a:pPr>
            <a:r>
              <a:rPr lang="en-GB" i="1" dirty="0">
                <a:ea typeface="Calibri" panose="020F0502020204030204" pitchFamily="34" charset="0"/>
              </a:rPr>
              <a:t>Can transmit</a:t>
            </a:r>
            <a:r>
              <a:rPr lang="en-GB" dirty="0">
                <a:ea typeface="Calibri" panose="020F0502020204030204" pitchFamily="34" charset="0"/>
              </a:rPr>
              <a:t> a standard format Request-Action Item to it when requesting</a:t>
            </a:r>
            <a:r>
              <a:rPr lang="en-GB" dirty="0">
                <a:effectLst/>
                <a:ea typeface="Calibri" panose="020F0502020204030204" pitchFamily="34" charset="0"/>
              </a:rPr>
              <a:t> another Process to perform Actions on Items.</a:t>
            </a:r>
          </a:p>
        </p:txBody>
      </p:sp>
      <p:sp>
        <p:nvSpPr>
          <p:cNvPr id="2" name="Date Placeholder 1">
            <a:extLst>
              <a:ext uri="{FF2B5EF4-FFF2-40B4-BE49-F238E27FC236}">
                <a16:creationId xmlns:a16="http://schemas.microsoft.com/office/drawing/2014/main" id="{64B75FFA-8E82-42A7-1FDC-3FD35123FDD7}"/>
              </a:ext>
            </a:extLst>
          </p:cNvPr>
          <p:cNvSpPr>
            <a:spLocks noGrp="1"/>
          </p:cNvSpPr>
          <p:nvPr>
            <p:ph type="dt" sz="half" idx="10"/>
          </p:nvPr>
        </p:nvSpPr>
        <p:spPr/>
        <p:txBody>
          <a:bodyPr/>
          <a:lstStyle/>
          <a:p>
            <a:fld id="{6C0CBBC7-A28A-46CD-96D7-477DC46FC735}" type="datetime5">
              <a:rPr lang="en-US" smtClean="0"/>
              <a:t>23-Jun-23</a:t>
            </a:fld>
            <a:endParaRPr lang="en-US" dirty="0"/>
          </a:p>
        </p:txBody>
      </p:sp>
      <p:sp>
        <p:nvSpPr>
          <p:cNvPr id="3" name="Slide Number Placeholder 2">
            <a:extLst>
              <a:ext uri="{FF2B5EF4-FFF2-40B4-BE49-F238E27FC236}">
                <a16:creationId xmlns:a16="http://schemas.microsoft.com/office/drawing/2014/main" id="{A0202025-E439-148D-8C0B-070F7500AFC2}"/>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1140797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3390E-9887-90E8-BCED-9BEBC1DF1CBF}"/>
              </a:ext>
            </a:extLst>
          </p:cNvPr>
          <p:cNvSpPr>
            <a:spLocks noGrp="1"/>
          </p:cNvSpPr>
          <p:nvPr>
            <p:ph type="title"/>
          </p:nvPr>
        </p:nvSpPr>
        <p:spPr/>
        <p:txBody>
          <a:bodyPr/>
          <a:lstStyle/>
          <a:p>
            <a:r>
              <a:rPr lang="en-US" dirty="0"/>
              <a:t>Some features of a Process/ 2</a:t>
            </a:r>
            <a:endParaRPr lang="en-150" dirty="0"/>
          </a:p>
        </p:txBody>
      </p:sp>
      <p:sp>
        <p:nvSpPr>
          <p:cNvPr id="3" name="Content Placeholder 2">
            <a:extLst>
              <a:ext uri="{FF2B5EF4-FFF2-40B4-BE49-F238E27FC236}">
                <a16:creationId xmlns:a16="http://schemas.microsoft.com/office/drawing/2014/main" id="{48DC5C0F-A298-809F-A104-D5662852E892}"/>
              </a:ext>
            </a:extLst>
          </p:cNvPr>
          <p:cNvSpPr>
            <a:spLocks noGrp="1"/>
          </p:cNvSpPr>
          <p:nvPr>
            <p:ph idx="1"/>
          </p:nvPr>
        </p:nvSpPr>
        <p:spPr/>
        <p:txBody>
          <a:bodyPr>
            <a:normAutofit/>
          </a:bodyPr>
          <a:lstStyle/>
          <a:p>
            <a:pPr algn="just" fontAlgn="base">
              <a:lnSpc>
                <a:spcPct val="150000"/>
              </a:lnSpc>
              <a:spcBef>
                <a:spcPts val="500"/>
              </a:spcBef>
              <a:buFont typeface="+mj-lt"/>
              <a:buAutoNum type="arabicPeriod"/>
            </a:pPr>
            <a:r>
              <a:rPr lang="en-GB" i="1" dirty="0">
                <a:ea typeface="Calibri" panose="020F0502020204030204" pitchFamily="34" charset="0"/>
              </a:rPr>
              <a:t>Can perform </a:t>
            </a:r>
            <a:r>
              <a:rPr lang="en-GB" dirty="0">
                <a:ea typeface="Calibri" panose="020F0502020204030204" pitchFamily="34" charset="0"/>
              </a:rPr>
              <a:t>the Request if</a:t>
            </a:r>
          </a:p>
          <a:p>
            <a:pPr lvl="1" algn="just" fontAlgn="base">
              <a:lnSpc>
                <a:spcPct val="150000"/>
              </a:lnSpc>
              <a:spcBef>
                <a:spcPts val="500"/>
              </a:spcBef>
              <a:buFont typeface="+mj-lt"/>
              <a:buAutoNum type="arabicPeriod"/>
            </a:pPr>
            <a:r>
              <a:rPr lang="en-GB" sz="2000" dirty="0">
                <a:ea typeface="Calibri" panose="020F0502020204030204" pitchFamily="34" charset="0"/>
              </a:rPr>
              <a:t>The requesting Process has the Rights required to perform the request.</a:t>
            </a:r>
            <a:endParaRPr lang="it-IT" sz="2000" dirty="0">
              <a:ea typeface="Calibri" panose="020F0502020204030204" pitchFamily="34" charset="0"/>
            </a:endParaRPr>
          </a:p>
          <a:p>
            <a:pPr lvl="1" algn="just" fontAlgn="base">
              <a:lnSpc>
                <a:spcPct val="150000"/>
              </a:lnSpc>
              <a:spcBef>
                <a:spcPts val="500"/>
              </a:spcBef>
              <a:buFont typeface="+mj-lt"/>
              <a:buAutoNum type="arabicPeriod"/>
            </a:pPr>
            <a:r>
              <a:rPr lang="en-GB" sz="2000" dirty="0">
                <a:ea typeface="Calibri" panose="020F0502020204030204" pitchFamily="34" charset="0"/>
              </a:rPr>
              <a:t>The requested Process has Rights to perform the requested Action on the Item. </a:t>
            </a:r>
          </a:p>
          <a:p>
            <a:pPr algn="just" fontAlgn="base">
              <a:lnSpc>
                <a:spcPct val="150000"/>
              </a:lnSpc>
              <a:spcBef>
                <a:spcPts val="500"/>
              </a:spcBef>
              <a:buFont typeface="+mj-lt"/>
              <a:buAutoNum type="arabicPeriod"/>
            </a:pPr>
            <a:r>
              <a:rPr lang="en-GB" i="1" dirty="0">
                <a:ea typeface="Calibri" panose="020F0502020204030204" pitchFamily="34" charset="0"/>
              </a:rPr>
              <a:t>Can </a:t>
            </a:r>
            <a:r>
              <a:rPr lang="en-GB" dirty="0">
                <a:ea typeface="Calibri" panose="020F0502020204030204" pitchFamily="34" charset="0"/>
              </a:rPr>
              <a:t>transmit a standard format Response Action to the requesting Process. </a:t>
            </a:r>
          </a:p>
          <a:p>
            <a:pPr marL="457200" lvl="0" indent="-457200" algn="just" fontAlgn="base">
              <a:lnSpc>
                <a:spcPct val="150000"/>
              </a:lnSpc>
              <a:spcBef>
                <a:spcPts val="500"/>
              </a:spcBef>
              <a:spcAft>
                <a:spcPts val="0"/>
              </a:spcAft>
              <a:buFont typeface="+mj-lt"/>
              <a:buAutoNum type="arabicPeriod" startAt="5"/>
            </a:pPr>
            <a:r>
              <a:rPr lang="en-GB" sz="2400" i="1" dirty="0">
                <a:effectLst/>
                <a:ea typeface="Calibri" panose="020F0502020204030204" pitchFamily="34" charset="0"/>
              </a:rPr>
              <a:t>May need to be certified</a:t>
            </a:r>
            <a:r>
              <a:rPr lang="en-GB" sz="2400" dirty="0">
                <a:effectLst/>
                <a:ea typeface="Calibri" panose="020F0502020204030204" pitchFamily="34" charset="0"/>
              </a:rPr>
              <a:t> by the M-Instance Manager for use in an M-Instance.</a:t>
            </a:r>
            <a:endParaRPr lang="en-150" dirty="0"/>
          </a:p>
        </p:txBody>
      </p:sp>
      <p:sp>
        <p:nvSpPr>
          <p:cNvPr id="4" name="Date Placeholder 3">
            <a:extLst>
              <a:ext uri="{FF2B5EF4-FFF2-40B4-BE49-F238E27FC236}">
                <a16:creationId xmlns:a16="http://schemas.microsoft.com/office/drawing/2014/main" id="{335E5F9E-EA95-DE7C-A5AA-55944F4FC4F1}"/>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146EBF04-17AB-54A1-393C-7144B499D9C0}"/>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46033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DAFF6-E8CB-252C-7055-71BE7AD83A42}"/>
              </a:ext>
            </a:extLst>
          </p:cNvPr>
          <p:cNvSpPr>
            <a:spLocks noGrp="1"/>
          </p:cNvSpPr>
          <p:nvPr>
            <p:ph type="title"/>
          </p:nvPr>
        </p:nvSpPr>
        <p:spPr/>
        <p:txBody>
          <a:bodyPr/>
          <a:lstStyle/>
          <a:p>
            <a:r>
              <a:rPr lang="en-GB" dirty="0"/>
              <a:t>Metaverse – a new entity needing standards</a:t>
            </a:r>
          </a:p>
        </p:txBody>
      </p:sp>
      <p:sp>
        <p:nvSpPr>
          <p:cNvPr id="3" name="Content Placeholder 2">
            <a:extLst>
              <a:ext uri="{FF2B5EF4-FFF2-40B4-BE49-F238E27FC236}">
                <a16:creationId xmlns:a16="http://schemas.microsoft.com/office/drawing/2014/main" id="{7ADE0FDC-3B79-4604-9FA4-3C9B0CF92712}"/>
              </a:ext>
            </a:extLst>
          </p:cNvPr>
          <p:cNvSpPr>
            <a:spLocks noGrp="1"/>
          </p:cNvSpPr>
          <p:nvPr>
            <p:ph idx="1"/>
          </p:nvPr>
        </p:nvSpPr>
        <p:spPr>
          <a:xfrm>
            <a:off x="1302026" y="1560945"/>
            <a:ext cx="10202586" cy="5390256"/>
          </a:xfrm>
        </p:spPr>
        <p:txBody>
          <a:bodyPr>
            <a:normAutofit fontScale="92500" lnSpcReduction="10000"/>
          </a:bodyPr>
          <a:lstStyle/>
          <a:p>
            <a:pPr>
              <a:lnSpc>
                <a:spcPct val="150000"/>
              </a:lnSpc>
            </a:pPr>
            <a:r>
              <a:rPr lang="en-GB" b="1" dirty="0"/>
              <a:t>Interest in the Metaverse </a:t>
            </a:r>
            <a:r>
              <a:rPr lang="en-GB" b="1" dirty="0">
                <a:sym typeface="Wingdings" panose="05000000000000000000" pitchFamily="2" charset="2"/>
              </a:rPr>
              <a:t> </a:t>
            </a:r>
            <a:r>
              <a:rPr lang="en-GB" dirty="0"/>
              <a:t>New </a:t>
            </a:r>
            <a:r>
              <a:rPr lang="en-GB" dirty="0">
                <a:solidFill>
                  <a:srgbClr val="FF0000"/>
                </a:solidFill>
              </a:rPr>
              <a:t>opportunities-jobs-experiences</a:t>
            </a:r>
            <a:r>
              <a:rPr lang="en-GB" dirty="0"/>
              <a:t>.</a:t>
            </a:r>
          </a:p>
          <a:p>
            <a:pPr>
              <a:lnSpc>
                <a:spcPct val="150000"/>
              </a:lnSpc>
            </a:pPr>
            <a:r>
              <a:rPr lang="en-GB" b="1" dirty="0">
                <a:sym typeface="Wingdings" panose="05000000000000000000" pitchFamily="2" charset="2"/>
              </a:rPr>
              <a:t>Metaverse like the Web</a:t>
            </a:r>
            <a:r>
              <a:rPr lang="en-GB" dirty="0">
                <a:sym typeface="Wingdings" panose="05000000000000000000" pitchFamily="2" charset="2"/>
              </a:rPr>
              <a:t>  Hard to make it happen </a:t>
            </a:r>
            <a:r>
              <a:rPr lang="en-GB" dirty="0">
                <a:solidFill>
                  <a:srgbClr val="FF0000"/>
                </a:solidFill>
                <a:sym typeface="Wingdings" panose="05000000000000000000" pitchFamily="2" charset="2"/>
              </a:rPr>
              <a:t>without standards</a:t>
            </a:r>
            <a:r>
              <a:rPr lang="en-GB" dirty="0">
                <a:sym typeface="Wingdings" panose="05000000000000000000" pitchFamily="2" charset="2"/>
              </a:rPr>
              <a:t>.</a:t>
            </a:r>
          </a:p>
          <a:p>
            <a:pPr>
              <a:lnSpc>
                <a:spcPct val="150000"/>
              </a:lnSpc>
            </a:pPr>
            <a:r>
              <a:rPr lang="en-GB" b="1" dirty="0">
                <a:sym typeface="Wingdings" panose="05000000000000000000" pitchFamily="2" charset="2"/>
              </a:rPr>
              <a:t>Disparate customer industries</a:t>
            </a:r>
            <a:r>
              <a:rPr lang="en-GB" dirty="0">
                <a:sym typeface="Wingdings" panose="05000000000000000000" pitchFamily="2" charset="2"/>
              </a:rPr>
              <a:t>  </a:t>
            </a:r>
            <a:r>
              <a:rPr lang="en-GB" dirty="0">
                <a:solidFill>
                  <a:srgbClr val="FF0000"/>
                </a:solidFill>
                <a:sym typeface="Wingdings" panose="05000000000000000000" pitchFamily="2" charset="2"/>
              </a:rPr>
              <a:t>One size can hardly fit all</a:t>
            </a:r>
            <a:r>
              <a:rPr lang="en-GB" dirty="0">
                <a:sym typeface="Wingdings" panose="05000000000000000000" pitchFamily="2" charset="2"/>
              </a:rPr>
              <a:t>. </a:t>
            </a:r>
          </a:p>
          <a:p>
            <a:pPr>
              <a:lnSpc>
                <a:spcPct val="150000"/>
              </a:lnSpc>
            </a:pPr>
            <a:r>
              <a:rPr lang="en-GB" b="1" dirty="0">
                <a:sym typeface="Wingdings" panose="05000000000000000000" pitchFamily="2" charset="2"/>
              </a:rPr>
              <a:t>Known problem</a:t>
            </a:r>
            <a:r>
              <a:rPr lang="en-GB" dirty="0">
                <a:sym typeface="Wingdings" panose="05000000000000000000" pitchFamily="2" charset="2"/>
              </a:rPr>
              <a:t> in standards  T</a:t>
            </a:r>
            <a:r>
              <a:rPr lang="en-GB" dirty="0">
                <a:solidFill>
                  <a:srgbClr val="FF0000"/>
                </a:solidFill>
                <a:sym typeface="Wingdings" panose="05000000000000000000" pitchFamily="2" charset="2"/>
              </a:rPr>
              <a:t>echnologies</a:t>
            </a:r>
            <a:r>
              <a:rPr lang="en-GB" dirty="0">
                <a:sym typeface="Wingdings" panose="05000000000000000000" pitchFamily="2" charset="2"/>
              </a:rPr>
              <a:t> only used by </a:t>
            </a:r>
            <a:r>
              <a:rPr lang="en-GB" dirty="0">
                <a:solidFill>
                  <a:srgbClr val="FF0000"/>
                </a:solidFill>
                <a:sym typeface="Wingdings" panose="05000000000000000000" pitchFamily="2" charset="2"/>
              </a:rPr>
              <a:t>specific industries</a:t>
            </a:r>
            <a:r>
              <a:rPr lang="en-GB" dirty="0">
                <a:sym typeface="Wingdings" panose="05000000000000000000" pitchFamily="2" charset="2"/>
              </a:rPr>
              <a:t>.</a:t>
            </a:r>
          </a:p>
          <a:p>
            <a:pPr>
              <a:lnSpc>
                <a:spcPct val="150000"/>
              </a:lnSpc>
            </a:pPr>
            <a:r>
              <a:rPr lang="en-GB" dirty="0">
                <a:sym typeface="Wingdings" panose="05000000000000000000" pitchFamily="2" charset="2"/>
              </a:rPr>
              <a:t>MPAI has developed </a:t>
            </a:r>
            <a:r>
              <a:rPr lang="en-GB" b="1" dirty="0">
                <a:sym typeface="Wingdings" panose="05000000000000000000" pitchFamily="2" charset="2"/>
              </a:rPr>
              <a:t>two Technical Reports:</a:t>
            </a:r>
            <a:endParaRPr lang="en-GB" dirty="0">
              <a:sym typeface="Wingdings" panose="05000000000000000000" pitchFamily="2" charset="2"/>
            </a:endParaRPr>
          </a:p>
          <a:p>
            <a:pPr lvl="1">
              <a:lnSpc>
                <a:spcPct val="150000"/>
              </a:lnSpc>
            </a:pPr>
            <a:r>
              <a:rPr lang="it-IT" dirty="0"/>
              <a:t>MPAI Metaverse Model (MPAI-MMM) – </a:t>
            </a:r>
            <a:r>
              <a:rPr lang="it-IT" dirty="0" err="1"/>
              <a:t>Functionalities</a:t>
            </a:r>
            <a:r>
              <a:rPr lang="it-IT" dirty="0"/>
              <a:t>.</a:t>
            </a:r>
          </a:p>
          <a:p>
            <a:pPr lvl="1">
              <a:lnSpc>
                <a:spcPct val="150000"/>
              </a:lnSpc>
            </a:pPr>
            <a:r>
              <a:rPr lang="it-IT" dirty="0"/>
              <a:t>Technical Report: MPAI Metaverse Model (MPAI-MMM) – </a:t>
            </a:r>
            <a:r>
              <a:rPr lang="it-IT" dirty="0" err="1"/>
              <a:t>Functionality</a:t>
            </a:r>
            <a:r>
              <a:rPr lang="it-IT" dirty="0"/>
              <a:t> </a:t>
            </a:r>
            <a:r>
              <a:rPr lang="it-IT" dirty="0" err="1"/>
              <a:t>Profiles</a:t>
            </a:r>
            <a:r>
              <a:rPr lang="it-IT" dirty="0"/>
              <a:t>.</a:t>
            </a:r>
          </a:p>
          <a:p>
            <a:pPr>
              <a:lnSpc>
                <a:spcPct val="150000"/>
              </a:lnSpc>
            </a:pPr>
            <a:r>
              <a:rPr lang="it-IT" dirty="0"/>
              <a:t> MPAI </a:t>
            </a:r>
            <a:r>
              <a:rPr lang="it-IT" dirty="0" err="1"/>
              <a:t>now</a:t>
            </a:r>
            <a:r>
              <a:rPr lang="it-IT" dirty="0"/>
              <a:t> </a:t>
            </a:r>
            <a:r>
              <a:rPr lang="it-IT" dirty="0" err="1"/>
              <a:t>intends</a:t>
            </a:r>
            <a:r>
              <a:rPr lang="it-IT" dirty="0"/>
              <a:t> to </a:t>
            </a:r>
            <a:r>
              <a:rPr lang="it-IT" dirty="0" err="1"/>
              <a:t>develop</a:t>
            </a:r>
            <a:r>
              <a:rPr lang="it-IT" dirty="0"/>
              <a:t> </a:t>
            </a:r>
            <a:r>
              <a:rPr lang="it-IT" b="1" dirty="0"/>
              <a:t>a Technical </a:t>
            </a:r>
            <a:r>
              <a:rPr lang="it-IT" b="1" dirty="0" err="1"/>
              <a:t>Specification</a:t>
            </a:r>
            <a:endParaRPr lang="it-IT" b="1" dirty="0"/>
          </a:p>
          <a:p>
            <a:pPr lvl="1">
              <a:lnSpc>
                <a:spcPct val="150000"/>
              </a:lnSpc>
            </a:pPr>
            <a:r>
              <a:rPr lang="it-IT" dirty="0"/>
              <a:t>MPAI </a:t>
            </a:r>
            <a:r>
              <a:rPr lang="it-IT" dirty="0" err="1"/>
              <a:t>Meataverse</a:t>
            </a:r>
            <a:r>
              <a:rPr lang="it-IT" dirty="0"/>
              <a:t> Model (MPAI-MMM) – Architecture.</a:t>
            </a:r>
          </a:p>
          <a:p>
            <a:pPr>
              <a:lnSpc>
                <a:spcPct val="150000"/>
              </a:lnSpc>
            </a:pPr>
            <a:endParaRPr lang="en-GB" dirty="0"/>
          </a:p>
          <a:p>
            <a:pPr>
              <a:lnSpc>
                <a:spcPct val="150000"/>
              </a:lnSpc>
            </a:pPr>
            <a:endParaRPr lang="en-GB" dirty="0"/>
          </a:p>
          <a:p>
            <a:pPr>
              <a:lnSpc>
                <a:spcPct val="150000"/>
              </a:lnSpc>
            </a:pPr>
            <a:endParaRPr lang="en-GB" dirty="0"/>
          </a:p>
        </p:txBody>
      </p:sp>
      <p:sp>
        <p:nvSpPr>
          <p:cNvPr id="6" name="Date Placeholder 2">
            <a:extLst>
              <a:ext uri="{FF2B5EF4-FFF2-40B4-BE49-F238E27FC236}">
                <a16:creationId xmlns:a16="http://schemas.microsoft.com/office/drawing/2014/main" id="{AC9B2A38-BA7B-EA35-3500-5B3E40330048}"/>
              </a:ext>
            </a:extLst>
          </p:cNvPr>
          <p:cNvSpPr>
            <a:spLocks noGrp="1"/>
          </p:cNvSpPr>
          <p:nvPr>
            <p:ph type="dt" sz="half" idx="10"/>
          </p:nvPr>
        </p:nvSpPr>
        <p:spPr>
          <a:xfrm>
            <a:off x="172212" y="6586076"/>
            <a:ext cx="994520" cy="365125"/>
          </a:xfrm>
        </p:spPr>
        <p:txBody>
          <a:bodyPr/>
          <a:lstStyle/>
          <a:p>
            <a:fld id="{42AC49D9-311B-4A4C-B975-9A6E535768C4}" type="datetime5">
              <a:rPr lang="en-US" smtClean="0"/>
              <a:t>23-Jun-23</a:t>
            </a:fld>
            <a:endParaRPr lang="en-US" dirty="0"/>
          </a:p>
        </p:txBody>
      </p:sp>
      <p:sp>
        <p:nvSpPr>
          <p:cNvPr id="7" name="Slide Number Placeholder 3">
            <a:extLst>
              <a:ext uri="{FF2B5EF4-FFF2-40B4-BE49-F238E27FC236}">
                <a16:creationId xmlns:a16="http://schemas.microsoft.com/office/drawing/2014/main" id="{50108EF3-3343-30F0-AC31-20AE9BA1C7A1}"/>
              </a:ext>
            </a:extLst>
          </p:cNvPr>
          <p:cNvSpPr>
            <a:spLocks noGrp="1"/>
          </p:cNvSpPr>
          <p:nvPr>
            <p:ph type="sldNum" sz="quarter" idx="12"/>
          </p:nvPr>
        </p:nvSpPr>
        <p:spPr>
          <a:xfrm>
            <a:off x="10071545" y="6563216"/>
            <a:ext cx="558914" cy="45719"/>
          </a:xfrm>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81110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3030A4-4DD0-286E-490B-092EA26A2149}"/>
              </a:ext>
            </a:extLst>
          </p:cNvPr>
          <p:cNvSpPr>
            <a:spLocks noGrp="1"/>
          </p:cNvSpPr>
          <p:nvPr>
            <p:ph type="title"/>
          </p:nvPr>
        </p:nvSpPr>
        <p:spPr/>
        <p:txBody>
          <a:bodyPr/>
          <a:lstStyle/>
          <a:p>
            <a:r>
              <a:rPr lang="en-US" dirty="0"/>
              <a:t>Request-Action and Response-Action formats</a:t>
            </a:r>
            <a:endParaRPr lang="en-GB" dirty="0"/>
          </a:p>
        </p:txBody>
      </p:sp>
      <p:sp>
        <p:nvSpPr>
          <p:cNvPr id="7" name="Content Placeholder 6">
            <a:extLst>
              <a:ext uri="{FF2B5EF4-FFF2-40B4-BE49-F238E27FC236}">
                <a16:creationId xmlns:a16="http://schemas.microsoft.com/office/drawing/2014/main" id="{739D6166-3B0E-CB7C-5B6F-A6DFFD5E425B}"/>
              </a:ext>
            </a:extLst>
          </p:cNvPr>
          <p:cNvSpPr>
            <a:spLocks noGrp="1"/>
          </p:cNvSpPr>
          <p:nvPr>
            <p:ph sz="half" idx="1"/>
          </p:nvPr>
        </p:nvSpPr>
        <p:spPr>
          <a:xfrm>
            <a:off x="1331140" y="1904999"/>
            <a:ext cx="5059017" cy="4819073"/>
          </a:xfrm>
        </p:spPr>
        <p:txBody>
          <a:bodyPr>
            <a:normAutofit fontScale="92500" lnSpcReduction="10000"/>
          </a:bodyPr>
          <a:lstStyle/>
          <a:p>
            <a:pPr>
              <a:lnSpc>
                <a:spcPct val="150000"/>
              </a:lnSpc>
            </a:pPr>
            <a:r>
              <a:rPr lang="en-US" dirty="0"/>
              <a:t>Request-Action ID</a:t>
            </a:r>
          </a:p>
          <a:p>
            <a:pPr>
              <a:lnSpc>
                <a:spcPct val="150000"/>
              </a:lnSpc>
            </a:pPr>
            <a:r>
              <a:rPr lang="en-US" dirty="0"/>
              <a:t>Emission Time</a:t>
            </a:r>
          </a:p>
          <a:p>
            <a:pPr>
              <a:lnSpc>
                <a:spcPct val="150000"/>
              </a:lnSpc>
            </a:pPr>
            <a:r>
              <a:rPr lang="en-US" dirty="0"/>
              <a:t>Source Process ID</a:t>
            </a:r>
          </a:p>
          <a:p>
            <a:pPr>
              <a:lnSpc>
                <a:spcPct val="150000"/>
              </a:lnSpc>
            </a:pPr>
            <a:r>
              <a:rPr lang="en-US" dirty="0"/>
              <a:t>Destination Process ID</a:t>
            </a:r>
          </a:p>
          <a:p>
            <a:pPr>
              <a:lnSpc>
                <a:spcPct val="150000"/>
              </a:lnSpc>
            </a:pPr>
            <a:r>
              <a:rPr lang="en-US" dirty="0"/>
              <a:t>InItems</a:t>
            </a:r>
          </a:p>
          <a:p>
            <a:pPr>
              <a:lnSpc>
                <a:spcPct val="150000"/>
              </a:lnSpc>
            </a:pPr>
            <a:r>
              <a:rPr lang="en-US" dirty="0"/>
              <a:t>InLocations</a:t>
            </a:r>
          </a:p>
          <a:p>
            <a:pPr>
              <a:lnSpc>
                <a:spcPct val="150000"/>
              </a:lnSpc>
            </a:pPr>
            <a:r>
              <a:rPr lang="en-US" dirty="0"/>
              <a:t>OutLocations</a:t>
            </a:r>
          </a:p>
          <a:p>
            <a:pPr>
              <a:lnSpc>
                <a:spcPct val="150000"/>
              </a:lnSpc>
            </a:pPr>
            <a:r>
              <a:rPr lang="en-US" dirty="0"/>
              <a:t>OutRights</a:t>
            </a:r>
          </a:p>
          <a:p>
            <a:pPr>
              <a:lnSpc>
                <a:spcPct val="150000"/>
              </a:lnSpc>
            </a:pPr>
            <a:endParaRPr lang="en-GB" dirty="0"/>
          </a:p>
        </p:txBody>
      </p:sp>
      <p:sp>
        <p:nvSpPr>
          <p:cNvPr id="8" name="Content Placeholder 7">
            <a:extLst>
              <a:ext uri="{FF2B5EF4-FFF2-40B4-BE49-F238E27FC236}">
                <a16:creationId xmlns:a16="http://schemas.microsoft.com/office/drawing/2014/main" id="{3D3BF9C8-36D3-6C63-7F32-4BDD1943C53F}"/>
              </a:ext>
            </a:extLst>
          </p:cNvPr>
          <p:cNvSpPr>
            <a:spLocks noGrp="1"/>
          </p:cNvSpPr>
          <p:nvPr>
            <p:ph sz="half" idx="2"/>
          </p:nvPr>
        </p:nvSpPr>
        <p:spPr>
          <a:xfrm>
            <a:off x="6390157" y="1904999"/>
            <a:ext cx="5123689" cy="4819072"/>
          </a:xfrm>
        </p:spPr>
        <p:txBody>
          <a:bodyPr>
            <a:normAutofit fontScale="92500" lnSpcReduction="10000"/>
          </a:bodyPr>
          <a:lstStyle/>
          <a:p>
            <a:pPr>
              <a:lnSpc>
                <a:spcPct val="150000"/>
              </a:lnSpc>
            </a:pPr>
            <a:r>
              <a:rPr lang="en-US" dirty="0"/>
              <a:t>Response-Action ID</a:t>
            </a:r>
          </a:p>
          <a:p>
            <a:pPr>
              <a:lnSpc>
                <a:spcPct val="150000"/>
              </a:lnSpc>
            </a:pPr>
            <a:r>
              <a:rPr lang="en-US" dirty="0"/>
              <a:t>Emission Time</a:t>
            </a:r>
          </a:p>
          <a:p>
            <a:pPr>
              <a:lnSpc>
                <a:spcPct val="150000"/>
              </a:lnSpc>
            </a:pPr>
            <a:r>
              <a:rPr lang="en-US" dirty="0"/>
              <a:t>Source Process ID</a:t>
            </a:r>
          </a:p>
          <a:p>
            <a:pPr>
              <a:lnSpc>
                <a:spcPct val="150000"/>
              </a:lnSpc>
            </a:pPr>
            <a:r>
              <a:rPr lang="en-US" dirty="0"/>
              <a:t>Destination Process ID</a:t>
            </a:r>
          </a:p>
          <a:p>
            <a:pPr>
              <a:lnSpc>
                <a:spcPct val="150000"/>
              </a:lnSpc>
            </a:pPr>
            <a:r>
              <a:rPr lang="en-US" dirty="0"/>
              <a:t>OutItems</a:t>
            </a:r>
          </a:p>
          <a:p>
            <a:pPr>
              <a:lnSpc>
                <a:spcPct val="150000"/>
              </a:lnSpc>
            </a:pPr>
            <a:r>
              <a:rPr lang="en-US" dirty="0"/>
              <a:t>Errors</a:t>
            </a:r>
          </a:p>
          <a:p>
            <a:pPr>
              <a:lnSpc>
                <a:spcPct val="150000"/>
              </a:lnSpc>
            </a:pPr>
            <a:endParaRPr lang="en-GB" dirty="0"/>
          </a:p>
        </p:txBody>
      </p:sp>
      <p:sp>
        <p:nvSpPr>
          <p:cNvPr id="4" name="Date Placeholder 3">
            <a:extLst>
              <a:ext uri="{FF2B5EF4-FFF2-40B4-BE49-F238E27FC236}">
                <a16:creationId xmlns:a16="http://schemas.microsoft.com/office/drawing/2014/main" id="{261C033C-AAC4-BE31-0B4C-A704D68DD2FD}"/>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8C8CA47C-50F4-FF1B-A469-456BCBF73F76}"/>
              </a:ext>
            </a:extLst>
          </p:cNvPr>
          <p:cNvSpPr>
            <a:spLocks noGrp="1"/>
          </p:cNvSpPr>
          <p:nvPr>
            <p:ph type="sldNum" sz="quarter" idx="12"/>
          </p:nvPr>
        </p:nvSpPr>
        <p:spPr>
          <a:xfrm>
            <a:off x="10080781" y="6563216"/>
            <a:ext cx="558914" cy="48386"/>
          </a:xfrm>
        </p:spPr>
        <p:txBody>
          <a:bodyPr/>
          <a:lstStyle/>
          <a:p>
            <a:pPr>
              <a:lnSpc>
                <a:spcPct val="150000"/>
              </a:lnSpc>
            </a:pPr>
            <a:fld id="{D57F1E4F-1CFF-5643-939E-217C01CDF565}" type="slidenum">
              <a:rPr lang="en-US" smtClean="0"/>
              <a:pPr>
                <a:lnSpc>
                  <a:spcPct val="150000"/>
                </a:lnSpc>
              </a:pPr>
              <a:t>30</a:t>
            </a:fld>
            <a:endParaRPr lang="en-US" dirty="0"/>
          </a:p>
        </p:txBody>
      </p:sp>
    </p:spTree>
    <p:extLst>
      <p:ext uri="{BB962C8B-B14F-4D97-AF65-F5344CB8AC3E}">
        <p14:creationId xmlns:p14="http://schemas.microsoft.com/office/powerpoint/2010/main" val="3071241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E102B42-6927-DD14-4A0F-1B25519830F5}"/>
              </a:ext>
            </a:extLst>
          </p:cNvPr>
          <p:cNvGrpSpPr/>
          <p:nvPr/>
        </p:nvGrpSpPr>
        <p:grpSpPr>
          <a:xfrm>
            <a:off x="1114696" y="1846222"/>
            <a:ext cx="10232573" cy="4934800"/>
            <a:chOff x="0" y="579121"/>
            <a:chExt cx="12192000" cy="5992890"/>
          </a:xfrm>
        </p:grpSpPr>
        <p:pic>
          <p:nvPicPr>
            <p:cNvPr id="2" name="Picture 1">
              <a:extLst>
                <a:ext uri="{FF2B5EF4-FFF2-40B4-BE49-F238E27FC236}">
                  <a16:creationId xmlns:a16="http://schemas.microsoft.com/office/drawing/2014/main" id="{EB272501-CC74-EB9F-895F-BE79515CAF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9121"/>
              <a:ext cx="12192000" cy="5992890"/>
            </a:xfrm>
            <a:prstGeom prst="rect">
              <a:avLst/>
            </a:prstGeom>
          </p:spPr>
        </p:pic>
        <p:sp>
          <p:nvSpPr>
            <p:cNvPr id="3" name="Rectangle 2">
              <a:extLst>
                <a:ext uri="{FF2B5EF4-FFF2-40B4-BE49-F238E27FC236}">
                  <a16:creationId xmlns:a16="http://schemas.microsoft.com/office/drawing/2014/main" id="{52F02591-4D3C-113E-D74E-86C0B732D301}"/>
                </a:ext>
              </a:extLst>
            </p:cNvPr>
            <p:cNvSpPr/>
            <p:nvPr/>
          </p:nvSpPr>
          <p:spPr>
            <a:xfrm>
              <a:off x="4227909" y="2986730"/>
              <a:ext cx="1261241" cy="68317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2000" dirty="0">
                  <a:solidFill>
                    <a:schemeClr val="tx1"/>
                  </a:solidFill>
                  <a:effectLst/>
                  <a:latin typeface="Calibri" panose="020F0502020204030204" pitchFamily="34" charset="0"/>
                  <a:cs typeface="Calibri" panose="020F0502020204030204" pitchFamily="34" charset="0"/>
                </a:rPr>
                <a:t>Process</a:t>
              </a:r>
              <a:r>
                <a:rPr lang="en-US" altLang="zh-CN" sz="2000" baseline="-25000" dirty="0">
                  <a:solidFill>
                    <a:schemeClr val="tx1"/>
                  </a:solidFill>
                  <a:effectLst/>
                  <a:latin typeface="Calibri" panose="020F0502020204030204" pitchFamily="34" charset="0"/>
                  <a:cs typeface="Calibri" panose="020F0502020204030204" pitchFamily="34" charset="0"/>
                </a:rPr>
                <a:t>1</a:t>
              </a:r>
              <a:endParaRPr lang="en-GB" sz="2000" dirty="0">
                <a:solidFill>
                  <a:schemeClr val="tx1"/>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0B981477-74DC-E316-A3C3-8E9335D63B13}"/>
                </a:ext>
              </a:extLst>
            </p:cNvPr>
            <p:cNvSpPr/>
            <p:nvPr/>
          </p:nvSpPr>
          <p:spPr>
            <a:xfrm>
              <a:off x="8670720" y="2986730"/>
              <a:ext cx="1261241" cy="68317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2000" dirty="0">
                  <a:solidFill>
                    <a:schemeClr val="tx1"/>
                  </a:solidFill>
                  <a:effectLst/>
                  <a:latin typeface="Calibri" panose="020F0502020204030204" pitchFamily="34" charset="0"/>
                  <a:cs typeface="Calibri" panose="020F0502020204030204" pitchFamily="34" charset="0"/>
                </a:rPr>
                <a:t>Process</a:t>
              </a:r>
              <a:r>
                <a:rPr lang="en-US" altLang="zh-CN" sz="2000" baseline="-25000" dirty="0">
                  <a:solidFill>
                    <a:schemeClr val="tx1"/>
                  </a:solidFill>
                  <a:effectLst/>
                  <a:latin typeface="Calibri" panose="020F0502020204030204" pitchFamily="34" charset="0"/>
                  <a:cs typeface="Calibri" panose="020F0502020204030204" pitchFamily="34" charset="0"/>
                </a:rPr>
                <a:t>2</a:t>
              </a:r>
              <a:endParaRPr lang="en-GB" sz="2000" dirty="0">
                <a:solidFill>
                  <a:schemeClr val="tx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D2EB2E59-7D4F-9109-BBB9-F31FC1A7C6C7}"/>
                </a:ext>
              </a:extLst>
            </p:cNvPr>
            <p:cNvSpPr/>
            <p:nvPr/>
          </p:nvSpPr>
          <p:spPr>
            <a:xfrm>
              <a:off x="4227908" y="5004183"/>
              <a:ext cx="1261241" cy="68317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2000" dirty="0">
                  <a:solidFill>
                    <a:schemeClr val="tx1"/>
                  </a:solidFill>
                  <a:effectLst/>
                  <a:latin typeface="Calibri" panose="020F0502020204030204" pitchFamily="34" charset="0"/>
                  <a:cs typeface="Calibri" panose="020F0502020204030204" pitchFamily="34" charset="0"/>
                </a:rPr>
                <a:t>Process</a:t>
              </a:r>
              <a:r>
                <a:rPr lang="en-US" altLang="zh-CN" sz="2000" baseline="-25000" dirty="0">
                  <a:solidFill>
                    <a:schemeClr val="tx1"/>
                  </a:solidFill>
                  <a:latin typeface="Calibri" panose="020F0502020204030204" pitchFamily="34" charset="0"/>
                  <a:cs typeface="Calibri" panose="020F0502020204030204" pitchFamily="34" charset="0"/>
                </a:rPr>
                <a:t>5</a:t>
              </a:r>
              <a:endParaRPr lang="en-GB" sz="2000" dirty="0">
                <a:solidFill>
                  <a:schemeClr val="tx1"/>
                </a:solidFill>
                <a:latin typeface="Calibri" panose="020F0502020204030204" pitchFamily="34" charset="0"/>
                <a:cs typeface="Calibri" panose="020F0502020204030204" pitchFamily="34" charset="0"/>
              </a:endParaRPr>
            </a:p>
          </p:txBody>
        </p:sp>
        <p:cxnSp>
          <p:nvCxnSpPr>
            <p:cNvPr id="6" name="Straight Arrow Connector 5">
              <a:extLst>
                <a:ext uri="{FF2B5EF4-FFF2-40B4-BE49-F238E27FC236}">
                  <a16:creationId xmlns:a16="http://schemas.microsoft.com/office/drawing/2014/main" id="{C9CF9942-0CC6-6989-6565-B956F89A979F}"/>
                </a:ext>
              </a:extLst>
            </p:cNvPr>
            <p:cNvCxnSpPr>
              <a:cxnSpLocks/>
              <a:stCxn id="3" idx="2"/>
              <a:endCxn id="5" idx="0"/>
            </p:cNvCxnSpPr>
            <p:nvPr/>
          </p:nvCxnSpPr>
          <p:spPr>
            <a:xfrm flipH="1">
              <a:off x="4858529" y="3669903"/>
              <a:ext cx="1" cy="1334280"/>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603BBEFD-4C0E-4316-3D57-2E7E37E04D35}"/>
                </a:ext>
              </a:extLst>
            </p:cNvPr>
            <p:cNvCxnSpPr>
              <a:cxnSpLocks/>
              <a:stCxn id="3" idx="3"/>
              <a:endCxn id="4" idx="1"/>
            </p:cNvCxnSpPr>
            <p:nvPr/>
          </p:nvCxnSpPr>
          <p:spPr>
            <a:xfrm>
              <a:off x="5489150" y="3328317"/>
              <a:ext cx="3181570" cy="0"/>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D9009B96-9CB7-A4D3-8124-1F56AE81E741}"/>
                </a:ext>
              </a:extLst>
            </p:cNvPr>
            <p:cNvSpPr txBox="1"/>
            <p:nvPr/>
          </p:nvSpPr>
          <p:spPr>
            <a:xfrm>
              <a:off x="5772925" y="1099752"/>
              <a:ext cx="2182355" cy="635406"/>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M-Instance</a:t>
              </a:r>
            </a:p>
          </p:txBody>
        </p:sp>
        <p:sp>
          <p:nvSpPr>
            <p:cNvPr id="29" name="TextBox 28">
              <a:extLst>
                <a:ext uri="{FF2B5EF4-FFF2-40B4-BE49-F238E27FC236}">
                  <a16:creationId xmlns:a16="http://schemas.microsoft.com/office/drawing/2014/main" id="{9BBA0908-0994-AC1C-F9CC-5EE91C814DCF}"/>
                </a:ext>
              </a:extLst>
            </p:cNvPr>
            <p:cNvSpPr txBox="1"/>
            <p:nvPr/>
          </p:nvSpPr>
          <p:spPr>
            <a:xfrm>
              <a:off x="5553308" y="2929538"/>
              <a:ext cx="1606442" cy="411145"/>
            </a:xfrm>
            <a:prstGeom prst="rect">
              <a:avLst/>
            </a:prstGeom>
            <a:solidFill>
              <a:srgbClr val="00B050"/>
            </a:solidFill>
          </p:spPr>
          <p:txBody>
            <a:bodyPr wrap="none" rtlCol="0">
              <a:spAutoFit/>
            </a:bodyPr>
            <a:lstStyle/>
            <a:p>
              <a:r>
                <a:rPr lang="en-GB" sz="1600" dirty="0">
                  <a:latin typeface="Calibri" panose="020F0502020204030204" pitchFamily="34" charset="0"/>
                  <a:cs typeface="Calibri" panose="020F0502020204030204" pitchFamily="34" charset="0"/>
                </a:rPr>
                <a:t>Request-Action</a:t>
              </a:r>
            </a:p>
          </p:txBody>
        </p:sp>
        <p:sp>
          <p:nvSpPr>
            <p:cNvPr id="30" name="TextBox 29">
              <a:extLst>
                <a:ext uri="{FF2B5EF4-FFF2-40B4-BE49-F238E27FC236}">
                  <a16:creationId xmlns:a16="http://schemas.microsoft.com/office/drawing/2014/main" id="{1DE5FD95-0CD2-BCC6-3C71-7064A31152C2}"/>
                </a:ext>
              </a:extLst>
            </p:cNvPr>
            <p:cNvSpPr txBox="1"/>
            <p:nvPr/>
          </p:nvSpPr>
          <p:spPr>
            <a:xfrm>
              <a:off x="6804287" y="3360733"/>
              <a:ext cx="1792470" cy="411145"/>
            </a:xfrm>
            <a:prstGeom prst="rect">
              <a:avLst/>
            </a:prstGeom>
            <a:solidFill>
              <a:srgbClr val="FF0000"/>
            </a:solidFill>
          </p:spPr>
          <p:txBody>
            <a:bodyPr wrap="none" rtlCol="0">
              <a:spAutoFit/>
            </a:bodyPr>
            <a:lstStyle/>
            <a:p>
              <a:r>
                <a:rPr lang="en-GB" sz="1600" dirty="0">
                  <a:latin typeface="Calibri" panose="020F0502020204030204" pitchFamily="34" charset="0"/>
                  <a:cs typeface="Calibri" panose="020F0502020204030204" pitchFamily="34" charset="0"/>
                </a:rPr>
                <a:t>Response-Action </a:t>
              </a:r>
            </a:p>
          </p:txBody>
        </p:sp>
        <p:sp>
          <p:nvSpPr>
            <p:cNvPr id="12" name="Rectangle 11">
              <a:extLst>
                <a:ext uri="{FF2B5EF4-FFF2-40B4-BE49-F238E27FC236}">
                  <a16:creationId xmlns:a16="http://schemas.microsoft.com/office/drawing/2014/main" id="{D07452FF-F536-FE0A-D4AA-32CF36A5C039}"/>
                </a:ext>
              </a:extLst>
            </p:cNvPr>
            <p:cNvSpPr/>
            <p:nvPr/>
          </p:nvSpPr>
          <p:spPr>
            <a:xfrm>
              <a:off x="1941908" y="3000277"/>
              <a:ext cx="1261241" cy="68317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2000" dirty="0">
                  <a:solidFill>
                    <a:schemeClr val="tx1"/>
                  </a:solidFill>
                  <a:effectLst/>
                  <a:latin typeface="Calibri" panose="020F0502020204030204" pitchFamily="34" charset="0"/>
                  <a:cs typeface="Calibri" panose="020F0502020204030204" pitchFamily="34" charset="0"/>
                </a:rPr>
                <a:t>Process</a:t>
              </a:r>
              <a:r>
                <a:rPr lang="en-US" altLang="zh-CN" sz="2000" baseline="-25000" dirty="0">
                  <a:solidFill>
                    <a:schemeClr val="tx1"/>
                  </a:solidFill>
                  <a:latin typeface="Calibri" panose="020F0502020204030204" pitchFamily="34" charset="0"/>
                  <a:cs typeface="Calibri" panose="020F0502020204030204" pitchFamily="34" charset="0"/>
                </a:rPr>
                <a:t>3</a:t>
              </a:r>
              <a:endParaRPr lang="en-GB" sz="2000" dirty="0">
                <a:solidFill>
                  <a:schemeClr val="tx1"/>
                </a:solidFill>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49BA35A8-9343-3A82-0A53-B1A3BA88F64F}"/>
                </a:ext>
              </a:extLst>
            </p:cNvPr>
            <p:cNvCxnSpPr>
              <a:cxnSpLocks/>
              <a:stCxn id="3" idx="1"/>
              <a:endCxn id="12" idx="3"/>
            </p:cNvCxnSpPr>
            <p:nvPr/>
          </p:nvCxnSpPr>
          <p:spPr>
            <a:xfrm flipH="1">
              <a:off x="3203149" y="3328317"/>
              <a:ext cx="1024760" cy="13547"/>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FB056663-FB72-0A82-5A0D-23DE7E294CEF}"/>
                </a:ext>
              </a:extLst>
            </p:cNvPr>
            <p:cNvSpPr/>
            <p:nvPr/>
          </p:nvSpPr>
          <p:spPr>
            <a:xfrm>
              <a:off x="4227908" y="1099752"/>
              <a:ext cx="1261241" cy="68317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2000" dirty="0">
                  <a:solidFill>
                    <a:schemeClr val="tx1"/>
                  </a:solidFill>
                  <a:effectLst/>
                  <a:latin typeface="Calibri" panose="020F0502020204030204" pitchFamily="34" charset="0"/>
                  <a:cs typeface="Calibri" panose="020F0502020204030204" pitchFamily="34" charset="0"/>
                </a:rPr>
                <a:t>Process</a:t>
              </a:r>
              <a:r>
                <a:rPr lang="en-US" altLang="zh-CN" sz="2000" baseline="-25000" dirty="0">
                  <a:solidFill>
                    <a:schemeClr val="tx1"/>
                  </a:solidFill>
                  <a:effectLst/>
                  <a:latin typeface="Calibri" panose="020F0502020204030204" pitchFamily="34" charset="0"/>
                  <a:cs typeface="Calibri" panose="020F0502020204030204" pitchFamily="34" charset="0"/>
                </a:rPr>
                <a:t>6</a:t>
              </a:r>
              <a:endParaRPr lang="en-GB" sz="2000" dirty="0">
                <a:solidFill>
                  <a:schemeClr val="tx1"/>
                </a:solidFill>
                <a:latin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0F3586B1-A35E-0285-05CA-CC82AFE049ED}"/>
                </a:ext>
              </a:extLst>
            </p:cNvPr>
            <p:cNvCxnSpPr>
              <a:cxnSpLocks/>
              <a:stCxn id="10" idx="2"/>
              <a:endCxn id="3" idx="0"/>
            </p:cNvCxnSpPr>
            <p:nvPr/>
          </p:nvCxnSpPr>
          <p:spPr>
            <a:xfrm>
              <a:off x="4858529" y="1782925"/>
              <a:ext cx="1" cy="1203805"/>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7BC09B00-E9A5-F038-9A94-F54E858AA392}"/>
                </a:ext>
              </a:extLst>
            </p:cNvPr>
            <p:cNvCxnSpPr>
              <a:cxnSpLocks/>
              <a:stCxn id="10" idx="3"/>
              <a:endCxn id="4" idx="0"/>
            </p:cNvCxnSpPr>
            <p:nvPr/>
          </p:nvCxnSpPr>
          <p:spPr>
            <a:xfrm>
              <a:off x="5489149" y="1441339"/>
              <a:ext cx="3812192" cy="1545391"/>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3BE7D4A9-92BF-BBE2-E04B-96159D0AAB7D}"/>
                </a:ext>
              </a:extLst>
            </p:cNvPr>
            <p:cNvSpPr/>
            <p:nvPr/>
          </p:nvSpPr>
          <p:spPr>
            <a:xfrm>
              <a:off x="8670720" y="4950163"/>
              <a:ext cx="1261241" cy="68317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2000" dirty="0">
                  <a:solidFill>
                    <a:schemeClr val="tx1"/>
                  </a:solidFill>
                  <a:effectLst/>
                  <a:latin typeface="Calibri" panose="020F0502020204030204" pitchFamily="34" charset="0"/>
                  <a:cs typeface="Calibri" panose="020F0502020204030204" pitchFamily="34" charset="0"/>
                </a:rPr>
                <a:t>Process</a:t>
              </a:r>
              <a:r>
                <a:rPr lang="en-US" altLang="zh-CN" sz="2000" baseline="-25000" dirty="0">
                  <a:solidFill>
                    <a:schemeClr val="tx1"/>
                  </a:solidFill>
                  <a:effectLst/>
                  <a:latin typeface="Calibri" panose="020F0502020204030204" pitchFamily="34" charset="0"/>
                  <a:cs typeface="Calibri" panose="020F0502020204030204" pitchFamily="34" charset="0"/>
                </a:rPr>
                <a:t>4</a:t>
              </a:r>
              <a:endParaRPr lang="en-GB" sz="2000" dirty="0">
                <a:solidFill>
                  <a:schemeClr val="tx1"/>
                </a:solidFill>
                <a:latin typeface="Calibri" panose="020F0502020204030204" pitchFamily="34" charset="0"/>
                <a:cs typeface="Calibri" panose="020F0502020204030204" pitchFamily="34" charset="0"/>
              </a:endParaRPr>
            </a:p>
          </p:txBody>
        </p:sp>
        <p:cxnSp>
          <p:nvCxnSpPr>
            <p:cNvPr id="21" name="Straight Arrow Connector 20">
              <a:extLst>
                <a:ext uri="{FF2B5EF4-FFF2-40B4-BE49-F238E27FC236}">
                  <a16:creationId xmlns:a16="http://schemas.microsoft.com/office/drawing/2014/main" id="{A6A5BB19-69C3-4BC5-BCF5-71F15001658B}"/>
                </a:ext>
              </a:extLst>
            </p:cNvPr>
            <p:cNvCxnSpPr>
              <a:cxnSpLocks/>
            </p:cNvCxnSpPr>
            <p:nvPr/>
          </p:nvCxnSpPr>
          <p:spPr>
            <a:xfrm>
              <a:off x="9305686" y="3683450"/>
              <a:ext cx="0" cy="1266713"/>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E4735923-F9EE-31B5-060E-CE106F896B57}"/>
                </a:ext>
              </a:extLst>
            </p:cNvPr>
            <p:cNvCxnSpPr>
              <a:cxnSpLocks/>
            </p:cNvCxnSpPr>
            <p:nvPr/>
          </p:nvCxnSpPr>
          <p:spPr>
            <a:xfrm>
              <a:off x="5497725" y="5345769"/>
              <a:ext cx="3181570" cy="0"/>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104B9D3-85EC-3A99-A712-B2AB501A7FC8}"/>
                </a:ext>
              </a:extLst>
            </p:cNvPr>
            <p:cNvCxnSpPr>
              <a:stCxn id="12" idx="2"/>
              <a:endCxn id="5" idx="1"/>
            </p:cNvCxnSpPr>
            <p:nvPr/>
          </p:nvCxnSpPr>
          <p:spPr>
            <a:xfrm>
              <a:off x="2572529" y="3683450"/>
              <a:ext cx="1655379" cy="166232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sp>
        <p:nvSpPr>
          <p:cNvPr id="11" name="Title 10">
            <a:extLst>
              <a:ext uri="{FF2B5EF4-FFF2-40B4-BE49-F238E27FC236}">
                <a16:creationId xmlns:a16="http://schemas.microsoft.com/office/drawing/2014/main" id="{D6BEAD68-4221-0725-14DD-9EB90309C1CE}"/>
              </a:ext>
            </a:extLst>
          </p:cNvPr>
          <p:cNvSpPr>
            <a:spLocks noGrp="1"/>
          </p:cNvSpPr>
          <p:nvPr>
            <p:ph type="title"/>
          </p:nvPr>
        </p:nvSpPr>
        <p:spPr/>
        <p:txBody>
          <a:bodyPr/>
          <a:lstStyle/>
          <a:p>
            <a:r>
              <a:rPr lang="en-US" dirty="0"/>
              <a:t>Request and Response</a:t>
            </a:r>
            <a:endParaRPr lang="en-150" dirty="0"/>
          </a:p>
        </p:txBody>
      </p:sp>
    </p:spTree>
    <p:extLst>
      <p:ext uri="{BB962C8B-B14F-4D97-AF65-F5344CB8AC3E}">
        <p14:creationId xmlns:p14="http://schemas.microsoft.com/office/powerpoint/2010/main" val="1895161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68D073-E888-CABE-DEF5-F4D25C5D76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9" y="1282404"/>
            <a:ext cx="5921574" cy="4499617"/>
          </a:xfrm>
          <a:prstGeom prst="rect">
            <a:avLst/>
          </a:prstGeom>
        </p:spPr>
      </p:pic>
      <p:pic>
        <p:nvPicPr>
          <p:cNvPr id="5" name="Picture 4">
            <a:extLst>
              <a:ext uri="{FF2B5EF4-FFF2-40B4-BE49-F238E27FC236}">
                <a16:creationId xmlns:a16="http://schemas.microsoft.com/office/drawing/2014/main" id="{4DB71905-D8AF-865C-705B-064D5F801C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5462" y="1258565"/>
            <a:ext cx="5834743" cy="4676503"/>
          </a:xfrm>
          <a:prstGeom prst="rect">
            <a:avLst/>
          </a:prstGeom>
        </p:spPr>
      </p:pic>
      <p:sp>
        <p:nvSpPr>
          <p:cNvPr id="8" name="Rectangle 7">
            <a:extLst>
              <a:ext uri="{FF2B5EF4-FFF2-40B4-BE49-F238E27FC236}">
                <a16:creationId xmlns:a16="http://schemas.microsoft.com/office/drawing/2014/main" id="{1E350201-0BCD-868F-45EF-8E08078FAC0D}"/>
              </a:ext>
            </a:extLst>
          </p:cNvPr>
          <p:cNvSpPr/>
          <p:nvPr/>
        </p:nvSpPr>
        <p:spPr>
          <a:xfrm>
            <a:off x="482436" y="4078367"/>
            <a:ext cx="1261241" cy="68317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Process</a:t>
            </a:r>
            <a:r>
              <a:rPr lang="en-US" altLang="zh-CN" sz="1800" baseline="-25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A2</a:t>
            </a:r>
            <a:endParaRPr lang="en-GB"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BA7DAAB1-B4C7-8DC7-B3A4-D62CE2F51BD9}"/>
              </a:ext>
            </a:extLst>
          </p:cNvPr>
          <p:cNvSpPr/>
          <p:nvPr/>
        </p:nvSpPr>
        <p:spPr>
          <a:xfrm>
            <a:off x="8711296" y="4101312"/>
            <a:ext cx="1261241" cy="6831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ea typeface="Calibri" panose="020F0502020204030204" pitchFamily="34" charset="0"/>
                <a:cs typeface="Calibri" panose="020F0502020204030204" pitchFamily="34" charset="0"/>
              </a:rPr>
              <a:t>Process</a:t>
            </a:r>
            <a:r>
              <a:rPr lang="en-US" altLang="zh-CN" sz="1800" baseline="-25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B1</a:t>
            </a:r>
            <a:endParaRPr lang="en-GB"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EA064504-046D-7E5A-EFD2-1FDF9332B60C}"/>
              </a:ext>
            </a:extLst>
          </p:cNvPr>
          <p:cNvSpPr/>
          <p:nvPr/>
        </p:nvSpPr>
        <p:spPr>
          <a:xfrm>
            <a:off x="10503800" y="3257801"/>
            <a:ext cx="1261241" cy="6831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ea typeface="Calibri" panose="020F0502020204030204" pitchFamily="34" charset="0"/>
                <a:cs typeface="Calibri" panose="020F0502020204030204" pitchFamily="34" charset="0"/>
              </a:rPr>
              <a:t>Process</a:t>
            </a:r>
            <a:r>
              <a:rPr lang="en-US" altLang="zh-CN" sz="1800" baseline="-25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B2</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49A8D055-BF18-43E2-1024-272171CD7501}"/>
              </a:ext>
            </a:extLst>
          </p:cNvPr>
          <p:cNvSpPr/>
          <p:nvPr/>
        </p:nvSpPr>
        <p:spPr>
          <a:xfrm>
            <a:off x="10254053" y="4349651"/>
            <a:ext cx="1261241" cy="6831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ea typeface="Calibri" panose="020F0502020204030204" pitchFamily="34" charset="0"/>
                <a:cs typeface="Calibri" panose="020F0502020204030204" pitchFamily="34" charset="0"/>
              </a:rPr>
              <a:t>Process</a:t>
            </a:r>
            <a:r>
              <a:rPr lang="en-US" altLang="zh-CN" sz="1800" baseline="-25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B3</a:t>
            </a:r>
            <a:endParaRPr lang="en-GB" dirty="0">
              <a:latin typeface="Calibri" panose="020F0502020204030204" pitchFamily="34" charset="0"/>
              <a:ea typeface="Calibri" panose="020F0502020204030204" pitchFamily="34" charset="0"/>
              <a:cs typeface="Calibri" panose="020F0502020204030204" pitchFamily="34" charset="0"/>
            </a:endParaRPr>
          </a:p>
        </p:txBody>
      </p:sp>
      <p:cxnSp>
        <p:nvCxnSpPr>
          <p:cNvPr id="25" name="Straight Arrow Connector 24">
            <a:extLst>
              <a:ext uri="{FF2B5EF4-FFF2-40B4-BE49-F238E27FC236}">
                <a16:creationId xmlns:a16="http://schemas.microsoft.com/office/drawing/2014/main" id="{63AAF1EB-DCE7-E097-1F1B-338C7AE44758}"/>
              </a:ext>
            </a:extLst>
          </p:cNvPr>
          <p:cNvCxnSpPr>
            <a:cxnSpLocks/>
            <a:endCxn id="33" idx="2"/>
          </p:cNvCxnSpPr>
          <p:nvPr/>
        </p:nvCxnSpPr>
        <p:spPr>
          <a:xfrm flipH="1" flipV="1">
            <a:off x="1645371" y="3499438"/>
            <a:ext cx="555621" cy="920516"/>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65EA0F51-1637-B8E6-F263-4A90414B758E}"/>
              </a:ext>
            </a:extLst>
          </p:cNvPr>
          <p:cNvCxnSpPr>
            <a:cxnSpLocks/>
            <a:stCxn id="8" idx="3"/>
            <a:endCxn id="48" idx="1"/>
          </p:cNvCxnSpPr>
          <p:nvPr/>
        </p:nvCxnSpPr>
        <p:spPr>
          <a:xfrm>
            <a:off x="1743677" y="4419954"/>
            <a:ext cx="478215" cy="5258"/>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EED6058A-96B6-5882-A40D-38230E4A25BB}"/>
              </a:ext>
            </a:extLst>
          </p:cNvPr>
          <p:cNvSpPr txBox="1"/>
          <p:nvPr/>
        </p:nvSpPr>
        <p:spPr>
          <a:xfrm>
            <a:off x="839590" y="4770852"/>
            <a:ext cx="1523559" cy="461665"/>
          </a:xfrm>
          <a:prstGeom prst="rect">
            <a:avLst/>
          </a:prstGeom>
          <a:noFill/>
        </p:spPr>
        <p:txBody>
          <a:bodyPr wrap="none" rtlCol="0">
            <a:spAutoFit/>
          </a:bodyPr>
          <a:lstStyle/>
          <a:p>
            <a:r>
              <a:rPr lang="en-GB" sz="2000" dirty="0">
                <a:latin typeface="Calibri" panose="020F0502020204030204" pitchFamily="34" charset="0"/>
                <a:ea typeface="Calibri" panose="020F0502020204030204" pitchFamily="34" charset="0"/>
                <a:cs typeface="Calibri" panose="020F0502020204030204" pitchFamily="34" charset="0"/>
              </a:rPr>
              <a:t>M-Instance</a:t>
            </a:r>
            <a:r>
              <a:rPr lang="en-US" altLang="zh-CN" sz="2400" baseline="-25000" dirty="0">
                <a:effectLst/>
                <a:latin typeface="Calibri" panose="020F0502020204030204" pitchFamily="34" charset="0"/>
                <a:ea typeface="Calibri" panose="020F0502020204030204" pitchFamily="34" charset="0"/>
                <a:cs typeface="Calibri" panose="020F0502020204030204" pitchFamily="34" charset="0"/>
              </a:rPr>
              <a:t>A </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1E7AC2EA-4C47-D7A9-C987-795015211E60}"/>
              </a:ext>
            </a:extLst>
          </p:cNvPr>
          <p:cNvSpPr txBox="1"/>
          <p:nvPr/>
        </p:nvSpPr>
        <p:spPr>
          <a:xfrm>
            <a:off x="7370167" y="5067944"/>
            <a:ext cx="1470659" cy="461665"/>
          </a:xfrm>
          <a:prstGeom prst="rect">
            <a:avLst/>
          </a:prstGeom>
          <a:noFill/>
        </p:spPr>
        <p:txBody>
          <a:bodyPr wrap="none" rtlCol="0">
            <a:spAutoFit/>
          </a:bodyPr>
          <a:lstStyle/>
          <a:p>
            <a:r>
              <a:rPr lang="en-GB" sz="2000" dirty="0">
                <a:latin typeface="Calibri" panose="020F0502020204030204" pitchFamily="34" charset="0"/>
                <a:ea typeface="Calibri" panose="020F0502020204030204" pitchFamily="34" charset="0"/>
                <a:cs typeface="Calibri" panose="020F0502020204030204" pitchFamily="34" charset="0"/>
              </a:rPr>
              <a:t>M-Instance</a:t>
            </a:r>
            <a:r>
              <a:rPr lang="en-US" altLang="zh-CN" sz="2400" baseline="-25000" dirty="0">
                <a:effectLst/>
                <a:latin typeface="Calibri" panose="020F0502020204030204" pitchFamily="34" charset="0"/>
                <a:ea typeface="Calibri" panose="020F0502020204030204" pitchFamily="34" charset="0"/>
                <a:cs typeface="Calibri" panose="020F0502020204030204" pitchFamily="34" charset="0"/>
              </a:rPr>
              <a:t>B</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cxnSp>
        <p:nvCxnSpPr>
          <p:cNvPr id="42" name="Straight Arrow Connector 41">
            <a:extLst>
              <a:ext uri="{FF2B5EF4-FFF2-40B4-BE49-F238E27FC236}">
                <a16:creationId xmlns:a16="http://schemas.microsoft.com/office/drawing/2014/main" id="{A6F851EA-F3DD-6CB8-7638-823B36F39019}"/>
              </a:ext>
            </a:extLst>
          </p:cNvPr>
          <p:cNvCxnSpPr>
            <a:stCxn id="10" idx="3"/>
            <a:endCxn id="11" idx="1"/>
          </p:cNvCxnSpPr>
          <p:nvPr/>
        </p:nvCxnSpPr>
        <p:spPr>
          <a:xfrm flipV="1">
            <a:off x="9972537" y="3599388"/>
            <a:ext cx="531263" cy="8435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CAF8D2B4-7559-4D50-7FEC-A858AE4330A3}"/>
              </a:ext>
            </a:extLst>
          </p:cNvPr>
          <p:cNvCxnSpPr>
            <a:cxnSpLocks/>
            <a:stCxn id="10" idx="3"/>
            <a:endCxn id="12" idx="1"/>
          </p:cNvCxnSpPr>
          <p:nvPr/>
        </p:nvCxnSpPr>
        <p:spPr>
          <a:xfrm>
            <a:off x="9972537" y="4442899"/>
            <a:ext cx="281516" cy="248339"/>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17A9A428-93C9-D424-DF17-5F4702C0CEBC}"/>
              </a:ext>
            </a:extLst>
          </p:cNvPr>
          <p:cNvSpPr txBox="1"/>
          <p:nvPr/>
        </p:nvSpPr>
        <p:spPr>
          <a:xfrm>
            <a:off x="2399634" y="2619338"/>
            <a:ext cx="400110" cy="1460939"/>
          </a:xfrm>
          <a:prstGeom prst="rect">
            <a:avLst/>
          </a:prstGeom>
          <a:solidFill>
            <a:schemeClr val="accent6">
              <a:lumMod val="60000"/>
              <a:lumOff val="40000"/>
            </a:schemeClr>
          </a:solidFill>
        </p:spPr>
        <p:txBody>
          <a:bodyPr vert="vert270" wrap="square" rtlCol="0">
            <a:spAutoFit/>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Request-Action</a:t>
            </a:r>
            <a:r>
              <a:rPr lang="en-US" altLang="zh-CN" sz="1400" baseline="-25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A1</a:t>
            </a:r>
            <a:endParaRPr lang="en-150" sz="1400" dirty="0">
              <a:latin typeface="Calibri" panose="020F0502020204030204" pitchFamily="34" charset="0"/>
              <a:ea typeface="Calibri" panose="020F0502020204030204" pitchFamily="34" charset="0"/>
              <a:cs typeface="Calibri" panose="020F0502020204030204" pitchFamily="34" charset="0"/>
            </a:endParaRPr>
          </a:p>
        </p:txBody>
      </p:sp>
      <p:cxnSp>
        <p:nvCxnSpPr>
          <p:cNvPr id="51" name="Straight Arrow Connector 50">
            <a:extLst>
              <a:ext uri="{FF2B5EF4-FFF2-40B4-BE49-F238E27FC236}">
                <a16:creationId xmlns:a16="http://schemas.microsoft.com/office/drawing/2014/main" id="{139935FA-FCF3-352F-7E0C-9851D9EE308D}"/>
              </a:ext>
            </a:extLst>
          </p:cNvPr>
          <p:cNvCxnSpPr>
            <a:cxnSpLocks/>
          </p:cNvCxnSpPr>
          <p:nvPr/>
        </p:nvCxnSpPr>
        <p:spPr>
          <a:xfrm flipV="1">
            <a:off x="2935011" y="2617093"/>
            <a:ext cx="4946" cy="1457023"/>
          </a:xfrm>
          <a:prstGeom prst="straightConnector1">
            <a:avLst/>
          </a:prstGeom>
          <a:ln>
            <a:solidFill>
              <a:schemeClr val="tx1"/>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F370C3B3-E967-710E-0EFF-A8CE03FA50F0}"/>
              </a:ext>
            </a:extLst>
          </p:cNvPr>
          <p:cNvSpPr txBox="1"/>
          <p:nvPr/>
        </p:nvSpPr>
        <p:spPr>
          <a:xfrm>
            <a:off x="2945105" y="2608828"/>
            <a:ext cx="400110" cy="1480764"/>
          </a:xfrm>
          <a:prstGeom prst="rect">
            <a:avLst/>
          </a:prstGeom>
          <a:solidFill>
            <a:schemeClr val="accent2">
              <a:lumMod val="40000"/>
              <a:lumOff val="60000"/>
            </a:schemeClr>
          </a:solidFill>
        </p:spPr>
        <p:txBody>
          <a:bodyPr vert="vert" wrap="square" rtlCol="0">
            <a:spAutoFit/>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Response-Action</a:t>
            </a:r>
            <a:r>
              <a:rPr lang="en-US" altLang="zh-CN" sz="1400" baseline="-25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A3</a:t>
            </a:r>
            <a:endParaRPr lang="en-150" sz="1400" dirty="0">
              <a:latin typeface="Calibri" panose="020F0502020204030204" pitchFamily="34" charset="0"/>
              <a:ea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9E9D082C-5F5D-7D56-AD43-C59BCB42E469}"/>
              </a:ext>
            </a:extLst>
          </p:cNvPr>
          <p:cNvSpPr/>
          <p:nvPr/>
        </p:nvSpPr>
        <p:spPr>
          <a:xfrm>
            <a:off x="2221889" y="1929571"/>
            <a:ext cx="1261241" cy="683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ea typeface="Calibri" panose="020F0502020204030204" pitchFamily="34" charset="0"/>
                <a:cs typeface="Calibri" panose="020F0502020204030204" pitchFamily="34" charset="0"/>
              </a:rPr>
              <a:t>Resolution </a:t>
            </a:r>
            <a:r>
              <a:rPr lang="en-US" dirty="0" err="1">
                <a:latin typeface="Calibri" panose="020F0502020204030204" pitchFamily="34" charset="0"/>
                <a:ea typeface="Calibri" panose="020F0502020204030204" pitchFamily="34" charset="0"/>
                <a:cs typeface="Calibri" panose="020F0502020204030204" pitchFamily="34" charset="0"/>
              </a:rPr>
              <a:t>Service</a:t>
            </a:r>
            <a:r>
              <a:rPr lang="en-US" altLang="zh-CN" sz="2000" baseline="-250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endParaRPr lang="en-15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6F555236-BE49-255B-1690-DEE610076543}"/>
              </a:ext>
            </a:extLst>
          </p:cNvPr>
          <p:cNvSpPr/>
          <p:nvPr/>
        </p:nvSpPr>
        <p:spPr>
          <a:xfrm>
            <a:off x="8711296" y="1936913"/>
            <a:ext cx="1251349" cy="683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ea typeface="Calibri" panose="020F0502020204030204" pitchFamily="34" charset="0"/>
                <a:cs typeface="Calibri" panose="020F0502020204030204" pitchFamily="34" charset="0"/>
              </a:rPr>
              <a:t>Resolution </a:t>
            </a:r>
            <a:r>
              <a:rPr lang="en-US" dirty="0" err="1">
                <a:latin typeface="Calibri" panose="020F0502020204030204" pitchFamily="34" charset="0"/>
                <a:ea typeface="Calibri" panose="020F0502020204030204" pitchFamily="34" charset="0"/>
                <a:cs typeface="Calibri" panose="020F0502020204030204" pitchFamily="34" charset="0"/>
              </a:rPr>
              <a:t>Service</a:t>
            </a:r>
            <a:r>
              <a:rPr lang="en-US" altLang="zh-CN" sz="1800" baseline="-250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a:t>
            </a:r>
            <a:endParaRPr lang="en-150" dirty="0">
              <a:latin typeface="Calibri" panose="020F0502020204030204" pitchFamily="34" charset="0"/>
              <a:ea typeface="Calibri" panose="020F0502020204030204" pitchFamily="34" charset="0"/>
              <a:cs typeface="Calibri" panose="020F0502020204030204" pitchFamily="34" charset="0"/>
            </a:endParaRPr>
          </a:p>
        </p:txBody>
      </p:sp>
      <p:cxnSp>
        <p:nvCxnSpPr>
          <p:cNvPr id="53" name="Straight Arrow Connector 52">
            <a:extLst>
              <a:ext uri="{FF2B5EF4-FFF2-40B4-BE49-F238E27FC236}">
                <a16:creationId xmlns:a16="http://schemas.microsoft.com/office/drawing/2014/main" id="{01A11912-70EA-AD8F-94EA-D9018D199FF3}"/>
              </a:ext>
            </a:extLst>
          </p:cNvPr>
          <p:cNvCxnSpPr>
            <a:cxnSpLocks/>
          </p:cNvCxnSpPr>
          <p:nvPr/>
        </p:nvCxnSpPr>
        <p:spPr>
          <a:xfrm>
            <a:off x="3457303" y="2457028"/>
            <a:ext cx="5245115" cy="0"/>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3CEECF41-0B69-EE9C-2B65-EDBBA218AED7}"/>
              </a:ext>
            </a:extLst>
          </p:cNvPr>
          <p:cNvSpPr txBox="1"/>
          <p:nvPr/>
        </p:nvSpPr>
        <p:spPr>
          <a:xfrm>
            <a:off x="5500812" y="1760939"/>
            <a:ext cx="1559030" cy="307777"/>
          </a:xfrm>
          <a:prstGeom prst="rect">
            <a:avLst/>
          </a:prstGeom>
          <a:solidFill>
            <a:schemeClr val="accent6">
              <a:lumMod val="60000"/>
              <a:lumOff val="40000"/>
            </a:schemeClr>
          </a:solidFill>
        </p:spPr>
        <p:txBody>
          <a:bodyPr wrap="square" rtlCol="0">
            <a:spAutoFit/>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Request-Action</a:t>
            </a:r>
            <a:r>
              <a:rPr lang="en-US" altLang="zh-CN" sz="1400" baseline="-25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A1</a:t>
            </a:r>
            <a:endParaRPr lang="en-150" sz="1400" dirty="0">
              <a:latin typeface="Calibri" panose="020F0502020204030204" pitchFamily="34" charset="0"/>
              <a:ea typeface="Calibri" panose="020F0502020204030204" pitchFamily="34" charset="0"/>
              <a:cs typeface="Calibri" panose="020F0502020204030204" pitchFamily="34" charset="0"/>
            </a:endParaRPr>
          </a:p>
        </p:txBody>
      </p:sp>
      <p:sp>
        <p:nvSpPr>
          <p:cNvPr id="55" name="TextBox 54">
            <a:extLst>
              <a:ext uri="{FF2B5EF4-FFF2-40B4-BE49-F238E27FC236}">
                <a16:creationId xmlns:a16="http://schemas.microsoft.com/office/drawing/2014/main" id="{979D2ADC-C56F-2019-C930-D5F0A7607B9A}"/>
              </a:ext>
            </a:extLst>
          </p:cNvPr>
          <p:cNvSpPr txBox="1"/>
          <p:nvPr/>
        </p:nvSpPr>
        <p:spPr>
          <a:xfrm>
            <a:off x="5500812" y="2148523"/>
            <a:ext cx="1596674" cy="307777"/>
          </a:xfrm>
          <a:prstGeom prst="rect">
            <a:avLst/>
          </a:prstGeom>
          <a:solidFill>
            <a:schemeClr val="accent2">
              <a:lumMod val="40000"/>
              <a:lumOff val="60000"/>
            </a:schemeClr>
          </a:solidFill>
        </p:spPr>
        <p:txBody>
          <a:bodyPr wrap="square" rtlCol="0">
            <a:spAutoFit/>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Response-Action</a:t>
            </a:r>
            <a:r>
              <a:rPr lang="en-US" altLang="zh-CN" sz="1400" baseline="-25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A2</a:t>
            </a:r>
            <a:endParaRPr lang="en-150" sz="1400" dirty="0">
              <a:latin typeface="Calibri" panose="020F0502020204030204" pitchFamily="34" charset="0"/>
              <a:ea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506D51A5-6277-AA9B-E979-0101D4750406}"/>
              </a:ext>
            </a:extLst>
          </p:cNvPr>
          <p:cNvSpPr/>
          <p:nvPr/>
        </p:nvSpPr>
        <p:spPr>
          <a:xfrm rot="16200000">
            <a:off x="2369055" y="5209519"/>
            <a:ext cx="650820" cy="307777"/>
          </a:xfrm>
          <a:prstGeom prst="rect">
            <a:avLst/>
          </a:prstGeom>
          <a:solidFill>
            <a:schemeClr val="accent6">
              <a:lumMod val="60000"/>
              <a:lumOff val="40000"/>
            </a:schemeClr>
          </a:solidFill>
        </p:spPr>
        <p:txBody>
          <a:bodyPr wrap="none" rtlCol="0">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Item</a:t>
            </a:r>
            <a:r>
              <a:rPr lang="en-US" altLang="zh-CN" sz="1400" baseline="-25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A3</a:t>
            </a:r>
            <a:endParaRPr lang="en-150"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2032D744-404D-18D5-98BB-EA0A9330E7D8}"/>
              </a:ext>
            </a:extLst>
          </p:cNvPr>
          <p:cNvSpPr/>
          <p:nvPr/>
        </p:nvSpPr>
        <p:spPr>
          <a:xfrm rot="5400000">
            <a:off x="9424998" y="5218446"/>
            <a:ext cx="650820" cy="307777"/>
          </a:xfrm>
          <a:prstGeom prst="rect">
            <a:avLst/>
          </a:prstGeom>
          <a:solidFill>
            <a:schemeClr val="accent6">
              <a:lumMod val="60000"/>
              <a:lumOff val="40000"/>
            </a:schemeClr>
          </a:solidFill>
        </p:spPr>
        <p:txBody>
          <a:bodyPr wrap="none" rtlCol="0">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Item</a:t>
            </a:r>
            <a:r>
              <a:rPr lang="en-US" altLang="zh-CN" sz="1400" baseline="-25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A1</a:t>
            </a:r>
            <a:endParaRPr lang="en-150"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5" name="Straight Arrow Connector 64">
            <a:extLst>
              <a:ext uri="{FF2B5EF4-FFF2-40B4-BE49-F238E27FC236}">
                <a16:creationId xmlns:a16="http://schemas.microsoft.com/office/drawing/2014/main" id="{2897DF31-E760-D4C2-4B87-9AF824E0FA69}"/>
              </a:ext>
            </a:extLst>
          </p:cNvPr>
          <p:cNvCxnSpPr>
            <a:cxnSpLocks/>
          </p:cNvCxnSpPr>
          <p:nvPr/>
        </p:nvCxnSpPr>
        <p:spPr>
          <a:xfrm>
            <a:off x="3470361" y="2069493"/>
            <a:ext cx="5245115"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72" name="Rectangle 71">
            <a:extLst>
              <a:ext uri="{FF2B5EF4-FFF2-40B4-BE49-F238E27FC236}">
                <a16:creationId xmlns:a16="http://schemas.microsoft.com/office/drawing/2014/main" id="{D57709BA-FE69-F3DA-2495-AEEA13845403}"/>
              </a:ext>
            </a:extLst>
          </p:cNvPr>
          <p:cNvSpPr/>
          <p:nvPr/>
        </p:nvSpPr>
        <p:spPr>
          <a:xfrm rot="5400000">
            <a:off x="2908167" y="5217805"/>
            <a:ext cx="650820" cy="307777"/>
          </a:xfrm>
          <a:prstGeom prst="rect">
            <a:avLst/>
          </a:prstGeom>
          <a:solidFill>
            <a:schemeClr val="accent2">
              <a:lumMod val="40000"/>
              <a:lumOff val="60000"/>
            </a:schemeClr>
          </a:solidFill>
        </p:spPr>
        <p:txBody>
          <a:bodyPr wrap="none" rtlCol="0">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Item</a:t>
            </a:r>
            <a:r>
              <a:rPr lang="en-US" altLang="zh-CN" sz="1400" baseline="-25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A2</a:t>
            </a:r>
            <a:endParaRPr lang="en-150"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0" name="Rectangle 79">
            <a:extLst>
              <a:ext uri="{FF2B5EF4-FFF2-40B4-BE49-F238E27FC236}">
                <a16:creationId xmlns:a16="http://schemas.microsoft.com/office/drawing/2014/main" id="{62A2B25C-E4C3-C130-4A88-B65EA7F35EED}"/>
              </a:ext>
            </a:extLst>
          </p:cNvPr>
          <p:cNvSpPr/>
          <p:nvPr/>
        </p:nvSpPr>
        <p:spPr>
          <a:xfrm rot="16200000">
            <a:off x="8863982" y="5230772"/>
            <a:ext cx="650820" cy="307777"/>
          </a:xfrm>
          <a:prstGeom prst="rect">
            <a:avLst/>
          </a:prstGeom>
          <a:solidFill>
            <a:schemeClr val="accent6">
              <a:lumMod val="60000"/>
              <a:lumOff val="40000"/>
            </a:schemeClr>
          </a:solidFill>
        </p:spPr>
        <p:txBody>
          <a:bodyPr wrap="none" rtlCol="0">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Item</a:t>
            </a:r>
            <a:r>
              <a:rPr lang="en-US" altLang="zh-CN" sz="1400" baseline="-25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A2</a:t>
            </a:r>
            <a:endParaRPr lang="en-150"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B6A7DFC-E174-E1CD-5BF9-C20EF82DFBE4}"/>
              </a:ext>
            </a:extLst>
          </p:cNvPr>
          <p:cNvSpPr/>
          <p:nvPr/>
        </p:nvSpPr>
        <p:spPr>
          <a:xfrm>
            <a:off x="8711296" y="5982720"/>
            <a:ext cx="1261241" cy="59654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ea typeface="Calibri" panose="020F0502020204030204" pitchFamily="34" charset="0"/>
                <a:cs typeface="Calibri" panose="020F0502020204030204" pitchFamily="34" charset="0"/>
              </a:rPr>
              <a:t>Conversion Service</a:t>
            </a:r>
            <a:endParaRPr lang="en-150" dirty="0">
              <a:latin typeface="Calibri" panose="020F0502020204030204" pitchFamily="34" charset="0"/>
              <a:ea typeface="Calibri" panose="020F0502020204030204" pitchFamily="34" charset="0"/>
              <a:cs typeface="Calibri" panose="020F0502020204030204" pitchFamily="34" charset="0"/>
            </a:endParaRPr>
          </a:p>
        </p:txBody>
      </p:sp>
      <p:cxnSp>
        <p:nvCxnSpPr>
          <p:cNvPr id="18" name="Straight Arrow Connector 17">
            <a:extLst>
              <a:ext uri="{FF2B5EF4-FFF2-40B4-BE49-F238E27FC236}">
                <a16:creationId xmlns:a16="http://schemas.microsoft.com/office/drawing/2014/main" id="{1223FCF5-421C-85D5-66FB-672DF534AF53}"/>
              </a:ext>
            </a:extLst>
          </p:cNvPr>
          <p:cNvCxnSpPr>
            <a:cxnSpLocks/>
          </p:cNvCxnSpPr>
          <p:nvPr/>
        </p:nvCxnSpPr>
        <p:spPr>
          <a:xfrm flipV="1">
            <a:off x="2373788" y="2615095"/>
            <a:ext cx="4946" cy="1457023"/>
          </a:xfrm>
          <a:prstGeom prst="straightConnector1">
            <a:avLst/>
          </a:prstGeom>
          <a:ln>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82C5E0F6-FBC5-5BD0-626A-89E1FFE71FF4}"/>
              </a:ext>
            </a:extLst>
          </p:cNvPr>
          <p:cNvSpPr/>
          <p:nvPr/>
        </p:nvSpPr>
        <p:spPr>
          <a:xfrm>
            <a:off x="1014750" y="2816265"/>
            <a:ext cx="1261241" cy="68317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Process</a:t>
            </a:r>
            <a:r>
              <a:rPr lang="en-US" altLang="zh-CN" sz="1800" baseline="-25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A3</a:t>
            </a:r>
            <a:endParaRPr lang="en-GB"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F723BDF3-4437-7087-059E-376A1DE6F467}"/>
              </a:ext>
            </a:extLst>
          </p:cNvPr>
          <p:cNvSpPr/>
          <p:nvPr/>
        </p:nvSpPr>
        <p:spPr>
          <a:xfrm>
            <a:off x="2221890" y="5958907"/>
            <a:ext cx="1261241" cy="620359"/>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ea typeface="Calibri" panose="020F0502020204030204" pitchFamily="34" charset="0"/>
                <a:cs typeface="Calibri" panose="020F0502020204030204" pitchFamily="34" charset="0"/>
              </a:rPr>
              <a:t>Conversion Service</a:t>
            </a:r>
            <a:endParaRPr lang="en-150" dirty="0">
              <a:latin typeface="Calibri" panose="020F0502020204030204" pitchFamily="34" charset="0"/>
              <a:ea typeface="Calibri" panose="020F0502020204030204" pitchFamily="34" charset="0"/>
              <a:cs typeface="Calibri" panose="020F0502020204030204" pitchFamily="34" charset="0"/>
            </a:endParaRPr>
          </a:p>
        </p:txBody>
      </p:sp>
      <p:sp>
        <p:nvSpPr>
          <p:cNvPr id="48" name="Rectangle 47">
            <a:extLst>
              <a:ext uri="{FF2B5EF4-FFF2-40B4-BE49-F238E27FC236}">
                <a16:creationId xmlns:a16="http://schemas.microsoft.com/office/drawing/2014/main" id="{178056FD-C8FD-4CDE-96C9-5C205CDB9DFA}"/>
              </a:ext>
            </a:extLst>
          </p:cNvPr>
          <p:cNvSpPr/>
          <p:nvPr/>
        </p:nvSpPr>
        <p:spPr>
          <a:xfrm>
            <a:off x="2221892" y="4083625"/>
            <a:ext cx="1261241" cy="68317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Process</a:t>
            </a:r>
            <a:r>
              <a:rPr lang="en-US" altLang="zh-CN" sz="1800" baseline="-25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A1</a:t>
            </a:r>
            <a:endParaRPr lang="en-GB"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0" name="Straight Connector 59">
            <a:extLst>
              <a:ext uri="{FF2B5EF4-FFF2-40B4-BE49-F238E27FC236}">
                <a16:creationId xmlns:a16="http://schemas.microsoft.com/office/drawing/2014/main" id="{4BE08E66-54A7-8A95-9D05-3CE6E89BE5AF}"/>
              </a:ext>
            </a:extLst>
          </p:cNvPr>
          <p:cNvCxnSpPr>
            <a:cxnSpLocks/>
          </p:cNvCxnSpPr>
          <p:nvPr/>
        </p:nvCxnSpPr>
        <p:spPr>
          <a:xfrm>
            <a:off x="2533275" y="4761540"/>
            <a:ext cx="0" cy="1232888"/>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 name="Straight Connector 1">
            <a:extLst>
              <a:ext uri="{FF2B5EF4-FFF2-40B4-BE49-F238E27FC236}">
                <a16:creationId xmlns:a16="http://schemas.microsoft.com/office/drawing/2014/main" id="{0BDBAE07-C111-1D2E-65E6-F9D52C6E20CE}"/>
              </a:ext>
            </a:extLst>
          </p:cNvPr>
          <p:cNvCxnSpPr>
            <a:cxnSpLocks/>
          </p:cNvCxnSpPr>
          <p:nvPr/>
        </p:nvCxnSpPr>
        <p:spPr>
          <a:xfrm>
            <a:off x="3053537" y="4770852"/>
            <a:ext cx="0" cy="1232888"/>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8B910F8-A845-B1A2-8741-A4047AFC2917}"/>
              </a:ext>
            </a:extLst>
          </p:cNvPr>
          <p:cNvCxnSpPr>
            <a:cxnSpLocks/>
          </p:cNvCxnSpPr>
          <p:nvPr/>
        </p:nvCxnSpPr>
        <p:spPr>
          <a:xfrm>
            <a:off x="9005658" y="4769480"/>
            <a:ext cx="0" cy="1232888"/>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A402675-661C-5522-AF5D-6D0736248E23}"/>
              </a:ext>
            </a:extLst>
          </p:cNvPr>
          <p:cNvCxnSpPr>
            <a:cxnSpLocks/>
          </p:cNvCxnSpPr>
          <p:nvPr/>
        </p:nvCxnSpPr>
        <p:spPr>
          <a:xfrm>
            <a:off x="9569955" y="4769480"/>
            <a:ext cx="0" cy="1232888"/>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06D36B4F-EA92-CBBF-E507-B69C92FF66F7}"/>
              </a:ext>
            </a:extLst>
          </p:cNvPr>
          <p:cNvSpPr txBox="1"/>
          <p:nvPr/>
        </p:nvSpPr>
        <p:spPr>
          <a:xfrm>
            <a:off x="9457317" y="2635106"/>
            <a:ext cx="400110" cy="1460939"/>
          </a:xfrm>
          <a:prstGeom prst="rect">
            <a:avLst/>
          </a:prstGeom>
          <a:solidFill>
            <a:schemeClr val="accent6">
              <a:lumMod val="60000"/>
              <a:lumOff val="40000"/>
            </a:schemeClr>
          </a:solidFill>
        </p:spPr>
        <p:txBody>
          <a:bodyPr vert="vert" wrap="square" rtlCol="0">
            <a:spAutoFit/>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Request-Action</a:t>
            </a:r>
            <a:r>
              <a:rPr lang="en-US" altLang="zh-CN" sz="1400" baseline="-25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A1</a:t>
            </a:r>
            <a:endParaRPr lang="en-150" sz="1400" dirty="0">
              <a:latin typeface="Calibri" panose="020F0502020204030204" pitchFamily="34" charset="0"/>
              <a:ea typeface="Calibri" panose="020F0502020204030204" pitchFamily="34" charset="0"/>
              <a:cs typeface="Calibri" panose="020F0502020204030204" pitchFamily="34" charset="0"/>
            </a:endParaRPr>
          </a:p>
        </p:txBody>
      </p:sp>
      <p:cxnSp>
        <p:nvCxnSpPr>
          <p:cNvPr id="32" name="Straight Arrow Connector 31">
            <a:extLst>
              <a:ext uri="{FF2B5EF4-FFF2-40B4-BE49-F238E27FC236}">
                <a16:creationId xmlns:a16="http://schemas.microsoft.com/office/drawing/2014/main" id="{8A489ADA-CFA0-2C9A-79CA-EB671E2ADEFE}"/>
              </a:ext>
            </a:extLst>
          </p:cNvPr>
          <p:cNvCxnSpPr>
            <a:cxnSpLocks/>
          </p:cNvCxnSpPr>
          <p:nvPr/>
        </p:nvCxnSpPr>
        <p:spPr>
          <a:xfrm flipV="1">
            <a:off x="9414626" y="2653881"/>
            <a:ext cx="4946" cy="1457023"/>
          </a:xfrm>
          <a:prstGeom prst="straightConnector1">
            <a:avLst/>
          </a:prstGeom>
          <a:ln>
            <a:solidFill>
              <a:schemeClr val="tx1"/>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6D9F6E47-1D29-40AD-C25F-4BBC8C443347}"/>
              </a:ext>
            </a:extLst>
          </p:cNvPr>
          <p:cNvSpPr txBox="1"/>
          <p:nvPr/>
        </p:nvSpPr>
        <p:spPr>
          <a:xfrm>
            <a:off x="8899204" y="2624596"/>
            <a:ext cx="400110" cy="1480764"/>
          </a:xfrm>
          <a:prstGeom prst="rect">
            <a:avLst/>
          </a:prstGeom>
          <a:solidFill>
            <a:schemeClr val="accent2">
              <a:lumMod val="40000"/>
              <a:lumOff val="60000"/>
            </a:schemeClr>
          </a:solidFill>
        </p:spPr>
        <p:txBody>
          <a:bodyPr vert="vert270" wrap="square" rtlCol="0">
            <a:spAutoFit/>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Response-Action</a:t>
            </a:r>
            <a:r>
              <a:rPr lang="en-US" altLang="zh-CN" sz="1400" baseline="-25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A2</a:t>
            </a:r>
            <a:endParaRPr lang="en-150" sz="1400" dirty="0">
              <a:latin typeface="Calibri" panose="020F0502020204030204" pitchFamily="34" charset="0"/>
              <a:ea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011236E3-1A96-5DF7-CECB-C736236B1825}"/>
              </a:ext>
            </a:extLst>
          </p:cNvPr>
          <p:cNvCxnSpPr>
            <a:cxnSpLocks/>
          </p:cNvCxnSpPr>
          <p:nvPr/>
        </p:nvCxnSpPr>
        <p:spPr>
          <a:xfrm flipV="1">
            <a:off x="8853403" y="2630863"/>
            <a:ext cx="4946" cy="1457023"/>
          </a:xfrm>
          <a:prstGeom prst="straightConnector1">
            <a:avLst/>
          </a:prstGeom>
          <a:ln>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3" name="Rectangle 62">
            <a:extLst>
              <a:ext uri="{FF2B5EF4-FFF2-40B4-BE49-F238E27FC236}">
                <a16:creationId xmlns:a16="http://schemas.microsoft.com/office/drawing/2014/main" id="{6C17B072-875A-0C86-19EA-1D7FD117A3A7}"/>
              </a:ext>
            </a:extLst>
          </p:cNvPr>
          <p:cNvSpPr/>
          <p:nvPr/>
        </p:nvSpPr>
        <p:spPr>
          <a:xfrm>
            <a:off x="4045433" y="4088882"/>
            <a:ext cx="1261241" cy="68317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Process</a:t>
            </a:r>
            <a:r>
              <a:rPr lang="en-US" altLang="zh-CN" sz="1800" baseline="-25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A4</a:t>
            </a:r>
            <a:endParaRPr lang="en-GB"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4" name="Straight Arrow Connector 63">
            <a:extLst>
              <a:ext uri="{FF2B5EF4-FFF2-40B4-BE49-F238E27FC236}">
                <a16:creationId xmlns:a16="http://schemas.microsoft.com/office/drawing/2014/main" id="{CDE058DA-DCDC-640F-09D9-13A530EAF1E4}"/>
              </a:ext>
            </a:extLst>
          </p:cNvPr>
          <p:cNvCxnSpPr>
            <a:cxnSpLocks/>
            <a:stCxn id="48" idx="3"/>
            <a:endCxn id="63" idx="1"/>
          </p:cNvCxnSpPr>
          <p:nvPr/>
        </p:nvCxnSpPr>
        <p:spPr>
          <a:xfrm>
            <a:off x="3483133" y="4425212"/>
            <a:ext cx="562300" cy="5257"/>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71" name="Rectangle 70">
            <a:extLst>
              <a:ext uri="{FF2B5EF4-FFF2-40B4-BE49-F238E27FC236}">
                <a16:creationId xmlns:a16="http://schemas.microsoft.com/office/drawing/2014/main" id="{2DBFCDE4-E39C-02C6-8059-BC666CE1C6A3}"/>
              </a:ext>
            </a:extLst>
          </p:cNvPr>
          <p:cNvSpPr/>
          <p:nvPr/>
        </p:nvSpPr>
        <p:spPr>
          <a:xfrm>
            <a:off x="6871060" y="4105591"/>
            <a:ext cx="1261241" cy="6831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ea typeface="Calibri" panose="020F0502020204030204" pitchFamily="34" charset="0"/>
                <a:cs typeface="Calibri" panose="020F0502020204030204" pitchFamily="34" charset="0"/>
              </a:rPr>
              <a:t>Process</a:t>
            </a:r>
            <a:r>
              <a:rPr lang="en-US" altLang="zh-CN" sz="1800" baseline="-25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B4</a:t>
            </a:r>
            <a:endParaRPr lang="en-GB"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4" name="Straight Connector 73">
            <a:extLst>
              <a:ext uri="{FF2B5EF4-FFF2-40B4-BE49-F238E27FC236}">
                <a16:creationId xmlns:a16="http://schemas.microsoft.com/office/drawing/2014/main" id="{8B49AE6F-5D61-895C-43E9-E5A086DBD309}"/>
              </a:ext>
            </a:extLst>
          </p:cNvPr>
          <p:cNvCxnSpPr>
            <a:stCxn id="71" idx="3"/>
            <a:endCxn id="10" idx="1"/>
          </p:cNvCxnSpPr>
          <p:nvPr/>
        </p:nvCxnSpPr>
        <p:spPr>
          <a:xfrm flipV="1">
            <a:off x="8132301" y="4442899"/>
            <a:ext cx="578995" cy="4279"/>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3" name="Title 2">
            <a:extLst>
              <a:ext uri="{FF2B5EF4-FFF2-40B4-BE49-F238E27FC236}">
                <a16:creationId xmlns:a16="http://schemas.microsoft.com/office/drawing/2014/main" id="{7CF3ACFA-83AD-B853-9126-22FAEDB746FC}"/>
              </a:ext>
            </a:extLst>
          </p:cNvPr>
          <p:cNvSpPr>
            <a:spLocks noGrp="1"/>
          </p:cNvSpPr>
          <p:nvPr>
            <p:ph type="title"/>
          </p:nvPr>
        </p:nvSpPr>
        <p:spPr/>
        <p:txBody>
          <a:bodyPr/>
          <a:lstStyle/>
          <a:p>
            <a:r>
              <a:rPr lang="en-US" dirty="0"/>
              <a:t>Interoperability </a:t>
            </a:r>
            <a:r>
              <a:rPr lang="en-US"/>
              <a:t>across M-Instances</a:t>
            </a:r>
            <a:endParaRPr lang="en-GB"/>
          </a:p>
        </p:txBody>
      </p:sp>
    </p:spTree>
    <p:extLst>
      <p:ext uri="{BB962C8B-B14F-4D97-AF65-F5344CB8AC3E}">
        <p14:creationId xmlns:p14="http://schemas.microsoft.com/office/powerpoint/2010/main" val="3010900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001BB0-D3F7-FEF9-F190-265BF6F95746}"/>
              </a:ext>
            </a:extLst>
          </p:cNvPr>
          <p:cNvSpPr>
            <a:spLocks noGrp="1"/>
          </p:cNvSpPr>
          <p:nvPr>
            <p:ph type="title"/>
          </p:nvPr>
        </p:nvSpPr>
        <p:spPr>
          <a:xfrm>
            <a:off x="1480930" y="2317364"/>
            <a:ext cx="10023681" cy="1468800"/>
          </a:xfrm>
        </p:spPr>
        <p:txBody>
          <a:bodyPr/>
          <a:lstStyle/>
          <a:p>
            <a:r>
              <a:rPr lang="en-US" dirty="0"/>
              <a:t>Functional Requirements: Actions</a:t>
            </a:r>
            <a:endParaRPr lang="en-150" dirty="0"/>
          </a:p>
        </p:txBody>
      </p:sp>
      <p:sp>
        <p:nvSpPr>
          <p:cNvPr id="6" name="Text Placeholder 5">
            <a:extLst>
              <a:ext uri="{FF2B5EF4-FFF2-40B4-BE49-F238E27FC236}">
                <a16:creationId xmlns:a16="http://schemas.microsoft.com/office/drawing/2014/main" id="{DD12DF1C-77FD-50DE-6E21-8473FE982C09}"/>
              </a:ext>
            </a:extLst>
          </p:cNvPr>
          <p:cNvSpPr>
            <a:spLocks noGrp="1"/>
          </p:cNvSpPr>
          <p:nvPr>
            <p:ph type="body" idx="1"/>
          </p:nvPr>
        </p:nvSpPr>
        <p:spPr>
          <a:xfrm>
            <a:off x="1480930" y="3788743"/>
            <a:ext cx="10023681" cy="860400"/>
          </a:xfrm>
        </p:spPr>
        <p:txBody>
          <a:bodyPr/>
          <a:lstStyle/>
          <a:p>
            <a:endParaRPr lang="en-150"/>
          </a:p>
        </p:txBody>
      </p:sp>
      <p:sp>
        <p:nvSpPr>
          <p:cNvPr id="3" name="Date Placeholder 2">
            <a:extLst>
              <a:ext uri="{FF2B5EF4-FFF2-40B4-BE49-F238E27FC236}">
                <a16:creationId xmlns:a16="http://schemas.microsoft.com/office/drawing/2014/main" id="{6D1E3756-464C-3936-4C9F-BD9F4F0FC8E7}"/>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70E19EC4-EB76-A0AA-790A-4C00C3332E55}"/>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3076990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7A96-67F5-C6A3-3288-709CC8AD7F24}"/>
              </a:ext>
            </a:extLst>
          </p:cNvPr>
          <p:cNvSpPr>
            <a:spLocks noGrp="1"/>
          </p:cNvSpPr>
          <p:nvPr>
            <p:ph type="title"/>
          </p:nvPr>
        </p:nvSpPr>
        <p:spPr/>
        <p:txBody>
          <a:bodyPr/>
          <a:lstStyle/>
          <a:p>
            <a:r>
              <a:rPr lang="en-US" dirty="0"/>
              <a:t>General Actions in an M-Instance/1</a:t>
            </a:r>
            <a:endParaRPr lang="en-150" dirty="0"/>
          </a:p>
        </p:txBody>
      </p:sp>
      <p:sp>
        <p:nvSpPr>
          <p:cNvPr id="3" name="Date Placeholder 2">
            <a:extLst>
              <a:ext uri="{FF2B5EF4-FFF2-40B4-BE49-F238E27FC236}">
                <a16:creationId xmlns:a16="http://schemas.microsoft.com/office/drawing/2014/main" id="{BD67BF77-EE66-FDF3-8DE4-1C2764E9A9E1}"/>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AD319F68-FFD1-41F2-56AB-F4D772FAD017}"/>
              </a:ext>
            </a:extLst>
          </p:cNvPr>
          <p:cNvSpPr>
            <a:spLocks noGrp="1"/>
          </p:cNvSpPr>
          <p:nvPr>
            <p:ph type="sldNum" sz="quarter" idx="12"/>
          </p:nvPr>
        </p:nvSpPr>
        <p:spPr>
          <a:xfrm>
            <a:off x="10071545" y="6328083"/>
            <a:ext cx="558914" cy="45719"/>
          </a:xfrm>
        </p:spPr>
        <p:txBody>
          <a:bodyPr/>
          <a:lstStyle/>
          <a:p>
            <a:fld id="{D57F1E4F-1CFF-5643-939E-217C01CDF565}" type="slidenum">
              <a:rPr lang="en-US" smtClean="0"/>
              <a:pPr/>
              <a:t>34</a:t>
            </a:fld>
            <a:endParaRPr lang="en-US" dirty="0"/>
          </a:p>
        </p:txBody>
      </p:sp>
      <p:graphicFrame>
        <p:nvGraphicFramePr>
          <p:cNvPr id="5" name="Table 4">
            <a:extLst>
              <a:ext uri="{FF2B5EF4-FFF2-40B4-BE49-F238E27FC236}">
                <a16:creationId xmlns:a16="http://schemas.microsoft.com/office/drawing/2014/main" id="{E7DA551E-4611-60AF-2E3F-F01E457F99A6}"/>
              </a:ext>
            </a:extLst>
          </p:cNvPr>
          <p:cNvGraphicFramePr>
            <a:graphicFrameLocks noGrp="1"/>
          </p:cNvGraphicFramePr>
          <p:nvPr>
            <p:extLst>
              <p:ext uri="{D42A27DB-BD31-4B8C-83A1-F6EECF244321}">
                <p14:modId xmlns:p14="http://schemas.microsoft.com/office/powerpoint/2010/main" val="3681539475"/>
              </p:ext>
            </p:extLst>
          </p:nvPr>
        </p:nvGraphicFramePr>
        <p:xfrm>
          <a:off x="1246909" y="1774038"/>
          <a:ext cx="10046639" cy="475488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3242776085"/>
                    </a:ext>
                  </a:extLst>
                </a:gridCol>
                <a:gridCol w="8076276">
                  <a:extLst>
                    <a:ext uri="{9D8B030D-6E8A-4147-A177-3AD203B41FA5}">
                      <a16:colId xmlns:a16="http://schemas.microsoft.com/office/drawing/2014/main" val="4251634594"/>
                    </a:ext>
                  </a:extLst>
                </a:gridCol>
                <a:gridCol w="1807803">
                  <a:extLst>
                    <a:ext uri="{9D8B030D-6E8A-4147-A177-3AD203B41FA5}">
                      <a16:colId xmlns:a16="http://schemas.microsoft.com/office/drawing/2014/main" val="2241476534"/>
                    </a:ext>
                  </a:extLst>
                </a:gridCol>
              </a:tblGrid>
              <a:tr h="182880">
                <a:tc>
                  <a:txBody>
                    <a:bodyPr/>
                    <a:lstStyle/>
                    <a:p>
                      <a:pPr algn="ct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ctr"/>
                      <a:r>
                        <a:rPr lang="en-GB" sz="2400" dirty="0">
                          <a:solidFill>
                            <a:schemeClr val="tx1"/>
                          </a:solidFill>
                          <a:effectLst/>
                          <a:latin typeface="Calibri" panose="020F0502020204030204" pitchFamily="34" charset="0"/>
                          <a:cs typeface="Calibri" panose="020F0502020204030204" pitchFamily="34" charset="0"/>
                        </a:rPr>
                        <a:t>Functional requirements</a:t>
                      </a: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ctr"/>
                      <a:r>
                        <a:rPr lang="en-GB" sz="2400" dirty="0">
                          <a:solidFill>
                            <a:schemeClr val="tx1"/>
                          </a:solidFill>
                          <a:effectLst/>
                          <a:latin typeface="Calibri" panose="020F0502020204030204" pitchFamily="34" charset="0"/>
                          <a:cs typeface="Calibri" panose="020F0502020204030204" pitchFamily="34" charset="0"/>
                        </a:rPr>
                        <a:t>Actions</a:t>
                      </a: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896411108"/>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dirty="0">
                          <a:effectLst/>
                          <a:latin typeface="Calibri" panose="020F0502020204030204" pitchFamily="34" charset="0"/>
                          <a:cs typeface="Calibri" panose="020F0502020204030204" pitchFamily="34" charset="0"/>
                        </a:rPr>
                        <a:t>To </a:t>
                      </a:r>
                      <a:r>
                        <a:rPr lang="en-GB" sz="2400" b="1" i="0" dirty="0">
                          <a:effectLst/>
                          <a:latin typeface="Calibri" panose="020F0502020204030204" pitchFamily="34" charset="0"/>
                          <a:cs typeface="Calibri" panose="020F0502020204030204" pitchFamily="34" charset="0"/>
                        </a:rPr>
                        <a:t>Register</a:t>
                      </a:r>
                      <a:r>
                        <a:rPr lang="en-GB" sz="2400" dirty="0">
                          <a:effectLst/>
                          <a:latin typeface="Calibri" panose="020F0502020204030204" pitchFamily="34" charset="0"/>
                          <a:cs typeface="Calibri" panose="020F0502020204030204" pitchFamily="34" charset="0"/>
                        </a:rPr>
                        <a:t> with an M-Instance or M-Environment. Only a human/legal entity – not a User – may do this.</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cs typeface="Calibri" panose="020F0502020204030204" pitchFamily="34" charset="0"/>
                        </a:rPr>
                        <a:t>Register</a:t>
                      </a:r>
                      <a:r>
                        <a:rPr lang="en-GB" sz="2400" dirty="0">
                          <a:effectLst/>
                          <a:latin typeface="Calibri" panose="020F0502020204030204" pitchFamily="34" charset="0"/>
                          <a:cs typeface="Calibri" panose="020F0502020204030204" pitchFamily="34" charset="0"/>
                        </a:rPr>
                        <a:t> (human)</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3321551554"/>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1" dirty="0">
                          <a:effectLst/>
                          <a:latin typeface="Calibri" panose="020F0502020204030204" pitchFamily="34" charset="0"/>
                          <a:ea typeface="SimSun" panose="02010600030101010101" pitchFamily="2" charset="-122"/>
                          <a:cs typeface="Calibri" panose="020F0502020204030204" pitchFamily="34" charset="0"/>
                        </a:rPr>
                        <a:t>To </a:t>
                      </a:r>
                      <a:r>
                        <a:rPr lang="en-GB" sz="2400" b="1" dirty="0">
                          <a:effectLst/>
                          <a:latin typeface="Calibri" panose="020F0502020204030204" pitchFamily="34" charset="0"/>
                          <a:ea typeface="DengXian" panose="02010600030101010101" pitchFamily="2" charset="-122"/>
                          <a:cs typeface="Calibri" panose="020F0502020204030204" pitchFamily="34" charset="0"/>
                        </a:rPr>
                        <a:t>Change</a:t>
                      </a:r>
                      <a:r>
                        <a:rPr lang="en-GB" sz="2400" dirty="0">
                          <a:effectLst/>
                          <a:latin typeface="Calibri" panose="020F0502020204030204" pitchFamily="34" charset="0"/>
                          <a:ea typeface="SimSun" panose="02010600030101010101" pitchFamily="2" charset="-122"/>
                          <a:cs typeface="Calibri" panose="020F0502020204030204" pitchFamily="34" charset="0"/>
                        </a:rPr>
                        <a:t>, i.e., to increase or </a:t>
                      </a:r>
                      <a:r>
                        <a:rPr lang="en-GB" sz="2400" dirty="0">
                          <a:effectLst/>
                          <a:latin typeface="Calibri" panose="020F0502020204030204" pitchFamily="34" charset="0"/>
                          <a:ea typeface="DengXian" panose="02010600030101010101" pitchFamily="2" charset="-122"/>
                          <a:cs typeface="Calibri" panose="020F0502020204030204" pitchFamily="34" charset="0"/>
                        </a:rPr>
                        <a:t>diminish, </a:t>
                      </a:r>
                      <a:r>
                        <a:rPr lang="en-GB" sz="2400" dirty="0">
                          <a:effectLst/>
                          <a:latin typeface="Calibri" panose="020F0502020204030204" pitchFamily="34" charset="0"/>
                          <a:ea typeface="SimSun" panose="02010600030101010101" pitchFamily="2" charset="-122"/>
                          <a:cs typeface="Calibri" panose="020F0502020204030204" pitchFamily="34" charset="0"/>
                        </a:rPr>
                        <a:t>the Rights of a Process, e.g., because new Rights have been acquired or a User has n</a:t>
                      </a:r>
                      <a:r>
                        <a:rPr lang="en-GB" sz="2400" dirty="0">
                          <a:effectLst/>
                          <a:latin typeface="Calibri" panose="020F0502020204030204" pitchFamily="34" charset="0"/>
                          <a:ea typeface="DengXian" panose="02010600030101010101" pitchFamily="2" charset="-122"/>
                          <a:cs typeface="Calibri" panose="020F0502020204030204" pitchFamily="34" charset="0"/>
                        </a:rPr>
                        <a:t>ot complied with the Rules.</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Change</a:t>
                      </a:r>
                      <a:r>
                        <a:rPr lang="en-GB" sz="2400" dirty="0">
                          <a:effectLst/>
                          <a:latin typeface="Calibri" panose="020F0502020204030204" pitchFamily="34" charset="0"/>
                          <a:ea typeface="DengXian" panose="02010600030101010101" pitchFamily="2" charset="-122"/>
                          <a:cs typeface="Calibri" panose="020F0502020204030204" pitchFamily="34" charset="0"/>
                        </a:rPr>
                        <a:t> (Rights of  Process)</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339296310"/>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dirty="0">
                          <a:effectLst/>
                          <a:latin typeface="Calibri" panose="020F0502020204030204" pitchFamily="34" charset="0"/>
                          <a:ea typeface="DengXian" panose="02010600030101010101" pitchFamily="2" charset="-122"/>
                          <a:cs typeface="Calibri" panose="020F0502020204030204" pitchFamily="34" charset="0"/>
                        </a:rPr>
                        <a:t>To </a:t>
                      </a:r>
                      <a:r>
                        <a:rPr lang="en-GB" sz="2400" b="1" dirty="0">
                          <a:effectLst/>
                          <a:latin typeface="Calibri" panose="020F0502020204030204" pitchFamily="34" charset="0"/>
                          <a:ea typeface="DengXian" panose="02010600030101010101" pitchFamily="2" charset="-122"/>
                          <a:cs typeface="Calibri" panose="020F0502020204030204" pitchFamily="34" charset="0"/>
                        </a:rPr>
                        <a:t>Hide</a:t>
                      </a:r>
                      <a:r>
                        <a:rPr lang="en-GB" sz="2400" dirty="0">
                          <a:effectLst/>
                          <a:latin typeface="Calibri" panose="020F0502020204030204" pitchFamily="34" charset="0"/>
                          <a:ea typeface="DengXian" panose="02010600030101010101" pitchFamily="2" charset="-122"/>
                          <a:cs typeface="Calibri" panose="020F0502020204030204" pitchFamily="34" charset="0"/>
                        </a:rPr>
                        <a:t>, i.e., to </a:t>
                      </a:r>
                      <a:r>
                        <a:rPr lang="en-GB" sz="2400" i="1" dirty="0">
                          <a:effectLst/>
                          <a:latin typeface="Calibri" panose="020F0502020204030204" pitchFamily="34" charset="0"/>
                          <a:ea typeface="DengXian" panose="02010600030101010101" pitchFamily="2" charset="-122"/>
                          <a:cs typeface="Calibri" panose="020F0502020204030204" pitchFamily="34" charset="0"/>
                        </a:rPr>
                        <a:t>disable</a:t>
                      </a:r>
                      <a:r>
                        <a:rPr lang="en-GB" sz="2400" dirty="0">
                          <a:effectLst/>
                          <a:latin typeface="Calibri" panose="020F0502020204030204" pitchFamily="34" charset="0"/>
                          <a:ea typeface="DengXian" panose="02010600030101010101" pitchFamily="2" charset="-122"/>
                          <a:cs typeface="Calibri" panose="020F0502020204030204" pitchFamily="34" charset="0"/>
                        </a:rPr>
                        <a:t> access to an Item to all Processes (unless it was granted to a Process). The Item is accessible again if the User has the Rights re-enable the Item.</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Hide</a:t>
                      </a:r>
                      <a:r>
                        <a:rPr lang="en-GB" sz="2400" dirty="0">
                          <a:effectLst/>
                          <a:latin typeface="Calibri" panose="020F0502020204030204" pitchFamily="34" charset="0"/>
                          <a:ea typeface="DengXian" panose="02010600030101010101" pitchFamily="2" charset="-122"/>
                          <a:cs typeface="Calibri" panose="020F0502020204030204" pitchFamily="34" charset="0"/>
                        </a:rPr>
                        <a:t> (Item) </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3478316190"/>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To </a:t>
                      </a:r>
                      <a:r>
                        <a:rPr lang="en-GB" sz="2400" b="1" dirty="0">
                          <a:effectLst/>
                          <a:latin typeface="Calibri" panose="020F0502020204030204" pitchFamily="34" charset="0"/>
                          <a:ea typeface="DengXian" panose="02010600030101010101" pitchFamily="2" charset="-122"/>
                          <a:cs typeface="Calibri" panose="020F0502020204030204" pitchFamily="34" charset="0"/>
                        </a:rPr>
                        <a:t>Authenticate</a:t>
                      </a:r>
                      <a:r>
                        <a:rPr lang="en-GB" sz="2400" b="0" dirty="0">
                          <a:effectLst/>
                          <a:latin typeface="Calibri" panose="020F0502020204030204" pitchFamily="34" charset="0"/>
                          <a:ea typeface="DengXian" panose="02010600030101010101" pitchFamily="2" charset="-122"/>
                          <a:cs typeface="Calibri" panose="020F0502020204030204" pitchFamily="34" charset="0"/>
                        </a:rPr>
                        <a:t>, e.g., to </a:t>
                      </a:r>
                      <a:r>
                        <a:rPr lang="en-GB" sz="2400" i="1" dirty="0">
                          <a:effectLst/>
                          <a:latin typeface="Calibri" panose="020F0502020204030204" pitchFamily="34" charset="0"/>
                          <a:ea typeface="DengXian" panose="02010600030101010101" pitchFamily="2" charset="-122"/>
                          <a:cs typeface="Calibri" panose="020F0502020204030204" pitchFamily="34" charset="0"/>
                        </a:rPr>
                        <a:t>confirm</a:t>
                      </a:r>
                      <a:r>
                        <a:rPr lang="en-GB" sz="2400" dirty="0">
                          <a:effectLst/>
                          <a:latin typeface="Calibri" panose="020F0502020204030204" pitchFamily="34" charset="0"/>
                          <a:ea typeface="DengXian" panose="02010600030101010101" pitchFamily="2" charset="-122"/>
                          <a:cs typeface="Calibri" panose="020F0502020204030204" pitchFamily="34" charset="0"/>
                        </a:rPr>
                        <a:t> that the speech or the face of a human or an object imported into an M-Instance is from a specific human or U-Location (place in the real world). The Request may include Rights to use the information received.</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Authenticate</a:t>
                      </a:r>
                      <a:r>
                        <a:rPr lang="en-GB" sz="2400" dirty="0">
                          <a:effectLst/>
                          <a:latin typeface="Calibri" panose="020F0502020204030204" pitchFamily="34" charset="0"/>
                          <a:ea typeface="DengXian" panose="02010600030101010101" pitchFamily="2" charset="-122"/>
                          <a:cs typeface="Calibri" panose="020F0502020204030204" pitchFamily="34" charset="0"/>
                        </a:rPr>
                        <a:t> (Item) </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234566943"/>
                  </a:ext>
                </a:extLst>
              </a:tr>
            </a:tbl>
          </a:graphicData>
        </a:graphic>
      </p:graphicFrame>
    </p:spTree>
    <p:extLst>
      <p:ext uri="{BB962C8B-B14F-4D97-AF65-F5344CB8AC3E}">
        <p14:creationId xmlns:p14="http://schemas.microsoft.com/office/powerpoint/2010/main" val="1779870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7A96-67F5-C6A3-3288-709CC8AD7F24}"/>
              </a:ext>
            </a:extLst>
          </p:cNvPr>
          <p:cNvSpPr>
            <a:spLocks noGrp="1"/>
          </p:cNvSpPr>
          <p:nvPr>
            <p:ph type="title"/>
          </p:nvPr>
        </p:nvSpPr>
        <p:spPr/>
        <p:txBody>
          <a:bodyPr/>
          <a:lstStyle/>
          <a:p>
            <a:r>
              <a:rPr lang="en-US" dirty="0"/>
              <a:t>General Actions in an M-Instance/2</a:t>
            </a:r>
            <a:endParaRPr lang="en-150" dirty="0"/>
          </a:p>
        </p:txBody>
      </p:sp>
      <p:sp>
        <p:nvSpPr>
          <p:cNvPr id="3" name="Date Placeholder 2">
            <a:extLst>
              <a:ext uri="{FF2B5EF4-FFF2-40B4-BE49-F238E27FC236}">
                <a16:creationId xmlns:a16="http://schemas.microsoft.com/office/drawing/2014/main" id="{BD67BF77-EE66-FDF3-8DE4-1C2764E9A9E1}"/>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AD319F68-FFD1-41F2-56AB-F4D772FAD017}"/>
              </a:ext>
            </a:extLst>
          </p:cNvPr>
          <p:cNvSpPr>
            <a:spLocks noGrp="1"/>
          </p:cNvSpPr>
          <p:nvPr>
            <p:ph type="sldNum" sz="quarter" idx="12"/>
          </p:nvPr>
        </p:nvSpPr>
        <p:spPr>
          <a:xfrm>
            <a:off x="10071545" y="6467417"/>
            <a:ext cx="558914" cy="45719"/>
          </a:xfrm>
        </p:spPr>
        <p:txBody>
          <a:bodyPr/>
          <a:lstStyle/>
          <a:p>
            <a:fld id="{D57F1E4F-1CFF-5643-939E-217C01CDF565}" type="slidenum">
              <a:rPr lang="en-US" smtClean="0"/>
              <a:pPr/>
              <a:t>35</a:t>
            </a:fld>
            <a:endParaRPr lang="en-US" dirty="0"/>
          </a:p>
        </p:txBody>
      </p:sp>
      <p:graphicFrame>
        <p:nvGraphicFramePr>
          <p:cNvPr id="5" name="Table 4">
            <a:extLst>
              <a:ext uri="{FF2B5EF4-FFF2-40B4-BE49-F238E27FC236}">
                <a16:creationId xmlns:a16="http://schemas.microsoft.com/office/drawing/2014/main" id="{E7DA551E-4611-60AF-2E3F-F01E457F99A6}"/>
              </a:ext>
            </a:extLst>
          </p:cNvPr>
          <p:cNvGraphicFramePr>
            <a:graphicFrameLocks noGrp="1"/>
          </p:cNvGraphicFramePr>
          <p:nvPr>
            <p:extLst>
              <p:ext uri="{D42A27DB-BD31-4B8C-83A1-F6EECF244321}">
                <p14:modId xmlns:p14="http://schemas.microsoft.com/office/powerpoint/2010/main" val="3530610423"/>
              </p:ext>
            </p:extLst>
          </p:nvPr>
        </p:nvGraphicFramePr>
        <p:xfrm>
          <a:off x="818606" y="1820619"/>
          <a:ext cx="10468291" cy="475488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3242776085"/>
                    </a:ext>
                  </a:extLst>
                </a:gridCol>
                <a:gridCol w="7658009">
                  <a:extLst>
                    <a:ext uri="{9D8B030D-6E8A-4147-A177-3AD203B41FA5}">
                      <a16:colId xmlns:a16="http://schemas.microsoft.com/office/drawing/2014/main" val="4251634594"/>
                    </a:ext>
                  </a:extLst>
                </a:gridCol>
                <a:gridCol w="2647722">
                  <a:extLst>
                    <a:ext uri="{9D8B030D-6E8A-4147-A177-3AD203B41FA5}">
                      <a16:colId xmlns:a16="http://schemas.microsoft.com/office/drawing/2014/main" val="2241476534"/>
                    </a:ext>
                  </a:extLst>
                </a:gridCol>
              </a:tblGrid>
              <a:tr h="182880">
                <a:tc>
                  <a:txBody>
                    <a:bodyPr/>
                    <a:lstStyle/>
                    <a:p>
                      <a:pPr algn="ct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ctr"/>
                      <a:r>
                        <a:rPr lang="en-GB" sz="2400" dirty="0">
                          <a:solidFill>
                            <a:schemeClr val="tx1"/>
                          </a:solidFill>
                          <a:effectLst/>
                          <a:latin typeface="Calibri" panose="020F0502020204030204" pitchFamily="34" charset="0"/>
                          <a:cs typeface="Calibri" panose="020F0502020204030204" pitchFamily="34" charset="0"/>
                        </a:rPr>
                        <a:t>Functional requirements</a:t>
                      </a: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ctr"/>
                      <a:r>
                        <a:rPr lang="en-GB" sz="2400" dirty="0">
                          <a:solidFill>
                            <a:schemeClr val="tx1"/>
                          </a:solidFill>
                          <a:effectLst/>
                          <a:latin typeface="Calibri" panose="020F0502020204030204" pitchFamily="34" charset="0"/>
                          <a:cs typeface="Calibri" panose="020F0502020204030204" pitchFamily="34" charset="0"/>
                        </a:rPr>
                        <a:t>Actions</a:t>
                      </a: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896411108"/>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0" dirty="0">
                          <a:effectLst/>
                          <a:latin typeface="Calibri" panose="020F0502020204030204" pitchFamily="34" charset="0"/>
                          <a:ea typeface="DengXian" panose="02010600030101010101" pitchFamily="2" charset="-122"/>
                          <a:cs typeface="Calibri" panose="020F0502020204030204" pitchFamily="34" charset="0"/>
                        </a:rPr>
                        <a:t>To </a:t>
                      </a:r>
                      <a:r>
                        <a:rPr lang="en-GB" sz="2400" b="1" i="0" dirty="0">
                          <a:effectLst/>
                          <a:latin typeface="Calibri" panose="020F0502020204030204" pitchFamily="34" charset="0"/>
                          <a:ea typeface="DengXian" panose="02010600030101010101" pitchFamily="2" charset="-122"/>
                          <a:cs typeface="Calibri" panose="020F0502020204030204" pitchFamily="34" charset="0"/>
                        </a:rPr>
                        <a:t>Identify</a:t>
                      </a:r>
                      <a:r>
                        <a:rPr lang="en-GB" sz="2400" i="0" dirty="0">
                          <a:effectLst/>
                          <a:latin typeface="Calibri" panose="020F0502020204030204" pitchFamily="34" charset="0"/>
                          <a:ea typeface="DengXian" panose="02010600030101010101" pitchFamily="2" charset="-122"/>
                          <a:cs typeface="Calibri" panose="020F0502020204030204" pitchFamily="34" charset="0"/>
                        </a:rPr>
                        <a:t> </a:t>
                      </a:r>
                      <a:r>
                        <a:rPr lang="en-GB" sz="2400" i="1" dirty="0">
                          <a:effectLst/>
                          <a:latin typeface="Calibri" panose="020F0502020204030204" pitchFamily="34" charset="0"/>
                          <a:ea typeface="DengXian" panose="02010600030101010101" pitchFamily="2" charset="-122"/>
                          <a:cs typeface="Calibri" panose="020F0502020204030204" pitchFamily="34" charset="0"/>
                        </a:rPr>
                        <a:t>a</a:t>
                      </a:r>
                      <a:r>
                        <a:rPr lang="en-GB" sz="2400" dirty="0">
                          <a:effectLst/>
                          <a:latin typeface="Calibri" panose="020F0502020204030204" pitchFamily="34" charset="0"/>
                          <a:ea typeface="DengXian" panose="02010600030101010101" pitchFamily="2" charset="-122"/>
                          <a:cs typeface="Calibri" panose="020F0502020204030204" pitchFamily="34" charset="0"/>
                        </a:rPr>
                        <a:t>n Item out of Data and Metadata by </a:t>
                      </a:r>
                      <a:r>
                        <a:rPr lang="en-GB" sz="2400" b="1" dirty="0">
                          <a:effectLst/>
                          <a:latin typeface="Calibri" panose="020F0502020204030204" pitchFamily="34" charset="0"/>
                          <a:ea typeface="DengXian" panose="02010600030101010101" pitchFamily="2" charset="-122"/>
                          <a:cs typeface="Calibri" panose="020F0502020204030204" pitchFamily="34" charset="0"/>
                        </a:rPr>
                        <a:t>Identify</a:t>
                      </a:r>
                      <a:r>
                        <a:rPr lang="en-GB" sz="2400" dirty="0">
                          <a:effectLst/>
                          <a:latin typeface="Calibri" panose="020F0502020204030204" pitchFamily="34" charset="0"/>
                          <a:ea typeface="DengXian" panose="02010600030101010101" pitchFamily="2" charset="-122"/>
                          <a:cs typeface="Calibri" panose="020F0502020204030204" pitchFamily="34" charset="0"/>
                        </a:rPr>
                        <a:t>ing it. For instance, a Device captures Media as Data subject to certain Rights for use in an M-Instance. Unrecognised Data and Metadata become to an Item usable in the M-Instance.</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Identify</a:t>
                      </a:r>
                      <a:r>
                        <a:rPr lang="en-GB" sz="2400" dirty="0">
                          <a:effectLst/>
                          <a:latin typeface="Calibri" panose="020F0502020204030204" pitchFamily="34" charset="0"/>
                          <a:ea typeface="DengXian" panose="02010600030101010101" pitchFamily="2" charset="-122"/>
                          <a:cs typeface="Calibri" panose="020F0502020204030204" pitchFamily="34" charset="0"/>
                        </a:rPr>
                        <a:t> (Item)</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318157595"/>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0" dirty="0">
                          <a:effectLst/>
                          <a:latin typeface="Calibri" panose="020F0502020204030204" pitchFamily="34" charset="0"/>
                          <a:ea typeface="DengXian" panose="02010600030101010101" pitchFamily="2" charset="-122"/>
                          <a:cs typeface="Calibri" panose="020F0502020204030204" pitchFamily="34" charset="0"/>
                        </a:rPr>
                        <a:t>To </a:t>
                      </a:r>
                      <a:r>
                        <a:rPr lang="en-GB" sz="2400" b="1" i="0" dirty="0">
                          <a:effectLst/>
                          <a:latin typeface="Calibri" panose="020F0502020204030204" pitchFamily="34" charset="0"/>
                          <a:ea typeface="DengXian" panose="02010600030101010101" pitchFamily="2" charset="-122"/>
                          <a:cs typeface="Calibri" panose="020F0502020204030204" pitchFamily="34" charset="0"/>
                        </a:rPr>
                        <a:t>Modify</a:t>
                      </a:r>
                      <a:r>
                        <a:rPr lang="en-GB" sz="2400" i="0" dirty="0">
                          <a:effectLst/>
                          <a:latin typeface="Calibri" panose="020F0502020204030204" pitchFamily="34" charset="0"/>
                          <a:ea typeface="DengXian" panose="02010600030101010101" pitchFamily="2" charset="-122"/>
                          <a:cs typeface="Calibri" panose="020F0502020204030204" pitchFamily="34" charset="0"/>
                        </a:rPr>
                        <a:t> </a:t>
                      </a:r>
                      <a:r>
                        <a:rPr lang="en-GB" sz="2400" dirty="0">
                          <a:effectLst/>
                          <a:latin typeface="Calibri" panose="020F0502020204030204" pitchFamily="34" charset="0"/>
                          <a:ea typeface="DengXian" panose="02010600030101010101" pitchFamily="2" charset="-122"/>
                          <a:cs typeface="Calibri" panose="020F0502020204030204" pitchFamily="34" charset="0"/>
                        </a:rPr>
                        <a:t>an original Item with (partially) new Data and Metadata. E.g., a User with Rights on an Item may wish clone it and modify the components of an existing Item.</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Modify</a:t>
                      </a:r>
                      <a:r>
                        <a:rPr lang="en-GB" sz="2400" dirty="0">
                          <a:effectLst/>
                          <a:latin typeface="Calibri" panose="020F0502020204030204" pitchFamily="34" charset="0"/>
                          <a:ea typeface="DengXian" panose="02010600030101010101" pitchFamily="2" charset="-122"/>
                          <a:cs typeface="Calibri" panose="020F0502020204030204" pitchFamily="34" charset="0"/>
                        </a:rPr>
                        <a:t> (Item)</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3262081484"/>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0" dirty="0">
                          <a:effectLst/>
                          <a:latin typeface="Calibri" panose="020F0502020204030204" pitchFamily="34" charset="0"/>
                          <a:ea typeface="DengXian" panose="02010600030101010101" pitchFamily="2" charset="-122"/>
                          <a:cs typeface="Calibri" panose="020F0502020204030204" pitchFamily="34" charset="0"/>
                        </a:rPr>
                        <a:t>To </a:t>
                      </a:r>
                      <a:r>
                        <a:rPr lang="en-GB" sz="2400" b="1" i="0" dirty="0">
                          <a:effectLst/>
                          <a:latin typeface="Calibri" panose="020F0502020204030204" pitchFamily="34" charset="0"/>
                          <a:ea typeface="DengXian" panose="02010600030101010101" pitchFamily="2" charset="-122"/>
                          <a:cs typeface="Calibri" panose="020F0502020204030204" pitchFamily="34" charset="0"/>
                        </a:rPr>
                        <a:t>Convert </a:t>
                      </a:r>
                      <a:r>
                        <a:rPr lang="en-GB" sz="2400" i="0" dirty="0">
                          <a:effectLst/>
                          <a:latin typeface="Calibri" panose="020F0502020204030204" pitchFamily="34" charset="0"/>
                          <a:ea typeface="DengXian" panose="02010600030101010101" pitchFamily="2" charset="-122"/>
                          <a:cs typeface="Calibri" panose="020F0502020204030204" pitchFamily="34" charset="0"/>
                        </a:rPr>
                        <a:t>an Item </a:t>
                      </a:r>
                      <a:r>
                        <a:rPr lang="en-GB" sz="2400" dirty="0">
                          <a:effectLst/>
                          <a:latin typeface="Calibri" panose="020F0502020204030204" pitchFamily="34" charset="0"/>
                          <a:ea typeface="DengXian" panose="02010600030101010101" pitchFamily="2" charset="-122"/>
                          <a:cs typeface="Calibri" panose="020F0502020204030204" pitchFamily="34" charset="0"/>
                        </a:rPr>
                        <a:t>of a Request-Action or Response-Action to another Data Format. Convert can be a Service offered by the M-Instance or available outside of the M-Instance.</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Convert</a:t>
                      </a:r>
                      <a:r>
                        <a:rPr lang="en-GB" sz="2400" dirty="0">
                          <a:effectLst/>
                          <a:latin typeface="Calibri" panose="020F0502020204030204" pitchFamily="34" charset="0"/>
                          <a:ea typeface="DengXian" panose="02010600030101010101" pitchFamily="2" charset="-122"/>
                          <a:cs typeface="Calibri" panose="020F0502020204030204" pitchFamily="34" charset="0"/>
                        </a:rPr>
                        <a:t> (Item)</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645797936"/>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0" dirty="0">
                          <a:effectLst/>
                          <a:latin typeface="Calibri" panose="020F0502020204030204" pitchFamily="34" charset="0"/>
                          <a:ea typeface="DengXian" panose="02010600030101010101" pitchFamily="2" charset="-122"/>
                          <a:cs typeface="Calibri" panose="020F0502020204030204" pitchFamily="34" charset="0"/>
                        </a:rPr>
                        <a:t>To </a:t>
                      </a:r>
                      <a:r>
                        <a:rPr lang="en-GB" sz="2400" b="1" i="0" dirty="0">
                          <a:effectLst/>
                          <a:latin typeface="Calibri" panose="020F0502020204030204" pitchFamily="34" charset="0"/>
                          <a:ea typeface="DengXian" panose="02010600030101010101" pitchFamily="2" charset="-122"/>
                          <a:cs typeface="Calibri" panose="020F0502020204030204" pitchFamily="34" charset="0"/>
                        </a:rPr>
                        <a:t>Verify </a:t>
                      </a:r>
                      <a:r>
                        <a:rPr lang="en-GB" sz="2400" dirty="0">
                          <a:effectLst/>
                          <a:latin typeface="Calibri" panose="020F0502020204030204" pitchFamily="34" charset="0"/>
                          <a:ea typeface="DengXian" panose="02010600030101010101" pitchFamily="2" charset="-122"/>
                          <a:cs typeface="Calibri" panose="020F0502020204030204" pitchFamily="34" charset="0"/>
                        </a:rPr>
                        <a:t>that a Process has Rights to make an Action on an Item, to preserve the integrity of M-Instance operation.</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Validate</a:t>
                      </a:r>
                      <a:r>
                        <a:rPr lang="en-GB" sz="2400" dirty="0">
                          <a:effectLst/>
                          <a:latin typeface="Calibri" panose="020F0502020204030204" pitchFamily="34" charset="0"/>
                          <a:ea typeface="DengXian" panose="02010600030101010101" pitchFamily="2" charset="-122"/>
                          <a:cs typeface="Calibri" panose="020F0502020204030204" pitchFamily="34" charset="0"/>
                        </a:rPr>
                        <a:t> (Process)</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1842063139"/>
                  </a:ext>
                </a:extLst>
              </a:tr>
            </a:tbl>
          </a:graphicData>
        </a:graphic>
      </p:graphicFrame>
    </p:spTree>
    <p:extLst>
      <p:ext uri="{BB962C8B-B14F-4D97-AF65-F5344CB8AC3E}">
        <p14:creationId xmlns:p14="http://schemas.microsoft.com/office/powerpoint/2010/main" val="2109354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7A96-67F5-C6A3-3288-709CC8AD7F24}"/>
              </a:ext>
            </a:extLst>
          </p:cNvPr>
          <p:cNvSpPr>
            <a:spLocks noGrp="1"/>
          </p:cNvSpPr>
          <p:nvPr>
            <p:ph type="title"/>
          </p:nvPr>
        </p:nvSpPr>
        <p:spPr/>
        <p:txBody>
          <a:bodyPr/>
          <a:lstStyle/>
          <a:p>
            <a:r>
              <a:rPr lang="en-US" dirty="0"/>
              <a:t>General Actions in an M-Instance/3</a:t>
            </a:r>
            <a:endParaRPr lang="en-150" dirty="0"/>
          </a:p>
        </p:txBody>
      </p:sp>
      <p:sp>
        <p:nvSpPr>
          <p:cNvPr id="3" name="Date Placeholder 2">
            <a:extLst>
              <a:ext uri="{FF2B5EF4-FFF2-40B4-BE49-F238E27FC236}">
                <a16:creationId xmlns:a16="http://schemas.microsoft.com/office/drawing/2014/main" id="{BD67BF77-EE66-FDF3-8DE4-1C2764E9A9E1}"/>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AD319F68-FFD1-41F2-56AB-F4D772FAD017}"/>
              </a:ext>
            </a:extLst>
          </p:cNvPr>
          <p:cNvSpPr>
            <a:spLocks noGrp="1"/>
          </p:cNvSpPr>
          <p:nvPr>
            <p:ph type="sldNum" sz="quarter" idx="12"/>
          </p:nvPr>
        </p:nvSpPr>
        <p:spPr/>
        <p:txBody>
          <a:bodyPr/>
          <a:lstStyle/>
          <a:p>
            <a:fld id="{D57F1E4F-1CFF-5643-939E-217C01CDF565}" type="slidenum">
              <a:rPr lang="en-US" smtClean="0"/>
              <a:pPr/>
              <a:t>36</a:t>
            </a:fld>
            <a:endParaRPr lang="en-US" dirty="0"/>
          </a:p>
        </p:txBody>
      </p:sp>
      <p:graphicFrame>
        <p:nvGraphicFramePr>
          <p:cNvPr id="5" name="Table 4">
            <a:extLst>
              <a:ext uri="{FF2B5EF4-FFF2-40B4-BE49-F238E27FC236}">
                <a16:creationId xmlns:a16="http://schemas.microsoft.com/office/drawing/2014/main" id="{E7DA551E-4611-60AF-2E3F-F01E457F99A6}"/>
              </a:ext>
            </a:extLst>
          </p:cNvPr>
          <p:cNvGraphicFramePr>
            <a:graphicFrameLocks noGrp="1"/>
          </p:cNvGraphicFramePr>
          <p:nvPr>
            <p:extLst>
              <p:ext uri="{D42A27DB-BD31-4B8C-83A1-F6EECF244321}">
                <p14:modId xmlns:p14="http://schemas.microsoft.com/office/powerpoint/2010/main" val="4243894763"/>
              </p:ext>
            </p:extLst>
          </p:nvPr>
        </p:nvGraphicFramePr>
        <p:xfrm>
          <a:off x="1266027" y="1747610"/>
          <a:ext cx="10238584" cy="329184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3242776085"/>
                    </a:ext>
                  </a:extLst>
                </a:gridCol>
                <a:gridCol w="7669161">
                  <a:extLst>
                    <a:ext uri="{9D8B030D-6E8A-4147-A177-3AD203B41FA5}">
                      <a16:colId xmlns:a16="http://schemas.microsoft.com/office/drawing/2014/main" val="4251634594"/>
                    </a:ext>
                  </a:extLst>
                </a:gridCol>
                <a:gridCol w="2406863">
                  <a:extLst>
                    <a:ext uri="{9D8B030D-6E8A-4147-A177-3AD203B41FA5}">
                      <a16:colId xmlns:a16="http://schemas.microsoft.com/office/drawing/2014/main" val="2241476534"/>
                    </a:ext>
                  </a:extLst>
                </a:gridCol>
              </a:tblGrid>
              <a:tr h="349864">
                <a:tc>
                  <a:txBody>
                    <a:bodyPr/>
                    <a:lstStyle/>
                    <a:p>
                      <a:pPr algn="ct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ctr"/>
                      <a:r>
                        <a:rPr lang="en-GB" sz="2400" dirty="0">
                          <a:solidFill>
                            <a:schemeClr val="tx1"/>
                          </a:solidFill>
                          <a:effectLst/>
                          <a:latin typeface="Calibri" panose="020F0502020204030204" pitchFamily="34" charset="0"/>
                          <a:cs typeface="Calibri" panose="020F0502020204030204" pitchFamily="34" charset="0"/>
                        </a:rPr>
                        <a:t>Functional requirements</a:t>
                      </a: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ctr"/>
                      <a:r>
                        <a:rPr lang="en-GB" sz="2400" dirty="0">
                          <a:solidFill>
                            <a:schemeClr val="tx1"/>
                          </a:solidFill>
                          <a:effectLst/>
                          <a:latin typeface="Calibri" panose="020F0502020204030204" pitchFamily="34" charset="0"/>
                          <a:cs typeface="Calibri" panose="020F0502020204030204" pitchFamily="34" charset="0"/>
                        </a:rPr>
                        <a:t>Actions</a:t>
                      </a: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896411108"/>
                  </a:ext>
                </a:extLst>
              </a:tr>
              <a:tr h="699728">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dirty="0">
                          <a:effectLst/>
                          <a:latin typeface="Calibri" panose="020F0502020204030204" pitchFamily="34" charset="0"/>
                          <a:cs typeface="Calibri" panose="020F0502020204030204" pitchFamily="34" charset="0"/>
                        </a:rPr>
                        <a:t>To </a:t>
                      </a:r>
                      <a:r>
                        <a:rPr lang="en-GB" sz="2400" b="1" dirty="0">
                          <a:effectLst/>
                          <a:latin typeface="Calibri" panose="020F0502020204030204" pitchFamily="34" charset="0"/>
                          <a:cs typeface="Calibri" panose="020F0502020204030204" pitchFamily="34" charset="0"/>
                        </a:rPr>
                        <a:t>Request</a:t>
                      </a:r>
                      <a:r>
                        <a:rPr lang="en-GB" sz="2400" dirty="0">
                          <a:effectLst/>
                          <a:latin typeface="Calibri" panose="020F0502020204030204" pitchFamily="34" charset="0"/>
                          <a:cs typeface="Calibri" panose="020F0502020204030204" pitchFamily="34" charset="0"/>
                        </a:rPr>
                        <a:t> a Process to perform an Action on Items, by </a:t>
                      </a:r>
                      <a:r>
                        <a:rPr lang="en-GB" sz="2400" i="1" dirty="0">
                          <a:effectLst/>
                          <a:latin typeface="Calibri" panose="020F0502020204030204" pitchFamily="34" charset="0"/>
                          <a:cs typeface="Calibri" panose="020F0502020204030204" pitchFamily="34" charset="0"/>
                        </a:rPr>
                        <a:t>transmitting</a:t>
                      </a:r>
                      <a:r>
                        <a:rPr lang="en-GB" sz="2400" dirty="0">
                          <a:effectLst/>
                          <a:latin typeface="Calibri" panose="020F0502020204030204" pitchFamily="34" charset="0"/>
                          <a:cs typeface="Calibri" panose="020F0502020204030204" pitchFamily="34" charset="0"/>
                        </a:rPr>
                        <a:t> a Request-Action to the Process. </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cs typeface="Calibri" panose="020F0502020204030204" pitchFamily="34" charset="0"/>
                        </a:rPr>
                        <a:t>Request</a:t>
                      </a:r>
                      <a:r>
                        <a:rPr lang="en-GB" sz="2400" dirty="0">
                          <a:effectLst/>
                          <a:latin typeface="Calibri" panose="020F0502020204030204" pitchFamily="34" charset="0"/>
                          <a:cs typeface="Calibri" panose="020F0502020204030204" pitchFamily="34" charset="0"/>
                        </a:rPr>
                        <a:t> (Request-Action)</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3524958375"/>
                  </a:ext>
                </a:extLst>
              </a:tr>
              <a:tr h="699728">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dirty="0">
                          <a:effectLst/>
                          <a:latin typeface="Calibri" panose="020F0502020204030204" pitchFamily="34" charset="0"/>
                          <a:cs typeface="Calibri" panose="020F0502020204030204" pitchFamily="34" charset="0"/>
                        </a:rPr>
                        <a:t>To </a:t>
                      </a:r>
                      <a:r>
                        <a:rPr lang="en-GB" sz="2400" b="1" dirty="0">
                          <a:effectLst/>
                          <a:latin typeface="Calibri" panose="020F0502020204030204" pitchFamily="34" charset="0"/>
                          <a:cs typeface="Calibri" panose="020F0502020204030204" pitchFamily="34" charset="0"/>
                        </a:rPr>
                        <a:t>Respond</a:t>
                      </a:r>
                      <a:r>
                        <a:rPr lang="en-GB" sz="2400" dirty="0">
                          <a:effectLst/>
                          <a:latin typeface="Calibri" panose="020F0502020204030204" pitchFamily="34" charset="0"/>
                          <a:cs typeface="Calibri" panose="020F0502020204030204" pitchFamily="34" charset="0"/>
                        </a:rPr>
                        <a:t> to a Request-Action after performing it by </a:t>
                      </a:r>
                      <a:r>
                        <a:rPr lang="en-GB" sz="2400" i="1" dirty="0">
                          <a:effectLst/>
                          <a:latin typeface="Calibri" panose="020F0502020204030204" pitchFamily="34" charset="0"/>
                          <a:cs typeface="Calibri" panose="020F0502020204030204" pitchFamily="34" charset="0"/>
                        </a:rPr>
                        <a:t>transmitting</a:t>
                      </a:r>
                      <a:r>
                        <a:rPr lang="en-GB" sz="2400" dirty="0">
                          <a:effectLst/>
                          <a:latin typeface="Calibri" panose="020F0502020204030204" pitchFamily="34" charset="0"/>
                          <a:cs typeface="Calibri" panose="020F0502020204030204" pitchFamily="34" charset="0"/>
                        </a:rPr>
                        <a:t> a Response-Action to a Process. </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cs typeface="Calibri" panose="020F0502020204030204" pitchFamily="34" charset="0"/>
                        </a:rPr>
                        <a:t>Respond</a:t>
                      </a:r>
                      <a:r>
                        <a:rPr lang="en-GB" sz="2400" dirty="0">
                          <a:effectLst/>
                          <a:latin typeface="Calibri" panose="020F0502020204030204" pitchFamily="34" charset="0"/>
                          <a:cs typeface="Calibri" panose="020F0502020204030204" pitchFamily="34" charset="0"/>
                        </a:rPr>
                        <a:t> (Response-Action)</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3079000886"/>
                  </a:ext>
                </a:extLst>
              </a:tr>
              <a:tr h="1291686">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0" dirty="0">
                          <a:effectLst/>
                          <a:latin typeface="Calibri" panose="020F0502020204030204" pitchFamily="34" charset="0"/>
                          <a:ea typeface="DengXian" panose="02010600030101010101" pitchFamily="2" charset="-122"/>
                          <a:cs typeface="Calibri" panose="020F0502020204030204" pitchFamily="34" charset="0"/>
                        </a:rPr>
                        <a:t>To </a:t>
                      </a:r>
                      <a:r>
                        <a:rPr lang="en-GB" sz="2400" b="1" i="0" dirty="0">
                          <a:effectLst/>
                          <a:latin typeface="Calibri" panose="020F0502020204030204" pitchFamily="34" charset="0"/>
                          <a:ea typeface="DengXian" panose="02010600030101010101" pitchFamily="2" charset="-122"/>
                          <a:cs typeface="Calibri" panose="020F0502020204030204" pitchFamily="34" charset="0"/>
                        </a:rPr>
                        <a:t>Execute</a:t>
                      </a:r>
                      <a:r>
                        <a:rPr lang="en-GB" sz="2400" i="0" dirty="0">
                          <a:effectLst/>
                          <a:latin typeface="Calibri" panose="020F0502020204030204" pitchFamily="34" charset="0"/>
                          <a:ea typeface="DengXian" panose="02010600030101010101" pitchFamily="2" charset="-122"/>
                          <a:cs typeface="Calibri" panose="020F0502020204030204" pitchFamily="34" charset="0"/>
                        </a:rPr>
                        <a:t> </a:t>
                      </a:r>
                      <a:r>
                        <a:rPr lang="en-GB" sz="2400" dirty="0">
                          <a:effectLst/>
                          <a:latin typeface="Calibri" panose="020F0502020204030204" pitchFamily="34" charset="0"/>
                          <a:ea typeface="DengXian" panose="02010600030101010101" pitchFamily="2" charset="-122"/>
                          <a:cs typeface="Calibri" panose="020F0502020204030204" pitchFamily="34" charset="0"/>
                        </a:rPr>
                        <a:t>a Contract, i.e., a Program (and Metadata) activated by an external entity, e.g., a User or another activated Contract. Contracts may be Executed by a Blockchain.</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Execute</a:t>
                      </a:r>
                      <a:r>
                        <a:rPr lang="en-GB" sz="2400" dirty="0">
                          <a:effectLst/>
                          <a:latin typeface="Calibri" panose="020F0502020204030204" pitchFamily="34" charset="0"/>
                          <a:ea typeface="DengXian" panose="02010600030101010101" pitchFamily="2" charset="-122"/>
                          <a:cs typeface="Calibri" panose="020F0502020204030204" pitchFamily="34" charset="0"/>
                        </a:rPr>
                        <a:t> (Contract)</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156953745"/>
                  </a:ext>
                </a:extLst>
              </a:tr>
            </a:tbl>
          </a:graphicData>
        </a:graphic>
      </p:graphicFrame>
    </p:spTree>
    <p:extLst>
      <p:ext uri="{BB962C8B-B14F-4D97-AF65-F5344CB8AC3E}">
        <p14:creationId xmlns:p14="http://schemas.microsoft.com/office/powerpoint/2010/main" val="410487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7A96-67F5-C6A3-3288-709CC8AD7F24}"/>
              </a:ext>
            </a:extLst>
          </p:cNvPr>
          <p:cNvSpPr>
            <a:spLocks noGrp="1"/>
          </p:cNvSpPr>
          <p:nvPr>
            <p:ph type="title"/>
          </p:nvPr>
        </p:nvSpPr>
        <p:spPr/>
        <p:txBody>
          <a:bodyPr/>
          <a:lstStyle/>
          <a:p>
            <a:r>
              <a:rPr lang="en-US" dirty="0"/>
              <a:t>Call a Service/1</a:t>
            </a:r>
            <a:endParaRPr lang="en-150" dirty="0"/>
          </a:p>
        </p:txBody>
      </p:sp>
      <p:sp>
        <p:nvSpPr>
          <p:cNvPr id="3" name="Date Placeholder 2">
            <a:extLst>
              <a:ext uri="{FF2B5EF4-FFF2-40B4-BE49-F238E27FC236}">
                <a16:creationId xmlns:a16="http://schemas.microsoft.com/office/drawing/2014/main" id="{BD67BF77-EE66-FDF3-8DE4-1C2764E9A9E1}"/>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AD319F68-FFD1-41F2-56AB-F4D772FAD017}"/>
              </a:ext>
            </a:extLst>
          </p:cNvPr>
          <p:cNvSpPr>
            <a:spLocks noGrp="1"/>
          </p:cNvSpPr>
          <p:nvPr>
            <p:ph type="sldNum" sz="quarter" idx="12"/>
          </p:nvPr>
        </p:nvSpPr>
        <p:spPr/>
        <p:txBody>
          <a:bodyPr/>
          <a:lstStyle/>
          <a:p>
            <a:fld id="{D57F1E4F-1CFF-5643-939E-217C01CDF565}" type="slidenum">
              <a:rPr lang="en-US" smtClean="0"/>
              <a:pPr/>
              <a:t>37</a:t>
            </a:fld>
            <a:endParaRPr lang="en-US" dirty="0"/>
          </a:p>
        </p:txBody>
      </p:sp>
      <p:graphicFrame>
        <p:nvGraphicFramePr>
          <p:cNvPr id="5" name="Table 4">
            <a:extLst>
              <a:ext uri="{FF2B5EF4-FFF2-40B4-BE49-F238E27FC236}">
                <a16:creationId xmlns:a16="http://schemas.microsoft.com/office/drawing/2014/main" id="{E7DA551E-4611-60AF-2E3F-F01E457F99A6}"/>
              </a:ext>
            </a:extLst>
          </p:cNvPr>
          <p:cNvGraphicFramePr>
            <a:graphicFrameLocks noGrp="1"/>
          </p:cNvGraphicFramePr>
          <p:nvPr>
            <p:extLst>
              <p:ext uri="{D42A27DB-BD31-4B8C-83A1-F6EECF244321}">
                <p14:modId xmlns:p14="http://schemas.microsoft.com/office/powerpoint/2010/main" val="2767595868"/>
              </p:ext>
            </p:extLst>
          </p:nvPr>
        </p:nvGraphicFramePr>
        <p:xfrm>
          <a:off x="818606" y="1547359"/>
          <a:ext cx="10468291" cy="512064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3242776085"/>
                    </a:ext>
                  </a:extLst>
                </a:gridCol>
                <a:gridCol w="8227489">
                  <a:extLst>
                    <a:ext uri="{9D8B030D-6E8A-4147-A177-3AD203B41FA5}">
                      <a16:colId xmlns:a16="http://schemas.microsoft.com/office/drawing/2014/main" val="4251634594"/>
                    </a:ext>
                  </a:extLst>
                </a:gridCol>
                <a:gridCol w="2078242">
                  <a:extLst>
                    <a:ext uri="{9D8B030D-6E8A-4147-A177-3AD203B41FA5}">
                      <a16:colId xmlns:a16="http://schemas.microsoft.com/office/drawing/2014/main" val="2241476534"/>
                    </a:ext>
                  </a:extLst>
                </a:gridCol>
              </a:tblGrid>
              <a:tr h="182880">
                <a:tc>
                  <a:txBody>
                    <a:bodyPr/>
                    <a:lstStyle/>
                    <a:p>
                      <a:pPr algn="ct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ctr"/>
                      <a:r>
                        <a:rPr lang="en-GB" sz="2400" dirty="0">
                          <a:solidFill>
                            <a:schemeClr val="tx1"/>
                          </a:solidFill>
                          <a:effectLst/>
                          <a:latin typeface="Calibri" panose="020F0502020204030204" pitchFamily="34" charset="0"/>
                          <a:cs typeface="Calibri" panose="020F0502020204030204" pitchFamily="34" charset="0"/>
                        </a:rPr>
                        <a:t>Functional requirements</a:t>
                      </a: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ctr"/>
                      <a:r>
                        <a:rPr lang="en-GB" sz="2400" dirty="0">
                          <a:solidFill>
                            <a:schemeClr val="tx1"/>
                          </a:solidFill>
                          <a:effectLst/>
                          <a:latin typeface="Calibri" panose="020F0502020204030204" pitchFamily="34" charset="0"/>
                          <a:cs typeface="Calibri" panose="020F0502020204030204" pitchFamily="34" charset="0"/>
                        </a:rPr>
                        <a:t>Actions</a:t>
                      </a: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896411108"/>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0" dirty="0">
                          <a:effectLst/>
                          <a:latin typeface="Calibri" panose="020F0502020204030204" pitchFamily="34" charset="0"/>
                          <a:ea typeface="DengXian" panose="02010600030101010101" pitchFamily="2" charset="-122"/>
                          <a:cs typeface="Calibri" panose="020F0502020204030204" pitchFamily="34" charset="0"/>
                        </a:rPr>
                        <a:t>To </a:t>
                      </a:r>
                      <a:r>
                        <a:rPr lang="en-GB" sz="2400" b="1" i="0" dirty="0">
                          <a:effectLst/>
                          <a:latin typeface="Calibri" panose="020F0502020204030204" pitchFamily="34" charset="0"/>
                          <a:ea typeface="DengXian" panose="02010600030101010101" pitchFamily="2" charset="-122"/>
                          <a:cs typeface="Calibri" panose="020F0502020204030204" pitchFamily="34" charset="0"/>
                        </a:rPr>
                        <a:t>Author</a:t>
                      </a:r>
                      <a:r>
                        <a:rPr lang="en-GB" sz="2400" i="0" dirty="0">
                          <a:effectLst/>
                          <a:latin typeface="Calibri" panose="020F0502020204030204" pitchFamily="34" charset="0"/>
                          <a:ea typeface="DengXian" panose="02010600030101010101" pitchFamily="2" charset="-122"/>
                          <a:cs typeface="Calibri" panose="020F0502020204030204" pitchFamily="34" charset="0"/>
                        </a:rPr>
                        <a:t> </a:t>
                      </a:r>
                      <a:r>
                        <a:rPr lang="en-GB" sz="2400" dirty="0">
                          <a:effectLst/>
                          <a:latin typeface="Calibri" panose="020F0502020204030204" pitchFamily="34" charset="0"/>
                          <a:ea typeface="DengXian" panose="02010600030101010101" pitchFamily="2" charset="-122"/>
                          <a:cs typeface="Calibri" panose="020F0502020204030204" pitchFamily="34" charset="0"/>
                        </a:rPr>
                        <a:t>an Item by calling a Service and providing it with Data and Metadata. Note: An M-Instance can provide a Service, internal or external to the M-Instance, that Users can call to create Items for use in the M-Instance.</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Author</a:t>
                      </a:r>
                      <a:r>
                        <a:rPr lang="en-GB" sz="2400" dirty="0">
                          <a:effectLst/>
                          <a:latin typeface="Calibri" panose="020F0502020204030204" pitchFamily="34" charset="0"/>
                          <a:ea typeface="DengXian" panose="02010600030101010101" pitchFamily="2" charset="-122"/>
                          <a:cs typeface="Calibri" panose="020F0502020204030204" pitchFamily="34" charset="0"/>
                        </a:rPr>
                        <a:t> (Item)</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808490211"/>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0" dirty="0">
                          <a:effectLst/>
                          <a:latin typeface="Calibri" panose="020F0502020204030204" pitchFamily="34" charset="0"/>
                          <a:ea typeface="DengXian" panose="02010600030101010101" pitchFamily="2" charset="-122"/>
                          <a:cs typeface="Calibri" panose="020F0502020204030204" pitchFamily="34" charset="0"/>
                        </a:rPr>
                        <a:t>To </a:t>
                      </a:r>
                      <a:r>
                        <a:rPr lang="en-GB" sz="2400" b="1" i="0" dirty="0">
                          <a:effectLst/>
                          <a:latin typeface="Calibri" panose="020F0502020204030204" pitchFamily="34" charset="0"/>
                          <a:ea typeface="DengXian" panose="02010600030101010101" pitchFamily="2" charset="-122"/>
                          <a:cs typeface="Calibri" panose="020F0502020204030204" pitchFamily="34" charset="0"/>
                        </a:rPr>
                        <a:t>Discover</a:t>
                      </a:r>
                      <a:r>
                        <a:rPr lang="en-GB" sz="2400" i="0" dirty="0">
                          <a:effectLst/>
                          <a:latin typeface="Calibri" panose="020F0502020204030204" pitchFamily="34" charset="0"/>
                          <a:ea typeface="DengXian" panose="02010600030101010101" pitchFamily="2" charset="-122"/>
                          <a:cs typeface="Calibri" panose="020F0502020204030204" pitchFamily="34" charset="0"/>
                        </a:rPr>
                        <a:t> </a:t>
                      </a:r>
                      <a:r>
                        <a:rPr lang="en-GB" sz="2400" dirty="0">
                          <a:effectLst/>
                          <a:latin typeface="Calibri" panose="020F0502020204030204" pitchFamily="34" charset="0"/>
                          <a:ea typeface="DengXian" panose="02010600030101010101" pitchFamily="2" charset="-122"/>
                          <a:cs typeface="Calibri" panose="020F0502020204030204" pitchFamily="34" charset="0"/>
                        </a:rPr>
                        <a:t>Items by giving a description of the Items. Comments: An M-Instance may provide a Service that Users can call to find Items or Processes they need or allow a User to Call an external Service to find Items outside of the M-Instance.</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Identify</a:t>
                      </a:r>
                      <a:r>
                        <a:rPr lang="en-GB" sz="2400" dirty="0">
                          <a:effectLst/>
                          <a:latin typeface="Calibri" panose="020F0502020204030204" pitchFamily="34" charset="0"/>
                          <a:ea typeface="DengXian" panose="02010600030101010101" pitchFamily="2" charset="-122"/>
                          <a:cs typeface="Calibri" panose="020F0502020204030204" pitchFamily="34" charset="0"/>
                        </a:rPr>
                        <a:t> (Item)</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1628819101"/>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0" dirty="0">
                          <a:effectLst/>
                          <a:latin typeface="Calibri" panose="020F0502020204030204" pitchFamily="34" charset="0"/>
                          <a:ea typeface="DengXian" panose="02010600030101010101" pitchFamily="2" charset="-122"/>
                          <a:cs typeface="Calibri" panose="020F0502020204030204" pitchFamily="34" charset="0"/>
                        </a:rPr>
                        <a:t>To </a:t>
                      </a:r>
                      <a:r>
                        <a:rPr lang="en-GB" sz="2400" b="1" i="0" dirty="0">
                          <a:effectLst/>
                          <a:latin typeface="Calibri" panose="020F0502020204030204" pitchFamily="34" charset="0"/>
                          <a:ea typeface="DengXian" panose="02010600030101010101" pitchFamily="2" charset="-122"/>
                          <a:cs typeface="Calibri" panose="020F0502020204030204" pitchFamily="34" charset="0"/>
                        </a:rPr>
                        <a:t>Inform</a:t>
                      </a:r>
                      <a:r>
                        <a:rPr lang="en-GB" sz="2400" i="0" dirty="0">
                          <a:effectLst/>
                          <a:latin typeface="Calibri" panose="020F0502020204030204" pitchFamily="34" charset="0"/>
                          <a:ea typeface="DengXian" panose="02010600030101010101" pitchFamily="2" charset="-122"/>
                          <a:cs typeface="Calibri" panose="020F0502020204030204" pitchFamily="34" charset="0"/>
                        </a:rPr>
                        <a:t> </a:t>
                      </a:r>
                      <a:r>
                        <a:rPr lang="en-GB" sz="2400" dirty="0">
                          <a:effectLst/>
                          <a:latin typeface="Calibri" panose="020F0502020204030204" pitchFamily="34" charset="0"/>
                          <a:ea typeface="DengXian" panose="02010600030101010101" pitchFamily="2" charset="-122"/>
                          <a:cs typeface="Calibri" panose="020F0502020204030204" pitchFamily="34" charset="0"/>
                        </a:rPr>
                        <a:t>about an Item. A User may wish to know more about an Item, starting from its Metadata but potentially including other information the Service has collected on the Item.</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Modify</a:t>
                      </a:r>
                      <a:r>
                        <a:rPr lang="en-GB" sz="2400" dirty="0">
                          <a:effectLst/>
                          <a:latin typeface="Calibri" panose="020F0502020204030204" pitchFamily="34" charset="0"/>
                          <a:ea typeface="DengXian" panose="02010600030101010101" pitchFamily="2" charset="-122"/>
                          <a:cs typeface="Calibri" panose="020F0502020204030204" pitchFamily="34" charset="0"/>
                        </a:rPr>
                        <a:t> (Item)</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777307288"/>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0" dirty="0">
                          <a:effectLst/>
                          <a:latin typeface="Calibri" panose="020F0502020204030204" pitchFamily="34" charset="0"/>
                          <a:ea typeface="DengXian" panose="02010600030101010101" pitchFamily="2" charset="-122"/>
                          <a:cs typeface="Calibri" panose="020F0502020204030204" pitchFamily="34" charset="0"/>
                        </a:rPr>
                        <a:t>To </a:t>
                      </a:r>
                      <a:r>
                        <a:rPr lang="en-GB" sz="2400" b="1" i="0" dirty="0">
                          <a:effectLst/>
                          <a:latin typeface="Calibri" panose="020F0502020204030204" pitchFamily="34" charset="0"/>
                          <a:ea typeface="DengXian" panose="02010600030101010101" pitchFamily="2" charset="-122"/>
                          <a:cs typeface="Calibri" panose="020F0502020204030204" pitchFamily="34" charset="0"/>
                        </a:rPr>
                        <a:t>Interpret</a:t>
                      </a:r>
                      <a:r>
                        <a:rPr lang="en-GB" sz="2400" i="0" dirty="0">
                          <a:effectLst/>
                          <a:latin typeface="Calibri" panose="020F0502020204030204" pitchFamily="34" charset="0"/>
                          <a:ea typeface="DengXian" panose="02010600030101010101" pitchFamily="2" charset="-122"/>
                          <a:cs typeface="Calibri" panose="020F0502020204030204" pitchFamily="34" charset="0"/>
                        </a:rPr>
                        <a:t> </a:t>
                      </a:r>
                      <a:r>
                        <a:rPr lang="en-GB" sz="2400" dirty="0">
                          <a:effectLst/>
                          <a:latin typeface="Calibri" panose="020F0502020204030204" pitchFamily="34" charset="0"/>
                          <a:ea typeface="DengXian" panose="02010600030101010101" pitchFamily="2" charset="-122"/>
                          <a:cs typeface="Calibri" panose="020F0502020204030204" pitchFamily="34" charset="0"/>
                        </a:rPr>
                        <a:t>an Item. E.g., a User requests translation of an utterance, recognise a face, convert a sign language message.</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Author</a:t>
                      </a:r>
                      <a:r>
                        <a:rPr lang="en-GB" sz="2400" dirty="0">
                          <a:effectLst/>
                          <a:latin typeface="Calibri" panose="020F0502020204030204" pitchFamily="34" charset="0"/>
                          <a:ea typeface="DengXian" panose="02010600030101010101" pitchFamily="2" charset="-122"/>
                          <a:cs typeface="Calibri" panose="020F0502020204030204" pitchFamily="34" charset="0"/>
                        </a:rPr>
                        <a:t> (Item)</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296035674"/>
                  </a:ext>
                </a:extLst>
              </a:tr>
            </a:tbl>
          </a:graphicData>
        </a:graphic>
      </p:graphicFrame>
    </p:spTree>
    <p:extLst>
      <p:ext uri="{BB962C8B-B14F-4D97-AF65-F5344CB8AC3E}">
        <p14:creationId xmlns:p14="http://schemas.microsoft.com/office/powerpoint/2010/main" val="234614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7A96-67F5-C6A3-3288-709CC8AD7F24}"/>
              </a:ext>
            </a:extLst>
          </p:cNvPr>
          <p:cNvSpPr>
            <a:spLocks noGrp="1"/>
          </p:cNvSpPr>
          <p:nvPr>
            <p:ph type="title"/>
          </p:nvPr>
        </p:nvSpPr>
        <p:spPr/>
        <p:txBody>
          <a:bodyPr/>
          <a:lstStyle/>
          <a:p>
            <a:r>
              <a:rPr lang="en-US" dirty="0"/>
              <a:t>Call a Service/2</a:t>
            </a:r>
            <a:endParaRPr lang="en-150" dirty="0"/>
          </a:p>
        </p:txBody>
      </p:sp>
      <p:sp>
        <p:nvSpPr>
          <p:cNvPr id="3" name="Date Placeholder 2">
            <a:extLst>
              <a:ext uri="{FF2B5EF4-FFF2-40B4-BE49-F238E27FC236}">
                <a16:creationId xmlns:a16="http://schemas.microsoft.com/office/drawing/2014/main" id="{BD67BF77-EE66-FDF3-8DE4-1C2764E9A9E1}"/>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AD319F68-FFD1-41F2-56AB-F4D772FAD017}"/>
              </a:ext>
            </a:extLst>
          </p:cNvPr>
          <p:cNvSpPr>
            <a:spLocks noGrp="1"/>
          </p:cNvSpPr>
          <p:nvPr>
            <p:ph type="sldNum" sz="quarter" idx="12"/>
          </p:nvPr>
        </p:nvSpPr>
        <p:spPr/>
        <p:txBody>
          <a:bodyPr/>
          <a:lstStyle/>
          <a:p>
            <a:fld id="{D57F1E4F-1CFF-5643-939E-217C01CDF565}" type="slidenum">
              <a:rPr lang="en-US" smtClean="0"/>
              <a:pPr/>
              <a:t>38</a:t>
            </a:fld>
            <a:endParaRPr lang="en-US" dirty="0"/>
          </a:p>
        </p:txBody>
      </p:sp>
      <p:graphicFrame>
        <p:nvGraphicFramePr>
          <p:cNvPr id="5" name="Table 4">
            <a:extLst>
              <a:ext uri="{FF2B5EF4-FFF2-40B4-BE49-F238E27FC236}">
                <a16:creationId xmlns:a16="http://schemas.microsoft.com/office/drawing/2014/main" id="{E7DA551E-4611-60AF-2E3F-F01E457F99A6}"/>
              </a:ext>
            </a:extLst>
          </p:cNvPr>
          <p:cNvGraphicFramePr>
            <a:graphicFrameLocks noGrp="1"/>
          </p:cNvGraphicFramePr>
          <p:nvPr>
            <p:extLst>
              <p:ext uri="{D42A27DB-BD31-4B8C-83A1-F6EECF244321}">
                <p14:modId xmlns:p14="http://schemas.microsoft.com/office/powerpoint/2010/main" val="4076549644"/>
              </p:ext>
            </p:extLst>
          </p:nvPr>
        </p:nvGraphicFramePr>
        <p:xfrm>
          <a:off x="1151113" y="1706644"/>
          <a:ext cx="10468291" cy="402336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3242776085"/>
                    </a:ext>
                  </a:extLst>
                </a:gridCol>
                <a:gridCol w="8775022">
                  <a:extLst>
                    <a:ext uri="{9D8B030D-6E8A-4147-A177-3AD203B41FA5}">
                      <a16:colId xmlns:a16="http://schemas.microsoft.com/office/drawing/2014/main" val="4251634594"/>
                    </a:ext>
                  </a:extLst>
                </a:gridCol>
                <a:gridCol w="1530709">
                  <a:extLst>
                    <a:ext uri="{9D8B030D-6E8A-4147-A177-3AD203B41FA5}">
                      <a16:colId xmlns:a16="http://schemas.microsoft.com/office/drawing/2014/main" val="2241476534"/>
                    </a:ext>
                  </a:extLst>
                </a:gridCol>
              </a:tblGrid>
              <a:tr h="182880">
                <a:tc>
                  <a:txBody>
                    <a:bodyPr/>
                    <a:lstStyle/>
                    <a:p>
                      <a:pPr algn="ct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ctr"/>
                      <a:r>
                        <a:rPr lang="en-GB" sz="2400" dirty="0">
                          <a:solidFill>
                            <a:schemeClr val="tx1"/>
                          </a:solidFill>
                          <a:effectLst/>
                          <a:latin typeface="Calibri" panose="020F0502020204030204" pitchFamily="34" charset="0"/>
                          <a:cs typeface="Calibri" panose="020F0502020204030204" pitchFamily="34" charset="0"/>
                        </a:rPr>
                        <a:t>Functional requirements</a:t>
                      </a: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ctr"/>
                      <a:r>
                        <a:rPr lang="en-GB" sz="2400" dirty="0">
                          <a:solidFill>
                            <a:schemeClr val="tx1"/>
                          </a:solidFill>
                          <a:effectLst/>
                          <a:latin typeface="Calibri" panose="020F0502020204030204" pitchFamily="34" charset="0"/>
                          <a:cs typeface="Calibri" panose="020F0502020204030204" pitchFamily="34" charset="0"/>
                        </a:rPr>
                        <a:t>Actions</a:t>
                      </a: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896411108"/>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0" dirty="0">
                          <a:effectLst/>
                          <a:latin typeface="Calibri" panose="020F0502020204030204" pitchFamily="34" charset="0"/>
                          <a:ea typeface="DengXian" panose="02010600030101010101" pitchFamily="2" charset="-122"/>
                          <a:cs typeface="Calibri" panose="020F0502020204030204" pitchFamily="34" charset="0"/>
                        </a:rPr>
                        <a:t>To</a:t>
                      </a:r>
                      <a:r>
                        <a:rPr lang="en-GB" sz="2400" i="1" dirty="0">
                          <a:effectLst/>
                          <a:latin typeface="Calibri" panose="020F0502020204030204" pitchFamily="34" charset="0"/>
                          <a:ea typeface="DengXian" panose="02010600030101010101" pitchFamily="2" charset="-122"/>
                          <a:cs typeface="Calibri" panose="020F0502020204030204" pitchFamily="34" charset="0"/>
                        </a:rPr>
                        <a:t> </a:t>
                      </a:r>
                      <a:r>
                        <a:rPr lang="en-GB" sz="2400" b="1" i="0" dirty="0">
                          <a:effectLst/>
                          <a:latin typeface="Calibri" panose="020F0502020204030204" pitchFamily="34" charset="0"/>
                          <a:ea typeface="DengXian" panose="02010600030101010101" pitchFamily="2" charset="-122"/>
                          <a:cs typeface="Calibri" panose="020F0502020204030204" pitchFamily="34" charset="0"/>
                        </a:rPr>
                        <a:t>Post</a:t>
                      </a:r>
                      <a:r>
                        <a:rPr lang="en-GB" sz="2400" i="0" dirty="0">
                          <a:effectLst/>
                          <a:latin typeface="Calibri" panose="020F0502020204030204" pitchFamily="34" charset="0"/>
                          <a:ea typeface="DengXian" panose="02010600030101010101" pitchFamily="2" charset="-122"/>
                          <a:cs typeface="Calibri" panose="020F0502020204030204" pitchFamily="34" charset="0"/>
                        </a:rPr>
                        <a:t> </a:t>
                      </a:r>
                      <a:r>
                        <a:rPr lang="en-GB" sz="2400" dirty="0">
                          <a:effectLst/>
                          <a:latin typeface="Calibri" panose="020F0502020204030204" pitchFamily="34" charset="0"/>
                          <a:ea typeface="DengXian" panose="02010600030101010101" pitchFamily="2" charset="-122"/>
                          <a:cs typeface="Calibri" panose="020F0502020204030204" pitchFamily="34" charset="0"/>
                        </a:rPr>
                        <a:t>an Asset: a User wishing to surrender (part of) its Rights on an Asset places the Asset at an M-Location or Posts it to a marketplace.</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a:effectLst/>
                          <a:latin typeface="Calibri" panose="020F0502020204030204" pitchFamily="34" charset="0"/>
                          <a:ea typeface="DengXian" panose="02010600030101010101" pitchFamily="2" charset="-122"/>
                          <a:cs typeface="Calibri" panose="020F0502020204030204" pitchFamily="34" charset="0"/>
                        </a:rPr>
                        <a:t>Post</a:t>
                      </a:r>
                      <a:r>
                        <a:rPr lang="en-GB" sz="2400">
                          <a:effectLst/>
                          <a:latin typeface="Calibri" panose="020F0502020204030204" pitchFamily="34" charset="0"/>
                          <a:ea typeface="DengXian" panose="02010600030101010101" pitchFamily="2" charset="-122"/>
                          <a:cs typeface="Calibri" panose="020F0502020204030204" pitchFamily="34" charset="0"/>
                        </a:rPr>
                        <a:t> (Asset)</a:t>
                      </a:r>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3321551554"/>
                  </a:ext>
                </a:extLst>
              </a:tr>
              <a:tr h="91440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To </a:t>
                      </a:r>
                      <a:r>
                        <a:rPr lang="en-GB" sz="2400" b="1" dirty="0">
                          <a:effectLst/>
                          <a:latin typeface="Calibri" panose="020F0502020204030204" pitchFamily="34" charset="0"/>
                          <a:ea typeface="DengXian" panose="02010600030101010101" pitchFamily="2" charset="-122"/>
                          <a:cs typeface="Calibri" panose="020F0502020204030204" pitchFamily="34" charset="0"/>
                        </a:rPr>
                        <a:t>Transact </a:t>
                      </a:r>
                      <a:r>
                        <a:rPr lang="en-GB" sz="2400" dirty="0">
                          <a:effectLst/>
                          <a:latin typeface="Calibri" panose="020F0502020204030204" pitchFamily="34" charset="0"/>
                          <a:ea typeface="DengXian" panose="02010600030101010101" pitchFamily="2" charset="-122"/>
                          <a:cs typeface="Calibri" panose="020F0502020204030204" pitchFamily="34" charset="0"/>
                        </a:rPr>
                        <a:t>an Asset. A User surrenders to another User (part of) its Rights to an Asset, possibly recognising the role of a Service. After Transaction, the parties have different Rights on the Asset and may have different statuses of their Wallets.</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Transact (</a:t>
                      </a:r>
                      <a:r>
                        <a:rPr lang="en-GB" sz="2400" i="0" dirty="0">
                          <a:effectLst/>
                          <a:latin typeface="Calibri" panose="020F0502020204030204" pitchFamily="34" charset="0"/>
                          <a:ea typeface="DengXian" panose="02010600030101010101" pitchFamily="2" charset="-122"/>
                          <a:cs typeface="Calibri" panose="020F0502020204030204" pitchFamily="34" charset="0"/>
                        </a:rPr>
                        <a:t>Asset</a:t>
                      </a:r>
                      <a:r>
                        <a:rPr lang="en-GB" sz="2400" i="1" dirty="0">
                          <a:effectLst/>
                          <a:latin typeface="Calibri" panose="020F0502020204030204" pitchFamily="34" charset="0"/>
                          <a:ea typeface="DengXian" panose="02010600030101010101" pitchFamily="2" charset="-122"/>
                          <a:cs typeface="Calibri" panose="020F0502020204030204" pitchFamily="34" charset="0"/>
                        </a:rPr>
                        <a:t>) </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3001818798"/>
                  </a:ext>
                </a:extLst>
              </a:tr>
              <a:tr h="91440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0" dirty="0">
                          <a:effectLst/>
                          <a:latin typeface="Calibri" panose="020F0502020204030204" pitchFamily="34" charset="0"/>
                          <a:ea typeface="DengXian" panose="02010600030101010101" pitchFamily="2" charset="-122"/>
                          <a:cs typeface="Calibri" panose="020F0502020204030204" pitchFamily="34" charset="0"/>
                        </a:rPr>
                        <a:t>To </a:t>
                      </a:r>
                      <a:r>
                        <a:rPr lang="en-GB" sz="2400" b="1" i="0" dirty="0">
                          <a:effectLst/>
                          <a:latin typeface="Calibri" panose="020F0502020204030204" pitchFamily="34" charset="0"/>
                          <a:ea typeface="DengXian" panose="02010600030101010101" pitchFamily="2" charset="-122"/>
                          <a:cs typeface="Calibri" panose="020F0502020204030204" pitchFamily="34" charset="0"/>
                        </a:rPr>
                        <a:t>Request</a:t>
                      </a:r>
                      <a:r>
                        <a:rPr lang="en-GB" sz="2400" i="0" dirty="0">
                          <a:effectLst/>
                          <a:latin typeface="Calibri" panose="020F0502020204030204" pitchFamily="34" charset="0"/>
                          <a:ea typeface="DengXian" panose="02010600030101010101" pitchFamily="2" charset="-122"/>
                          <a:cs typeface="Calibri" panose="020F0502020204030204" pitchFamily="34" charset="0"/>
                        </a:rPr>
                        <a:t> </a:t>
                      </a:r>
                      <a:r>
                        <a:rPr lang="en-GB" sz="2400" dirty="0">
                          <a:effectLst/>
                          <a:latin typeface="Calibri" panose="020F0502020204030204" pitchFamily="34" charset="0"/>
                          <a:ea typeface="DengXian" panose="02010600030101010101" pitchFamily="2" charset="-122"/>
                          <a:cs typeface="Calibri" panose="020F0502020204030204" pitchFamily="34" charset="0"/>
                        </a:rPr>
                        <a:t>a Resolution Service to enable </a:t>
                      </a:r>
                      <a:r>
                        <a:rPr lang="en-GB" sz="2400" dirty="0" err="1">
                          <a:effectLst/>
                          <a:latin typeface="Calibri" panose="020F0502020204030204" pitchFamily="34" charset="0"/>
                          <a:ea typeface="DengXian" panose="02010600030101010101" pitchFamily="2" charset="-122"/>
                          <a:cs typeface="Calibri" panose="020F0502020204030204" pitchFamily="34" charset="0"/>
                        </a:rPr>
                        <a:t>Process</a:t>
                      </a:r>
                      <a:r>
                        <a:rPr lang="en-GB" sz="2400" baseline="-25000" dirty="0" err="1">
                          <a:effectLst/>
                          <a:latin typeface="Calibri" panose="020F0502020204030204" pitchFamily="34" charset="0"/>
                          <a:ea typeface="DengXian" panose="02010600030101010101" pitchFamily="2" charset="-122"/>
                          <a:cs typeface="Calibri" panose="020F0502020204030204" pitchFamily="34" charset="0"/>
                        </a:rPr>
                        <a:t>A</a:t>
                      </a:r>
                      <a:r>
                        <a:rPr lang="en-GB" sz="2400" dirty="0">
                          <a:effectLst/>
                          <a:latin typeface="Calibri" panose="020F0502020204030204" pitchFamily="34" charset="0"/>
                          <a:ea typeface="DengXian" panose="02010600030101010101" pitchFamily="2" charset="-122"/>
                          <a:cs typeface="Calibri" panose="020F0502020204030204" pitchFamily="34" charset="0"/>
                        </a:rPr>
                        <a:t> in M-</a:t>
                      </a:r>
                      <a:r>
                        <a:rPr lang="en-GB" sz="2400" dirty="0" err="1">
                          <a:effectLst/>
                          <a:latin typeface="Calibri" panose="020F0502020204030204" pitchFamily="34" charset="0"/>
                          <a:ea typeface="DengXian" panose="02010600030101010101" pitchFamily="2" charset="-122"/>
                          <a:cs typeface="Calibri" panose="020F0502020204030204" pitchFamily="34" charset="0"/>
                        </a:rPr>
                        <a:t>Instance</a:t>
                      </a:r>
                      <a:r>
                        <a:rPr lang="en-GB" sz="2400" baseline="-25000" dirty="0" err="1">
                          <a:effectLst/>
                          <a:latin typeface="Calibri" panose="020F0502020204030204" pitchFamily="34" charset="0"/>
                          <a:ea typeface="DengXian" panose="02010600030101010101" pitchFamily="2" charset="-122"/>
                          <a:cs typeface="Calibri" panose="020F0502020204030204" pitchFamily="34" charset="0"/>
                        </a:rPr>
                        <a:t>A</a:t>
                      </a:r>
                      <a:r>
                        <a:rPr lang="en-GB" sz="2400" dirty="0">
                          <a:effectLst/>
                          <a:latin typeface="Calibri" panose="020F0502020204030204" pitchFamily="34" charset="0"/>
                          <a:ea typeface="DengXian" panose="02010600030101010101" pitchFamily="2" charset="-122"/>
                          <a:cs typeface="Calibri" panose="020F0502020204030204" pitchFamily="34" charset="0"/>
                        </a:rPr>
                        <a:t> to communicate with </a:t>
                      </a:r>
                      <a:r>
                        <a:rPr lang="en-GB" sz="2400" dirty="0" err="1">
                          <a:effectLst/>
                          <a:latin typeface="Calibri" panose="020F0502020204030204" pitchFamily="34" charset="0"/>
                          <a:ea typeface="DengXian" panose="02010600030101010101" pitchFamily="2" charset="-122"/>
                          <a:cs typeface="Calibri" panose="020F0502020204030204" pitchFamily="34" charset="0"/>
                        </a:rPr>
                        <a:t>Process</a:t>
                      </a:r>
                      <a:r>
                        <a:rPr lang="en-GB" sz="2400" baseline="-25000" dirty="0" err="1">
                          <a:effectLst/>
                          <a:latin typeface="Calibri" panose="020F0502020204030204" pitchFamily="34" charset="0"/>
                          <a:ea typeface="DengXian" panose="02010600030101010101" pitchFamily="2" charset="-122"/>
                          <a:cs typeface="Calibri" panose="020F0502020204030204" pitchFamily="34" charset="0"/>
                        </a:rPr>
                        <a:t>B</a:t>
                      </a:r>
                      <a:r>
                        <a:rPr lang="en-GB" sz="2400" dirty="0">
                          <a:effectLst/>
                          <a:latin typeface="Calibri" panose="020F0502020204030204" pitchFamily="34" charset="0"/>
                          <a:ea typeface="DengXian" panose="02010600030101010101" pitchFamily="2" charset="-122"/>
                          <a:cs typeface="Calibri" panose="020F0502020204030204" pitchFamily="34" charset="0"/>
                        </a:rPr>
                        <a:t> in a different M-</a:t>
                      </a:r>
                      <a:r>
                        <a:rPr lang="en-GB" sz="2400" dirty="0" err="1">
                          <a:effectLst/>
                          <a:latin typeface="Calibri" panose="020F0502020204030204" pitchFamily="34" charset="0"/>
                          <a:ea typeface="DengXian" panose="02010600030101010101" pitchFamily="2" charset="-122"/>
                          <a:cs typeface="Calibri" panose="020F0502020204030204" pitchFamily="34" charset="0"/>
                        </a:rPr>
                        <a:t>Instance</a:t>
                      </a:r>
                      <a:r>
                        <a:rPr lang="en-GB" sz="2400" baseline="-25000" dirty="0" err="1">
                          <a:effectLst/>
                          <a:latin typeface="Calibri" panose="020F0502020204030204" pitchFamily="34" charset="0"/>
                          <a:ea typeface="DengXian" panose="02010600030101010101" pitchFamily="2" charset="-122"/>
                          <a:cs typeface="Calibri" panose="020F0502020204030204" pitchFamily="34" charset="0"/>
                        </a:rPr>
                        <a:t>B</a:t>
                      </a:r>
                      <a:r>
                        <a:rPr lang="en-GB" sz="2400" dirty="0">
                          <a:effectLst/>
                          <a:latin typeface="Calibri" panose="020F0502020204030204" pitchFamily="34" charset="0"/>
                          <a:ea typeface="DengXian" panose="02010600030101010101" pitchFamily="2" charset="-122"/>
                          <a:cs typeface="Calibri" panose="020F0502020204030204" pitchFamily="34" charset="0"/>
                        </a:rPr>
                        <a:t>. The Resolution Service can be offered by the M-Instance or available outside of the M-Instance. </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Request </a:t>
                      </a:r>
                      <a:r>
                        <a:rPr lang="en-GB" sz="2400" dirty="0">
                          <a:effectLst/>
                          <a:latin typeface="Calibri" panose="020F0502020204030204" pitchFamily="34" charset="0"/>
                          <a:ea typeface="DengXian" panose="02010600030101010101" pitchFamily="2" charset="-122"/>
                          <a:cs typeface="Calibri" panose="020F0502020204030204" pitchFamily="34" charset="0"/>
                        </a:rPr>
                        <a:t>(Request-Action)</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1822752720"/>
                  </a:ext>
                </a:extLst>
              </a:tr>
            </a:tbl>
          </a:graphicData>
        </a:graphic>
      </p:graphicFrame>
    </p:spTree>
    <p:extLst>
      <p:ext uri="{BB962C8B-B14F-4D97-AF65-F5344CB8AC3E}">
        <p14:creationId xmlns:p14="http://schemas.microsoft.com/office/powerpoint/2010/main" val="4066362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DFD8D-1DA2-1F93-6D0B-57D67084D110}"/>
              </a:ext>
            </a:extLst>
          </p:cNvPr>
          <p:cNvSpPr>
            <a:spLocks noGrp="1"/>
          </p:cNvSpPr>
          <p:nvPr>
            <p:ph type="title"/>
          </p:nvPr>
        </p:nvSpPr>
        <p:spPr/>
        <p:txBody>
          <a:bodyPr/>
          <a:lstStyle/>
          <a:p>
            <a:r>
              <a:rPr lang="en-US" dirty="0"/>
              <a:t>Manage Entities, Media, scenes and Data/Metadata</a:t>
            </a:r>
            <a:br>
              <a:rPr lang="en-US" dirty="0"/>
            </a:br>
            <a:r>
              <a:rPr lang="en-US" dirty="0"/>
              <a:t>(MM)</a:t>
            </a:r>
            <a:endParaRPr lang="en-150" dirty="0"/>
          </a:p>
        </p:txBody>
      </p:sp>
      <p:sp>
        <p:nvSpPr>
          <p:cNvPr id="3" name="Date Placeholder 2">
            <a:extLst>
              <a:ext uri="{FF2B5EF4-FFF2-40B4-BE49-F238E27FC236}">
                <a16:creationId xmlns:a16="http://schemas.microsoft.com/office/drawing/2014/main" id="{7E7E41DD-EC4C-FB2C-5823-ECE296996E50}"/>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209BD922-7CBB-1CC0-9D0C-052D4D3C7450}"/>
              </a:ext>
            </a:extLst>
          </p:cNvPr>
          <p:cNvSpPr>
            <a:spLocks noGrp="1"/>
          </p:cNvSpPr>
          <p:nvPr>
            <p:ph type="sldNum" sz="quarter" idx="12"/>
          </p:nvPr>
        </p:nvSpPr>
        <p:spPr/>
        <p:txBody>
          <a:bodyPr/>
          <a:lstStyle/>
          <a:p>
            <a:fld id="{D57F1E4F-1CFF-5643-939E-217C01CDF565}" type="slidenum">
              <a:rPr lang="en-US" smtClean="0"/>
              <a:pPr/>
              <a:t>39</a:t>
            </a:fld>
            <a:endParaRPr lang="en-US" dirty="0"/>
          </a:p>
        </p:txBody>
      </p:sp>
      <p:graphicFrame>
        <p:nvGraphicFramePr>
          <p:cNvPr id="5" name="Table 4">
            <a:extLst>
              <a:ext uri="{FF2B5EF4-FFF2-40B4-BE49-F238E27FC236}">
                <a16:creationId xmlns:a16="http://schemas.microsoft.com/office/drawing/2014/main" id="{B22205D8-D474-C7FB-E928-68F3DB9A7B25}"/>
              </a:ext>
            </a:extLst>
          </p:cNvPr>
          <p:cNvGraphicFramePr>
            <a:graphicFrameLocks noGrp="1"/>
          </p:cNvGraphicFramePr>
          <p:nvPr>
            <p:extLst>
              <p:ext uri="{D42A27DB-BD31-4B8C-83A1-F6EECF244321}">
                <p14:modId xmlns:p14="http://schemas.microsoft.com/office/powerpoint/2010/main" val="2189332775"/>
              </p:ext>
            </p:extLst>
          </p:nvPr>
        </p:nvGraphicFramePr>
        <p:xfrm>
          <a:off x="1320800" y="1905000"/>
          <a:ext cx="10468291" cy="438912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1510405789"/>
                    </a:ext>
                  </a:extLst>
                </a:gridCol>
                <a:gridCol w="8621222">
                  <a:extLst>
                    <a:ext uri="{9D8B030D-6E8A-4147-A177-3AD203B41FA5}">
                      <a16:colId xmlns:a16="http://schemas.microsoft.com/office/drawing/2014/main" val="2625282860"/>
                    </a:ext>
                  </a:extLst>
                </a:gridCol>
                <a:gridCol w="1684509">
                  <a:extLst>
                    <a:ext uri="{9D8B030D-6E8A-4147-A177-3AD203B41FA5}">
                      <a16:colId xmlns:a16="http://schemas.microsoft.com/office/drawing/2014/main" val="2877189840"/>
                    </a:ext>
                  </a:extLst>
                </a:gridCol>
              </a:tblGrid>
              <a:tr h="365760">
                <a:tc>
                  <a:txBody>
                    <a:bodyPr/>
                    <a:lstStyle/>
                    <a:p>
                      <a:pPr algn="ct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ctr"/>
                      <a:r>
                        <a:rPr lang="en-GB" sz="2400" dirty="0">
                          <a:solidFill>
                            <a:schemeClr val="tx1"/>
                          </a:solidFill>
                          <a:effectLst/>
                          <a:latin typeface="Calibri" panose="020F0502020204030204" pitchFamily="34" charset="0"/>
                          <a:cs typeface="Calibri" panose="020F0502020204030204" pitchFamily="34" charset="0"/>
                        </a:rPr>
                        <a:t>Functional requirements</a:t>
                      </a: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ctr"/>
                      <a:r>
                        <a:rPr lang="en-GB" sz="2400" dirty="0">
                          <a:solidFill>
                            <a:schemeClr val="tx1"/>
                          </a:solidFill>
                          <a:effectLst/>
                          <a:latin typeface="Calibri" panose="020F0502020204030204" pitchFamily="34" charset="0"/>
                          <a:cs typeface="Calibri" panose="020F0502020204030204" pitchFamily="34" charset="0"/>
                        </a:rPr>
                        <a:t>Actions</a:t>
                      </a: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3011129677"/>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0" dirty="0">
                          <a:effectLst/>
                          <a:latin typeface="Calibri" panose="020F0502020204030204" pitchFamily="34" charset="0"/>
                          <a:ea typeface="DengXian" panose="02010600030101010101" pitchFamily="2" charset="-122"/>
                          <a:cs typeface="Calibri" panose="020F0502020204030204" pitchFamily="34" charset="0"/>
                        </a:rPr>
                        <a:t>To </a:t>
                      </a:r>
                      <a:r>
                        <a:rPr lang="en-GB" sz="2400" b="1" i="0" dirty="0">
                          <a:effectLst/>
                          <a:latin typeface="Calibri" panose="020F0502020204030204" pitchFamily="34" charset="0"/>
                          <a:ea typeface="DengXian" panose="02010600030101010101" pitchFamily="2" charset="-122"/>
                          <a:cs typeface="Calibri" panose="020F0502020204030204" pitchFamily="34" charset="0"/>
                        </a:rPr>
                        <a:t>MM-Add</a:t>
                      </a:r>
                      <a:r>
                        <a:rPr lang="en-GB" sz="2400" i="0" dirty="0">
                          <a:effectLst/>
                          <a:latin typeface="Calibri" panose="020F0502020204030204" pitchFamily="34" charset="0"/>
                          <a:ea typeface="DengXian" panose="02010600030101010101" pitchFamily="2" charset="-122"/>
                          <a:cs typeface="Calibri" panose="020F0502020204030204" pitchFamily="34" charset="0"/>
                        </a:rPr>
                        <a:t> (place) </a:t>
                      </a:r>
                      <a:r>
                        <a:rPr lang="en-GB" sz="2400" dirty="0">
                          <a:effectLst/>
                          <a:latin typeface="Calibri" panose="020F0502020204030204" pitchFamily="34" charset="0"/>
                          <a:ea typeface="DengXian" panose="02010600030101010101" pitchFamily="2" charset="-122"/>
                          <a:cs typeface="Calibri" panose="020F0502020204030204" pitchFamily="34" charset="0"/>
                        </a:rPr>
                        <a:t>an Entity at an M-Location while inhibiting perception by other Users. E.g., without showing the preparations at an M-Location .</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MM-Add</a:t>
                      </a:r>
                      <a:r>
                        <a:rPr lang="en-GB" sz="2400" dirty="0">
                          <a:effectLst/>
                          <a:latin typeface="Calibri" panose="020F0502020204030204" pitchFamily="34" charset="0"/>
                          <a:ea typeface="DengXian" panose="02010600030101010101" pitchFamily="2" charset="-122"/>
                          <a:cs typeface="Calibri" panose="020F0502020204030204" pitchFamily="34" charset="0"/>
                        </a:rPr>
                        <a:t> (Entity)</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443124834"/>
                  </a:ext>
                </a:extLst>
              </a:tr>
              <a:tr h="365760">
                <a:tc>
                  <a:txBody>
                    <a:bodyPr/>
                    <a:lstStyle/>
                    <a:p>
                      <a:pPr algn="just"/>
                      <a:r>
                        <a:rPr lang="it-IT" sz="2400" dirty="0">
                          <a:effectLst/>
                          <a:latin typeface="Calibri" panose="020F0502020204030204" pitchFamily="34" charset="0"/>
                          <a:ea typeface="SimSun" panose="02010600030101010101" pitchFamily="2" charset="-122"/>
                          <a:cs typeface="Calibri" panose="020F0502020204030204" pitchFamily="34" charset="0"/>
                        </a:rPr>
                        <a:t>«</a:t>
                      </a:r>
                    </a:p>
                  </a:txBody>
                  <a:tcPr marL="68580" marR="68580" marT="0" marB="0">
                    <a:solidFill>
                      <a:schemeClr val="bg1"/>
                    </a:solidFill>
                  </a:tcPr>
                </a:tc>
                <a:tc>
                  <a:txBody>
                    <a:bodyPr/>
                    <a:lstStyle/>
                    <a:p>
                      <a:pPr algn="just"/>
                      <a:r>
                        <a:rPr lang="en-GB" sz="2400" i="0" dirty="0">
                          <a:effectLst/>
                          <a:latin typeface="Calibri" panose="020F0502020204030204" pitchFamily="34" charset="0"/>
                          <a:ea typeface="DengXian" panose="02010600030101010101" pitchFamily="2" charset="-122"/>
                          <a:cs typeface="Calibri" panose="020F0502020204030204" pitchFamily="34" charset="0"/>
                        </a:rPr>
                        <a:t>To </a:t>
                      </a:r>
                      <a:r>
                        <a:rPr lang="en-GB" sz="2400" b="1" i="0" dirty="0">
                          <a:effectLst/>
                          <a:latin typeface="Calibri" panose="020F0502020204030204" pitchFamily="34" charset="0"/>
                          <a:ea typeface="DengXian" panose="02010600030101010101" pitchFamily="2" charset="-122"/>
                          <a:cs typeface="Calibri" panose="020F0502020204030204" pitchFamily="34" charset="0"/>
                        </a:rPr>
                        <a:t>MM-Enable</a:t>
                      </a:r>
                      <a:r>
                        <a:rPr lang="en-GB" sz="2400" b="0" i="0" dirty="0">
                          <a:effectLst/>
                          <a:latin typeface="Calibri" panose="020F0502020204030204" pitchFamily="34" charset="0"/>
                          <a:ea typeface="DengXian" panose="02010600030101010101" pitchFamily="2" charset="-122"/>
                          <a:cs typeface="Calibri" panose="020F0502020204030204" pitchFamily="34" charset="0"/>
                        </a:rPr>
                        <a:t>, i.e., to </a:t>
                      </a:r>
                      <a:r>
                        <a:rPr lang="en-GB" sz="2400" i="0" dirty="0">
                          <a:effectLst/>
                          <a:latin typeface="Calibri" panose="020F0502020204030204" pitchFamily="34" charset="0"/>
                          <a:ea typeface="DengXian" panose="02010600030101010101" pitchFamily="2" charset="-122"/>
                          <a:cs typeface="Calibri" panose="020F0502020204030204" pitchFamily="34" charset="0"/>
                        </a:rPr>
                        <a:t>make </a:t>
                      </a:r>
                      <a:r>
                        <a:rPr lang="en-GB" sz="2400" dirty="0">
                          <a:effectLst/>
                          <a:latin typeface="Calibri" panose="020F0502020204030204" pitchFamily="34" charset="0"/>
                          <a:ea typeface="DengXian" panose="02010600030101010101" pitchFamily="2" charset="-122"/>
                          <a:cs typeface="Calibri" panose="020F0502020204030204" pitchFamily="34" charset="0"/>
                        </a:rPr>
                        <a:t>an Entity perceptible that was not until that moment. E.g., the User only wants the Entity to be seen at a given time.</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MM-Enable</a:t>
                      </a:r>
                      <a:r>
                        <a:rPr lang="en-GB" sz="2400" dirty="0">
                          <a:effectLst/>
                          <a:latin typeface="Calibri" panose="020F0502020204030204" pitchFamily="34" charset="0"/>
                          <a:ea typeface="DengXian" panose="02010600030101010101" pitchFamily="2" charset="-122"/>
                          <a:cs typeface="Calibri" panose="020F0502020204030204" pitchFamily="34" charset="0"/>
                        </a:rPr>
                        <a:t> (Entity)</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1900187897"/>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0" dirty="0">
                          <a:effectLst/>
                          <a:latin typeface="Calibri" panose="020F0502020204030204" pitchFamily="34" charset="0"/>
                          <a:ea typeface="Calibri" panose="020F0502020204030204" pitchFamily="34" charset="0"/>
                          <a:cs typeface="Calibri" panose="020F0502020204030204" pitchFamily="34" charset="0"/>
                        </a:rPr>
                        <a:t>To </a:t>
                      </a:r>
                      <a:r>
                        <a:rPr lang="en-GB" sz="2400" b="1" i="0" dirty="0">
                          <a:effectLst/>
                          <a:latin typeface="Calibri" panose="020F0502020204030204" pitchFamily="34" charset="0"/>
                          <a:ea typeface="Calibri" panose="020F0502020204030204" pitchFamily="34" charset="0"/>
                          <a:cs typeface="Calibri" panose="020F0502020204030204" pitchFamily="34" charset="0"/>
                        </a:rPr>
                        <a:t>MM-Embed</a:t>
                      </a:r>
                      <a:r>
                        <a:rPr lang="en-GB" sz="2400" i="0" dirty="0">
                          <a:effectLst/>
                          <a:latin typeface="Calibri" panose="020F0502020204030204" pitchFamily="34" charset="0"/>
                          <a:ea typeface="Calibri" panose="020F0502020204030204" pitchFamily="34" charset="0"/>
                          <a:cs typeface="Calibri" panose="020F0502020204030204" pitchFamily="34" charset="0"/>
                        </a:rPr>
                        <a:t> </a:t>
                      </a:r>
                      <a:r>
                        <a:rPr lang="en-GB" sz="2400" dirty="0">
                          <a:effectLst/>
                          <a:latin typeface="Calibri" panose="020F0502020204030204" pitchFamily="34" charset="0"/>
                          <a:ea typeface="Calibri" panose="020F0502020204030204" pitchFamily="34" charset="0"/>
                          <a:cs typeface="Calibri" panose="020F0502020204030204" pitchFamily="34" charset="0"/>
                        </a:rPr>
                        <a:t>an Entity, i.e., to MM-Add and MM-Enable the Entity at the same time.</a:t>
                      </a:r>
                    </a:p>
                  </a:txBody>
                  <a:tcPr marL="68580" marR="68580" marT="0" marB="0"/>
                </a:tc>
                <a:tc>
                  <a:txBody>
                    <a:bodyPr/>
                    <a:lstStyle/>
                    <a:p>
                      <a:pPr algn="just"/>
                      <a:r>
                        <a:rPr lang="en-GB" sz="2400" i="1" dirty="0">
                          <a:effectLst/>
                          <a:latin typeface="Calibri" panose="020F0502020204030204" pitchFamily="34" charset="0"/>
                          <a:ea typeface="Calibri" panose="020F0502020204030204" pitchFamily="34" charset="0"/>
                          <a:cs typeface="Calibri" panose="020F0502020204030204" pitchFamily="34" charset="0"/>
                        </a:rPr>
                        <a:t>MM-Embed</a:t>
                      </a:r>
                      <a:r>
                        <a:rPr lang="en-GB" sz="2400" dirty="0">
                          <a:effectLst/>
                          <a:latin typeface="Calibri" panose="020F0502020204030204" pitchFamily="34" charset="0"/>
                          <a:ea typeface="Calibri" panose="020F0502020204030204" pitchFamily="34" charset="0"/>
                          <a:cs typeface="Calibri" panose="020F0502020204030204" pitchFamily="34" charset="0"/>
                        </a:rPr>
                        <a:t> (Entity)</a:t>
                      </a:r>
                    </a:p>
                  </a:txBody>
                  <a:tcPr marL="68580" marR="68580" marT="0" marB="0"/>
                </a:tc>
                <a:extLst>
                  <a:ext uri="{0D108BD9-81ED-4DB2-BD59-A6C34878D82A}">
                    <a16:rowId xmlns:a16="http://schemas.microsoft.com/office/drawing/2014/main" val="2350207659"/>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0" dirty="0">
                          <a:effectLst/>
                          <a:latin typeface="Calibri" panose="020F0502020204030204" pitchFamily="34" charset="0"/>
                          <a:ea typeface="DengXian" panose="02010600030101010101" pitchFamily="2" charset="-122"/>
                          <a:cs typeface="Calibri" panose="020F0502020204030204" pitchFamily="34" charset="0"/>
                        </a:rPr>
                        <a:t>To </a:t>
                      </a:r>
                      <a:r>
                        <a:rPr lang="en-GB" sz="2400" b="1" i="0" dirty="0">
                          <a:effectLst/>
                          <a:latin typeface="Calibri" panose="020F0502020204030204" pitchFamily="34" charset="0"/>
                          <a:ea typeface="DengXian" panose="02010600030101010101" pitchFamily="2" charset="-122"/>
                          <a:cs typeface="Calibri" panose="020F0502020204030204" pitchFamily="34" charset="0"/>
                        </a:rPr>
                        <a:t>MM-Disable</a:t>
                      </a:r>
                      <a:r>
                        <a:rPr lang="en-GB" sz="2400" b="0" i="0" dirty="0">
                          <a:effectLst/>
                          <a:latin typeface="Calibri" panose="020F0502020204030204" pitchFamily="34" charset="0"/>
                          <a:ea typeface="DengXian" panose="02010600030101010101" pitchFamily="2" charset="-122"/>
                          <a:cs typeface="Calibri" panose="020F0502020204030204" pitchFamily="34" charset="0"/>
                        </a:rPr>
                        <a:t>, i.e., to </a:t>
                      </a:r>
                      <a:r>
                        <a:rPr lang="en-GB" sz="2400" i="0" dirty="0">
                          <a:effectLst/>
                          <a:latin typeface="Calibri" panose="020F0502020204030204" pitchFamily="34" charset="0"/>
                          <a:ea typeface="DengXian" panose="02010600030101010101" pitchFamily="2" charset="-122"/>
                          <a:cs typeface="Calibri" panose="020F0502020204030204" pitchFamily="34" charset="0"/>
                        </a:rPr>
                        <a:t>stop </a:t>
                      </a:r>
                      <a:r>
                        <a:rPr lang="en-GB" sz="2400" dirty="0">
                          <a:effectLst/>
                          <a:latin typeface="Calibri" panose="020F0502020204030204" pitchFamily="34" charset="0"/>
                          <a:ea typeface="DengXian" panose="02010600030101010101" pitchFamily="2" charset="-122"/>
                          <a:cs typeface="Calibri" panose="020F0502020204030204" pitchFamily="34" charset="0"/>
                        </a:rPr>
                        <a:t>making an Entity perceptible. E.g., the User wants the setting of an event not to be seen when the event is over.</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MM-Disable</a:t>
                      </a:r>
                      <a:r>
                        <a:rPr lang="en-GB" sz="2400" dirty="0">
                          <a:effectLst/>
                          <a:latin typeface="Calibri" panose="020F0502020204030204" pitchFamily="34" charset="0"/>
                          <a:ea typeface="DengXian" panose="02010600030101010101" pitchFamily="2" charset="-122"/>
                          <a:cs typeface="Calibri" panose="020F0502020204030204" pitchFamily="34" charset="0"/>
                        </a:rPr>
                        <a:t> (Entity)</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3901968777"/>
                  </a:ext>
                </a:extLst>
              </a:tr>
            </a:tbl>
          </a:graphicData>
        </a:graphic>
      </p:graphicFrame>
    </p:spTree>
    <p:extLst>
      <p:ext uri="{BB962C8B-B14F-4D97-AF65-F5344CB8AC3E}">
        <p14:creationId xmlns:p14="http://schemas.microsoft.com/office/powerpoint/2010/main" val="3459893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02E9-E293-5303-790C-809D8EDAD348}"/>
              </a:ext>
            </a:extLst>
          </p:cNvPr>
          <p:cNvSpPr>
            <a:spLocks noGrp="1"/>
          </p:cNvSpPr>
          <p:nvPr>
            <p:ph type="title"/>
          </p:nvPr>
        </p:nvSpPr>
        <p:spPr>
          <a:xfrm>
            <a:off x="838200" y="365125"/>
            <a:ext cx="10515600" cy="620849"/>
          </a:xfrm>
        </p:spPr>
        <p:txBody>
          <a:bodyPr>
            <a:normAutofit fontScale="90000"/>
          </a:bodyPr>
          <a:lstStyle/>
          <a:p>
            <a:r>
              <a:rPr lang="en-GB" b="1" dirty="0">
                <a:solidFill>
                  <a:srgbClr val="FF0000"/>
                </a:solidFill>
              </a:rPr>
              <a:t>Who is MPAI?</a:t>
            </a:r>
          </a:p>
        </p:txBody>
      </p:sp>
      <p:sp>
        <p:nvSpPr>
          <p:cNvPr id="5" name="Oval 4">
            <a:extLst>
              <a:ext uri="{FF2B5EF4-FFF2-40B4-BE49-F238E27FC236}">
                <a16:creationId xmlns:a16="http://schemas.microsoft.com/office/drawing/2014/main" id="{1430C455-97E8-50F2-D956-FCD2ADA36387}"/>
              </a:ext>
            </a:extLst>
          </p:cNvPr>
          <p:cNvSpPr/>
          <p:nvPr/>
        </p:nvSpPr>
        <p:spPr>
          <a:xfrm>
            <a:off x="740508" y="2324916"/>
            <a:ext cx="5365652" cy="113964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t>Moving Picture, Audio, and Data Coding by Artificial Intelligence</a:t>
            </a:r>
            <a:r>
              <a:rPr lang="en-GB" dirty="0"/>
              <a:t>.</a:t>
            </a:r>
          </a:p>
        </p:txBody>
      </p:sp>
      <p:sp>
        <p:nvSpPr>
          <p:cNvPr id="8" name="Oval 7">
            <a:extLst>
              <a:ext uri="{FF2B5EF4-FFF2-40B4-BE49-F238E27FC236}">
                <a16:creationId xmlns:a16="http://schemas.microsoft.com/office/drawing/2014/main" id="{6A9C925C-6FF2-F963-7830-38AA4E05A5B0}"/>
              </a:ext>
            </a:extLst>
          </p:cNvPr>
          <p:cNvSpPr/>
          <p:nvPr/>
        </p:nvSpPr>
        <p:spPr>
          <a:xfrm>
            <a:off x="6489700" y="2324915"/>
            <a:ext cx="5054600" cy="113964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chemeClr val="bg1"/>
                </a:solidFill>
              </a:rPr>
              <a:t>International, unaffiliated, non-profit SDO.</a:t>
            </a:r>
          </a:p>
        </p:txBody>
      </p:sp>
      <p:sp>
        <p:nvSpPr>
          <p:cNvPr id="9" name="Oval 8">
            <a:extLst>
              <a:ext uri="{FF2B5EF4-FFF2-40B4-BE49-F238E27FC236}">
                <a16:creationId xmlns:a16="http://schemas.microsoft.com/office/drawing/2014/main" id="{67A00117-ABF3-1BB7-FC78-9CF62AFC4AAD}"/>
              </a:ext>
            </a:extLst>
          </p:cNvPr>
          <p:cNvSpPr/>
          <p:nvPr/>
        </p:nvSpPr>
        <p:spPr>
          <a:xfrm>
            <a:off x="740508" y="4133926"/>
            <a:ext cx="5365652" cy="11396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chemeClr val="bg1"/>
                </a:solidFill>
              </a:rPr>
              <a:t>Developing AI-based data coding standards.</a:t>
            </a:r>
          </a:p>
        </p:txBody>
      </p:sp>
      <p:sp>
        <p:nvSpPr>
          <p:cNvPr id="10" name="Oval 9">
            <a:extLst>
              <a:ext uri="{FF2B5EF4-FFF2-40B4-BE49-F238E27FC236}">
                <a16:creationId xmlns:a16="http://schemas.microsoft.com/office/drawing/2014/main" id="{BAB9721F-751B-49F4-C4B7-DF5F7E06C518}"/>
              </a:ext>
            </a:extLst>
          </p:cNvPr>
          <p:cNvSpPr/>
          <p:nvPr/>
        </p:nvSpPr>
        <p:spPr>
          <a:xfrm>
            <a:off x="6461760" y="4133925"/>
            <a:ext cx="5110480" cy="113964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rgbClr val="002060"/>
                </a:solidFill>
              </a:rPr>
              <a:t>With clear Intellectual Property Rights licensing frameworks.</a:t>
            </a:r>
          </a:p>
        </p:txBody>
      </p:sp>
      <p:sp>
        <p:nvSpPr>
          <p:cNvPr id="3" name="Date Placeholder 2">
            <a:extLst>
              <a:ext uri="{FF2B5EF4-FFF2-40B4-BE49-F238E27FC236}">
                <a16:creationId xmlns:a16="http://schemas.microsoft.com/office/drawing/2014/main" id="{E178BD7E-CB50-76F3-52AE-3284CE5C521E}"/>
              </a:ext>
            </a:extLst>
          </p:cNvPr>
          <p:cNvSpPr>
            <a:spLocks noGrp="1"/>
          </p:cNvSpPr>
          <p:nvPr>
            <p:ph type="dt" sz="half" idx="10"/>
          </p:nvPr>
        </p:nvSpPr>
        <p:spPr>
          <a:xfrm>
            <a:off x="324612" y="6586076"/>
            <a:ext cx="994520" cy="365125"/>
          </a:xfrm>
        </p:spPr>
        <p:txBody>
          <a:bodyPr/>
          <a:lstStyle/>
          <a:p>
            <a:fld id="{42AC49D9-311B-4A4C-B975-9A6E535768C4}" type="datetime5">
              <a:rPr lang="en-US" smtClean="0"/>
              <a:t>23-Jun-23</a:t>
            </a:fld>
            <a:endParaRPr lang="en-US" dirty="0"/>
          </a:p>
        </p:txBody>
      </p:sp>
    </p:spTree>
    <p:extLst>
      <p:ext uri="{BB962C8B-B14F-4D97-AF65-F5344CB8AC3E}">
        <p14:creationId xmlns:p14="http://schemas.microsoft.com/office/powerpoint/2010/main" val="65386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7A96-67F5-C6A3-3288-709CC8AD7F24}"/>
              </a:ext>
            </a:extLst>
          </p:cNvPr>
          <p:cNvSpPr>
            <a:spLocks noGrp="1"/>
          </p:cNvSpPr>
          <p:nvPr>
            <p:ph type="title"/>
          </p:nvPr>
        </p:nvSpPr>
        <p:spPr/>
        <p:txBody>
          <a:bodyPr/>
          <a:lstStyle/>
          <a:p>
            <a:r>
              <a:rPr lang="en-US" dirty="0"/>
              <a:t>Manage Entities, Media, scenes and Data/Metadata</a:t>
            </a:r>
            <a:br>
              <a:rPr lang="en-US" dirty="0"/>
            </a:br>
            <a:r>
              <a:rPr lang="en-US" dirty="0"/>
              <a:t>(MM)</a:t>
            </a:r>
            <a:endParaRPr lang="en-150" dirty="0"/>
          </a:p>
        </p:txBody>
      </p:sp>
      <p:sp>
        <p:nvSpPr>
          <p:cNvPr id="3" name="Date Placeholder 2">
            <a:extLst>
              <a:ext uri="{FF2B5EF4-FFF2-40B4-BE49-F238E27FC236}">
                <a16:creationId xmlns:a16="http://schemas.microsoft.com/office/drawing/2014/main" id="{BD67BF77-EE66-FDF3-8DE4-1C2764E9A9E1}"/>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AD319F68-FFD1-41F2-56AB-F4D772FAD017}"/>
              </a:ext>
            </a:extLst>
          </p:cNvPr>
          <p:cNvSpPr>
            <a:spLocks noGrp="1"/>
          </p:cNvSpPr>
          <p:nvPr>
            <p:ph type="sldNum" sz="quarter" idx="12"/>
          </p:nvPr>
        </p:nvSpPr>
        <p:spPr/>
        <p:txBody>
          <a:bodyPr/>
          <a:lstStyle/>
          <a:p>
            <a:fld id="{D57F1E4F-1CFF-5643-939E-217C01CDF565}" type="slidenum">
              <a:rPr lang="en-US" smtClean="0"/>
              <a:pPr/>
              <a:t>40</a:t>
            </a:fld>
            <a:endParaRPr lang="en-US" dirty="0"/>
          </a:p>
        </p:txBody>
      </p:sp>
      <p:graphicFrame>
        <p:nvGraphicFramePr>
          <p:cNvPr id="5" name="Table 4">
            <a:extLst>
              <a:ext uri="{FF2B5EF4-FFF2-40B4-BE49-F238E27FC236}">
                <a16:creationId xmlns:a16="http://schemas.microsoft.com/office/drawing/2014/main" id="{E7DA551E-4611-60AF-2E3F-F01E457F99A6}"/>
              </a:ext>
            </a:extLst>
          </p:cNvPr>
          <p:cNvGraphicFramePr>
            <a:graphicFrameLocks noGrp="1"/>
          </p:cNvGraphicFramePr>
          <p:nvPr>
            <p:extLst>
              <p:ext uri="{D42A27DB-BD31-4B8C-83A1-F6EECF244321}">
                <p14:modId xmlns:p14="http://schemas.microsoft.com/office/powerpoint/2010/main" val="421186356"/>
              </p:ext>
            </p:extLst>
          </p:nvPr>
        </p:nvGraphicFramePr>
        <p:xfrm>
          <a:off x="1321904" y="1951598"/>
          <a:ext cx="9972808" cy="256032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3242776085"/>
                    </a:ext>
                  </a:extLst>
                </a:gridCol>
                <a:gridCol w="7881209">
                  <a:extLst>
                    <a:ext uri="{9D8B030D-6E8A-4147-A177-3AD203B41FA5}">
                      <a16:colId xmlns:a16="http://schemas.microsoft.com/office/drawing/2014/main" val="4251634594"/>
                    </a:ext>
                  </a:extLst>
                </a:gridCol>
                <a:gridCol w="1929039">
                  <a:extLst>
                    <a:ext uri="{9D8B030D-6E8A-4147-A177-3AD203B41FA5}">
                      <a16:colId xmlns:a16="http://schemas.microsoft.com/office/drawing/2014/main" val="2241476534"/>
                    </a:ext>
                  </a:extLst>
                </a:gridCol>
              </a:tblGrid>
              <a:tr h="342615">
                <a:tc>
                  <a:txBody>
                    <a:bodyPr/>
                    <a:lstStyle/>
                    <a:p>
                      <a:pPr algn="ct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ctr"/>
                      <a:r>
                        <a:rPr lang="en-GB" sz="2400" dirty="0">
                          <a:solidFill>
                            <a:schemeClr val="tx1"/>
                          </a:solidFill>
                          <a:effectLst/>
                          <a:latin typeface="Calibri" panose="020F0502020204030204" pitchFamily="34" charset="0"/>
                          <a:cs typeface="Calibri" panose="020F0502020204030204" pitchFamily="34" charset="0"/>
                        </a:rPr>
                        <a:t>Functional requirements</a:t>
                      </a: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ctr"/>
                      <a:r>
                        <a:rPr lang="en-GB" sz="2400" dirty="0">
                          <a:solidFill>
                            <a:schemeClr val="tx1"/>
                          </a:solidFill>
                          <a:effectLst/>
                          <a:latin typeface="Calibri" panose="020F0502020204030204" pitchFamily="34" charset="0"/>
                          <a:cs typeface="Calibri" panose="020F0502020204030204" pitchFamily="34" charset="0"/>
                        </a:rPr>
                        <a:t>Actions</a:t>
                      </a: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896411108"/>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0" dirty="0">
                          <a:effectLst/>
                          <a:latin typeface="Calibri" panose="020F0502020204030204" pitchFamily="34" charset="0"/>
                          <a:ea typeface="DengXian" panose="02010600030101010101" pitchFamily="2" charset="-122"/>
                          <a:cs typeface="Calibri" panose="020F0502020204030204" pitchFamily="34" charset="0"/>
                        </a:rPr>
                        <a:t>To </a:t>
                      </a:r>
                      <a:r>
                        <a:rPr lang="en-GB" sz="2400" b="1" i="0" dirty="0">
                          <a:effectLst/>
                          <a:latin typeface="Calibri" panose="020F0502020204030204" pitchFamily="34" charset="0"/>
                          <a:ea typeface="DengXian" panose="02010600030101010101" pitchFamily="2" charset="-122"/>
                          <a:cs typeface="Calibri" panose="020F0502020204030204" pitchFamily="34" charset="0"/>
                        </a:rPr>
                        <a:t>Animate </a:t>
                      </a:r>
                      <a:r>
                        <a:rPr lang="en-GB" sz="2400" dirty="0">
                          <a:effectLst/>
                          <a:latin typeface="Calibri" panose="020F0502020204030204" pitchFamily="34" charset="0"/>
                          <a:ea typeface="DengXian" panose="02010600030101010101" pitchFamily="2" charset="-122"/>
                          <a:cs typeface="Calibri" panose="020F0502020204030204" pitchFamily="34" charset="0"/>
                        </a:rPr>
                        <a:t>a Model, i.e., an Object in the M-Instance representing an object at a U-Location with its features ready to be animated using a Process (an autonomous agent).</a:t>
                      </a:r>
                      <a:r>
                        <a:rPr lang="en-GB" sz="2400" i="1" dirty="0">
                          <a:effectLst/>
                          <a:latin typeface="Calibri" panose="020F0502020204030204" pitchFamily="34" charset="0"/>
                          <a:ea typeface="DengXian" panose="02010600030101010101" pitchFamily="2" charset="-122"/>
                          <a:cs typeface="Calibri" panose="020F0502020204030204" pitchFamily="34" charset="0"/>
                        </a:rPr>
                        <a:t> </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it-IT" sz="2400" i="1" dirty="0">
                          <a:effectLst/>
                          <a:latin typeface="Calibri" panose="020F0502020204030204" pitchFamily="34" charset="0"/>
                          <a:ea typeface="DengXian" panose="02010600030101010101" pitchFamily="2" charset="-122"/>
                          <a:cs typeface="Calibri" panose="020F0502020204030204" pitchFamily="34" charset="0"/>
                        </a:rPr>
                        <a:t>MM-Animate</a:t>
                      </a:r>
                      <a:r>
                        <a:rPr lang="it-IT" sz="2400" dirty="0">
                          <a:effectLst/>
                          <a:latin typeface="Calibri" panose="020F0502020204030204" pitchFamily="34" charset="0"/>
                          <a:ea typeface="DengXian" panose="02010600030101010101" pitchFamily="2" charset="-122"/>
                          <a:cs typeface="Calibri" panose="020F0502020204030204" pitchFamily="34" charset="0"/>
                        </a:rPr>
                        <a:t> (Item)</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446153000"/>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To </a:t>
                      </a:r>
                      <a:r>
                        <a:rPr lang="en-GB" sz="2400" b="1" dirty="0">
                          <a:effectLst/>
                          <a:latin typeface="Calibri" panose="020F0502020204030204" pitchFamily="34" charset="0"/>
                          <a:ea typeface="DengXian" panose="02010600030101010101" pitchFamily="2" charset="-122"/>
                          <a:cs typeface="Calibri" panose="020F0502020204030204" pitchFamily="34" charset="0"/>
                        </a:rPr>
                        <a:t>MM-Send</a:t>
                      </a:r>
                      <a:r>
                        <a:rPr lang="en-GB" sz="2400" dirty="0">
                          <a:effectLst/>
                          <a:latin typeface="Calibri" panose="020F0502020204030204" pitchFamily="34" charset="0"/>
                          <a:ea typeface="DengXian" panose="02010600030101010101" pitchFamily="2" charset="-122"/>
                          <a:cs typeface="Calibri" panose="020F0502020204030204" pitchFamily="34" charset="0"/>
                        </a:rPr>
                        <a:t> an Item to a Process. E.g., a User transmits to a Device an Entity to be rendered at a U-Location. </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MM-Send</a:t>
                      </a:r>
                      <a:r>
                        <a:rPr lang="en-GB" sz="2400" dirty="0">
                          <a:effectLst/>
                          <a:latin typeface="Calibri" panose="020F0502020204030204" pitchFamily="34" charset="0"/>
                          <a:ea typeface="DengXian" panose="02010600030101010101" pitchFamily="2" charset="-122"/>
                          <a:cs typeface="Calibri" panose="020F0502020204030204" pitchFamily="34" charset="0"/>
                        </a:rPr>
                        <a:t> (Item or Data &amp; Metadata)</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1855039481"/>
                  </a:ext>
                </a:extLst>
              </a:tr>
            </a:tbl>
          </a:graphicData>
        </a:graphic>
      </p:graphicFrame>
    </p:spTree>
    <p:extLst>
      <p:ext uri="{BB962C8B-B14F-4D97-AF65-F5344CB8AC3E}">
        <p14:creationId xmlns:p14="http://schemas.microsoft.com/office/powerpoint/2010/main" val="2869257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7A96-67F5-C6A3-3288-709CC8AD7F24}"/>
              </a:ext>
            </a:extLst>
          </p:cNvPr>
          <p:cNvSpPr>
            <a:spLocks noGrp="1"/>
          </p:cNvSpPr>
          <p:nvPr>
            <p:ph type="title"/>
          </p:nvPr>
        </p:nvSpPr>
        <p:spPr/>
        <p:txBody>
          <a:bodyPr/>
          <a:lstStyle/>
          <a:p>
            <a:r>
              <a:rPr lang="en-US" dirty="0"/>
              <a:t>Manage Entities, Media, scenes and Data/Metadata</a:t>
            </a:r>
            <a:br>
              <a:rPr lang="en-US" dirty="0"/>
            </a:br>
            <a:r>
              <a:rPr lang="en-US" dirty="0"/>
              <a:t>(UM)</a:t>
            </a:r>
            <a:endParaRPr lang="en-150" dirty="0"/>
          </a:p>
        </p:txBody>
      </p:sp>
      <p:sp>
        <p:nvSpPr>
          <p:cNvPr id="3" name="Date Placeholder 2">
            <a:extLst>
              <a:ext uri="{FF2B5EF4-FFF2-40B4-BE49-F238E27FC236}">
                <a16:creationId xmlns:a16="http://schemas.microsoft.com/office/drawing/2014/main" id="{BD67BF77-EE66-FDF3-8DE4-1C2764E9A9E1}"/>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AD319F68-FFD1-41F2-56AB-F4D772FAD017}"/>
              </a:ext>
            </a:extLst>
          </p:cNvPr>
          <p:cNvSpPr>
            <a:spLocks noGrp="1"/>
          </p:cNvSpPr>
          <p:nvPr>
            <p:ph type="sldNum" sz="quarter" idx="12"/>
          </p:nvPr>
        </p:nvSpPr>
        <p:spPr/>
        <p:txBody>
          <a:bodyPr/>
          <a:lstStyle/>
          <a:p>
            <a:fld id="{D57F1E4F-1CFF-5643-939E-217C01CDF565}" type="slidenum">
              <a:rPr lang="en-US" smtClean="0"/>
              <a:pPr/>
              <a:t>41</a:t>
            </a:fld>
            <a:endParaRPr lang="en-US" dirty="0"/>
          </a:p>
        </p:txBody>
      </p:sp>
      <p:graphicFrame>
        <p:nvGraphicFramePr>
          <p:cNvPr id="5" name="Table 4">
            <a:extLst>
              <a:ext uri="{FF2B5EF4-FFF2-40B4-BE49-F238E27FC236}">
                <a16:creationId xmlns:a16="http://schemas.microsoft.com/office/drawing/2014/main" id="{E7DA551E-4611-60AF-2E3F-F01E457F99A6}"/>
              </a:ext>
            </a:extLst>
          </p:cNvPr>
          <p:cNvGraphicFramePr>
            <a:graphicFrameLocks noGrp="1"/>
          </p:cNvGraphicFramePr>
          <p:nvPr>
            <p:extLst>
              <p:ext uri="{D42A27DB-BD31-4B8C-83A1-F6EECF244321}">
                <p14:modId xmlns:p14="http://schemas.microsoft.com/office/powerpoint/2010/main" val="3852200149"/>
              </p:ext>
            </p:extLst>
          </p:nvPr>
        </p:nvGraphicFramePr>
        <p:xfrm>
          <a:off x="1321904" y="1721268"/>
          <a:ext cx="10238584" cy="499872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3242776085"/>
                    </a:ext>
                  </a:extLst>
                </a:gridCol>
                <a:gridCol w="7871972">
                  <a:extLst>
                    <a:ext uri="{9D8B030D-6E8A-4147-A177-3AD203B41FA5}">
                      <a16:colId xmlns:a16="http://schemas.microsoft.com/office/drawing/2014/main" val="4251634594"/>
                    </a:ext>
                  </a:extLst>
                </a:gridCol>
                <a:gridCol w="2204052">
                  <a:extLst>
                    <a:ext uri="{9D8B030D-6E8A-4147-A177-3AD203B41FA5}">
                      <a16:colId xmlns:a16="http://schemas.microsoft.com/office/drawing/2014/main" val="2241476534"/>
                    </a:ext>
                  </a:extLst>
                </a:gridCol>
              </a:tblGrid>
              <a:tr h="182880">
                <a:tc>
                  <a:txBody>
                    <a:bodyPr/>
                    <a:lstStyle/>
                    <a:p>
                      <a:pPr algn="ct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ctr"/>
                      <a:r>
                        <a:rPr lang="en-GB" sz="2400" dirty="0">
                          <a:solidFill>
                            <a:schemeClr val="tx1"/>
                          </a:solidFill>
                          <a:effectLst/>
                          <a:latin typeface="Calibri" panose="020F0502020204030204" pitchFamily="34" charset="0"/>
                          <a:cs typeface="Calibri" panose="020F0502020204030204" pitchFamily="34" charset="0"/>
                        </a:rPr>
                        <a:t>Functional requirements</a:t>
                      </a: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ctr"/>
                      <a:r>
                        <a:rPr lang="en-GB" sz="2400" dirty="0">
                          <a:solidFill>
                            <a:schemeClr val="tx1"/>
                          </a:solidFill>
                          <a:effectLst/>
                          <a:latin typeface="Calibri" panose="020F0502020204030204" pitchFamily="34" charset="0"/>
                          <a:cs typeface="Calibri" panose="020F0502020204030204" pitchFamily="34" charset="0"/>
                        </a:rPr>
                        <a:t>Actions</a:t>
                      </a: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896411108"/>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0" dirty="0">
                          <a:effectLst/>
                          <a:latin typeface="Calibri" panose="020F0502020204030204" pitchFamily="34" charset="0"/>
                          <a:ea typeface="DengXian" panose="02010600030101010101" pitchFamily="2" charset="-122"/>
                          <a:cs typeface="Calibri" panose="020F0502020204030204" pitchFamily="34" charset="0"/>
                        </a:rPr>
                        <a:t>To </a:t>
                      </a:r>
                      <a:r>
                        <a:rPr lang="en-GB" sz="2400" b="1" i="0" dirty="0">
                          <a:effectLst/>
                          <a:latin typeface="Calibri" panose="020F0502020204030204" pitchFamily="34" charset="0"/>
                          <a:ea typeface="DengXian" panose="02010600030101010101" pitchFamily="2" charset="-122"/>
                          <a:cs typeface="Calibri" panose="020F0502020204030204" pitchFamily="34" charset="0"/>
                        </a:rPr>
                        <a:t>UM-Capture </a:t>
                      </a:r>
                      <a:r>
                        <a:rPr lang="en-GB" sz="2400" dirty="0">
                          <a:effectLst/>
                          <a:latin typeface="Calibri" panose="020F0502020204030204" pitchFamily="34" charset="0"/>
                          <a:ea typeface="DengXian" panose="02010600030101010101" pitchFamily="2" charset="-122"/>
                          <a:cs typeface="Calibri" panose="020F0502020204030204" pitchFamily="34" charset="0"/>
                        </a:rPr>
                        <a:t>a scene at a U-Location as Media. E.g., A User asks a Device to capture a scene at a U-Location as Media.</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UM-Capture</a:t>
                      </a:r>
                      <a:r>
                        <a:rPr lang="en-GB" sz="2400" dirty="0">
                          <a:effectLst/>
                          <a:latin typeface="Calibri" panose="020F0502020204030204" pitchFamily="34" charset="0"/>
                          <a:ea typeface="DengXian" panose="02010600030101010101" pitchFamily="2" charset="-122"/>
                          <a:cs typeface="Calibri" panose="020F0502020204030204" pitchFamily="34" charset="0"/>
                        </a:rPr>
                        <a:t> (scene)</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808490211"/>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To </a:t>
                      </a:r>
                      <a:r>
                        <a:rPr lang="en-GB" sz="2400" b="1" dirty="0">
                          <a:effectLst/>
                          <a:latin typeface="Calibri" panose="020F0502020204030204" pitchFamily="34" charset="0"/>
                          <a:ea typeface="DengXian" panose="02010600030101010101" pitchFamily="2" charset="-122"/>
                          <a:cs typeface="Calibri" panose="020F0502020204030204" pitchFamily="34" charset="0"/>
                        </a:rPr>
                        <a:t>UM-Send </a:t>
                      </a:r>
                      <a:r>
                        <a:rPr lang="en-GB" sz="2400" dirty="0">
                          <a:effectLst/>
                          <a:latin typeface="Calibri" panose="020F0502020204030204" pitchFamily="34" charset="0"/>
                          <a:ea typeface="DengXian" panose="02010600030101010101" pitchFamily="2" charset="-122"/>
                          <a:cs typeface="Calibri" panose="020F0502020204030204" pitchFamily="34" charset="0"/>
                        </a:rPr>
                        <a:t>Data and Metadata to a Process. E.g., a User asks a Device to transmit the Data corresponding to the Media and Device Metadata from the Service to another Process.</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UM-Send</a:t>
                      </a:r>
                      <a:r>
                        <a:rPr lang="en-GB" sz="2400" dirty="0">
                          <a:effectLst/>
                          <a:latin typeface="Calibri" panose="020F0502020204030204" pitchFamily="34" charset="0"/>
                          <a:ea typeface="DengXian" panose="02010600030101010101" pitchFamily="2" charset="-122"/>
                          <a:cs typeface="Calibri" panose="020F0502020204030204" pitchFamily="34" charset="0"/>
                        </a:rPr>
                        <a:t> (Data &amp; Metadata)</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3341396271"/>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0" dirty="0">
                          <a:effectLst/>
                          <a:latin typeface="Calibri" panose="020F0502020204030204" pitchFamily="34" charset="0"/>
                          <a:ea typeface="DengXian" panose="02010600030101010101" pitchFamily="2" charset="-122"/>
                          <a:cs typeface="Calibri" panose="020F0502020204030204" pitchFamily="34" charset="0"/>
                        </a:rPr>
                        <a:t>To </a:t>
                      </a:r>
                      <a:r>
                        <a:rPr lang="en-GB" sz="2400" b="1" i="0" dirty="0">
                          <a:effectLst/>
                          <a:latin typeface="Calibri" panose="020F0502020204030204" pitchFamily="34" charset="0"/>
                          <a:ea typeface="DengXian" panose="02010600030101010101" pitchFamily="2" charset="-122"/>
                          <a:cs typeface="Calibri" panose="020F0502020204030204" pitchFamily="34" charset="0"/>
                        </a:rPr>
                        <a:t>UM-Render</a:t>
                      </a:r>
                      <a:r>
                        <a:rPr lang="en-GB" sz="2400" i="0" dirty="0">
                          <a:effectLst/>
                          <a:latin typeface="Calibri" panose="020F0502020204030204" pitchFamily="34" charset="0"/>
                          <a:ea typeface="DengXian" panose="02010600030101010101" pitchFamily="2" charset="-122"/>
                          <a:cs typeface="Calibri" panose="020F0502020204030204" pitchFamily="34" charset="0"/>
                        </a:rPr>
                        <a:t>, i.e., to present</a:t>
                      </a:r>
                      <a:r>
                        <a:rPr lang="en-GB" sz="2400" i="1" dirty="0">
                          <a:effectLst/>
                          <a:latin typeface="Calibri" panose="020F0502020204030204" pitchFamily="34" charset="0"/>
                          <a:ea typeface="DengXian" panose="02010600030101010101" pitchFamily="2" charset="-122"/>
                          <a:cs typeface="Calibri" panose="020F0502020204030204" pitchFamily="34" charset="0"/>
                        </a:rPr>
                        <a:t> </a:t>
                      </a:r>
                      <a:r>
                        <a:rPr lang="en-GB" sz="2400" dirty="0">
                          <a:effectLst/>
                          <a:latin typeface="Calibri" panose="020F0502020204030204" pitchFamily="34" charset="0"/>
                          <a:ea typeface="DengXian" panose="02010600030101010101" pitchFamily="2" charset="-122"/>
                          <a:cs typeface="Calibri" panose="020F0502020204030204" pitchFamily="34" charset="0"/>
                        </a:rPr>
                        <a:t>a scene at a U-Location to an M-Location as an Entity with a Spatial Attitude: </a:t>
                      </a:r>
                    </a:p>
                    <a:p>
                      <a:pPr marL="457200" lvl="0" indent="-457200" algn="just">
                        <a:buFont typeface="+mj-lt"/>
                        <a:buAutoNum type="arabicPeriod"/>
                      </a:pPr>
                      <a:r>
                        <a:rPr lang="en-GB" sz="2400" dirty="0">
                          <a:effectLst/>
                          <a:latin typeface="Calibri" panose="020F0502020204030204" pitchFamily="34" charset="0"/>
                          <a:ea typeface="DengXian" panose="02010600030101010101" pitchFamily="2" charset="-122"/>
                          <a:cs typeface="Calibri" panose="020F0502020204030204" pitchFamily="34" charset="0"/>
                        </a:rPr>
                        <a:t>Device </a:t>
                      </a:r>
                    </a:p>
                    <a:p>
                      <a:pPr marL="914400" lvl="1" indent="-457200" algn="just">
                        <a:buFont typeface="+mj-lt"/>
                        <a:buAutoNum type="arabicPeriod"/>
                      </a:pPr>
                      <a:r>
                        <a:rPr lang="en-GB" sz="2200" dirty="0">
                          <a:effectLst/>
                          <a:latin typeface="Calibri" panose="020F0502020204030204" pitchFamily="34" charset="0"/>
                          <a:ea typeface="DengXian" panose="02010600030101010101" pitchFamily="2" charset="-122"/>
                          <a:cs typeface="Calibri" panose="020F0502020204030204" pitchFamily="34" charset="0"/>
                        </a:rPr>
                        <a:t>UM-Captures the scene at the U-Location as Media. </a:t>
                      </a:r>
                    </a:p>
                    <a:p>
                      <a:pPr marL="914400" lvl="1" indent="-457200" algn="just">
                        <a:buFont typeface="+mj-lt"/>
                        <a:buAutoNum type="arabicPeriod"/>
                      </a:pPr>
                      <a:r>
                        <a:rPr lang="en-GB" sz="2200" dirty="0">
                          <a:effectLst/>
                          <a:latin typeface="Calibri" panose="020F0502020204030204" pitchFamily="34" charset="0"/>
                          <a:ea typeface="DengXian" panose="02010600030101010101" pitchFamily="2" charset="-122"/>
                          <a:cs typeface="Calibri" panose="020F0502020204030204" pitchFamily="34" charset="0"/>
                        </a:rPr>
                        <a:t>UM-Sends the Data and Device Metadata to a Service.</a:t>
                      </a:r>
                    </a:p>
                    <a:p>
                      <a:pPr marL="457200" lvl="0" indent="-457200" algn="just">
                        <a:buFont typeface="+mj-lt"/>
                        <a:buAutoNum type="arabicPeriod"/>
                      </a:pPr>
                      <a:r>
                        <a:rPr lang="en-GB" sz="2400" dirty="0">
                          <a:effectLst/>
                          <a:latin typeface="Calibri" panose="020F0502020204030204" pitchFamily="34" charset="0"/>
                          <a:ea typeface="DengXian" panose="02010600030101010101" pitchFamily="2" charset="-122"/>
                          <a:cs typeface="Calibri" panose="020F0502020204030204" pitchFamily="34" charset="0"/>
                        </a:rPr>
                        <a:t>Service </a:t>
                      </a:r>
                    </a:p>
                    <a:p>
                      <a:pPr marL="914400" lvl="1" indent="-457200" algn="just">
                        <a:buFont typeface="+mj-lt"/>
                        <a:buAutoNum type="arabicPeriod"/>
                      </a:pPr>
                      <a:r>
                        <a:rPr lang="en-GB" sz="2200" dirty="0">
                          <a:effectLst/>
                          <a:latin typeface="Calibri" panose="020F0502020204030204" pitchFamily="34" charset="0"/>
                          <a:ea typeface="DengXian" panose="02010600030101010101" pitchFamily="2" charset="-122"/>
                          <a:cs typeface="Calibri" panose="020F0502020204030204" pitchFamily="34" charset="0"/>
                        </a:rPr>
                        <a:t>Identifies the Entity composed of Data and Metadata.</a:t>
                      </a:r>
                    </a:p>
                    <a:p>
                      <a:pPr marL="914400" lvl="1" indent="-457200" algn="just">
                        <a:buFont typeface="+mj-lt"/>
                        <a:buAutoNum type="arabicPeriod"/>
                      </a:pPr>
                      <a:r>
                        <a:rPr lang="en-GB" sz="2200" dirty="0">
                          <a:effectLst/>
                          <a:latin typeface="Calibri" panose="020F0502020204030204" pitchFamily="34" charset="0"/>
                          <a:ea typeface="DengXian" panose="02010600030101010101" pitchFamily="2" charset="-122"/>
                          <a:cs typeface="Calibri" panose="020F0502020204030204" pitchFamily="34" charset="0"/>
                        </a:rPr>
                        <a:t>MM-Embeds it at the M-Location.</a:t>
                      </a:r>
                      <a:endParaRPr lang="it-IT" sz="22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UM-Render</a:t>
                      </a:r>
                      <a:r>
                        <a:rPr lang="en-GB" sz="2400" dirty="0">
                          <a:effectLst/>
                          <a:latin typeface="Calibri" panose="020F0502020204030204" pitchFamily="34" charset="0"/>
                          <a:ea typeface="DengXian" panose="02010600030101010101" pitchFamily="2" charset="-122"/>
                          <a:cs typeface="Calibri" panose="020F0502020204030204" pitchFamily="34" charset="0"/>
                        </a:rPr>
                        <a:t> (scene)</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929849807"/>
                  </a:ext>
                </a:extLst>
              </a:tr>
            </a:tbl>
          </a:graphicData>
        </a:graphic>
      </p:graphicFrame>
    </p:spTree>
    <p:extLst>
      <p:ext uri="{BB962C8B-B14F-4D97-AF65-F5344CB8AC3E}">
        <p14:creationId xmlns:p14="http://schemas.microsoft.com/office/powerpoint/2010/main" val="3604848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82CF4-C2A9-C596-E72B-A660D1EA4625}"/>
              </a:ext>
            </a:extLst>
          </p:cNvPr>
          <p:cNvSpPr>
            <a:spLocks noGrp="1"/>
          </p:cNvSpPr>
          <p:nvPr>
            <p:ph type="title"/>
          </p:nvPr>
        </p:nvSpPr>
        <p:spPr/>
        <p:txBody>
          <a:bodyPr/>
          <a:lstStyle/>
          <a:p>
            <a:r>
              <a:rPr lang="en-US" dirty="0"/>
              <a:t>Manage Entities, Media, scenes and Data/Metadata</a:t>
            </a:r>
            <a:br>
              <a:rPr lang="en-US" dirty="0"/>
            </a:br>
            <a:r>
              <a:rPr lang="en-US" dirty="0"/>
              <a:t>(UM)</a:t>
            </a:r>
            <a:endParaRPr lang="en-150" dirty="0"/>
          </a:p>
        </p:txBody>
      </p:sp>
      <p:sp>
        <p:nvSpPr>
          <p:cNvPr id="3" name="Date Placeholder 2">
            <a:extLst>
              <a:ext uri="{FF2B5EF4-FFF2-40B4-BE49-F238E27FC236}">
                <a16:creationId xmlns:a16="http://schemas.microsoft.com/office/drawing/2014/main" id="{DCC66D00-FAB6-412D-912B-3F057D4F029C}"/>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DBE5B557-6DE0-0123-981F-2501FAECEEE1}"/>
              </a:ext>
            </a:extLst>
          </p:cNvPr>
          <p:cNvSpPr>
            <a:spLocks noGrp="1"/>
          </p:cNvSpPr>
          <p:nvPr>
            <p:ph type="sldNum" sz="quarter" idx="12"/>
          </p:nvPr>
        </p:nvSpPr>
        <p:spPr/>
        <p:txBody>
          <a:bodyPr/>
          <a:lstStyle/>
          <a:p>
            <a:fld id="{D57F1E4F-1CFF-5643-939E-217C01CDF565}" type="slidenum">
              <a:rPr lang="en-US" smtClean="0"/>
              <a:pPr/>
              <a:t>42</a:t>
            </a:fld>
            <a:endParaRPr lang="en-US" dirty="0"/>
          </a:p>
        </p:txBody>
      </p:sp>
      <p:graphicFrame>
        <p:nvGraphicFramePr>
          <p:cNvPr id="5" name="Table 4">
            <a:extLst>
              <a:ext uri="{FF2B5EF4-FFF2-40B4-BE49-F238E27FC236}">
                <a16:creationId xmlns:a16="http://schemas.microsoft.com/office/drawing/2014/main" id="{2A3A031E-5C15-9014-5ADD-63BCD5ADD820}"/>
              </a:ext>
            </a:extLst>
          </p:cNvPr>
          <p:cNvGraphicFramePr>
            <a:graphicFrameLocks noGrp="1"/>
          </p:cNvGraphicFramePr>
          <p:nvPr>
            <p:extLst>
              <p:ext uri="{D42A27DB-BD31-4B8C-83A1-F6EECF244321}">
                <p14:modId xmlns:p14="http://schemas.microsoft.com/office/powerpoint/2010/main" val="3304585390"/>
              </p:ext>
            </p:extLst>
          </p:nvPr>
        </p:nvGraphicFramePr>
        <p:xfrm>
          <a:off x="1320800" y="1905000"/>
          <a:ext cx="9972808" cy="146304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1515633078"/>
                    </a:ext>
                  </a:extLst>
                </a:gridCol>
                <a:gridCol w="7881209">
                  <a:extLst>
                    <a:ext uri="{9D8B030D-6E8A-4147-A177-3AD203B41FA5}">
                      <a16:colId xmlns:a16="http://schemas.microsoft.com/office/drawing/2014/main" val="3327509292"/>
                    </a:ext>
                  </a:extLst>
                </a:gridCol>
                <a:gridCol w="1929039">
                  <a:extLst>
                    <a:ext uri="{9D8B030D-6E8A-4147-A177-3AD203B41FA5}">
                      <a16:colId xmlns:a16="http://schemas.microsoft.com/office/drawing/2014/main" val="3284499132"/>
                    </a:ext>
                  </a:extLst>
                </a:gridCol>
              </a:tblGrid>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ctr"/>
                      <a:r>
                        <a:rPr lang="en-GB" sz="2400" dirty="0">
                          <a:solidFill>
                            <a:schemeClr val="tx1"/>
                          </a:solidFill>
                          <a:effectLst/>
                          <a:latin typeface="Calibri" panose="020F0502020204030204" pitchFamily="34" charset="0"/>
                          <a:cs typeface="Calibri" panose="020F0502020204030204" pitchFamily="34" charset="0"/>
                        </a:rPr>
                        <a:t>Functional requirements</a:t>
                      </a: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ctr"/>
                      <a:r>
                        <a:rPr lang="en-GB" sz="2400" dirty="0">
                          <a:solidFill>
                            <a:schemeClr val="tx1"/>
                          </a:solidFill>
                          <a:effectLst/>
                          <a:latin typeface="Calibri" panose="020F0502020204030204" pitchFamily="34" charset="0"/>
                          <a:cs typeface="Calibri" panose="020F0502020204030204" pitchFamily="34" charset="0"/>
                        </a:rPr>
                        <a:t>Actions</a:t>
                      </a: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3852366523"/>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0" dirty="0">
                          <a:effectLst/>
                          <a:latin typeface="Calibri" panose="020F0502020204030204" pitchFamily="34" charset="0"/>
                          <a:ea typeface="DengXian" panose="02010600030101010101" pitchFamily="2" charset="-122"/>
                          <a:cs typeface="Calibri" panose="020F0502020204030204" pitchFamily="34" charset="0"/>
                        </a:rPr>
                        <a:t>To </a:t>
                      </a:r>
                      <a:r>
                        <a:rPr lang="en-GB" sz="2400" b="1" i="0" dirty="0">
                          <a:effectLst/>
                          <a:latin typeface="Calibri" panose="020F0502020204030204" pitchFamily="34" charset="0"/>
                          <a:ea typeface="DengXian" panose="02010600030101010101" pitchFamily="2" charset="-122"/>
                          <a:cs typeface="Calibri" panose="020F0502020204030204" pitchFamily="34" charset="0"/>
                        </a:rPr>
                        <a:t>Animate</a:t>
                      </a:r>
                      <a:r>
                        <a:rPr lang="en-GB" sz="2400" i="0" dirty="0">
                          <a:effectLst/>
                          <a:latin typeface="Calibri" panose="020F0502020204030204" pitchFamily="34" charset="0"/>
                          <a:ea typeface="DengXian" panose="02010600030101010101" pitchFamily="2" charset="-122"/>
                          <a:cs typeface="Calibri" panose="020F0502020204030204" pitchFamily="34" charset="0"/>
                        </a:rPr>
                        <a:t> </a:t>
                      </a:r>
                      <a:r>
                        <a:rPr lang="en-GB" sz="2400" dirty="0">
                          <a:effectLst/>
                          <a:latin typeface="Calibri" panose="020F0502020204030204" pitchFamily="34" charset="0"/>
                          <a:ea typeface="DengXian" panose="02010600030101010101" pitchFamily="2" charset="-122"/>
                          <a:cs typeface="Calibri" panose="020F0502020204030204" pitchFamily="34" charset="0"/>
                        </a:rPr>
                        <a:t>a Model using a Process that receives a Stream from a U-Location and animates the Model. The Process may be provided by the M-Instance, the human, or a third-party.</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UM-Animate</a:t>
                      </a:r>
                      <a:r>
                        <a:rPr lang="en-GB" sz="2400" dirty="0">
                          <a:effectLst/>
                          <a:latin typeface="Calibri" panose="020F0502020204030204" pitchFamily="34" charset="0"/>
                          <a:ea typeface="DengXian" panose="02010600030101010101" pitchFamily="2" charset="-122"/>
                          <a:cs typeface="Calibri" panose="020F0502020204030204" pitchFamily="34" charset="0"/>
                        </a:rPr>
                        <a:t> (Model)</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109486608"/>
                  </a:ext>
                </a:extLst>
              </a:tr>
            </a:tbl>
          </a:graphicData>
        </a:graphic>
      </p:graphicFrame>
    </p:spTree>
    <p:extLst>
      <p:ext uri="{BB962C8B-B14F-4D97-AF65-F5344CB8AC3E}">
        <p14:creationId xmlns:p14="http://schemas.microsoft.com/office/powerpoint/2010/main" val="3205764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7A96-67F5-C6A3-3288-709CC8AD7F24}"/>
              </a:ext>
            </a:extLst>
          </p:cNvPr>
          <p:cNvSpPr>
            <a:spLocks noGrp="1"/>
          </p:cNvSpPr>
          <p:nvPr>
            <p:ph type="title"/>
          </p:nvPr>
        </p:nvSpPr>
        <p:spPr/>
        <p:txBody>
          <a:bodyPr/>
          <a:lstStyle/>
          <a:p>
            <a:r>
              <a:rPr lang="en-US" dirty="0"/>
              <a:t>Manage Entities, Media, scenes and Data/Metadata</a:t>
            </a:r>
            <a:br>
              <a:rPr lang="en-US" dirty="0"/>
            </a:br>
            <a:r>
              <a:rPr lang="en-US" dirty="0"/>
              <a:t>(MU)</a:t>
            </a:r>
            <a:endParaRPr lang="en-150" dirty="0"/>
          </a:p>
        </p:txBody>
      </p:sp>
      <p:sp>
        <p:nvSpPr>
          <p:cNvPr id="3" name="Date Placeholder 2">
            <a:extLst>
              <a:ext uri="{FF2B5EF4-FFF2-40B4-BE49-F238E27FC236}">
                <a16:creationId xmlns:a16="http://schemas.microsoft.com/office/drawing/2014/main" id="{BD67BF77-EE66-FDF3-8DE4-1C2764E9A9E1}"/>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AD319F68-FFD1-41F2-56AB-F4D772FAD017}"/>
              </a:ext>
            </a:extLst>
          </p:cNvPr>
          <p:cNvSpPr>
            <a:spLocks noGrp="1"/>
          </p:cNvSpPr>
          <p:nvPr>
            <p:ph type="sldNum" sz="quarter" idx="12"/>
          </p:nvPr>
        </p:nvSpPr>
        <p:spPr/>
        <p:txBody>
          <a:bodyPr/>
          <a:lstStyle/>
          <a:p>
            <a:fld id="{D57F1E4F-1CFF-5643-939E-217C01CDF565}" type="slidenum">
              <a:rPr lang="en-US" smtClean="0"/>
              <a:pPr/>
              <a:t>43</a:t>
            </a:fld>
            <a:endParaRPr lang="en-US" dirty="0"/>
          </a:p>
        </p:txBody>
      </p:sp>
      <p:graphicFrame>
        <p:nvGraphicFramePr>
          <p:cNvPr id="5" name="Table 4">
            <a:extLst>
              <a:ext uri="{FF2B5EF4-FFF2-40B4-BE49-F238E27FC236}">
                <a16:creationId xmlns:a16="http://schemas.microsoft.com/office/drawing/2014/main" id="{E7DA551E-4611-60AF-2E3F-F01E457F99A6}"/>
              </a:ext>
            </a:extLst>
          </p:cNvPr>
          <p:cNvGraphicFramePr>
            <a:graphicFrameLocks noGrp="1"/>
          </p:cNvGraphicFramePr>
          <p:nvPr>
            <p:extLst>
              <p:ext uri="{D42A27DB-BD31-4B8C-83A1-F6EECF244321}">
                <p14:modId xmlns:p14="http://schemas.microsoft.com/office/powerpoint/2010/main" val="144808945"/>
              </p:ext>
            </p:extLst>
          </p:nvPr>
        </p:nvGraphicFramePr>
        <p:xfrm>
          <a:off x="1321904" y="1910563"/>
          <a:ext cx="10238584" cy="402336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3242776085"/>
                    </a:ext>
                  </a:extLst>
                </a:gridCol>
                <a:gridCol w="8579433">
                  <a:extLst>
                    <a:ext uri="{9D8B030D-6E8A-4147-A177-3AD203B41FA5}">
                      <a16:colId xmlns:a16="http://schemas.microsoft.com/office/drawing/2014/main" val="4251634594"/>
                    </a:ext>
                  </a:extLst>
                </a:gridCol>
                <a:gridCol w="1496591">
                  <a:extLst>
                    <a:ext uri="{9D8B030D-6E8A-4147-A177-3AD203B41FA5}">
                      <a16:colId xmlns:a16="http://schemas.microsoft.com/office/drawing/2014/main" val="2241476534"/>
                    </a:ext>
                  </a:extLst>
                </a:gridCol>
              </a:tblGrid>
              <a:tr h="182880">
                <a:tc>
                  <a:txBody>
                    <a:bodyPr/>
                    <a:lstStyle/>
                    <a:p>
                      <a:pPr algn="ct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ctr"/>
                      <a:r>
                        <a:rPr lang="en-GB" sz="2400" dirty="0">
                          <a:solidFill>
                            <a:schemeClr val="tx1"/>
                          </a:solidFill>
                          <a:effectLst/>
                          <a:latin typeface="Calibri" panose="020F0502020204030204" pitchFamily="34" charset="0"/>
                          <a:cs typeface="Calibri" panose="020F0502020204030204" pitchFamily="34" charset="0"/>
                        </a:rPr>
                        <a:t>Functional requirements</a:t>
                      </a: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ctr"/>
                      <a:r>
                        <a:rPr lang="en-GB" sz="2400" dirty="0">
                          <a:solidFill>
                            <a:schemeClr val="tx1"/>
                          </a:solidFill>
                          <a:effectLst/>
                          <a:latin typeface="Calibri" panose="020F0502020204030204" pitchFamily="34" charset="0"/>
                          <a:cs typeface="Calibri" panose="020F0502020204030204" pitchFamily="34" charset="0"/>
                        </a:rPr>
                        <a:t>Actions</a:t>
                      </a: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896411108"/>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0" dirty="0">
                          <a:effectLst/>
                          <a:latin typeface="Calibri" panose="020F0502020204030204" pitchFamily="34" charset="0"/>
                          <a:ea typeface="DengXian" panose="02010600030101010101" pitchFamily="2" charset="-122"/>
                          <a:cs typeface="Calibri" panose="020F0502020204030204" pitchFamily="34" charset="0"/>
                        </a:rPr>
                        <a:t>To </a:t>
                      </a:r>
                      <a:r>
                        <a:rPr lang="en-GB" sz="2400" b="1" i="0" dirty="0">
                          <a:effectLst/>
                          <a:latin typeface="Calibri" panose="020F0502020204030204" pitchFamily="34" charset="0"/>
                          <a:ea typeface="DengXian" panose="02010600030101010101" pitchFamily="2" charset="-122"/>
                          <a:cs typeface="Calibri" panose="020F0502020204030204" pitchFamily="34" charset="0"/>
                        </a:rPr>
                        <a:t>MU-Actuate</a:t>
                      </a:r>
                      <a:r>
                        <a:rPr lang="en-GB" sz="2400" i="0" dirty="0">
                          <a:effectLst/>
                          <a:latin typeface="Calibri" panose="020F0502020204030204" pitchFamily="34" charset="0"/>
                          <a:ea typeface="DengXian" panose="02010600030101010101" pitchFamily="2" charset="-122"/>
                          <a:cs typeface="Calibri" panose="020F0502020204030204" pitchFamily="34" charset="0"/>
                        </a:rPr>
                        <a:t>, i.e., to present </a:t>
                      </a:r>
                      <a:r>
                        <a:rPr lang="en-GB" sz="2400" dirty="0">
                          <a:effectLst/>
                          <a:latin typeface="Calibri" panose="020F0502020204030204" pitchFamily="34" charset="0"/>
                          <a:ea typeface="DengXian" panose="02010600030101010101" pitchFamily="2" charset="-122"/>
                          <a:cs typeface="Calibri" panose="020F0502020204030204" pitchFamily="34" charset="0"/>
                        </a:rPr>
                        <a:t>Media (i.e., Data and Metadata of perceptible information) available at a Device to a U-Location as an Entity with a Spatial Attitude. E.g., a Device present an Entity it has received from the M-Instance via an MM-Send Action and is now Media to a U-Location as a scene. </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MU-Actuate</a:t>
                      </a:r>
                      <a:r>
                        <a:rPr lang="en-GB" sz="2400" dirty="0">
                          <a:effectLst/>
                          <a:latin typeface="Calibri" panose="020F0502020204030204" pitchFamily="34" charset="0"/>
                          <a:ea typeface="DengXian" panose="02010600030101010101" pitchFamily="2" charset="-122"/>
                          <a:cs typeface="Calibri" panose="020F0502020204030204" pitchFamily="34" charset="0"/>
                        </a:rPr>
                        <a:t> (Media)</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500670405"/>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0" dirty="0">
                          <a:effectLst/>
                          <a:latin typeface="Calibri" panose="020F0502020204030204" pitchFamily="34" charset="0"/>
                          <a:ea typeface="DengXian" panose="02010600030101010101" pitchFamily="2" charset="-122"/>
                          <a:cs typeface="Calibri" panose="020F0502020204030204" pitchFamily="34" charset="0"/>
                        </a:rPr>
                        <a:t>To </a:t>
                      </a:r>
                      <a:r>
                        <a:rPr lang="en-GB" sz="2400" b="1" i="0" dirty="0">
                          <a:effectLst/>
                          <a:latin typeface="Calibri" panose="020F0502020204030204" pitchFamily="34" charset="0"/>
                          <a:ea typeface="DengXian" panose="02010600030101010101" pitchFamily="2" charset="-122"/>
                          <a:cs typeface="Calibri" panose="020F0502020204030204" pitchFamily="34" charset="0"/>
                        </a:rPr>
                        <a:t>MU-Render</a:t>
                      </a:r>
                      <a:r>
                        <a:rPr lang="en-GB" sz="2400" b="0" i="0" dirty="0">
                          <a:effectLst/>
                          <a:latin typeface="Calibri" panose="020F0502020204030204" pitchFamily="34" charset="0"/>
                          <a:ea typeface="DengXian" panose="02010600030101010101" pitchFamily="2" charset="-122"/>
                          <a:cs typeface="Calibri" panose="020F0502020204030204" pitchFamily="34" charset="0"/>
                        </a:rPr>
                        <a:t>, i.e., to </a:t>
                      </a:r>
                      <a:r>
                        <a:rPr lang="en-GB" sz="2400" i="0" dirty="0">
                          <a:effectLst/>
                          <a:latin typeface="Calibri" panose="020F0502020204030204" pitchFamily="34" charset="0"/>
                          <a:ea typeface="DengXian" panose="02010600030101010101" pitchFamily="2" charset="-122"/>
                          <a:cs typeface="Calibri" panose="020F0502020204030204" pitchFamily="34" charset="0"/>
                        </a:rPr>
                        <a:t>present an Entity </a:t>
                      </a:r>
                      <a:r>
                        <a:rPr lang="en-GB" sz="2400" dirty="0">
                          <a:effectLst/>
                          <a:latin typeface="Calibri" panose="020F0502020204030204" pitchFamily="34" charset="0"/>
                          <a:ea typeface="DengXian" panose="02010600030101010101" pitchFamily="2" charset="-122"/>
                          <a:cs typeface="Calibri" panose="020F0502020204030204" pitchFamily="34" charset="0"/>
                        </a:rPr>
                        <a:t>at an M-Location to a U-Location as a scene with a Spatial Attitude in two steps: MM-Send the Entity to a Device and MU-Actuate the Media from the Device.</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MU-Render</a:t>
                      </a:r>
                      <a:r>
                        <a:rPr lang="en-GB" sz="2400" dirty="0">
                          <a:effectLst/>
                          <a:latin typeface="Calibri" panose="020F0502020204030204" pitchFamily="34" charset="0"/>
                          <a:ea typeface="DengXian" panose="02010600030101010101" pitchFamily="2" charset="-122"/>
                          <a:cs typeface="Calibri" panose="020F0502020204030204" pitchFamily="34" charset="0"/>
                        </a:rPr>
                        <a:t> (Entity)</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00664453"/>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0" dirty="0">
                          <a:effectLst/>
                          <a:latin typeface="Calibri" panose="020F0502020204030204" pitchFamily="34" charset="0"/>
                          <a:ea typeface="DengXian" panose="02010600030101010101" pitchFamily="2" charset="-122"/>
                          <a:cs typeface="Calibri" panose="020F0502020204030204" pitchFamily="34" charset="0"/>
                        </a:rPr>
                        <a:t>To </a:t>
                      </a:r>
                      <a:r>
                        <a:rPr lang="en-GB" sz="2400" b="1" i="0" dirty="0">
                          <a:effectLst/>
                          <a:latin typeface="Calibri" panose="020F0502020204030204" pitchFamily="34" charset="0"/>
                          <a:ea typeface="DengXian" panose="02010600030101010101" pitchFamily="2" charset="-122"/>
                          <a:cs typeface="Calibri" panose="020F0502020204030204" pitchFamily="34" charset="0"/>
                        </a:rPr>
                        <a:t>MU-Send</a:t>
                      </a:r>
                      <a:r>
                        <a:rPr lang="en-GB" sz="2400" i="0" dirty="0">
                          <a:effectLst/>
                          <a:latin typeface="Calibri" panose="020F0502020204030204" pitchFamily="34" charset="0"/>
                          <a:ea typeface="DengXian" panose="02010600030101010101" pitchFamily="2" charset="-122"/>
                          <a:cs typeface="Calibri" panose="020F0502020204030204" pitchFamily="34" charset="0"/>
                        </a:rPr>
                        <a:t>, an Item</a:t>
                      </a:r>
                      <a:r>
                        <a:rPr lang="en-GB" sz="2400" dirty="0">
                          <a:effectLst/>
                          <a:latin typeface="Calibri" panose="020F0502020204030204" pitchFamily="34" charset="0"/>
                          <a:ea typeface="DengXian" panose="02010600030101010101" pitchFamily="2" charset="-122"/>
                          <a:cs typeface="Calibri" panose="020F0502020204030204" pitchFamily="34" charset="0"/>
                        </a:rPr>
                        <a:t> to a Device or to store an Item at an Address.</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MU-Send</a:t>
                      </a:r>
                      <a:r>
                        <a:rPr lang="en-GB" sz="2400" dirty="0">
                          <a:effectLst/>
                          <a:latin typeface="Calibri" panose="020F0502020204030204" pitchFamily="34" charset="0"/>
                          <a:ea typeface="DengXian" panose="02010600030101010101" pitchFamily="2" charset="-122"/>
                          <a:cs typeface="Calibri" panose="020F0502020204030204" pitchFamily="34" charset="0"/>
                        </a:rPr>
                        <a:t> (Item)</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4031425006"/>
                  </a:ext>
                </a:extLst>
              </a:tr>
            </a:tbl>
          </a:graphicData>
        </a:graphic>
      </p:graphicFrame>
    </p:spTree>
    <p:extLst>
      <p:ext uri="{BB962C8B-B14F-4D97-AF65-F5344CB8AC3E}">
        <p14:creationId xmlns:p14="http://schemas.microsoft.com/office/powerpoint/2010/main" val="3267945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7A96-67F5-C6A3-3288-709CC8AD7F24}"/>
              </a:ext>
            </a:extLst>
          </p:cNvPr>
          <p:cNvSpPr>
            <a:spLocks noGrp="1"/>
          </p:cNvSpPr>
          <p:nvPr>
            <p:ph type="title"/>
          </p:nvPr>
        </p:nvSpPr>
        <p:spPr/>
        <p:txBody>
          <a:bodyPr/>
          <a:lstStyle/>
          <a:p>
            <a:r>
              <a:rPr lang="en-US" dirty="0"/>
              <a:t>Manage Entities, Media, scenes and Data/Metadata</a:t>
            </a:r>
            <a:br>
              <a:rPr lang="en-US" dirty="0"/>
            </a:br>
            <a:r>
              <a:rPr lang="en-US" dirty="0"/>
              <a:t>(MUMU)</a:t>
            </a:r>
            <a:endParaRPr lang="en-150" dirty="0"/>
          </a:p>
        </p:txBody>
      </p:sp>
      <p:sp>
        <p:nvSpPr>
          <p:cNvPr id="3" name="Date Placeholder 2">
            <a:extLst>
              <a:ext uri="{FF2B5EF4-FFF2-40B4-BE49-F238E27FC236}">
                <a16:creationId xmlns:a16="http://schemas.microsoft.com/office/drawing/2014/main" id="{BD67BF77-EE66-FDF3-8DE4-1C2764E9A9E1}"/>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AD319F68-FFD1-41F2-56AB-F4D772FAD017}"/>
              </a:ext>
            </a:extLst>
          </p:cNvPr>
          <p:cNvSpPr>
            <a:spLocks noGrp="1"/>
          </p:cNvSpPr>
          <p:nvPr>
            <p:ph type="sldNum" sz="quarter" idx="12"/>
          </p:nvPr>
        </p:nvSpPr>
        <p:spPr/>
        <p:txBody>
          <a:bodyPr/>
          <a:lstStyle/>
          <a:p>
            <a:fld id="{D57F1E4F-1CFF-5643-939E-217C01CDF565}" type="slidenum">
              <a:rPr lang="en-US" smtClean="0"/>
              <a:pPr/>
              <a:t>44</a:t>
            </a:fld>
            <a:endParaRPr lang="en-US" dirty="0"/>
          </a:p>
        </p:txBody>
      </p:sp>
      <p:graphicFrame>
        <p:nvGraphicFramePr>
          <p:cNvPr id="5" name="Table 4">
            <a:extLst>
              <a:ext uri="{FF2B5EF4-FFF2-40B4-BE49-F238E27FC236}">
                <a16:creationId xmlns:a16="http://schemas.microsoft.com/office/drawing/2014/main" id="{E7DA551E-4611-60AF-2E3F-F01E457F99A6}"/>
              </a:ext>
            </a:extLst>
          </p:cNvPr>
          <p:cNvGraphicFramePr>
            <a:graphicFrameLocks noGrp="1"/>
          </p:cNvGraphicFramePr>
          <p:nvPr>
            <p:extLst>
              <p:ext uri="{D42A27DB-BD31-4B8C-83A1-F6EECF244321}">
                <p14:modId xmlns:p14="http://schemas.microsoft.com/office/powerpoint/2010/main" val="4028083080"/>
              </p:ext>
            </p:extLst>
          </p:nvPr>
        </p:nvGraphicFramePr>
        <p:xfrm>
          <a:off x="1321904" y="1850573"/>
          <a:ext cx="10238584" cy="219456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3242776085"/>
                    </a:ext>
                  </a:extLst>
                </a:gridCol>
                <a:gridCol w="8579433">
                  <a:extLst>
                    <a:ext uri="{9D8B030D-6E8A-4147-A177-3AD203B41FA5}">
                      <a16:colId xmlns:a16="http://schemas.microsoft.com/office/drawing/2014/main" val="4251634594"/>
                    </a:ext>
                  </a:extLst>
                </a:gridCol>
                <a:gridCol w="1496591">
                  <a:extLst>
                    <a:ext uri="{9D8B030D-6E8A-4147-A177-3AD203B41FA5}">
                      <a16:colId xmlns:a16="http://schemas.microsoft.com/office/drawing/2014/main" val="2241476534"/>
                    </a:ext>
                  </a:extLst>
                </a:gridCol>
              </a:tblGrid>
              <a:tr h="182880">
                <a:tc>
                  <a:txBody>
                    <a:bodyPr/>
                    <a:lstStyle/>
                    <a:p>
                      <a:pPr algn="ct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ctr"/>
                      <a:r>
                        <a:rPr lang="en-GB" sz="2400" dirty="0">
                          <a:solidFill>
                            <a:schemeClr val="tx1"/>
                          </a:solidFill>
                          <a:effectLst/>
                          <a:latin typeface="Calibri" panose="020F0502020204030204" pitchFamily="34" charset="0"/>
                          <a:cs typeface="Calibri" panose="020F0502020204030204" pitchFamily="34" charset="0"/>
                        </a:rPr>
                        <a:t>Functional requirements</a:t>
                      </a: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ctr"/>
                      <a:r>
                        <a:rPr lang="en-GB" sz="2400" dirty="0">
                          <a:solidFill>
                            <a:schemeClr val="tx1"/>
                          </a:solidFill>
                          <a:effectLst/>
                          <a:latin typeface="Calibri" panose="020F0502020204030204" pitchFamily="34" charset="0"/>
                          <a:cs typeface="Calibri" panose="020F0502020204030204" pitchFamily="34" charset="0"/>
                        </a:rPr>
                        <a:t>Actions</a:t>
                      </a:r>
                      <a:endParaRPr lang="it-IT"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896411108"/>
                  </a:ext>
                </a:extLst>
              </a:tr>
              <a:tr h="365760">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solidFill>
                      <a:schemeClr val="bg1"/>
                    </a:solidFill>
                  </a:tcPr>
                </a:tc>
                <a:tc>
                  <a:txBody>
                    <a:bodyPr/>
                    <a:lstStyle/>
                    <a:p>
                      <a:pPr algn="just"/>
                      <a:r>
                        <a:rPr lang="en-GB" sz="2400" i="0" dirty="0">
                          <a:effectLst/>
                          <a:latin typeface="Calibri" panose="020F0502020204030204" pitchFamily="34" charset="0"/>
                          <a:ea typeface="DengXian" panose="02010600030101010101" pitchFamily="2" charset="-122"/>
                          <a:cs typeface="Calibri" panose="020F0502020204030204" pitchFamily="34" charset="0"/>
                        </a:rPr>
                        <a:t>To </a:t>
                      </a:r>
                      <a:r>
                        <a:rPr lang="en-GB" sz="2400" b="1" i="0" dirty="0">
                          <a:effectLst/>
                          <a:latin typeface="Calibri" panose="020F0502020204030204" pitchFamily="34" charset="0"/>
                          <a:ea typeface="DengXian" panose="02010600030101010101" pitchFamily="2" charset="-122"/>
                          <a:cs typeface="Calibri" panose="020F0502020204030204" pitchFamily="34" charset="0"/>
                        </a:rPr>
                        <a:t>Track</a:t>
                      </a:r>
                      <a:r>
                        <a:rPr lang="en-GB" sz="2400" i="0" dirty="0">
                          <a:effectLst/>
                          <a:latin typeface="Calibri" panose="020F0502020204030204" pitchFamily="34" charset="0"/>
                          <a:ea typeface="DengXian" panose="02010600030101010101" pitchFamily="2" charset="-122"/>
                          <a:cs typeface="Calibri" panose="020F0502020204030204" pitchFamily="34" charset="0"/>
                        </a:rPr>
                        <a:t> a Model, i.e., </a:t>
                      </a:r>
                      <a:r>
                        <a:rPr lang="en-GB" sz="2400" dirty="0">
                          <a:effectLst/>
                          <a:latin typeface="Calibri" panose="020F0502020204030204" pitchFamily="34" charset="0"/>
                          <a:ea typeface="DengXian" panose="02010600030101010101" pitchFamily="2" charset="-122"/>
                          <a:cs typeface="Calibri" panose="020F0502020204030204" pitchFamily="34" charset="0"/>
                        </a:rPr>
                        <a:t>establish a real-virtual-real round trip, by </a:t>
                      </a:r>
                    </a:p>
                    <a:p>
                      <a:pPr marL="457200" lvl="0" indent="-457200" algn="just">
                        <a:buFont typeface="+mj-lt"/>
                        <a:buAutoNum type="arabicPeriod"/>
                      </a:pPr>
                      <a:r>
                        <a:rPr lang="en-GB" sz="2400" i="0" dirty="0">
                          <a:effectLst/>
                          <a:latin typeface="Calibri" panose="020F0502020204030204" pitchFamily="34" charset="0"/>
                          <a:ea typeface="DengXian" panose="02010600030101010101" pitchFamily="2" charset="-122"/>
                          <a:cs typeface="Calibri" panose="020F0502020204030204" pitchFamily="34" charset="0"/>
                        </a:rPr>
                        <a:t>Placing a Model </a:t>
                      </a:r>
                      <a:r>
                        <a:rPr lang="en-GB" sz="2400" dirty="0">
                          <a:effectLst/>
                          <a:latin typeface="Calibri" panose="020F0502020204030204" pitchFamily="34" charset="0"/>
                          <a:ea typeface="DengXian" panose="02010600030101010101" pitchFamily="2" charset="-122"/>
                          <a:cs typeface="Calibri" panose="020F0502020204030204" pitchFamily="34" charset="0"/>
                        </a:rPr>
                        <a:t>at an M-Location.</a:t>
                      </a:r>
                    </a:p>
                    <a:p>
                      <a:pPr marL="457200" lvl="0" indent="-457200" algn="just">
                        <a:buFont typeface="+mj-lt"/>
                        <a:buAutoNum type="arabicPeriod"/>
                      </a:pPr>
                      <a:r>
                        <a:rPr lang="en-GB" sz="2400" i="0" dirty="0">
                          <a:effectLst/>
                          <a:latin typeface="Calibri" panose="020F0502020204030204" pitchFamily="34" charset="0"/>
                          <a:ea typeface="DengXian" panose="02010600030101010101" pitchFamily="2" charset="-122"/>
                          <a:cs typeface="Calibri" panose="020F0502020204030204" pitchFamily="34" charset="0"/>
                        </a:rPr>
                        <a:t>Animating </a:t>
                      </a:r>
                      <a:r>
                        <a:rPr lang="en-GB" sz="2400" dirty="0">
                          <a:effectLst/>
                          <a:latin typeface="Calibri" panose="020F0502020204030204" pitchFamily="34" charset="0"/>
                          <a:ea typeface="DengXian" panose="02010600030101010101" pitchFamily="2" charset="-122"/>
                          <a:cs typeface="Calibri" panose="020F0502020204030204" pitchFamily="34" charset="0"/>
                        </a:rPr>
                        <a:t>it with a Stream.</a:t>
                      </a:r>
                    </a:p>
                    <a:p>
                      <a:pPr marL="457200" lvl="0" indent="-457200" algn="just">
                        <a:buFont typeface="+mj-lt"/>
                        <a:buAutoNum type="arabicPeriod"/>
                      </a:pPr>
                      <a:r>
                        <a:rPr lang="en-GB" sz="2400" dirty="0">
                          <a:effectLst/>
                          <a:latin typeface="Calibri" panose="020F0502020204030204" pitchFamily="34" charset="0"/>
                          <a:ea typeface="DengXian" panose="02010600030101010101" pitchFamily="2" charset="-122"/>
                          <a:cs typeface="Calibri" panose="020F0502020204030204" pitchFamily="34" charset="0"/>
                        </a:rPr>
                        <a:t>MU-Render the animated Model at a U-Location with a Spatial Attitude.</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400" i="1" dirty="0">
                          <a:effectLst/>
                          <a:latin typeface="Calibri" panose="020F0502020204030204" pitchFamily="34" charset="0"/>
                          <a:ea typeface="DengXian" panose="02010600030101010101" pitchFamily="2" charset="-122"/>
                          <a:cs typeface="Calibri" panose="020F0502020204030204" pitchFamily="34" charset="0"/>
                        </a:rPr>
                        <a:t>Track</a:t>
                      </a:r>
                      <a:r>
                        <a:rPr lang="en-GB" sz="2400" dirty="0">
                          <a:effectLst/>
                          <a:latin typeface="Calibri" panose="020F0502020204030204" pitchFamily="34" charset="0"/>
                          <a:ea typeface="DengXian" panose="02010600030101010101" pitchFamily="2" charset="-122"/>
                          <a:cs typeface="Calibri" panose="020F0502020204030204" pitchFamily="34" charset="0"/>
                        </a:rPr>
                        <a:t> (Model)</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3849228525"/>
                  </a:ext>
                </a:extLst>
              </a:tr>
            </a:tbl>
          </a:graphicData>
        </a:graphic>
      </p:graphicFrame>
    </p:spTree>
    <p:extLst>
      <p:ext uri="{BB962C8B-B14F-4D97-AF65-F5344CB8AC3E}">
        <p14:creationId xmlns:p14="http://schemas.microsoft.com/office/powerpoint/2010/main" val="98085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202D48-7B06-FEBB-338F-E720662A24F7}"/>
              </a:ext>
            </a:extLst>
          </p:cNvPr>
          <p:cNvSpPr>
            <a:spLocks noGrp="1"/>
          </p:cNvSpPr>
          <p:nvPr>
            <p:ph type="title"/>
          </p:nvPr>
        </p:nvSpPr>
        <p:spPr>
          <a:xfrm>
            <a:off x="1480930" y="2294421"/>
            <a:ext cx="10023681" cy="1468800"/>
          </a:xfrm>
        </p:spPr>
        <p:txBody>
          <a:bodyPr/>
          <a:lstStyle/>
          <a:p>
            <a:r>
              <a:rPr lang="en-US" dirty="0"/>
              <a:t>Functional Requirements - Items</a:t>
            </a:r>
            <a:endParaRPr lang="en-150" dirty="0"/>
          </a:p>
        </p:txBody>
      </p:sp>
      <p:sp>
        <p:nvSpPr>
          <p:cNvPr id="6" name="Text Placeholder 5">
            <a:extLst>
              <a:ext uri="{FF2B5EF4-FFF2-40B4-BE49-F238E27FC236}">
                <a16:creationId xmlns:a16="http://schemas.microsoft.com/office/drawing/2014/main" id="{DAE21AE5-8D50-03FF-65E3-83CA27CDB1DB}"/>
              </a:ext>
            </a:extLst>
          </p:cNvPr>
          <p:cNvSpPr>
            <a:spLocks noGrp="1"/>
          </p:cNvSpPr>
          <p:nvPr>
            <p:ph type="body" idx="1"/>
          </p:nvPr>
        </p:nvSpPr>
        <p:spPr>
          <a:xfrm>
            <a:off x="1480930" y="3765800"/>
            <a:ext cx="10023681" cy="860400"/>
          </a:xfrm>
        </p:spPr>
        <p:txBody>
          <a:bodyPr/>
          <a:lstStyle/>
          <a:p>
            <a:endParaRPr lang="en-150" dirty="0"/>
          </a:p>
        </p:txBody>
      </p:sp>
      <p:sp>
        <p:nvSpPr>
          <p:cNvPr id="3" name="Date Placeholder 2">
            <a:extLst>
              <a:ext uri="{FF2B5EF4-FFF2-40B4-BE49-F238E27FC236}">
                <a16:creationId xmlns:a16="http://schemas.microsoft.com/office/drawing/2014/main" id="{41BD365B-0FA9-BA66-1543-8FC2B2EB65F0}"/>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3FF03F26-A859-5C0D-B3B7-CD3611C14F8C}"/>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3744456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A34FB-922B-40DE-315D-26551A93B8E9}"/>
              </a:ext>
            </a:extLst>
          </p:cNvPr>
          <p:cNvSpPr>
            <a:spLocks noGrp="1"/>
          </p:cNvSpPr>
          <p:nvPr>
            <p:ph type="title"/>
          </p:nvPr>
        </p:nvSpPr>
        <p:spPr/>
        <p:txBody>
          <a:bodyPr/>
          <a:lstStyle/>
          <a:p>
            <a:r>
              <a:rPr lang="en-US" dirty="0"/>
              <a:t>General Items/1</a:t>
            </a:r>
            <a:endParaRPr lang="en-150" dirty="0"/>
          </a:p>
        </p:txBody>
      </p:sp>
      <p:sp>
        <p:nvSpPr>
          <p:cNvPr id="3" name="Date Placeholder 2">
            <a:extLst>
              <a:ext uri="{FF2B5EF4-FFF2-40B4-BE49-F238E27FC236}">
                <a16:creationId xmlns:a16="http://schemas.microsoft.com/office/drawing/2014/main" id="{5304F23B-0BB3-99C7-B02C-D2D16393B103}"/>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AEC28AB2-55A4-F89C-215B-6FED97D659EB}"/>
              </a:ext>
            </a:extLst>
          </p:cNvPr>
          <p:cNvSpPr>
            <a:spLocks noGrp="1"/>
          </p:cNvSpPr>
          <p:nvPr>
            <p:ph type="sldNum" sz="quarter" idx="12"/>
          </p:nvPr>
        </p:nvSpPr>
        <p:spPr/>
        <p:txBody>
          <a:bodyPr/>
          <a:lstStyle/>
          <a:p>
            <a:fld id="{D57F1E4F-1CFF-5643-939E-217C01CDF565}" type="slidenum">
              <a:rPr lang="en-US" smtClean="0"/>
              <a:pPr/>
              <a:t>46</a:t>
            </a:fld>
            <a:endParaRPr lang="en-US" dirty="0"/>
          </a:p>
        </p:txBody>
      </p:sp>
      <p:graphicFrame>
        <p:nvGraphicFramePr>
          <p:cNvPr id="5" name="Table 4">
            <a:extLst>
              <a:ext uri="{FF2B5EF4-FFF2-40B4-BE49-F238E27FC236}">
                <a16:creationId xmlns:a16="http://schemas.microsoft.com/office/drawing/2014/main" id="{4DBDA52F-A4DE-B765-C0A0-DBF94A2305D0}"/>
              </a:ext>
            </a:extLst>
          </p:cNvPr>
          <p:cNvGraphicFramePr>
            <a:graphicFrameLocks noGrp="1"/>
          </p:cNvGraphicFramePr>
          <p:nvPr>
            <p:extLst>
              <p:ext uri="{D42A27DB-BD31-4B8C-83A1-F6EECF244321}">
                <p14:modId xmlns:p14="http://schemas.microsoft.com/office/powerpoint/2010/main" val="2993535654"/>
              </p:ext>
            </p:extLst>
          </p:nvPr>
        </p:nvGraphicFramePr>
        <p:xfrm>
          <a:off x="1166732" y="1772692"/>
          <a:ext cx="10183813" cy="5029200"/>
        </p:xfrm>
        <a:graphic>
          <a:graphicData uri="http://schemas.openxmlformats.org/drawingml/2006/table">
            <a:tbl>
              <a:tblPr firstRow="1" firstCol="1" bandRow="1">
                <a:tableStyleId>{5C22544A-7EE6-4342-B048-85BDC9FD1C3A}</a:tableStyleId>
              </a:tblPr>
              <a:tblGrid>
                <a:gridCol w="316614">
                  <a:extLst>
                    <a:ext uri="{9D8B030D-6E8A-4147-A177-3AD203B41FA5}">
                      <a16:colId xmlns:a16="http://schemas.microsoft.com/office/drawing/2014/main" val="676438140"/>
                    </a:ext>
                  </a:extLst>
                </a:gridCol>
                <a:gridCol w="8500626">
                  <a:extLst>
                    <a:ext uri="{9D8B030D-6E8A-4147-A177-3AD203B41FA5}">
                      <a16:colId xmlns:a16="http://schemas.microsoft.com/office/drawing/2014/main" val="799120860"/>
                    </a:ext>
                  </a:extLst>
                </a:gridCol>
                <a:gridCol w="1366573">
                  <a:extLst>
                    <a:ext uri="{9D8B030D-6E8A-4147-A177-3AD203B41FA5}">
                      <a16:colId xmlns:a16="http://schemas.microsoft.com/office/drawing/2014/main" val="867382300"/>
                    </a:ext>
                  </a:extLst>
                </a:gridCol>
              </a:tblGrid>
              <a:tr h="182880">
                <a:tc>
                  <a:txBody>
                    <a:bodyPr/>
                    <a:lstStyle/>
                    <a:p>
                      <a:pPr algn="ctr"/>
                      <a:endParaRPr lang="en-GB"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GB" sz="2200" dirty="0">
                          <a:effectLst/>
                          <a:latin typeface="Calibri" panose="020F0502020204030204" pitchFamily="34" charset="0"/>
                          <a:ea typeface="Calibri" panose="020F0502020204030204" pitchFamily="34" charset="0"/>
                          <a:cs typeface="Calibri" panose="020F0502020204030204" pitchFamily="34" charset="0"/>
                        </a:rPr>
                        <a:t>Functional requirements</a:t>
                      </a:r>
                    </a:p>
                  </a:txBody>
                  <a:tcPr marL="68580" marR="68580" marT="0" marB="0"/>
                </a:tc>
                <a:tc>
                  <a:txBody>
                    <a:bodyPr/>
                    <a:lstStyle/>
                    <a:p>
                      <a:pPr algn="ctr"/>
                      <a:r>
                        <a:rPr lang="en-GB" sz="2200" dirty="0">
                          <a:effectLst/>
                          <a:latin typeface="Calibri" panose="020F0502020204030204" pitchFamily="34" charset="0"/>
                          <a:ea typeface="Calibri" panose="020F0502020204030204" pitchFamily="34" charset="0"/>
                          <a:cs typeface="Calibri" panose="020F0502020204030204" pitchFamily="34" charset="0"/>
                        </a:rPr>
                        <a:t>Item</a:t>
                      </a:r>
                    </a:p>
                  </a:txBody>
                  <a:tcPr marL="68580" marR="68580" marT="0" marB="0"/>
                </a:tc>
                <a:extLst>
                  <a:ext uri="{0D108BD9-81ED-4DB2-BD59-A6C34878D82A}">
                    <a16:rowId xmlns:a16="http://schemas.microsoft.com/office/drawing/2014/main" val="3485256451"/>
                  </a:ext>
                </a:extLst>
              </a:tr>
              <a:tr h="365760">
                <a:tc>
                  <a:txBody>
                    <a:bodyPr/>
                    <a:lstStyle/>
                    <a:p>
                      <a:pPr algn="just"/>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GB" sz="2200" dirty="0">
                          <a:effectLst/>
                          <a:latin typeface="Calibri" panose="020F0502020204030204" pitchFamily="34" charset="0"/>
                          <a:ea typeface="Calibri" panose="020F0502020204030204" pitchFamily="34" charset="0"/>
                          <a:cs typeface="Calibri" panose="020F0502020204030204" pitchFamily="34" charset="0"/>
                        </a:rPr>
                        <a:t>An </a:t>
                      </a:r>
                      <a:r>
                        <a:rPr lang="en-GB" sz="2200" b="1" dirty="0">
                          <a:effectLst/>
                          <a:latin typeface="Calibri" panose="020F0502020204030204" pitchFamily="34" charset="0"/>
                          <a:ea typeface="Calibri" panose="020F0502020204030204" pitchFamily="34" charset="0"/>
                          <a:cs typeface="Calibri" panose="020F0502020204030204" pitchFamily="34" charset="0"/>
                        </a:rPr>
                        <a:t>M-Instance</a:t>
                      </a:r>
                      <a:r>
                        <a:rPr lang="en-GB" sz="2200" dirty="0">
                          <a:effectLst/>
                          <a:latin typeface="Calibri" panose="020F0502020204030204" pitchFamily="34" charset="0"/>
                          <a:ea typeface="Calibri" panose="020F0502020204030204" pitchFamily="34" charset="0"/>
                          <a:cs typeface="Calibri" panose="020F0502020204030204" pitchFamily="34" charset="0"/>
                        </a:rPr>
                        <a:t> </a:t>
                      </a:r>
                    </a:p>
                    <a:p>
                      <a:pPr marL="457200" indent="-4572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Is an abstract entity bearing an Identifier. </a:t>
                      </a:r>
                    </a:p>
                    <a:p>
                      <a:pPr marL="457200" indent="-4572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May expose its Capabilities.</a:t>
                      </a:r>
                    </a:p>
                  </a:txBody>
                  <a:tcPr marL="68580" marR="68580" marT="0" marB="0"/>
                </a:tc>
                <a:tc>
                  <a:txBody>
                    <a:bodyPr/>
                    <a:lstStyle/>
                    <a:p>
                      <a:pPr algn="just"/>
                      <a:r>
                        <a:rPr lang="en-GB" sz="2200" dirty="0">
                          <a:effectLst/>
                          <a:latin typeface="Calibri" panose="020F0502020204030204" pitchFamily="34" charset="0"/>
                          <a:ea typeface="Calibri" panose="020F0502020204030204" pitchFamily="34" charset="0"/>
                          <a:cs typeface="Calibri" panose="020F0502020204030204" pitchFamily="34" charset="0"/>
                        </a:rPr>
                        <a:t>M-Instance</a:t>
                      </a:r>
                    </a:p>
                  </a:txBody>
                  <a:tcPr marL="68580" marR="68580" marT="0" marB="0"/>
                </a:tc>
                <a:extLst>
                  <a:ext uri="{0D108BD9-81ED-4DB2-BD59-A6C34878D82A}">
                    <a16:rowId xmlns:a16="http://schemas.microsoft.com/office/drawing/2014/main" val="625727262"/>
                  </a:ext>
                </a:extLst>
              </a:tr>
              <a:tr h="914400">
                <a:tc>
                  <a:txBody>
                    <a:bodyPr/>
                    <a:lstStyle/>
                    <a:p>
                      <a:pPr marL="342900" lvl="0" indent="-342900" algn="just">
                        <a:buFont typeface="+mj-lt"/>
                        <a:buAutoNum type="arabicPeriod"/>
                      </a:pPr>
                      <a:endParaRPr lang="en-GB"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GB" sz="2200" dirty="0">
                          <a:effectLst/>
                          <a:latin typeface="Calibri" panose="020F0502020204030204" pitchFamily="34" charset="0"/>
                          <a:ea typeface="Calibri" panose="020F0502020204030204" pitchFamily="34" charset="0"/>
                          <a:cs typeface="Calibri" panose="020F0502020204030204" pitchFamily="34" charset="0"/>
                        </a:rPr>
                        <a:t>An </a:t>
                      </a:r>
                      <a:r>
                        <a:rPr lang="en-GB" sz="2200" b="1" dirty="0">
                          <a:effectLst/>
                          <a:latin typeface="Calibri" panose="020F0502020204030204" pitchFamily="34" charset="0"/>
                          <a:ea typeface="Calibri" panose="020F0502020204030204" pitchFamily="34" charset="0"/>
                          <a:cs typeface="Calibri" panose="020F0502020204030204" pitchFamily="34" charset="0"/>
                        </a:rPr>
                        <a:t>M-Environment</a:t>
                      </a:r>
                      <a:r>
                        <a:rPr lang="en-GB" sz="2200" dirty="0">
                          <a:effectLst/>
                          <a:latin typeface="Calibri" panose="020F0502020204030204" pitchFamily="34" charset="0"/>
                          <a:ea typeface="Calibri" panose="020F0502020204030204" pitchFamily="34" charset="0"/>
                          <a:cs typeface="Calibri" panose="020F0502020204030204" pitchFamily="34" charset="0"/>
                        </a:rPr>
                        <a:t> </a:t>
                      </a:r>
                    </a:p>
                    <a:p>
                      <a:pPr marL="457200" indent="-4572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Is an abstract entity bearing an Identifier. </a:t>
                      </a:r>
                    </a:p>
                    <a:p>
                      <a:pPr marL="457200" lvl="0" indent="-4572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Is hosted by an M-Instance.</a:t>
                      </a:r>
                    </a:p>
                    <a:p>
                      <a:pPr marL="457200" lvl="0" indent="-4572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May expose its Capabilities.</a:t>
                      </a:r>
                    </a:p>
                    <a:p>
                      <a:pPr marL="0" lvl="0" indent="0" algn="just">
                        <a:buFont typeface="+mj-lt"/>
                        <a:buNone/>
                      </a:pPr>
                      <a:r>
                        <a:rPr lang="en-GB" sz="2200" dirty="0">
                          <a:effectLst/>
                          <a:latin typeface="Calibri" panose="020F0502020204030204" pitchFamily="34" charset="0"/>
                          <a:ea typeface="Calibri" panose="020F0502020204030204" pitchFamily="34" charset="0"/>
                          <a:cs typeface="Calibri" panose="020F0502020204030204" pitchFamily="34" charset="0"/>
                        </a:rPr>
                        <a:t>Capabilities may extend/reduce the Capabilities of its hosting M-Instance.</a:t>
                      </a:r>
                    </a:p>
                  </a:txBody>
                  <a:tcPr marL="68580" marR="68580" marT="0" marB="0"/>
                </a:tc>
                <a:tc>
                  <a:txBody>
                    <a:bodyPr/>
                    <a:lstStyle/>
                    <a:p>
                      <a:pPr algn="just"/>
                      <a:r>
                        <a:rPr lang="en-GB" sz="2200" dirty="0">
                          <a:effectLst/>
                          <a:latin typeface="Calibri" panose="020F0502020204030204" pitchFamily="34" charset="0"/>
                          <a:ea typeface="Calibri" panose="020F0502020204030204" pitchFamily="34" charset="0"/>
                          <a:cs typeface="Calibri" panose="020F0502020204030204" pitchFamily="34" charset="0"/>
                        </a:rPr>
                        <a:t>M-Environ-</a:t>
                      </a:r>
                      <a:r>
                        <a:rPr lang="en-GB" sz="2200" dirty="0" err="1">
                          <a:effectLst/>
                          <a:latin typeface="Calibri" panose="020F0502020204030204" pitchFamily="34" charset="0"/>
                          <a:ea typeface="Calibri" panose="020F0502020204030204" pitchFamily="34" charset="0"/>
                          <a:cs typeface="Calibri" panose="020F0502020204030204" pitchFamily="34" charset="0"/>
                        </a:rPr>
                        <a:t>ment</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959467416"/>
                  </a:ext>
                </a:extLst>
              </a:tr>
              <a:tr h="1097280">
                <a:tc>
                  <a:txBody>
                    <a:bodyPr/>
                    <a:lstStyle/>
                    <a:p>
                      <a:pPr algn="just"/>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GB" sz="2200" dirty="0">
                          <a:effectLst/>
                          <a:latin typeface="Calibri" panose="020F0502020204030204" pitchFamily="34" charset="0"/>
                          <a:ea typeface="Calibri" panose="020F0502020204030204" pitchFamily="34" charset="0"/>
                          <a:cs typeface="Calibri" panose="020F0502020204030204" pitchFamily="34" charset="0"/>
                        </a:rPr>
                        <a:t>An </a:t>
                      </a:r>
                      <a:r>
                        <a:rPr lang="en-US" sz="2200" dirty="0">
                          <a:effectLst/>
                          <a:latin typeface="Calibri" panose="020F0502020204030204" pitchFamily="34" charset="0"/>
                          <a:ea typeface="Calibri" panose="020F0502020204030204" pitchFamily="34" charset="0"/>
                          <a:cs typeface="Calibri" panose="020F0502020204030204" pitchFamily="34" charset="0"/>
                        </a:rPr>
                        <a:t>Item or a Process shall bear </a:t>
                      </a:r>
                      <a:r>
                        <a:rPr lang="en-US" sz="2200" b="1" dirty="0">
                          <a:effectLst/>
                          <a:latin typeface="Calibri" panose="020F0502020204030204" pitchFamily="34" charset="0"/>
                          <a:ea typeface="Calibri" panose="020F0502020204030204" pitchFamily="34" charset="0"/>
                          <a:cs typeface="Calibri" panose="020F0502020204030204" pitchFamily="34" charset="0"/>
                        </a:rPr>
                        <a:t>Identifiers</a:t>
                      </a:r>
                      <a:r>
                        <a:rPr lang="en-US" sz="2200" dirty="0">
                          <a:effectLst/>
                          <a:latin typeface="Calibri" panose="020F0502020204030204" pitchFamily="34" charset="0"/>
                          <a:ea typeface="Calibri" panose="020F0502020204030204" pitchFamily="34" charset="0"/>
                          <a:cs typeface="Calibri" panose="020F0502020204030204" pitchFamily="34" charset="0"/>
                        </a:rPr>
                        <a:t> so that:</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en-US" sz="2200" dirty="0">
                          <a:effectLst/>
                          <a:latin typeface="Calibri" panose="020F0502020204030204" pitchFamily="34" charset="0"/>
                          <a:ea typeface="Calibri" panose="020F0502020204030204" pitchFamily="34" charset="0"/>
                          <a:cs typeface="Calibri" panose="020F0502020204030204" pitchFamily="34" charset="0"/>
                        </a:rPr>
                        <a:t>An Identifier uniquely references an Item or Process. </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en-US" sz="2200" dirty="0">
                          <a:effectLst/>
                          <a:latin typeface="Calibri" panose="020F0502020204030204" pitchFamily="34" charset="0"/>
                          <a:ea typeface="Calibri" panose="020F0502020204030204" pitchFamily="34" charset="0"/>
                          <a:cs typeface="Calibri" panose="020F0502020204030204" pitchFamily="34" charset="0"/>
                        </a:rPr>
                        <a:t>An Item can have more than one Identifier.</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p>
                      <a:pPr algn="just"/>
                      <a:r>
                        <a:rPr lang="en-US" sz="2200" dirty="0">
                          <a:effectLst/>
                          <a:latin typeface="Calibri" panose="020F0502020204030204" pitchFamily="34" charset="0"/>
                          <a:ea typeface="Calibri" panose="020F0502020204030204" pitchFamily="34" charset="0"/>
                          <a:cs typeface="Calibri" panose="020F0502020204030204" pitchFamily="34" charset="0"/>
                        </a:rPr>
                        <a:t>An Item may have a hierarchical structure, such as: </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p>
                      <a:pPr algn="just"/>
                      <a:r>
                        <a:rPr lang="en-US" sz="2200" dirty="0">
                          <a:effectLst/>
                          <a:latin typeface="Calibri" panose="020F0502020204030204" pitchFamily="34" charset="0"/>
                          <a:ea typeface="Calibri" panose="020F0502020204030204" pitchFamily="34" charset="0"/>
                          <a:cs typeface="Calibri" panose="020F0502020204030204" pitchFamily="34" charset="0"/>
                        </a:rPr>
                        <a:t>Item: M-InstanceID, M-EnvironmentID, M-LocationID, ItemID.</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p>
                      <a:pPr algn="just"/>
                      <a:r>
                        <a:rPr lang="en-US" sz="2200" dirty="0">
                          <a:effectLst/>
                          <a:latin typeface="Calibri" panose="020F0502020204030204" pitchFamily="34" charset="0"/>
                          <a:ea typeface="Calibri" panose="020F0502020204030204" pitchFamily="34" charset="0"/>
                          <a:cs typeface="Calibri" panose="020F0502020204030204" pitchFamily="34" charset="0"/>
                        </a:rPr>
                        <a:t>Process: M-InstanceID, M-EnvironmentID, ProcessID.</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GB" sz="2200" dirty="0">
                          <a:effectLst/>
                          <a:latin typeface="Calibri" panose="020F0502020204030204" pitchFamily="34" charset="0"/>
                          <a:ea typeface="Calibri" panose="020F0502020204030204" pitchFamily="34" charset="0"/>
                          <a:cs typeface="Calibri" panose="020F0502020204030204" pitchFamily="34" charset="0"/>
                        </a:rPr>
                        <a:t>Identifier</a:t>
                      </a:r>
                    </a:p>
                  </a:txBody>
                  <a:tcPr marL="68580" marR="68580" marT="0" marB="0"/>
                </a:tc>
                <a:extLst>
                  <a:ext uri="{0D108BD9-81ED-4DB2-BD59-A6C34878D82A}">
                    <a16:rowId xmlns:a16="http://schemas.microsoft.com/office/drawing/2014/main" val="3653740663"/>
                  </a:ext>
                </a:extLst>
              </a:tr>
            </a:tbl>
          </a:graphicData>
        </a:graphic>
      </p:graphicFrame>
    </p:spTree>
    <p:extLst>
      <p:ext uri="{BB962C8B-B14F-4D97-AF65-F5344CB8AC3E}">
        <p14:creationId xmlns:p14="http://schemas.microsoft.com/office/powerpoint/2010/main" val="11294899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FF19D-286E-0C4E-79A2-81CA2F02664E}"/>
              </a:ext>
            </a:extLst>
          </p:cNvPr>
          <p:cNvSpPr>
            <a:spLocks noGrp="1"/>
          </p:cNvSpPr>
          <p:nvPr>
            <p:ph type="title"/>
          </p:nvPr>
        </p:nvSpPr>
        <p:spPr/>
        <p:txBody>
          <a:bodyPr/>
          <a:lstStyle/>
          <a:p>
            <a:r>
              <a:rPr lang="en-US" dirty="0"/>
              <a:t>General Items/2</a:t>
            </a:r>
            <a:endParaRPr lang="en-GB" dirty="0"/>
          </a:p>
        </p:txBody>
      </p:sp>
      <p:sp>
        <p:nvSpPr>
          <p:cNvPr id="3" name="Date Placeholder 2">
            <a:extLst>
              <a:ext uri="{FF2B5EF4-FFF2-40B4-BE49-F238E27FC236}">
                <a16:creationId xmlns:a16="http://schemas.microsoft.com/office/drawing/2014/main" id="{9E1AFA1C-E643-3FF7-FD95-A0AED458D0F3}"/>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C86806B5-7916-80B6-C128-4F2EDF0C8744}"/>
              </a:ext>
            </a:extLst>
          </p:cNvPr>
          <p:cNvSpPr>
            <a:spLocks noGrp="1"/>
          </p:cNvSpPr>
          <p:nvPr>
            <p:ph type="sldNum" sz="quarter" idx="12"/>
          </p:nvPr>
        </p:nvSpPr>
        <p:spPr/>
        <p:txBody>
          <a:bodyPr/>
          <a:lstStyle/>
          <a:p>
            <a:fld id="{D57F1E4F-1CFF-5643-939E-217C01CDF565}" type="slidenum">
              <a:rPr lang="en-US" smtClean="0"/>
              <a:pPr/>
              <a:t>47</a:t>
            </a:fld>
            <a:endParaRPr lang="en-US" dirty="0"/>
          </a:p>
        </p:txBody>
      </p:sp>
      <p:graphicFrame>
        <p:nvGraphicFramePr>
          <p:cNvPr id="6" name="Table 5">
            <a:extLst>
              <a:ext uri="{FF2B5EF4-FFF2-40B4-BE49-F238E27FC236}">
                <a16:creationId xmlns:a16="http://schemas.microsoft.com/office/drawing/2014/main" id="{1D1BE232-FD1C-E2C3-204D-D827F75CD083}"/>
              </a:ext>
            </a:extLst>
          </p:cNvPr>
          <p:cNvGraphicFramePr>
            <a:graphicFrameLocks noGrp="1"/>
          </p:cNvGraphicFramePr>
          <p:nvPr>
            <p:extLst>
              <p:ext uri="{D42A27DB-BD31-4B8C-83A1-F6EECF244321}">
                <p14:modId xmlns:p14="http://schemas.microsoft.com/office/powerpoint/2010/main" val="1995930447"/>
              </p:ext>
            </p:extLst>
          </p:nvPr>
        </p:nvGraphicFramePr>
        <p:xfrm>
          <a:off x="1320799" y="1828800"/>
          <a:ext cx="10183812" cy="402336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2496032635"/>
                    </a:ext>
                  </a:extLst>
                </a:gridCol>
                <a:gridCol w="8605834">
                  <a:extLst>
                    <a:ext uri="{9D8B030D-6E8A-4147-A177-3AD203B41FA5}">
                      <a16:colId xmlns:a16="http://schemas.microsoft.com/office/drawing/2014/main" val="3439574356"/>
                    </a:ext>
                  </a:extLst>
                </a:gridCol>
                <a:gridCol w="1415418">
                  <a:extLst>
                    <a:ext uri="{9D8B030D-6E8A-4147-A177-3AD203B41FA5}">
                      <a16:colId xmlns:a16="http://schemas.microsoft.com/office/drawing/2014/main" val="2778782904"/>
                    </a:ext>
                  </a:extLst>
                </a:gridCol>
              </a:tblGrid>
              <a:tr h="308125">
                <a:tc>
                  <a:txBody>
                    <a:bodyPr/>
                    <a:lstStyle/>
                    <a:p>
                      <a:pPr algn="just"/>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GB" sz="2200" dirty="0">
                          <a:effectLst/>
                          <a:latin typeface="Calibri" panose="020F0502020204030204" pitchFamily="34" charset="0"/>
                          <a:ea typeface="Calibri" panose="020F0502020204030204" pitchFamily="34" charset="0"/>
                          <a:cs typeface="Calibri" panose="020F0502020204030204" pitchFamily="34" charset="0"/>
                        </a:rPr>
                        <a:t>Functional requirements</a:t>
                      </a:r>
                    </a:p>
                  </a:txBody>
                  <a:tcPr marL="68580" marR="68580" marT="0" marB="0"/>
                </a:tc>
                <a:tc>
                  <a:txBody>
                    <a:bodyPr/>
                    <a:lstStyle/>
                    <a:p>
                      <a:pPr algn="ctr"/>
                      <a:r>
                        <a:rPr lang="en-GB" sz="2200" dirty="0">
                          <a:effectLst/>
                          <a:latin typeface="Calibri" panose="020F0502020204030204" pitchFamily="34" charset="0"/>
                          <a:ea typeface="Calibri" panose="020F0502020204030204" pitchFamily="34" charset="0"/>
                          <a:cs typeface="Calibri" panose="020F0502020204030204" pitchFamily="34" charset="0"/>
                        </a:rPr>
                        <a:t>Item</a:t>
                      </a:r>
                    </a:p>
                  </a:txBody>
                  <a:tcPr marL="68580" marR="68580" marT="0" marB="0"/>
                </a:tc>
                <a:extLst>
                  <a:ext uri="{0D108BD9-81ED-4DB2-BD59-A6C34878D82A}">
                    <a16:rowId xmlns:a16="http://schemas.microsoft.com/office/drawing/2014/main" val="322080205"/>
                  </a:ext>
                </a:extLst>
              </a:tr>
              <a:tr h="731520">
                <a:tc>
                  <a:txBody>
                    <a:bodyPr/>
                    <a:lstStyle/>
                    <a:p>
                      <a:pPr algn="just"/>
                      <a:endParaRPr lang="en-GB"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GB" sz="2200" b="1" dirty="0">
                          <a:effectLst/>
                          <a:latin typeface="Calibri" panose="020F0502020204030204" pitchFamily="34" charset="0"/>
                          <a:ea typeface="Calibri" panose="020F0502020204030204" pitchFamily="34" charset="0"/>
                          <a:cs typeface="Calibri" panose="020F0502020204030204" pitchFamily="34" charset="0"/>
                        </a:rPr>
                        <a:t>Program</a:t>
                      </a:r>
                      <a:r>
                        <a:rPr lang="en-GB" sz="2200" dirty="0">
                          <a:effectLst/>
                          <a:latin typeface="Calibri" panose="020F0502020204030204" pitchFamily="34" charset="0"/>
                          <a:ea typeface="Calibri" panose="020F0502020204030204" pitchFamily="34" charset="0"/>
                          <a:cs typeface="Calibri" panose="020F0502020204030204" pitchFamily="34" charset="0"/>
                        </a:rPr>
                        <a:t> is Data (and Metadata) that can be executed in the M-Instance. </a:t>
                      </a:r>
                    </a:p>
                    <a:p>
                      <a:pPr algn="just"/>
                      <a:r>
                        <a:rPr lang="en-GB" sz="2200" dirty="0">
                          <a:effectLst/>
                          <a:latin typeface="Calibri" panose="020F0502020204030204" pitchFamily="34" charset="0"/>
                          <a:ea typeface="Calibri" panose="020F0502020204030204" pitchFamily="34" charset="0"/>
                          <a:cs typeface="Calibri" panose="020F0502020204030204" pitchFamily="34" charset="0"/>
                        </a:rPr>
                        <a:t>A Program Item may be subject to certification before being admitted to an M-Instance</a:t>
                      </a:r>
                    </a:p>
                  </a:txBody>
                  <a:tcPr marL="68580" marR="68580" marT="0" marB="0"/>
                </a:tc>
                <a:tc>
                  <a:txBody>
                    <a:bodyPr/>
                    <a:lstStyle/>
                    <a:p>
                      <a:pPr algn="just"/>
                      <a:r>
                        <a:rPr lang="en-GB" sz="2200" b="1" dirty="0">
                          <a:effectLst/>
                          <a:latin typeface="Calibri" panose="020F0502020204030204" pitchFamily="34" charset="0"/>
                          <a:ea typeface="Calibri" panose="020F0502020204030204" pitchFamily="34" charset="0"/>
                          <a:cs typeface="Calibri" panose="020F0502020204030204" pitchFamily="34" charset="0"/>
                        </a:rPr>
                        <a:t>Program</a:t>
                      </a:r>
                    </a:p>
                  </a:txBody>
                  <a:tcPr marL="68580" marR="68580" marT="0" marB="0"/>
                </a:tc>
                <a:extLst>
                  <a:ext uri="{0D108BD9-81ED-4DB2-BD59-A6C34878D82A}">
                    <a16:rowId xmlns:a16="http://schemas.microsoft.com/office/drawing/2014/main" val="3656270061"/>
                  </a:ext>
                </a:extLst>
              </a:tr>
              <a:tr h="1280160">
                <a:tc>
                  <a:txBody>
                    <a:bodyPr/>
                    <a:lstStyle/>
                    <a:p>
                      <a:pPr algn="just"/>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200" b="1" dirty="0">
                          <a:effectLst/>
                          <a:latin typeface="Calibri" panose="020F0502020204030204" pitchFamily="34" charset="0"/>
                          <a:ea typeface="Calibri" panose="020F0502020204030204" pitchFamily="34" charset="0"/>
                          <a:cs typeface="Calibri" panose="020F0502020204030204" pitchFamily="34" charset="0"/>
                        </a:rPr>
                        <a:t>Contract</a:t>
                      </a:r>
                      <a:r>
                        <a:rPr lang="en-US" sz="2200" dirty="0">
                          <a:effectLst/>
                          <a:latin typeface="Calibri" panose="020F0502020204030204" pitchFamily="34" charset="0"/>
                          <a:ea typeface="Calibri" panose="020F0502020204030204" pitchFamily="34" charset="0"/>
                          <a:cs typeface="Calibri" panose="020F0502020204030204" pitchFamily="34" charset="0"/>
                        </a:rPr>
                        <a:t> is a special Program that can be </a:t>
                      </a:r>
                      <a:r>
                        <a:rPr lang="en-GB" sz="2200" dirty="0">
                          <a:effectLst/>
                          <a:latin typeface="Calibri" panose="020F0502020204030204" pitchFamily="34" charset="0"/>
                          <a:ea typeface="Calibri" panose="020F0502020204030204" pitchFamily="34" charset="0"/>
                          <a:cs typeface="Calibri" panose="020F0502020204030204" pitchFamily="34" charset="0"/>
                        </a:rPr>
                        <a:t>activated (Executed) by an external entity, e.g., a User or another already activated Contract. The contract shall include 3 entities: </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Offer: Rights to Items.</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Acceptance: By both parties.</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Consideration: There may be a Transaction.</a:t>
                      </a:r>
                    </a:p>
                    <a:p>
                      <a:pPr algn="just"/>
                      <a:r>
                        <a:rPr lang="en-GB" sz="2200" dirty="0">
                          <a:effectLst/>
                          <a:latin typeface="Calibri" panose="020F0502020204030204" pitchFamily="34" charset="0"/>
                          <a:ea typeface="Calibri" panose="020F0502020204030204" pitchFamily="34" charset="0"/>
                          <a:cs typeface="Calibri" panose="020F0502020204030204" pitchFamily="34" charset="0"/>
                        </a:rPr>
                        <a:t>The terms of the Contract are enforced in the jurisdiction of the M-Instance.</a:t>
                      </a:r>
                    </a:p>
                  </a:txBody>
                  <a:tcPr marL="68580" marR="68580" marT="0" marB="0"/>
                </a:tc>
                <a:tc>
                  <a:txBody>
                    <a:bodyPr/>
                    <a:lstStyle/>
                    <a:p>
                      <a:pPr algn="just"/>
                      <a:r>
                        <a:rPr lang="en-GB" sz="2200" dirty="0">
                          <a:effectLst/>
                          <a:latin typeface="Calibri" panose="020F0502020204030204" pitchFamily="34" charset="0"/>
                          <a:ea typeface="Calibri" panose="020F0502020204030204" pitchFamily="34" charset="0"/>
                          <a:cs typeface="Calibri" panose="020F0502020204030204" pitchFamily="34" charset="0"/>
                        </a:rPr>
                        <a:t>Contract</a:t>
                      </a:r>
                    </a:p>
                  </a:txBody>
                  <a:tcPr marL="68580" marR="68580" marT="0" marB="0"/>
                </a:tc>
                <a:extLst>
                  <a:ext uri="{0D108BD9-81ED-4DB2-BD59-A6C34878D82A}">
                    <a16:rowId xmlns:a16="http://schemas.microsoft.com/office/drawing/2014/main" val="3193307904"/>
                  </a:ext>
                </a:extLst>
              </a:tr>
            </a:tbl>
          </a:graphicData>
        </a:graphic>
      </p:graphicFrame>
    </p:spTree>
    <p:extLst>
      <p:ext uri="{BB962C8B-B14F-4D97-AF65-F5344CB8AC3E}">
        <p14:creationId xmlns:p14="http://schemas.microsoft.com/office/powerpoint/2010/main" val="3112385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16A37-9E3D-9924-A05F-87CD0262AF4A}"/>
              </a:ext>
            </a:extLst>
          </p:cNvPr>
          <p:cNvSpPr>
            <a:spLocks noGrp="1"/>
          </p:cNvSpPr>
          <p:nvPr>
            <p:ph type="title"/>
          </p:nvPr>
        </p:nvSpPr>
        <p:spPr/>
        <p:txBody>
          <a:bodyPr/>
          <a:lstStyle/>
          <a:p>
            <a:r>
              <a:rPr lang="en-US" dirty="0"/>
              <a:t>General Items/3</a:t>
            </a:r>
            <a:endParaRPr lang="en-GB" dirty="0"/>
          </a:p>
        </p:txBody>
      </p:sp>
      <p:sp>
        <p:nvSpPr>
          <p:cNvPr id="3" name="Date Placeholder 2">
            <a:extLst>
              <a:ext uri="{FF2B5EF4-FFF2-40B4-BE49-F238E27FC236}">
                <a16:creationId xmlns:a16="http://schemas.microsoft.com/office/drawing/2014/main" id="{A6A4DB60-905C-4F2B-7E4A-B5A20C107D2C}"/>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101C7DB8-B1AD-3267-7361-4AD15F0CE4BF}"/>
              </a:ext>
            </a:extLst>
          </p:cNvPr>
          <p:cNvSpPr>
            <a:spLocks noGrp="1"/>
          </p:cNvSpPr>
          <p:nvPr>
            <p:ph type="sldNum" sz="quarter" idx="12"/>
          </p:nvPr>
        </p:nvSpPr>
        <p:spPr/>
        <p:txBody>
          <a:bodyPr/>
          <a:lstStyle/>
          <a:p>
            <a:fld id="{D57F1E4F-1CFF-5643-939E-217C01CDF565}" type="slidenum">
              <a:rPr lang="en-US" smtClean="0"/>
              <a:pPr/>
              <a:t>48</a:t>
            </a:fld>
            <a:endParaRPr lang="en-US" dirty="0"/>
          </a:p>
        </p:txBody>
      </p:sp>
      <p:graphicFrame>
        <p:nvGraphicFramePr>
          <p:cNvPr id="5" name="Table 4">
            <a:extLst>
              <a:ext uri="{FF2B5EF4-FFF2-40B4-BE49-F238E27FC236}">
                <a16:creationId xmlns:a16="http://schemas.microsoft.com/office/drawing/2014/main" id="{B50CDEDF-448C-E3CF-6664-7290F1568215}"/>
              </a:ext>
            </a:extLst>
          </p:cNvPr>
          <p:cNvGraphicFramePr>
            <a:graphicFrameLocks noGrp="1"/>
          </p:cNvGraphicFramePr>
          <p:nvPr>
            <p:extLst>
              <p:ext uri="{D42A27DB-BD31-4B8C-83A1-F6EECF244321}">
                <p14:modId xmlns:p14="http://schemas.microsoft.com/office/powerpoint/2010/main" val="758864528"/>
              </p:ext>
            </p:extLst>
          </p:nvPr>
        </p:nvGraphicFramePr>
        <p:xfrm>
          <a:off x="1321904" y="1787009"/>
          <a:ext cx="10183812" cy="3711427"/>
        </p:xfrm>
        <a:graphic>
          <a:graphicData uri="http://schemas.openxmlformats.org/drawingml/2006/table">
            <a:tbl>
              <a:tblPr firstRow="1" firstCol="1" bandRow="1">
                <a:tableStyleId>{5C22544A-7EE6-4342-B048-85BDC9FD1C3A}</a:tableStyleId>
              </a:tblPr>
              <a:tblGrid>
                <a:gridCol w="199656">
                  <a:extLst>
                    <a:ext uri="{9D8B030D-6E8A-4147-A177-3AD203B41FA5}">
                      <a16:colId xmlns:a16="http://schemas.microsoft.com/office/drawing/2014/main" val="1921009084"/>
                    </a:ext>
                  </a:extLst>
                </a:gridCol>
                <a:gridCol w="8370585">
                  <a:extLst>
                    <a:ext uri="{9D8B030D-6E8A-4147-A177-3AD203B41FA5}">
                      <a16:colId xmlns:a16="http://schemas.microsoft.com/office/drawing/2014/main" val="2294261756"/>
                    </a:ext>
                  </a:extLst>
                </a:gridCol>
                <a:gridCol w="1613571">
                  <a:extLst>
                    <a:ext uri="{9D8B030D-6E8A-4147-A177-3AD203B41FA5}">
                      <a16:colId xmlns:a16="http://schemas.microsoft.com/office/drawing/2014/main" val="675577957"/>
                    </a:ext>
                  </a:extLst>
                </a:gridCol>
              </a:tblGrid>
              <a:tr h="358627">
                <a:tc>
                  <a:txBody>
                    <a:bodyPr/>
                    <a:lstStyle/>
                    <a:p>
                      <a:pPr algn="just"/>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GB" sz="2200" dirty="0">
                          <a:effectLst/>
                          <a:latin typeface="Calibri" panose="020F0502020204030204" pitchFamily="34" charset="0"/>
                          <a:ea typeface="Calibri" panose="020F0502020204030204" pitchFamily="34" charset="0"/>
                          <a:cs typeface="Calibri" panose="020F0502020204030204" pitchFamily="34" charset="0"/>
                        </a:rPr>
                        <a:t>Functional requirements</a:t>
                      </a:r>
                    </a:p>
                  </a:txBody>
                  <a:tcPr marL="68580" marR="68580" marT="0" marB="0"/>
                </a:tc>
                <a:tc>
                  <a:txBody>
                    <a:bodyPr/>
                    <a:lstStyle/>
                    <a:p>
                      <a:pPr algn="ctr"/>
                      <a:r>
                        <a:rPr lang="en-GB" sz="2200" dirty="0">
                          <a:effectLst/>
                          <a:latin typeface="Calibri" panose="020F0502020204030204" pitchFamily="34" charset="0"/>
                          <a:ea typeface="Calibri" panose="020F0502020204030204" pitchFamily="34" charset="0"/>
                          <a:cs typeface="Calibri" panose="020F0502020204030204" pitchFamily="34" charset="0"/>
                        </a:rPr>
                        <a:t>Item</a:t>
                      </a:r>
                    </a:p>
                  </a:txBody>
                  <a:tcPr marL="68580" marR="68580" marT="0" marB="0"/>
                </a:tc>
                <a:extLst>
                  <a:ext uri="{0D108BD9-81ED-4DB2-BD59-A6C34878D82A}">
                    <a16:rowId xmlns:a16="http://schemas.microsoft.com/office/drawing/2014/main" val="3938683955"/>
                  </a:ext>
                </a:extLst>
              </a:tr>
              <a:tr h="914400">
                <a:tc>
                  <a:txBody>
                    <a:bodyPr/>
                    <a:lstStyle/>
                    <a:p>
                      <a:pPr algn="just"/>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GB" sz="2200" dirty="0">
                          <a:effectLst/>
                          <a:latin typeface="Calibri" panose="020F0502020204030204" pitchFamily="34" charset="0"/>
                          <a:ea typeface="Calibri" panose="020F0502020204030204" pitchFamily="34" charset="0"/>
                          <a:cs typeface="Calibri" panose="020F0502020204030204" pitchFamily="34" charset="0"/>
                        </a:rPr>
                        <a:t>The </a:t>
                      </a:r>
                      <a:r>
                        <a:rPr lang="en-GB" sz="2200" b="1" dirty="0">
                          <a:effectLst/>
                          <a:latin typeface="Calibri" panose="020F0502020204030204" pitchFamily="34" charset="0"/>
                          <a:ea typeface="Calibri" panose="020F0502020204030204" pitchFamily="34" charset="0"/>
                          <a:cs typeface="Calibri" panose="020F0502020204030204" pitchFamily="34" charset="0"/>
                        </a:rPr>
                        <a:t>Rights</a:t>
                      </a:r>
                      <a:r>
                        <a:rPr lang="en-GB" sz="2200" dirty="0">
                          <a:effectLst/>
                          <a:latin typeface="Calibri" panose="020F0502020204030204" pitchFamily="34" charset="0"/>
                          <a:ea typeface="Calibri" panose="020F0502020204030204" pitchFamily="34" charset="0"/>
                          <a:cs typeface="Calibri" panose="020F0502020204030204" pitchFamily="34" charset="0"/>
                        </a:rPr>
                        <a:t> Item expresses the Actions that a Process can perform on Items, at M-/U-Locations, during a period.</a:t>
                      </a:r>
                    </a:p>
                    <a:p>
                      <a:pPr algn="just"/>
                      <a:r>
                        <a:rPr lang="en-GB" sz="2200" dirty="0">
                          <a:effectLst/>
                          <a:latin typeface="Calibri" panose="020F0502020204030204" pitchFamily="34" charset="0"/>
                          <a:ea typeface="Calibri" panose="020F0502020204030204" pitchFamily="34" charset="0"/>
                          <a:cs typeface="Calibri" panose="020F0502020204030204" pitchFamily="34" charset="0"/>
                        </a:rPr>
                        <a:t>Action1 Item1 Location1 Time11-Time12</a:t>
                      </a:r>
                    </a:p>
                    <a:p>
                      <a:pPr algn="just"/>
                      <a:r>
                        <a:rPr lang="en-GB" sz="2200" dirty="0">
                          <a:effectLst/>
                          <a:latin typeface="Calibri" panose="020F0502020204030204" pitchFamily="34" charset="0"/>
                          <a:ea typeface="Calibri" panose="020F0502020204030204" pitchFamily="34" charset="0"/>
                          <a:cs typeface="Calibri" panose="020F0502020204030204" pitchFamily="34" charset="0"/>
                        </a:rPr>
                        <a:t>Action2 Item2 Location2 </a:t>
                      </a:r>
                      <a:r>
                        <a:rPr lang="en-GB" sz="2200" b="0" dirty="0">
                          <a:effectLst/>
                          <a:latin typeface="Calibri" panose="020F0502020204030204" pitchFamily="34" charset="0"/>
                          <a:ea typeface="Calibri" panose="020F0502020204030204" pitchFamily="34" charset="0"/>
                          <a:cs typeface="Calibri" panose="020F0502020204030204" pitchFamily="34" charset="0"/>
                        </a:rPr>
                        <a:t>Time21-Time22</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GB" sz="2200" b="0" dirty="0">
                          <a:effectLst/>
                          <a:latin typeface="Calibri" panose="020F0502020204030204" pitchFamily="34" charset="0"/>
                          <a:ea typeface="Calibri" panose="020F0502020204030204" pitchFamily="34" charset="0"/>
                          <a:cs typeface="Calibri" panose="020F0502020204030204" pitchFamily="34" charset="0"/>
                        </a:rPr>
                        <a:t>Rights</a:t>
                      </a:r>
                    </a:p>
                  </a:txBody>
                  <a:tcPr marL="68580" marR="68580" marT="0" marB="0"/>
                </a:tc>
                <a:extLst>
                  <a:ext uri="{0D108BD9-81ED-4DB2-BD59-A6C34878D82A}">
                    <a16:rowId xmlns:a16="http://schemas.microsoft.com/office/drawing/2014/main" val="520177164"/>
                  </a:ext>
                </a:extLst>
              </a:tr>
              <a:tr h="914400">
                <a:tc>
                  <a:txBody>
                    <a:bodyPr/>
                    <a:lstStyle/>
                    <a:p>
                      <a:pPr marL="342900" lvl="0" indent="-342900" algn="just">
                        <a:buFont typeface="+mj-lt"/>
                        <a:buAutoNum type="arabicPeriod"/>
                      </a:pP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GB" sz="2200" dirty="0">
                          <a:effectLst/>
                          <a:latin typeface="Calibri" panose="020F0502020204030204" pitchFamily="34" charset="0"/>
                          <a:ea typeface="Calibri" panose="020F0502020204030204" pitchFamily="34" charset="0"/>
                          <a:cs typeface="Calibri" panose="020F0502020204030204" pitchFamily="34" charset="0"/>
                        </a:rPr>
                        <a:t>An M-Instance/M-Environment may show its </a:t>
                      </a:r>
                      <a:r>
                        <a:rPr lang="en-US" sz="2200" b="1" dirty="0">
                          <a:effectLst/>
                          <a:latin typeface="Calibri" panose="020F0502020204030204" pitchFamily="34" charset="0"/>
                          <a:ea typeface="Calibri" panose="020F0502020204030204" pitchFamily="34" charset="0"/>
                          <a:cs typeface="Calibri" panose="020F0502020204030204" pitchFamily="34" charset="0"/>
                        </a:rPr>
                        <a:t>Capabilities</a:t>
                      </a:r>
                      <a:r>
                        <a:rPr lang="en-US" sz="2200" dirty="0">
                          <a:effectLst/>
                          <a:latin typeface="Calibri" panose="020F0502020204030204" pitchFamily="34" charset="0"/>
                          <a:ea typeface="Calibri" panose="020F0502020204030204" pitchFamily="34" charset="0"/>
                          <a:cs typeface="Calibri" panose="020F0502020204030204" pitchFamily="34" charset="0"/>
                        </a:rPr>
                        <a:t>, i.e., an Item </a:t>
                      </a:r>
                      <a:r>
                        <a:rPr lang="en-GB" sz="2200" dirty="0">
                          <a:effectLst/>
                          <a:latin typeface="Calibri" panose="020F0502020204030204" pitchFamily="34" charset="0"/>
                          <a:ea typeface="Calibri" panose="020F0502020204030204" pitchFamily="34" charset="0"/>
                          <a:cs typeface="Calibri" panose="020F0502020204030204" pitchFamily="34" charset="0"/>
                        </a:rPr>
                        <a:t>describing the characteristics of an M-Instance/M-Environment, including: </a:t>
                      </a:r>
                    </a:p>
                    <a:p>
                      <a:pPr marL="342900" lvl="0" indent="-342900" algn="just">
                        <a:buFont typeface="+mj-lt"/>
                        <a:buAutoNum type="arabicPeriod"/>
                      </a:pPr>
                      <a:r>
                        <a:rPr lang="en-US" sz="2200" dirty="0">
                          <a:effectLst/>
                          <a:latin typeface="Calibri" panose="020F0502020204030204" pitchFamily="34" charset="0"/>
                          <a:ea typeface="Calibri" panose="020F0502020204030204" pitchFamily="34" charset="0"/>
                          <a:cs typeface="Calibri" panose="020F0502020204030204" pitchFamily="34" charset="0"/>
                        </a:rPr>
                        <a:t>Currencies supported</a:t>
                      </a:r>
                      <a:r>
                        <a:rPr lang="en-GB" sz="22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Items supported with their Data Formats.</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Data Types supported.</a:t>
                      </a:r>
                    </a:p>
                  </a:txBody>
                  <a:tcPr marL="68580" marR="68580" marT="0" marB="0"/>
                </a:tc>
                <a:tc>
                  <a:txBody>
                    <a:bodyPr/>
                    <a:lstStyle/>
                    <a:p>
                      <a:pPr algn="just"/>
                      <a:r>
                        <a:rPr lang="en-GB" sz="2200" dirty="0">
                          <a:effectLst/>
                          <a:latin typeface="Calibri" panose="020F0502020204030204" pitchFamily="34" charset="0"/>
                          <a:ea typeface="Calibri" panose="020F0502020204030204" pitchFamily="34" charset="0"/>
                          <a:cs typeface="Calibri" panose="020F0502020204030204" pitchFamily="34" charset="0"/>
                        </a:rPr>
                        <a:t>Capabilities </a:t>
                      </a:r>
                    </a:p>
                  </a:txBody>
                  <a:tcPr marL="68580" marR="68580" marT="0" marB="0"/>
                </a:tc>
                <a:extLst>
                  <a:ext uri="{0D108BD9-81ED-4DB2-BD59-A6C34878D82A}">
                    <a16:rowId xmlns:a16="http://schemas.microsoft.com/office/drawing/2014/main" val="743913468"/>
                  </a:ext>
                </a:extLst>
              </a:tr>
            </a:tbl>
          </a:graphicData>
        </a:graphic>
      </p:graphicFrame>
    </p:spTree>
    <p:extLst>
      <p:ext uri="{BB962C8B-B14F-4D97-AF65-F5344CB8AC3E}">
        <p14:creationId xmlns:p14="http://schemas.microsoft.com/office/powerpoint/2010/main" val="8722397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925F3-7C71-5670-E53C-CECE742DF89C}"/>
              </a:ext>
            </a:extLst>
          </p:cNvPr>
          <p:cNvSpPr>
            <a:spLocks noGrp="1"/>
          </p:cNvSpPr>
          <p:nvPr>
            <p:ph type="title"/>
          </p:nvPr>
        </p:nvSpPr>
        <p:spPr/>
        <p:txBody>
          <a:bodyPr/>
          <a:lstStyle/>
          <a:p>
            <a:r>
              <a:rPr lang="en-GB" dirty="0"/>
              <a:t>Interactions between Processes/1</a:t>
            </a:r>
          </a:p>
        </p:txBody>
      </p:sp>
      <p:sp>
        <p:nvSpPr>
          <p:cNvPr id="3" name="Date Placeholder 2">
            <a:extLst>
              <a:ext uri="{FF2B5EF4-FFF2-40B4-BE49-F238E27FC236}">
                <a16:creationId xmlns:a16="http://schemas.microsoft.com/office/drawing/2014/main" id="{23B8482F-58C8-17A3-064D-323F4C124C70}"/>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64E90EF4-6E13-D50F-F688-62318CE7352A}"/>
              </a:ext>
            </a:extLst>
          </p:cNvPr>
          <p:cNvSpPr>
            <a:spLocks noGrp="1"/>
          </p:cNvSpPr>
          <p:nvPr>
            <p:ph type="sldNum" sz="quarter" idx="12"/>
          </p:nvPr>
        </p:nvSpPr>
        <p:spPr/>
        <p:txBody>
          <a:bodyPr/>
          <a:lstStyle/>
          <a:p>
            <a:fld id="{D57F1E4F-1CFF-5643-939E-217C01CDF565}" type="slidenum">
              <a:rPr lang="en-US" smtClean="0"/>
              <a:pPr/>
              <a:t>49</a:t>
            </a:fld>
            <a:endParaRPr lang="en-US" dirty="0"/>
          </a:p>
        </p:txBody>
      </p:sp>
      <p:graphicFrame>
        <p:nvGraphicFramePr>
          <p:cNvPr id="5" name="Table 4">
            <a:extLst>
              <a:ext uri="{FF2B5EF4-FFF2-40B4-BE49-F238E27FC236}">
                <a16:creationId xmlns:a16="http://schemas.microsoft.com/office/drawing/2014/main" id="{11BE1C7A-01AA-0500-D2E4-C1F6D782FCF4}"/>
              </a:ext>
            </a:extLst>
          </p:cNvPr>
          <p:cNvGraphicFramePr>
            <a:graphicFrameLocks noGrp="1"/>
          </p:cNvGraphicFramePr>
          <p:nvPr>
            <p:extLst>
              <p:ext uri="{D42A27DB-BD31-4B8C-83A1-F6EECF244321}">
                <p14:modId xmlns:p14="http://schemas.microsoft.com/office/powerpoint/2010/main" val="4293606215"/>
              </p:ext>
            </p:extLst>
          </p:nvPr>
        </p:nvGraphicFramePr>
        <p:xfrm>
          <a:off x="1320800" y="1938001"/>
          <a:ext cx="10183812" cy="335280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514485851"/>
                    </a:ext>
                  </a:extLst>
                </a:gridCol>
                <a:gridCol w="8447449">
                  <a:extLst>
                    <a:ext uri="{9D8B030D-6E8A-4147-A177-3AD203B41FA5}">
                      <a16:colId xmlns:a16="http://schemas.microsoft.com/office/drawing/2014/main" val="2890965861"/>
                    </a:ext>
                  </a:extLst>
                </a:gridCol>
                <a:gridCol w="1573803">
                  <a:extLst>
                    <a:ext uri="{9D8B030D-6E8A-4147-A177-3AD203B41FA5}">
                      <a16:colId xmlns:a16="http://schemas.microsoft.com/office/drawing/2014/main" val="3453579821"/>
                    </a:ext>
                  </a:extLst>
                </a:gridCol>
              </a:tblGrid>
              <a:tr h="182880">
                <a:tc>
                  <a:txBody>
                    <a:bodyPr/>
                    <a:lstStyle/>
                    <a:p>
                      <a:pPr algn="ctr"/>
                      <a:endParaRPr lang="en-GB"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GB" sz="2200">
                          <a:effectLst/>
                          <a:latin typeface="Calibri" panose="020F0502020204030204" pitchFamily="34" charset="0"/>
                          <a:ea typeface="Calibri" panose="020F0502020204030204" pitchFamily="34" charset="0"/>
                          <a:cs typeface="Calibri" panose="020F0502020204030204" pitchFamily="34" charset="0"/>
                        </a:rPr>
                        <a:t>Functional requirements</a:t>
                      </a:r>
                    </a:p>
                  </a:txBody>
                  <a:tcPr marL="68580" marR="68580" marT="0" marB="0"/>
                </a:tc>
                <a:tc>
                  <a:txBody>
                    <a:bodyPr/>
                    <a:lstStyle/>
                    <a:p>
                      <a:pPr algn="ctr"/>
                      <a:r>
                        <a:rPr lang="en-GB" sz="2200">
                          <a:effectLst/>
                          <a:latin typeface="Calibri" panose="020F0502020204030204" pitchFamily="34" charset="0"/>
                          <a:ea typeface="Calibri" panose="020F0502020204030204" pitchFamily="34" charset="0"/>
                          <a:cs typeface="Calibri" panose="020F0502020204030204" pitchFamily="34" charset="0"/>
                        </a:rPr>
                        <a:t>Item</a:t>
                      </a:r>
                    </a:p>
                  </a:txBody>
                  <a:tcPr marL="68580" marR="68580" marT="0" marB="0"/>
                </a:tc>
                <a:extLst>
                  <a:ext uri="{0D108BD9-81ED-4DB2-BD59-A6C34878D82A}">
                    <a16:rowId xmlns:a16="http://schemas.microsoft.com/office/drawing/2014/main" val="1710566662"/>
                  </a:ext>
                </a:extLst>
              </a:tr>
              <a:tr h="182880">
                <a:tc>
                  <a:txBody>
                    <a:bodyPr/>
                    <a:lstStyle/>
                    <a:p>
                      <a:pPr algn="just"/>
                      <a:endParaRPr lang="en-GB"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GB" sz="2200" dirty="0">
                          <a:effectLst/>
                          <a:latin typeface="Calibri" panose="020F0502020204030204" pitchFamily="34" charset="0"/>
                          <a:ea typeface="Calibri" panose="020F0502020204030204" pitchFamily="34" charset="0"/>
                          <a:cs typeface="Calibri" panose="020F0502020204030204" pitchFamily="34" charset="0"/>
                        </a:rPr>
                        <a:t>Processes may need to exchange application-level </a:t>
                      </a:r>
                      <a:r>
                        <a:rPr lang="en-GB" sz="2200" b="1" dirty="0">
                          <a:effectLst/>
                          <a:latin typeface="Calibri" panose="020F0502020204030204" pitchFamily="34" charset="0"/>
                          <a:ea typeface="Calibri" panose="020F0502020204030204" pitchFamily="34" charset="0"/>
                          <a:cs typeface="Calibri" panose="020F0502020204030204" pitchFamily="34" charset="0"/>
                        </a:rPr>
                        <a:t>Message</a:t>
                      </a:r>
                      <a:r>
                        <a:rPr lang="en-GB" sz="2200" dirty="0">
                          <a:effectLst/>
                          <a:latin typeface="Calibri" panose="020F0502020204030204" pitchFamily="34" charset="0"/>
                          <a:ea typeface="Calibri" panose="020F0502020204030204" pitchFamily="34" charset="0"/>
                          <a:cs typeface="Calibri" panose="020F0502020204030204" pitchFamily="34" charset="0"/>
                        </a:rPr>
                        <a:t>s.</a:t>
                      </a:r>
                    </a:p>
                  </a:txBody>
                  <a:tcPr marL="68580" marR="68580" marT="0" marB="0"/>
                </a:tc>
                <a:tc>
                  <a:txBody>
                    <a:bodyPr/>
                    <a:lstStyle/>
                    <a:p>
                      <a:pPr algn="just"/>
                      <a:r>
                        <a:rPr lang="en-GB" sz="2200">
                          <a:effectLst/>
                          <a:latin typeface="Calibri" panose="020F0502020204030204" pitchFamily="34" charset="0"/>
                          <a:ea typeface="Calibri" panose="020F0502020204030204" pitchFamily="34" charset="0"/>
                          <a:cs typeface="Calibri" panose="020F0502020204030204" pitchFamily="34" charset="0"/>
                        </a:rPr>
                        <a:t>Message</a:t>
                      </a:r>
                    </a:p>
                  </a:txBody>
                  <a:tcPr marL="68580" marR="68580" marT="0" marB="0"/>
                </a:tc>
                <a:extLst>
                  <a:ext uri="{0D108BD9-81ED-4DB2-BD59-A6C34878D82A}">
                    <a16:rowId xmlns:a16="http://schemas.microsoft.com/office/drawing/2014/main" val="2273645051"/>
                  </a:ext>
                </a:extLst>
              </a:tr>
              <a:tr h="1463040">
                <a:tc>
                  <a:txBody>
                    <a:bodyPr/>
                    <a:lstStyle/>
                    <a:p>
                      <a:pPr marL="342900" lvl="0" indent="-342900" algn="just">
                        <a:buFont typeface="+mj-lt"/>
                        <a:buAutoNum type="arabicPeriod"/>
                      </a:pP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GB" sz="2200" dirty="0">
                          <a:effectLst/>
                          <a:latin typeface="Calibri" panose="020F0502020204030204" pitchFamily="34" charset="0"/>
                          <a:ea typeface="Calibri" panose="020F0502020204030204" pitchFamily="34" charset="0"/>
                          <a:cs typeface="Calibri" panose="020F0502020204030204" pitchFamily="34" charset="0"/>
                        </a:rPr>
                        <a:t>A Process should be able to expose its </a:t>
                      </a:r>
                      <a:r>
                        <a:rPr lang="en-US" sz="2200" b="1" dirty="0">
                          <a:effectLst/>
                          <a:latin typeface="Calibri" panose="020F0502020204030204" pitchFamily="34" charset="0"/>
                          <a:ea typeface="Calibri" panose="020F0502020204030204" pitchFamily="34" charset="0"/>
                          <a:cs typeface="Calibri" panose="020F0502020204030204" pitchFamily="34" charset="0"/>
                        </a:rPr>
                        <a:t>Capabilities</a:t>
                      </a:r>
                      <a:r>
                        <a:rPr lang="en-US" sz="2200" dirty="0">
                          <a:effectLst/>
                          <a:latin typeface="Calibri" panose="020F0502020204030204" pitchFamily="34" charset="0"/>
                          <a:ea typeface="Calibri" panose="020F0502020204030204" pitchFamily="34" charset="0"/>
                          <a:cs typeface="Calibri" panose="020F0502020204030204" pitchFamily="34" charset="0"/>
                        </a:rPr>
                        <a:t>, i.e., an Item containing </a:t>
                      </a:r>
                      <a:r>
                        <a:rPr lang="en-GB" sz="2200" dirty="0">
                          <a:effectLst/>
                          <a:latin typeface="Calibri" panose="020F0502020204030204" pitchFamily="34" charset="0"/>
                          <a:ea typeface="Calibri" panose="020F0502020204030204" pitchFamily="34" charset="0"/>
                          <a:cs typeface="Calibri" panose="020F0502020204030204" pitchFamily="34" charset="0"/>
                        </a:rPr>
                        <a:t>a description of its characteristics including:</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List of Actions that can be performed.</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List of Items supported with Data Formats.</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List of Data Types supported.</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The cost of performing an Action.</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Human represented (User and Device)</a:t>
                      </a:r>
                    </a:p>
                    <a:p>
                      <a:pPr marL="342900" lvl="0" indent="-342900" algn="just">
                        <a:buFont typeface="+mj-lt"/>
                        <a:buAutoNum type="arabicPeriod"/>
                      </a:pPr>
                      <a:r>
                        <a:rPr lang="en-US" sz="2200" dirty="0">
                          <a:effectLst/>
                          <a:latin typeface="Calibri" panose="020F0502020204030204" pitchFamily="34" charset="0"/>
                          <a:ea typeface="Calibri" panose="020F0502020204030204" pitchFamily="34" charset="0"/>
                          <a:cs typeface="Calibri" panose="020F0502020204030204" pitchFamily="34" charset="0"/>
                        </a:rPr>
                        <a:t>Apps on board (Device).</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200" dirty="0">
                          <a:effectLst/>
                          <a:latin typeface="Calibri" panose="020F0502020204030204" pitchFamily="34" charset="0"/>
                          <a:ea typeface="Calibri" panose="020F0502020204030204" pitchFamily="34" charset="0"/>
                          <a:cs typeface="Calibri" panose="020F0502020204030204" pitchFamily="34" charset="0"/>
                        </a:rPr>
                        <a:t>Capabilities</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704644401"/>
                  </a:ext>
                </a:extLst>
              </a:tr>
            </a:tbl>
          </a:graphicData>
        </a:graphic>
      </p:graphicFrame>
    </p:spTree>
    <p:extLst>
      <p:ext uri="{BB962C8B-B14F-4D97-AF65-F5344CB8AC3E}">
        <p14:creationId xmlns:p14="http://schemas.microsoft.com/office/powerpoint/2010/main" val="73228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1A7-195F-37A9-7523-1C6524BB5FCB}"/>
              </a:ext>
            </a:extLst>
          </p:cNvPr>
          <p:cNvSpPr>
            <a:spLocks noGrp="1"/>
          </p:cNvSpPr>
          <p:nvPr>
            <p:ph type="title"/>
          </p:nvPr>
        </p:nvSpPr>
        <p:spPr/>
        <p:txBody>
          <a:bodyPr/>
          <a:lstStyle/>
          <a:p>
            <a:r>
              <a:rPr lang="en-US" dirty="0"/>
              <a:t>MPAI standards</a:t>
            </a:r>
            <a:endParaRPr lang="en-150" dirty="0"/>
          </a:p>
        </p:txBody>
      </p:sp>
      <p:sp>
        <p:nvSpPr>
          <p:cNvPr id="4" name="Date Placeholder 3">
            <a:extLst>
              <a:ext uri="{FF2B5EF4-FFF2-40B4-BE49-F238E27FC236}">
                <a16:creationId xmlns:a16="http://schemas.microsoft.com/office/drawing/2014/main" id="{E2B414C7-A20F-05C0-C47D-3E97F5BEC7A1}"/>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EE2514C6-897B-EFFC-93A6-75CAAAC5281E}"/>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6" name="Slide Number Placeholder 3">
            <a:extLst>
              <a:ext uri="{FF2B5EF4-FFF2-40B4-BE49-F238E27FC236}">
                <a16:creationId xmlns:a16="http://schemas.microsoft.com/office/drawing/2014/main" id="{BA0AD500-FDFD-7B88-0B94-32FBC99C17A2}"/>
              </a:ext>
            </a:extLst>
          </p:cNvPr>
          <p:cNvSpPr txBox="1">
            <a:spLocks/>
          </p:cNvSpPr>
          <p:nvPr/>
        </p:nvSpPr>
        <p:spPr>
          <a:xfrm>
            <a:off x="10071545" y="6563216"/>
            <a:ext cx="558914" cy="4571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16F8A2-2C17-4984-8674-813B12DB0243}" type="slidenum">
              <a:rPr lang="en-GB" smtClean="0"/>
              <a:pPr/>
              <a:t>5</a:t>
            </a:fld>
            <a:endParaRPr lang="en-GB"/>
          </a:p>
        </p:txBody>
      </p:sp>
      <p:sp>
        <p:nvSpPr>
          <p:cNvPr id="7" name="Oval 6">
            <a:extLst>
              <a:ext uri="{FF2B5EF4-FFF2-40B4-BE49-F238E27FC236}">
                <a16:creationId xmlns:a16="http://schemas.microsoft.com/office/drawing/2014/main" id="{CAF2B5A0-AA48-EEAE-8A9B-19362FB4C106}"/>
              </a:ext>
            </a:extLst>
          </p:cNvPr>
          <p:cNvSpPr/>
          <p:nvPr/>
        </p:nvSpPr>
        <p:spPr>
          <a:xfrm>
            <a:off x="2338252" y="1757007"/>
            <a:ext cx="7589519" cy="97028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rgbClr val="002060"/>
                </a:solidFill>
              </a:rPr>
              <a:t>MPAI’s AI standardisation is “component-based”.</a:t>
            </a:r>
          </a:p>
        </p:txBody>
      </p:sp>
      <p:sp>
        <p:nvSpPr>
          <p:cNvPr id="8" name="Oval 7">
            <a:extLst>
              <a:ext uri="{FF2B5EF4-FFF2-40B4-BE49-F238E27FC236}">
                <a16:creationId xmlns:a16="http://schemas.microsoft.com/office/drawing/2014/main" id="{39A10656-DC64-D7CC-69C5-9C155B11C0D6}"/>
              </a:ext>
            </a:extLst>
          </p:cNvPr>
          <p:cNvSpPr/>
          <p:nvPr/>
        </p:nvSpPr>
        <p:spPr>
          <a:xfrm>
            <a:off x="1240972" y="3117669"/>
            <a:ext cx="9946640" cy="1524001"/>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rgbClr val="002060"/>
                </a:solidFill>
              </a:rPr>
              <a:t>An AI application:</a:t>
            </a:r>
          </a:p>
          <a:p>
            <a:r>
              <a:rPr lang="en-GB" sz="2000" b="1" i="1" dirty="0">
                <a:solidFill>
                  <a:srgbClr val="002060"/>
                </a:solidFill>
              </a:rPr>
              <a:t>- Subdivided in smaller components: AI modules (AIM).</a:t>
            </a:r>
          </a:p>
          <a:p>
            <a:r>
              <a:rPr lang="en-GB" sz="2000" b="1" i="1" dirty="0">
                <a:solidFill>
                  <a:srgbClr val="002060"/>
                </a:solidFill>
              </a:rPr>
              <a:t>- Aggregated in one or more AI workflows (AIW).</a:t>
            </a:r>
          </a:p>
          <a:p>
            <a:r>
              <a:rPr lang="en-GB" sz="2000" b="1" i="1" dirty="0">
                <a:solidFill>
                  <a:srgbClr val="002060"/>
                </a:solidFill>
              </a:rPr>
              <a:t>- Executed in a standard environment (AIF). </a:t>
            </a:r>
          </a:p>
        </p:txBody>
      </p:sp>
      <p:sp>
        <p:nvSpPr>
          <p:cNvPr id="9" name="Oval 8">
            <a:extLst>
              <a:ext uri="{FF2B5EF4-FFF2-40B4-BE49-F238E27FC236}">
                <a16:creationId xmlns:a16="http://schemas.microsoft.com/office/drawing/2014/main" id="{B670A45A-3B66-E266-0A96-C883317751C5}"/>
              </a:ext>
            </a:extLst>
          </p:cNvPr>
          <p:cNvSpPr/>
          <p:nvPr/>
        </p:nvSpPr>
        <p:spPr>
          <a:xfrm>
            <a:off x="0" y="5083647"/>
            <a:ext cx="12192000" cy="11807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i="1" dirty="0">
                <a:solidFill>
                  <a:schemeClr val="bg1"/>
                </a:solidFill>
              </a:rPr>
              <a:t>1 foundational </a:t>
            </a:r>
            <a:r>
              <a:rPr lang="en-GB" sz="2200" b="1" i="1" dirty="0" err="1">
                <a:solidFill>
                  <a:schemeClr val="bg1"/>
                </a:solidFill>
              </a:rPr>
              <a:t>Techican</a:t>
            </a:r>
            <a:r>
              <a:rPr lang="en-GB" sz="2200" b="1" i="1" dirty="0">
                <a:solidFill>
                  <a:schemeClr val="bg1"/>
                </a:solidFill>
              </a:rPr>
              <a:t> Specification: </a:t>
            </a:r>
          </a:p>
          <a:p>
            <a:pPr algn="ctr"/>
            <a:r>
              <a:rPr lang="en-GB" sz="2200" b="1" i="1" dirty="0">
                <a:solidFill>
                  <a:schemeClr val="bg1"/>
                </a:solidFill>
              </a:rPr>
              <a:t>AI Framework (MPAI-AIF)</a:t>
            </a:r>
          </a:p>
        </p:txBody>
      </p:sp>
    </p:spTree>
    <p:extLst>
      <p:ext uri="{BB962C8B-B14F-4D97-AF65-F5344CB8AC3E}">
        <p14:creationId xmlns:p14="http://schemas.microsoft.com/office/powerpoint/2010/main" val="293153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925F3-7C71-5670-E53C-CECE742DF89C}"/>
              </a:ext>
            </a:extLst>
          </p:cNvPr>
          <p:cNvSpPr>
            <a:spLocks noGrp="1"/>
          </p:cNvSpPr>
          <p:nvPr>
            <p:ph type="title"/>
          </p:nvPr>
        </p:nvSpPr>
        <p:spPr/>
        <p:txBody>
          <a:bodyPr/>
          <a:lstStyle/>
          <a:p>
            <a:r>
              <a:rPr lang="en-GB" dirty="0"/>
              <a:t>Interactions between Processes/2</a:t>
            </a:r>
          </a:p>
        </p:txBody>
      </p:sp>
      <p:sp>
        <p:nvSpPr>
          <p:cNvPr id="3" name="Date Placeholder 2">
            <a:extLst>
              <a:ext uri="{FF2B5EF4-FFF2-40B4-BE49-F238E27FC236}">
                <a16:creationId xmlns:a16="http://schemas.microsoft.com/office/drawing/2014/main" id="{23B8482F-58C8-17A3-064D-323F4C124C70}"/>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64E90EF4-6E13-D50F-F688-62318CE7352A}"/>
              </a:ext>
            </a:extLst>
          </p:cNvPr>
          <p:cNvSpPr>
            <a:spLocks noGrp="1"/>
          </p:cNvSpPr>
          <p:nvPr>
            <p:ph type="sldNum" sz="quarter" idx="12"/>
          </p:nvPr>
        </p:nvSpPr>
        <p:spPr/>
        <p:txBody>
          <a:bodyPr/>
          <a:lstStyle/>
          <a:p>
            <a:fld id="{D57F1E4F-1CFF-5643-939E-217C01CDF565}" type="slidenum">
              <a:rPr lang="en-US" smtClean="0"/>
              <a:pPr/>
              <a:t>50</a:t>
            </a:fld>
            <a:endParaRPr lang="en-US" dirty="0"/>
          </a:p>
        </p:txBody>
      </p:sp>
      <p:graphicFrame>
        <p:nvGraphicFramePr>
          <p:cNvPr id="5" name="Table 4">
            <a:extLst>
              <a:ext uri="{FF2B5EF4-FFF2-40B4-BE49-F238E27FC236}">
                <a16:creationId xmlns:a16="http://schemas.microsoft.com/office/drawing/2014/main" id="{11BE1C7A-01AA-0500-D2E4-C1F6D782FCF4}"/>
              </a:ext>
            </a:extLst>
          </p:cNvPr>
          <p:cNvGraphicFramePr>
            <a:graphicFrameLocks noGrp="1"/>
          </p:cNvGraphicFramePr>
          <p:nvPr>
            <p:extLst>
              <p:ext uri="{D42A27DB-BD31-4B8C-83A1-F6EECF244321}">
                <p14:modId xmlns:p14="http://schemas.microsoft.com/office/powerpoint/2010/main" val="4210720079"/>
              </p:ext>
            </p:extLst>
          </p:nvPr>
        </p:nvGraphicFramePr>
        <p:xfrm>
          <a:off x="1320800" y="1938001"/>
          <a:ext cx="10183812" cy="402336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514485851"/>
                    </a:ext>
                  </a:extLst>
                </a:gridCol>
                <a:gridCol w="8617570">
                  <a:extLst>
                    <a:ext uri="{9D8B030D-6E8A-4147-A177-3AD203B41FA5}">
                      <a16:colId xmlns:a16="http://schemas.microsoft.com/office/drawing/2014/main" val="2890965861"/>
                    </a:ext>
                  </a:extLst>
                </a:gridCol>
                <a:gridCol w="1403682">
                  <a:extLst>
                    <a:ext uri="{9D8B030D-6E8A-4147-A177-3AD203B41FA5}">
                      <a16:colId xmlns:a16="http://schemas.microsoft.com/office/drawing/2014/main" val="3453579821"/>
                    </a:ext>
                  </a:extLst>
                </a:gridCol>
              </a:tblGrid>
              <a:tr h="182880">
                <a:tc>
                  <a:txBody>
                    <a:bodyPr/>
                    <a:lstStyle/>
                    <a:p>
                      <a:pPr algn="ctr"/>
                      <a:endParaRPr lang="en-GB"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GB" sz="2200">
                          <a:effectLst/>
                          <a:latin typeface="Calibri" panose="020F0502020204030204" pitchFamily="34" charset="0"/>
                          <a:ea typeface="Calibri" panose="020F0502020204030204" pitchFamily="34" charset="0"/>
                          <a:cs typeface="Calibri" panose="020F0502020204030204" pitchFamily="34" charset="0"/>
                        </a:rPr>
                        <a:t>Functional requirements</a:t>
                      </a:r>
                    </a:p>
                  </a:txBody>
                  <a:tcPr marL="68580" marR="68580" marT="0" marB="0"/>
                </a:tc>
                <a:tc>
                  <a:txBody>
                    <a:bodyPr/>
                    <a:lstStyle/>
                    <a:p>
                      <a:pPr algn="ctr"/>
                      <a:r>
                        <a:rPr lang="en-GB" sz="2200">
                          <a:effectLst/>
                          <a:latin typeface="Calibri" panose="020F0502020204030204" pitchFamily="34" charset="0"/>
                          <a:ea typeface="Calibri" panose="020F0502020204030204" pitchFamily="34" charset="0"/>
                          <a:cs typeface="Calibri" panose="020F0502020204030204" pitchFamily="34" charset="0"/>
                        </a:rPr>
                        <a:t>Item</a:t>
                      </a:r>
                    </a:p>
                  </a:txBody>
                  <a:tcPr marL="68580" marR="68580" marT="0" marB="0"/>
                </a:tc>
                <a:extLst>
                  <a:ext uri="{0D108BD9-81ED-4DB2-BD59-A6C34878D82A}">
                    <a16:rowId xmlns:a16="http://schemas.microsoft.com/office/drawing/2014/main" val="1710566662"/>
                  </a:ext>
                </a:extLst>
              </a:tr>
              <a:tr h="1828800">
                <a:tc>
                  <a:txBody>
                    <a:bodyPr/>
                    <a:lstStyle/>
                    <a:p>
                      <a:pPr marL="342900" lvl="0" indent="-342900" algn="just">
                        <a:buFont typeface="+mj-lt"/>
                        <a:buAutoNum type="arabicPeriod"/>
                      </a:pP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GB" sz="2200" dirty="0">
                          <a:effectLst/>
                          <a:latin typeface="Calibri" panose="020F0502020204030204" pitchFamily="34" charset="0"/>
                          <a:ea typeface="Calibri" panose="020F0502020204030204" pitchFamily="34" charset="0"/>
                          <a:cs typeface="Calibri" panose="020F0502020204030204" pitchFamily="34" charset="0"/>
                        </a:rPr>
                        <a:t>When a Process requests another Process to perform an Action on its behalf, it issues a </a:t>
                      </a:r>
                      <a:r>
                        <a:rPr lang="en-US" sz="2200" b="1" dirty="0">
                          <a:effectLst/>
                          <a:latin typeface="Calibri" panose="020F0502020204030204" pitchFamily="34" charset="0"/>
                          <a:ea typeface="Calibri" panose="020F0502020204030204" pitchFamily="34" charset="0"/>
                          <a:cs typeface="Calibri" panose="020F0502020204030204" pitchFamily="34" charset="0"/>
                        </a:rPr>
                        <a:t>Request-Action</a:t>
                      </a:r>
                      <a:r>
                        <a:rPr lang="en-GB" sz="2200" dirty="0">
                          <a:effectLst/>
                          <a:latin typeface="Calibri" panose="020F0502020204030204" pitchFamily="34" charset="0"/>
                          <a:ea typeface="Calibri" panose="020F0502020204030204" pitchFamily="34" charset="0"/>
                          <a:cs typeface="Calibri" panose="020F0502020204030204" pitchFamily="34" charset="0"/>
                        </a:rPr>
                        <a:t>, an Item including:</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Time the Request-Action was issued.</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The Source ProcessID.</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The Destination ProcessID.</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The Action requested.</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The Items relevant to the Action (InItems).</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The Locations of the Items (InLocations).</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The Locations of the output Items (OutItems) produced by the Request-Action (OutLocations).</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The requested Rights on the OutItems.</a:t>
                      </a:r>
                    </a:p>
                  </a:txBody>
                  <a:tcPr marL="68580" marR="68580" marT="0" marB="0"/>
                </a:tc>
                <a:tc>
                  <a:txBody>
                    <a:bodyPr/>
                    <a:lstStyle/>
                    <a:p>
                      <a:pPr algn="just"/>
                      <a:r>
                        <a:rPr lang="en-US" sz="2200" dirty="0">
                          <a:effectLst/>
                          <a:latin typeface="Calibri" panose="020F0502020204030204" pitchFamily="34" charset="0"/>
                          <a:ea typeface="Calibri" panose="020F0502020204030204" pitchFamily="34" charset="0"/>
                          <a:cs typeface="Calibri" panose="020F0502020204030204" pitchFamily="34" charset="0"/>
                        </a:rPr>
                        <a:t>Request-Action</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890632088"/>
                  </a:ext>
                </a:extLst>
              </a:tr>
            </a:tbl>
          </a:graphicData>
        </a:graphic>
      </p:graphicFrame>
    </p:spTree>
    <p:extLst>
      <p:ext uri="{BB962C8B-B14F-4D97-AF65-F5344CB8AC3E}">
        <p14:creationId xmlns:p14="http://schemas.microsoft.com/office/powerpoint/2010/main" val="37725457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9E8C0-91FD-7E1C-CA26-54C6B5A583BD}"/>
              </a:ext>
            </a:extLst>
          </p:cNvPr>
          <p:cNvSpPr>
            <a:spLocks noGrp="1"/>
          </p:cNvSpPr>
          <p:nvPr>
            <p:ph type="title"/>
          </p:nvPr>
        </p:nvSpPr>
        <p:spPr/>
        <p:txBody>
          <a:bodyPr/>
          <a:lstStyle/>
          <a:p>
            <a:r>
              <a:rPr lang="en-GB" dirty="0"/>
              <a:t>Interactions between Processes/3</a:t>
            </a:r>
          </a:p>
        </p:txBody>
      </p:sp>
      <p:sp>
        <p:nvSpPr>
          <p:cNvPr id="3" name="Date Placeholder 2">
            <a:extLst>
              <a:ext uri="{FF2B5EF4-FFF2-40B4-BE49-F238E27FC236}">
                <a16:creationId xmlns:a16="http://schemas.microsoft.com/office/drawing/2014/main" id="{87BD954E-94BB-1299-EDC4-22D08A1A58B8}"/>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D11911D0-4B82-FAF0-89A5-FB472B476819}"/>
              </a:ext>
            </a:extLst>
          </p:cNvPr>
          <p:cNvSpPr>
            <a:spLocks noGrp="1"/>
          </p:cNvSpPr>
          <p:nvPr>
            <p:ph type="sldNum" sz="quarter" idx="12"/>
          </p:nvPr>
        </p:nvSpPr>
        <p:spPr/>
        <p:txBody>
          <a:bodyPr/>
          <a:lstStyle/>
          <a:p>
            <a:fld id="{D57F1E4F-1CFF-5643-939E-217C01CDF565}" type="slidenum">
              <a:rPr lang="en-US" smtClean="0"/>
              <a:pPr/>
              <a:t>51</a:t>
            </a:fld>
            <a:endParaRPr lang="en-US" dirty="0"/>
          </a:p>
        </p:txBody>
      </p:sp>
      <p:graphicFrame>
        <p:nvGraphicFramePr>
          <p:cNvPr id="5" name="Table 4">
            <a:extLst>
              <a:ext uri="{FF2B5EF4-FFF2-40B4-BE49-F238E27FC236}">
                <a16:creationId xmlns:a16="http://schemas.microsoft.com/office/drawing/2014/main" id="{9B3713D4-D88A-E1A1-9975-AFAE2C4D609A}"/>
              </a:ext>
            </a:extLst>
          </p:cNvPr>
          <p:cNvGraphicFramePr>
            <a:graphicFrameLocks noGrp="1"/>
          </p:cNvGraphicFramePr>
          <p:nvPr>
            <p:extLst>
              <p:ext uri="{D42A27DB-BD31-4B8C-83A1-F6EECF244321}">
                <p14:modId xmlns:p14="http://schemas.microsoft.com/office/powerpoint/2010/main" val="1248206261"/>
              </p:ext>
            </p:extLst>
          </p:nvPr>
        </p:nvGraphicFramePr>
        <p:xfrm>
          <a:off x="1321904" y="1788041"/>
          <a:ext cx="10183812" cy="234696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1718391613"/>
                    </a:ext>
                  </a:extLst>
                </a:gridCol>
                <a:gridCol w="8775955">
                  <a:extLst>
                    <a:ext uri="{9D8B030D-6E8A-4147-A177-3AD203B41FA5}">
                      <a16:colId xmlns:a16="http://schemas.microsoft.com/office/drawing/2014/main" val="573281316"/>
                    </a:ext>
                  </a:extLst>
                </a:gridCol>
                <a:gridCol w="1245297">
                  <a:extLst>
                    <a:ext uri="{9D8B030D-6E8A-4147-A177-3AD203B41FA5}">
                      <a16:colId xmlns:a16="http://schemas.microsoft.com/office/drawing/2014/main" val="4184820833"/>
                    </a:ext>
                  </a:extLst>
                </a:gridCol>
              </a:tblGrid>
              <a:tr h="245922">
                <a:tc>
                  <a:txBody>
                    <a:bodyPr/>
                    <a:lstStyle/>
                    <a:p>
                      <a:pPr marL="342900" lvl="0" indent="-342900" algn="just">
                        <a:buFont typeface="+mj-lt"/>
                        <a:buAutoNum type="arabicPeriod"/>
                      </a:pP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lvl="0" indent="0" algn="ctr">
                        <a:buFont typeface="+mj-lt"/>
                        <a:buNone/>
                      </a:pPr>
                      <a:r>
                        <a:rPr lang="en-US" sz="2200" dirty="0">
                          <a:effectLst/>
                          <a:latin typeface="Calibri" panose="020F0502020204030204" pitchFamily="34" charset="0"/>
                          <a:ea typeface="Calibri" panose="020F0502020204030204" pitchFamily="34" charset="0"/>
                          <a:cs typeface="Calibri" panose="020F0502020204030204" pitchFamily="34" charset="0"/>
                        </a:rPr>
                        <a:t>Functional Requirements</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US" sz="2200" dirty="0">
                          <a:effectLst/>
                          <a:latin typeface="Calibri" panose="020F0502020204030204" pitchFamily="34" charset="0"/>
                          <a:ea typeface="Calibri" panose="020F0502020204030204" pitchFamily="34" charset="0"/>
                          <a:cs typeface="Calibri" panose="020F0502020204030204" pitchFamily="34" charset="0"/>
                        </a:rPr>
                        <a:t>Item</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268973402"/>
                  </a:ext>
                </a:extLst>
              </a:tr>
              <a:tr h="1280160">
                <a:tc>
                  <a:txBody>
                    <a:bodyPr/>
                    <a:lstStyle/>
                    <a:p>
                      <a:pPr marL="342900" lvl="0" indent="-342900" algn="just">
                        <a:buFont typeface="+mj-lt"/>
                        <a:buAutoNum type="arabicPeriod"/>
                      </a:pP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GB" sz="2200" dirty="0">
                          <a:effectLst/>
                          <a:latin typeface="Calibri" panose="020F0502020204030204" pitchFamily="34" charset="0"/>
                          <a:ea typeface="Calibri" panose="020F0502020204030204" pitchFamily="34" charset="0"/>
                          <a:cs typeface="Calibri" panose="020F0502020204030204" pitchFamily="34" charset="0"/>
                        </a:rPr>
                        <a:t>When a Process receives and performs a </a:t>
                      </a:r>
                      <a:r>
                        <a:rPr lang="en-GB" sz="2200" b="0" dirty="0">
                          <a:effectLst/>
                          <a:latin typeface="Calibri" panose="020F0502020204030204" pitchFamily="34" charset="0"/>
                          <a:ea typeface="Calibri" panose="020F0502020204030204" pitchFamily="34" charset="0"/>
                          <a:cs typeface="Calibri" panose="020F0502020204030204" pitchFamily="34" charset="0"/>
                        </a:rPr>
                        <a:t>Request-Action</a:t>
                      </a:r>
                      <a:r>
                        <a:rPr lang="en-GB" sz="2200" dirty="0">
                          <a:effectLst/>
                          <a:latin typeface="Calibri" panose="020F0502020204030204" pitchFamily="34" charset="0"/>
                          <a:ea typeface="Calibri" panose="020F0502020204030204" pitchFamily="34" charset="0"/>
                          <a:cs typeface="Calibri" panose="020F0502020204030204" pitchFamily="34" charset="0"/>
                        </a:rPr>
                        <a:t>, it provides a </a:t>
                      </a:r>
                      <a:r>
                        <a:rPr lang="en-US" sz="2200" b="1" dirty="0">
                          <a:effectLst/>
                          <a:latin typeface="Calibri" panose="020F0502020204030204" pitchFamily="34" charset="0"/>
                          <a:ea typeface="Calibri" panose="020F0502020204030204" pitchFamily="34" charset="0"/>
                          <a:cs typeface="Calibri" panose="020F0502020204030204" pitchFamily="34" charset="0"/>
                        </a:rPr>
                        <a:t>Response-Action</a:t>
                      </a:r>
                      <a:r>
                        <a:rPr lang="en-GB" sz="2200" dirty="0">
                          <a:effectLst/>
                          <a:latin typeface="Calibri" panose="020F0502020204030204" pitchFamily="34" charset="0"/>
                          <a:ea typeface="Calibri" panose="020F0502020204030204" pitchFamily="34" charset="0"/>
                          <a:cs typeface="Calibri" panose="020F0502020204030204" pitchFamily="34" charset="0"/>
                        </a:rPr>
                        <a:t>, i.e., an Item containing:</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Time the Response-Action was issued.</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The Source ProcessID (Source = Process that issued the request).</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The Destination ProcessID.</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The output Items produced by performing the Request-Action.</a:t>
                      </a:r>
                    </a:p>
                  </a:txBody>
                  <a:tcPr marL="68580" marR="68580" marT="0" marB="0"/>
                </a:tc>
                <a:tc>
                  <a:txBody>
                    <a:bodyPr/>
                    <a:lstStyle/>
                    <a:p>
                      <a:pPr algn="just"/>
                      <a:r>
                        <a:rPr lang="en-US" sz="2200" dirty="0">
                          <a:effectLst/>
                          <a:latin typeface="Calibri" panose="020F0502020204030204" pitchFamily="34" charset="0"/>
                          <a:ea typeface="Calibri" panose="020F0502020204030204" pitchFamily="34" charset="0"/>
                          <a:cs typeface="Calibri" panose="020F0502020204030204" pitchFamily="34" charset="0"/>
                        </a:rPr>
                        <a:t>Response-Action</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526130917"/>
                  </a:ext>
                </a:extLst>
              </a:tr>
            </a:tbl>
          </a:graphicData>
        </a:graphic>
      </p:graphicFrame>
    </p:spTree>
    <p:extLst>
      <p:ext uri="{BB962C8B-B14F-4D97-AF65-F5344CB8AC3E}">
        <p14:creationId xmlns:p14="http://schemas.microsoft.com/office/powerpoint/2010/main" val="40703053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9E8C0-91FD-7E1C-CA26-54C6B5A583BD}"/>
              </a:ext>
            </a:extLst>
          </p:cNvPr>
          <p:cNvSpPr>
            <a:spLocks noGrp="1"/>
          </p:cNvSpPr>
          <p:nvPr>
            <p:ph type="title"/>
          </p:nvPr>
        </p:nvSpPr>
        <p:spPr/>
        <p:txBody>
          <a:bodyPr/>
          <a:lstStyle/>
          <a:p>
            <a:r>
              <a:rPr lang="en-GB" dirty="0"/>
              <a:t>Interactions between Processes/3</a:t>
            </a:r>
          </a:p>
        </p:txBody>
      </p:sp>
      <p:sp>
        <p:nvSpPr>
          <p:cNvPr id="3" name="Date Placeholder 2">
            <a:extLst>
              <a:ext uri="{FF2B5EF4-FFF2-40B4-BE49-F238E27FC236}">
                <a16:creationId xmlns:a16="http://schemas.microsoft.com/office/drawing/2014/main" id="{87BD954E-94BB-1299-EDC4-22D08A1A58B8}"/>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D11911D0-4B82-FAF0-89A5-FB472B476819}"/>
              </a:ext>
            </a:extLst>
          </p:cNvPr>
          <p:cNvSpPr>
            <a:spLocks noGrp="1"/>
          </p:cNvSpPr>
          <p:nvPr>
            <p:ph type="sldNum" sz="quarter" idx="12"/>
          </p:nvPr>
        </p:nvSpPr>
        <p:spPr/>
        <p:txBody>
          <a:bodyPr/>
          <a:lstStyle/>
          <a:p>
            <a:fld id="{D57F1E4F-1CFF-5643-939E-217C01CDF565}" type="slidenum">
              <a:rPr lang="en-US" smtClean="0"/>
              <a:pPr/>
              <a:t>52</a:t>
            </a:fld>
            <a:endParaRPr lang="en-US" dirty="0"/>
          </a:p>
        </p:txBody>
      </p:sp>
      <p:graphicFrame>
        <p:nvGraphicFramePr>
          <p:cNvPr id="5" name="Table 4">
            <a:extLst>
              <a:ext uri="{FF2B5EF4-FFF2-40B4-BE49-F238E27FC236}">
                <a16:creationId xmlns:a16="http://schemas.microsoft.com/office/drawing/2014/main" id="{9B3713D4-D88A-E1A1-9975-AFAE2C4D609A}"/>
              </a:ext>
            </a:extLst>
          </p:cNvPr>
          <p:cNvGraphicFramePr>
            <a:graphicFrameLocks noGrp="1"/>
          </p:cNvGraphicFramePr>
          <p:nvPr>
            <p:extLst>
              <p:ext uri="{D42A27DB-BD31-4B8C-83A1-F6EECF244321}">
                <p14:modId xmlns:p14="http://schemas.microsoft.com/office/powerpoint/2010/main" val="2044393472"/>
              </p:ext>
            </p:extLst>
          </p:nvPr>
        </p:nvGraphicFramePr>
        <p:xfrm>
          <a:off x="1321904" y="1788041"/>
          <a:ext cx="10183812" cy="402336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1718391613"/>
                    </a:ext>
                  </a:extLst>
                </a:gridCol>
                <a:gridCol w="8775955">
                  <a:extLst>
                    <a:ext uri="{9D8B030D-6E8A-4147-A177-3AD203B41FA5}">
                      <a16:colId xmlns:a16="http://schemas.microsoft.com/office/drawing/2014/main" val="573281316"/>
                    </a:ext>
                  </a:extLst>
                </a:gridCol>
                <a:gridCol w="1245297">
                  <a:extLst>
                    <a:ext uri="{9D8B030D-6E8A-4147-A177-3AD203B41FA5}">
                      <a16:colId xmlns:a16="http://schemas.microsoft.com/office/drawing/2014/main" val="4184820833"/>
                    </a:ext>
                  </a:extLst>
                </a:gridCol>
              </a:tblGrid>
              <a:tr h="245922">
                <a:tc>
                  <a:txBody>
                    <a:bodyPr/>
                    <a:lstStyle/>
                    <a:p>
                      <a:pPr marL="342900" lvl="0" indent="-342900" algn="just">
                        <a:buFont typeface="+mj-lt"/>
                        <a:buAutoNum type="arabicPeriod"/>
                      </a:pP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lvl="0" indent="0" algn="ctr">
                        <a:buFont typeface="+mj-lt"/>
                        <a:buNone/>
                      </a:pPr>
                      <a:r>
                        <a:rPr lang="en-US" sz="2200" dirty="0">
                          <a:effectLst/>
                          <a:latin typeface="Calibri" panose="020F0502020204030204" pitchFamily="34" charset="0"/>
                          <a:ea typeface="Calibri" panose="020F0502020204030204" pitchFamily="34" charset="0"/>
                          <a:cs typeface="Calibri" panose="020F0502020204030204" pitchFamily="34" charset="0"/>
                        </a:rPr>
                        <a:t>Functional Requirements</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US" sz="2200" dirty="0">
                          <a:effectLst/>
                          <a:latin typeface="Calibri" panose="020F0502020204030204" pitchFamily="34" charset="0"/>
                          <a:ea typeface="Calibri" panose="020F0502020204030204" pitchFamily="34" charset="0"/>
                          <a:cs typeface="Calibri" panose="020F0502020204030204" pitchFamily="34" charset="0"/>
                        </a:rPr>
                        <a:t>Item</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268973402"/>
                  </a:ext>
                </a:extLst>
              </a:tr>
              <a:tr h="1280160">
                <a:tc>
                  <a:txBody>
                    <a:bodyPr/>
                    <a:lstStyle/>
                    <a:p>
                      <a:pPr marL="342900" lvl="0" indent="-342900" algn="just">
                        <a:buFont typeface="+mj-lt"/>
                        <a:buAutoNum type="arabicPeriod"/>
                      </a:pP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GB" sz="2200" b="1" i="1" dirty="0">
                          <a:effectLst/>
                          <a:latin typeface="Calibri" panose="020F0502020204030204" pitchFamily="34" charset="0"/>
                          <a:ea typeface="Calibri" panose="020F0502020204030204" pitchFamily="34" charset="0"/>
                          <a:cs typeface="Calibri" panose="020F0502020204030204" pitchFamily="34" charset="0"/>
                        </a:rPr>
                        <a:t>Account</a:t>
                      </a:r>
                      <a:r>
                        <a:rPr lang="en-GB" sz="2200" dirty="0">
                          <a:effectLst/>
                          <a:latin typeface="Calibri" panose="020F0502020204030204" pitchFamily="34" charset="0"/>
                          <a:ea typeface="Calibri" panose="020F0502020204030204" pitchFamily="34" charset="0"/>
                          <a:cs typeface="Calibri" panose="020F0502020204030204" pitchFamily="34" charset="0"/>
                        </a:rPr>
                        <a:t> uniquely references a human who has Registered. </a:t>
                      </a:r>
                    </a:p>
                    <a:p>
                      <a:pPr algn="just"/>
                      <a:r>
                        <a:rPr lang="en-GB" sz="2200" dirty="0">
                          <a:effectLst/>
                          <a:latin typeface="Calibri" panose="020F0502020204030204" pitchFamily="34" charset="0"/>
                          <a:ea typeface="Calibri" panose="020F0502020204030204" pitchFamily="34" charset="0"/>
                          <a:cs typeface="Calibri" panose="020F0502020204030204" pitchFamily="34" charset="0"/>
                        </a:rPr>
                        <a:t>A human may have more than one Account with one or more M-Instances or M-Environments.</a:t>
                      </a:r>
                    </a:p>
                    <a:p>
                      <a:r>
                        <a:rPr lang="en-GB" sz="2200" dirty="0">
                          <a:effectLst/>
                          <a:latin typeface="Calibri" panose="020F0502020204030204" pitchFamily="34" charset="0"/>
                          <a:ea typeface="Calibri" panose="020F0502020204030204" pitchFamily="34" charset="0"/>
                          <a:cs typeface="Calibri" panose="020F0502020204030204" pitchFamily="34" charset="0"/>
                        </a:rPr>
                        <a:t>An Account shall include:</a:t>
                      </a:r>
                    </a:p>
                    <a:p>
                      <a:pPr marL="342900" lvl="0" indent="-342900">
                        <a:buFont typeface="+mj-lt"/>
                        <a:buAutoNum type="arabicPeriod"/>
                        <a:tabLst>
                          <a:tab pos="1419225" algn="l"/>
                          <a:tab pos="2228850" algn="l"/>
                        </a:tabLst>
                      </a:pPr>
                      <a:r>
                        <a:rPr lang="en-GB" sz="2200" dirty="0">
                          <a:effectLst/>
                          <a:latin typeface="Calibri" panose="020F0502020204030204" pitchFamily="34" charset="0"/>
                          <a:ea typeface="Calibri" panose="020F0502020204030204" pitchFamily="34" charset="0"/>
                          <a:cs typeface="Calibri" panose="020F0502020204030204" pitchFamily="34" charset="0"/>
                        </a:rPr>
                        <a:t>The ID of the Registered human.</a:t>
                      </a:r>
                    </a:p>
                    <a:p>
                      <a:pPr marL="342900" lvl="0" indent="-342900">
                        <a:buFont typeface="+mj-lt"/>
                        <a:buAutoNum type="arabicPeriod"/>
                        <a:tabLst>
                          <a:tab pos="1419225" algn="l"/>
                          <a:tab pos="2228850" algn="l"/>
                        </a:tabLst>
                      </a:pPr>
                      <a:r>
                        <a:rPr lang="en-GB" sz="2200" dirty="0">
                          <a:effectLst/>
                          <a:latin typeface="Calibri" panose="020F0502020204030204" pitchFamily="34" charset="0"/>
                          <a:ea typeface="Calibri" panose="020F0502020204030204" pitchFamily="34" charset="0"/>
                          <a:cs typeface="Calibri" panose="020F0502020204030204" pitchFamily="34" charset="0"/>
                        </a:rPr>
                        <a:t>An M-Instance-specific subset of the Registered human’s User Data.</a:t>
                      </a:r>
                    </a:p>
                    <a:p>
                      <a:pPr marL="342900" lvl="0" indent="-342900">
                        <a:buFont typeface="+mj-lt"/>
                        <a:buAutoNum type="arabicPeriod"/>
                        <a:tabLst>
                          <a:tab pos="1419225" algn="l"/>
                          <a:tab pos="2228850" algn="l"/>
                        </a:tabLst>
                      </a:pPr>
                      <a:r>
                        <a:rPr lang="en-GB" sz="2200" dirty="0">
                          <a:effectLst/>
                          <a:latin typeface="Calibri" panose="020F0502020204030204" pitchFamily="34" charset="0"/>
                          <a:ea typeface="Calibri" panose="020F0502020204030204" pitchFamily="34" charset="0"/>
                          <a:cs typeface="Calibri" panose="020F0502020204030204" pitchFamily="34" charset="0"/>
                        </a:rPr>
                        <a:t>The Rights held by each Users in the M-Instance/M-Environment.</a:t>
                      </a:r>
                    </a:p>
                    <a:p>
                      <a:pPr marL="342900" lvl="0" indent="-342900">
                        <a:buFont typeface="+mj-lt"/>
                        <a:buAutoNum type="arabicPeriod"/>
                        <a:tabLst>
                          <a:tab pos="1419225" algn="l"/>
                          <a:tab pos="2228850" algn="l"/>
                        </a:tabLst>
                      </a:pPr>
                      <a:r>
                        <a:rPr lang="en-GB" sz="2200" dirty="0">
                          <a:effectLst/>
                          <a:latin typeface="Calibri" panose="020F0502020204030204" pitchFamily="34" charset="0"/>
                          <a:ea typeface="Calibri" panose="020F0502020204030204" pitchFamily="34" charset="0"/>
                          <a:cs typeface="Calibri" panose="020F0502020204030204" pitchFamily="34" charset="0"/>
                        </a:rPr>
                        <a:t>The IDs of Devices, Apps, and Users, and Personae.</a:t>
                      </a:r>
                    </a:p>
                    <a:p>
                      <a:pPr marL="342900" lvl="0" indent="-342900">
                        <a:buFont typeface="+mj-lt"/>
                        <a:buAutoNum type="arabicPeriod"/>
                        <a:tabLst>
                          <a:tab pos="1419225" algn="l"/>
                          <a:tab pos="2228850" algn="l"/>
                        </a:tabLst>
                      </a:pPr>
                      <a:r>
                        <a:rPr lang="en-GB" sz="2200" dirty="0">
                          <a:effectLst/>
                          <a:latin typeface="Calibri" panose="020F0502020204030204" pitchFamily="34" charset="0"/>
                          <a:ea typeface="Calibri" panose="020F0502020204030204" pitchFamily="34" charset="0"/>
                          <a:cs typeface="Calibri" panose="020F0502020204030204" pitchFamily="34" charset="0"/>
                        </a:rPr>
                        <a:t>The validity of:</a:t>
                      </a:r>
                    </a:p>
                    <a:p>
                      <a:pPr marL="742950" lvl="1" indent="-285750">
                        <a:buFont typeface="+mj-lt"/>
                        <a:buAutoNum type="arabicPeriod"/>
                        <a:tabLst>
                          <a:tab pos="1419225" algn="l"/>
                          <a:tab pos="2228850" algn="l"/>
                        </a:tabLst>
                      </a:pPr>
                      <a:r>
                        <a:rPr lang="en-GB" sz="2200" dirty="0">
                          <a:effectLst/>
                          <a:latin typeface="Calibri" panose="020F0502020204030204" pitchFamily="34" charset="0"/>
                          <a:ea typeface="Calibri" panose="020F0502020204030204" pitchFamily="34" charset="0"/>
                          <a:cs typeface="Calibri" panose="020F0502020204030204" pitchFamily="34" charset="0"/>
                        </a:rPr>
                        <a:t>Rights.</a:t>
                      </a:r>
                    </a:p>
                    <a:p>
                      <a:pPr marL="742950" lvl="1" indent="-285750">
                        <a:buFont typeface="+mj-lt"/>
                        <a:buAutoNum type="arabicPeriod"/>
                        <a:tabLst>
                          <a:tab pos="1419225" algn="l"/>
                          <a:tab pos="2228850" algn="l"/>
                        </a:tabLst>
                      </a:pPr>
                      <a:r>
                        <a:rPr lang="en-GB" sz="2200" dirty="0">
                          <a:effectLst/>
                          <a:latin typeface="Calibri" panose="020F0502020204030204" pitchFamily="34" charset="0"/>
                          <a:ea typeface="Calibri" panose="020F0502020204030204" pitchFamily="34" charset="0"/>
                          <a:cs typeface="Calibri" panose="020F0502020204030204" pitchFamily="34" charset="0"/>
                        </a:rPr>
                        <a:t>Account.</a:t>
                      </a:r>
                    </a:p>
                  </a:txBody>
                  <a:tcPr marL="68580" marR="68580" marT="0" marB="0"/>
                </a:tc>
                <a:tc>
                  <a:txBody>
                    <a:bodyPr/>
                    <a:lstStyle/>
                    <a:p>
                      <a:pPr algn="just"/>
                      <a:r>
                        <a:rPr lang="en-GB" sz="2200" i="1" dirty="0">
                          <a:effectLst/>
                          <a:latin typeface="Calibri" panose="020F0502020204030204" pitchFamily="34" charset="0"/>
                          <a:ea typeface="Calibri" panose="020F0502020204030204" pitchFamily="34" charset="0"/>
                          <a:cs typeface="Calibri" panose="020F0502020204030204" pitchFamily="34" charset="0"/>
                        </a:rPr>
                        <a:t>Account</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526130917"/>
                  </a:ext>
                </a:extLst>
              </a:tr>
            </a:tbl>
          </a:graphicData>
        </a:graphic>
      </p:graphicFrame>
    </p:spTree>
    <p:extLst>
      <p:ext uri="{BB962C8B-B14F-4D97-AF65-F5344CB8AC3E}">
        <p14:creationId xmlns:p14="http://schemas.microsoft.com/office/powerpoint/2010/main" val="848666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9E8C0-91FD-7E1C-CA26-54C6B5A583BD}"/>
              </a:ext>
            </a:extLst>
          </p:cNvPr>
          <p:cNvSpPr>
            <a:spLocks noGrp="1"/>
          </p:cNvSpPr>
          <p:nvPr>
            <p:ph type="title"/>
          </p:nvPr>
        </p:nvSpPr>
        <p:spPr/>
        <p:txBody>
          <a:bodyPr/>
          <a:lstStyle/>
          <a:p>
            <a:r>
              <a:rPr lang="en-GB" dirty="0"/>
              <a:t>Interactions between Processes/3</a:t>
            </a:r>
          </a:p>
        </p:txBody>
      </p:sp>
      <p:sp>
        <p:nvSpPr>
          <p:cNvPr id="3" name="Date Placeholder 2">
            <a:extLst>
              <a:ext uri="{FF2B5EF4-FFF2-40B4-BE49-F238E27FC236}">
                <a16:creationId xmlns:a16="http://schemas.microsoft.com/office/drawing/2014/main" id="{87BD954E-94BB-1299-EDC4-22D08A1A58B8}"/>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D11911D0-4B82-FAF0-89A5-FB472B476819}"/>
              </a:ext>
            </a:extLst>
          </p:cNvPr>
          <p:cNvSpPr>
            <a:spLocks noGrp="1"/>
          </p:cNvSpPr>
          <p:nvPr>
            <p:ph type="sldNum" sz="quarter" idx="12"/>
          </p:nvPr>
        </p:nvSpPr>
        <p:spPr/>
        <p:txBody>
          <a:bodyPr/>
          <a:lstStyle/>
          <a:p>
            <a:fld id="{D57F1E4F-1CFF-5643-939E-217C01CDF565}" type="slidenum">
              <a:rPr lang="en-US" smtClean="0"/>
              <a:pPr/>
              <a:t>53</a:t>
            </a:fld>
            <a:endParaRPr lang="en-US" dirty="0"/>
          </a:p>
        </p:txBody>
      </p:sp>
      <p:graphicFrame>
        <p:nvGraphicFramePr>
          <p:cNvPr id="5" name="Table 4">
            <a:extLst>
              <a:ext uri="{FF2B5EF4-FFF2-40B4-BE49-F238E27FC236}">
                <a16:creationId xmlns:a16="http://schemas.microsoft.com/office/drawing/2014/main" id="{9B3713D4-D88A-E1A1-9975-AFAE2C4D609A}"/>
              </a:ext>
            </a:extLst>
          </p:cNvPr>
          <p:cNvGraphicFramePr>
            <a:graphicFrameLocks noGrp="1"/>
          </p:cNvGraphicFramePr>
          <p:nvPr>
            <p:extLst>
              <p:ext uri="{D42A27DB-BD31-4B8C-83A1-F6EECF244321}">
                <p14:modId xmlns:p14="http://schemas.microsoft.com/office/powerpoint/2010/main" val="2529245583"/>
              </p:ext>
            </p:extLst>
          </p:nvPr>
        </p:nvGraphicFramePr>
        <p:xfrm>
          <a:off x="1321904" y="1671078"/>
          <a:ext cx="10183812" cy="487680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1718391613"/>
                    </a:ext>
                  </a:extLst>
                </a:gridCol>
                <a:gridCol w="8887972">
                  <a:extLst>
                    <a:ext uri="{9D8B030D-6E8A-4147-A177-3AD203B41FA5}">
                      <a16:colId xmlns:a16="http://schemas.microsoft.com/office/drawing/2014/main" val="573281316"/>
                    </a:ext>
                  </a:extLst>
                </a:gridCol>
                <a:gridCol w="1133280">
                  <a:extLst>
                    <a:ext uri="{9D8B030D-6E8A-4147-A177-3AD203B41FA5}">
                      <a16:colId xmlns:a16="http://schemas.microsoft.com/office/drawing/2014/main" val="4184820833"/>
                    </a:ext>
                  </a:extLst>
                </a:gridCol>
              </a:tblGrid>
              <a:tr h="245922">
                <a:tc>
                  <a:txBody>
                    <a:bodyPr/>
                    <a:lstStyle/>
                    <a:p>
                      <a:pPr marL="342900" lvl="0" indent="-342900" algn="just">
                        <a:buFont typeface="+mj-lt"/>
                        <a:buAutoNum type="arabicPeriod"/>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lvl="0" indent="0" algn="ctr">
                        <a:buFont typeface="+mj-lt"/>
                        <a:buNone/>
                      </a:pPr>
                      <a:r>
                        <a:rPr lang="en-US" sz="2000" dirty="0">
                          <a:effectLst/>
                          <a:latin typeface="Calibri" panose="020F0502020204030204" pitchFamily="34" charset="0"/>
                          <a:ea typeface="Calibri" panose="020F0502020204030204" pitchFamily="34" charset="0"/>
                          <a:cs typeface="Calibri" panose="020F0502020204030204" pitchFamily="34" charset="0"/>
                        </a:rPr>
                        <a:t>Functional Requirements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US" sz="2000" dirty="0">
                          <a:effectLst/>
                          <a:latin typeface="Calibri" panose="020F0502020204030204" pitchFamily="34" charset="0"/>
                          <a:ea typeface="Calibri" panose="020F0502020204030204" pitchFamily="34" charset="0"/>
                          <a:cs typeface="Calibri" panose="020F0502020204030204" pitchFamily="34" charset="0"/>
                        </a:rPr>
                        <a:t>Item</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268973402"/>
                  </a:ext>
                </a:extLst>
              </a:tr>
              <a:tr h="365760">
                <a:tc>
                  <a:txBody>
                    <a:bodyPr/>
                    <a:lstStyle/>
                    <a:p>
                      <a:pPr algn="just"/>
                      <a:endParaRPr lang="en-GB"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000" b="1" i="1" dirty="0">
                          <a:effectLst/>
                          <a:latin typeface="Calibri" panose="020F0502020204030204" pitchFamily="34" charset="0"/>
                          <a:ea typeface="Calibri" panose="020F0502020204030204" pitchFamily="34" charset="0"/>
                          <a:cs typeface="Calibri" panose="020F0502020204030204" pitchFamily="34" charset="0"/>
                        </a:rPr>
                        <a:t>Activity Data</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a:effectLst/>
                          <a:latin typeface="Calibri" panose="020F0502020204030204" pitchFamily="34" charset="0"/>
                          <a:ea typeface="Calibri" panose="020F0502020204030204" pitchFamily="34" charset="0"/>
                          <a:cs typeface="Calibri" panose="020F0502020204030204" pitchFamily="34" charset="0"/>
                        </a:rPr>
                        <a:t>is an Item containing the record of the Actions made by a User at all M-Locations for a period. Therefore, Activity Data shall include a list of Activities and, for each activity:</a:t>
                      </a:r>
                    </a:p>
                    <a:p>
                      <a:pPr marL="342900" lvl="0" indent="-342900" algn="just">
                        <a:buFont typeface="+mj-lt"/>
                        <a:buAutoNum type="arabicPeriod"/>
                      </a:pPr>
                      <a:r>
                        <a:rPr lang="en-GB" sz="2000" dirty="0">
                          <a:effectLst/>
                          <a:latin typeface="Calibri" panose="020F0502020204030204" pitchFamily="34" charset="0"/>
                          <a:ea typeface="Calibri" panose="020F0502020204030204" pitchFamily="34" charset="0"/>
                          <a:cs typeface="Calibri" panose="020F0502020204030204" pitchFamily="34" charset="0"/>
                        </a:rPr>
                        <a:t>The M-LocationID the Activity Data refer to.</a:t>
                      </a:r>
                    </a:p>
                    <a:p>
                      <a:pPr marL="342900" lvl="0" indent="-342900" algn="just">
                        <a:buFont typeface="+mj-lt"/>
                        <a:buAutoNum type="arabicPeriod"/>
                      </a:pPr>
                      <a:r>
                        <a:rPr lang="en-GB" sz="2000" dirty="0">
                          <a:effectLst/>
                          <a:latin typeface="Calibri" panose="020F0502020204030204" pitchFamily="34" charset="0"/>
                          <a:ea typeface="Calibri" panose="020F0502020204030204" pitchFamily="34" charset="0"/>
                          <a:cs typeface="Calibri" panose="020F0502020204030204" pitchFamily="34" charset="0"/>
                        </a:rPr>
                        <a:t>The duration (t</a:t>
                      </a:r>
                      <a:r>
                        <a:rPr lang="en-GB" sz="2000" baseline="-25000" dirty="0">
                          <a:effectLst/>
                          <a:latin typeface="Calibri" panose="020F0502020204030204" pitchFamily="34" charset="0"/>
                          <a:ea typeface="Calibri" panose="020F0502020204030204" pitchFamily="34" charset="0"/>
                          <a:cs typeface="Calibri" panose="020F0502020204030204" pitchFamily="34" charset="0"/>
                        </a:rPr>
                        <a:t>1</a:t>
                      </a:r>
                      <a:r>
                        <a:rPr lang="en-GB" sz="2000" dirty="0">
                          <a:effectLst/>
                          <a:latin typeface="Calibri" panose="020F0502020204030204" pitchFamily="34" charset="0"/>
                          <a:ea typeface="Calibri" panose="020F0502020204030204" pitchFamily="34" charset="0"/>
                          <a:cs typeface="Calibri" panose="020F0502020204030204" pitchFamily="34" charset="0"/>
                        </a:rPr>
                        <a:t>-t</a:t>
                      </a:r>
                      <a:r>
                        <a:rPr lang="en-GB" sz="2000" baseline="-25000" dirty="0">
                          <a:effectLst/>
                          <a:latin typeface="Calibri" panose="020F0502020204030204" pitchFamily="34" charset="0"/>
                          <a:ea typeface="Calibri" panose="020F0502020204030204" pitchFamily="34" charset="0"/>
                          <a:cs typeface="Calibri" panose="020F0502020204030204" pitchFamily="34" charset="0"/>
                        </a:rPr>
                        <a:t>2</a:t>
                      </a:r>
                      <a:r>
                        <a:rPr lang="en-GB" sz="2000" dirty="0">
                          <a:effectLst/>
                          <a:latin typeface="Calibri" panose="020F0502020204030204" pitchFamily="34" charset="0"/>
                          <a:ea typeface="Calibri" panose="020F0502020204030204" pitchFamily="34" charset="0"/>
                          <a:cs typeface="Calibri" panose="020F0502020204030204" pitchFamily="34" charset="0"/>
                        </a:rPr>
                        <a:t>) the Activity Data refer to.</a:t>
                      </a:r>
                    </a:p>
                    <a:p>
                      <a:pPr marL="342900" lvl="0" indent="-342900" algn="just">
                        <a:buFont typeface="+mj-lt"/>
                        <a:buAutoNum type="arabicPeriod"/>
                      </a:pPr>
                      <a:r>
                        <a:rPr lang="en-GB" sz="2000" dirty="0">
                          <a:effectLst/>
                          <a:latin typeface="Calibri" panose="020F0502020204030204" pitchFamily="34" charset="0"/>
                          <a:ea typeface="Calibri" panose="020F0502020204030204" pitchFamily="34" charset="0"/>
                          <a:cs typeface="Calibri" panose="020F0502020204030204" pitchFamily="34" charset="0"/>
                        </a:rPr>
                        <a:t>The list of Action.</a:t>
                      </a:r>
                    </a:p>
                  </a:txBody>
                  <a:tcPr marL="68580" marR="68580" marT="0" marB="0"/>
                </a:tc>
                <a:tc>
                  <a:txBody>
                    <a:bodyPr/>
                    <a:lstStyle/>
                    <a:p>
                      <a:pPr algn="just"/>
                      <a:r>
                        <a:rPr lang="en-US" sz="2000" i="1" dirty="0">
                          <a:effectLst/>
                          <a:latin typeface="Calibri" panose="020F0502020204030204" pitchFamily="34" charset="0"/>
                          <a:ea typeface="Calibri" panose="020F0502020204030204" pitchFamily="34" charset="0"/>
                          <a:cs typeface="Calibri" panose="020F0502020204030204" pitchFamily="34" charset="0"/>
                        </a:rPr>
                        <a:t>Activity Data</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32478199"/>
                  </a:ext>
                </a:extLst>
              </a:tr>
              <a:tr h="365760">
                <a:tc>
                  <a:txBody>
                    <a:bodyPr/>
                    <a:lstStyle/>
                    <a:p>
                      <a:pPr algn="just"/>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000" b="1" i="1" dirty="0">
                          <a:effectLst/>
                          <a:latin typeface="Calibri" panose="020F0502020204030204" pitchFamily="34" charset="0"/>
                          <a:ea typeface="Calibri" panose="020F0502020204030204" pitchFamily="34" charset="0"/>
                          <a:cs typeface="Calibri" panose="020F0502020204030204" pitchFamily="34" charset="0"/>
                        </a:rPr>
                        <a:t>Personal Profile</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a:effectLst/>
                          <a:latin typeface="Calibri" panose="020F0502020204030204" pitchFamily="34" charset="0"/>
                          <a:ea typeface="Calibri" panose="020F0502020204030204" pitchFamily="34" charset="0"/>
                          <a:cs typeface="Calibri" panose="020F0502020204030204" pitchFamily="34" charset="0"/>
                        </a:rPr>
                        <a:t>is an Item containing the Data about the human represented by a User. It may include: First Name, Last Name, Address, Country, Age, Biometric data, …</a:t>
                      </a:r>
                    </a:p>
                  </a:txBody>
                  <a:tcPr marL="68580" marR="68580" marT="0" marB="0"/>
                </a:tc>
                <a:tc>
                  <a:txBody>
                    <a:bodyPr/>
                    <a:lstStyle/>
                    <a:p>
                      <a:pPr algn="just"/>
                      <a:r>
                        <a:rPr lang="en-US" sz="2000" i="1" dirty="0">
                          <a:effectLst/>
                          <a:latin typeface="Calibri" panose="020F0502020204030204" pitchFamily="34" charset="0"/>
                          <a:ea typeface="Calibri" panose="020F0502020204030204" pitchFamily="34" charset="0"/>
                          <a:cs typeface="Calibri" panose="020F0502020204030204" pitchFamily="34" charset="0"/>
                        </a:rPr>
                        <a:t>Personal Profile</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82091728"/>
                  </a:ext>
                </a:extLst>
              </a:tr>
              <a:tr h="228601">
                <a:tc>
                  <a:txBody>
                    <a:bodyPr/>
                    <a:lstStyle/>
                    <a:p>
                      <a:pPr algn="just"/>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20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The Manager of an M-Instance sets </a:t>
                      </a:r>
                      <a:r>
                        <a:rPr lang="en-US" sz="2000" b="1"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Rules</a:t>
                      </a:r>
                      <a:r>
                        <a:rPr lang="en-GB" sz="20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an Item expressing the terms and conditions under which Processes operate in the M-Instance. The Rules may express:</a:t>
                      </a:r>
                    </a:p>
                    <a:p>
                      <a:pPr marL="457200" lvl="0" indent="-457200">
                        <a:buFont typeface="+mj-lt"/>
                        <a:buAutoNum type="arabicPeriod"/>
                      </a:pPr>
                      <a:r>
                        <a:rPr lang="en-GB" sz="20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The ability of a User to perform Actions on Items for which it has Rights.</a:t>
                      </a:r>
                    </a:p>
                    <a:p>
                      <a:pPr marL="457200" lvl="0" indent="-457200">
                        <a:buFont typeface="+mj-lt"/>
                        <a:buAutoNum type="arabicPeriod"/>
                      </a:pPr>
                      <a:r>
                        <a:rPr lang="en-GB" sz="20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The inability of a User to perform Actions on Items for which it has no Rights.</a:t>
                      </a:r>
                    </a:p>
                    <a:p>
                      <a:pPr marL="457200" lvl="0" indent="-457200">
                        <a:buFont typeface="+mj-lt"/>
                        <a:buAutoNum type="arabicPeriod"/>
                      </a:pPr>
                      <a:r>
                        <a:rPr lang="en-GB" sz="20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The duty of a User to perform Actions on Items.</a:t>
                      </a:r>
                    </a:p>
                    <a:p>
                      <a:pPr marL="457200" indent="-457200">
                        <a:buFont typeface="+mj-lt"/>
                        <a:buAutoNum type="arabicPeriod"/>
                      </a:pPr>
                      <a:r>
                        <a:rPr lang="en-GB" sz="20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The ability of a User to make Transactions on the Rights of Items.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000" dirty="0">
                          <a:effectLst/>
                          <a:latin typeface="Calibri" panose="020F0502020204030204" pitchFamily="34" charset="0"/>
                          <a:ea typeface="Calibri" panose="020F0502020204030204" pitchFamily="34" charset="0"/>
                          <a:cs typeface="Calibri" panose="020F0502020204030204" pitchFamily="34" charset="0"/>
                        </a:rPr>
                        <a:t>Rules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429373401"/>
                  </a:ext>
                </a:extLst>
              </a:tr>
            </a:tbl>
          </a:graphicData>
        </a:graphic>
      </p:graphicFrame>
    </p:spTree>
    <p:extLst>
      <p:ext uri="{BB962C8B-B14F-4D97-AF65-F5344CB8AC3E}">
        <p14:creationId xmlns:p14="http://schemas.microsoft.com/office/powerpoint/2010/main" val="33038950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9E8C0-91FD-7E1C-CA26-54C6B5A583BD}"/>
              </a:ext>
            </a:extLst>
          </p:cNvPr>
          <p:cNvSpPr>
            <a:spLocks noGrp="1"/>
          </p:cNvSpPr>
          <p:nvPr>
            <p:ph type="title"/>
          </p:nvPr>
        </p:nvSpPr>
        <p:spPr/>
        <p:txBody>
          <a:bodyPr/>
          <a:lstStyle/>
          <a:p>
            <a:r>
              <a:rPr lang="en-GB" dirty="0"/>
              <a:t>Interactions between Processes/4</a:t>
            </a:r>
          </a:p>
        </p:txBody>
      </p:sp>
      <p:sp>
        <p:nvSpPr>
          <p:cNvPr id="3" name="Date Placeholder 2">
            <a:extLst>
              <a:ext uri="{FF2B5EF4-FFF2-40B4-BE49-F238E27FC236}">
                <a16:creationId xmlns:a16="http://schemas.microsoft.com/office/drawing/2014/main" id="{87BD954E-94BB-1299-EDC4-22D08A1A58B8}"/>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D11911D0-4B82-FAF0-89A5-FB472B476819}"/>
              </a:ext>
            </a:extLst>
          </p:cNvPr>
          <p:cNvSpPr>
            <a:spLocks noGrp="1"/>
          </p:cNvSpPr>
          <p:nvPr>
            <p:ph type="sldNum" sz="quarter" idx="12"/>
          </p:nvPr>
        </p:nvSpPr>
        <p:spPr/>
        <p:txBody>
          <a:bodyPr/>
          <a:lstStyle/>
          <a:p>
            <a:fld id="{D57F1E4F-1CFF-5643-939E-217C01CDF565}" type="slidenum">
              <a:rPr lang="en-US" smtClean="0"/>
              <a:pPr/>
              <a:t>54</a:t>
            </a:fld>
            <a:endParaRPr lang="en-US" dirty="0"/>
          </a:p>
        </p:txBody>
      </p:sp>
      <p:graphicFrame>
        <p:nvGraphicFramePr>
          <p:cNvPr id="5" name="Table 4">
            <a:extLst>
              <a:ext uri="{FF2B5EF4-FFF2-40B4-BE49-F238E27FC236}">
                <a16:creationId xmlns:a16="http://schemas.microsoft.com/office/drawing/2014/main" id="{9B3713D4-D88A-E1A1-9975-AFAE2C4D609A}"/>
              </a:ext>
            </a:extLst>
          </p:cNvPr>
          <p:cNvGraphicFramePr>
            <a:graphicFrameLocks noGrp="1"/>
          </p:cNvGraphicFramePr>
          <p:nvPr>
            <p:extLst>
              <p:ext uri="{D42A27DB-BD31-4B8C-83A1-F6EECF244321}">
                <p14:modId xmlns:p14="http://schemas.microsoft.com/office/powerpoint/2010/main" val="4105117396"/>
              </p:ext>
            </p:extLst>
          </p:nvPr>
        </p:nvGraphicFramePr>
        <p:xfrm>
          <a:off x="1321904" y="1613089"/>
          <a:ext cx="10183812" cy="487680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1718391613"/>
                    </a:ext>
                  </a:extLst>
                </a:gridCol>
                <a:gridCol w="8775955">
                  <a:extLst>
                    <a:ext uri="{9D8B030D-6E8A-4147-A177-3AD203B41FA5}">
                      <a16:colId xmlns:a16="http://schemas.microsoft.com/office/drawing/2014/main" val="573281316"/>
                    </a:ext>
                  </a:extLst>
                </a:gridCol>
                <a:gridCol w="1245297">
                  <a:extLst>
                    <a:ext uri="{9D8B030D-6E8A-4147-A177-3AD203B41FA5}">
                      <a16:colId xmlns:a16="http://schemas.microsoft.com/office/drawing/2014/main" val="4184820833"/>
                    </a:ext>
                  </a:extLst>
                </a:gridCol>
              </a:tblGrid>
              <a:tr h="245922">
                <a:tc>
                  <a:txBody>
                    <a:bodyPr/>
                    <a:lstStyle/>
                    <a:p>
                      <a:pPr marL="342900" lvl="0" indent="-342900" algn="just">
                        <a:buFont typeface="+mj-lt"/>
                        <a:buAutoNum type="arabicPeriod"/>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lvl="0" indent="0" algn="ctr">
                        <a:buFont typeface="+mj-lt"/>
                        <a:buNone/>
                      </a:pPr>
                      <a:r>
                        <a:rPr lang="en-US" sz="2000" dirty="0">
                          <a:effectLst/>
                          <a:latin typeface="Calibri" panose="020F0502020204030204" pitchFamily="34" charset="0"/>
                          <a:ea typeface="Calibri" panose="020F0502020204030204" pitchFamily="34" charset="0"/>
                          <a:cs typeface="Calibri" panose="020F0502020204030204" pitchFamily="34" charset="0"/>
                        </a:rPr>
                        <a:t>Functional Requirements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US" sz="2000" dirty="0">
                          <a:effectLst/>
                          <a:latin typeface="Calibri" panose="020F0502020204030204" pitchFamily="34" charset="0"/>
                          <a:ea typeface="Calibri" panose="020F0502020204030204" pitchFamily="34" charset="0"/>
                          <a:cs typeface="Calibri" panose="020F0502020204030204" pitchFamily="34" charset="0"/>
                        </a:rPr>
                        <a:t>Item</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268973402"/>
                  </a:ext>
                </a:extLst>
              </a:tr>
              <a:tr h="365760">
                <a:tc>
                  <a:txBody>
                    <a:bodyPr/>
                    <a:lstStyle/>
                    <a:p>
                      <a:pPr algn="just"/>
                      <a:endParaRPr lang="en-GB"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000" b="1" i="1" dirty="0">
                          <a:effectLst/>
                          <a:latin typeface="Calibri" panose="020F0502020204030204" pitchFamily="34" charset="0"/>
                          <a:ea typeface="Calibri" panose="020F0502020204030204" pitchFamily="34" charset="0"/>
                          <a:cs typeface="Calibri" panose="020F0502020204030204" pitchFamily="34" charset="0"/>
                        </a:rPr>
                        <a:t>Social Graph</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a:effectLst/>
                          <a:latin typeface="Calibri" panose="020F0502020204030204" pitchFamily="34" charset="0"/>
                          <a:ea typeface="Calibri" panose="020F0502020204030204" pitchFamily="34" charset="0"/>
                          <a:cs typeface="Calibri" panose="020F0502020204030204" pitchFamily="34" charset="0"/>
                        </a:rPr>
                        <a:t>represents a User’s network of connections with Items and Processes including the following:</a:t>
                      </a:r>
                    </a:p>
                    <a:p>
                      <a:pPr marL="342900" lvl="0" indent="-342900" algn="just">
                        <a:buFont typeface="+mj-lt"/>
                        <a:buAutoNum type="arabicPeriod"/>
                      </a:pPr>
                      <a:r>
                        <a:rPr lang="en-GB" sz="2000" dirty="0">
                          <a:effectLst/>
                          <a:latin typeface="Calibri" panose="020F0502020204030204" pitchFamily="34" charset="0"/>
                          <a:ea typeface="Calibri" panose="020F0502020204030204" pitchFamily="34" charset="0"/>
                          <a:cs typeface="Calibri" panose="020F0502020204030204" pitchFamily="34" charset="0"/>
                        </a:rPr>
                        <a:t>The types and the connections with Items and their M-Locations.</a:t>
                      </a:r>
                    </a:p>
                    <a:p>
                      <a:pPr marL="342900" lvl="0" indent="-342900" algn="just">
                        <a:buFont typeface="+mj-lt"/>
                        <a:buAutoNum type="arabicPeriod"/>
                      </a:pPr>
                      <a:r>
                        <a:rPr lang="en-GB" sz="2000" dirty="0">
                          <a:effectLst/>
                          <a:latin typeface="Calibri" panose="020F0502020204030204" pitchFamily="34" charset="0"/>
                          <a:ea typeface="Calibri" panose="020F0502020204030204" pitchFamily="34" charset="0"/>
                          <a:cs typeface="Calibri" panose="020F0502020204030204" pitchFamily="34" charset="0"/>
                        </a:rPr>
                        <a:t>The types and the connections with Devices (frequency of use, etc.).</a:t>
                      </a:r>
                    </a:p>
                    <a:p>
                      <a:pPr marL="342900" lvl="0" indent="-342900" algn="just">
                        <a:buFont typeface="+mj-lt"/>
                        <a:buAutoNum type="arabicPeriod"/>
                      </a:pPr>
                      <a:r>
                        <a:rPr lang="en-GB" sz="2000" dirty="0">
                          <a:effectLst/>
                          <a:latin typeface="Calibri" panose="020F0502020204030204" pitchFamily="34" charset="0"/>
                          <a:ea typeface="Calibri" panose="020F0502020204030204" pitchFamily="34" charset="0"/>
                          <a:cs typeface="Calibri" panose="020F0502020204030204" pitchFamily="34" charset="0"/>
                        </a:rPr>
                        <a:t>The types and the connections with Services (frequency of use, etc.).</a:t>
                      </a:r>
                    </a:p>
                    <a:p>
                      <a:pPr marL="342900" lvl="0" indent="-342900" algn="just">
                        <a:buFont typeface="+mj-lt"/>
                        <a:buAutoNum type="arabicPeriod"/>
                      </a:pPr>
                      <a:r>
                        <a:rPr lang="en-GB" sz="2000" dirty="0">
                          <a:effectLst/>
                          <a:latin typeface="Calibri" panose="020F0502020204030204" pitchFamily="34" charset="0"/>
                          <a:ea typeface="Calibri" panose="020F0502020204030204" pitchFamily="34" charset="0"/>
                          <a:cs typeface="Calibri" panose="020F0502020204030204" pitchFamily="34" charset="0"/>
                        </a:rPr>
                        <a:t>The types and the connections with Users, groups of Users in terms of: Time, M-Locations, Declared purpose.</a:t>
                      </a:r>
                    </a:p>
                  </a:txBody>
                  <a:tcPr marL="68580" marR="68580" marT="0" marB="0"/>
                </a:tc>
                <a:tc>
                  <a:txBody>
                    <a:bodyPr/>
                    <a:lstStyle/>
                    <a:p>
                      <a:pPr algn="just"/>
                      <a:r>
                        <a:rPr lang="en-US" sz="2000" i="1">
                          <a:effectLst/>
                          <a:latin typeface="Calibri" panose="020F0502020204030204" pitchFamily="34" charset="0"/>
                          <a:ea typeface="Calibri" panose="020F0502020204030204" pitchFamily="34" charset="0"/>
                          <a:cs typeface="Calibri" panose="020F0502020204030204" pitchFamily="34" charset="0"/>
                        </a:rPr>
                        <a:t>Social Graph</a:t>
                      </a:r>
                      <a:endParaRPr lang="en-GB"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32478199"/>
                  </a:ext>
                </a:extLst>
              </a:tr>
              <a:tr h="365760">
                <a:tc>
                  <a:txBody>
                    <a:bodyPr/>
                    <a:lstStyle/>
                    <a:p>
                      <a:pPr algn="just"/>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tabLst>
                          <a:tab pos="1419225" algn="l"/>
                          <a:tab pos="2228850" algn="l"/>
                        </a:tabLst>
                      </a:pPr>
                      <a:r>
                        <a:rPr lang="en-GB" sz="2000" b="1" i="1" dirty="0">
                          <a:effectLst/>
                          <a:latin typeface="Calibri" panose="020F0502020204030204" pitchFamily="34" charset="0"/>
                          <a:ea typeface="Calibri" panose="020F0502020204030204" pitchFamily="34" charset="0"/>
                          <a:cs typeface="Calibri" panose="020F0502020204030204" pitchFamily="34" charset="0"/>
                        </a:rPr>
                        <a:t>User Data</a:t>
                      </a:r>
                      <a:r>
                        <a:rPr lang="en-GB" sz="2000" dirty="0">
                          <a:effectLst/>
                          <a:latin typeface="Calibri" panose="020F0502020204030204" pitchFamily="34" charset="0"/>
                          <a:ea typeface="Calibri" panose="020F0502020204030204" pitchFamily="34" charset="0"/>
                          <a:cs typeface="Calibri" panose="020F0502020204030204" pitchFamily="34" charset="0"/>
                        </a:rPr>
                        <a:t> collects all the Data related to a human and their Users:</a:t>
                      </a:r>
                    </a:p>
                    <a:p>
                      <a:pPr marL="342900" lvl="0" indent="-342900" algn="just">
                        <a:buFont typeface="+mj-lt"/>
                        <a:buAutoNum type="arabicPeriod"/>
                        <a:tabLst>
                          <a:tab pos="1419225" algn="l"/>
                          <a:tab pos="2228850" algn="l"/>
                        </a:tabLst>
                      </a:pPr>
                      <a:r>
                        <a:rPr lang="en-GB" sz="2000" dirty="0">
                          <a:effectLst/>
                          <a:latin typeface="Calibri" panose="020F0502020204030204" pitchFamily="34" charset="0"/>
                          <a:ea typeface="Calibri" panose="020F0502020204030204" pitchFamily="34" charset="0"/>
                          <a:cs typeface="Calibri" panose="020F0502020204030204" pitchFamily="34" charset="0"/>
                        </a:rPr>
                        <a:t>Rights held by the human’s Users in the M-Instance.</a:t>
                      </a:r>
                    </a:p>
                    <a:p>
                      <a:pPr marL="342900" lvl="0" indent="-342900" algn="just">
                        <a:buFont typeface="+mj-lt"/>
                        <a:buAutoNum type="arabicPeriod"/>
                        <a:tabLst>
                          <a:tab pos="1419225" algn="l"/>
                          <a:tab pos="2228850" algn="l"/>
                        </a:tabLst>
                      </a:pPr>
                      <a:r>
                        <a:rPr lang="en-GB" sz="2000" dirty="0">
                          <a:effectLst/>
                          <a:latin typeface="Calibri" panose="020F0502020204030204" pitchFamily="34" charset="0"/>
                          <a:ea typeface="Calibri" panose="020F0502020204030204" pitchFamily="34" charset="0"/>
                          <a:cs typeface="Calibri" panose="020F0502020204030204" pitchFamily="34" charset="0"/>
                        </a:rPr>
                        <a:t>The Personal Profile of the human.</a:t>
                      </a:r>
                    </a:p>
                    <a:p>
                      <a:pPr marL="342900" lvl="0" indent="-342900" algn="just">
                        <a:buFont typeface="+mj-lt"/>
                        <a:buAutoNum type="arabicPeriod"/>
                        <a:tabLst>
                          <a:tab pos="1419225" algn="l"/>
                          <a:tab pos="2228850" algn="l"/>
                        </a:tabLst>
                      </a:pPr>
                      <a:r>
                        <a:rPr lang="en-GB" sz="2000" dirty="0">
                          <a:effectLst/>
                          <a:latin typeface="Calibri" panose="020F0502020204030204" pitchFamily="34" charset="0"/>
                          <a:ea typeface="Calibri" panose="020F0502020204030204" pitchFamily="34" charset="0"/>
                          <a:cs typeface="Calibri" panose="020F0502020204030204" pitchFamily="34" charset="0"/>
                        </a:rPr>
                        <a:t>The Personae that the human’s Users impersonate.</a:t>
                      </a:r>
                    </a:p>
                    <a:p>
                      <a:pPr marL="342900" lvl="0" indent="-342900" algn="just">
                        <a:buFont typeface="+mj-lt"/>
                        <a:buAutoNum type="arabicPeriod"/>
                        <a:tabLst>
                          <a:tab pos="1419225" algn="l"/>
                          <a:tab pos="2228850" algn="l"/>
                        </a:tabLst>
                      </a:pPr>
                      <a:r>
                        <a:rPr lang="en-GB" sz="2000" dirty="0">
                          <a:effectLst/>
                          <a:latin typeface="Calibri" panose="020F0502020204030204" pitchFamily="34" charset="0"/>
                          <a:ea typeface="Calibri" panose="020F0502020204030204" pitchFamily="34" charset="0"/>
                          <a:cs typeface="Calibri" panose="020F0502020204030204" pitchFamily="34" charset="0"/>
                        </a:rPr>
                        <a:t>The Activity Data of the human’s Users.</a:t>
                      </a:r>
                    </a:p>
                    <a:p>
                      <a:pPr marL="342900" lvl="0" indent="-342900" algn="just">
                        <a:buFont typeface="+mj-lt"/>
                        <a:buAutoNum type="arabicPeriod"/>
                        <a:tabLst>
                          <a:tab pos="1419225" algn="l"/>
                          <a:tab pos="2228850" algn="l"/>
                        </a:tabLst>
                      </a:pPr>
                      <a:r>
                        <a:rPr lang="en-GB" sz="2000" dirty="0">
                          <a:effectLst/>
                          <a:latin typeface="Calibri" panose="020F0502020204030204" pitchFamily="34" charset="0"/>
                          <a:ea typeface="Calibri" panose="020F0502020204030204" pitchFamily="34" charset="0"/>
                          <a:cs typeface="Calibri" panose="020F0502020204030204" pitchFamily="34" charset="0"/>
                        </a:rPr>
                        <a:t>The Social Graphs of the human’s Users.</a:t>
                      </a:r>
                    </a:p>
                    <a:p>
                      <a:pPr algn="just"/>
                      <a:r>
                        <a:rPr lang="en-GB" sz="2000" dirty="0">
                          <a:effectLst/>
                          <a:latin typeface="Calibri" panose="020F0502020204030204" pitchFamily="34" charset="0"/>
                          <a:ea typeface="Calibri" panose="020F0502020204030204" pitchFamily="34" charset="0"/>
                          <a:cs typeface="Calibri" panose="020F0502020204030204" pitchFamily="34" charset="0"/>
                        </a:rPr>
                        <a:t>User Data should allow for easy identification, extraction, and sharing of subsets of User Data.</a:t>
                      </a:r>
                    </a:p>
                  </a:txBody>
                  <a:tcPr marL="68580" marR="68580" marT="0" marB="0"/>
                </a:tc>
                <a:tc>
                  <a:txBody>
                    <a:bodyPr/>
                    <a:lstStyle/>
                    <a:p>
                      <a:pPr algn="just"/>
                      <a:r>
                        <a:rPr lang="en-US" sz="2000" i="1" dirty="0">
                          <a:effectLst/>
                          <a:latin typeface="Calibri" panose="020F0502020204030204" pitchFamily="34" charset="0"/>
                          <a:ea typeface="Calibri" panose="020F0502020204030204" pitchFamily="34" charset="0"/>
                          <a:cs typeface="Calibri" panose="020F0502020204030204" pitchFamily="34" charset="0"/>
                        </a:rPr>
                        <a:t>User Data</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82091728"/>
                  </a:ext>
                </a:extLst>
              </a:tr>
            </a:tbl>
          </a:graphicData>
        </a:graphic>
      </p:graphicFrame>
    </p:spTree>
    <p:extLst>
      <p:ext uri="{BB962C8B-B14F-4D97-AF65-F5344CB8AC3E}">
        <p14:creationId xmlns:p14="http://schemas.microsoft.com/office/powerpoint/2010/main" val="5404091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F283-EFAC-04C3-316F-78B8C096D780}"/>
              </a:ext>
            </a:extLst>
          </p:cNvPr>
          <p:cNvSpPr>
            <a:spLocks noGrp="1"/>
          </p:cNvSpPr>
          <p:nvPr>
            <p:ph type="title"/>
          </p:nvPr>
        </p:nvSpPr>
        <p:spPr/>
        <p:txBody>
          <a:bodyPr/>
          <a:lstStyle/>
          <a:p>
            <a:r>
              <a:rPr lang="en-US" dirty="0"/>
              <a:t>Financial/1</a:t>
            </a:r>
            <a:endParaRPr lang="en-GB" dirty="0"/>
          </a:p>
        </p:txBody>
      </p:sp>
      <p:sp>
        <p:nvSpPr>
          <p:cNvPr id="3" name="Date Placeholder 2">
            <a:extLst>
              <a:ext uri="{FF2B5EF4-FFF2-40B4-BE49-F238E27FC236}">
                <a16:creationId xmlns:a16="http://schemas.microsoft.com/office/drawing/2014/main" id="{367E9C2F-650C-13C5-9E57-50216D7CB6B1}"/>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A424488A-D9F1-2DCD-2441-2C8EB4FE2D6F}"/>
              </a:ext>
            </a:extLst>
          </p:cNvPr>
          <p:cNvSpPr>
            <a:spLocks noGrp="1"/>
          </p:cNvSpPr>
          <p:nvPr>
            <p:ph type="sldNum" sz="quarter" idx="12"/>
          </p:nvPr>
        </p:nvSpPr>
        <p:spPr/>
        <p:txBody>
          <a:bodyPr/>
          <a:lstStyle/>
          <a:p>
            <a:fld id="{D57F1E4F-1CFF-5643-939E-217C01CDF565}" type="slidenum">
              <a:rPr lang="en-US" smtClean="0"/>
              <a:pPr/>
              <a:t>55</a:t>
            </a:fld>
            <a:endParaRPr lang="en-US" dirty="0"/>
          </a:p>
        </p:txBody>
      </p:sp>
      <p:graphicFrame>
        <p:nvGraphicFramePr>
          <p:cNvPr id="5" name="Table 4">
            <a:extLst>
              <a:ext uri="{FF2B5EF4-FFF2-40B4-BE49-F238E27FC236}">
                <a16:creationId xmlns:a16="http://schemas.microsoft.com/office/drawing/2014/main" id="{27277BFA-6AF0-126C-1B67-2C99DD90D2CD}"/>
              </a:ext>
            </a:extLst>
          </p:cNvPr>
          <p:cNvGraphicFramePr>
            <a:graphicFrameLocks noGrp="1"/>
          </p:cNvGraphicFramePr>
          <p:nvPr>
            <p:extLst>
              <p:ext uri="{D42A27DB-BD31-4B8C-83A1-F6EECF244321}">
                <p14:modId xmlns:p14="http://schemas.microsoft.com/office/powerpoint/2010/main" val="2820905785"/>
              </p:ext>
            </p:extLst>
          </p:nvPr>
        </p:nvGraphicFramePr>
        <p:xfrm>
          <a:off x="1320799" y="1772684"/>
          <a:ext cx="10183812" cy="457200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3656889910"/>
                    </a:ext>
                  </a:extLst>
                </a:gridCol>
                <a:gridCol w="8319859">
                  <a:extLst>
                    <a:ext uri="{9D8B030D-6E8A-4147-A177-3AD203B41FA5}">
                      <a16:colId xmlns:a16="http://schemas.microsoft.com/office/drawing/2014/main" val="1653870986"/>
                    </a:ext>
                  </a:extLst>
                </a:gridCol>
                <a:gridCol w="1701393">
                  <a:extLst>
                    <a:ext uri="{9D8B030D-6E8A-4147-A177-3AD203B41FA5}">
                      <a16:colId xmlns:a16="http://schemas.microsoft.com/office/drawing/2014/main" val="1519322526"/>
                    </a:ext>
                  </a:extLst>
                </a:gridCol>
              </a:tblGrid>
              <a:tr h="182880">
                <a:tc>
                  <a:txBody>
                    <a:bodyPr/>
                    <a:lstStyle/>
                    <a:p>
                      <a:pPr algn="ctr"/>
                      <a:endParaRPr lang="en-GB"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GB" sz="2000">
                          <a:effectLst/>
                          <a:latin typeface="Calibri" panose="020F0502020204030204" pitchFamily="34" charset="0"/>
                          <a:ea typeface="Calibri" panose="020F0502020204030204" pitchFamily="34" charset="0"/>
                          <a:cs typeface="Calibri" panose="020F0502020204030204" pitchFamily="34" charset="0"/>
                        </a:rPr>
                        <a:t>Functional requirements</a:t>
                      </a:r>
                    </a:p>
                  </a:txBody>
                  <a:tcPr marL="68580" marR="68580" marT="0" marB="0"/>
                </a:tc>
                <a:tc>
                  <a:txBody>
                    <a:bodyPr/>
                    <a:lstStyle/>
                    <a:p>
                      <a:pPr algn="ctr"/>
                      <a:r>
                        <a:rPr lang="en-GB" sz="2000">
                          <a:effectLst/>
                          <a:latin typeface="Calibri" panose="020F0502020204030204" pitchFamily="34" charset="0"/>
                          <a:ea typeface="Calibri" panose="020F0502020204030204" pitchFamily="34" charset="0"/>
                          <a:cs typeface="Calibri" panose="020F0502020204030204" pitchFamily="34" charset="0"/>
                        </a:rPr>
                        <a:t>Item</a:t>
                      </a:r>
                    </a:p>
                  </a:txBody>
                  <a:tcPr marL="68580" marR="68580" marT="0" marB="0"/>
                </a:tc>
                <a:extLst>
                  <a:ext uri="{0D108BD9-81ED-4DB2-BD59-A6C34878D82A}">
                    <a16:rowId xmlns:a16="http://schemas.microsoft.com/office/drawing/2014/main" val="1961306816"/>
                  </a:ext>
                </a:extLst>
              </a:tr>
              <a:tr h="1280160">
                <a:tc>
                  <a:txBody>
                    <a:bodyPr/>
                    <a:lstStyle/>
                    <a:p>
                      <a:pPr marL="342900" lvl="0" indent="-342900" algn="just">
                        <a:buFont typeface="+mj-lt"/>
                        <a:buAutoNum type="arabicPeriod"/>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000" b="1" dirty="0">
                          <a:effectLst/>
                          <a:latin typeface="Calibri" panose="020F0502020204030204" pitchFamily="34" charset="0"/>
                          <a:ea typeface="Calibri" panose="020F0502020204030204" pitchFamily="34" charset="0"/>
                          <a:cs typeface="Calibri" panose="020F0502020204030204" pitchFamily="34" charset="0"/>
                        </a:rPr>
                        <a:t>Asset</a:t>
                      </a:r>
                      <a:r>
                        <a:rPr lang="en-GB" sz="2000" dirty="0">
                          <a:effectLst/>
                          <a:latin typeface="Calibri" panose="020F0502020204030204" pitchFamily="34" charset="0"/>
                          <a:ea typeface="Calibri" panose="020F0502020204030204" pitchFamily="34" charset="0"/>
                          <a:cs typeface="Calibri" panose="020F0502020204030204" pitchFamily="34" charset="0"/>
                        </a:rPr>
                        <a:t> is an Item that may be Transacted. An Asset may be:</a:t>
                      </a:r>
                    </a:p>
                    <a:p>
                      <a:pPr marL="342900" lvl="0" indent="-342900" algn="just">
                        <a:buFont typeface="+mj-lt"/>
                        <a:buAutoNum type="arabicPeriod"/>
                      </a:pPr>
                      <a:r>
                        <a:rPr lang="en-GB" sz="2000" dirty="0">
                          <a:effectLst/>
                          <a:latin typeface="Calibri" panose="020F0502020204030204" pitchFamily="34" charset="0"/>
                          <a:ea typeface="Calibri" panose="020F0502020204030204" pitchFamily="34" charset="0"/>
                          <a:cs typeface="Calibri" panose="020F0502020204030204" pitchFamily="34" charset="0"/>
                        </a:rPr>
                        <a:t>MM-Embedded at an M-Location.</a:t>
                      </a:r>
                    </a:p>
                    <a:p>
                      <a:pPr marL="342900" lvl="0" indent="-342900" algn="just">
                        <a:buFont typeface="+mj-lt"/>
                        <a:buAutoNum type="arabicPeriod"/>
                      </a:pPr>
                      <a:r>
                        <a:rPr lang="en-GB" sz="2000" dirty="0">
                          <a:effectLst/>
                          <a:latin typeface="Calibri" panose="020F0502020204030204" pitchFamily="34" charset="0"/>
                          <a:ea typeface="Calibri" panose="020F0502020204030204" pitchFamily="34" charset="0"/>
                          <a:cs typeface="Calibri" panose="020F0502020204030204" pitchFamily="34" charset="0"/>
                        </a:rPr>
                        <a:t>Posted to a Service.</a:t>
                      </a:r>
                    </a:p>
                    <a:p>
                      <a:pPr algn="just"/>
                      <a:r>
                        <a:rPr lang="en-GB" sz="2000" dirty="0">
                          <a:effectLst/>
                          <a:latin typeface="Calibri" panose="020F0502020204030204" pitchFamily="34" charset="0"/>
                          <a:ea typeface="Calibri" panose="020F0502020204030204" pitchFamily="34" charset="0"/>
                          <a:cs typeface="Calibri" panose="020F0502020204030204" pitchFamily="34" charset="0"/>
                        </a:rPr>
                        <a:t>An Asset shall:</a:t>
                      </a:r>
                    </a:p>
                    <a:p>
                      <a:pPr marL="342900" lvl="0" indent="-342900" algn="just">
                        <a:buFont typeface="+mj-lt"/>
                        <a:buAutoNum type="arabicPeriod"/>
                      </a:pPr>
                      <a:r>
                        <a:rPr lang="en-GB" sz="2000" dirty="0">
                          <a:effectLst/>
                          <a:latin typeface="Calibri" panose="020F0502020204030204" pitchFamily="34" charset="0"/>
                          <a:ea typeface="Calibri" panose="020F0502020204030204" pitchFamily="34" charset="0"/>
                          <a:cs typeface="Calibri" panose="020F0502020204030204" pitchFamily="34" charset="0"/>
                        </a:rPr>
                        <a:t>Preserve the Data Formats of the Item that has spawned it.</a:t>
                      </a:r>
                    </a:p>
                    <a:p>
                      <a:pPr marL="342900" lvl="0" indent="-342900" algn="just">
                        <a:buFont typeface="+mj-lt"/>
                        <a:buAutoNum type="arabicPeriod"/>
                      </a:pPr>
                      <a:r>
                        <a:rPr lang="en-GB" sz="2000" dirty="0">
                          <a:effectLst/>
                          <a:latin typeface="Calibri" panose="020F0502020204030204" pitchFamily="34" charset="0"/>
                          <a:ea typeface="Calibri" panose="020F0502020204030204" pitchFamily="34" charset="0"/>
                          <a:cs typeface="Calibri" panose="020F0502020204030204" pitchFamily="34" charset="0"/>
                        </a:rPr>
                        <a:t>Include the date it was created.</a:t>
                      </a:r>
                    </a:p>
                  </a:txBody>
                  <a:tcPr marL="68580" marR="68580" marT="0" marB="0"/>
                </a:tc>
                <a:tc>
                  <a:txBody>
                    <a:bodyPr/>
                    <a:lstStyle/>
                    <a:p>
                      <a:pPr algn="just"/>
                      <a:r>
                        <a:rPr lang="en-US" sz="2000">
                          <a:effectLst/>
                          <a:latin typeface="Calibri" panose="020F0502020204030204" pitchFamily="34" charset="0"/>
                          <a:ea typeface="Calibri" panose="020F0502020204030204" pitchFamily="34" charset="0"/>
                          <a:cs typeface="Calibri" panose="020F0502020204030204" pitchFamily="34" charset="0"/>
                        </a:rPr>
                        <a:t>Asset </a:t>
                      </a:r>
                      <a:endParaRPr lang="en-GB"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815488265"/>
                  </a:ext>
                </a:extLst>
              </a:tr>
              <a:tr h="914400">
                <a:tc>
                  <a:txBody>
                    <a:bodyPr/>
                    <a:lstStyle/>
                    <a:p>
                      <a:pPr marL="342900" lvl="0" indent="-342900" algn="just">
                        <a:buFont typeface="+mj-lt"/>
                        <a:buAutoNum type="arabicPeriod"/>
                      </a:pPr>
                      <a:endParaRPr lang="en-GB"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000" b="1" dirty="0">
                          <a:effectLst/>
                          <a:latin typeface="Calibri" panose="020F0502020204030204" pitchFamily="34" charset="0"/>
                          <a:ea typeface="Calibri" panose="020F0502020204030204" pitchFamily="34" charset="0"/>
                          <a:cs typeface="Calibri" panose="020F0502020204030204" pitchFamily="34" charset="0"/>
                        </a:rPr>
                        <a:t>Ledger</a:t>
                      </a:r>
                      <a:r>
                        <a:rPr lang="en-GB" sz="2000" dirty="0">
                          <a:effectLst/>
                          <a:latin typeface="Calibri" panose="020F0502020204030204" pitchFamily="34" charset="0"/>
                          <a:ea typeface="Calibri" panose="020F0502020204030204" pitchFamily="34" charset="0"/>
                          <a:cs typeface="Calibri" panose="020F0502020204030204" pitchFamily="34" charset="0"/>
                        </a:rPr>
                        <a:t> includes the list of all Transactions:</a:t>
                      </a:r>
                    </a:p>
                    <a:p>
                      <a:pPr marL="342900" lvl="0" indent="-342900" algn="just">
                        <a:buFont typeface="+mj-lt"/>
                        <a:buAutoNum type="arabicPeriod"/>
                      </a:pPr>
                      <a:r>
                        <a:rPr lang="en-GB" sz="2000" dirty="0">
                          <a:effectLst/>
                          <a:latin typeface="Calibri" panose="020F0502020204030204" pitchFamily="34" charset="0"/>
                          <a:ea typeface="Calibri" panose="020F0502020204030204" pitchFamily="34" charset="0"/>
                          <a:cs typeface="Calibri" panose="020F0502020204030204" pitchFamily="34" charset="0"/>
                        </a:rPr>
                        <a:t>Related to Assets.</a:t>
                      </a:r>
                    </a:p>
                    <a:p>
                      <a:pPr marL="342900" lvl="0" indent="-342900" algn="just">
                        <a:buFont typeface="+mj-lt"/>
                        <a:buAutoNum type="arabicPeriod"/>
                      </a:pPr>
                      <a:r>
                        <a:rPr lang="en-GB" sz="2000" dirty="0">
                          <a:effectLst/>
                          <a:latin typeface="Calibri" panose="020F0502020204030204" pitchFamily="34" charset="0"/>
                          <a:ea typeface="Calibri" panose="020F0502020204030204" pitchFamily="34" charset="0"/>
                          <a:cs typeface="Calibri" panose="020F0502020204030204" pitchFamily="34" charset="0"/>
                        </a:rPr>
                        <a:t>Starting from the first Transaction and including the last.</a:t>
                      </a:r>
                    </a:p>
                    <a:p>
                      <a:pPr marL="342900" lvl="0" indent="-342900" algn="just">
                        <a:buFont typeface="+mj-lt"/>
                        <a:buAutoNum type="arabicPeriod"/>
                      </a:pPr>
                      <a:r>
                        <a:rPr lang="en-GB" sz="2000" dirty="0">
                          <a:effectLst/>
                          <a:latin typeface="Calibri" panose="020F0502020204030204" pitchFamily="34" charset="0"/>
                          <a:ea typeface="Calibri" panose="020F0502020204030204" pitchFamily="34" charset="0"/>
                          <a:cs typeface="Calibri" panose="020F0502020204030204" pitchFamily="34" charset="0"/>
                        </a:rPr>
                        <a:t>The Marketplace on which a Transaction was performed.</a:t>
                      </a:r>
                    </a:p>
                  </a:txBody>
                  <a:tcPr marL="68580" marR="68580" marT="0" marB="0"/>
                </a:tc>
                <a:tc>
                  <a:txBody>
                    <a:bodyPr/>
                    <a:lstStyle/>
                    <a:p>
                      <a:pPr algn="just"/>
                      <a:r>
                        <a:rPr lang="en-US" sz="2000">
                          <a:effectLst/>
                          <a:latin typeface="Calibri" panose="020F0502020204030204" pitchFamily="34" charset="0"/>
                          <a:ea typeface="Calibri" panose="020F0502020204030204" pitchFamily="34" charset="0"/>
                          <a:cs typeface="Calibri" panose="020F0502020204030204" pitchFamily="34" charset="0"/>
                        </a:rPr>
                        <a:t>Ledger</a:t>
                      </a:r>
                      <a:endParaRPr lang="en-GB"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407628335"/>
                  </a:ext>
                </a:extLst>
              </a:tr>
              <a:tr h="731520">
                <a:tc>
                  <a:txBody>
                    <a:bodyPr/>
                    <a:lstStyle/>
                    <a:p>
                      <a:pPr algn="just"/>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GB" sz="2000" b="1" dirty="0">
                          <a:effectLst/>
                          <a:latin typeface="Calibri" panose="020F0502020204030204" pitchFamily="34" charset="0"/>
                          <a:ea typeface="Calibri" panose="020F0502020204030204" pitchFamily="34" charset="0"/>
                          <a:cs typeface="Calibri" panose="020F0502020204030204" pitchFamily="34" charset="0"/>
                        </a:rPr>
                        <a:t>Provenance</a:t>
                      </a:r>
                      <a:r>
                        <a:rPr lang="en-GB" sz="2000" dirty="0">
                          <a:effectLst/>
                          <a:latin typeface="Calibri" panose="020F0502020204030204" pitchFamily="34" charset="0"/>
                          <a:ea typeface="Calibri" panose="020F0502020204030204" pitchFamily="34" charset="0"/>
                          <a:cs typeface="Calibri" panose="020F0502020204030204" pitchFamily="34" charset="0"/>
                        </a:rPr>
                        <a:t> includes the list of all Transactions:</a:t>
                      </a:r>
                    </a:p>
                    <a:p>
                      <a:pPr marL="342900" lvl="0" indent="-342900" algn="just">
                        <a:buFont typeface="+mj-lt"/>
                        <a:buAutoNum type="arabicPeriod"/>
                      </a:pPr>
                      <a:r>
                        <a:rPr lang="en-GB" sz="2000" dirty="0">
                          <a:effectLst/>
                          <a:latin typeface="Calibri" panose="020F0502020204030204" pitchFamily="34" charset="0"/>
                          <a:ea typeface="Calibri" panose="020F0502020204030204" pitchFamily="34" charset="0"/>
                          <a:cs typeface="Calibri" panose="020F0502020204030204" pitchFamily="34" charset="0"/>
                        </a:rPr>
                        <a:t>Related to an Asset.</a:t>
                      </a:r>
                    </a:p>
                    <a:p>
                      <a:pPr marL="342900" lvl="0" indent="-342900" algn="just">
                        <a:buFont typeface="+mj-lt"/>
                        <a:buAutoNum type="arabicPeriod"/>
                      </a:pPr>
                      <a:r>
                        <a:rPr lang="en-GB" sz="2000" dirty="0">
                          <a:effectLst/>
                          <a:latin typeface="Calibri" panose="020F0502020204030204" pitchFamily="34" charset="0"/>
                          <a:ea typeface="Calibri" panose="020F0502020204030204" pitchFamily="34" charset="0"/>
                          <a:cs typeface="Calibri" panose="020F0502020204030204" pitchFamily="34" charset="0"/>
                        </a:rPr>
                        <a:t>Starting from the first Transaction and including the last.</a:t>
                      </a:r>
                    </a:p>
                    <a:p>
                      <a:pPr marL="360363" indent="-360363" algn="just">
                        <a:buFont typeface="+mj-lt"/>
                        <a:buAutoNum type="arabicPeriod"/>
                      </a:pPr>
                      <a:r>
                        <a:rPr lang="en-GB" sz="2000" dirty="0">
                          <a:effectLst/>
                          <a:latin typeface="Calibri" panose="020F0502020204030204" pitchFamily="34" charset="0"/>
                          <a:ea typeface="Calibri" panose="020F0502020204030204" pitchFamily="34" charset="0"/>
                          <a:cs typeface="Calibri" panose="020F0502020204030204" pitchFamily="34" charset="0"/>
                        </a:rPr>
                        <a:t>The Marketplace on which a Transaction was performed.</a:t>
                      </a:r>
                      <a:r>
                        <a:rPr lang="en-US" sz="2000" dirty="0">
                          <a:effectLst/>
                          <a:latin typeface="Calibri" panose="020F0502020204030204" pitchFamily="34" charset="0"/>
                          <a:ea typeface="Calibri" panose="020F0502020204030204" pitchFamily="34" charset="0"/>
                          <a:cs typeface="Calibri" panose="020F0502020204030204" pitchFamily="34" charset="0"/>
                        </a:rPr>
                        <a:t>Provenance</a:t>
                      </a:r>
                      <a:r>
                        <a:rPr lang="en-GB" sz="2000" dirty="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tc>
                <a:tc>
                  <a:txBody>
                    <a:bodyPr/>
                    <a:lstStyle/>
                    <a:p>
                      <a:pPr algn="just"/>
                      <a:r>
                        <a:rPr lang="en-US" sz="2000" dirty="0">
                          <a:effectLst/>
                          <a:latin typeface="Calibri" panose="020F0502020204030204" pitchFamily="34" charset="0"/>
                          <a:ea typeface="Calibri" panose="020F0502020204030204" pitchFamily="34" charset="0"/>
                          <a:cs typeface="Calibri" panose="020F0502020204030204" pitchFamily="34" charset="0"/>
                        </a:rPr>
                        <a:t>Provenance</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745607391"/>
                  </a:ext>
                </a:extLst>
              </a:tr>
            </a:tbl>
          </a:graphicData>
        </a:graphic>
      </p:graphicFrame>
    </p:spTree>
    <p:extLst>
      <p:ext uri="{BB962C8B-B14F-4D97-AF65-F5344CB8AC3E}">
        <p14:creationId xmlns:p14="http://schemas.microsoft.com/office/powerpoint/2010/main" val="38124236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F283-EFAC-04C3-316F-78B8C096D780}"/>
              </a:ext>
            </a:extLst>
          </p:cNvPr>
          <p:cNvSpPr>
            <a:spLocks noGrp="1"/>
          </p:cNvSpPr>
          <p:nvPr>
            <p:ph type="title"/>
          </p:nvPr>
        </p:nvSpPr>
        <p:spPr/>
        <p:txBody>
          <a:bodyPr/>
          <a:lstStyle/>
          <a:p>
            <a:r>
              <a:rPr lang="en-US" dirty="0"/>
              <a:t>Financial/2</a:t>
            </a:r>
            <a:endParaRPr lang="en-GB" dirty="0"/>
          </a:p>
        </p:txBody>
      </p:sp>
      <p:sp>
        <p:nvSpPr>
          <p:cNvPr id="3" name="Date Placeholder 2">
            <a:extLst>
              <a:ext uri="{FF2B5EF4-FFF2-40B4-BE49-F238E27FC236}">
                <a16:creationId xmlns:a16="http://schemas.microsoft.com/office/drawing/2014/main" id="{367E9C2F-650C-13C5-9E57-50216D7CB6B1}"/>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A424488A-D9F1-2DCD-2441-2C8EB4FE2D6F}"/>
              </a:ext>
            </a:extLst>
          </p:cNvPr>
          <p:cNvSpPr>
            <a:spLocks noGrp="1"/>
          </p:cNvSpPr>
          <p:nvPr>
            <p:ph type="sldNum" sz="quarter" idx="12"/>
          </p:nvPr>
        </p:nvSpPr>
        <p:spPr/>
        <p:txBody>
          <a:bodyPr/>
          <a:lstStyle/>
          <a:p>
            <a:fld id="{D57F1E4F-1CFF-5643-939E-217C01CDF565}" type="slidenum">
              <a:rPr lang="en-US" smtClean="0"/>
              <a:pPr/>
              <a:t>56</a:t>
            </a:fld>
            <a:endParaRPr lang="en-US" dirty="0"/>
          </a:p>
        </p:txBody>
      </p:sp>
      <p:graphicFrame>
        <p:nvGraphicFramePr>
          <p:cNvPr id="5" name="Table 4">
            <a:extLst>
              <a:ext uri="{FF2B5EF4-FFF2-40B4-BE49-F238E27FC236}">
                <a16:creationId xmlns:a16="http://schemas.microsoft.com/office/drawing/2014/main" id="{27277BFA-6AF0-126C-1B67-2C99DD90D2CD}"/>
              </a:ext>
            </a:extLst>
          </p:cNvPr>
          <p:cNvGraphicFramePr>
            <a:graphicFrameLocks noGrp="1"/>
          </p:cNvGraphicFramePr>
          <p:nvPr>
            <p:extLst>
              <p:ext uri="{D42A27DB-BD31-4B8C-83A1-F6EECF244321}">
                <p14:modId xmlns:p14="http://schemas.microsoft.com/office/powerpoint/2010/main" val="1476121061"/>
              </p:ext>
            </p:extLst>
          </p:nvPr>
        </p:nvGraphicFramePr>
        <p:xfrm>
          <a:off x="1320799" y="1915639"/>
          <a:ext cx="10183812" cy="435864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3656889910"/>
                    </a:ext>
                  </a:extLst>
                </a:gridCol>
                <a:gridCol w="8319859">
                  <a:extLst>
                    <a:ext uri="{9D8B030D-6E8A-4147-A177-3AD203B41FA5}">
                      <a16:colId xmlns:a16="http://schemas.microsoft.com/office/drawing/2014/main" val="1653870986"/>
                    </a:ext>
                  </a:extLst>
                </a:gridCol>
                <a:gridCol w="1701393">
                  <a:extLst>
                    <a:ext uri="{9D8B030D-6E8A-4147-A177-3AD203B41FA5}">
                      <a16:colId xmlns:a16="http://schemas.microsoft.com/office/drawing/2014/main" val="1519322526"/>
                    </a:ext>
                  </a:extLst>
                </a:gridCol>
              </a:tblGrid>
              <a:tr h="182880">
                <a:tc>
                  <a:txBody>
                    <a:bodyPr/>
                    <a:lstStyle/>
                    <a:p>
                      <a:pPr algn="ctr"/>
                      <a:endParaRPr lang="en-GB"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GB" sz="2200">
                          <a:effectLst/>
                          <a:latin typeface="Calibri" panose="020F0502020204030204" pitchFamily="34" charset="0"/>
                          <a:ea typeface="Calibri" panose="020F0502020204030204" pitchFamily="34" charset="0"/>
                          <a:cs typeface="Calibri" panose="020F0502020204030204" pitchFamily="34" charset="0"/>
                        </a:rPr>
                        <a:t>Functional requirements</a:t>
                      </a:r>
                    </a:p>
                  </a:txBody>
                  <a:tcPr marL="68580" marR="68580" marT="0" marB="0"/>
                </a:tc>
                <a:tc>
                  <a:txBody>
                    <a:bodyPr/>
                    <a:lstStyle/>
                    <a:p>
                      <a:pPr algn="ctr"/>
                      <a:r>
                        <a:rPr lang="en-GB" sz="2200">
                          <a:effectLst/>
                          <a:latin typeface="Calibri" panose="020F0502020204030204" pitchFamily="34" charset="0"/>
                          <a:ea typeface="Calibri" panose="020F0502020204030204" pitchFamily="34" charset="0"/>
                          <a:cs typeface="Calibri" panose="020F0502020204030204" pitchFamily="34" charset="0"/>
                        </a:rPr>
                        <a:t>Item</a:t>
                      </a:r>
                    </a:p>
                  </a:txBody>
                  <a:tcPr marL="68580" marR="68580" marT="0" marB="0"/>
                </a:tc>
                <a:extLst>
                  <a:ext uri="{0D108BD9-81ED-4DB2-BD59-A6C34878D82A}">
                    <a16:rowId xmlns:a16="http://schemas.microsoft.com/office/drawing/2014/main" val="1961306816"/>
                  </a:ext>
                </a:extLst>
              </a:tr>
              <a:tr h="1280160">
                <a:tc>
                  <a:txBody>
                    <a:bodyPr/>
                    <a:lstStyle/>
                    <a:p>
                      <a:pPr marL="342900" lvl="0" indent="-342900" algn="just">
                        <a:buFont typeface="+mj-lt"/>
                        <a:buAutoNum type="arabicPeriod"/>
                      </a:pP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200" b="1" i="0" dirty="0">
                          <a:effectLst/>
                          <a:latin typeface="Calibri" panose="020F0502020204030204" pitchFamily="34" charset="0"/>
                          <a:ea typeface="Calibri" panose="020F0502020204030204" pitchFamily="34" charset="0"/>
                          <a:cs typeface="Calibri" panose="020F0502020204030204" pitchFamily="34" charset="0"/>
                        </a:rPr>
                        <a:t>Transaction</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GB" sz="2200" dirty="0">
                          <a:effectLst/>
                          <a:latin typeface="Calibri" panose="020F0502020204030204" pitchFamily="34" charset="0"/>
                          <a:ea typeface="Calibri" panose="020F0502020204030204" pitchFamily="34" charset="0"/>
                          <a:cs typeface="Calibri" panose="020F0502020204030204" pitchFamily="34" charset="0"/>
                        </a:rPr>
                        <a:t>is Item representing the changed state of:</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The Rights on an Asset held by a seller User and a buyer User.</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The Accounts of the Users and of the Service facilitating/enabling the Transaction (Optional).</a:t>
                      </a:r>
                    </a:p>
                    <a:p>
                      <a:pPr algn="just"/>
                      <a:r>
                        <a:rPr lang="en-GB" sz="2200" dirty="0">
                          <a:effectLst/>
                          <a:latin typeface="Calibri" panose="020F0502020204030204" pitchFamily="34" charset="0"/>
                          <a:ea typeface="Calibri" panose="020F0502020204030204" pitchFamily="34" charset="0"/>
                          <a:cs typeface="Calibri" panose="020F0502020204030204" pitchFamily="34" charset="0"/>
                        </a:rPr>
                        <a:t>The Transaction shall represent:</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The Time the Transaction is performed.</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The Value moving into the Wallet of User 1 (seller).</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The Value moved from the Wallet of User2 (buyer).</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The Value moved into the Wallet of User 3 (service) - optional.</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The Time the Values were moved.</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The Rights to Act owned by User1 after Time.</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The Rights to Act owned by User2 after Time.</a:t>
                      </a:r>
                    </a:p>
                  </a:txBody>
                  <a:tcPr marL="68580" marR="68580" marT="0" marB="0"/>
                </a:tc>
                <a:tc>
                  <a:txBody>
                    <a:bodyPr/>
                    <a:lstStyle/>
                    <a:p>
                      <a:pPr algn="just"/>
                      <a:r>
                        <a:rPr lang="en-US" sz="2200" i="1" dirty="0">
                          <a:effectLst/>
                          <a:latin typeface="Calibri" panose="020F0502020204030204" pitchFamily="34" charset="0"/>
                          <a:ea typeface="Calibri" panose="020F0502020204030204" pitchFamily="34" charset="0"/>
                          <a:cs typeface="Calibri" panose="020F0502020204030204" pitchFamily="34" charset="0"/>
                        </a:rPr>
                        <a:t>Transaction</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815488265"/>
                  </a:ext>
                </a:extLst>
              </a:tr>
            </a:tbl>
          </a:graphicData>
        </a:graphic>
      </p:graphicFrame>
    </p:spTree>
    <p:extLst>
      <p:ext uri="{BB962C8B-B14F-4D97-AF65-F5344CB8AC3E}">
        <p14:creationId xmlns:p14="http://schemas.microsoft.com/office/powerpoint/2010/main" val="18175267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F283-EFAC-04C3-316F-78B8C096D780}"/>
              </a:ext>
            </a:extLst>
          </p:cNvPr>
          <p:cNvSpPr>
            <a:spLocks noGrp="1"/>
          </p:cNvSpPr>
          <p:nvPr>
            <p:ph type="title"/>
          </p:nvPr>
        </p:nvSpPr>
        <p:spPr/>
        <p:txBody>
          <a:bodyPr/>
          <a:lstStyle/>
          <a:p>
            <a:r>
              <a:rPr lang="en-US" dirty="0"/>
              <a:t>Financial/3</a:t>
            </a:r>
            <a:endParaRPr lang="en-GB" dirty="0"/>
          </a:p>
        </p:txBody>
      </p:sp>
      <p:sp>
        <p:nvSpPr>
          <p:cNvPr id="3" name="Date Placeholder 2">
            <a:extLst>
              <a:ext uri="{FF2B5EF4-FFF2-40B4-BE49-F238E27FC236}">
                <a16:creationId xmlns:a16="http://schemas.microsoft.com/office/drawing/2014/main" id="{367E9C2F-650C-13C5-9E57-50216D7CB6B1}"/>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A424488A-D9F1-2DCD-2441-2C8EB4FE2D6F}"/>
              </a:ext>
            </a:extLst>
          </p:cNvPr>
          <p:cNvSpPr>
            <a:spLocks noGrp="1"/>
          </p:cNvSpPr>
          <p:nvPr>
            <p:ph type="sldNum" sz="quarter" idx="12"/>
          </p:nvPr>
        </p:nvSpPr>
        <p:spPr/>
        <p:txBody>
          <a:bodyPr/>
          <a:lstStyle/>
          <a:p>
            <a:fld id="{D57F1E4F-1CFF-5643-939E-217C01CDF565}" type="slidenum">
              <a:rPr lang="en-US" smtClean="0"/>
              <a:pPr/>
              <a:t>57</a:t>
            </a:fld>
            <a:endParaRPr lang="en-US" dirty="0"/>
          </a:p>
        </p:txBody>
      </p:sp>
      <p:graphicFrame>
        <p:nvGraphicFramePr>
          <p:cNvPr id="5" name="Table 4">
            <a:extLst>
              <a:ext uri="{FF2B5EF4-FFF2-40B4-BE49-F238E27FC236}">
                <a16:creationId xmlns:a16="http://schemas.microsoft.com/office/drawing/2014/main" id="{27277BFA-6AF0-126C-1B67-2C99DD90D2CD}"/>
              </a:ext>
            </a:extLst>
          </p:cNvPr>
          <p:cNvGraphicFramePr>
            <a:graphicFrameLocks noGrp="1"/>
          </p:cNvGraphicFramePr>
          <p:nvPr>
            <p:extLst>
              <p:ext uri="{D42A27DB-BD31-4B8C-83A1-F6EECF244321}">
                <p14:modId xmlns:p14="http://schemas.microsoft.com/office/powerpoint/2010/main" val="150243231"/>
              </p:ext>
            </p:extLst>
          </p:nvPr>
        </p:nvGraphicFramePr>
        <p:xfrm>
          <a:off x="1320799" y="1915639"/>
          <a:ext cx="10183812" cy="2685917"/>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3656889910"/>
                    </a:ext>
                  </a:extLst>
                </a:gridCol>
                <a:gridCol w="8319859">
                  <a:extLst>
                    <a:ext uri="{9D8B030D-6E8A-4147-A177-3AD203B41FA5}">
                      <a16:colId xmlns:a16="http://schemas.microsoft.com/office/drawing/2014/main" val="1653870986"/>
                    </a:ext>
                  </a:extLst>
                </a:gridCol>
                <a:gridCol w="1701393">
                  <a:extLst>
                    <a:ext uri="{9D8B030D-6E8A-4147-A177-3AD203B41FA5}">
                      <a16:colId xmlns:a16="http://schemas.microsoft.com/office/drawing/2014/main" val="1519322526"/>
                    </a:ext>
                  </a:extLst>
                </a:gridCol>
              </a:tblGrid>
              <a:tr h="182880">
                <a:tc>
                  <a:txBody>
                    <a:bodyPr/>
                    <a:lstStyle/>
                    <a:p>
                      <a:pPr algn="ctr"/>
                      <a:endParaRPr lang="en-GB"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GB" sz="2200">
                          <a:effectLst/>
                          <a:latin typeface="Calibri" panose="020F0502020204030204" pitchFamily="34" charset="0"/>
                          <a:ea typeface="Calibri" panose="020F0502020204030204" pitchFamily="34" charset="0"/>
                          <a:cs typeface="Calibri" panose="020F0502020204030204" pitchFamily="34" charset="0"/>
                        </a:rPr>
                        <a:t>Functional requirements</a:t>
                      </a:r>
                    </a:p>
                  </a:txBody>
                  <a:tcPr marL="68580" marR="68580" marT="0" marB="0"/>
                </a:tc>
                <a:tc>
                  <a:txBody>
                    <a:bodyPr/>
                    <a:lstStyle/>
                    <a:p>
                      <a:pPr algn="ctr"/>
                      <a:r>
                        <a:rPr lang="en-GB" sz="2200">
                          <a:effectLst/>
                          <a:latin typeface="Calibri" panose="020F0502020204030204" pitchFamily="34" charset="0"/>
                          <a:ea typeface="Calibri" panose="020F0502020204030204" pitchFamily="34" charset="0"/>
                          <a:cs typeface="Calibri" panose="020F0502020204030204" pitchFamily="34" charset="0"/>
                        </a:rPr>
                        <a:t>Item</a:t>
                      </a:r>
                    </a:p>
                  </a:txBody>
                  <a:tcPr marL="68580" marR="68580" marT="0" marB="0"/>
                </a:tc>
                <a:extLst>
                  <a:ext uri="{0D108BD9-81ED-4DB2-BD59-A6C34878D82A}">
                    <a16:rowId xmlns:a16="http://schemas.microsoft.com/office/drawing/2014/main" val="1961306816"/>
                  </a:ext>
                </a:extLst>
              </a:tr>
              <a:tr h="1009517">
                <a:tc>
                  <a:txBody>
                    <a:bodyPr/>
                    <a:lstStyle/>
                    <a:p>
                      <a:pPr marL="342900" lvl="0" indent="-342900" algn="just">
                        <a:buFont typeface="+mj-lt"/>
                        <a:buAutoNum type="arabicPeriod"/>
                      </a:pP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200" b="1" i="1" dirty="0">
                          <a:effectLst/>
                          <a:latin typeface="Calibri" panose="020F0502020204030204" pitchFamily="34" charset="0"/>
                          <a:ea typeface="Calibri" panose="020F0502020204030204" pitchFamily="34" charset="0"/>
                          <a:cs typeface="Calibri" panose="020F0502020204030204" pitchFamily="34" charset="0"/>
                        </a:rPr>
                        <a:t>Value</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GB" sz="2200" dirty="0">
                          <a:effectLst/>
                          <a:latin typeface="Calibri" panose="020F0502020204030204" pitchFamily="34" charset="0"/>
                          <a:ea typeface="Calibri" panose="020F0502020204030204" pitchFamily="34" charset="0"/>
                          <a:cs typeface="Calibri" panose="020F0502020204030204" pitchFamily="34" charset="0"/>
                        </a:rPr>
                        <a:t>is expressed by an Amount and the Currency related to the Amount. It shall have a representation that enables the expression of the Amount and the Currency used to represent the Amount.</a:t>
                      </a:r>
                    </a:p>
                  </a:txBody>
                  <a:tcPr marL="68580" marR="68580" marT="0" marB="0"/>
                </a:tc>
                <a:tc>
                  <a:txBody>
                    <a:bodyPr/>
                    <a:lstStyle/>
                    <a:p>
                      <a:pPr algn="just"/>
                      <a:r>
                        <a:rPr lang="en-US" sz="2200" i="1">
                          <a:effectLst/>
                          <a:latin typeface="Calibri" panose="020F0502020204030204" pitchFamily="34" charset="0"/>
                          <a:ea typeface="Calibri" panose="020F0502020204030204" pitchFamily="34" charset="0"/>
                          <a:cs typeface="Calibri" panose="020F0502020204030204" pitchFamily="34" charset="0"/>
                        </a:rPr>
                        <a:t>Value</a:t>
                      </a:r>
                      <a:endParaRPr lang="en-GB" sz="2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815488265"/>
                  </a:ext>
                </a:extLst>
              </a:tr>
              <a:tr h="1280160">
                <a:tc>
                  <a:txBody>
                    <a:bodyPr/>
                    <a:lstStyle/>
                    <a:p>
                      <a:pPr marL="342900" lvl="0" indent="-342900" algn="just">
                        <a:buFont typeface="+mj-lt"/>
                        <a:buAutoNum type="arabicPeriod"/>
                      </a:pP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tabLst>
                          <a:tab pos="1419225" algn="l"/>
                          <a:tab pos="2228850" algn="l"/>
                        </a:tabLst>
                      </a:pPr>
                      <a:r>
                        <a:rPr lang="en-US" sz="2200" dirty="0">
                          <a:effectLst/>
                          <a:latin typeface="Calibri" panose="020F0502020204030204" pitchFamily="34" charset="0"/>
                          <a:ea typeface="Calibri" panose="020F0502020204030204" pitchFamily="34" charset="0"/>
                          <a:cs typeface="Calibri" panose="020F0502020204030204" pitchFamily="34" charset="0"/>
                        </a:rPr>
                        <a:t>A </a:t>
                      </a:r>
                      <a:r>
                        <a:rPr lang="en-US" sz="2200" b="1" i="1" dirty="0">
                          <a:effectLst/>
                          <a:latin typeface="Calibri" panose="020F0502020204030204" pitchFamily="34" charset="0"/>
                          <a:ea typeface="Calibri" panose="020F0502020204030204" pitchFamily="34" charset="0"/>
                          <a:cs typeface="Calibri" panose="020F0502020204030204" pitchFamily="34" charset="0"/>
                        </a:rPr>
                        <a:t>Wallet</a:t>
                      </a:r>
                      <a:r>
                        <a:rPr lang="en-GB" sz="2200" dirty="0">
                          <a:effectLst/>
                          <a:latin typeface="Calibri" panose="020F0502020204030204" pitchFamily="34" charset="0"/>
                          <a:ea typeface="Calibri" panose="020F0502020204030204" pitchFamily="34" charset="0"/>
                          <a:cs typeface="Calibri" panose="020F0502020204030204" pitchFamily="34" charset="0"/>
                        </a:rPr>
                        <a:t> is a container of Currency units. A Wallet shall enable the representation of:</a:t>
                      </a:r>
                    </a:p>
                    <a:p>
                      <a:pPr marL="342900" lvl="0" indent="-342900" algn="just">
                        <a:buFont typeface="+mj-lt"/>
                        <a:buAutoNum type="arabicPeriod"/>
                        <a:tabLst>
                          <a:tab pos="1419225" algn="l"/>
                          <a:tab pos="2228850" algn="l"/>
                        </a:tabLst>
                      </a:pPr>
                      <a:r>
                        <a:rPr lang="en-GB" sz="2200" dirty="0">
                          <a:effectLst/>
                          <a:latin typeface="Calibri" panose="020F0502020204030204" pitchFamily="34" charset="0"/>
                          <a:ea typeface="Calibri" panose="020F0502020204030204" pitchFamily="34" charset="0"/>
                          <a:cs typeface="Calibri" panose="020F0502020204030204" pitchFamily="34" charset="0"/>
                        </a:rPr>
                        <a:t>The Amounts contained in the Wallet for each Currency.</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The Transactions performed.</a:t>
                      </a:r>
                    </a:p>
                  </a:txBody>
                  <a:tcPr marL="68580" marR="68580" marT="0" marB="0"/>
                </a:tc>
                <a:tc>
                  <a:txBody>
                    <a:bodyPr/>
                    <a:lstStyle/>
                    <a:p>
                      <a:pPr algn="just"/>
                      <a:r>
                        <a:rPr lang="en-US" sz="2200" i="1" dirty="0">
                          <a:effectLst/>
                          <a:latin typeface="Calibri" panose="020F0502020204030204" pitchFamily="34" charset="0"/>
                          <a:ea typeface="Calibri" panose="020F0502020204030204" pitchFamily="34" charset="0"/>
                          <a:cs typeface="Calibri" panose="020F0502020204030204" pitchFamily="34" charset="0"/>
                        </a:rPr>
                        <a:t>Wallet</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622208728"/>
                  </a:ext>
                </a:extLst>
              </a:tr>
            </a:tbl>
          </a:graphicData>
        </a:graphic>
      </p:graphicFrame>
    </p:spTree>
    <p:extLst>
      <p:ext uri="{BB962C8B-B14F-4D97-AF65-F5344CB8AC3E}">
        <p14:creationId xmlns:p14="http://schemas.microsoft.com/office/powerpoint/2010/main" val="312234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73EE-2FD5-8A05-D4AE-880D04FA2792}"/>
              </a:ext>
            </a:extLst>
          </p:cNvPr>
          <p:cNvSpPr>
            <a:spLocks noGrp="1"/>
          </p:cNvSpPr>
          <p:nvPr>
            <p:ph type="title"/>
          </p:nvPr>
        </p:nvSpPr>
        <p:spPr/>
        <p:txBody>
          <a:bodyPr/>
          <a:lstStyle/>
          <a:p>
            <a:r>
              <a:rPr lang="en-US" dirty="0"/>
              <a:t>Access a Service/1</a:t>
            </a:r>
            <a:endParaRPr lang="en-GB" dirty="0"/>
          </a:p>
        </p:txBody>
      </p:sp>
      <p:sp>
        <p:nvSpPr>
          <p:cNvPr id="3" name="Date Placeholder 2">
            <a:extLst>
              <a:ext uri="{FF2B5EF4-FFF2-40B4-BE49-F238E27FC236}">
                <a16:creationId xmlns:a16="http://schemas.microsoft.com/office/drawing/2014/main" id="{52131E02-D0D9-037E-7442-0CD91BEC5948}"/>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2740E0A4-A035-D8CC-D1A5-DC0A88FAF157}"/>
              </a:ext>
            </a:extLst>
          </p:cNvPr>
          <p:cNvSpPr>
            <a:spLocks noGrp="1"/>
          </p:cNvSpPr>
          <p:nvPr>
            <p:ph type="sldNum" sz="quarter" idx="12"/>
          </p:nvPr>
        </p:nvSpPr>
        <p:spPr/>
        <p:txBody>
          <a:bodyPr/>
          <a:lstStyle/>
          <a:p>
            <a:fld id="{D57F1E4F-1CFF-5643-939E-217C01CDF565}" type="slidenum">
              <a:rPr lang="en-US" smtClean="0"/>
              <a:pPr/>
              <a:t>58</a:t>
            </a:fld>
            <a:endParaRPr lang="en-US" dirty="0"/>
          </a:p>
        </p:txBody>
      </p:sp>
      <p:graphicFrame>
        <p:nvGraphicFramePr>
          <p:cNvPr id="6" name="Table 5">
            <a:extLst>
              <a:ext uri="{FF2B5EF4-FFF2-40B4-BE49-F238E27FC236}">
                <a16:creationId xmlns:a16="http://schemas.microsoft.com/office/drawing/2014/main" id="{F8A37A77-0C49-0385-71A5-3FA501D04F3F}"/>
              </a:ext>
            </a:extLst>
          </p:cNvPr>
          <p:cNvGraphicFramePr>
            <a:graphicFrameLocks noGrp="1"/>
          </p:cNvGraphicFramePr>
          <p:nvPr>
            <p:extLst>
              <p:ext uri="{D42A27DB-BD31-4B8C-83A1-F6EECF244321}">
                <p14:modId xmlns:p14="http://schemas.microsoft.com/office/powerpoint/2010/main" val="2570466702"/>
              </p:ext>
            </p:extLst>
          </p:nvPr>
        </p:nvGraphicFramePr>
        <p:xfrm>
          <a:off x="1320799" y="1809303"/>
          <a:ext cx="10183812" cy="469392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4133296296"/>
                    </a:ext>
                  </a:extLst>
                </a:gridCol>
                <a:gridCol w="8691998">
                  <a:extLst>
                    <a:ext uri="{9D8B030D-6E8A-4147-A177-3AD203B41FA5}">
                      <a16:colId xmlns:a16="http://schemas.microsoft.com/office/drawing/2014/main" val="3495197998"/>
                    </a:ext>
                  </a:extLst>
                </a:gridCol>
                <a:gridCol w="1329254">
                  <a:extLst>
                    <a:ext uri="{9D8B030D-6E8A-4147-A177-3AD203B41FA5}">
                      <a16:colId xmlns:a16="http://schemas.microsoft.com/office/drawing/2014/main" val="2444434240"/>
                    </a:ext>
                  </a:extLst>
                </a:gridCol>
              </a:tblGrid>
              <a:tr h="182880">
                <a:tc>
                  <a:txBody>
                    <a:bodyPr/>
                    <a:lstStyle/>
                    <a:p>
                      <a:pPr algn="ct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GB" sz="2200" dirty="0">
                          <a:effectLst/>
                          <a:latin typeface="Calibri" panose="020F0502020204030204" pitchFamily="34" charset="0"/>
                          <a:ea typeface="Calibri" panose="020F0502020204030204" pitchFamily="34" charset="0"/>
                          <a:cs typeface="Calibri" panose="020F0502020204030204" pitchFamily="34" charset="0"/>
                        </a:rPr>
                        <a:t>Functional requirements</a:t>
                      </a:r>
                    </a:p>
                  </a:txBody>
                  <a:tcPr marL="68580" marR="68580" marT="0" marB="0"/>
                </a:tc>
                <a:tc>
                  <a:txBody>
                    <a:bodyPr/>
                    <a:lstStyle/>
                    <a:p>
                      <a:pPr algn="ctr"/>
                      <a:r>
                        <a:rPr lang="en-GB" sz="2200" dirty="0">
                          <a:effectLst/>
                          <a:latin typeface="Calibri" panose="020F0502020204030204" pitchFamily="34" charset="0"/>
                          <a:ea typeface="Calibri" panose="020F0502020204030204" pitchFamily="34" charset="0"/>
                          <a:cs typeface="Calibri" panose="020F0502020204030204" pitchFamily="34" charset="0"/>
                        </a:rPr>
                        <a:t>Item</a:t>
                      </a:r>
                    </a:p>
                  </a:txBody>
                  <a:tcPr marL="68580" marR="68580" marT="0" marB="0"/>
                </a:tc>
                <a:extLst>
                  <a:ext uri="{0D108BD9-81ED-4DB2-BD59-A6C34878D82A}">
                    <a16:rowId xmlns:a16="http://schemas.microsoft.com/office/drawing/2014/main" val="3381044804"/>
                  </a:ext>
                </a:extLst>
              </a:tr>
              <a:tr h="1828800">
                <a:tc>
                  <a:txBody>
                    <a:bodyPr/>
                    <a:lstStyle/>
                    <a:p>
                      <a:pPr marL="342900" lvl="0" indent="-342900" algn="just">
                        <a:buFont typeface="+mj-lt"/>
                        <a:buAutoNum type="arabicPeriod"/>
                      </a:pP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200" dirty="0">
                          <a:effectLst/>
                          <a:latin typeface="Calibri" panose="020F0502020204030204" pitchFamily="34" charset="0"/>
                          <a:ea typeface="Calibri" panose="020F0502020204030204" pitchFamily="34" charset="0"/>
                          <a:cs typeface="Calibri" panose="020F0502020204030204" pitchFamily="34" charset="0"/>
                        </a:rPr>
                        <a:t>To Authenticate an Entity (an Item that can be perceived), an Item called </a:t>
                      </a:r>
                      <a:r>
                        <a:rPr lang="en-US" sz="2200" b="1" dirty="0" err="1">
                          <a:effectLst/>
                          <a:latin typeface="Calibri" panose="020F0502020204030204" pitchFamily="34" charset="0"/>
                          <a:ea typeface="Calibri" panose="020F0502020204030204" pitchFamily="34" charset="0"/>
                          <a:cs typeface="Calibri" panose="020F0502020204030204" pitchFamily="34" charset="0"/>
                        </a:rPr>
                        <a:t>AuthenticateIn</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GB" sz="2200" dirty="0">
                          <a:effectLst/>
                          <a:latin typeface="Calibri" panose="020F0502020204030204" pitchFamily="34" charset="0"/>
                          <a:ea typeface="Calibri" panose="020F0502020204030204" pitchFamily="34" charset="0"/>
                          <a:cs typeface="Calibri" panose="020F0502020204030204" pitchFamily="34" charset="0"/>
                        </a:rPr>
                        <a:t>is produced. This contain:</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The (ID of the) Entity Authenticated.</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(Optionally) info related to the way </a:t>
                      </a:r>
                      <a:r>
                        <a:rPr lang="en-GB" sz="2200" dirty="0" err="1">
                          <a:effectLst/>
                          <a:latin typeface="Calibri" panose="020F0502020204030204" pitchFamily="34" charset="0"/>
                          <a:ea typeface="Calibri" panose="020F0502020204030204" pitchFamily="34" charset="0"/>
                          <a:cs typeface="Calibri" panose="020F0502020204030204" pitchFamily="34" charset="0"/>
                        </a:rPr>
                        <a:t>AuthenticateOut</a:t>
                      </a:r>
                      <a:r>
                        <a:rPr lang="en-GB" sz="2200" dirty="0">
                          <a:effectLst/>
                          <a:latin typeface="Calibri" panose="020F0502020204030204" pitchFamily="34" charset="0"/>
                          <a:ea typeface="Calibri" panose="020F0502020204030204" pitchFamily="34" charset="0"/>
                          <a:cs typeface="Calibri" panose="020F0502020204030204" pitchFamily="34" charset="0"/>
                        </a:rPr>
                        <a:t> is rendered.</a:t>
                      </a:r>
                    </a:p>
                    <a:p>
                      <a:pPr algn="just"/>
                      <a:r>
                        <a:rPr lang="en-GB" sz="2200" dirty="0">
                          <a:effectLst/>
                          <a:latin typeface="Calibri" panose="020F0502020204030204" pitchFamily="34" charset="0"/>
                          <a:ea typeface="Calibri" panose="020F0502020204030204" pitchFamily="34" charset="0"/>
                          <a:cs typeface="Calibri" panose="020F0502020204030204" pitchFamily="34" charset="0"/>
                        </a:rPr>
                        <a:t>The Entity to be Authenticated can be:</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Speech produced by a User.</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The visual appearance of a User, etc.</a:t>
                      </a:r>
                    </a:p>
                    <a:p>
                      <a:pPr algn="just"/>
                      <a:r>
                        <a:rPr lang="en-GB" sz="2200" dirty="0">
                          <a:effectLst/>
                          <a:latin typeface="Calibri" panose="020F0502020204030204" pitchFamily="34" charset="0"/>
                          <a:ea typeface="Calibri" panose="020F0502020204030204" pitchFamily="34" charset="0"/>
                          <a:cs typeface="Calibri" panose="020F0502020204030204" pitchFamily="34" charset="0"/>
                        </a:rPr>
                        <a:t>Information on the rendering of InterpretOut is provided by:</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Media type (text, speech, image, etc.) used for rendering.</a:t>
                      </a:r>
                    </a:p>
                    <a:p>
                      <a:pPr marL="342900" lvl="0" indent="-342900" algn="just">
                        <a:buFont typeface="+mj-lt"/>
                        <a:buAutoNum type="arabicPeriod"/>
                      </a:pPr>
                      <a:r>
                        <a:rPr lang="en-GB" sz="2200" dirty="0">
                          <a:effectLst/>
                          <a:latin typeface="Calibri" panose="020F0502020204030204" pitchFamily="34" charset="0"/>
                          <a:ea typeface="Calibri" panose="020F0502020204030204" pitchFamily="34" charset="0"/>
                          <a:cs typeface="Calibri" panose="020F0502020204030204" pitchFamily="34" charset="0"/>
                        </a:rPr>
                        <a:t>Spatial Attitude of the Object rendering </a:t>
                      </a:r>
                      <a:r>
                        <a:rPr lang="en-GB" sz="2200" dirty="0" err="1">
                          <a:effectLst/>
                          <a:latin typeface="Calibri" panose="020F0502020204030204" pitchFamily="34" charset="0"/>
                          <a:ea typeface="Calibri" panose="020F0502020204030204" pitchFamily="34" charset="0"/>
                          <a:cs typeface="Calibri" panose="020F0502020204030204" pitchFamily="34" charset="0"/>
                        </a:rPr>
                        <a:t>AuthenticateOut</a:t>
                      </a:r>
                      <a:r>
                        <a:rPr lang="en-GB" sz="2200" dirty="0">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tc>
                <a:tc>
                  <a:txBody>
                    <a:bodyPr/>
                    <a:lstStyle/>
                    <a:p>
                      <a:pPr algn="just"/>
                      <a:r>
                        <a:rPr lang="en-US" sz="2200" dirty="0" err="1">
                          <a:effectLst/>
                          <a:latin typeface="Calibri" panose="020F0502020204030204" pitchFamily="34" charset="0"/>
                          <a:ea typeface="Calibri" panose="020F0502020204030204" pitchFamily="34" charset="0"/>
                          <a:cs typeface="Calibri" panose="020F0502020204030204" pitchFamily="34" charset="0"/>
                        </a:rPr>
                        <a:t>AuthenticateIn</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688042534"/>
                  </a:ext>
                </a:extLst>
              </a:tr>
              <a:tr h="548640">
                <a:tc>
                  <a:txBody>
                    <a:bodyPr/>
                    <a:lstStyle/>
                    <a:p>
                      <a:pPr algn="just"/>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200" b="1" dirty="0" err="1">
                          <a:effectLst/>
                          <a:latin typeface="Calibri" panose="020F0502020204030204" pitchFamily="34" charset="0"/>
                          <a:ea typeface="Calibri" panose="020F0502020204030204" pitchFamily="34" charset="0"/>
                          <a:cs typeface="Calibri" panose="020F0502020204030204" pitchFamily="34" charset="0"/>
                        </a:rPr>
                        <a:t>AuthenticateOut</a:t>
                      </a:r>
                      <a:r>
                        <a:rPr lang="en-GB" sz="2200" dirty="0">
                          <a:effectLst/>
                          <a:latin typeface="Calibri" panose="020F0502020204030204" pitchFamily="34" charset="0"/>
                          <a:ea typeface="Calibri" panose="020F0502020204030204" pitchFamily="34" charset="0"/>
                          <a:cs typeface="Calibri" panose="020F0502020204030204" pitchFamily="34" charset="0"/>
                        </a:rPr>
                        <a:t> is the Item containing the result of the Service Acting on the Request-Authenticate Item and information about its rendering as requested in </a:t>
                      </a:r>
                      <a:r>
                        <a:rPr lang="en-GB" sz="2200" dirty="0" err="1">
                          <a:effectLst/>
                          <a:latin typeface="Calibri" panose="020F0502020204030204" pitchFamily="34" charset="0"/>
                          <a:ea typeface="Calibri" panose="020F0502020204030204" pitchFamily="34" charset="0"/>
                          <a:cs typeface="Calibri" panose="020F0502020204030204" pitchFamily="34" charset="0"/>
                        </a:rPr>
                        <a:t>AuthenticateIn</a:t>
                      </a:r>
                      <a:r>
                        <a:rPr lang="en-GB" sz="2200" dirty="0">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tc>
                <a:tc>
                  <a:txBody>
                    <a:bodyPr/>
                    <a:lstStyle/>
                    <a:p>
                      <a:pPr algn="just"/>
                      <a:r>
                        <a:rPr lang="en-US" sz="2200" dirty="0" err="1">
                          <a:effectLst/>
                          <a:latin typeface="Calibri" panose="020F0502020204030204" pitchFamily="34" charset="0"/>
                          <a:ea typeface="Calibri" panose="020F0502020204030204" pitchFamily="34" charset="0"/>
                          <a:cs typeface="Calibri" panose="020F0502020204030204" pitchFamily="34" charset="0"/>
                        </a:rPr>
                        <a:t>AuthenticateOut</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754426756"/>
                  </a:ext>
                </a:extLst>
              </a:tr>
            </a:tbl>
          </a:graphicData>
        </a:graphic>
      </p:graphicFrame>
    </p:spTree>
    <p:extLst>
      <p:ext uri="{BB962C8B-B14F-4D97-AF65-F5344CB8AC3E}">
        <p14:creationId xmlns:p14="http://schemas.microsoft.com/office/powerpoint/2010/main" val="19784609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AC28-7EFC-957F-1172-3212BAC6F8D9}"/>
              </a:ext>
            </a:extLst>
          </p:cNvPr>
          <p:cNvSpPr>
            <a:spLocks noGrp="1"/>
          </p:cNvSpPr>
          <p:nvPr>
            <p:ph type="title"/>
          </p:nvPr>
        </p:nvSpPr>
        <p:spPr/>
        <p:txBody>
          <a:bodyPr/>
          <a:lstStyle/>
          <a:p>
            <a:r>
              <a:rPr lang="en-US" dirty="0"/>
              <a:t>Access a Service/2</a:t>
            </a:r>
            <a:endParaRPr lang="en-GB" dirty="0"/>
          </a:p>
        </p:txBody>
      </p:sp>
      <p:sp>
        <p:nvSpPr>
          <p:cNvPr id="3" name="Date Placeholder 2">
            <a:extLst>
              <a:ext uri="{FF2B5EF4-FFF2-40B4-BE49-F238E27FC236}">
                <a16:creationId xmlns:a16="http://schemas.microsoft.com/office/drawing/2014/main" id="{1971E38E-3632-5D67-5C02-4F4C2E47B57A}"/>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378B42E6-4DE8-E95E-0199-CFEE051DEFE2}"/>
              </a:ext>
            </a:extLst>
          </p:cNvPr>
          <p:cNvSpPr>
            <a:spLocks noGrp="1"/>
          </p:cNvSpPr>
          <p:nvPr>
            <p:ph type="sldNum" sz="quarter" idx="12"/>
          </p:nvPr>
        </p:nvSpPr>
        <p:spPr/>
        <p:txBody>
          <a:bodyPr/>
          <a:lstStyle/>
          <a:p>
            <a:fld id="{D57F1E4F-1CFF-5643-939E-217C01CDF565}" type="slidenum">
              <a:rPr lang="en-US" smtClean="0"/>
              <a:pPr/>
              <a:t>59</a:t>
            </a:fld>
            <a:endParaRPr lang="en-US" dirty="0"/>
          </a:p>
        </p:txBody>
      </p:sp>
      <p:graphicFrame>
        <p:nvGraphicFramePr>
          <p:cNvPr id="5" name="Table 4">
            <a:extLst>
              <a:ext uri="{FF2B5EF4-FFF2-40B4-BE49-F238E27FC236}">
                <a16:creationId xmlns:a16="http://schemas.microsoft.com/office/drawing/2014/main" id="{CDEBC620-30BF-55EC-1E7A-FEDAD412D1EE}"/>
              </a:ext>
            </a:extLst>
          </p:cNvPr>
          <p:cNvGraphicFramePr>
            <a:graphicFrameLocks noGrp="1"/>
          </p:cNvGraphicFramePr>
          <p:nvPr>
            <p:extLst>
              <p:ext uri="{D42A27DB-BD31-4B8C-83A1-F6EECF244321}">
                <p14:modId xmlns:p14="http://schemas.microsoft.com/office/powerpoint/2010/main" val="3308365183"/>
              </p:ext>
            </p:extLst>
          </p:nvPr>
        </p:nvGraphicFramePr>
        <p:xfrm>
          <a:off x="1321904" y="1905000"/>
          <a:ext cx="10182707" cy="4854073"/>
        </p:xfrm>
        <a:graphic>
          <a:graphicData uri="http://schemas.openxmlformats.org/drawingml/2006/table">
            <a:tbl>
              <a:tblPr firstRow="1" firstCol="1" bandRow="1">
                <a:tableStyleId>{5C22544A-7EE6-4342-B048-85BDC9FD1C3A}</a:tableStyleId>
              </a:tblPr>
              <a:tblGrid>
                <a:gridCol w="216723">
                  <a:extLst>
                    <a:ext uri="{9D8B030D-6E8A-4147-A177-3AD203B41FA5}">
                      <a16:colId xmlns:a16="http://schemas.microsoft.com/office/drawing/2014/main" val="3189406252"/>
                    </a:ext>
                  </a:extLst>
                </a:gridCol>
                <a:gridCol w="8328387">
                  <a:extLst>
                    <a:ext uri="{9D8B030D-6E8A-4147-A177-3AD203B41FA5}">
                      <a16:colId xmlns:a16="http://schemas.microsoft.com/office/drawing/2014/main" val="4088901788"/>
                    </a:ext>
                  </a:extLst>
                </a:gridCol>
                <a:gridCol w="1637597">
                  <a:extLst>
                    <a:ext uri="{9D8B030D-6E8A-4147-A177-3AD203B41FA5}">
                      <a16:colId xmlns:a16="http://schemas.microsoft.com/office/drawing/2014/main" val="2114015050"/>
                    </a:ext>
                  </a:extLst>
                </a:gridCol>
              </a:tblGrid>
              <a:tr h="373513">
                <a:tc>
                  <a:txBody>
                    <a:bodyPr/>
                    <a:lstStyle/>
                    <a:p>
                      <a:pPr marL="342900" lvl="0" indent="-342900" algn="just">
                        <a:buFont typeface="+mj-lt"/>
                        <a:buAutoNum type="arabicPeriod"/>
                      </a:pPr>
                      <a:endParaRPr lang="en-GB"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342900" lvl="0" indent="-342900" algn="just">
                        <a:buFont typeface="+mj-lt"/>
                        <a:buAutoNum type="arabicPeriod"/>
                      </a:pPr>
                      <a:endParaRPr lang="en-GB"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endParaRPr lang="en-GB"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197142530"/>
                  </a:ext>
                </a:extLst>
              </a:tr>
              <a:tr h="2011680">
                <a:tc>
                  <a:txBody>
                    <a:bodyPr/>
                    <a:lstStyle/>
                    <a:p>
                      <a:pPr marL="342900" lvl="0" indent="-342900" algn="just">
                        <a:buFont typeface="+mj-lt"/>
                        <a:buAutoNum type="arabicPeriod"/>
                      </a:pPr>
                      <a:endParaRPr lang="en-GB"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2100" dirty="0">
                          <a:effectLst/>
                          <a:latin typeface="Calibri" panose="020F0502020204030204" pitchFamily="34" charset="0"/>
                          <a:ea typeface="Calibri" panose="020F0502020204030204" pitchFamily="34" charset="0"/>
                          <a:cs typeface="Calibri" panose="020F0502020204030204" pitchFamily="34" charset="0"/>
                        </a:rPr>
                        <a:t>To Discover Items, an Item called </a:t>
                      </a:r>
                      <a:r>
                        <a:rPr lang="en-GB" sz="2100" b="1" dirty="0">
                          <a:effectLst/>
                          <a:latin typeface="Calibri" panose="020F0502020204030204" pitchFamily="34" charset="0"/>
                          <a:ea typeface="Calibri" panose="020F0502020204030204" pitchFamily="34" charset="0"/>
                          <a:cs typeface="Calibri" panose="020F0502020204030204" pitchFamily="34" charset="0"/>
                        </a:rPr>
                        <a:t>DiscoverIn </a:t>
                      </a:r>
                      <a:r>
                        <a:rPr lang="en-GB" sz="2100" dirty="0">
                          <a:effectLst/>
                          <a:latin typeface="Calibri" panose="020F0502020204030204" pitchFamily="34" charset="0"/>
                          <a:ea typeface="Calibri" panose="020F0502020204030204" pitchFamily="34" charset="0"/>
                          <a:cs typeface="Calibri" panose="020F0502020204030204" pitchFamily="34" charset="0"/>
                        </a:rPr>
                        <a:t>is produced that contains:</a:t>
                      </a:r>
                    </a:p>
                    <a:p>
                      <a:pPr marL="342900" lvl="0" indent="-342900">
                        <a:buFont typeface="+mj-lt"/>
                        <a:buAutoNum type="arabicPeriod"/>
                      </a:pPr>
                      <a:r>
                        <a:rPr lang="en-GB" sz="2100" dirty="0">
                          <a:effectLst/>
                          <a:latin typeface="Calibri" panose="020F0502020204030204" pitchFamily="34" charset="0"/>
                          <a:ea typeface="Calibri" panose="020F0502020204030204" pitchFamily="34" charset="0"/>
                          <a:cs typeface="Calibri" panose="020F0502020204030204" pitchFamily="34" charset="0"/>
                        </a:rPr>
                        <a:t>A description of the Items to be Discovered.</a:t>
                      </a:r>
                    </a:p>
                    <a:p>
                      <a:pPr marL="342900" lvl="0" indent="-342900" algn="just">
                        <a:buFont typeface="+mj-lt"/>
                        <a:buAutoNum type="arabicPeriod"/>
                      </a:pPr>
                      <a:r>
                        <a:rPr lang="en-GB" sz="2100" dirty="0">
                          <a:effectLst/>
                          <a:latin typeface="Calibri" panose="020F0502020204030204" pitchFamily="34" charset="0"/>
                          <a:ea typeface="Calibri" panose="020F0502020204030204" pitchFamily="34" charset="0"/>
                          <a:cs typeface="Calibri" panose="020F0502020204030204" pitchFamily="34" charset="0"/>
                        </a:rPr>
                        <a:t>Information related to the rendering of DiscoverOut.</a:t>
                      </a:r>
                    </a:p>
                    <a:p>
                      <a:r>
                        <a:rPr lang="en-GB" sz="2100" dirty="0">
                          <a:effectLst/>
                          <a:latin typeface="Calibri" panose="020F0502020204030204" pitchFamily="34" charset="0"/>
                          <a:ea typeface="Calibri" panose="020F0502020204030204" pitchFamily="34" charset="0"/>
                          <a:cs typeface="Calibri" panose="020F0502020204030204" pitchFamily="34" charset="0"/>
                        </a:rPr>
                        <a:t>Items candidate for Discovery may be described by:</a:t>
                      </a:r>
                    </a:p>
                    <a:p>
                      <a:pPr marL="342900" lvl="0" indent="-342900">
                        <a:buFont typeface="+mj-lt"/>
                        <a:buAutoNum type="arabicPeriod"/>
                      </a:pPr>
                      <a:r>
                        <a:rPr lang="en-GB" sz="2100" dirty="0">
                          <a:effectLst/>
                          <a:latin typeface="Calibri" panose="020F0502020204030204" pitchFamily="34" charset="0"/>
                          <a:ea typeface="Calibri" panose="020F0502020204030204" pitchFamily="34" charset="0"/>
                          <a:cs typeface="Calibri" panose="020F0502020204030204" pitchFamily="34" charset="0"/>
                        </a:rPr>
                        <a:t>Verbal/text description.</a:t>
                      </a:r>
                    </a:p>
                    <a:p>
                      <a:pPr marL="342900" lvl="0" indent="-342900">
                        <a:buFont typeface="+mj-lt"/>
                        <a:buAutoNum type="arabicPeriod"/>
                      </a:pPr>
                      <a:r>
                        <a:rPr lang="en-GB" sz="2100" dirty="0">
                          <a:effectLst/>
                          <a:latin typeface="Calibri" panose="020F0502020204030204" pitchFamily="34" charset="0"/>
                          <a:ea typeface="Calibri" panose="020F0502020204030204" pitchFamily="34" charset="0"/>
                          <a:cs typeface="Calibri" panose="020F0502020204030204" pitchFamily="34" charset="0"/>
                        </a:rPr>
                        <a:t>Similar Items.</a:t>
                      </a:r>
                    </a:p>
                    <a:p>
                      <a:pPr marL="342900" lvl="0" indent="-342900">
                        <a:buFont typeface="+mj-lt"/>
                        <a:buAutoNum type="arabicPeriod"/>
                      </a:pPr>
                      <a:r>
                        <a:rPr lang="en-GB" sz="2100" dirty="0">
                          <a:effectLst/>
                          <a:latin typeface="Calibri" panose="020F0502020204030204" pitchFamily="34" charset="0"/>
                          <a:ea typeface="Calibri" panose="020F0502020204030204" pitchFamily="34" charset="0"/>
                          <a:cs typeface="Calibri" panose="020F0502020204030204" pitchFamily="34" charset="0"/>
                        </a:rPr>
                        <a:t>Belonging to specific M-Instances/M-Environments/M-Locations.</a:t>
                      </a:r>
                    </a:p>
                    <a:p>
                      <a:pPr marL="342900" lvl="0" indent="-342900">
                        <a:buFont typeface="+mj-lt"/>
                        <a:buAutoNum type="arabicPeriod"/>
                      </a:pPr>
                      <a:r>
                        <a:rPr lang="en-GB" sz="2100" dirty="0">
                          <a:effectLst/>
                          <a:latin typeface="Calibri" panose="020F0502020204030204" pitchFamily="34" charset="0"/>
                          <a:ea typeface="Calibri" panose="020F0502020204030204" pitchFamily="34" charset="0"/>
                          <a:cs typeface="Calibri" panose="020F0502020204030204" pitchFamily="34" charset="0"/>
                        </a:rPr>
                        <a:t>Belonging to specific sections of Activity Data.</a:t>
                      </a:r>
                    </a:p>
                    <a:p>
                      <a:r>
                        <a:rPr lang="en-GB" sz="2100" dirty="0">
                          <a:effectLst/>
                          <a:latin typeface="Calibri" panose="020F0502020204030204" pitchFamily="34" charset="0"/>
                          <a:ea typeface="Calibri" panose="020F0502020204030204" pitchFamily="34" charset="0"/>
                          <a:cs typeface="Calibri" panose="020F0502020204030204" pitchFamily="34" charset="0"/>
                        </a:rPr>
                        <a:t>Information on  of </a:t>
                      </a:r>
                      <a:r>
                        <a:rPr lang="en-GB" sz="2100" dirty="0" err="1">
                          <a:effectLst/>
                          <a:latin typeface="Calibri" panose="020F0502020204030204" pitchFamily="34" charset="0"/>
                          <a:ea typeface="Calibri" panose="020F0502020204030204" pitchFamily="34" charset="0"/>
                          <a:cs typeface="Calibri" panose="020F0502020204030204" pitchFamily="34" charset="0"/>
                        </a:rPr>
                        <a:t>RenderingDiscoverOut</a:t>
                      </a:r>
                      <a:r>
                        <a:rPr lang="en-GB" sz="2100" dirty="0">
                          <a:effectLst/>
                          <a:latin typeface="Calibri" panose="020F0502020204030204" pitchFamily="34" charset="0"/>
                          <a:ea typeface="Calibri" panose="020F0502020204030204" pitchFamily="34" charset="0"/>
                          <a:cs typeface="Calibri" panose="020F0502020204030204" pitchFamily="34" charset="0"/>
                        </a:rPr>
                        <a:t> may be provided by:</a:t>
                      </a:r>
                    </a:p>
                    <a:p>
                      <a:pPr marL="342900" lvl="0" indent="-342900">
                        <a:buFont typeface="+mj-lt"/>
                        <a:buAutoNum type="arabicPeriod"/>
                      </a:pPr>
                      <a:r>
                        <a:rPr lang="en-GB" sz="2100" dirty="0">
                          <a:effectLst/>
                          <a:latin typeface="Calibri" panose="020F0502020204030204" pitchFamily="34" charset="0"/>
                          <a:ea typeface="Calibri" panose="020F0502020204030204" pitchFamily="34" charset="0"/>
                          <a:cs typeface="Calibri" panose="020F0502020204030204" pitchFamily="34" charset="0"/>
                        </a:rPr>
                        <a:t>Media type used for rendering.</a:t>
                      </a:r>
                    </a:p>
                    <a:p>
                      <a:pPr marL="342900" lvl="0" indent="-342900" algn="just">
                        <a:buFont typeface="+mj-lt"/>
                        <a:buAutoNum type="arabicPeriod"/>
                      </a:pPr>
                      <a:r>
                        <a:rPr lang="en-GB" sz="2100" dirty="0">
                          <a:effectLst/>
                          <a:latin typeface="Calibri" panose="020F0502020204030204" pitchFamily="34" charset="0"/>
                          <a:ea typeface="Calibri" panose="020F0502020204030204" pitchFamily="34" charset="0"/>
                          <a:cs typeface="Calibri" panose="020F0502020204030204" pitchFamily="34" charset="0"/>
                        </a:rPr>
                        <a:t>Spatial Attitude of the Object rendering DiscoverOut.</a:t>
                      </a:r>
                    </a:p>
                  </a:txBody>
                  <a:tcPr marL="68580" marR="68580" marT="0" marB="0"/>
                </a:tc>
                <a:tc>
                  <a:txBody>
                    <a:bodyPr/>
                    <a:lstStyle/>
                    <a:p>
                      <a:pPr algn="just"/>
                      <a:r>
                        <a:rPr lang="en-US" sz="2100" dirty="0">
                          <a:effectLst/>
                          <a:latin typeface="Calibri" panose="020F0502020204030204" pitchFamily="34" charset="0"/>
                          <a:ea typeface="Calibri" panose="020F0502020204030204" pitchFamily="34" charset="0"/>
                          <a:cs typeface="Calibri" panose="020F0502020204030204" pitchFamily="34" charset="0"/>
                        </a:rPr>
                        <a:t>DiscoverIn</a:t>
                      </a:r>
                      <a:endParaRPr lang="en-GB"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515313284"/>
                  </a:ext>
                </a:extLst>
              </a:tr>
              <a:tr h="548640">
                <a:tc>
                  <a:txBody>
                    <a:bodyPr/>
                    <a:lstStyle/>
                    <a:p>
                      <a:pPr algn="just"/>
                      <a:endParaRPr lang="en-GB" sz="2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100" b="1" dirty="0">
                          <a:effectLst/>
                          <a:latin typeface="Calibri" panose="020F0502020204030204" pitchFamily="34" charset="0"/>
                          <a:ea typeface="Calibri" panose="020F0502020204030204" pitchFamily="34" charset="0"/>
                          <a:cs typeface="Calibri" panose="020F0502020204030204" pitchFamily="34" charset="0"/>
                        </a:rPr>
                        <a:t>DiscoverOut</a:t>
                      </a:r>
                      <a:r>
                        <a:rPr lang="en-US" sz="2100" dirty="0">
                          <a:effectLst/>
                          <a:latin typeface="Calibri" panose="020F0502020204030204" pitchFamily="34" charset="0"/>
                          <a:ea typeface="Calibri" panose="020F0502020204030204" pitchFamily="34" charset="0"/>
                          <a:cs typeface="Calibri" panose="020F0502020204030204" pitchFamily="34" charset="0"/>
                        </a:rPr>
                        <a:t> </a:t>
                      </a:r>
                      <a:r>
                        <a:rPr lang="en-GB" sz="2100" dirty="0">
                          <a:effectLst/>
                          <a:latin typeface="Calibri" panose="020F0502020204030204" pitchFamily="34" charset="0"/>
                          <a:ea typeface="Calibri" panose="020F0502020204030204" pitchFamily="34" charset="0"/>
                          <a:cs typeface="Calibri" panose="020F0502020204030204" pitchFamily="34" charset="0"/>
                        </a:rPr>
                        <a:t>contains the result of the Service Acting on the Request-Discover Item and information about its rendering as requested in DiscoverIn.</a:t>
                      </a:r>
                    </a:p>
                  </a:txBody>
                  <a:tcPr marL="68580" marR="68580" marT="0" marB="0"/>
                </a:tc>
                <a:tc>
                  <a:txBody>
                    <a:bodyPr/>
                    <a:lstStyle/>
                    <a:p>
                      <a:pPr algn="just"/>
                      <a:r>
                        <a:rPr lang="en-US" sz="2100" dirty="0">
                          <a:effectLst/>
                          <a:latin typeface="Calibri" panose="020F0502020204030204" pitchFamily="34" charset="0"/>
                          <a:ea typeface="Calibri" panose="020F0502020204030204" pitchFamily="34" charset="0"/>
                          <a:cs typeface="Calibri" panose="020F0502020204030204" pitchFamily="34" charset="0"/>
                        </a:rPr>
                        <a:t>DiscoverOut</a:t>
                      </a:r>
                      <a:endParaRPr lang="en-GB"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908593900"/>
                  </a:ext>
                </a:extLst>
              </a:tr>
            </a:tbl>
          </a:graphicData>
        </a:graphic>
      </p:graphicFrame>
    </p:spTree>
    <p:extLst>
      <p:ext uri="{BB962C8B-B14F-4D97-AF65-F5344CB8AC3E}">
        <p14:creationId xmlns:p14="http://schemas.microsoft.com/office/powerpoint/2010/main" val="2529974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06ADB6-8DA8-1B21-DD73-3765C627F16D}"/>
              </a:ext>
            </a:extLst>
          </p:cNvPr>
          <p:cNvSpPr>
            <a:spLocks noGrp="1"/>
          </p:cNvSpPr>
          <p:nvPr>
            <p:ph type="title"/>
          </p:nvPr>
        </p:nvSpPr>
        <p:spPr/>
        <p:txBody>
          <a:bodyPr/>
          <a:lstStyle/>
          <a:p>
            <a:r>
              <a:rPr lang="en-GB" b="1" dirty="0">
                <a:solidFill>
                  <a:srgbClr val="FF0000"/>
                </a:solidFill>
              </a:rPr>
              <a:t>More MPAI standards</a:t>
            </a:r>
          </a:p>
        </p:txBody>
      </p:sp>
      <p:sp>
        <p:nvSpPr>
          <p:cNvPr id="3" name="Slide Number Placeholder 2">
            <a:extLst>
              <a:ext uri="{FF2B5EF4-FFF2-40B4-BE49-F238E27FC236}">
                <a16:creationId xmlns:a16="http://schemas.microsoft.com/office/drawing/2014/main" id="{B4B56657-C12F-5362-51D1-58521F4E2598}"/>
              </a:ext>
            </a:extLst>
          </p:cNvPr>
          <p:cNvSpPr>
            <a:spLocks noGrp="1"/>
          </p:cNvSpPr>
          <p:nvPr>
            <p:ph type="sldNum" sz="quarter" idx="12"/>
          </p:nvPr>
        </p:nvSpPr>
        <p:spPr>
          <a:xfrm>
            <a:off x="9975292" y="6478585"/>
            <a:ext cx="753386" cy="47309"/>
          </a:xfrm>
        </p:spPr>
        <p:txBody>
          <a:bodyPr/>
          <a:lstStyle/>
          <a:p>
            <a:fld id="{4216F8A2-2C17-4984-8674-813B12DB0243}" type="slidenum">
              <a:rPr lang="en-GB" sz="1800" smtClean="0">
                <a:latin typeface="Calibri" panose="020F0502020204030204" pitchFamily="34" charset="0"/>
                <a:cs typeface="Calibri" panose="020F0502020204030204" pitchFamily="34" charset="0"/>
              </a:rPr>
              <a:t>6</a:t>
            </a:fld>
            <a:endParaRPr lang="en-GB" sz="1800">
              <a:latin typeface="Calibri" panose="020F0502020204030204" pitchFamily="34" charset="0"/>
              <a:cs typeface="Calibri" panose="020F0502020204030204" pitchFamily="34" charset="0"/>
            </a:endParaRPr>
          </a:p>
        </p:txBody>
      </p:sp>
      <p:sp>
        <p:nvSpPr>
          <p:cNvPr id="8" name="Oval 7">
            <a:extLst>
              <a:ext uri="{FF2B5EF4-FFF2-40B4-BE49-F238E27FC236}">
                <a16:creationId xmlns:a16="http://schemas.microsoft.com/office/drawing/2014/main" id="{A24038C0-4BD2-9590-7994-098B0C9A1A88}"/>
              </a:ext>
            </a:extLst>
          </p:cNvPr>
          <p:cNvSpPr/>
          <p:nvPr/>
        </p:nvSpPr>
        <p:spPr>
          <a:xfrm>
            <a:off x="-104503" y="3607386"/>
            <a:ext cx="12401006" cy="288930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i="1" dirty="0">
                <a:solidFill>
                  <a:schemeClr val="tx1"/>
                </a:solidFill>
              </a:rPr>
              <a:t>4 TS 2 TR:</a:t>
            </a:r>
          </a:p>
          <a:p>
            <a:pPr marL="182563" indent="-182563"/>
            <a:r>
              <a:rPr lang="en-GB" sz="2200" b="1" i="1" dirty="0">
                <a:solidFill>
                  <a:schemeClr val="tx1"/>
                </a:solidFill>
              </a:rPr>
              <a:t>- Context-based Audio Enhancement (MPAI-CAE)</a:t>
            </a:r>
          </a:p>
          <a:p>
            <a:r>
              <a:rPr lang="en-GB" sz="2200" b="1" i="1" dirty="0">
                <a:solidFill>
                  <a:schemeClr val="tx1"/>
                </a:solidFill>
              </a:rPr>
              <a:t>- Compression and Understanding of Financial Data (MPAI-CUI)</a:t>
            </a:r>
          </a:p>
          <a:p>
            <a:r>
              <a:rPr lang="en-GB" sz="2200" b="1" i="1" dirty="0">
                <a:solidFill>
                  <a:schemeClr val="tx1"/>
                </a:solidFill>
              </a:rPr>
              <a:t>- Multimodal Conversation (MPAI-MMC)</a:t>
            </a:r>
          </a:p>
          <a:p>
            <a:r>
              <a:rPr lang="en-GB" sz="2200" b="1" i="1" dirty="0">
                <a:solidFill>
                  <a:schemeClr val="tx1"/>
                </a:solidFill>
              </a:rPr>
              <a:t>- Neural Network Watermarking (MPAI-NNW)</a:t>
            </a:r>
          </a:p>
          <a:p>
            <a:r>
              <a:rPr lang="en-GB" sz="2200" b="1" i="1" dirty="0">
                <a:solidFill>
                  <a:schemeClr val="tx1"/>
                </a:solidFill>
              </a:rPr>
              <a:t>- MPAI Metaverse Model (MPAI-MMM) – Functionalities</a:t>
            </a:r>
          </a:p>
          <a:p>
            <a:r>
              <a:rPr lang="en-GB" sz="2200" b="1" i="1" dirty="0">
                <a:solidFill>
                  <a:schemeClr val="tx1"/>
                </a:solidFill>
              </a:rPr>
              <a:t>- MPAI Metaverse Model (MPAI-MMM) – Functionality Profiles</a:t>
            </a:r>
          </a:p>
          <a:p>
            <a:pPr marL="342900" indent="-342900">
              <a:buFontTx/>
              <a:buChar char="-"/>
            </a:pPr>
            <a:endParaRPr lang="en-GB" sz="2200" b="1" i="1" dirty="0">
              <a:solidFill>
                <a:schemeClr val="tx1"/>
              </a:solidFill>
            </a:endParaRPr>
          </a:p>
        </p:txBody>
      </p:sp>
      <p:sp>
        <p:nvSpPr>
          <p:cNvPr id="2" name="Oval 1">
            <a:extLst>
              <a:ext uri="{FF2B5EF4-FFF2-40B4-BE49-F238E27FC236}">
                <a16:creationId xmlns:a16="http://schemas.microsoft.com/office/drawing/2014/main" id="{0F013786-E45D-2062-3250-86ACCC2D1DBC}"/>
              </a:ext>
            </a:extLst>
          </p:cNvPr>
          <p:cNvSpPr/>
          <p:nvPr/>
        </p:nvSpPr>
        <p:spPr>
          <a:xfrm>
            <a:off x="10160" y="2079498"/>
            <a:ext cx="12192000" cy="107759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i="1" dirty="0">
                <a:solidFill>
                  <a:schemeClr val="tx1"/>
                </a:solidFill>
              </a:rPr>
              <a:t>1 system TS: Governance of the MPAI Ecosystem (MPAI-</a:t>
            </a:r>
            <a:r>
              <a:rPr lang="en-GB" sz="2200" b="1" i="1" dirty="0" err="1">
                <a:solidFill>
                  <a:schemeClr val="tx1"/>
                </a:solidFill>
              </a:rPr>
              <a:t>GME</a:t>
            </a:r>
            <a:r>
              <a:rPr lang="en-GB" sz="2200" b="1" i="1" dirty="0">
                <a:solidFill>
                  <a:schemeClr val="tx1"/>
                </a:solidFill>
              </a:rPr>
              <a:t>).</a:t>
            </a:r>
          </a:p>
        </p:txBody>
      </p:sp>
      <p:sp>
        <p:nvSpPr>
          <p:cNvPr id="5" name="TextBox 4">
            <a:extLst>
              <a:ext uri="{FF2B5EF4-FFF2-40B4-BE49-F238E27FC236}">
                <a16:creationId xmlns:a16="http://schemas.microsoft.com/office/drawing/2014/main" id="{72BC5F51-4E11-E0D2-B889-523CD24C75FB}"/>
              </a:ext>
            </a:extLst>
          </p:cNvPr>
          <p:cNvSpPr txBox="1"/>
          <p:nvPr/>
        </p:nvSpPr>
        <p:spPr>
          <a:xfrm>
            <a:off x="8220891" y="418011"/>
            <a:ext cx="3283722" cy="646331"/>
          </a:xfrm>
          <a:prstGeom prst="rect">
            <a:avLst/>
          </a:prstGeom>
          <a:noFill/>
        </p:spPr>
        <p:txBody>
          <a:bodyPr wrap="square" rtlCol="0">
            <a:spAutoFit/>
          </a:bodyPr>
          <a:lstStyle/>
          <a:p>
            <a:r>
              <a:rPr lang="en-US" dirty="0"/>
              <a:t>TS = Technical Specification</a:t>
            </a:r>
          </a:p>
          <a:p>
            <a:r>
              <a:rPr lang="en-US" dirty="0"/>
              <a:t>TR = Technical Report</a:t>
            </a:r>
            <a:endParaRPr lang="en-150" dirty="0"/>
          </a:p>
        </p:txBody>
      </p:sp>
      <p:sp>
        <p:nvSpPr>
          <p:cNvPr id="7" name="Date Placeholder 2">
            <a:extLst>
              <a:ext uri="{FF2B5EF4-FFF2-40B4-BE49-F238E27FC236}">
                <a16:creationId xmlns:a16="http://schemas.microsoft.com/office/drawing/2014/main" id="{D3FDC315-579C-0B01-290D-610E37BB5F35}"/>
              </a:ext>
            </a:extLst>
          </p:cNvPr>
          <p:cNvSpPr>
            <a:spLocks noGrp="1"/>
          </p:cNvSpPr>
          <p:nvPr>
            <p:ph type="dt" sz="half" idx="10"/>
          </p:nvPr>
        </p:nvSpPr>
        <p:spPr>
          <a:xfrm>
            <a:off x="228358" y="6480175"/>
            <a:ext cx="1340559" cy="377825"/>
          </a:xfrm>
        </p:spPr>
        <p:txBody>
          <a:bodyPr/>
          <a:lstStyle/>
          <a:p>
            <a:fld id="{42AC49D9-311B-4A4C-B975-9A6E535768C4}" type="datetime5">
              <a:rPr lang="en-US" sz="1800" smtClean="0">
                <a:latin typeface="Calibri" panose="020F0502020204030204" pitchFamily="34" charset="0"/>
                <a:cs typeface="Calibri" panose="020F0502020204030204" pitchFamily="34" charset="0"/>
              </a:rPr>
              <a:t>23-Jun-23</a:t>
            </a:fld>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014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0BD7F-DED8-F383-3EE7-B6ECE19E8F0A}"/>
              </a:ext>
            </a:extLst>
          </p:cNvPr>
          <p:cNvSpPr>
            <a:spLocks noGrp="1"/>
          </p:cNvSpPr>
          <p:nvPr>
            <p:ph type="title"/>
          </p:nvPr>
        </p:nvSpPr>
        <p:spPr/>
        <p:txBody>
          <a:bodyPr/>
          <a:lstStyle/>
          <a:p>
            <a:r>
              <a:rPr lang="en-US" dirty="0"/>
              <a:t>Access a Service/3</a:t>
            </a:r>
            <a:endParaRPr lang="en-GB" dirty="0"/>
          </a:p>
        </p:txBody>
      </p:sp>
      <p:sp>
        <p:nvSpPr>
          <p:cNvPr id="3" name="Date Placeholder 2">
            <a:extLst>
              <a:ext uri="{FF2B5EF4-FFF2-40B4-BE49-F238E27FC236}">
                <a16:creationId xmlns:a16="http://schemas.microsoft.com/office/drawing/2014/main" id="{53987ECA-6357-1FF2-6CAD-8BA9C4D4F564}"/>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347AE826-EC02-46D8-EEBD-B444ADB18C09}"/>
              </a:ext>
            </a:extLst>
          </p:cNvPr>
          <p:cNvSpPr>
            <a:spLocks noGrp="1"/>
          </p:cNvSpPr>
          <p:nvPr>
            <p:ph type="sldNum" sz="quarter" idx="12"/>
          </p:nvPr>
        </p:nvSpPr>
        <p:spPr/>
        <p:txBody>
          <a:bodyPr/>
          <a:lstStyle/>
          <a:p>
            <a:fld id="{D57F1E4F-1CFF-5643-939E-217C01CDF565}" type="slidenum">
              <a:rPr lang="en-US" smtClean="0"/>
              <a:pPr/>
              <a:t>60</a:t>
            </a:fld>
            <a:endParaRPr lang="en-US" dirty="0"/>
          </a:p>
        </p:txBody>
      </p:sp>
      <p:graphicFrame>
        <p:nvGraphicFramePr>
          <p:cNvPr id="5" name="Table 4">
            <a:extLst>
              <a:ext uri="{FF2B5EF4-FFF2-40B4-BE49-F238E27FC236}">
                <a16:creationId xmlns:a16="http://schemas.microsoft.com/office/drawing/2014/main" id="{A7AFBB63-D549-13F1-07EA-7EF1B04088BF}"/>
              </a:ext>
            </a:extLst>
          </p:cNvPr>
          <p:cNvGraphicFramePr>
            <a:graphicFrameLocks noGrp="1"/>
          </p:cNvGraphicFramePr>
          <p:nvPr>
            <p:extLst>
              <p:ext uri="{D42A27DB-BD31-4B8C-83A1-F6EECF244321}">
                <p14:modId xmlns:p14="http://schemas.microsoft.com/office/powerpoint/2010/main" val="4085079335"/>
              </p:ext>
            </p:extLst>
          </p:nvPr>
        </p:nvGraphicFramePr>
        <p:xfrm>
          <a:off x="1320800" y="1925955"/>
          <a:ext cx="10183812" cy="4698365"/>
        </p:xfrm>
        <a:graphic>
          <a:graphicData uri="http://schemas.openxmlformats.org/drawingml/2006/table">
            <a:tbl>
              <a:tblPr firstRow="1" firstCol="1" bandRow="1">
                <a:tableStyleId>{5C22544A-7EE6-4342-B048-85BDC9FD1C3A}</a:tableStyleId>
              </a:tblPr>
              <a:tblGrid>
                <a:gridCol w="193040">
                  <a:extLst>
                    <a:ext uri="{9D8B030D-6E8A-4147-A177-3AD203B41FA5}">
                      <a16:colId xmlns:a16="http://schemas.microsoft.com/office/drawing/2014/main" val="3154619702"/>
                    </a:ext>
                  </a:extLst>
                </a:gridCol>
                <a:gridCol w="8442960">
                  <a:extLst>
                    <a:ext uri="{9D8B030D-6E8A-4147-A177-3AD203B41FA5}">
                      <a16:colId xmlns:a16="http://schemas.microsoft.com/office/drawing/2014/main" val="1524133557"/>
                    </a:ext>
                  </a:extLst>
                </a:gridCol>
                <a:gridCol w="1547812">
                  <a:extLst>
                    <a:ext uri="{9D8B030D-6E8A-4147-A177-3AD203B41FA5}">
                      <a16:colId xmlns:a16="http://schemas.microsoft.com/office/drawing/2014/main" val="4226551854"/>
                    </a:ext>
                  </a:extLst>
                </a:gridCol>
              </a:tblGrid>
              <a:tr h="339725">
                <a:tc>
                  <a:txBody>
                    <a:bodyPr/>
                    <a:lstStyle/>
                    <a:p>
                      <a:pPr marL="0" lvl="0" indent="0" algn="ctr">
                        <a:buFont typeface="+mj-lt"/>
                        <a:buNone/>
                      </a:pP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lvl="0" indent="0" algn="ctr">
                        <a:buFont typeface="+mj-lt"/>
                        <a:buNone/>
                      </a:pPr>
                      <a:r>
                        <a:rPr lang="en-GB" sz="2200" dirty="0">
                          <a:effectLst/>
                          <a:latin typeface="Calibri" panose="020F0502020204030204" pitchFamily="34" charset="0"/>
                          <a:ea typeface="Calibri" panose="020F0502020204030204" pitchFamily="34" charset="0"/>
                          <a:cs typeface="Calibri" panose="020F0502020204030204" pitchFamily="34" charset="0"/>
                        </a:rPr>
                        <a:t>Functional Requirements</a:t>
                      </a:r>
                    </a:p>
                  </a:txBody>
                  <a:tcPr marL="68580" marR="68580" marT="0" marB="0"/>
                </a:tc>
                <a:tc>
                  <a:txBody>
                    <a:bodyPr/>
                    <a:lstStyle/>
                    <a:p>
                      <a:pPr algn="ctr"/>
                      <a:r>
                        <a:rPr lang="en-GB" sz="2200" dirty="0">
                          <a:effectLst/>
                          <a:latin typeface="Calibri" panose="020F0502020204030204" pitchFamily="34" charset="0"/>
                          <a:ea typeface="SimSun" panose="02010600030101010101" pitchFamily="2" charset="-122"/>
                          <a:cs typeface="Calibri" panose="020F0502020204030204" pitchFamily="34" charset="0"/>
                        </a:rPr>
                        <a:t>Item</a:t>
                      </a:r>
                    </a:p>
                  </a:txBody>
                  <a:tcPr marL="68580" marR="68580" marT="0" marB="0"/>
                </a:tc>
                <a:extLst>
                  <a:ext uri="{0D108BD9-81ED-4DB2-BD59-A6C34878D82A}">
                    <a16:rowId xmlns:a16="http://schemas.microsoft.com/office/drawing/2014/main" val="3181148978"/>
                  </a:ext>
                </a:extLst>
              </a:tr>
              <a:tr h="1645920">
                <a:tc>
                  <a:txBody>
                    <a:bodyPr/>
                    <a:lstStyle/>
                    <a:p>
                      <a:pPr marL="342900" lvl="0" indent="-342900" algn="just">
                        <a:buFont typeface="+mj-lt"/>
                        <a:buAutoNum type="arabicPeriod"/>
                      </a:pP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200" dirty="0">
                          <a:effectLst/>
                          <a:latin typeface="Calibri" panose="020F0502020204030204" pitchFamily="34" charset="0"/>
                          <a:cs typeface="Calibri" panose="020F0502020204030204" pitchFamily="34" charset="0"/>
                        </a:rPr>
                        <a:t>To obtain information on an Item, a User produces </a:t>
                      </a:r>
                      <a:r>
                        <a:rPr lang="en-US" sz="2200" b="1" dirty="0">
                          <a:effectLst/>
                          <a:latin typeface="Calibri" panose="020F0502020204030204" pitchFamily="34" charset="0"/>
                          <a:cs typeface="Calibri" panose="020F0502020204030204" pitchFamily="34" charset="0"/>
                        </a:rPr>
                        <a:t>InformIn</a:t>
                      </a:r>
                      <a:r>
                        <a:rPr lang="en-US" sz="2200" dirty="0">
                          <a:effectLst/>
                          <a:latin typeface="Calibri" panose="020F0502020204030204" pitchFamily="34" charset="0"/>
                          <a:cs typeface="Calibri" panose="020F0502020204030204" pitchFamily="34" charset="0"/>
                        </a:rPr>
                        <a:t>, a</a:t>
                      </a:r>
                      <a:r>
                        <a:rPr lang="en-GB" sz="2200" dirty="0">
                          <a:effectLst/>
                          <a:latin typeface="Calibri" panose="020F0502020204030204" pitchFamily="34" charset="0"/>
                          <a:cs typeface="Calibri" panose="020F0502020204030204" pitchFamily="34" charset="0"/>
                        </a:rPr>
                        <a:t>n Item containing:</a:t>
                      </a:r>
                    </a:p>
                    <a:p>
                      <a:pPr marL="342900" lvl="0" indent="-342900" algn="just">
                        <a:buFont typeface="+mj-lt"/>
                        <a:buAutoNum type="arabicPeriod"/>
                      </a:pPr>
                      <a:r>
                        <a:rPr lang="en-GB" sz="2200" dirty="0">
                          <a:effectLst/>
                          <a:latin typeface="Calibri" panose="020F0502020204030204" pitchFamily="34" charset="0"/>
                          <a:cs typeface="Calibri" panose="020F0502020204030204" pitchFamily="34" charset="0"/>
                        </a:rPr>
                        <a:t>A description of the Item about which information is requested.</a:t>
                      </a:r>
                    </a:p>
                    <a:p>
                      <a:pPr marL="342900" lvl="0" indent="-342900" algn="just">
                        <a:buFont typeface="+mj-lt"/>
                        <a:buAutoNum type="arabicPeriod"/>
                      </a:pPr>
                      <a:r>
                        <a:rPr lang="en-GB" sz="2200" dirty="0">
                          <a:effectLst/>
                          <a:latin typeface="Calibri" panose="020F0502020204030204" pitchFamily="34" charset="0"/>
                          <a:cs typeface="Calibri" panose="020F0502020204030204" pitchFamily="34" charset="0"/>
                        </a:rPr>
                        <a:t>Information related to the rendering of InformOut.</a:t>
                      </a:r>
                    </a:p>
                    <a:p>
                      <a:pPr algn="just"/>
                      <a:r>
                        <a:rPr lang="en-GB" sz="2200" dirty="0">
                          <a:effectLst/>
                          <a:latin typeface="Calibri" panose="020F0502020204030204" pitchFamily="34" charset="0"/>
                          <a:cs typeface="Calibri" panose="020F0502020204030204" pitchFamily="34" charset="0"/>
                        </a:rPr>
                        <a:t>InformIn may refer to:</a:t>
                      </a:r>
                    </a:p>
                    <a:p>
                      <a:pPr marL="342900" lvl="0" indent="-342900" algn="just">
                        <a:buFont typeface="+mj-lt"/>
                        <a:buAutoNum type="arabicPeriod"/>
                      </a:pPr>
                      <a:r>
                        <a:rPr lang="en-GB" sz="2200" dirty="0">
                          <a:effectLst/>
                          <a:latin typeface="Calibri" panose="020F0502020204030204" pitchFamily="34" charset="0"/>
                          <a:cs typeface="Calibri" panose="020F0502020204030204" pitchFamily="34" charset="0"/>
                        </a:rPr>
                        <a:t>Item Metadata</a:t>
                      </a:r>
                    </a:p>
                    <a:p>
                      <a:pPr marL="342900" lvl="0" indent="-342900" algn="just">
                        <a:buFont typeface="+mj-lt"/>
                        <a:buAutoNum type="arabicPeriod"/>
                      </a:pPr>
                      <a:r>
                        <a:rPr lang="en-GB" sz="2200" dirty="0">
                          <a:effectLst/>
                          <a:latin typeface="Calibri" panose="020F0502020204030204" pitchFamily="34" charset="0"/>
                          <a:cs typeface="Calibri" panose="020F0502020204030204" pitchFamily="34" charset="0"/>
                        </a:rPr>
                        <a:t>Any other information that a Service may have on the Item.</a:t>
                      </a:r>
                    </a:p>
                    <a:p>
                      <a:r>
                        <a:rPr lang="en-GB" sz="2200" dirty="0">
                          <a:effectLst/>
                          <a:latin typeface="Calibri" panose="020F0502020204030204" pitchFamily="34" charset="0"/>
                          <a:cs typeface="Calibri" panose="020F0502020204030204" pitchFamily="34" charset="0"/>
                        </a:rPr>
                        <a:t>Information on rendering of InformOut may be provided by:</a:t>
                      </a:r>
                    </a:p>
                    <a:p>
                      <a:pPr marL="342900" lvl="0" indent="-342900">
                        <a:buFont typeface="+mj-lt"/>
                        <a:buAutoNum type="arabicPeriod"/>
                      </a:pPr>
                      <a:r>
                        <a:rPr lang="en-GB" sz="2200" dirty="0">
                          <a:effectLst/>
                          <a:latin typeface="Calibri" panose="020F0502020204030204" pitchFamily="34" charset="0"/>
                          <a:cs typeface="Calibri" panose="020F0502020204030204" pitchFamily="34" charset="0"/>
                        </a:rPr>
                        <a:t>Media type used for rendering.</a:t>
                      </a:r>
                    </a:p>
                    <a:p>
                      <a:pPr marL="342900" lvl="0" indent="-342900" algn="just">
                        <a:buFont typeface="+mj-lt"/>
                        <a:buAutoNum type="arabicPeriod"/>
                      </a:pPr>
                      <a:r>
                        <a:rPr lang="en-GB" sz="2200" dirty="0">
                          <a:effectLst/>
                          <a:latin typeface="Calibri" panose="020F0502020204030204" pitchFamily="34" charset="0"/>
                          <a:cs typeface="Calibri" panose="020F0502020204030204" pitchFamily="34" charset="0"/>
                        </a:rPr>
                        <a:t>Spatial Attitude of the InformOut rendered Object.</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200" dirty="0">
                          <a:effectLst/>
                          <a:latin typeface="Calibri" panose="020F0502020204030204" pitchFamily="34" charset="0"/>
                          <a:cs typeface="Calibri" panose="020F0502020204030204" pitchFamily="34" charset="0"/>
                        </a:rPr>
                        <a:t>InformIn</a:t>
                      </a:r>
                      <a:endParaRPr lang="en-GB" sz="22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535183172"/>
                  </a:ext>
                </a:extLst>
              </a:tr>
              <a:tr h="548640">
                <a:tc>
                  <a:txBody>
                    <a:bodyPr/>
                    <a:lstStyle/>
                    <a:p>
                      <a:pPr algn="just"/>
                      <a:endParaRPr lang="en-GB" sz="22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GB" sz="2200" b="1" dirty="0">
                          <a:effectLst/>
                          <a:latin typeface="Calibri" panose="020F0502020204030204" pitchFamily="34" charset="0"/>
                          <a:cs typeface="Calibri" panose="020F0502020204030204" pitchFamily="34" charset="0"/>
                        </a:rPr>
                        <a:t>Inform</a:t>
                      </a:r>
                      <a:r>
                        <a:rPr lang="en-US" sz="2200" b="1" dirty="0">
                          <a:effectLst/>
                          <a:latin typeface="Calibri" panose="020F0502020204030204" pitchFamily="34" charset="0"/>
                          <a:cs typeface="Calibri" panose="020F0502020204030204" pitchFamily="34" charset="0"/>
                        </a:rPr>
                        <a:t>Out</a:t>
                      </a:r>
                      <a:r>
                        <a:rPr lang="en-US" sz="2200" dirty="0">
                          <a:effectLst/>
                          <a:latin typeface="Calibri" panose="020F0502020204030204" pitchFamily="34" charset="0"/>
                          <a:cs typeface="Calibri" panose="020F0502020204030204" pitchFamily="34" charset="0"/>
                        </a:rPr>
                        <a:t> </a:t>
                      </a:r>
                      <a:r>
                        <a:rPr lang="en-GB" sz="2200" dirty="0">
                          <a:effectLst/>
                          <a:latin typeface="Calibri" panose="020F0502020204030204" pitchFamily="34" charset="0"/>
                          <a:cs typeface="Calibri" panose="020F0502020204030204" pitchFamily="34" charset="0"/>
                        </a:rPr>
                        <a:t>is the Item containing the result of the Service Acting on the Request-Inform Item and information about its rendering as requested in InformIn.</a:t>
                      </a:r>
                      <a:endParaRPr lang="en-GB" sz="22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US" sz="2200" dirty="0">
                          <a:effectLst/>
                          <a:latin typeface="Calibri" panose="020F0502020204030204" pitchFamily="34" charset="0"/>
                          <a:cs typeface="Calibri" panose="020F0502020204030204" pitchFamily="34" charset="0"/>
                        </a:rPr>
                        <a:t>InformOut</a:t>
                      </a:r>
                      <a:endParaRPr lang="en-GB" sz="22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735534171"/>
                  </a:ext>
                </a:extLst>
              </a:tr>
            </a:tbl>
          </a:graphicData>
        </a:graphic>
      </p:graphicFrame>
    </p:spTree>
    <p:extLst>
      <p:ext uri="{BB962C8B-B14F-4D97-AF65-F5344CB8AC3E}">
        <p14:creationId xmlns:p14="http://schemas.microsoft.com/office/powerpoint/2010/main" val="31401012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E65FB-C193-8A45-79C4-6B7A474405C5}"/>
              </a:ext>
            </a:extLst>
          </p:cNvPr>
          <p:cNvSpPr>
            <a:spLocks noGrp="1"/>
          </p:cNvSpPr>
          <p:nvPr>
            <p:ph type="title"/>
          </p:nvPr>
        </p:nvSpPr>
        <p:spPr/>
        <p:txBody>
          <a:bodyPr/>
          <a:lstStyle/>
          <a:p>
            <a:r>
              <a:rPr lang="en-US" dirty="0"/>
              <a:t>Access a Service/4</a:t>
            </a:r>
            <a:endParaRPr lang="en-GB" dirty="0"/>
          </a:p>
        </p:txBody>
      </p:sp>
      <p:sp>
        <p:nvSpPr>
          <p:cNvPr id="3" name="Date Placeholder 2">
            <a:extLst>
              <a:ext uri="{FF2B5EF4-FFF2-40B4-BE49-F238E27FC236}">
                <a16:creationId xmlns:a16="http://schemas.microsoft.com/office/drawing/2014/main" id="{AB82015A-8EC6-5379-E1E6-3AEC5850A9B5}"/>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AD15690F-1A24-2B38-C00C-9B3B291D9A29}"/>
              </a:ext>
            </a:extLst>
          </p:cNvPr>
          <p:cNvSpPr>
            <a:spLocks noGrp="1"/>
          </p:cNvSpPr>
          <p:nvPr>
            <p:ph type="sldNum" sz="quarter" idx="12"/>
          </p:nvPr>
        </p:nvSpPr>
        <p:spPr/>
        <p:txBody>
          <a:bodyPr/>
          <a:lstStyle/>
          <a:p>
            <a:fld id="{D57F1E4F-1CFF-5643-939E-217C01CDF565}" type="slidenum">
              <a:rPr lang="en-US" smtClean="0"/>
              <a:pPr/>
              <a:t>61</a:t>
            </a:fld>
            <a:endParaRPr lang="en-US" dirty="0"/>
          </a:p>
        </p:txBody>
      </p:sp>
      <p:graphicFrame>
        <p:nvGraphicFramePr>
          <p:cNvPr id="5" name="Table 4">
            <a:extLst>
              <a:ext uri="{FF2B5EF4-FFF2-40B4-BE49-F238E27FC236}">
                <a16:creationId xmlns:a16="http://schemas.microsoft.com/office/drawing/2014/main" id="{864BAEDA-A0AA-9F7A-99A9-5AFC393740D4}"/>
              </a:ext>
            </a:extLst>
          </p:cNvPr>
          <p:cNvGraphicFramePr>
            <a:graphicFrameLocks noGrp="1"/>
          </p:cNvGraphicFramePr>
          <p:nvPr>
            <p:extLst>
              <p:ext uri="{D42A27DB-BD31-4B8C-83A1-F6EECF244321}">
                <p14:modId xmlns:p14="http://schemas.microsoft.com/office/powerpoint/2010/main" val="2170836000"/>
              </p:ext>
            </p:extLst>
          </p:nvPr>
        </p:nvGraphicFramePr>
        <p:xfrm>
          <a:off x="1320800" y="1925955"/>
          <a:ext cx="10183812" cy="3814445"/>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468068719"/>
                    </a:ext>
                  </a:extLst>
                </a:gridCol>
                <a:gridCol w="8351520">
                  <a:extLst>
                    <a:ext uri="{9D8B030D-6E8A-4147-A177-3AD203B41FA5}">
                      <a16:colId xmlns:a16="http://schemas.microsoft.com/office/drawing/2014/main" val="2706533096"/>
                    </a:ext>
                  </a:extLst>
                </a:gridCol>
                <a:gridCol w="1669732">
                  <a:extLst>
                    <a:ext uri="{9D8B030D-6E8A-4147-A177-3AD203B41FA5}">
                      <a16:colId xmlns:a16="http://schemas.microsoft.com/office/drawing/2014/main" val="1705433589"/>
                    </a:ext>
                  </a:extLst>
                </a:gridCol>
              </a:tblGrid>
              <a:tr h="461645">
                <a:tc>
                  <a:txBody>
                    <a:bodyPr/>
                    <a:lstStyle/>
                    <a:p>
                      <a:pPr marL="342900" lvl="0" indent="-342900" algn="ctr">
                        <a:buFont typeface="+mj-lt"/>
                        <a:buAutoNum type="arabicPeriod"/>
                      </a:pP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lvl="0" indent="0" algn="ctr">
                        <a:buFont typeface="+mj-lt"/>
                        <a:buNone/>
                      </a:pPr>
                      <a:r>
                        <a:rPr lang="en-GB" sz="2200" dirty="0">
                          <a:effectLst/>
                          <a:latin typeface="Calibri" panose="020F0502020204030204" pitchFamily="34" charset="0"/>
                          <a:ea typeface="Calibri" panose="020F0502020204030204" pitchFamily="34" charset="0"/>
                          <a:cs typeface="Calibri" panose="020F0502020204030204" pitchFamily="34" charset="0"/>
                        </a:rPr>
                        <a:t>Functional Requirements</a:t>
                      </a:r>
                    </a:p>
                  </a:txBody>
                  <a:tcPr marL="68580" marR="68580" marT="0" marB="0"/>
                </a:tc>
                <a:tc>
                  <a:txBody>
                    <a:bodyPr/>
                    <a:lstStyle/>
                    <a:p>
                      <a:pPr algn="ctr"/>
                      <a:r>
                        <a:rPr lang="en-GB" sz="2200" dirty="0">
                          <a:effectLst/>
                          <a:latin typeface="Calibri" panose="020F0502020204030204" pitchFamily="34" charset="0"/>
                          <a:ea typeface="SimSun" panose="02010600030101010101" pitchFamily="2" charset="-122"/>
                          <a:cs typeface="Calibri" panose="020F0502020204030204" pitchFamily="34" charset="0"/>
                        </a:rPr>
                        <a:t>Item</a:t>
                      </a:r>
                    </a:p>
                  </a:txBody>
                  <a:tcPr marL="68580" marR="68580" marT="0" marB="0"/>
                </a:tc>
                <a:extLst>
                  <a:ext uri="{0D108BD9-81ED-4DB2-BD59-A6C34878D82A}">
                    <a16:rowId xmlns:a16="http://schemas.microsoft.com/office/drawing/2014/main" val="1158040082"/>
                  </a:ext>
                </a:extLst>
              </a:tr>
              <a:tr h="1463040">
                <a:tc>
                  <a:txBody>
                    <a:bodyPr/>
                    <a:lstStyle/>
                    <a:p>
                      <a:pPr marL="342900" lvl="0" indent="-342900" algn="just">
                        <a:buFont typeface="+mj-lt"/>
                        <a:buAutoNum type="arabicPeriod"/>
                      </a:pP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200" b="1" dirty="0">
                          <a:effectLst/>
                          <a:latin typeface="Calibri" panose="020F0502020204030204" pitchFamily="34" charset="0"/>
                          <a:cs typeface="Calibri" panose="020F0502020204030204" pitchFamily="34" charset="0"/>
                        </a:rPr>
                        <a:t>InterpretIn </a:t>
                      </a:r>
                      <a:r>
                        <a:rPr lang="en-US" sz="2200" dirty="0">
                          <a:effectLst/>
                          <a:latin typeface="Calibri" panose="020F0502020204030204" pitchFamily="34" charset="0"/>
                          <a:cs typeface="Calibri" panose="020F0502020204030204" pitchFamily="34" charset="0"/>
                        </a:rPr>
                        <a:t>to obtain interpretation of an Item, e.g., </a:t>
                      </a:r>
                      <a:r>
                        <a:rPr lang="en-GB" sz="2200" dirty="0">
                          <a:effectLst/>
                          <a:latin typeface="Calibri" panose="020F0502020204030204" pitchFamily="34" charset="0"/>
                          <a:cs typeface="Calibri" panose="020F0502020204030204" pitchFamily="34" charset="0"/>
                        </a:rPr>
                        <a:t>translation of an utterance, meaning of a Thai dance movement, etc.</a:t>
                      </a:r>
                      <a:r>
                        <a:rPr lang="en-US" sz="2200" dirty="0">
                          <a:effectLst/>
                          <a:latin typeface="Calibri" panose="020F0502020204030204" pitchFamily="34" charset="0"/>
                          <a:cs typeface="Calibri" panose="020F0502020204030204" pitchFamily="34" charset="0"/>
                        </a:rPr>
                        <a:t> It</a:t>
                      </a:r>
                      <a:r>
                        <a:rPr lang="en-GB" sz="2200" dirty="0">
                          <a:effectLst/>
                          <a:latin typeface="Calibri" panose="020F0502020204030204" pitchFamily="34" charset="0"/>
                          <a:cs typeface="Calibri" panose="020F0502020204030204" pitchFamily="34" charset="0"/>
                        </a:rPr>
                        <a:t> contains:</a:t>
                      </a:r>
                    </a:p>
                    <a:p>
                      <a:pPr marL="342900" lvl="0" indent="-342900" algn="just">
                        <a:buFont typeface="+mj-lt"/>
                        <a:buAutoNum type="arabicPeriod"/>
                      </a:pPr>
                      <a:r>
                        <a:rPr lang="en-GB" sz="2200" dirty="0">
                          <a:effectLst/>
                          <a:latin typeface="Calibri" panose="020F0502020204030204" pitchFamily="34" charset="0"/>
                          <a:cs typeface="Calibri" panose="020F0502020204030204" pitchFamily="34" charset="0"/>
                        </a:rPr>
                        <a:t>The ID or the Item to be Interpreted.</a:t>
                      </a:r>
                    </a:p>
                    <a:p>
                      <a:pPr marL="342900" lvl="0" indent="-342900" algn="just">
                        <a:buFont typeface="+mj-lt"/>
                        <a:buAutoNum type="arabicPeriod"/>
                      </a:pPr>
                      <a:r>
                        <a:rPr lang="en-GB" sz="2200" dirty="0">
                          <a:effectLst/>
                          <a:latin typeface="Calibri" panose="020F0502020204030204" pitchFamily="34" charset="0"/>
                          <a:cs typeface="Calibri" panose="020F0502020204030204" pitchFamily="34" charset="0"/>
                        </a:rPr>
                        <a:t>Information related to the rendering of InterpretOut.</a:t>
                      </a:r>
                    </a:p>
                    <a:p>
                      <a:r>
                        <a:rPr lang="en-GB" sz="2200" dirty="0">
                          <a:effectLst/>
                          <a:latin typeface="Calibri" panose="020F0502020204030204" pitchFamily="34" charset="0"/>
                          <a:cs typeface="Calibri" panose="020F0502020204030204" pitchFamily="34" charset="0"/>
                        </a:rPr>
                        <a:t>Information on InterpretOut Rendering may be provided by:</a:t>
                      </a:r>
                    </a:p>
                    <a:p>
                      <a:pPr marL="342900" lvl="0" indent="-342900">
                        <a:buFont typeface="+mj-lt"/>
                        <a:buAutoNum type="arabicPeriod"/>
                      </a:pPr>
                      <a:r>
                        <a:rPr lang="en-GB" sz="2200" dirty="0">
                          <a:effectLst/>
                          <a:latin typeface="Calibri" panose="020F0502020204030204" pitchFamily="34" charset="0"/>
                          <a:cs typeface="Calibri" panose="020F0502020204030204" pitchFamily="34" charset="0"/>
                        </a:rPr>
                        <a:t>Media type used for rendering.</a:t>
                      </a:r>
                    </a:p>
                    <a:p>
                      <a:pPr marL="342900" lvl="0" indent="-342900" algn="just">
                        <a:buFont typeface="+mj-lt"/>
                        <a:buAutoNum type="arabicPeriod"/>
                      </a:pPr>
                      <a:r>
                        <a:rPr lang="en-GB" sz="2200" dirty="0">
                          <a:effectLst/>
                          <a:latin typeface="Calibri" panose="020F0502020204030204" pitchFamily="34" charset="0"/>
                          <a:cs typeface="Calibri" panose="020F0502020204030204" pitchFamily="34" charset="0"/>
                        </a:rPr>
                        <a:t>Spatial Attitude of InterpretOut rendered Object.</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200" dirty="0">
                          <a:effectLst/>
                          <a:latin typeface="Calibri" panose="020F0502020204030204" pitchFamily="34" charset="0"/>
                          <a:cs typeface="Calibri" panose="020F0502020204030204" pitchFamily="34" charset="0"/>
                        </a:rPr>
                        <a:t>InterpretIn</a:t>
                      </a:r>
                      <a:endParaRPr lang="en-GB" sz="22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1211319850"/>
                  </a:ext>
                </a:extLst>
              </a:tr>
              <a:tr h="548640">
                <a:tc>
                  <a:txBody>
                    <a:bodyPr/>
                    <a:lstStyle/>
                    <a:p>
                      <a:pPr algn="just"/>
                      <a:endParaRPr lang="en-GB" sz="22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US" sz="2200" b="1" dirty="0">
                          <a:effectLst/>
                          <a:latin typeface="Calibri" panose="020F0502020204030204" pitchFamily="34" charset="0"/>
                          <a:cs typeface="Calibri" panose="020F0502020204030204" pitchFamily="34" charset="0"/>
                        </a:rPr>
                        <a:t>InterpretOut</a:t>
                      </a:r>
                      <a:r>
                        <a:rPr lang="en-US" sz="2200" dirty="0">
                          <a:effectLst/>
                          <a:latin typeface="Calibri" panose="020F0502020204030204" pitchFamily="34" charset="0"/>
                          <a:cs typeface="Calibri" panose="020F0502020204030204" pitchFamily="34" charset="0"/>
                        </a:rPr>
                        <a:t> </a:t>
                      </a:r>
                      <a:r>
                        <a:rPr lang="en-GB" sz="2200" dirty="0">
                          <a:effectLst/>
                          <a:latin typeface="Calibri" panose="020F0502020204030204" pitchFamily="34" charset="0"/>
                          <a:cs typeface="Calibri" panose="020F0502020204030204" pitchFamily="34" charset="0"/>
                        </a:rPr>
                        <a:t>is the Item containing the result of the Service Acting on the Request-Interpret Item and information about its rendering. It is rendered as requested in InterpretIn.</a:t>
                      </a:r>
                      <a:endParaRPr lang="en-GB" sz="22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US" sz="2200" dirty="0">
                          <a:effectLst/>
                          <a:latin typeface="Calibri" panose="020F0502020204030204" pitchFamily="34" charset="0"/>
                          <a:cs typeface="Calibri" panose="020F0502020204030204" pitchFamily="34" charset="0"/>
                        </a:rPr>
                        <a:t>InterpretOut</a:t>
                      </a:r>
                      <a:endParaRPr lang="en-GB" sz="22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567625403"/>
                  </a:ext>
                </a:extLst>
              </a:tr>
            </a:tbl>
          </a:graphicData>
        </a:graphic>
      </p:graphicFrame>
    </p:spTree>
    <p:extLst>
      <p:ext uri="{BB962C8B-B14F-4D97-AF65-F5344CB8AC3E}">
        <p14:creationId xmlns:p14="http://schemas.microsoft.com/office/powerpoint/2010/main" val="23032909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FE20F-D560-1DD8-9676-B68823B93F45}"/>
              </a:ext>
            </a:extLst>
          </p:cNvPr>
          <p:cNvSpPr>
            <a:spLocks noGrp="1"/>
          </p:cNvSpPr>
          <p:nvPr>
            <p:ph type="title"/>
          </p:nvPr>
        </p:nvSpPr>
        <p:spPr/>
        <p:txBody>
          <a:bodyPr/>
          <a:lstStyle/>
          <a:p>
            <a:r>
              <a:rPr lang="en-GB" dirty="0"/>
              <a:t>Items producing a perceptible experience/1</a:t>
            </a:r>
          </a:p>
        </p:txBody>
      </p:sp>
      <p:sp>
        <p:nvSpPr>
          <p:cNvPr id="3" name="Date Placeholder 2">
            <a:extLst>
              <a:ext uri="{FF2B5EF4-FFF2-40B4-BE49-F238E27FC236}">
                <a16:creationId xmlns:a16="http://schemas.microsoft.com/office/drawing/2014/main" id="{B0B7A342-4ADC-DFCB-07AD-0644FB57F92B}"/>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ED01584B-3DC5-A1FA-C11D-B0CA3BF9E758}"/>
              </a:ext>
            </a:extLst>
          </p:cNvPr>
          <p:cNvSpPr>
            <a:spLocks noGrp="1"/>
          </p:cNvSpPr>
          <p:nvPr>
            <p:ph type="sldNum" sz="quarter" idx="12"/>
          </p:nvPr>
        </p:nvSpPr>
        <p:spPr/>
        <p:txBody>
          <a:bodyPr/>
          <a:lstStyle/>
          <a:p>
            <a:fld id="{D57F1E4F-1CFF-5643-939E-217C01CDF565}" type="slidenum">
              <a:rPr lang="en-US" smtClean="0"/>
              <a:pPr/>
              <a:t>62</a:t>
            </a:fld>
            <a:endParaRPr lang="en-US" dirty="0"/>
          </a:p>
        </p:txBody>
      </p:sp>
      <p:graphicFrame>
        <p:nvGraphicFramePr>
          <p:cNvPr id="5" name="Table 4">
            <a:extLst>
              <a:ext uri="{FF2B5EF4-FFF2-40B4-BE49-F238E27FC236}">
                <a16:creationId xmlns:a16="http://schemas.microsoft.com/office/drawing/2014/main" id="{AF977E6C-7EF4-FCF9-15E6-9015CC047627}"/>
              </a:ext>
            </a:extLst>
          </p:cNvPr>
          <p:cNvGraphicFramePr>
            <a:graphicFrameLocks noGrp="1"/>
          </p:cNvGraphicFramePr>
          <p:nvPr>
            <p:extLst>
              <p:ext uri="{D42A27DB-BD31-4B8C-83A1-F6EECF244321}">
                <p14:modId xmlns:p14="http://schemas.microsoft.com/office/powerpoint/2010/main" val="3363833919"/>
              </p:ext>
            </p:extLst>
          </p:nvPr>
        </p:nvGraphicFramePr>
        <p:xfrm>
          <a:off x="1320800" y="1925955"/>
          <a:ext cx="10183812" cy="426720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2032036846"/>
                    </a:ext>
                  </a:extLst>
                </a:gridCol>
                <a:gridCol w="8707120">
                  <a:extLst>
                    <a:ext uri="{9D8B030D-6E8A-4147-A177-3AD203B41FA5}">
                      <a16:colId xmlns:a16="http://schemas.microsoft.com/office/drawing/2014/main" val="4002783938"/>
                    </a:ext>
                  </a:extLst>
                </a:gridCol>
                <a:gridCol w="1314132">
                  <a:extLst>
                    <a:ext uri="{9D8B030D-6E8A-4147-A177-3AD203B41FA5}">
                      <a16:colId xmlns:a16="http://schemas.microsoft.com/office/drawing/2014/main" val="351456958"/>
                    </a:ext>
                  </a:extLst>
                </a:gridCol>
              </a:tblGrid>
              <a:tr h="182880">
                <a:tc>
                  <a:txBody>
                    <a:bodyPr/>
                    <a:lstStyle/>
                    <a:p>
                      <a:pPr algn="ctr"/>
                      <a:endParaRPr lang="en-GB"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ctr"/>
                      <a:r>
                        <a:rPr lang="en-GB" sz="2000">
                          <a:effectLst/>
                          <a:latin typeface="Calibri" panose="020F0502020204030204" pitchFamily="34" charset="0"/>
                          <a:cs typeface="Calibri" panose="020F0502020204030204" pitchFamily="34" charset="0"/>
                        </a:rPr>
                        <a:t>Functional requirements</a:t>
                      </a:r>
                      <a:endParaRPr lang="en-GB"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ctr"/>
                      <a:r>
                        <a:rPr lang="en-GB" sz="2000" dirty="0">
                          <a:effectLst/>
                          <a:latin typeface="Calibri" panose="020F0502020204030204" pitchFamily="34" charset="0"/>
                          <a:cs typeface="Calibri" panose="020F0502020204030204" pitchFamily="34" charset="0"/>
                        </a:rPr>
                        <a:t>Item</a:t>
                      </a:r>
                      <a:endParaRPr lang="en-GB"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1552593612"/>
                  </a:ext>
                </a:extLst>
              </a:tr>
              <a:tr h="365760">
                <a:tc>
                  <a:txBody>
                    <a:bodyPr/>
                    <a:lstStyle/>
                    <a:p>
                      <a:pPr algn="just"/>
                      <a:endParaRPr lang="en-GB"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US" sz="2000" dirty="0">
                          <a:effectLst/>
                          <a:latin typeface="Calibri" panose="020F0502020204030204" pitchFamily="34" charset="0"/>
                          <a:cs typeface="Calibri" panose="020F0502020204030204" pitchFamily="34" charset="0"/>
                        </a:rPr>
                        <a:t>An </a:t>
                      </a:r>
                      <a:r>
                        <a:rPr lang="en-US" sz="2000" b="1" dirty="0">
                          <a:effectLst/>
                          <a:latin typeface="Calibri" panose="020F0502020204030204" pitchFamily="34" charset="0"/>
                          <a:cs typeface="Calibri" panose="020F0502020204030204" pitchFamily="34" charset="0"/>
                        </a:rPr>
                        <a:t>Entity</a:t>
                      </a:r>
                      <a:r>
                        <a:rPr lang="en-GB" sz="2000" dirty="0">
                          <a:effectLst/>
                          <a:latin typeface="Calibri" panose="020F0502020204030204" pitchFamily="34" charset="0"/>
                          <a:cs typeface="Calibri" panose="020F0502020204030204" pitchFamily="34" charset="0"/>
                        </a:rPr>
                        <a:t> is an Item that can be perceived, i.e., Object, Model, Scene, Event, and Experience.</a:t>
                      </a:r>
                      <a:endParaRPr lang="en-GB"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US" sz="2000">
                          <a:effectLst/>
                          <a:latin typeface="Calibri" panose="020F0502020204030204" pitchFamily="34" charset="0"/>
                          <a:cs typeface="Calibri" panose="020F0502020204030204" pitchFamily="34" charset="0"/>
                        </a:rPr>
                        <a:t>Entity</a:t>
                      </a:r>
                      <a:endParaRPr lang="en-GB"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3079645345"/>
                  </a:ext>
                </a:extLst>
              </a:tr>
              <a:tr h="1097280">
                <a:tc>
                  <a:txBody>
                    <a:bodyPr/>
                    <a:lstStyle/>
                    <a:p>
                      <a:pPr marL="342900" lvl="0" indent="-342900" algn="just">
                        <a:buFont typeface="+mj-lt"/>
                        <a:buAutoNum type="arabicPeriod"/>
                      </a:pPr>
                      <a:endParaRPr lang="en-GB"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000" dirty="0">
                          <a:effectLst/>
                          <a:latin typeface="Calibri" panose="020F0502020204030204" pitchFamily="34" charset="0"/>
                          <a:cs typeface="Calibri" panose="020F0502020204030204" pitchFamily="34" charset="0"/>
                        </a:rPr>
                        <a:t>It is useful to introduce the </a:t>
                      </a:r>
                      <a:r>
                        <a:rPr lang="en-US" sz="2000" b="1" dirty="0">
                          <a:effectLst/>
                          <a:latin typeface="Calibri" panose="020F0502020204030204" pitchFamily="34" charset="0"/>
                          <a:cs typeface="Calibri" panose="020F0502020204030204" pitchFamily="34" charset="0"/>
                        </a:rPr>
                        <a:t>Event</a:t>
                      </a:r>
                      <a:r>
                        <a:rPr lang="en-GB" sz="2000" dirty="0">
                          <a:effectLst/>
                          <a:latin typeface="Calibri" panose="020F0502020204030204" pitchFamily="34" charset="0"/>
                          <a:cs typeface="Calibri" panose="020F0502020204030204" pitchFamily="34" charset="0"/>
                        </a:rPr>
                        <a:t> Entity that includes selected Entities at an M-Location and their Animations during a period. Therefore, an Event shall include:</a:t>
                      </a:r>
                    </a:p>
                    <a:p>
                      <a:pPr marL="342900" lvl="0" indent="-342900" algn="just">
                        <a:buFont typeface="+mj-lt"/>
                        <a:buAutoNum type="arabicPeriod"/>
                      </a:pPr>
                      <a:r>
                        <a:rPr lang="en-GB" sz="2000" dirty="0">
                          <a:effectLst/>
                          <a:latin typeface="Calibri" panose="020F0502020204030204" pitchFamily="34" charset="0"/>
                          <a:cs typeface="Calibri" panose="020F0502020204030204" pitchFamily="34" charset="0"/>
                        </a:rPr>
                        <a:t>M-LocationID.</a:t>
                      </a:r>
                    </a:p>
                    <a:p>
                      <a:pPr marL="342900" lvl="0" indent="-342900" algn="just">
                        <a:buFont typeface="+mj-lt"/>
                        <a:buAutoNum type="arabicPeriod"/>
                      </a:pPr>
                      <a:r>
                        <a:rPr lang="en-GB" sz="2000" dirty="0">
                          <a:effectLst/>
                          <a:latin typeface="Calibri" panose="020F0502020204030204" pitchFamily="34" charset="0"/>
                          <a:cs typeface="Calibri" panose="020F0502020204030204" pitchFamily="34" charset="0"/>
                        </a:rPr>
                        <a:t>Start Time and End Time.</a:t>
                      </a:r>
                    </a:p>
                    <a:p>
                      <a:pPr marL="342900" lvl="0" indent="-342900" algn="just">
                        <a:buFont typeface="+mj-lt"/>
                        <a:buAutoNum type="arabicPeriod"/>
                      </a:pPr>
                      <a:r>
                        <a:rPr lang="en-GB" sz="2000" dirty="0">
                          <a:effectLst/>
                          <a:latin typeface="Calibri" panose="020F0502020204030204" pitchFamily="34" charset="0"/>
                          <a:cs typeface="Calibri" panose="020F0502020204030204" pitchFamily="34" charset="0"/>
                        </a:rPr>
                        <a:t>List of Entities, their Animations, and Interactions.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000">
                          <a:effectLst/>
                          <a:latin typeface="Calibri" panose="020F0502020204030204" pitchFamily="34" charset="0"/>
                          <a:cs typeface="Calibri" panose="020F0502020204030204" pitchFamily="34" charset="0"/>
                        </a:rPr>
                        <a:t>Event</a:t>
                      </a:r>
                      <a:endParaRPr lang="en-GB"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597203587"/>
                  </a:ext>
                </a:extLst>
              </a:tr>
              <a:tr h="1097280">
                <a:tc>
                  <a:txBody>
                    <a:bodyPr/>
                    <a:lstStyle/>
                    <a:p>
                      <a:pPr marL="342900" lvl="0" indent="-342900" algn="just">
                        <a:buFont typeface="+mj-lt"/>
                        <a:buAutoNum type="arabicPeriod"/>
                      </a:pPr>
                      <a:endParaRPr lang="en-GB"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000" dirty="0">
                          <a:effectLst/>
                          <a:latin typeface="Calibri" panose="020F0502020204030204" pitchFamily="34" charset="0"/>
                          <a:cs typeface="Calibri" panose="020F0502020204030204" pitchFamily="34" charset="0"/>
                        </a:rPr>
                        <a:t>It is also useful to introduce the </a:t>
                      </a:r>
                      <a:r>
                        <a:rPr lang="en-US" sz="2000" b="1" dirty="0">
                          <a:effectLst/>
                          <a:latin typeface="Calibri" panose="020F0502020204030204" pitchFamily="34" charset="0"/>
                          <a:cs typeface="Calibri" panose="020F0502020204030204" pitchFamily="34" charset="0"/>
                        </a:rPr>
                        <a:t>Experience </a:t>
                      </a:r>
                      <a:r>
                        <a:rPr lang="en-US" sz="2000" dirty="0">
                          <a:effectLst/>
                          <a:latin typeface="Calibri" panose="020F0502020204030204" pitchFamily="34" charset="0"/>
                          <a:cs typeface="Calibri" panose="020F0502020204030204" pitchFamily="34" charset="0"/>
                        </a:rPr>
                        <a:t>Entity </a:t>
                      </a:r>
                      <a:r>
                        <a:rPr lang="en-GB" sz="2000" dirty="0">
                          <a:effectLst/>
                          <a:latin typeface="Calibri" panose="020F0502020204030204" pitchFamily="34" charset="0"/>
                          <a:cs typeface="Calibri" panose="020F0502020204030204" pitchFamily="34" charset="0"/>
                        </a:rPr>
                        <a:t>comprising selected Entities of an Event and User Interactions with the Entities of the Event. Experience shall include:</a:t>
                      </a:r>
                    </a:p>
                    <a:p>
                      <a:pPr marL="342900" lvl="0" indent="-342900" algn="just">
                        <a:buFont typeface="+mj-lt"/>
                        <a:buAutoNum type="arabicPeriod"/>
                      </a:pPr>
                      <a:r>
                        <a:rPr lang="en-GB" sz="2000" dirty="0">
                          <a:effectLst/>
                          <a:latin typeface="Calibri" panose="020F0502020204030204" pitchFamily="34" charset="0"/>
                          <a:cs typeface="Calibri" panose="020F0502020204030204" pitchFamily="34" charset="0"/>
                        </a:rPr>
                        <a:t>Start Time and End Time</a:t>
                      </a:r>
                    </a:p>
                    <a:p>
                      <a:pPr marL="342900" lvl="0" indent="-342900" algn="just">
                        <a:buFont typeface="+mj-lt"/>
                        <a:buAutoNum type="arabicPeriod"/>
                      </a:pPr>
                      <a:r>
                        <a:rPr lang="en-GB" sz="2000" dirty="0">
                          <a:effectLst/>
                          <a:latin typeface="Calibri" panose="020F0502020204030204" pitchFamily="34" charset="0"/>
                          <a:cs typeface="Calibri" panose="020F0502020204030204" pitchFamily="34" charset="0"/>
                        </a:rPr>
                        <a:t>EventID</a:t>
                      </a:r>
                    </a:p>
                    <a:p>
                      <a:pPr marL="342900" lvl="0" indent="-342900" algn="just">
                        <a:buFont typeface="+mj-lt"/>
                        <a:buAutoNum type="arabicPeriod"/>
                      </a:pPr>
                      <a:r>
                        <a:rPr lang="en-GB" sz="2000" dirty="0">
                          <a:effectLst/>
                          <a:latin typeface="Calibri" panose="020F0502020204030204" pitchFamily="34" charset="0"/>
                          <a:cs typeface="Calibri" panose="020F0502020204030204" pitchFamily="34" charset="0"/>
                        </a:rPr>
                        <a:t>List of selected Entities, their Animations, and User Interactions.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000" dirty="0">
                          <a:effectLst/>
                          <a:latin typeface="Calibri" panose="020F0502020204030204" pitchFamily="34" charset="0"/>
                          <a:cs typeface="Calibri" panose="020F0502020204030204" pitchFamily="34" charset="0"/>
                        </a:rPr>
                        <a:t>Experience</a:t>
                      </a:r>
                      <a:endParaRPr lang="en-GB"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4060120106"/>
                  </a:ext>
                </a:extLst>
              </a:tr>
            </a:tbl>
          </a:graphicData>
        </a:graphic>
      </p:graphicFrame>
    </p:spTree>
    <p:extLst>
      <p:ext uri="{BB962C8B-B14F-4D97-AF65-F5344CB8AC3E}">
        <p14:creationId xmlns:p14="http://schemas.microsoft.com/office/powerpoint/2010/main" val="39173600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9257E-9480-69EB-AEE5-84F2ADAE5BE1}"/>
              </a:ext>
            </a:extLst>
          </p:cNvPr>
          <p:cNvSpPr>
            <a:spLocks noGrp="1"/>
          </p:cNvSpPr>
          <p:nvPr>
            <p:ph type="title"/>
          </p:nvPr>
        </p:nvSpPr>
        <p:spPr/>
        <p:txBody>
          <a:bodyPr/>
          <a:lstStyle/>
          <a:p>
            <a:r>
              <a:rPr lang="en-GB" dirty="0"/>
              <a:t>Items producing a perceptible experience/2</a:t>
            </a:r>
          </a:p>
        </p:txBody>
      </p:sp>
      <p:sp>
        <p:nvSpPr>
          <p:cNvPr id="3" name="Date Placeholder 2">
            <a:extLst>
              <a:ext uri="{FF2B5EF4-FFF2-40B4-BE49-F238E27FC236}">
                <a16:creationId xmlns:a16="http://schemas.microsoft.com/office/drawing/2014/main" id="{EBEA49EA-A84B-4A1A-BFEC-05E7CA8A82A8}"/>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5B2621FD-2E7B-8352-03E4-189441B09F4F}"/>
              </a:ext>
            </a:extLst>
          </p:cNvPr>
          <p:cNvSpPr>
            <a:spLocks noGrp="1"/>
          </p:cNvSpPr>
          <p:nvPr>
            <p:ph type="sldNum" sz="quarter" idx="12"/>
          </p:nvPr>
        </p:nvSpPr>
        <p:spPr/>
        <p:txBody>
          <a:bodyPr/>
          <a:lstStyle/>
          <a:p>
            <a:fld id="{D57F1E4F-1CFF-5643-939E-217C01CDF565}" type="slidenum">
              <a:rPr lang="en-US" smtClean="0"/>
              <a:pPr/>
              <a:t>63</a:t>
            </a:fld>
            <a:endParaRPr lang="en-US" dirty="0"/>
          </a:p>
        </p:txBody>
      </p:sp>
      <p:graphicFrame>
        <p:nvGraphicFramePr>
          <p:cNvPr id="5" name="Table 4">
            <a:extLst>
              <a:ext uri="{FF2B5EF4-FFF2-40B4-BE49-F238E27FC236}">
                <a16:creationId xmlns:a16="http://schemas.microsoft.com/office/drawing/2014/main" id="{DD024661-0459-202B-2CEA-6C8FF15ED738}"/>
              </a:ext>
            </a:extLst>
          </p:cNvPr>
          <p:cNvGraphicFramePr>
            <a:graphicFrameLocks noGrp="1"/>
          </p:cNvGraphicFramePr>
          <p:nvPr>
            <p:extLst>
              <p:ext uri="{D42A27DB-BD31-4B8C-83A1-F6EECF244321}">
                <p14:modId xmlns:p14="http://schemas.microsoft.com/office/powerpoint/2010/main" val="1231131469"/>
              </p:ext>
            </p:extLst>
          </p:nvPr>
        </p:nvGraphicFramePr>
        <p:xfrm>
          <a:off x="1320800" y="1905001"/>
          <a:ext cx="10183812" cy="2665911"/>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3127482105"/>
                    </a:ext>
                  </a:extLst>
                </a:gridCol>
                <a:gridCol w="8769004">
                  <a:extLst>
                    <a:ext uri="{9D8B030D-6E8A-4147-A177-3AD203B41FA5}">
                      <a16:colId xmlns:a16="http://schemas.microsoft.com/office/drawing/2014/main" val="972402584"/>
                    </a:ext>
                  </a:extLst>
                </a:gridCol>
                <a:gridCol w="1252248">
                  <a:extLst>
                    <a:ext uri="{9D8B030D-6E8A-4147-A177-3AD203B41FA5}">
                      <a16:colId xmlns:a16="http://schemas.microsoft.com/office/drawing/2014/main" val="683761898"/>
                    </a:ext>
                  </a:extLst>
                </a:gridCol>
              </a:tblGrid>
              <a:tr h="310718">
                <a:tc>
                  <a:txBody>
                    <a:bodyPr/>
                    <a:lstStyle/>
                    <a:p>
                      <a:pPr marL="342900" lvl="0" indent="-342900" algn="ctr">
                        <a:buFont typeface="+mj-lt"/>
                        <a:buAutoNum type="arabicPeriod"/>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lvl="0" indent="0" algn="ctr">
                        <a:buFont typeface="+mj-lt"/>
                        <a:buNone/>
                      </a:pPr>
                      <a:r>
                        <a:rPr lang="en-GB" sz="2000" dirty="0">
                          <a:effectLst/>
                          <a:latin typeface="Calibri" panose="020F0502020204030204" pitchFamily="34" charset="0"/>
                          <a:ea typeface="Calibri" panose="020F0502020204030204" pitchFamily="34" charset="0"/>
                          <a:cs typeface="Calibri" panose="020F0502020204030204" pitchFamily="34" charset="0"/>
                        </a:rPr>
                        <a:t>Functional Requirements</a:t>
                      </a:r>
                    </a:p>
                  </a:txBody>
                  <a:tcPr marL="68580" marR="68580" marT="0" marB="0"/>
                </a:tc>
                <a:tc>
                  <a:txBody>
                    <a:bodyPr/>
                    <a:lstStyle/>
                    <a:p>
                      <a:pPr algn="ctr"/>
                      <a:r>
                        <a:rPr lang="en-GB" sz="2000" dirty="0">
                          <a:effectLst/>
                          <a:latin typeface="Calibri" panose="020F0502020204030204" pitchFamily="34" charset="0"/>
                          <a:ea typeface="SimSun" panose="02010600030101010101" pitchFamily="2" charset="-122"/>
                          <a:cs typeface="Calibri" panose="020F0502020204030204" pitchFamily="34" charset="0"/>
                        </a:rPr>
                        <a:t>Item</a:t>
                      </a:r>
                    </a:p>
                  </a:txBody>
                  <a:tcPr marL="68580" marR="68580" marT="0" marB="0"/>
                </a:tc>
                <a:extLst>
                  <a:ext uri="{0D108BD9-81ED-4DB2-BD59-A6C34878D82A}">
                    <a16:rowId xmlns:a16="http://schemas.microsoft.com/office/drawing/2014/main" val="1528478374"/>
                  </a:ext>
                </a:extLst>
              </a:tr>
              <a:tr h="1085386">
                <a:tc>
                  <a:txBody>
                    <a:bodyPr/>
                    <a:lstStyle/>
                    <a:p>
                      <a:pPr marL="342900" lvl="0" indent="-342900" algn="just">
                        <a:buFont typeface="+mj-lt"/>
                        <a:buAutoNum type="arabicPeriod"/>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000" b="1" dirty="0">
                          <a:effectLst/>
                          <a:latin typeface="Calibri" panose="020F0502020204030204" pitchFamily="34" charset="0"/>
                          <a:cs typeface="Calibri" panose="020F0502020204030204" pitchFamily="34" charset="0"/>
                        </a:rPr>
                        <a:t>Object</a:t>
                      </a:r>
                      <a:r>
                        <a:rPr lang="en-US" sz="2000" dirty="0">
                          <a:effectLst/>
                          <a:latin typeface="Calibri" panose="020F0502020204030204" pitchFamily="34" charset="0"/>
                          <a:cs typeface="Calibri" panose="020F0502020204030204" pitchFamily="34" charset="0"/>
                        </a:rPr>
                        <a:t> </a:t>
                      </a:r>
                      <a:r>
                        <a:rPr lang="en-GB" sz="2000" dirty="0">
                          <a:effectLst/>
                          <a:latin typeface="Calibri" panose="020F0502020204030204" pitchFamily="34" charset="0"/>
                          <a:cs typeface="Calibri" panose="020F0502020204030204" pitchFamily="34" charset="0"/>
                        </a:rPr>
                        <a:t>is an Entity representing an object including:</a:t>
                      </a:r>
                    </a:p>
                    <a:p>
                      <a:pPr marL="342900" lvl="0" indent="-342900" algn="just">
                        <a:buFont typeface="+mj-lt"/>
                        <a:buAutoNum type="arabicPeriod"/>
                      </a:pPr>
                      <a:r>
                        <a:rPr lang="en-GB" sz="2000" dirty="0">
                          <a:effectLst/>
                          <a:latin typeface="Calibri" panose="020F0502020204030204" pitchFamily="34" charset="0"/>
                          <a:cs typeface="Calibri" panose="020F0502020204030204" pitchFamily="34" charset="0"/>
                        </a:rPr>
                        <a:t>The type(s) of Media (Audio-Visual-Haptic) composing the Model.</a:t>
                      </a:r>
                    </a:p>
                    <a:p>
                      <a:pPr marL="342900" lvl="0" indent="-342900" algn="just">
                        <a:buFont typeface="+mj-lt"/>
                        <a:buAutoNum type="arabicPeriod"/>
                      </a:pPr>
                      <a:r>
                        <a:rPr lang="en-GB" sz="2000" dirty="0">
                          <a:effectLst/>
                          <a:latin typeface="Calibri" panose="020F0502020204030204" pitchFamily="34" charset="0"/>
                          <a:cs typeface="Calibri" panose="020F0502020204030204" pitchFamily="34" charset="0"/>
                        </a:rPr>
                        <a:t>The Data representation. </a:t>
                      </a:r>
                    </a:p>
                    <a:p>
                      <a:pPr marL="342900" lvl="0" indent="-342900" algn="just">
                        <a:buFont typeface="+mj-lt"/>
                        <a:buAutoNum type="arabicPeriod"/>
                      </a:pPr>
                      <a:r>
                        <a:rPr lang="en-GB" sz="2000" dirty="0">
                          <a:effectLst/>
                          <a:latin typeface="Calibri" panose="020F0502020204030204" pitchFamily="34" charset="0"/>
                          <a:cs typeface="Calibri" panose="020F0502020204030204" pitchFamily="34" charset="0"/>
                        </a:rPr>
                        <a:t>The Data Format used.</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000" dirty="0">
                          <a:effectLst/>
                          <a:latin typeface="Calibri" panose="020F0502020204030204" pitchFamily="34" charset="0"/>
                          <a:cs typeface="Calibri" panose="020F0502020204030204" pitchFamily="34" charset="0"/>
                        </a:rPr>
                        <a:t>Object</a:t>
                      </a:r>
                      <a:endParaRPr lang="en-GB"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795236023"/>
                  </a:ext>
                </a:extLst>
              </a:tr>
              <a:tr h="542693">
                <a:tc>
                  <a:txBody>
                    <a:bodyPr/>
                    <a:lstStyle/>
                    <a:p>
                      <a:pPr marL="342900" lvl="0" indent="-342900" algn="just">
                        <a:buFont typeface="+mj-lt"/>
                        <a:buAutoNum type="arabicPeriod"/>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000" b="1" i="1" dirty="0">
                          <a:effectLst/>
                          <a:latin typeface="Calibri" panose="020F0502020204030204" pitchFamily="34" charset="0"/>
                          <a:ea typeface="SimSun" panose="02010600030101010101" pitchFamily="2" charset="-122"/>
                          <a:cs typeface="Calibri" panose="020F0502020204030204" pitchFamily="34" charset="0"/>
                        </a:rPr>
                        <a:t>Model</a:t>
                      </a:r>
                      <a:r>
                        <a:rPr lang="en-US" sz="2000" i="1" dirty="0">
                          <a:effectLst/>
                          <a:latin typeface="Calibri" panose="020F0502020204030204" pitchFamily="34" charset="0"/>
                          <a:ea typeface="SimSun" panose="02010600030101010101" pitchFamily="2" charset="-122"/>
                          <a:cs typeface="Calibri" panose="020F0502020204030204" pitchFamily="34" charset="0"/>
                        </a:rPr>
                        <a:t> </a:t>
                      </a:r>
                      <a:r>
                        <a:rPr lang="en-GB" sz="2000" dirty="0">
                          <a:effectLst/>
                          <a:latin typeface="Calibri" panose="020F0502020204030204" pitchFamily="34" charset="0"/>
                          <a:ea typeface="SimSun" panose="02010600030101010101" pitchFamily="2" charset="-122"/>
                          <a:cs typeface="Calibri" panose="020F0502020204030204" pitchFamily="34" charset="0"/>
                        </a:rPr>
                        <a:t>is an Object representing a real object with its features ready to be MM-Animated or UM-Animated.</a:t>
                      </a:r>
                    </a:p>
                  </a:txBody>
                  <a:tcPr marL="68580" marR="68580" marT="0" marB="0"/>
                </a:tc>
                <a:tc>
                  <a:txBody>
                    <a:bodyPr/>
                    <a:lstStyle/>
                    <a:p>
                      <a:pPr algn="just"/>
                      <a:r>
                        <a:rPr lang="en-US" sz="2000" i="1">
                          <a:effectLst/>
                          <a:latin typeface="Calibri" panose="020F0502020204030204" pitchFamily="34" charset="0"/>
                          <a:ea typeface="SimSun" panose="02010600030101010101" pitchFamily="2" charset="-122"/>
                          <a:cs typeface="Calibri" panose="020F0502020204030204" pitchFamily="34" charset="0"/>
                        </a:rPr>
                        <a:t>Model</a:t>
                      </a:r>
                      <a:endParaRPr lang="en-GB"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992651889"/>
                  </a:ext>
                </a:extLst>
              </a:tr>
              <a:tr h="526393">
                <a:tc>
                  <a:txBody>
                    <a:bodyPr/>
                    <a:lstStyle/>
                    <a:p>
                      <a:pPr marL="342900" lvl="0" indent="-342900" algn="just">
                        <a:buFont typeface="+mj-lt"/>
                        <a:buAutoNum type="arabicPeriod"/>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000" b="1" i="1" dirty="0">
                          <a:effectLst/>
                          <a:latin typeface="Calibri" panose="020F0502020204030204" pitchFamily="34" charset="0"/>
                          <a:ea typeface="SimSun" panose="02010600030101010101" pitchFamily="2" charset="-122"/>
                          <a:cs typeface="Calibri" panose="020F0502020204030204" pitchFamily="34" charset="0"/>
                        </a:rPr>
                        <a:t>Persona</a:t>
                      </a:r>
                      <a:r>
                        <a:rPr lang="en-US" sz="2000" i="1" dirty="0">
                          <a:effectLst/>
                          <a:latin typeface="Calibri" panose="020F0502020204030204" pitchFamily="34" charset="0"/>
                          <a:ea typeface="SimSun" panose="02010600030101010101" pitchFamily="2" charset="-122"/>
                          <a:cs typeface="Calibri" panose="020F0502020204030204" pitchFamily="34" charset="0"/>
                        </a:rPr>
                        <a:t> </a:t>
                      </a:r>
                      <a:r>
                        <a:rPr lang="en-GB" sz="2000" dirty="0">
                          <a:effectLst/>
                          <a:latin typeface="Calibri" panose="020F0502020204030204" pitchFamily="34" charset="0"/>
                          <a:ea typeface="SimSun" panose="02010600030101010101" pitchFamily="2" charset="-122"/>
                          <a:cs typeface="Calibri" panose="020F0502020204030204" pitchFamily="34" charset="0"/>
                        </a:rPr>
                        <a:t>is a Model representing a human.</a:t>
                      </a:r>
                    </a:p>
                  </a:txBody>
                  <a:tcPr marL="68580" marR="68580" marT="0" marB="0"/>
                </a:tc>
                <a:tc>
                  <a:txBody>
                    <a:bodyPr/>
                    <a:lstStyle/>
                    <a:p>
                      <a:pPr algn="just"/>
                      <a:r>
                        <a:rPr lang="en-US" sz="2000" i="1" dirty="0">
                          <a:effectLst/>
                          <a:latin typeface="Calibri" panose="020F0502020204030204" pitchFamily="34" charset="0"/>
                          <a:ea typeface="SimSun" panose="02010600030101010101" pitchFamily="2" charset="-122"/>
                          <a:cs typeface="Calibri" panose="020F0502020204030204" pitchFamily="34" charset="0"/>
                        </a:rPr>
                        <a:t>Persona</a:t>
                      </a:r>
                      <a:endParaRPr lang="en-GB"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812838471"/>
                  </a:ext>
                </a:extLst>
              </a:tr>
            </a:tbl>
          </a:graphicData>
        </a:graphic>
      </p:graphicFrame>
    </p:spTree>
    <p:extLst>
      <p:ext uri="{BB962C8B-B14F-4D97-AF65-F5344CB8AC3E}">
        <p14:creationId xmlns:p14="http://schemas.microsoft.com/office/powerpoint/2010/main" val="37584444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7C748-62C9-38F0-073F-8865F4B7FE2F}"/>
              </a:ext>
            </a:extLst>
          </p:cNvPr>
          <p:cNvSpPr>
            <a:spLocks noGrp="1"/>
          </p:cNvSpPr>
          <p:nvPr>
            <p:ph type="title"/>
          </p:nvPr>
        </p:nvSpPr>
        <p:spPr/>
        <p:txBody>
          <a:bodyPr/>
          <a:lstStyle/>
          <a:p>
            <a:r>
              <a:rPr lang="en-GB" dirty="0"/>
              <a:t>Items producing a perceptible experience/3</a:t>
            </a:r>
          </a:p>
        </p:txBody>
      </p:sp>
      <p:sp>
        <p:nvSpPr>
          <p:cNvPr id="3" name="Date Placeholder 2">
            <a:extLst>
              <a:ext uri="{FF2B5EF4-FFF2-40B4-BE49-F238E27FC236}">
                <a16:creationId xmlns:a16="http://schemas.microsoft.com/office/drawing/2014/main" id="{383077E2-0856-64E8-680E-145B1B3F4CE9}"/>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53FE4714-0E86-435C-27C2-8B58B4A5C5DD}"/>
              </a:ext>
            </a:extLst>
          </p:cNvPr>
          <p:cNvSpPr>
            <a:spLocks noGrp="1"/>
          </p:cNvSpPr>
          <p:nvPr>
            <p:ph type="sldNum" sz="quarter" idx="12"/>
          </p:nvPr>
        </p:nvSpPr>
        <p:spPr/>
        <p:txBody>
          <a:bodyPr/>
          <a:lstStyle/>
          <a:p>
            <a:fld id="{D57F1E4F-1CFF-5643-939E-217C01CDF565}" type="slidenum">
              <a:rPr lang="en-US" smtClean="0"/>
              <a:pPr/>
              <a:t>64</a:t>
            </a:fld>
            <a:endParaRPr lang="en-US" dirty="0"/>
          </a:p>
        </p:txBody>
      </p:sp>
      <p:graphicFrame>
        <p:nvGraphicFramePr>
          <p:cNvPr id="5" name="Table 4">
            <a:extLst>
              <a:ext uri="{FF2B5EF4-FFF2-40B4-BE49-F238E27FC236}">
                <a16:creationId xmlns:a16="http://schemas.microsoft.com/office/drawing/2014/main" id="{6108C809-B756-1C57-4AF5-7C10A375E44D}"/>
              </a:ext>
            </a:extLst>
          </p:cNvPr>
          <p:cNvGraphicFramePr>
            <a:graphicFrameLocks noGrp="1"/>
          </p:cNvGraphicFramePr>
          <p:nvPr>
            <p:extLst>
              <p:ext uri="{D42A27DB-BD31-4B8C-83A1-F6EECF244321}">
                <p14:modId xmlns:p14="http://schemas.microsoft.com/office/powerpoint/2010/main" val="2709518751"/>
              </p:ext>
            </p:extLst>
          </p:nvPr>
        </p:nvGraphicFramePr>
        <p:xfrm>
          <a:off x="1320800" y="1812640"/>
          <a:ext cx="10183812" cy="465328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3528538459"/>
                    </a:ext>
                  </a:extLst>
                </a:gridCol>
                <a:gridCol w="8575040">
                  <a:extLst>
                    <a:ext uri="{9D8B030D-6E8A-4147-A177-3AD203B41FA5}">
                      <a16:colId xmlns:a16="http://schemas.microsoft.com/office/drawing/2014/main" val="1946429417"/>
                    </a:ext>
                  </a:extLst>
                </a:gridCol>
                <a:gridCol w="1446212">
                  <a:extLst>
                    <a:ext uri="{9D8B030D-6E8A-4147-A177-3AD203B41FA5}">
                      <a16:colId xmlns:a16="http://schemas.microsoft.com/office/drawing/2014/main" val="510148653"/>
                    </a:ext>
                  </a:extLst>
                </a:gridCol>
              </a:tblGrid>
              <a:tr h="401320">
                <a:tc>
                  <a:txBody>
                    <a:bodyPr/>
                    <a:lstStyle/>
                    <a:p>
                      <a:pPr marL="342900" lvl="0" indent="-342900" algn="just">
                        <a:buFont typeface="+mj-lt"/>
                        <a:buAutoNum type="arabicPeriod"/>
                      </a:pPr>
                      <a:endParaRPr lang="en-GB"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457200" lvl="1" indent="0" algn="ctr">
                        <a:buFont typeface="+mj-lt"/>
                        <a:buNone/>
                      </a:pPr>
                      <a:r>
                        <a:rPr lang="en-GB" sz="2100" dirty="0">
                          <a:effectLst/>
                          <a:latin typeface="Calibri" panose="020F0502020204030204" pitchFamily="34" charset="0"/>
                          <a:ea typeface="Calibri" panose="020F0502020204030204" pitchFamily="34" charset="0"/>
                          <a:cs typeface="Calibri" panose="020F0502020204030204" pitchFamily="34" charset="0"/>
                        </a:rPr>
                        <a:t>Functional Requirements</a:t>
                      </a:r>
                    </a:p>
                  </a:txBody>
                  <a:tcPr marL="68580" marR="68580" marT="0" marB="0"/>
                </a:tc>
                <a:tc>
                  <a:txBody>
                    <a:bodyPr/>
                    <a:lstStyle/>
                    <a:p>
                      <a:pPr algn="ctr"/>
                      <a:r>
                        <a:rPr lang="en-GB" sz="2100" dirty="0">
                          <a:effectLst/>
                          <a:latin typeface="Calibri" panose="020F0502020204030204" pitchFamily="34" charset="0"/>
                          <a:ea typeface="SimSun" panose="02010600030101010101" pitchFamily="2" charset="-122"/>
                          <a:cs typeface="Calibri" panose="020F0502020204030204" pitchFamily="34" charset="0"/>
                        </a:rPr>
                        <a:t>Item</a:t>
                      </a:r>
                    </a:p>
                  </a:txBody>
                  <a:tcPr marL="68580" marR="68580" marT="0" marB="0"/>
                </a:tc>
                <a:extLst>
                  <a:ext uri="{0D108BD9-81ED-4DB2-BD59-A6C34878D82A}">
                    <a16:rowId xmlns:a16="http://schemas.microsoft.com/office/drawing/2014/main" val="1598845668"/>
                  </a:ext>
                </a:extLst>
              </a:tr>
              <a:tr h="731520">
                <a:tc>
                  <a:txBody>
                    <a:bodyPr/>
                    <a:lstStyle/>
                    <a:p>
                      <a:pPr marL="342900" lvl="0" indent="-342900" algn="just">
                        <a:buFont typeface="+mj-lt"/>
                        <a:buAutoNum type="arabicPeriod"/>
                      </a:pPr>
                      <a:endParaRPr lang="en-GB"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100" b="1" i="1" dirty="0">
                          <a:effectLst/>
                          <a:latin typeface="Calibri" panose="020F0502020204030204" pitchFamily="34" charset="0"/>
                          <a:ea typeface="SimSun" panose="02010600030101010101" pitchFamily="2" charset="-122"/>
                          <a:cs typeface="Calibri" panose="020F0502020204030204" pitchFamily="34" charset="0"/>
                        </a:rPr>
                        <a:t>Scene</a:t>
                      </a:r>
                      <a:r>
                        <a:rPr lang="en-US" sz="2100" i="1" dirty="0">
                          <a:effectLst/>
                          <a:latin typeface="Calibri" panose="020F0502020204030204" pitchFamily="34" charset="0"/>
                          <a:ea typeface="SimSun" panose="02010600030101010101" pitchFamily="2" charset="-122"/>
                          <a:cs typeface="Calibri" panose="020F0502020204030204" pitchFamily="34" charset="0"/>
                        </a:rPr>
                        <a:t> </a:t>
                      </a:r>
                      <a:r>
                        <a:rPr lang="en-GB" sz="2100" dirty="0">
                          <a:effectLst/>
                          <a:latin typeface="Calibri" panose="020F0502020204030204" pitchFamily="34" charset="0"/>
                          <a:ea typeface="SimSun" panose="02010600030101010101" pitchFamily="2" charset="-122"/>
                          <a:cs typeface="Calibri" panose="020F0502020204030204" pitchFamily="34" charset="0"/>
                        </a:rPr>
                        <a:t>is a composition of Objects with the following features: </a:t>
                      </a:r>
                    </a:p>
                    <a:p>
                      <a:pPr marL="342900" lvl="0" indent="-342900" algn="just">
                        <a:buFont typeface="+mj-lt"/>
                        <a:buAutoNum type="arabicPeriod"/>
                      </a:pPr>
                      <a:r>
                        <a:rPr lang="en-GB" sz="2100" dirty="0">
                          <a:effectLst/>
                          <a:latin typeface="Calibri" panose="020F0502020204030204" pitchFamily="34" charset="0"/>
                          <a:ea typeface="Calibri" panose="020F0502020204030204" pitchFamily="34" charset="0"/>
                          <a:cs typeface="Calibri" panose="020F0502020204030204" pitchFamily="34" charset="0"/>
                        </a:rPr>
                        <a:t>May be hierarchical.</a:t>
                      </a:r>
                    </a:p>
                    <a:p>
                      <a:pPr marL="342900" lvl="0" indent="-342900" algn="just">
                        <a:buFont typeface="+mj-lt"/>
                        <a:buAutoNum type="arabicPeriod"/>
                      </a:pPr>
                      <a:r>
                        <a:rPr lang="en-GB" sz="2100" dirty="0">
                          <a:effectLst/>
                          <a:latin typeface="Calibri" panose="020F0502020204030204" pitchFamily="34" charset="0"/>
                          <a:ea typeface="Calibri" panose="020F0502020204030204" pitchFamily="34" charset="0"/>
                          <a:cs typeface="Calibri" panose="020F0502020204030204" pitchFamily="34" charset="0"/>
                        </a:rPr>
                        <a:t>May be MM-Embedded at a specified M-Location.</a:t>
                      </a:r>
                    </a:p>
                    <a:p>
                      <a:pPr marL="342900" lvl="0" indent="-342900" algn="just">
                        <a:buFont typeface="+mj-lt"/>
                        <a:buAutoNum type="arabicPeriod"/>
                      </a:pPr>
                      <a:r>
                        <a:rPr lang="en-GB" sz="2100" dirty="0">
                          <a:effectLst/>
                          <a:latin typeface="Calibri" panose="020F0502020204030204" pitchFamily="34" charset="0"/>
                          <a:ea typeface="Calibri" panose="020F0502020204030204" pitchFamily="34" charset="0"/>
                          <a:cs typeface="Calibri" panose="020F0502020204030204" pitchFamily="34" charset="0"/>
                        </a:rPr>
                        <a:t>Represent Objects:</a:t>
                      </a:r>
                    </a:p>
                    <a:p>
                      <a:pPr marL="742950" lvl="1" indent="-285750" algn="just">
                        <a:buFont typeface="+mj-lt"/>
                        <a:buAutoNum type="arabicPeriod"/>
                      </a:pPr>
                      <a:r>
                        <a:rPr lang="en-GB" sz="2100" dirty="0">
                          <a:effectLst/>
                          <a:latin typeface="Calibri" panose="020F0502020204030204" pitchFamily="34" charset="0"/>
                          <a:ea typeface="Calibri" panose="020F0502020204030204" pitchFamily="34" charset="0"/>
                          <a:cs typeface="Calibri" panose="020F0502020204030204" pitchFamily="34" charset="0"/>
                        </a:rPr>
                        <a:t>With a Spatial Attitude.</a:t>
                      </a:r>
                    </a:p>
                    <a:p>
                      <a:pPr marL="742950" lvl="1" indent="-285750" algn="just">
                        <a:buFont typeface="+mj-lt"/>
                        <a:buAutoNum type="arabicPeriod"/>
                      </a:pPr>
                      <a:r>
                        <a:rPr lang="en-GB" sz="2100" dirty="0">
                          <a:effectLst/>
                          <a:latin typeface="Calibri" panose="020F0502020204030204" pitchFamily="34" charset="0"/>
                          <a:ea typeface="Calibri" panose="020F0502020204030204" pitchFamily="34" charset="0"/>
                          <a:cs typeface="Calibri" panose="020F0502020204030204" pitchFamily="34" charset="0"/>
                        </a:rPr>
                        <a:t>Animated by streams or by an autonomous agent.</a:t>
                      </a:r>
                    </a:p>
                  </a:txBody>
                  <a:tcPr marL="68580" marR="68580" marT="0" marB="0"/>
                </a:tc>
                <a:tc>
                  <a:txBody>
                    <a:bodyPr/>
                    <a:lstStyle/>
                    <a:p>
                      <a:pPr algn="just"/>
                      <a:r>
                        <a:rPr lang="en-US" sz="2100" i="1" dirty="0">
                          <a:effectLst/>
                          <a:latin typeface="Calibri" panose="020F0502020204030204" pitchFamily="34" charset="0"/>
                          <a:ea typeface="SimSun" panose="02010600030101010101" pitchFamily="2" charset="-122"/>
                          <a:cs typeface="Calibri" panose="020F0502020204030204" pitchFamily="34" charset="0"/>
                        </a:rPr>
                        <a:t>Scene</a:t>
                      </a:r>
                      <a:endParaRPr lang="en-GB" sz="21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464822863"/>
                  </a:ext>
                </a:extLst>
              </a:tr>
              <a:tr h="731520">
                <a:tc>
                  <a:txBody>
                    <a:bodyPr/>
                    <a:lstStyle/>
                    <a:p>
                      <a:pPr marL="342900" lvl="0" indent="-342900" algn="just">
                        <a:buFont typeface="+mj-lt"/>
                        <a:buAutoNum type="arabicPeriod"/>
                      </a:pPr>
                      <a:endParaRPr lang="en-GB"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100" dirty="0">
                          <a:effectLst/>
                          <a:latin typeface="Calibri" panose="020F0502020204030204" pitchFamily="34" charset="0"/>
                          <a:ea typeface="SimSun" panose="02010600030101010101" pitchFamily="2" charset="-122"/>
                          <a:cs typeface="Calibri" panose="020F0502020204030204" pitchFamily="34" charset="0"/>
                        </a:rPr>
                        <a:t>A </a:t>
                      </a:r>
                      <a:r>
                        <a:rPr lang="en-US" sz="2100" b="1" i="1" dirty="0">
                          <a:effectLst/>
                          <a:latin typeface="Calibri" panose="020F0502020204030204" pitchFamily="34" charset="0"/>
                          <a:ea typeface="SimSun" panose="02010600030101010101" pitchFamily="2" charset="-122"/>
                          <a:cs typeface="Calibri" panose="020F0502020204030204" pitchFamily="34" charset="0"/>
                        </a:rPr>
                        <a:t>Stream</a:t>
                      </a:r>
                      <a:r>
                        <a:rPr lang="en-US" sz="2100" i="1" dirty="0">
                          <a:effectLst/>
                          <a:latin typeface="Calibri" panose="020F0502020204030204" pitchFamily="34" charset="0"/>
                          <a:ea typeface="SimSun" panose="02010600030101010101" pitchFamily="2" charset="-122"/>
                          <a:cs typeface="Calibri" panose="020F0502020204030204" pitchFamily="34" charset="0"/>
                        </a:rPr>
                        <a:t> </a:t>
                      </a:r>
                      <a:r>
                        <a:rPr lang="en-US" sz="2100" dirty="0">
                          <a:effectLst/>
                          <a:latin typeface="Calibri" panose="020F0502020204030204" pitchFamily="34" charset="0"/>
                          <a:ea typeface="SimSun" panose="02010600030101010101" pitchFamily="2" charset="-122"/>
                          <a:cs typeface="Calibri" panose="020F0502020204030204" pitchFamily="34" charset="0"/>
                        </a:rPr>
                        <a:t>is made by a continuous flow of Data with the following features:</a:t>
                      </a:r>
                      <a:endParaRPr lang="en-GB" sz="2100" dirty="0">
                        <a:effectLst/>
                        <a:latin typeface="Calibri" panose="020F0502020204030204" pitchFamily="34" charset="0"/>
                        <a:ea typeface="SimSun" panose="02010600030101010101" pitchFamily="2" charset="-122"/>
                        <a:cs typeface="Calibri" panose="020F0502020204030204" pitchFamily="34" charset="0"/>
                      </a:endParaRPr>
                    </a:p>
                    <a:p>
                      <a:pPr marL="342900" lvl="0" indent="-342900" algn="just">
                        <a:buFont typeface="+mj-lt"/>
                        <a:buAutoNum type="arabicPeriod"/>
                      </a:pPr>
                      <a:r>
                        <a:rPr lang="en-US" sz="2100" dirty="0">
                          <a:effectLst/>
                          <a:latin typeface="Calibri" panose="020F0502020204030204" pitchFamily="34" charset="0"/>
                          <a:ea typeface="Calibri" panose="020F0502020204030204" pitchFamily="34" charset="0"/>
                          <a:cs typeface="Calibri" panose="020F0502020204030204" pitchFamily="34" charset="0"/>
                        </a:rPr>
                        <a:t>May be scalable in space and time.</a:t>
                      </a:r>
                      <a:endParaRPr lang="en-GB" sz="2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en-US" sz="2100" dirty="0">
                          <a:effectLst/>
                          <a:latin typeface="Calibri" panose="020F0502020204030204" pitchFamily="34" charset="0"/>
                          <a:ea typeface="Calibri" panose="020F0502020204030204" pitchFamily="34" charset="0"/>
                          <a:cs typeface="Calibri" panose="020F0502020204030204" pitchFamily="34" charset="0"/>
                        </a:rPr>
                        <a:t>May be used to:</a:t>
                      </a:r>
                      <a:endParaRPr lang="en-GB" sz="21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buFont typeface="+mj-lt"/>
                        <a:buAutoNum type="arabicPeriod"/>
                      </a:pPr>
                      <a:r>
                        <a:rPr lang="en-US" sz="2100" dirty="0">
                          <a:effectLst/>
                          <a:latin typeface="Calibri" panose="020F0502020204030204" pitchFamily="34" charset="0"/>
                          <a:ea typeface="Calibri" panose="020F0502020204030204" pitchFamily="34" charset="0"/>
                          <a:cs typeface="Calibri" panose="020F0502020204030204" pitchFamily="34" charset="0"/>
                        </a:rPr>
                        <a:t>Animate a Model.</a:t>
                      </a:r>
                      <a:endParaRPr lang="en-GB" sz="21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buFont typeface="+mj-lt"/>
                        <a:buAutoNum type="arabicPeriod"/>
                      </a:pPr>
                      <a:r>
                        <a:rPr lang="en-US" sz="2100" dirty="0">
                          <a:effectLst/>
                          <a:latin typeface="Calibri" panose="020F0502020204030204" pitchFamily="34" charset="0"/>
                          <a:ea typeface="Calibri" panose="020F0502020204030204" pitchFamily="34" charset="0"/>
                          <a:cs typeface="Calibri" panose="020F0502020204030204" pitchFamily="34" charset="0"/>
                        </a:rPr>
                        <a:t>Represent a </a:t>
                      </a:r>
                      <a:r>
                        <a:rPr lang="en-US" sz="2100" dirty="0" err="1">
                          <a:effectLst/>
                          <a:latin typeface="Calibri" panose="020F0502020204030204" pitchFamily="34" charset="0"/>
                          <a:ea typeface="Calibri" panose="020F0502020204030204" pitchFamily="34" charset="0"/>
                          <a:cs typeface="Calibri" panose="020F0502020204030204" pitchFamily="34" charset="0"/>
                        </a:rPr>
                        <a:t>Digitised</a:t>
                      </a:r>
                      <a:r>
                        <a:rPr lang="en-US" sz="2100" dirty="0">
                          <a:effectLst/>
                          <a:latin typeface="Calibri" panose="020F0502020204030204" pitchFamily="34" charset="0"/>
                          <a:ea typeface="Calibri" panose="020F0502020204030204" pitchFamily="34" charset="0"/>
                          <a:cs typeface="Calibri" panose="020F0502020204030204" pitchFamily="34" charset="0"/>
                        </a:rPr>
                        <a:t> Object in an M-Instance.</a:t>
                      </a:r>
                      <a:endParaRPr lang="en-GB"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100" i="1">
                          <a:effectLst/>
                          <a:latin typeface="Calibri" panose="020F0502020204030204" pitchFamily="34" charset="0"/>
                          <a:ea typeface="SimSun" panose="02010600030101010101" pitchFamily="2" charset="-122"/>
                          <a:cs typeface="Calibri" panose="020F0502020204030204" pitchFamily="34" charset="0"/>
                        </a:rPr>
                        <a:t>Stream</a:t>
                      </a:r>
                      <a:endParaRPr lang="en-GB" sz="21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1636111511"/>
                  </a:ext>
                </a:extLst>
              </a:tr>
              <a:tr h="731520">
                <a:tc>
                  <a:txBody>
                    <a:bodyPr/>
                    <a:lstStyle/>
                    <a:p>
                      <a:pPr marL="342900" lvl="0" indent="-342900" algn="just">
                        <a:buFont typeface="+mj-lt"/>
                        <a:buAutoNum type="arabicPeriod"/>
                      </a:pPr>
                      <a:endParaRPr lang="en-GB"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100" b="1" i="1" dirty="0">
                          <a:effectLst/>
                          <a:latin typeface="Calibri" panose="020F0502020204030204" pitchFamily="34" charset="0"/>
                          <a:ea typeface="SimSun" panose="02010600030101010101" pitchFamily="2" charset="-122"/>
                          <a:cs typeface="Calibri" panose="020F0502020204030204" pitchFamily="34" charset="0"/>
                        </a:rPr>
                        <a:t>Interaction</a:t>
                      </a:r>
                      <a:r>
                        <a:rPr lang="en-GB" sz="2100" dirty="0">
                          <a:effectLst/>
                          <a:latin typeface="Calibri" panose="020F0502020204030204" pitchFamily="34" charset="0"/>
                          <a:ea typeface="SimSun" panose="02010600030101010101" pitchFamily="2" charset="-122"/>
                          <a:cs typeface="Calibri" panose="020F0502020204030204" pitchFamily="34" charset="0"/>
                        </a:rPr>
                        <a:t> contains the Request-Action issued by a User on an Entity at an M-Locations and the corresponding Time.</a:t>
                      </a:r>
                    </a:p>
                  </a:txBody>
                  <a:tcPr marL="68580" marR="68580" marT="0" marB="0"/>
                </a:tc>
                <a:tc>
                  <a:txBody>
                    <a:bodyPr/>
                    <a:lstStyle/>
                    <a:p>
                      <a:pPr algn="just"/>
                      <a:r>
                        <a:rPr lang="en-US" sz="2100" i="1" dirty="0">
                          <a:effectLst/>
                          <a:latin typeface="Calibri" panose="020F0502020204030204" pitchFamily="34" charset="0"/>
                          <a:ea typeface="SimSun" panose="02010600030101010101" pitchFamily="2" charset="-122"/>
                          <a:cs typeface="Calibri" panose="020F0502020204030204" pitchFamily="34" charset="0"/>
                        </a:rPr>
                        <a:t>Interaction</a:t>
                      </a:r>
                      <a:endParaRPr lang="en-GB" sz="21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628079918"/>
                  </a:ext>
                </a:extLst>
              </a:tr>
            </a:tbl>
          </a:graphicData>
        </a:graphic>
      </p:graphicFrame>
    </p:spTree>
    <p:extLst>
      <p:ext uri="{BB962C8B-B14F-4D97-AF65-F5344CB8AC3E}">
        <p14:creationId xmlns:p14="http://schemas.microsoft.com/office/powerpoint/2010/main" val="4874175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C9068-F2DC-2A19-77D5-040C415E448C}"/>
              </a:ext>
            </a:extLst>
          </p:cNvPr>
          <p:cNvSpPr>
            <a:spLocks noGrp="1"/>
          </p:cNvSpPr>
          <p:nvPr>
            <p:ph type="title"/>
          </p:nvPr>
        </p:nvSpPr>
        <p:spPr/>
        <p:txBody>
          <a:bodyPr/>
          <a:lstStyle/>
          <a:p>
            <a:r>
              <a:rPr lang="en-GB" dirty="0"/>
              <a:t>Items producing a perceptible experience/4</a:t>
            </a:r>
          </a:p>
        </p:txBody>
      </p:sp>
      <p:sp>
        <p:nvSpPr>
          <p:cNvPr id="3" name="Date Placeholder 2">
            <a:extLst>
              <a:ext uri="{FF2B5EF4-FFF2-40B4-BE49-F238E27FC236}">
                <a16:creationId xmlns:a16="http://schemas.microsoft.com/office/drawing/2014/main" id="{51A29FFB-C8E6-8197-9638-F2156C4EC499}"/>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109E1976-75BD-E516-39BB-7244673CE15C}"/>
              </a:ext>
            </a:extLst>
          </p:cNvPr>
          <p:cNvSpPr>
            <a:spLocks noGrp="1"/>
          </p:cNvSpPr>
          <p:nvPr>
            <p:ph type="sldNum" sz="quarter" idx="12"/>
          </p:nvPr>
        </p:nvSpPr>
        <p:spPr/>
        <p:txBody>
          <a:bodyPr/>
          <a:lstStyle/>
          <a:p>
            <a:fld id="{D57F1E4F-1CFF-5643-939E-217C01CDF565}" type="slidenum">
              <a:rPr lang="en-US" smtClean="0"/>
              <a:pPr/>
              <a:t>65</a:t>
            </a:fld>
            <a:endParaRPr lang="en-US" dirty="0"/>
          </a:p>
        </p:txBody>
      </p:sp>
      <p:graphicFrame>
        <p:nvGraphicFramePr>
          <p:cNvPr id="5" name="Table 4">
            <a:extLst>
              <a:ext uri="{FF2B5EF4-FFF2-40B4-BE49-F238E27FC236}">
                <a16:creationId xmlns:a16="http://schemas.microsoft.com/office/drawing/2014/main" id="{3E904722-D004-0C69-B795-389561F80F43}"/>
              </a:ext>
            </a:extLst>
          </p:cNvPr>
          <p:cNvGraphicFramePr>
            <a:graphicFrameLocks noGrp="1"/>
          </p:cNvGraphicFramePr>
          <p:nvPr>
            <p:extLst>
              <p:ext uri="{D42A27DB-BD31-4B8C-83A1-F6EECF244321}">
                <p14:modId xmlns:p14="http://schemas.microsoft.com/office/powerpoint/2010/main" val="1801095808"/>
              </p:ext>
            </p:extLst>
          </p:nvPr>
        </p:nvGraphicFramePr>
        <p:xfrm>
          <a:off x="1320799" y="1905000"/>
          <a:ext cx="10183812" cy="304800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3494094436"/>
                    </a:ext>
                  </a:extLst>
                </a:gridCol>
                <a:gridCol w="8564881">
                  <a:extLst>
                    <a:ext uri="{9D8B030D-6E8A-4147-A177-3AD203B41FA5}">
                      <a16:colId xmlns:a16="http://schemas.microsoft.com/office/drawing/2014/main" val="693110143"/>
                    </a:ext>
                  </a:extLst>
                </a:gridCol>
                <a:gridCol w="1456371">
                  <a:extLst>
                    <a:ext uri="{9D8B030D-6E8A-4147-A177-3AD203B41FA5}">
                      <a16:colId xmlns:a16="http://schemas.microsoft.com/office/drawing/2014/main" val="159207517"/>
                    </a:ext>
                  </a:extLst>
                </a:gridCol>
              </a:tblGrid>
              <a:tr h="365760">
                <a:tc>
                  <a:txBody>
                    <a:bodyPr/>
                    <a:lstStyle/>
                    <a:p>
                      <a:pPr algn="just"/>
                      <a:endParaRPr lang="en-GB" sz="22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endParaRPr lang="en-GB" sz="22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endParaRPr lang="en-GB" sz="22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368978901"/>
                  </a:ext>
                </a:extLst>
              </a:tr>
              <a:tr h="1463040">
                <a:tc>
                  <a:txBody>
                    <a:bodyPr/>
                    <a:lstStyle/>
                    <a:p>
                      <a:pPr marL="742950" lvl="1" indent="-285750" algn="just">
                        <a:buFont typeface="+mj-lt"/>
                        <a:buAutoNum type="arabicPeriod"/>
                      </a:pP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200" b="1" dirty="0">
                          <a:effectLst/>
                          <a:latin typeface="Calibri" panose="020F0502020204030204" pitchFamily="34" charset="0"/>
                          <a:cs typeface="Calibri" panose="020F0502020204030204" pitchFamily="34" charset="0"/>
                        </a:rPr>
                        <a:t>Map </a:t>
                      </a:r>
                      <a:r>
                        <a:rPr lang="en-GB" sz="2200" dirty="0">
                          <a:effectLst/>
                          <a:latin typeface="Calibri" panose="020F0502020204030204" pitchFamily="34" charset="0"/>
                          <a:cs typeface="Calibri" panose="020F0502020204030204" pitchFamily="34" charset="0"/>
                        </a:rPr>
                        <a:t>contains a structure establishing a correspondence between U-Locations with M-Locations e.g., for AR applications). Therefore, a Map shall include:</a:t>
                      </a:r>
                    </a:p>
                    <a:p>
                      <a:pPr marL="342900" lvl="0" indent="-342900" algn="just">
                        <a:buFont typeface="+mj-lt"/>
                        <a:buAutoNum type="arabicPeriod"/>
                      </a:pPr>
                      <a:r>
                        <a:rPr lang="en-GB" sz="2200" dirty="0">
                          <a:effectLst/>
                          <a:latin typeface="Calibri" panose="020F0502020204030204" pitchFamily="34" charset="0"/>
                          <a:cs typeface="Calibri" panose="020F0502020204030204" pitchFamily="34" charset="0"/>
                        </a:rPr>
                        <a:t>The M-Instance the Map refers to.</a:t>
                      </a:r>
                    </a:p>
                    <a:p>
                      <a:pPr marL="342900" lvl="0" indent="-342900" algn="just">
                        <a:buFont typeface="+mj-lt"/>
                        <a:buAutoNum type="arabicPeriod"/>
                      </a:pPr>
                      <a:r>
                        <a:rPr lang="en-GB" sz="2200" dirty="0">
                          <a:effectLst/>
                          <a:latin typeface="Calibri" panose="020F0502020204030204" pitchFamily="34" charset="0"/>
                          <a:cs typeface="Calibri" panose="020F0502020204030204" pitchFamily="34" charset="0"/>
                        </a:rPr>
                        <a:t>For each U-Location having one correspondence with an M-Location:</a:t>
                      </a:r>
                    </a:p>
                    <a:p>
                      <a:pPr marL="742950" lvl="1" indent="-285750" algn="just">
                        <a:buFont typeface="+mj-lt"/>
                        <a:buAutoNum type="arabicPeriod"/>
                      </a:pPr>
                      <a:r>
                        <a:rPr lang="en-GB" sz="2200" dirty="0">
                          <a:effectLst/>
                          <a:latin typeface="Calibri" panose="020F0502020204030204" pitchFamily="34" charset="0"/>
                          <a:cs typeface="Calibri" panose="020F0502020204030204" pitchFamily="34" charset="0"/>
                        </a:rPr>
                        <a:t>The ID of the M-Location corresponding to the U-LocationID.</a:t>
                      </a:r>
                    </a:p>
                    <a:p>
                      <a:pPr marL="742950" lvl="1" indent="-285750" algn="just">
                        <a:buFont typeface="+mj-lt"/>
                        <a:buAutoNum type="arabicPeriod"/>
                      </a:pPr>
                      <a:r>
                        <a:rPr lang="en-GB" sz="2200" dirty="0">
                          <a:effectLst/>
                          <a:latin typeface="Calibri" panose="020F0502020204030204" pitchFamily="34" charset="0"/>
                          <a:cs typeface="Calibri" panose="020F0502020204030204" pitchFamily="34" charset="0"/>
                        </a:rPr>
                        <a:t>Metadata related to the U-LocationID.</a:t>
                      </a:r>
                    </a:p>
                    <a:p>
                      <a:pPr marL="742950" lvl="1" indent="-285750" algn="just">
                        <a:buFont typeface="+mj-lt"/>
                        <a:buAutoNum type="arabicPeriod"/>
                      </a:pPr>
                      <a:r>
                        <a:rPr lang="en-GB" sz="2200" dirty="0">
                          <a:effectLst/>
                          <a:latin typeface="Calibri" panose="020F0502020204030204" pitchFamily="34" charset="0"/>
                          <a:cs typeface="Calibri" panose="020F0502020204030204" pitchFamily="34" charset="0"/>
                        </a:rPr>
                        <a:t>Metadata related to the M-LocationID.</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200" dirty="0">
                          <a:effectLst/>
                          <a:latin typeface="Calibri" panose="020F0502020204030204" pitchFamily="34" charset="0"/>
                          <a:cs typeface="Calibri" panose="020F0502020204030204" pitchFamily="34" charset="0"/>
                        </a:rPr>
                        <a:t>Map</a:t>
                      </a:r>
                      <a:endParaRPr lang="en-GB" sz="22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632230056"/>
                  </a:ext>
                </a:extLst>
              </a:tr>
            </a:tbl>
          </a:graphicData>
        </a:graphic>
      </p:graphicFrame>
    </p:spTree>
    <p:extLst>
      <p:ext uri="{BB962C8B-B14F-4D97-AF65-F5344CB8AC3E}">
        <p14:creationId xmlns:p14="http://schemas.microsoft.com/office/powerpoint/2010/main" val="13765552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261B2-BF40-92A0-7427-C42B97809BA6}"/>
              </a:ext>
            </a:extLst>
          </p:cNvPr>
          <p:cNvSpPr>
            <a:spLocks noGrp="1"/>
          </p:cNvSpPr>
          <p:nvPr>
            <p:ph type="title"/>
          </p:nvPr>
        </p:nvSpPr>
        <p:spPr/>
        <p:txBody>
          <a:bodyPr/>
          <a:lstStyle/>
          <a:p>
            <a:r>
              <a:rPr lang="en-GB" dirty="0"/>
              <a:t>Item with a spatial impact</a:t>
            </a:r>
          </a:p>
        </p:txBody>
      </p:sp>
      <p:sp>
        <p:nvSpPr>
          <p:cNvPr id="3" name="Date Placeholder 2">
            <a:extLst>
              <a:ext uri="{FF2B5EF4-FFF2-40B4-BE49-F238E27FC236}">
                <a16:creationId xmlns:a16="http://schemas.microsoft.com/office/drawing/2014/main" id="{59FAF401-5C77-24D9-CCE8-6CC8334EB1EB}"/>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2CC89212-B6A9-F7E3-A4D1-08D20C4A6672}"/>
              </a:ext>
            </a:extLst>
          </p:cNvPr>
          <p:cNvSpPr>
            <a:spLocks noGrp="1"/>
          </p:cNvSpPr>
          <p:nvPr>
            <p:ph type="sldNum" sz="quarter" idx="12"/>
          </p:nvPr>
        </p:nvSpPr>
        <p:spPr/>
        <p:txBody>
          <a:bodyPr/>
          <a:lstStyle/>
          <a:p>
            <a:fld id="{D57F1E4F-1CFF-5643-939E-217C01CDF565}" type="slidenum">
              <a:rPr lang="en-US" smtClean="0"/>
              <a:pPr/>
              <a:t>66</a:t>
            </a:fld>
            <a:endParaRPr lang="en-US" dirty="0"/>
          </a:p>
        </p:txBody>
      </p:sp>
      <p:graphicFrame>
        <p:nvGraphicFramePr>
          <p:cNvPr id="5" name="Table 4">
            <a:extLst>
              <a:ext uri="{FF2B5EF4-FFF2-40B4-BE49-F238E27FC236}">
                <a16:creationId xmlns:a16="http://schemas.microsoft.com/office/drawing/2014/main" id="{738A6160-3B26-0C7D-17FE-A52D9BA982CD}"/>
              </a:ext>
            </a:extLst>
          </p:cNvPr>
          <p:cNvGraphicFramePr>
            <a:graphicFrameLocks noGrp="1"/>
          </p:cNvGraphicFramePr>
          <p:nvPr>
            <p:extLst>
              <p:ext uri="{D42A27DB-BD31-4B8C-83A1-F6EECF244321}">
                <p14:modId xmlns:p14="http://schemas.microsoft.com/office/powerpoint/2010/main" val="1406290013"/>
              </p:ext>
            </p:extLst>
          </p:nvPr>
        </p:nvGraphicFramePr>
        <p:xfrm>
          <a:off x="1320800" y="1936115"/>
          <a:ext cx="10183812" cy="4023360"/>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2278012226"/>
                    </a:ext>
                  </a:extLst>
                </a:gridCol>
                <a:gridCol w="8483600">
                  <a:extLst>
                    <a:ext uri="{9D8B030D-6E8A-4147-A177-3AD203B41FA5}">
                      <a16:colId xmlns:a16="http://schemas.microsoft.com/office/drawing/2014/main" val="3361458118"/>
                    </a:ext>
                  </a:extLst>
                </a:gridCol>
                <a:gridCol w="1537652">
                  <a:extLst>
                    <a:ext uri="{9D8B030D-6E8A-4147-A177-3AD203B41FA5}">
                      <a16:colId xmlns:a16="http://schemas.microsoft.com/office/drawing/2014/main" val="1938190507"/>
                    </a:ext>
                  </a:extLst>
                </a:gridCol>
              </a:tblGrid>
              <a:tr h="182880">
                <a:tc>
                  <a:txBody>
                    <a:bodyPr/>
                    <a:lstStyle/>
                    <a:p>
                      <a:pPr algn="ctr"/>
                      <a:endParaRPr lang="en-GB" sz="22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ctr"/>
                      <a:r>
                        <a:rPr lang="en-GB" sz="2200">
                          <a:effectLst/>
                          <a:latin typeface="Calibri" panose="020F0502020204030204" pitchFamily="34" charset="0"/>
                          <a:cs typeface="Calibri" panose="020F0502020204030204" pitchFamily="34" charset="0"/>
                        </a:rPr>
                        <a:t>Functional requirements</a:t>
                      </a:r>
                      <a:endParaRPr lang="en-GB" sz="22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ctr"/>
                      <a:r>
                        <a:rPr lang="en-GB" sz="2200" dirty="0">
                          <a:effectLst/>
                          <a:latin typeface="Calibri" panose="020F0502020204030204" pitchFamily="34" charset="0"/>
                          <a:cs typeface="Calibri" panose="020F0502020204030204" pitchFamily="34" charset="0"/>
                        </a:rPr>
                        <a:t>Item</a:t>
                      </a:r>
                      <a:endParaRPr lang="en-GB" sz="22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2525442653"/>
                  </a:ext>
                </a:extLst>
              </a:tr>
              <a:tr h="731520">
                <a:tc>
                  <a:txBody>
                    <a:bodyPr/>
                    <a:lstStyle/>
                    <a:p>
                      <a:pPr marL="342900" lvl="0" indent="-342900" algn="just">
                        <a:buFont typeface="+mj-lt"/>
                        <a:buAutoNum type="arabicPeriod"/>
                      </a:pP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200" b="1" dirty="0">
                          <a:effectLst/>
                          <a:latin typeface="Calibri" panose="020F0502020204030204" pitchFamily="34" charset="0"/>
                          <a:cs typeface="Calibri" panose="020F0502020204030204" pitchFamily="34" charset="0"/>
                        </a:rPr>
                        <a:t>M-Location</a:t>
                      </a:r>
                      <a:r>
                        <a:rPr lang="en-US" sz="2200" dirty="0">
                          <a:effectLst/>
                          <a:latin typeface="Calibri" panose="020F0502020204030204" pitchFamily="34" charset="0"/>
                          <a:cs typeface="Calibri" panose="020F0502020204030204" pitchFamily="34" charset="0"/>
                        </a:rPr>
                        <a:t> is an Identifiable delimited spatial portion of an M-Instance, e.g., the place occupied by a Persona. An M-Location:</a:t>
                      </a:r>
                      <a:endParaRPr lang="en-GB" sz="2200" dirty="0">
                        <a:effectLst/>
                        <a:latin typeface="Calibri" panose="020F0502020204030204" pitchFamily="34" charset="0"/>
                        <a:cs typeface="Calibri" panose="020F0502020204030204" pitchFamily="34" charset="0"/>
                      </a:endParaRPr>
                    </a:p>
                    <a:p>
                      <a:pPr marL="342900" lvl="0" indent="-342900" algn="just">
                        <a:buFont typeface="+mj-lt"/>
                        <a:buAutoNum type="arabicPeriod"/>
                      </a:pPr>
                      <a:r>
                        <a:rPr lang="en-GB" sz="2200" dirty="0">
                          <a:effectLst/>
                          <a:latin typeface="Calibri" panose="020F0502020204030204" pitchFamily="34" charset="0"/>
                          <a:cs typeface="Calibri" panose="020F0502020204030204" pitchFamily="34" charset="0"/>
                        </a:rPr>
                        <a:t>Shall define the space of the M-Instance belonging to the M-Location.</a:t>
                      </a:r>
                    </a:p>
                    <a:p>
                      <a:pPr marL="342900" lvl="0" indent="-342900" algn="just">
                        <a:buFont typeface="+mj-lt"/>
                        <a:buAutoNum type="arabicPeriod"/>
                      </a:pPr>
                      <a:r>
                        <a:rPr lang="en-GB" sz="2200" dirty="0">
                          <a:effectLst/>
                          <a:latin typeface="Calibri" panose="020F0502020204030204" pitchFamily="34" charset="0"/>
                          <a:cs typeface="Calibri" panose="020F0502020204030204" pitchFamily="34" charset="0"/>
                        </a:rPr>
                        <a:t>May enable the creation of sub-spaces defining sub-M-Locations.</a:t>
                      </a:r>
                      <a:endParaRPr lang="en-GB" sz="2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r>
                        <a:rPr lang="en-US" sz="2200" dirty="0">
                          <a:effectLst/>
                          <a:latin typeface="Calibri" panose="020F0502020204030204" pitchFamily="34" charset="0"/>
                          <a:cs typeface="Calibri" panose="020F0502020204030204" pitchFamily="34" charset="0"/>
                        </a:rPr>
                        <a:t>M-Location</a:t>
                      </a:r>
                      <a:endParaRPr lang="en-GB" sz="22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3558286646"/>
                  </a:ext>
                </a:extLst>
              </a:tr>
              <a:tr h="1280160">
                <a:tc>
                  <a:txBody>
                    <a:bodyPr/>
                    <a:lstStyle/>
                    <a:p>
                      <a:pPr algn="just"/>
                      <a:endParaRPr lang="en-GB" sz="22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US" sz="2200" b="1" dirty="0">
                          <a:effectLst/>
                          <a:latin typeface="Calibri" panose="020F0502020204030204" pitchFamily="34" charset="0"/>
                          <a:cs typeface="Calibri" panose="020F0502020204030204" pitchFamily="34" charset="0"/>
                        </a:rPr>
                        <a:t>U-Location</a:t>
                      </a:r>
                      <a:r>
                        <a:rPr lang="en-US" sz="2200" dirty="0">
                          <a:effectLst/>
                          <a:latin typeface="Calibri" panose="020F0502020204030204" pitchFamily="34" charset="0"/>
                          <a:cs typeface="Calibri" panose="020F0502020204030204" pitchFamily="34" charset="0"/>
                        </a:rPr>
                        <a:t> is an Identifiable delimited spatial portion of the Universe, e.g., the place occupied by a human. A U-Location shall:</a:t>
                      </a:r>
                      <a:endParaRPr lang="en-GB" sz="2200" dirty="0">
                        <a:effectLst/>
                        <a:latin typeface="Calibri" panose="020F0502020204030204" pitchFamily="34" charset="0"/>
                        <a:cs typeface="Calibri" panose="020F0502020204030204" pitchFamily="34" charset="0"/>
                      </a:endParaRPr>
                    </a:p>
                    <a:p>
                      <a:pPr marL="342900" lvl="0" indent="-342900" algn="just">
                        <a:buFont typeface="+mj-lt"/>
                        <a:buAutoNum type="arabicPeriod"/>
                      </a:pPr>
                      <a:r>
                        <a:rPr lang="en-US" sz="2200" dirty="0">
                          <a:effectLst/>
                          <a:latin typeface="Calibri" panose="020F0502020204030204" pitchFamily="34" charset="0"/>
                          <a:cs typeface="Calibri" panose="020F0502020204030204" pitchFamily="34" charset="0"/>
                        </a:rPr>
                        <a:t>Define the space in the Universe belonging to the U-Location.</a:t>
                      </a:r>
                      <a:endParaRPr lang="en-GB" sz="2200" dirty="0">
                        <a:effectLst/>
                        <a:latin typeface="Calibri" panose="020F0502020204030204" pitchFamily="34" charset="0"/>
                        <a:cs typeface="Calibri" panose="020F0502020204030204" pitchFamily="34" charset="0"/>
                      </a:endParaRPr>
                    </a:p>
                    <a:p>
                      <a:pPr marL="342900" lvl="0" indent="-342900" algn="just">
                        <a:buFont typeface="+mj-lt"/>
                        <a:buAutoNum type="arabicPeriod"/>
                      </a:pPr>
                      <a:r>
                        <a:rPr lang="en-US" sz="2200" dirty="0">
                          <a:effectLst/>
                          <a:latin typeface="Calibri" panose="020F0502020204030204" pitchFamily="34" charset="0"/>
                          <a:cs typeface="Calibri" panose="020F0502020204030204" pitchFamily="34" charset="0"/>
                        </a:rPr>
                        <a:t>Enable the definition of sub-spaces (sub-U-Locations) comprised in the U-Location. </a:t>
                      </a:r>
                      <a:endParaRPr lang="en-GB" sz="2200" dirty="0">
                        <a:effectLst/>
                        <a:latin typeface="Calibri" panose="020F0502020204030204" pitchFamily="34" charset="0"/>
                        <a:cs typeface="Calibri" panose="020F0502020204030204" pitchFamily="34" charset="0"/>
                      </a:endParaRPr>
                    </a:p>
                    <a:p>
                      <a:pPr algn="just"/>
                      <a:r>
                        <a:rPr lang="en-US" sz="2200" dirty="0">
                          <a:effectLst/>
                          <a:latin typeface="Calibri" panose="020F0502020204030204" pitchFamily="34" charset="0"/>
                          <a:cs typeface="Calibri" panose="020F0502020204030204" pitchFamily="34" charset="0"/>
                        </a:rPr>
                        <a:t>The enforcement of Rights to a U-Location is not intended to be part of the MPAI-MMM Architecture.</a:t>
                      </a:r>
                      <a:endParaRPr lang="en-GB" sz="22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algn="just"/>
                      <a:r>
                        <a:rPr lang="en-US" sz="2200" dirty="0">
                          <a:effectLst/>
                          <a:latin typeface="Calibri" panose="020F0502020204030204" pitchFamily="34" charset="0"/>
                          <a:cs typeface="Calibri" panose="020F0502020204030204" pitchFamily="34" charset="0"/>
                        </a:rPr>
                        <a:t>U-Location</a:t>
                      </a:r>
                      <a:endParaRPr lang="en-GB" sz="22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900534940"/>
                  </a:ext>
                </a:extLst>
              </a:tr>
            </a:tbl>
          </a:graphicData>
        </a:graphic>
      </p:graphicFrame>
    </p:spTree>
    <p:extLst>
      <p:ext uri="{BB962C8B-B14F-4D97-AF65-F5344CB8AC3E}">
        <p14:creationId xmlns:p14="http://schemas.microsoft.com/office/powerpoint/2010/main" val="33641911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71C470-ED92-9865-5253-315C7A3E5F89}"/>
              </a:ext>
            </a:extLst>
          </p:cNvPr>
          <p:cNvSpPr>
            <a:spLocks noGrp="1"/>
          </p:cNvSpPr>
          <p:nvPr>
            <p:ph type="title"/>
          </p:nvPr>
        </p:nvSpPr>
        <p:spPr>
          <a:xfrm>
            <a:off x="1480930" y="2322703"/>
            <a:ext cx="10023681" cy="1468800"/>
          </a:xfrm>
        </p:spPr>
        <p:txBody>
          <a:bodyPr/>
          <a:lstStyle/>
          <a:p>
            <a:r>
              <a:rPr lang="en-US" dirty="0"/>
              <a:t>Functional Requirements – Data Types</a:t>
            </a:r>
            <a:endParaRPr lang="en-150" dirty="0"/>
          </a:p>
        </p:txBody>
      </p:sp>
      <p:sp>
        <p:nvSpPr>
          <p:cNvPr id="6" name="Text Placeholder 5">
            <a:extLst>
              <a:ext uri="{FF2B5EF4-FFF2-40B4-BE49-F238E27FC236}">
                <a16:creationId xmlns:a16="http://schemas.microsoft.com/office/drawing/2014/main" id="{81497CBB-EC0E-0B0D-85BE-321614C29573}"/>
              </a:ext>
            </a:extLst>
          </p:cNvPr>
          <p:cNvSpPr>
            <a:spLocks noGrp="1"/>
          </p:cNvSpPr>
          <p:nvPr>
            <p:ph type="body" idx="1"/>
          </p:nvPr>
        </p:nvSpPr>
        <p:spPr>
          <a:xfrm>
            <a:off x="1480930" y="3794082"/>
            <a:ext cx="10023681" cy="860400"/>
          </a:xfrm>
        </p:spPr>
        <p:txBody>
          <a:bodyPr/>
          <a:lstStyle/>
          <a:p>
            <a:endParaRPr lang="en-150"/>
          </a:p>
        </p:txBody>
      </p:sp>
      <p:sp>
        <p:nvSpPr>
          <p:cNvPr id="3" name="Date Placeholder 2">
            <a:extLst>
              <a:ext uri="{FF2B5EF4-FFF2-40B4-BE49-F238E27FC236}">
                <a16:creationId xmlns:a16="http://schemas.microsoft.com/office/drawing/2014/main" id="{C85F5D0C-CA82-38FD-E3D4-99C682E3A9DC}"/>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BAD5B116-9F42-A52D-C9A8-185653FF36FF}"/>
              </a:ext>
            </a:extLst>
          </p:cNvPr>
          <p:cNvSpPr>
            <a:spLocks noGrp="1"/>
          </p:cNvSpPr>
          <p:nvPr>
            <p:ph type="sldNum" sz="quarter" idx="12"/>
          </p:nvPr>
        </p:nvSpPr>
        <p:spPr/>
        <p:txBody>
          <a:bodyPr/>
          <a:lstStyle/>
          <a:p>
            <a:fld id="{D57F1E4F-1CFF-5643-939E-217C01CDF565}" type="slidenum">
              <a:rPr lang="en-US" smtClean="0"/>
              <a:pPr/>
              <a:t>67</a:t>
            </a:fld>
            <a:endParaRPr lang="en-US" dirty="0"/>
          </a:p>
        </p:txBody>
      </p:sp>
    </p:spTree>
    <p:extLst>
      <p:ext uri="{BB962C8B-B14F-4D97-AF65-F5344CB8AC3E}">
        <p14:creationId xmlns:p14="http://schemas.microsoft.com/office/powerpoint/2010/main" val="2414563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DD8E9B-7372-4249-5DD2-EFA04F4D3C5A}"/>
              </a:ext>
            </a:extLst>
          </p:cNvPr>
          <p:cNvSpPr>
            <a:spLocks noGrp="1"/>
          </p:cNvSpPr>
          <p:nvPr>
            <p:ph type="title"/>
          </p:nvPr>
        </p:nvSpPr>
        <p:spPr/>
        <p:txBody>
          <a:bodyPr/>
          <a:lstStyle/>
          <a:p>
            <a:r>
              <a:rPr lang="en-GB" dirty="0"/>
              <a:t>Data Types/1</a:t>
            </a:r>
          </a:p>
        </p:txBody>
      </p:sp>
      <p:sp>
        <p:nvSpPr>
          <p:cNvPr id="6" name="Content Placeholder 5">
            <a:extLst>
              <a:ext uri="{FF2B5EF4-FFF2-40B4-BE49-F238E27FC236}">
                <a16:creationId xmlns:a16="http://schemas.microsoft.com/office/drawing/2014/main" id="{409FF0EA-190E-FE91-C18A-4D65CD1B84DE}"/>
              </a:ext>
            </a:extLst>
          </p:cNvPr>
          <p:cNvSpPr>
            <a:spLocks noGrp="1"/>
          </p:cNvSpPr>
          <p:nvPr>
            <p:ph idx="1"/>
          </p:nvPr>
        </p:nvSpPr>
        <p:spPr>
          <a:xfrm>
            <a:off x="1302027" y="1590963"/>
            <a:ext cx="10202586" cy="4800601"/>
          </a:xfrm>
        </p:spPr>
        <p:txBody>
          <a:bodyPr>
            <a:normAutofit/>
          </a:bodyPr>
          <a:lstStyle/>
          <a:p>
            <a:pPr marL="342900" lvl="0" indent="-342900">
              <a:buFont typeface="+mj-lt"/>
              <a:buAutoNum type="arabicPeriod"/>
            </a:pPr>
            <a:r>
              <a:rPr lang="en-US" b="1" dirty="0">
                <a:effectLst/>
                <a:ea typeface="Calibri" panose="020F0502020204030204" pitchFamily="34" charset="0"/>
              </a:rPr>
              <a:t>For general use</a:t>
            </a:r>
            <a:endParaRPr lang="en-GB" dirty="0">
              <a:effectLst/>
              <a:ea typeface="Calibri" panose="020F0502020204030204" pitchFamily="34" charset="0"/>
            </a:endParaRPr>
          </a:p>
          <a:p>
            <a:pPr marL="742950" lvl="1" indent="-285750">
              <a:buFont typeface="+mj-lt"/>
              <a:buAutoNum type="arabicPeriod"/>
            </a:pPr>
            <a:r>
              <a:rPr lang="en-US" sz="2400" i="1" dirty="0">
                <a:effectLst/>
                <a:ea typeface="Calibri" panose="020F0502020204030204" pitchFamily="34" charset="0"/>
              </a:rPr>
              <a:t>Address</a:t>
            </a:r>
            <a:r>
              <a:rPr lang="en-US" sz="2400" dirty="0">
                <a:effectLst/>
                <a:ea typeface="Calibri" panose="020F0502020204030204" pitchFamily="34" charset="0"/>
              </a:rPr>
              <a:t>: A URL.</a:t>
            </a:r>
            <a:endParaRPr lang="en-GB" sz="2400" dirty="0">
              <a:effectLst/>
              <a:ea typeface="Calibri" panose="020F0502020204030204" pitchFamily="34" charset="0"/>
            </a:endParaRPr>
          </a:p>
          <a:p>
            <a:pPr marL="342900" lvl="0" indent="-342900">
              <a:buFont typeface="+mj-lt"/>
              <a:buAutoNum type="arabicPeriod"/>
            </a:pPr>
            <a:r>
              <a:rPr lang="en-US" b="1" dirty="0">
                <a:effectLst/>
                <a:ea typeface="Calibri" panose="020F0502020204030204" pitchFamily="34" charset="0"/>
              </a:rPr>
              <a:t>For Transactions</a:t>
            </a:r>
            <a:endParaRPr lang="en-GB" dirty="0">
              <a:effectLst/>
              <a:ea typeface="Calibri" panose="020F0502020204030204" pitchFamily="34" charset="0"/>
            </a:endParaRPr>
          </a:p>
          <a:p>
            <a:pPr marL="742950" lvl="1" indent="-285750">
              <a:buFont typeface="+mj-lt"/>
              <a:buAutoNum type="arabicPeriod"/>
            </a:pPr>
            <a:r>
              <a:rPr lang="en-US" sz="2400" i="1" dirty="0">
                <a:effectLst/>
                <a:ea typeface="Calibri" panose="020F0502020204030204" pitchFamily="34" charset="0"/>
              </a:rPr>
              <a:t>Currency</a:t>
            </a:r>
            <a:r>
              <a:rPr lang="en-US" sz="2400" dirty="0">
                <a:effectLst/>
                <a:ea typeface="Calibri" panose="020F0502020204030204" pitchFamily="34" charset="0"/>
              </a:rPr>
              <a:t>: </a:t>
            </a:r>
            <a:r>
              <a:rPr lang="en-GB" sz="2400" dirty="0">
                <a:effectLst/>
                <a:ea typeface="Calibri" panose="020F0502020204030204" pitchFamily="34" charset="0"/>
              </a:rPr>
              <a:t>A medium of exchange enabling Transactions in an M-Instance.</a:t>
            </a:r>
          </a:p>
          <a:p>
            <a:pPr marL="742950" lvl="1" indent="-285750" algn="just">
              <a:buFont typeface="+mj-lt"/>
              <a:buAutoNum type="arabicPeriod"/>
            </a:pPr>
            <a:r>
              <a:rPr lang="en-US" sz="2400" i="1" dirty="0">
                <a:effectLst/>
                <a:ea typeface="Calibri" panose="020F0502020204030204" pitchFamily="34" charset="0"/>
              </a:rPr>
              <a:t>Amount</a:t>
            </a:r>
            <a:r>
              <a:rPr lang="en-US" sz="2400" dirty="0">
                <a:effectLst/>
                <a:ea typeface="Calibri" panose="020F0502020204030204" pitchFamily="34" charset="0"/>
              </a:rPr>
              <a:t>: </a:t>
            </a:r>
            <a:r>
              <a:rPr lang="en-GB" sz="2400" dirty="0">
                <a:effectLst/>
                <a:ea typeface="Calibri" panose="020F0502020204030204" pitchFamily="34" charset="0"/>
              </a:rPr>
              <a:t>A number expressing a Value in a Currency.</a:t>
            </a:r>
          </a:p>
          <a:p>
            <a:pPr marL="342900" lvl="0" indent="-342900" algn="just">
              <a:buFont typeface="+mj-lt"/>
              <a:buAutoNum type="arabicPeriod"/>
            </a:pPr>
            <a:r>
              <a:rPr lang="en-US" b="1" dirty="0">
                <a:effectLst/>
                <a:ea typeface="Calibri" panose="020F0502020204030204" pitchFamily="34" charset="0"/>
              </a:rPr>
              <a:t>For time information</a:t>
            </a:r>
            <a:endParaRPr lang="en-GB" dirty="0">
              <a:effectLst/>
              <a:ea typeface="Calibri" panose="020F0502020204030204" pitchFamily="34" charset="0"/>
            </a:endParaRPr>
          </a:p>
          <a:p>
            <a:pPr marL="742950" lvl="1" indent="-285750" algn="just">
              <a:buFont typeface="+mj-lt"/>
              <a:buAutoNum type="arabicPeriod"/>
            </a:pPr>
            <a:r>
              <a:rPr lang="en-US" sz="2400" i="1" dirty="0">
                <a:effectLst/>
                <a:ea typeface="Calibri" panose="020F0502020204030204" pitchFamily="34" charset="0"/>
              </a:rPr>
              <a:t>Time</a:t>
            </a:r>
            <a:r>
              <a:rPr lang="en-US" sz="2400" dirty="0">
                <a:effectLst/>
                <a:ea typeface="Calibri" panose="020F0502020204030204" pitchFamily="34" charset="0"/>
              </a:rPr>
              <a:t>: </a:t>
            </a:r>
            <a:r>
              <a:rPr lang="en-GB" sz="2400" dirty="0">
                <a:effectLst/>
                <a:ea typeface="Calibri" panose="020F0502020204030204" pitchFamily="34" charset="0"/>
              </a:rPr>
              <a:t>A measure of time.</a:t>
            </a:r>
          </a:p>
        </p:txBody>
      </p:sp>
      <p:sp>
        <p:nvSpPr>
          <p:cNvPr id="3" name="Date Placeholder 2">
            <a:extLst>
              <a:ext uri="{FF2B5EF4-FFF2-40B4-BE49-F238E27FC236}">
                <a16:creationId xmlns:a16="http://schemas.microsoft.com/office/drawing/2014/main" id="{4999E633-04B3-3547-69F0-413A83D2805C}"/>
              </a:ext>
            </a:extLst>
          </p:cNvPr>
          <p:cNvSpPr>
            <a:spLocks noGrp="1"/>
          </p:cNvSpPr>
          <p:nvPr>
            <p:ph type="dt" sz="half" idx="10"/>
          </p:nvPr>
        </p:nvSpPr>
        <p:spPr/>
        <p:txBody>
          <a:bodyPr/>
          <a:lstStyle/>
          <a:p>
            <a:fld id="{42AC49D9-311B-4A4C-B975-9A6E535768C4}" type="datetime5">
              <a:rPr lang="en-US" smtClean="0"/>
              <a:t>23-Jun-23</a:t>
            </a:fld>
            <a:endParaRPr lang="en-US" dirty="0"/>
          </a:p>
        </p:txBody>
      </p:sp>
      <p:sp>
        <p:nvSpPr>
          <p:cNvPr id="4" name="Slide Number Placeholder 3">
            <a:extLst>
              <a:ext uri="{FF2B5EF4-FFF2-40B4-BE49-F238E27FC236}">
                <a16:creationId xmlns:a16="http://schemas.microsoft.com/office/drawing/2014/main" id="{18141F2D-7E42-90EC-7CAD-A5C313EA4E0F}"/>
              </a:ext>
            </a:extLst>
          </p:cNvPr>
          <p:cNvSpPr>
            <a:spLocks noGrp="1"/>
          </p:cNvSpPr>
          <p:nvPr>
            <p:ph type="sldNum" sz="quarter" idx="12"/>
          </p:nvPr>
        </p:nvSpPr>
        <p:spPr/>
        <p:txBody>
          <a:bodyPr/>
          <a:lstStyle/>
          <a:p>
            <a:fld id="{D57F1E4F-1CFF-5643-939E-217C01CDF565}" type="slidenum">
              <a:rPr lang="en-US" smtClean="0"/>
              <a:pPr/>
              <a:t>68</a:t>
            </a:fld>
            <a:endParaRPr lang="en-US" dirty="0"/>
          </a:p>
        </p:txBody>
      </p:sp>
    </p:spTree>
    <p:extLst>
      <p:ext uri="{BB962C8B-B14F-4D97-AF65-F5344CB8AC3E}">
        <p14:creationId xmlns:p14="http://schemas.microsoft.com/office/powerpoint/2010/main" val="5372581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70C39-59BB-9F9F-F18E-8EC313C8C32A}"/>
              </a:ext>
            </a:extLst>
          </p:cNvPr>
          <p:cNvSpPr>
            <a:spLocks noGrp="1"/>
          </p:cNvSpPr>
          <p:nvPr>
            <p:ph type="title"/>
          </p:nvPr>
        </p:nvSpPr>
        <p:spPr/>
        <p:txBody>
          <a:bodyPr/>
          <a:lstStyle/>
          <a:p>
            <a:r>
              <a:rPr lang="en-GB" dirty="0"/>
              <a:t>Data Types/2</a:t>
            </a:r>
          </a:p>
        </p:txBody>
      </p:sp>
      <p:sp>
        <p:nvSpPr>
          <p:cNvPr id="3" name="Content Placeholder 2">
            <a:extLst>
              <a:ext uri="{FF2B5EF4-FFF2-40B4-BE49-F238E27FC236}">
                <a16:creationId xmlns:a16="http://schemas.microsoft.com/office/drawing/2014/main" id="{6B947C3E-F61C-E757-EE54-3F56DC4EE895}"/>
              </a:ext>
            </a:extLst>
          </p:cNvPr>
          <p:cNvSpPr>
            <a:spLocks noGrp="1"/>
          </p:cNvSpPr>
          <p:nvPr>
            <p:ph idx="1"/>
          </p:nvPr>
        </p:nvSpPr>
        <p:spPr>
          <a:xfrm>
            <a:off x="1302027" y="1605691"/>
            <a:ext cx="10202586" cy="4658217"/>
          </a:xfrm>
        </p:spPr>
        <p:txBody>
          <a:bodyPr>
            <a:noAutofit/>
          </a:bodyPr>
          <a:lstStyle/>
          <a:p>
            <a:pPr marL="457200" lvl="0" indent="-457200" algn="just">
              <a:buFont typeface="+mj-lt"/>
              <a:buAutoNum type="arabicPeriod" startAt="4"/>
            </a:pPr>
            <a:r>
              <a:rPr lang="en-US" b="1" dirty="0">
                <a:effectLst/>
                <a:ea typeface="Calibri" panose="020F0502020204030204" pitchFamily="34" charset="0"/>
              </a:rPr>
              <a:t>For spatial information</a:t>
            </a:r>
            <a:endParaRPr lang="en-GB" dirty="0">
              <a:effectLst/>
              <a:ea typeface="Calibri" panose="020F0502020204030204" pitchFamily="34" charset="0"/>
            </a:endParaRPr>
          </a:p>
          <a:p>
            <a:pPr marL="742950" lvl="1" indent="-285750" algn="just">
              <a:buFont typeface="+mj-lt"/>
              <a:buAutoNum type="arabicPeriod"/>
            </a:pPr>
            <a:r>
              <a:rPr lang="en-US" sz="2400" i="1" dirty="0">
                <a:effectLst/>
                <a:ea typeface="Calibri" panose="020F0502020204030204" pitchFamily="34" charset="0"/>
              </a:rPr>
              <a:t>Coordinates</a:t>
            </a:r>
            <a:r>
              <a:rPr lang="en-US" sz="2400" dirty="0">
                <a:effectLst/>
                <a:ea typeface="Calibri" panose="020F0502020204030204" pitchFamily="34" charset="0"/>
              </a:rPr>
              <a:t>: </a:t>
            </a:r>
            <a:r>
              <a:rPr lang="en-GB" sz="2400" dirty="0">
                <a:effectLst/>
                <a:ea typeface="Calibri" panose="020F0502020204030204" pitchFamily="34" charset="0"/>
              </a:rPr>
              <a:t>A set of numbers representing a Position in a Metaverse Environment using a coordinate system.</a:t>
            </a:r>
          </a:p>
          <a:p>
            <a:pPr marL="742950" lvl="1" indent="-285750" algn="just">
              <a:buFont typeface="+mj-lt"/>
              <a:buAutoNum type="arabicPeriod"/>
            </a:pPr>
            <a:r>
              <a:rPr lang="en-US" sz="2400" i="1" dirty="0">
                <a:effectLst/>
                <a:ea typeface="Calibri" panose="020F0502020204030204" pitchFamily="34" charset="0"/>
              </a:rPr>
              <a:t>Orientation</a:t>
            </a:r>
            <a:r>
              <a:rPr lang="en-US" sz="2400" dirty="0">
                <a:effectLst/>
                <a:ea typeface="Calibri" panose="020F0502020204030204" pitchFamily="34" charset="0"/>
              </a:rPr>
              <a:t>: </a:t>
            </a:r>
            <a:r>
              <a:rPr lang="en-GB" sz="2400" dirty="0">
                <a:effectLst/>
                <a:ea typeface="Calibri" panose="020F0502020204030204" pitchFamily="34" charset="0"/>
              </a:rPr>
              <a:t>The set of the 3 roll, pitch, yaw angles indicating the rotation around the principal axis (x) of an Object, its y axis having an angle of 90˚ counterclockwise (right-to-left) with the x axis and its z axis (pointing up toward a viewer from above).</a:t>
            </a:r>
          </a:p>
          <a:p>
            <a:pPr marL="742950" lvl="1" indent="-285750" algn="just">
              <a:buFont typeface="+mj-lt"/>
              <a:buAutoNum type="arabicPeriod"/>
            </a:pPr>
            <a:r>
              <a:rPr lang="en-US" sz="2400" i="1" dirty="0">
                <a:effectLst/>
                <a:ea typeface="Calibri" panose="020F0502020204030204" pitchFamily="34" charset="0"/>
              </a:rPr>
              <a:t>Point of View</a:t>
            </a:r>
            <a:r>
              <a:rPr lang="en-US" sz="2400" dirty="0">
                <a:effectLst/>
                <a:ea typeface="Calibri" panose="020F0502020204030204" pitchFamily="34" charset="0"/>
              </a:rPr>
              <a:t>: </a:t>
            </a:r>
            <a:r>
              <a:rPr lang="en-GB" sz="2400" dirty="0">
                <a:effectLst/>
                <a:ea typeface="Calibri" panose="020F0502020204030204" pitchFamily="34" charset="0"/>
              </a:rPr>
              <a:t>The Spatial Attitude of a User watching the Environment.</a:t>
            </a:r>
          </a:p>
          <a:p>
            <a:pPr marL="742950" lvl="1" indent="-285750" algn="just">
              <a:buFont typeface="+mj-lt"/>
              <a:buAutoNum type="arabicPeriod"/>
            </a:pPr>
            <a:r>
              <a:rPr lang="en-US" sz="2400" i="1" dirty="0">
                <a:effectLst/>
                <a:ea typeface="Calibri" panose="020F0502020204030204" pitchFamily="34" charset="0"/>
              </a:rPr>
              <a:t>Position</a:t>
            </a:r>
            <a:r>
              <a:rPr lang="en-US" sz="2400" dirty="0">
                <a:effectLst/>
                <a:ea typeface="Calibri" panose="020F0502020204030204" pitchFamily="34" charset="0"/>
              </a:rPr>
              <a:t>: </a:t>
            </a:r>
            <a:r>
              <a:rPr lang="en-GB" sz="2400" dirty="0">
                <a:effectLst/>
                <a:ea typeface="Calibri" panose="020F0502020204030204" pitchFamily="34" charset="0"/>
              </a:rPr>
              <a:t>The coordinates of an Object with respect to a coordinate set in a Metaverse Environment.</a:t>
            </a:r>
          </a:p>
          <a:p>
            <a:pPr marL="742950" lvl="1" indent="-285750" algn="just">
              <a:buFont typeface="+mj-lt"/>
              <a:buAutoNum type="arabicPeriod"/>
            </a:pPr>
            <a:r>
              <a:rPr lang="en-US" sz="2400" i="1" dirty="0">
                <a:effectLst/>
                <a:ea typeface="Calibri" panose="020F0502020204030204" pitchFamily="34" charset="0"/>
              </a:rPr>
              <a:t>Spatial Attitude</a:t>
            </a:r>
            <a:r>
              <a:rPr lang="en-US" sz="2400" dirty="0">
                <a:effectLst/>
                <a:ea typeface="Calibri" panose="020F0502020204030204" pitchFamily="34" charset="0"/>
              </a:rPr>
              <a:t>: </a:t>
            </a:r>
            <a:r>
              <a:rPr lang="en-GB" sz="2400" dirty="0">
                <a:effectLst/>
                <a:ea typeface="Calibri" panose="020F0502020204030204" pitchFamily="34" charset="0"/>
              </a:rPr>
              <a:t>The Position and Orientation of an Entity, and their velocities and accelerations.</a:t>
            </a:r>
          </a:p>
        </p:txBody>
      </p:sp>
      <p:sp>
        <p:nvSpPr>
          <p:cNvPr id="4" name="Date Placeholder 3">
            <a:extLst>
              <a:ext uri="{FF2B5EF4-FFF2-40B4-BE49-F238E27FC236}">
                <a16:creationId xmlns:a16="http://schemas.microsoft.com/office/drawing/2014/main" id="{1D2D62B3-76EF-F4E5-B0CD-38EF89682909}"/>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9CCCE65B-18A5-9618-371F-3D42CA8AA325}"/>
              </a:ext>
            </a:extLst>
          </p:cNvPr>
          <p:cNvSpPr>
            <a:spLocks noGrp="1"/>
          </p:cNvSpPr>
          <p:nvPr>
            <p:ph type="sldNum" sz="quarter" idx="12"/>
          </p:nvPr>
        </p:nvSpPr>
        <p:spPr/>
        <p:txBody>
          <a:bodyPr/>
          <a:lstStyle/>
          <a:p>
            <a:fld id="{D57F1E4F-1CFF-5643-939E-217C01CDF565}" type="slidenum">
              <a:rPr lang="en-US" smtClean="0"/>
              <a:pPr/>
              <a:t>69</a:t>
            </a:fld>
            <a:endParaRPr lang="en-US" dirty="0"/>
          </a:p>
        </p:txBody>
      </p:sp>
    </p:spTree>
    <p:extLst>
      <p:ext uri="{BB962C8B-B14F-4D97-AF65-F5344CB8AC3E}">
        <p14:creationId xmlns:p14="http://schemas.microsoft.com/office/powerpoint/2010/main" val="570808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8C664-BD92-D6DB-A110-ABB0BB33ED10}"/>
              </a:ext>
            </a:extLst>
          </p:cNvPr>
          <p:cNvSpPr>
            <a:spLocks noGrp="1"/>
          </p:cNvSpPr>
          <p:nvPr>
            <p:ph type="title"/>
          </p:nvPr>
        </p:nvSpPr>
        <p:spPr>
          <a:xfrm>
            <a:off x="838200" y="365125"/>
            <a:ext cx="5770880" cy="1325563"/>
          </a:xfrm>
        </p:spPr>
        <p:txBody>
          <a:bodyPr/>
          <a:lstStyle/>
          <a:p>
            <a:r>
              <a:rPr lang="en-GB" b="1" dirty="0">
                <a:solidFill>
                  <a:srgbClr val="FF0000"/>
                </a:solidFill>
              </a:rPr>
              <a:t>Current MPAI activities</a:t>
            </a:r>
            <a:endParaRPr lang="en-GB" dirty="0"/>
          </a:p>
        </p:txBody>
      </p:sp>
      <p:sp>
        <p:nvSpPr>
          <p:cNvPr id="4" name="Slide Number Placeholder 3">
            <a:extLst>
              <a:ext uri="{FF2B5EF4-FFF2-40B4-BE49-F238E27FC236}">
                <a16:creationId xmlns:a16="http://schemas.microsoft.com/office/drawing/2014/main" id="{4089414B-C3F0-6491-7F94-0E57CBABE503}"/>
              </a:ext>
            </a:extLst>
          </p:cNvPr>
          <p:cNvSpPr>
            <a:spLocks noGrp="1"/>
          </p:cNvSpPr>
          <p:nvPr>
            <p:ph type="sldNum" sz="quarter" idx="12"/>
          </p:nvPr>
        </p:nvSpPr>
        <p:spPr/>
        <p:txBody>
          <a:bodyPr/>
          <a:lstStyle/>
          <a:p>
            <a:fld id="{4216F8A2-2C17-4984-8674-813B12DB0243}" type="slidenum">
              <a:rPr lang="en-GB" smtClean="0"/>
              <a:t>7</a:t>
            </a:fld>
            <a:endParaRPr lang="en-GB"/>
          </a:p>
        </p:txBody>
      </p:sp>
      <p:sp>
        <p:nvSpPr>
          <p:cNvPr id="5" name="Oval 4">
            <a:extLst>
              <a:ext uri="{FF2B5EF4-FFF2-40B4-BE49-F238E27FC236}">
                <a16:creationId xmlns:a16="http://schemas.microsoft.com/office/drawing/2014/main" id="{2AA2E879-D8FB-303F-E7F1-C058A44D5C4A}"/>
              </a:ext>
            </a:extLst>
          </p:cNvPr>
          <p:cNvSpPr/>
          <p:nvPr/>
        </p:nvSpPr>
        <p:spPr>
          <a:xfrm>
            <a:off x="2264229" y="1150302"/>
            <a:ext cx="7872549" cy="203485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i="1" dirty="0">
                <a:solidFill>
                  <a:srgbClr val="FF0000"/>
                </a:solidFill>
              </a:rPr>
              <a:t>Extending (V2)</a:t>
            </a:r>
          </a:p>
          <a:p>
            <a:pPr algn="ctr"/>
            <a:r>
              <a:rPr lang="en-GB" sz="2100" b="1" i="1" dirty="0">
                <a:solidFill>
                  <a:schemeClr val="tx1"/>
                </a:solidFill>
              </a:rPr>
              <a:t> </a:t>
            </a:r>
          </a:p>
          <a:p>
            <a:r>
              <a:rPr lang="en-GB" sz="2100" b="1" i="1" dirty="0">
                <a:solidFill>
                  <a:schemeClr val="tx1"/>
                </a:solidFill>
              </a:rPr>
              <a:t>- AI Framework (MPAI-AIF) </a:t>
            </a:r>
          </a:p>
          <a:p>
            <a:r>
              <a:rPr lang="en-GB" sz="2100" b="1" i="1" dirty="0">
                <a:solidFill>
                  <a:schemeClr val="tx1"/>
                </a:solidFill>
              </a:rPr>
              <a:t>- Multimodal Conversation (MPAI-MMC)</a:t>
            </a:r>
          </a:p>
        </p:txBody>
      </p:sp>
      <p:sp>
        <p:nvSpPr>
          <p:cNvPr id="10" name="Oval 9">
            <a:extLst>
              <a:ext uri="{FF2B5EF4-FFF2-40B4-BE49-F238E27FC236}">
                <a16:creationId xmlns:a16="http://schemas.microsoft.com/office/drawing/2014/main" id="{F02C6AAC-E730-E618-DBF0-71BAE60602BD}"/>
              </a:ext>
            </a:extLst>
          </p:cNvPr>
          <p:cNvSpPr/>
          <p:nvPr/>
        </p:nvSpPr>
        <p:spPr>
          <a:xfrm>
            <a:off x="1188722" y="4192494"/>
            <a:ext cx="9984377" cy="19434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i="1" dirty="0">
                <a:solidFill>
                  <a:srgbClr val="FF0000"/>
                </a:solidFill>
              </a:rPr>
              <a:t>Developing</a:t>
            </a:r>
            <a:r>
              <a:rPr lang="en-GB" sz="2100" b="1" i="1" dirty="0">
                <a:solidFill>
                  <a:schemeClr val="tx1"/>
                </a:solidFill>
              </a:rPr>
              <a:t> </a:t>
            </a:r>
          </a:p>
          <a:p>
            <a:pPr algn="ctr"/>
            <a:endParaRPr lang="en-GB" sz="2100" b="1" i="1" dirty="0">
              <a:solidFill>
                <a:schemeClr val="tx1"/>
              </a:solidFill>
            </a:endParaRPr>
          </a:p>
          <a:p>
            <a:r>
              <a:rPr lang="en-GB" sz="2100" b="1" i="1" dirty="0">
                <a:solidFill>
                  <a:schemeClr val="tx1"/>
                </a:solidFill>
              </a:rPr>
              <a:t>- Avatar Representation and Animation (MPAI-ARA)</a:t>
            </a:r>
          </a:p>
          <a:p>
            <a:r>
              <a:rPr lang="en-GB" sz="2100" b="1" i="1" dirty="0">
                <a:solidFill>
                  <a:schemeClr val="tx1"/>
                </a:solidFill>
              </a:rPr>
              <a:t>- MPAI Metaverse Model (MPAI-MMM) – Architecture</a:t>
            </a:r>
          </a:p>
        </p:txBody>
      </p:sp>
      <p:sp>
        <p:nvSpPr>
          <p:cNvPr id="8" name="Date Placeholder 2">
            <a:extLst>
              <a:ext uri="{FF2B5EF4-FFF2-40B4-BE49-F238E27FC236}">
                <a16:creationId xmlns:a16="http://schemas.microsoft.com/office/drawing/2014/main" id="{ADA5F81A-C569-9A57-EDF7-DD794D417DAE}"/>
              </a:ext>
            </a:extLst>
          </p:cNvPr>
          <p:cNvSpPr>
            <a:spLocks noGrp="1"/>
          </p:cNvSpPr>
          <p:nvPr>
            <p:ph type="dt" sz="half" idx="10"/>
          </p:nvPr>
        </p:nvSpPr>
        <p:spPr>
          <a:xfrm>
            <a:off x="324612" y="6596236"/>
            <a:ext cx="994520" cy="365125"/>
          </a:xfrm>
        </p:spPr>
        <p:txBody>
          <a:bodyPr/>
          <a:lstStyle/>
          <a:p>
            <a:fld id="{42AC49D9-311B-4A4C-B975-9A6E535768C4}" type="datetime5">
              <a:rPr lang="en-US" smtClean="0"/>
              <a:t>23-Jun-23</a:t>
            </a:fld>
            <a:endParaRPr lang="en-US" dirty="0"/>
          </a:p>
        </p:txBody>
      </p:sp>
      <p:sp>
        <p:nvSpPr>
          <p:cNvPr id="11" name="Slide Number Placeholder 3">
            <a:extLst>
              <a:ext uri="{FF2B5EF4-FFF2-40B4-BE49-F238E27FC236}">
                <a16:creationId xmlns:a16="http://schemas.microsoft.com/office/drawing/2014/main" id="{497066D8-E38D-5F70-A60F-26B629C10E1C}"/>
              </a:ext>
            </a:extLst>
          </p:cNvPr>
          <p:cNvSpPr txBox="1">
            <a:spLocks/>
          </p:cNvSpPr>
          <p:nvPr/>
        </p:nvSpPr>
        <p:spPr>
          <a:xfrm>
            <a:off x="10223945" y="6715616"/>
            <a:ext cx="558914" cy="4571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78018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68B8-57DA-182F-0548-16CDC7A4CE08}"/>
              </a:ext>
            </a:extLst>
          </p:cNvPr>
          <p:cNvSpPr>
            <a:spLocks noGrp="1"/>
          </p:cNvSpPr>
          <p:nvPr>
            <p:ph type="title"/>
          </p:nvPr>
        </p:nvSpPr>
        <p:spPr/>
        <p:txBody>
          <a:bodyPr/>
          <a:lstStyle/>
          <a:p>
            <a:r>
              <a:rPr lang="en-GB" dirty="0"/>
              <a:t>Data Types/3</a:t>
            </a:r>
            <a:endParaRPr lang="en-150" dirty="0"/>
          </a:p>
        </p:txBody>
      </p:sp>
      <p:sp>
        <p:nvSpPr>
          <p:cNvPr id="3" name="Content Placeholder 2">
            <a:extLst>
              <a:ext uri="{FF2B5EF4-FFF2-40B4-BE49-F238E27FC236}">
                <a16:creationId xmlns:a16="http://schemas.microsoft.com/office/drawing/2014/main" id="{959E280B-3ACF-50F2-C2B5-56436BF03424}"/>
              </a:ext>
            </a:extLst>
          </p:cNvPr>
          <p:cNvSpPr>
            <a:spLocks noGrp="1"/>
          </p:cNvSpPr>
          <p:nvPr>
            <p:ph idx="1"/>
          </p:nvPr>
        </p:nvSpPr>
        <p:spPr>
          <a:xfrm>
            <a:off x="1302026" y="1904999"/>
            <a:ext cx="10202586" cy="4772892"/>
          </a:xfrm>
        </p:spPr>
        <p:txBody>
          <a:bodyPr>
            <a:normAutofit/>
          </a:bodyPr>
          <a:lstStyle/>
          <a:p>
            <a:pPr marL="457200" lvl="0" indent="-457200" algn="just">
              <a:buFont typeface="+mj-lt"/>
              <a:buAutoNum type="arabicPeriod" startAt="5"/>
            </a:pPr>
            <a:r>
              <a:rPr lang="en-US" b="1" dirty="0">
                <a:effectLst/>
                <a:ea typeface="Calibri" panose="020F0502020204030204" pitchFamily="34" charset="0"/>
              </a:rPr>
              <a:t>For internal status</a:t>
            </a:r>
            <a:endParaRPr lang="en-GB" dirty="0">
              <a:effectLst/>
              <a:ea typeface="Calibri" panose="020F0502020204030204" pitchFamily="34" charset="0"/>
            </a:endParaRPr>
          </a:p>
          <a:p>
            <a:pPr marL="742950" lvl="1" indent="-285750" algn="just">
              <a:buFont typeface="+mj-lt"/>
              <a:buAutoNum type="arabicPeriod"/>
            </a:pPr>
            <a:r>
              <a:rPr lang="en-US" sz="2400" i="1" dirty="0">
                <a:effectLst/>
                <a:ea typeface="Calibri" panose="020F0502020204030204" pitchFamily="34" charset="0"/>
              </a:rPr>
              <a:t>Cognitive State</a:t>
            </a:r>
            <a:r>
              <a:rPr lang="en-US" sz="2400" dirty="0">
                <a:effectLst/>
                <a:ea typeface="Calibri" panose="020F0502020204030204" pitchFamily="34" charset="0"/>
              </a:rPr>
              <a:t>: </a:t>
            </a:r>
            <a:r>
              <a:rPr lang="en-GB" sz="2400" dirty="0">
                <a:effectLst/>
                <a:ea typeface="Calibri" panose="020F0502020204030204" pitchFamily="34" charset="0"/>
              </a:rPr>
              <a:t>A User’s Personal Status that reflects the way it understands the Environment, such as “Confused”, “Dubious”, “Convinced”.</a:t>
            </a:r>
          </a:p>
          <a:p>
            <a:pPr marL="742950" lvl="1" indent="-285750" algn="just">
              <a:buFont typeface="+mj-lt"/>
              <a:buAutoNum type="arabicPeriod"/>
            </a:pPr>
            <a:r>
              <a:rPr lang="en-US" sz="2400" i="1" dirty="0">
                <a:effectLst/>
                <a:ea typeface="Calibri" panose="020F0502020204030204" pitchFamily="34" charset="0"/>
              </a:rPr>
              <a:t>Emotion</a:t>
            </a:r>
            <a:r>
              <a:rPr lang="en-US" sz="2400" dirty="0">
                <a:effectLst/>
                <a:ea typeface="Calibri" panose="020F0502020204030204" pitchFamily="34" charset="0"/>
              </a:rPr>
              <a:t>: A </a:t>
            </a:r>
            <a:r>
              <a:rPr lang="en-GB" sz="2400" dirty="0">
                <a:effectLst/>
                <a:ea typeface="Calibri" panose="020F0502020204030204" pitchFamily="34" charset="0"/>
              </a:rPr>
              <a:t>User’s Personal Status that results from its interaction with an Environment, such as “Angry”, “Sad”, “Determined”.</a:t>
            </a:r>
          </a:p>
          <a:p>
            <a:pPr lvl="1" algn="just">
              <a:buFont typeface="+mj-lt"/>
              <a:buAutoNum type="arabicPeriod"/>
            </a:pPr>
            <a:r>
              <a:rPr lang="en-US" sz="2400" i="1" dirty="0">
                <a:effectLst/>
                <a:ea typeface="Calibri" panose="020F0502020204030204" pitchFamily="34" charset="0"/>
              </a:rPr>
              <a:t>Social Attitude</a:t>
            </a:r>
            <a:r>
              <a:rPr lang="en-US" sz="2400" dirty="0">
                <a:effectLst/>
                <a:ea typeface="Calibri" panose="020F0502020204030204" pitchFamily="34" charset="0"/>
              </a:rPr>
              <a:t>: The representation of a User’s Personal Status related to the way it in-tends to position vis-à-vis an M-Environment, e.g., “Respectful”, “Confrontational”, “Soothing”.</a:t>
            </a:r>
            <a:endParaRPr lang="en-GB" sz="2400" dirty="0">
              <a:effectLst/>
              <a:ea typeface="Calibri" panose="020F0502020204030204" pitchFamily="34" charset="0"/>
            </a:endParaRPr>
          </a:p>
          <a:p>
            <a:pPr marL="742950" lvl="1" indent="-285750" algn="just">
              <a:buFont typeface="+mj-lt"/>
              <a:buAutoNum type="arabicPeriod"/>
            </a:pPr>
            <a:r>
              <a:rPr lang="en-US" sz="2400" i="1" dirty="0">
                <a:effectLst/>
                <a:ea typeface="Calibri" panose="020F0502020204030204" pitchFamily="34" charset="0"/>
              </a:rPr>
              <a:t>Personal Status</a:t>
            </a:r>
            <a:r>
              <a:rPr lang="en-US" sz="2400" dirty="0">
                <a:effectLst/>
                <a:ea typeface="Calibri" panose="020F0502020204030204" pitchFamily="34" charset="0"/>
              </a:rPr>
              <a:t>: </a:t>
            </a:r>
            <a:r>
              <a:rPr lang="en-GB" sz="2400" dirty="0">
                <a:effectLst/>
                <a:ea typeface="Calibri" panose="020F0502020204030204" pitchFamily="34" charset="0"/>
              </a:rPr>
              <a:t>The information internal to a User characterising its behaviour.</a:t>
            </a:r>
          </a:p>
          <a:p>
            <a:pPr marL="0" indent="0">
              <a:buNone/>
            </a:pPr>
            <a:endParaRPr lang="en-150" sz="3200" dirty="0"/>
          </a:p>
        </p:txBody>
      </p:sp>
      <p:sp>
        <p:nvSpPr>
          <p:cNvPr id="4" name="Date Placeholder 3">
            <a:extLst>
              <a:ext uri="{FF2B5EF4-FFF2-40B4-BE49-F238E27FC236}">
                <a16:creationId xmlns:a16="http://schemas.microsoft.com/office/drawing/2014/main" id="{39DFCBDE-9BD0-84A3-E4AC-BD9B058973E0}"/>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8677C6EB-A2B3-4049-D716-DC42B7B68E5B}"/>
              </a:ext>
            </a:extLst>
          </p:cNvPr>
          <p:cNvSpPr>
            <a:spLocks noGrp="1"/>
          </p:cNvSpPr>
          <p:nvPr>
            <p:ph type="sldNum" sz="quarter" idx="12"/>
          </p:nvPr>
        </p:nvSpPr>
        <p:spPr/>
        <p:txBody>
          <a:bodyPr/>
          <a:lstStyle/>
          <a:p>
            <a:fld id="{D57F1E4F-1CFF-5643-939E-217C01CDF565}" type="slidenum">
              <a:rPr lang="en-US" smtClean="0"/>
              <a:pPr/>
              <a:t>70</a:t>
            </a:fld>
            <a:endParaRPr lang="en-US" dirty="0"/>
          </a:p>
        </p:txBody>
      </p:sp>
    </p:spTree>
    <p:extLst>
      <p:ext uri="{BB962C8B-B14F-4D97-AF65-F5344CB8AC3E}">
        <p14:creationId xmlns:p14="http://schemas.microsoft.com/office/powerpoint/2010/main" val="4820520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130B52-F9F8-CAFD-5B90-1D4E8B493E9C}"/>
              </a:ext>
            </a:extLst>
          </p:cNvPr>
          <p:cNvSpPr>
            <a:spLocks noGrp="1"/>
          </p:cNvSpPr>
          <p:nvPr>
            <p:ph type="title"/>
          </p:nvPr>
        </p:nvSpPr>
        <p:spPr>
          <a:xfrm>
            <a:off x="1480930" y="2322702"/>
            <a:ext cx="10023681" cy="1468800"/>
          </a:xfrm>
        </p:spPr>
        <p:txBody>
          <a:bodyPr/>
          <a:lstStyle/>
          <a:p>
            <a:r>
              <a:rPr lang="en-US" dirty="0"/>
              <a:t>Use case description language</a:t>
            </a:r>
            <a:endParaRPr lang="en-150" dirty="0"/>
          </a:p>
        </p:txBody>
      </p:sp>
      <p:sp>
        <p:nvSpPr>
          <p:cNvPr id="7" name="Text Placeholder 6">
            <a:extLst>
              <a:ext uri="{FF2B5EF4-FFF2-40B4-BE49-F238E27FC236}">
                <a16:creationId xmlns:a16="http://schemas.microsoft.com/office/drawing/2014/main" id="{74D4AD7E-A244-BD77-B00E-1E399CF80C67}"/>
              </a:ext>
            </a:extLst>
          </p:cNvPr>
          <p:cNvSpPr>
            <a:spLocks noGrp="1"/>
          </p:cNvSpPr>
          <p:nvPr>
            <p:ph type="body" idx="1"/>
          </p:nvPr>
        </p:nvSpPr>
        <p:spPr>
          <a:xfrm>
            <a:off x="1480930" y="3794081"/>
            <a:ext cx="10023681" cy="860400"/>
          </a:xfrm>
        </p:spPr>
        <p:txBody>
          <a:bodyPr/>
          <a:lstStyle/>
          <a:p>
            <a:endParaRPr lang="en-150"/>
          </a:p>
        </p:txBody>
      </p:sp>
      <p:sp>
        <p:nvSpPr>
          <p:cNvPr id="4" name="Date Placeholder 3">
            <a:extLst>
              <a:ext uri="{FF2B5EF4-FFF2-40B4-BE49-F238E27FC236}">
                <a16:creationId xmlns:a16="http://schemas.microsoft.com/office/drawing/2014/main" id="{6AC28D66-C2E3-5D51-395E-3B4981F73181}"/>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D298381B-5796-A752-E09D-DC1389960B14}"/>
              </a:ext>
            </a:extLst>
          </p:cNvPr>
          <p:cNvSpPr>
            <a:spLocks noGrp="1"/>
          </p:cNvSpPr>
          <p:nvPr>
            <p:ph type="sldNum" sz="quarter" idx="12"/>
          </p:nvPr>
        </p:nvSpPr>
        <p:spPr/>
        <p:txBody>
          <a:bodyPr/>
          <a:lstStyle/>
          <a:p>
            <a:fld id="{D57F1E4F-1CFF-5643-939E-217C01CDF565}" type="slidenum">
              <a:rPr lang="en-US" smtClean="0"/>
              <a:pPr/>
              <a:t>71</a:t>
            </a:fld>
            <a:endParaRPr lang="en-US" dirty="0"/>
          </a:p>
        </p:txBody>
      </p:sp>
    </p:spTree>
    <p:extLst>
      <p:ext uri="{BB962C8B-B14F-4D97-AF65-F5344CB8AC3E}">
        <p14:creationId xmlns:p14="http://schemas.microsoft.com/office/powerpoint/2010/main" val="28639672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7EDB2-8B6D-9E25-2D9B-AE74462EB4D0}"/>
              </a:ext>
            </a:extLst>
          </p:cNvPr>
          <p:cNvSpPr>
            <a:spLocks noGrp="1"/>
          </p:cNvSpPr>
          <p:nvPr>
            <p:ph type="title"/>
          </p:nvPr>
        </p:nvSpPr>
        <p:spPr/>
        <p:txBody>
          <a:bodyPr/>
          <a:lstStyle/>
          <a:p>
            <a:r>
              <a:rPr lang="en-US" dirty="0"/>
              <a:t>Closing the circle</a:t>
            </a:r>
            <a:endParaRPr lang="en-GB" dirty="0"/>
          </a:p>
        </p:txBody>
      </p:sp>
      <p:sp>
        <p:nvSpPr>
          <p:cNvPr id="3" name="Content Placeholder 2">
            <a:extLst>
              <a:ext uri="{FF2B5EF4-FFF2-40B4-BE49-F238E27FC236}">
                <a16:creationId xmlns:a16="http://schemas.microsoft.com/office/drawing/2014/main" id="{629CF611-B528-FA19-2E9F-4F455A911E08}"/>
              </a:ext>
            </a:extLst>
          </p:cNvPr>
          <p:cNvSpPr>
            <a:spLocks noGrp="1"/>
          </p:cNvSpPr>
          <p:nvPr>
            <p:ph sz="half" idx="1"/>
          </p:nvPr>
        </p:nvSpPr>
        <p:spPr>
          <a:xfrm>
            <a:off x="1321904" y="3603129"/>
            <a:ext cx="5059017" cy="2423208"/>
          </a:xfrm>
        </p:spPr>
        <p:txBody>
          <a:bodyPr>
            <a:normAutofit/>
          </a:bodyPr>
          <a:lstStyle/>
          <a:p>
            <a:pPr marL="342900" lvl="0" indent="-342900" fontAlgn="base">
              <a:spcBef>
                <a:spcPts val="500"/>
              </a:spcBef>
              <a:spcAft>
                <a:spcPts val="0"/>
              </a:spcAft>
              <a:buFont typeface="+mj-lt"/>
              <a:buAutoNum type="arabicPeriod"/>
            </a:pPr>
            <a:r>
              <a:rPr lang="en-GB" dirty="0">
                <a:effectLst/>
                <a:ea typeface="Calibri" panose="020F0502020204030204" pitchFamily="34" charset="0"/>
              </a:rPr>
              <a:t>Virtual Lecture</a:t>
            </a:r>
          </a:p>
          <a:p>
            <a:pPr marL="342900" lvl="0" indent="-342900" fontAlgn="base">
              <a:spcBef>
                <a:spcPts val="500"/>
              </a:spcBef>
              <a:spcAft>
                <a:spcPts val="0"/>
              </a:spcAft>
              <a:buFont typeface="+mj-lt"/>
              <a:buAutoNum type="arabicPeriod"/>
            </a:pPr>
            <a:r>
              <a:rPr lang="en-GB" dirty="0">
                <a:effectLst/>
                <a:ea typeface="Calibri" panose="020F0502020204030204" pitchFamily="34" charset="0"/>
              </a:rPr>
              <a:t>Virtual Meeting</a:t>
            </a:r>
          </a:p>
          <a:p>
            <a:pPr marL="342900" lvl="0" indent="-342900" fontAlgn="base">
              <a:spcBef>
                <a:spcPts val="500"/>
              </a:spcBef>
              <a:spcAft>
                <a:spcPts val="0"/>
              </a:spcAft>
              <a:buFont typeface="+mj-lt"/>
              <a:buAutoNum type="arabicPeriod"/>
            </a:pPr>
            <a:r>
              <a:rPr lang="en-GB" dirty="0">
                <a:effectLst/>
                <a:ea typeface="Calibri" panose="020F0502020204030204" pitchFamily="34" charset="0"/>
              </a:rPr>
              <a:t>Hybrid working</a:t>
            </a:r>
          </a:p>
          <a:p>
            <a:pPr marL="342900" lvl="0" indent="-342900" fontAlgn="base">
              <a:spcBef>
                <a:spcPts val="500"/>
              </a:spcBef>
              <a:spcAft>
                <a:spcPts val="0"/>
              </a:spcAft>
              <a:buFont typeface="+mj-lt"/>
              <a:buAutoNum type="arabicPeriod"/>
            </a:pPr>
            <a:r>
              <a:rPr lang="en-GB" dirty="0">
                <a:effectLst/>
                <a:ea typeface="Calibri" panose="020F0502020204030204" pitchFamily="34" charset="0"/>
              </a:rPr>
              <a:t>eSports Tournament</a:t>
            </a:r>
          </a:p>
          <a:p>
            <a:pPr marL="342900" lvl="0" indent="-342900" fontAlgn="base">
              <a:spcBef>
                <a:spcPts val="500"/>
              </a:spcBef>
              <a:spcAft>
                <a:spcPts val="0"/>
              </a:spcAft>
              <a:buFont typeface="+mj-lt"/>
              <a:buAutoNum type="arabicPeriod"/>
            </a:pPr>
            <a:r>
              <a:rPr lang="en-GB" dirty="0">
                <a:effectLst/>
                <a:ea typeface="Calibri" panose="020F0502020204030204" pitchFamily="34" charset="0"/>
              </a:rPr>
              <a:t>Virtual performance</a:t>
            </a:r>
          </a:p>
          <a:p>
            <a:endParaRPr lang="en-GB" dirty="0">
              <a:ea typeface="Calibri" panose="020F0502020204030204" pitchFamily="34" charset="0"/>
            </a:endParaRPr>
          </a:p>
        </p:txBody>
      </p:sp>
      <p:sp>
        <p:nvSpPr>
          <p:cNvPr id="4" name="Content Placeholder 3">
            <a:extLst>
              <a:ext uri="{FF2B5EF4-FFF2-40B4-BE49-F238E27FC236}">
                <a16:creationId xmlns:a16="http://schemas.microsoft.com/office/drawing/2014/main" id="{B40D962B-1475-7F8D-7495-EC7350540DF3}"/>
              </a:ext>
            </a:extLst>
          </p:cNvPr>
          <p:cNvSpPr>
            <a:spLocks noGrp="1"/>
          </p:cNvSpPr>
          <p:nvPr>
            <p:ph sz="half" idx="2"/>
          </p:nvPr>
        </p:nvSpPr>
        <p:spPr>
          <a:xfrm>
            <a:off x="6380921" y="3603128"/>
            <a:ext cx="5123689" cy="2423207"/>
          </a:xfrm>
        </p:spPr>
        <p:txBody>
          <a:bodyPr>
            <a:normAutofit/>
          </a:bodyPr>
          <a:lstStyle/>
          <a:p>
            <a:pPr marL="457200" lvl="0" indent="-457200" fontAlgn="base">
              <a:spcBef>
                <a:spcPts val="500"/>
              </a:spcBef>
              <a:spcAft>
                <a:spcPts val="0"/>
              </a:spcAft>
              <a:buFont typeface="+mj-lt"/>
              <a:buAutoNum type="arabicPeriod" startAt="6"/>
            </a:pPr>
            <a:r>
              <a:rPr lang="en-GB" dirty="0">
                <a:effectLst/>
                <a:ea typeface="Calibri" panose="020F0502020204030204" pitchFamily="34" charset="0"/>
              </a:rPr>
              <a:t>AR Tourist Guide</a:t>
            </a:r>
          </a:p>
          <a:p>
            <a:pPr marL="342900" lvl="0" indent="-342900" fontAlgn="base">
              <a:spcBef>
                <a:spcPts val="500"/>
              </a:spcBef>
              <a:spcAft>
                <a:spcPts val="0"/>
              </a:spcAft>
              <a:buFont typeface="+mj-lt"/>
              <a:buAutoNum type="arabicPeriod" startAt="6"/>
            </a:pPr>
            <a:r>
              <a:rPr lang="en-GB" dirty="0">
                <a:effectLst/>
                <a:ea typeface="Calibri" panose="020F0502020204030204" pitchFamily="34" charset="0"/>
              </a:rPr>
              <a:t>Virtual Dance</a:t>
            </a:r>
          </a:p>
          <a:p>
            <a:pPr marL="342900" lvl="0" indent="-342900" fontAlgn="base">
              <a:spcBef>
                <a:spcPts val="500"/>
              </a:spcBef>
              <a:spcAft>
                <a:spcPts val="0"/>
              </a:spcAft>
              <a:buFont typeface="+mj-lt"/>
              <a:buAutoNum type="arabicPeriod" startAt="6"/>
            </a:pPr>
            <a:r>
              <a:rPr lang="en-GB" dirty="0">
                <a:effectLst/>
                <a:ea typeface="Calibri" panose="020F0502020204030204" pitchFamily="34" charset="0"/>
              </a:rPr>
              <a:t>Virtual Car Showroom.</a:t>
            </a:r>
          </a:p>
          <a:p>
            <a:pPr marL="342900" lvl="0" indent="-342900" fontAlgn="base">
              <a:spcBef>
                <a:spcPts val="500"/>
              </a:spcBef>
              <a:spcAft>
                <a:spcPts val="0"/>
              </a:spcAft>
              <a:buFont typeface="+mj-lt"/>
              <a:buAutoNum type="arabicPeriod" startAt="6"/>
            </a:pPr>
            <a:r>
              <a:rPr lang="en-GB" dirty="0">
                <a:effectLst/>
                <a:ea typeface="Calibri" panose="020F0502020204030204" pitchFamily="34" charset="0"/>
              </a:rPr>
              <a:t>Drive a Connected Autonomous Vehicle.</a:t>
            </a:r>
          </a:p>
          <a:p>
            <a:endParaRPr lang="en-GB" dirty="0">
              <a:ea typeface="Calibri" panose="020F0502020204030204" pitchFamily="34" charset="0"/>
            </a:endParaRPr>
          </a:p>
        </p:txBody>
      </p:sp>
      <p:sp>
        <p:nvSpPr>
          <p:cNvPr id="5" name="Date Placeholder 4">
            <a:extLst>
              <a:ext uri="{FF2B5EF4-FFF2-40B4-BE49-F238E27FC236}">
                <a16:creationId xmlns:a16="http://schemas.microsoft.com/office/drawing/2014/main" id="{57822A4D-BB11-0A8E-6314-E5C52DAFC194}"/>
              </a:ext>
            </a:extLst>
          </p:cNvPr>
          <p:cNvSpPr>
            <a:spLocks noGrp="1"/>
          </p:cNvSpPr>
          <p:nvPr>
            <p:ph type="dt" sz="half" idx="10"/>
          </p:nvPr>
        </p:nvSpPr>
        <p:spPr/>
        <p:txBody>
          <a:bodyPr/>
          <a:lstStyle/>
          <a:p>
            <a:fld id="{062A16E3-455F-40B0-92E8-BFF9BA927C0E}" type="datetime5">
              <a:rPr lang="en-US" smtClean="0"/>
              <a:t>23-Jun-23</a:t>
            </a:fld>
            <a:endParaRPr lang="en-US" dirty="0"/>
          </a:p>
        </p:txBody>
      </p:sp>
      <p:sp>
        <p:nvSpPr>
          <p:cNvPr id="6" name="Slide Number Placeholder 5">
            <a:extLst>
              <a:ext uri="{FF2B5EF4-FFF2-40B4-BE49-F238E27FC236}">
                <a16:creationId xmlns:a16="http://schemas.microsoft.com/office/drawing/2014/main" id="{1CC4987E-C726-E25E-1DC5-AF6D2B5DB34C}"/>
              </a:ext>
            </a:extLst>
          </p:cNvPr>
          <p:cNvSpPr>
            <a:spLocks noGrp="1"/>
          </p:cNvSpPr>
          <p:nvPr>
            <p:ph type="sldNum" sz="quarter" idx="12"/>
          </p:nvPr>
        </p:nvSpPr>
        <p:spPr>
          <a:xfrm>
            <a:off x="10071545" y="6928981"/>
            <a:ext cx="558914" cy="45719"/>
          </a:xfrm>
        </p:spPr>
        <p:txBody>
          <a:bodyPr/>
          <a:lstStyle/>
          <a:p>
            <a:fld id="{D57F1E4F-1CFF-5643-939E-217C01CDF565}" type="slidenum">
              <a:rPr lang="en-US" sz="2400" smtClean="0">
                <a:latin typeface="Calibri" panose="020F0502020204030204" pitchFamily="34" charset="0"/>
                <a:ea typeface="Calibri" panose="020F0502020204030204" pitchFamily="34" charset="0"/>
                <a:cs typeface="Calibri" panose="020F0502020204030204" pitchFamily="34" charset="0"/>
              </a:rPr>
              <a:pPr/>
              <a:t>72</a:t>
            </a:fld>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8080AA12-AF6A-0C12-040F-21BA4613B041}"/>
              </a:ext>
            </a:extLst>
          </p:cNvPr>
          <p:cNvSpPr txBox="1">
            <a:spLocks/>
          </p:cNvSpPr>
          <p:nvPr/>
        </p:nvSpPr>
        <p:spPr>
          <a:xfrm>
            <a:off x="1302026" y="1941022"/>
            <a:ext cx="10202586" cy="142919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MPAI has developed a Use Case Description Language.</a:t>
            </a:r>
          </a:p>
          <a:p>
            <a:r>
              <a:rPr lang="en-US" dirty="0"/>
              <a:t>Uses UCDL by applying Actions and Items to 9 use cases.</a:t>
            </a:r>
          </a:p>
          <a:p>
            <a:r>
              <a:rPr lang="en-US" dirty="0"/>
              <a:t>So far, no need for more Actions and Items has been identified. </a:t>
            </a:r>
            <a:endParaRPr lang="en-GB" dirty="0"/>
          </a:p>
        </p:txBody>
      </p:sp>
    </p:spTree>
    <p:extLst>
      <p:ext uri="{BB962C8B-B14F-4D97-AF65-F5344CB8AC3E}">
        <p14:creationId xmlns:p14="http://schemas.microsoft.com/office/powerpoint/2010/main" val="14053460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2655AAD4-794C-1433-F8F8-6F96C1D1D042}"/>
              </a:ext>
            </a:extLst>
          </p:cNvPr>
          <p:cNvSpPr/>
          <p:nvPr/>
        </p:nvSpPr>
        <p:spPr>
          <a:xfrm>
            <a:off x="1016000" y="3"/>
            <a:ext cx="10171923" cy="94470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a:p>
        </p:txBody>
      </p:sp>
      <p:pic>
        <p:nvPicPr>
          <p:cNvPr id="7" name="Picture 6">
            <a:extLst>
              <a:ext uri="{FF2B5EF4-FFF2-40B4-BE49-F238E27FC236}">
                <a16:creationId xmlns:a16="http://schemas.microsoft.com/office/drawing/2014/main" id="{32996A07-160D-0859-6F86-B33581807037}"/>
              </a:ext>
            </a:extLst>
          </p:cNvPr>
          <p:cNvPicPr>
            <a:picLocks noChangeAspect="1"/>
          </p:cNvPicPr>
          <p:nvPr/>
        </p:nvPicPr>
        <p:blipFill>
          <a:blip r:embed="rId2"/>
          <a:stretch>
            <a:fillRect/>
          </a:stretch>
        </p:blipFill>
        <p:spPr>
          <a:xfrm>
            <a:off x="2127402" y="46077"/>
            <a:ext cx="1280105" cy="923591"/>
          </a:xfrm>
          <a:prstGeom prst="rect">
            <a:avLst/>
          </a:prstGeom>
        </p:spPr>
      </p:pic>
      <p:pic>
        <p:nvPicPr>
          <p:cNvPr id="9" name="Picture 8">
            <a:extLst>
              <a:ext uri="{FF2B5EF4-FFF2-40B4-BE49-F238E27FC236}">
                <a16:creationId xmlns:a16="http://schemas.microsoft.com/office/drawing/2014/main" id="{63DB29FB-A20B-DF73-266D-6097934B018F}"/>
              </a:ext>
            </a:extLst>
          </p:cNvPr>
          <p:cNvPicPr>
            <a:picLocks noChangeAspect="1"/>
          </p:cNvPicPr>
          <p:nvPr/>
        </p:nvPicPr>
        <p:blipFill>
          <a:blip r:embed="rId3"/>
          <a:stretch>
            <a:fillRect/>
          </a:stretch>
        </p:blipFill>
        <p:spPr>
          <a:xfrm>
            <a:off x="6067397" y="33279"/>
            <a:ext cx="1053212" cy="902253"/>
          </a:xfrm>
          <a:prstGeom prst="rect">
            <a:avLst/>
          </a:prstGeom>
        </p:spPr>
      </p:pic>
      <p:sp>
        <p:nvSpPr>
          <p:cNvPr id="28" name="Rectangle: Rounded Corners 27">
            <a:extLst>
              <a:ext uri="{FF2B5EF4-FFF2-40B4-BE49-F238E27FC236}">
                <a16:creationId xmlns:a16="http://schemas.microsoft.com/office/drawing/2014/main" id="{C63AAA1E-70C8-20D2-9751-DA675B702039}"/>
              </a:ext>
            </a:extLst>
          </p:cNvPr>
          <p:cNvSpPr/>
          <p:nvPr/>
        </p:nvSpPr>
        <p:spPr>
          <a:xfrm>
            <a:off x="5085236" y="2095918"/>
            <a:ext cx="2919730" cy="3340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002060"/>
                </a:solidFill>
                <a:latin typeface="Calibri" panose="020F0502020204030204" pitchFamily="34" charset="0"/>
                <a:ea typeface="SimSun" panose="02010600030101010101" pitchFamily="2" charset="-122"/>
                <a:cs typeface="Calibri" panose="020F0502020204030204" pitchFamily="34" charset="0"/>
              </a:rPr>
              <a:t>Tracks Persona</a:t>
            </a:r>
            <a:r>
              <a:rPr lang="en-GB" sz="1600" baseline="-25000" dirty="0">
                <a:solidFill>
                  <a:srgbClr val="002060"/>
                </a:solidFill>
                <a:latin typeface="Calibri" panose="020F0502020204030204" pitchFamily="34" charset="0"/>
                <a:ea typeface="SimSun" panose="02010600030101010101" pitchFamily="2" charset="-122"/>
                <a:cs typeface="Calibri" panose="020F0502020204030204" pitchFamily="34" charset="0"/>
              </a:rPr>
              <a:t>1.1</a:t>
            </a:r>
            <a:r>
              <a:rPr lang="en-GB" sz="1600" dirty="0">
                <a:solidFill>
                  <a:srgbClr val="002060"/>
                </a:solidFill>
                <a:latin typeface="Calibri" panose="020F0502020204030204" pitchFamily="34" charset="0"/>
                <a:ea typeface="SimSun" panose="02010600030101010101" pitchFamily="2" charset="-122"/>
                <a:cs typeface="Calibri" panose="020F0502020204030204" pitchFamily="34" charset="0"/>
              </a:rPr>
              <a:t> @ML</a:t>
            </a:r>
            <a:r>
              <a:rPr lang="en-GB" sz="1600" baseline="-25000" dirty="0">
                <a:solidFill>
                  <a:srgbClr val="002060"/>
                </a:solidFill>
                <a:latin typeface="Calibri" panose="020F0502020204030204" pitchFamily="34" charset="0"/>
                <a:ea typeface="SimSun" panose="02010600030101010101" pitchFamily="2" charset="-122"/>
                <a:cs typeface="Calibri" panose="020F0502020204030204" pitchFamily="34" charset="0"/>
              </a:rPr>
              <a:t>1.1</a:t>
            </a:r>
            <a:r>
              <a:rPr lang="en-GB" sz="1600" dirty="0">
                <a:solidFill>
                  <a:srgbClr val="002060"/>
                </a:solidFill>
                <a:latin typeface="Calibri" panose="020F0502020204030204" pitchFamily="34" charset="0"/>
                <a:ea typeface="SimSun" panose="02010600030101010101" pitchFamily="2" charset="-122"/>
                <a:cs typeface="Calibri" panose="020F0502020204030204" pitchFamily="34" charset="0"/>
              </a:rPr>
              <a:t> </a:t>
            </a:r>
            <a:endParaRPr lang="it-IT" sz="1600" dirty="0">
              <a:solidFill>
                <a:srgbClr val="002060"/>
              </a:solidFill>
              <a:latin typeface="Calibri" panose="020F0502020204030204" pitchFamily="34" charset="0"/>
              <a:cs typeface="Calibri" panose="020F0502020204030204" pitchFamily="34" charset="0"/>
            </a:endParaRPr>
          </a:p>
        </p:txBody>
      </p:sp>
      <p:sp>
        <p:nvSpPr>
          <p:cNvPr id="30" name="Rectangle: Rounded Corners 29">
            <a:extLst>
              <a:ext uri="{FF2B5EF4-FFF2-40B4-BE49-F238E27FC236}">
                <a16:creationId xmlns:a16="http://schemas.microsoft.com/office/drawing/2014/main" id="{894E4F41-EE20-E30D-B65B-F7B0E8CF653F}"/>
              </a:ext>
            </a:extLst>
          </p:cNvPr>
          <p:cNvSpPr/>
          <p:nvPr/>
        </p:nvSpPr>
        <p:spPr>
          <a:xfrm>
            <a:off x="5095224" y="2431198"/>
            <a:ext cx="2919730" cy="3340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002060"/>
                </a:solidFill>
                <a:latin typeface="Calibri" panose="020F0502020204030204" pitchFamily="34" charset="0"/>
                <a:ea typeface="SimSun" panose="02010600030101010101" pitchFamily="2" charset="-122"/>
                <a:cs typeface="Calibri" panose="020F0502020204030204" pitchFamily="34" charset="0"/>
              </a:rPr>
              <a:t>Transacts Value</a:t>
            </a:r>
            <a:r>
              <a:rPr lang="en-GB" sz="1600" baseline="-25000" dirty="0">
                <a:solidFill>
                  <a:srgbClr val="002060"/>
                </a:solidFill>
                <a:latin typeface="Calibri" panose="020F0502020204030204" pitchFamily="34" charset="0"/>
                <a:ea typeface="SimSun" panose="02010600030101010101" pitchFamily="2" charset="-122"/>
                <a:cs typeface="Calibri" panose="020F0502020204030204" pitchFamily="34" charset="0"/>
              </a:rPr>
              <a:t>1.1</a:t>
            </a:r>
            <a:endParaRPr lang="it-IT" sz="1600" dirty="0">
              <a:solidFill>
                <a:srgbClr val="002060"/>
              </a:solidFill>
              <a:latin typeface="Calibri" panose="020F0502020204030204" pitchFamily="34" charset="0"/>
              <a:cs typeface="Calibri" panose="020F0502020204030204" pitchFamily="34" charset="0"/>
            </a:endParaRPr>
          </a:p>
        </p:txBody>
      </p:sp>
      <p:sp>
        <p:nvSpPr>
          <p:cNvPr id="31" name="Rectangle: Rounded Corners 30">
            <a:extLst>
              <a:ext uri="{FF2B5EF4-FFF2-40B4-BE49-F238E27FC236}">
                <a16:creationId xmlns:a16="http://schemas.microsoft.com/office/drawing/2014/main" id="{1CF13BC8-ABE2-40D7-D19D-46272F52EF23}"/>
              </a:ext>
            </a:extLst>
          </p:cNvPr>
          <p:cNvSpPr/>
          <p:nvPr/>
        </p:nvSpPr>
        <p:spPr>
          <a:xfrm>
            <a:off x="5105213" y="2766478"/>
            <a:ext cx="2919730" cy="3340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002060"/>
                </a:solidFill>
                <a:latin typeface="Calibri" panose="020F0502020204030204" pitchFamily="34" charset="0"/>
                <a:ea typeface="SimSun" panose="02010600030101010101" pitchFamily="2" charset="-122"/>
                <a:cs typeface="Calibri" panose="020F0502020204030204" pitchFamily="34" charset="0"/>
              </a:rPr>
              <a:t>MM-Embeds Persona</a:t>
            </a:r>
            <a:r>
              <a:rPr lang="en-GB" sz="1600" baseline="-25000" dirty="0">
                <a:solidFill>
                  <a:srgbClr val="002060"/>
                </a:solidFill>
                <a:latin typeface="Calibri" panose="020F0502020204030204" pitchFamily="34" charset="0"/>
                <a:ea typeface="SimSun" panose="02010600030101010101" pitchFamily="2" charset="-122"/>
                <a:cs typeface="Calibri" panose="020F0502020204030204" pitchFamily="34" charset="0"/>
              </a:rPr>
              <a:t>1.1</a:t>
            </a:r>
            <a:r>
              <a:rPr lang="en-GB" sz="1600" dirty="0">
                <a:solidFill>
                  <a:srgbClr val="002060"/>
                </a:solidFill>
                <a:latin typeface="Calibri" panose="020F0502020204030204" pitchFamily="34" charset="0"/>
                <a:ea typeface="SimSun" panose="02010600030101010101" pitchFamily="2" charset="-122"/>
                <a:cs typeface="Calibri" panose="020F0502020204030204" pitchFamily="34" charset="0"/>
              </a:rPr>
              <a:t> @ML</a:t>
            </a:r>
            <a:r>
              <a:rPr lang="en-GB" sz="1600" baseline="-25000" dirty="0">
                <a:solidFill>
                  <a:srgbClr val="002060"/>
                </a:solidFill>
                <a:latin typeface="Calibri" panose="020F0502020204030204" pitchFamily="34" charset="0"/>
                <a:ea typeface="SimSun" panose="02010600030101010101" pitchFamily="2" charset="-122"/>
                <a:cs typeface="Calibri" panose="020F0502020204030204" pitchFamily="34" charset="0"/>
              </a:rPr>
              <a:t>1.2</a:t>
            </a:r>
            <a:r>
              <a:rPr lang="en-GB" sz="1600" dirty="0">
                <a:solidFill>
                  <a:srgbClr val="002060"/>
                </a:solidFill>
                <a:latin typeface="Calibri" panose="020F0502020204030204" pitchFamily="34" charset="0"/>
                <a:ea typeface="SimSun" panose="02010600030101010101" pitchFamily="2" charset="-122"/>
                <a:cs typeface="Calibri" panose="020F0502020204030204" pitchFamily="34" charset="0"/>
              </a:rPr>
              <a:t> </a:t>
            </a:r>
            <a:endParaRPr lang="it-IT" sz="1600" dirty="0">
              <a:solidFill>
                <a:srgbClr val="002060"/>
              </a:solidFill>
              <a:latin typeface="Calibri" panose="020F0502020204030204" pitchFamily="34" charset="0"/>
              <a:cs typeface="Calibri" panose="020F0502020204030204" pitchFamily="34" charset="0"/>
            </a:endParaRPr>
          </a:p>
        </p:txBody>
      </p:sp>
      <p:sp>
        <p:nvSpPr>
          <p:cNvPr id="34" name="Rectangle: Rounded Corners 33">
            <a:extLst>
              <a:ext uri="{FF2B5EF4-FFF2-40B4-BE49-F238E27FC236}">
                <a16:creationId xmlns:a16="http://schemas.microsoft.com/office/drawing/2014/main" id="{3EEC4CA6-36C6-4AF0-D33B-80EFF445694D}"/>
              </a:ext>
            </a:extLst>
          </p:cNvPr>
          <p:cNvSpPr/>
          <p:nvPr/>
        </p:nvSpPr>
        <p:spPr>
          <a:xfrm>
            <a:off x="5112704" y="3096978"/>
            <a:ext cx="2919730" cy="3340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002060"/>
                </a:solidFill>
                <a:latin typeface="Calibri" panose="020F0502020204030204" pitchFamily="34" charset="0"/>
                <a:ea typeface="SimSun" panose="02010600030101010101" pitchFamily="2" charset="-122"/>
                <a:cs typeface="Calibri" panose="020F0502020204030204" pitchFamily="34" charset="0"/>
              </a:rPr>
              <a:t>MM-Disables Persona</a:t>
            </a:r>
            <a:r>
              <a:rPr lang="en-GB" sz="1600" baseline="-25000" dirty="0">
                <a:solidFill>
                  <a:srgbClr val="002060"/>
                </a:solidFill>
                <a:latin typeface="Calibri" panose="020F0502020204030204" pitchFamily="34" charset="0"/>
                <a:ea typeface="SimSun" panose="02010600030101010101" pitchFamily="2" charset="-122"/>
                <a:cs typeface="Calibri" panose="020F0502020204030204" pitchFamily="34" charset="0"/>
              </a:rPr>
              <a:t>1.1</a:t>
            </a:r>
            <a:r>
              <a:rPr lang="en-GB" sz="1600" dirty="0">
                <a:solidFill>
                  <a:srgbClr val="002060"/>
                </a:solidFill>
                <a:latin typeface="Calibri" panose="020F0502020204030204" pitchFamily="34" charset="0"/>
                <a:ea typeface="SimSun" panose="02010600030101010101" pitchFamily="2" charset="-122"/>
                <a:cs typeface="Calibri" panose="020F0502020204030204" pitchFamily="34" charset="0"/>
              </a:rPr>
              <a:t> @ML</a:t>
            </a:r>
            <a:r>
              <a:rPr lang="en-GB" sz="1600" baseline="-25000" dirty="0">
                <a:solidFill>
                  <a:srgbClr val="002060"/>
                </a:solidFill>
                <a:latin typeface="Calibri" panose="020F0502020204030204" pitchFamily="34" charset="0"/>
                <a:ea typeface="SimSun" panose="02010600030101010101" pitchFamily="2" charset="-122"/>
                <a:cs typeface="Calibri" panose="020F0502020204030204" pitchFamily="34" charset="0"/>
              </a:rPr>
              <a:t>1.1</a:t>
            </a:r>
            <a:r>
              <a:rPr lang="en-GB" sz="1600" dirty="0">
                <a:solidFill>
                  <a:srgbClr val="002060"/>
                </a:solidFill>
                <a:latin typeface="Calibri" panose="020F0502020204030204" pitchFamily="34" charset="0"/>
                <a:ea typeface="SimSun" panose="02010600030101010101" pitchFamily="2" charset="-122"/>
                <a:cs typeface="Calibri" panose="020F0502020204030204" pitchFamily="34" charset="0"/>
              </a:rPr>
              <a:t> </a:t>
            </a:r>
            <a:endParaRPr lang="it-IT" sz="1600" dirty="0">
              <a:solidFill>
                <a:srgbClr val="002060"/>
              </a:solidFill>
              <a:latin typeface="Calibri" panose="020F0502020204030204" pitchFamily="34" charset="0"/>
              <a:cs typeface="Calibri" panose="020F0502020204030204" pitchFamily="34" charset="0"/>
            </a:endParaRPr>
          </a:p>
        </p:txBody>
      </p:sp>
      <p:sp>
        <p:nvSpPr>
          <p:cNvPr id="35" name="Rectangle: Rounded Corners 34">
            <a:extLst>
              <a:ext uri="{FF2B5EF4-FFF2-40B4-BE49-F238E27FC236}">
                <a16:creationId xmlns:a16="http://schemas.microsoft.com/office/drawing/2014/main" id="{F3FFCE8E-0F10-13E8-56E6-B34ED8C1F5AA}"/>
              </a:ext>
            </a:extLst>
          </p:cNvPr>
          <p:cNvSpPr/>
          <p:nvPr/>
        </p:nvSpPr>
        <p:spPr>
          <a:xfrm>
            <a:off x="5112704" y="3442418"/>
            <a:ext cx="2919730" cy="3340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002060"/>
                </a:solidFill>
                <a:latin typeface="Calibri" panose="020F0502020204030204" pitchFamily="34" charset="0"/>
                <a:ea typeface="SimSun" panose="02010600030101010101" pitchFamily="2" charset="-122"/>
                <a:cs typeface="Calibri" panose="020F0502020204030204" pitchFamily="34" charset="0"/>
              </a:rPr>
              <a:t>Sends Object(A)</a:t>
            </a:r>
            <a:r>
              <a:rPr lang="en-GB" sz="1600" baseline="-25000" dirty="0">
                <a:solidFill>
                  <a:srgbClr val="002060"/>
                </a:solidFill>
                <a:latin typeface="Calibri" panose="020F0502020204030204" pitchFamily="34" charset="0"/>
                <a:ea typeface="SimSun" panose="02010600030101010101" pitchFamily="2" charset="-122"/>
                <a:cs typeface="Calibri" panose="020F0502020204030204" pitchFamily="34" charset="0"/>
              </a:rPr>
              <a:t>1.1</a:t>
            </a:r>
            <a:r>
              <a:rPr lang="en-GB" sz="1600" dirty="0">
                <a:solidFill>
                  <a:srgbClr val="002060"/>
                </a:solidFill>
                <a:latin typeface="Calibri" panose="020F0502020204030204" pitchFamily="34" charset="0"/>
                <a:ea typeface="SimSun" panose="02010600030101010101" pitchFamily="2" charset="-122"/>
                <a:cs typeface="Calibri" panose="020F0502020204030204" pitchFamily="34" charset="0"/>
              </a:rPr>
              <a:t> to Persona</a:t>
            </a:r>
            <a:r>
              <a:rPr lang="en-GB" sz="1600" baseline="-25000" dirty="0">
                <a:solidFill>
                  <a:srgbClr val="002060"/>
                </a:solidFill>
                <a:latin typeface="Calibri" panose="020F0502020204030204" pitchFamily="34" charset="0"/>
                <a:ea typeface="SimSun" panose="02010600030101010101" pitchFamily="2" charset="-122"/>
                <a:cs typeface="Calibri" panose="020F0502020204030204" pitchFamily="34" charset="0"/>
              </a:rPr>
              <a:t>2.2</a:t>
            </a:r>
            <a:endParaRPr lang="it-IT" sz="1600" dirty="0">
              <a:solidFill>
                <a:srgbClr val="002060"/>
              </a:solidFill>
              <a:latin typeface="Calibri" panose="020F0502020204030204" pitchFamily="34" charset="0"/>
              <a:cs typeface="Calibri" panose="020F0502020204030204" pitchFamily="34" charset="0"/>
            </a:endParaRPr>
          </a:p>
        </p:txBody>
      </p:sp>
      <p:sp>
        <p:nvSpPr>
          <p:cNvPr id="2" name="Scroll: Horizontal 1">
            <a:extLst>
              <a:ext uri="{FF2B5EF4-FFF2-40B4-BE49-F238E27FC236}">
                <a16:creationId xmlns:a16="http://schemas.microsoft.com/office/drawing/2014/main" id="{5A29FA56-DFE4-A07E-8160-8A7D0B83B583}"/>
              </a:ext>
            </a:extLst>
          </p:cNvPr>
          <p:cNvSpPr/>
          <p:nvPr/>
        </p:nvSpPr>
        <p:spPr>
          <a:xfrm>
            <a:off x="5988128" y="641389"/>
            <a:ext cx="1152015" cy="334054"/>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i="1" dirty="0">
                <a:solidFill>
                  <a:srgbClr val="002060"/>
                </a:solidFill>
                <a:ea typeface="SimSun" panose="02010600030101010101" pitchFamily="2" charset="-122"/>
              </a:rPr>
              <a:t>Student1</a:t>
            </a:r>
            <a:endParaRPr lang="it-IT" sz="1000" b="1" i="1" dirty="0">
              <a:solidFill>
                <a:srgbClr val="002060"/>
              </a:solidFill>
            </a:endParaRPr>
          </a:p>
        </p:txBody>
      </p:sp>
      <p:pic>
        <p:nvPicPr>
          <p:cNvPr id="3" name="Picture 2">
            <a:extLst>
              <a:ext uri="{FF2B5EF4-FFF2-40B4-BE49-F238E27FC236}">
                <a16:creationId xmlns:a16="http://schemas.microsoft.com/office/drawing/2014/main" id="{3AED3771-C14F-570B-F205-423D52752C36}"/>
              </a:ext>
            </a:extLst>
          </p:cNvPr>
          <p:cNvPicPr>
            <a:picLocks noChangeAspect="1"/>
          </p:cNvPicPr>
          <p:nvPr/>
        </p:nvPicPr>
        <p:blipFill>
          <a:blip r:embed="rId3"/>
          <a:stretch>
            <a:fillRect/>
          </a:stretch>
        </p:blipFill>
        <p:spPr>
          <a:xfrm>
            <a:off x="9198160" y="37628"/>
            <a:ext cx="1053212" cy="902253"/>
          </a:xfrm>
          <a:prstGeom prst="rect">
            <a:avLst/>
          </a:prstGeom>
        </p:spPr>
      </p:pic>
      <p:sp>
        <p:nvSpPr>
          <p:cNvPr id="4" name="Scroll: Horizontal 3">
            <a:extLst>
              <a:ext uri="{FF2B5EF4-FFF2-40B4-BE49-F238E27FC236}">
                <a16:creationId xmlns:a16="http://schemas.microsoft.com/office/drawing/2014/main" id="{55A02033-DE36-02D0-5E51-BCC9251027AC}"/>
              </a:ext>
            </a:extLst>
          </p:cNvPr>
          <p:cNvSpPr/>
          <p:nvPr/>
        </p:nvSpPr>
        <p:spPr>
          <a:xfrm>
            <a:off x="9118891" y="645738"/>
            <a:ext cx="1152015" cy="334054"/>
          </a:xfrm>
          <a:prstGeom prst="horizontalScrol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i="1" dirty="0">
                <a:solidFill>
                  <a:srgbClr val="002060"/>
                </a:solidFill>
                <a:ea typeface="SimSun" panose="02010600030101010101" pitchFamily="2" charset="-122"/>
              </a:rPr>
              <a:t>Student2</a:t>
            </a:r>
            <a:endParaRPr lang="it-IT" sz="1000" b="1" i="1" dirty="0">
              <a:solidFill>
                <a:srgbClr val="002060"/>
              </a:solidFill>
            </a:endParaRPr>
          </a:p>
        </p:txBody>
      </p:sp>
      <p:sp>
        <p:nvSpPr>
          <p:cNvPr id="16" name="Rectangle: Rounded Corners 15">
            <a:extLst>
              <a:ext uri="{FF2B5EF4-FFF2-40B4-BE49-F238E27FC236}">
                <a16:creationId xmlns:a16="http://schemas.microsoft.com/office/drawing/2014/main" id="{5FAE8AA9-9426-612C-DF42-9A2E9ECBB175}"/>
              </a:ext>
            </a:extLst>
          </p:cNvPr>
          <p:cNvSpPr/>
          <p:nvPr/>
        </p:nvSpPr>
        <p:spPr>
          <a:xfrm>
            <a:off x="8257874" y="4534333"/>
            <a:ext cx="2930050" cy="33405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002060"/>
                </a:solidFill>
                <a:latin typeface="Calibri" panose="020F0502020204030204" pitchFamily="34" charset="0"/>
                <a:ea typeface="SimSun" panose="02010600030101010101" pitchFamily="2" charset="-122"/>
                <a:cs typeface="Calibri" panose="020F0502020204030204" pitchFamily="34" charset="0"/>
              </a:rPr>
              <a:t>Tracks Persona</a:t>
            </a:r>
            <a:r>
              <a:rPr lang="en-GB" sz="1600" baseline="-25000" dirty="0">
                <a:solidFill>
                  <a:srgbClr val="002060"/>
                </a:solidFill>
                <a:latin typeface="Calibri" panose="020F0502020204030204" pitchFamily="34" charset="0"/>
                <a:ea typeface="SimSun" panose="02010600030101010101" pitchFamily="2" charset="-122"/>
                <a:cs typeface="Calibri" panose="020F0502020204030204" pitchFamily="34" charset="0"/>
              </a:rPr>
              <a:t>1.1</a:t>
            </a:r>
            <a:r>
              <a:rPr lang="en-GB" sz="1600" dirty="0">
                <a:solidFill>
                  <a:srgbClr val="002060"/>
                </a:solidFill>
                <a:latin typeface="Calibri" panose="020F0502020204030204" pitchFamily="34" charset="0"/>
                <a:ea typeface="SimSun" panose="02010600030101010101" pitchFamily="2" charset="-122"/>
                <a:cs typeface="Calibri" panose="020F0502020204030204" pitchFamily="34" charset="0"/>
              </a:rPr>
              <a:t> @ML</a:t>
            </a:r>
            <a:r>
              <a:rPr lang="en-GB" sz="1600" baseline="-25000" dirty="0">
                <a:solidFill>
                  <a:srgbClr val="002060"/>
                </a:solidFill>
                <a:latin typeface="Calibri" panose="020F0502020204030204" pitchFamily="34" charset="0"/>
                <a:ea typeface="SimSun" panose="02010600030101010101" pitchFamily="2" charset="-122"/>
                <a:cs typeface="Calibri" panose="020F0502020204030204" pitchFamily="34" charset="0"/>
              </a:rPr>
              <a:t>1.1</a:t>
            </a:r>
            <a:r>
              <a:rPr lang="en-GB" sz="1600" dirty="0">
                <a:solidFill>
                  <a:srgbClr val="002060"/>
                </a:solidFill>
                <a:latin typeface="Calibri" panose="020F0502020204030204" pitchFamily="34" charset="0"/>
                <a:ea typeface="SimSun" panose="02010600030101010101" pitchFamily="2" charset="-122"/>
                <a:cs typeface="Calibri" panose="020F0502020204030204" pitchFamily="34" charset="0"/>
              </a:rPr>
              <a:t> </a:t>
            </a:r>
            <a:endParaRPr lang="it-IT" sz="1600" dirty="0">
              <a:solidFill>
                <a:srgbClr val="002060"/>
              </a:solidFill>
              <a:latin typeface="Calibri" panose="020F0502020204030204" pitchFamily="34"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7660DADB-75A5-B2CA-D23F-89EA1E6ECAE4}"/>
              </a:ext>
            </a:extLst>
          </p:cNvPr>
          <p:cNvSpPr/>
          <p:nvPr/>
        </p:nvSpPr>
        <p:spPr>
          <a:xfrm>
            <a:off x="8266360" y="4869613"/>
            <a:ext cx="2930050" cy="33405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002060"/>
                </a:solidFill>
                <a:latin typeface="Calibri" panose="020F0502020204030204" pitchFamily="34" charset="0"/>
                <a:ea typeface="SimSun" panose="02010600030101010101" pitchFamily="2" charset="-122"/>
                <a:cs typeface="Calibri" panose="020F0502020204030204" pitchFamily="34" charset="0"/>
              </a:rPr>
              <a:t>Transacts Value</a:t>
            </a:r>
            <a:r>
              <a:rPr lang="en-GB" sz="1600" baseline="-25000" dirty="0">
                <a:solidFill>
                  <a:srgbClr val="002060"/>
                </a:solidFill>
                <a:latin typeface="Calibri" panose="020F0502020204030204" pitchFamily="34" charset="0"/>
                <a:ea typeface="SimSun" panose="02010600030101010101" pitchFamily="2" charset="-122"/>
                <a:cs typeface="Calibri" panose="020F0502020204030204" pitchFamily="34" charset="0"/>
              </a:rPr>
              <a:t>1.1</a:t>
            </a:r>
            <a:endParaRPr lang="it-IT" sz="1600" dirty="0">
              <a:solidFill>
                <a:srgbClr val="002060"/>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A8320BF1-AD24-6C8D-0284-C1EC45F789EE}"/>
              </a:ext>
            </a:extLst>
          </p:cNvPr>
          <p:cNvSpPr/>
          <p:nvPr/>
        </p:nvSpPr>
        <p:spPr>
          <a:xfrm>
            <a:off x="8267572" y="5197635"/>
            <a:ext cx="2930050" cy="33405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002060"/>
                </a:solidFill>
                <a:latin typeface="Calibri" panose="020F0502020204030204" pitchFamily="34" charset="0"/>
                <a:ea typeface="SimSun" panose="02010600030101010101" pitchFamily="2" charset="-122"/>
                <a:cs typeface="Calibri" panose="020F0502020204030204" pitchFamily="34" charset="0"/>
              </a:rPr>
              <a:t>MM-Embeds Persona</a:t>
            </a:r>
            <a:r>
              <a:rPr lang="en-GB" sz="1600" baseline="-25000" dirty="0">
                <a:solidFill>
                  <a:srgbClr val="002060"/>
                </a:solidFill>
                <a:latin typeface="Calibri" panose="020F0502020204030204" pitchFamily="34" charset="0"/>
                <a:ea typeface="SimSun" panose="02010600030101010101" pitchFamily="2" charset="-122"/>
                <a:cs typeface="Calibri" panose="020F0502020204030204" pitchFamily="34" charset="0"/>
              </a:rPr>
              <a:t>1.1</a:t>
            </a:r>
            <a:r>
              <a:rPr lang="en-GB" sz="1600" dirty="0">
                <a:solidFill>
                  <a:srgbClr val="002060"/>
                </a:solidFill>
                <a:latin typeface="Calibri" panose="020F0502020204030204" pitchFamily="34" charset="0"/>
                <a:ea typeface="SimSun" panose="02010600030101010101" pitchFamily="2" charset="-122"/>
                <a:cs typeface="Calibri" panose="020F0502020204030204" pitchFamily="34" charset="0"/>
              </a:rPr>
              <a:t> @ML</a:t>
            </a:r>
            <a:r>
              <a:rPr lang="en-GB" sz="1600" baseline="-25000" dirty="0">
                <a:solidFill>
                  <a:srgbClr val="002060"/>
                </a:solidFill>
                <a:latin typeface="Calibri" panose="020F0502020204030204" pitchFamily="34" charset="0"/>
                <a:ea typeface="SimSun" panose="02010600030101010101" pitchFamily="2" charset="-122"/>
                <a:cs typeface="Calibri" panose="020F0502020204030204" pitchFamily="34" charset="0"/>
              </a:rPr>
              <a:t>1.2</a:t>
            </a:r>
            <a:r>
              <a:rPr lang="en-GB" sz="1600" dirty="0">
                <a:solidFill>
                  <a:srgbClr val="002060"/>
                </a:solidFill>
                <a:latin typeface="Calibri" panose="020F0502020204030204" pitchFamily="34" charset="0"/>
                <a:ea typeface="SimSun" panose="02010600030101010101" pitchFamily="2" charset="-122"/>
                <a:cs typeface="Calibri" panose="020F0502020204030204" pitchFamily="34" charset="0"/>
              </a:rPr>
              <a:t> </a:t>
            </a:r>
            <a:endParaRPr lang="it-IT" sz="1600" dirty="0">
              <a:solidFill>
                <a:srgbClr val="002060"/>
              </a:solidFill>
              <a:latin typeface="Calibri" panose="020F0502020204030204" pitchFamily="34" charset="0"/>
              <a:cs typeface="Calibri" panose="020F0502020204030204" pitchFamily="34" charset="0"/>
            </a:endParaRPr>
          </a:p>
        </p:txBody>
      </p:sp>
      <p:sp>
        <p:nvSpPr>
          <p:cNvPr id="19" name="Rectangle: Rounded Corners 18">
            <a:extLst>
              <a:ext uri="{FF2B5EF4-FFF2-40B4-BE49-F238E27FC236}">
                <a16:creationId xmlns:a16="http://schemas.microsoft.com/office/drawing/2014/main" id="{58DDC7C4-87CD-FE7C-4DF8-288D3D4A8633}"/>
              </a:ext>
            </a:extLst>
          </p:cNvPr>
          <p:cNvSpPr/>
          <p:nvPr/>
        </p:nvSpPr>
        <p:spPr>
          <a:xfrm>
            <a:off x="8273937" y="5531037"/>
            <a:ext cx="2930050" cy="33405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002060"/>
                </a:solidFill>
                <a:latin typeface="Calibri" panose="020F0502020204030204" pitchFamily="34" charset="0"/>
                <a:ea typeface="SimSun" panose="02010600030101010101" pitchFamily="2" charset="-122"/>
                <a:cs typeface="Calibri" panose="020F0502020204030204" pitchFamily="34" charset="0"/>
              </a:rPr>
              <a:t>MM-Disables Persona</a:t>
            </a:r>
            <a:r>
              <a:rPr lang="en-GB" sz="1600" baseline="-25000" dirty="0">
                <a:solidFill>
                  <a:srgbClr val="002060"/>
                </a:solidFill>
                <a:latin typeface="Calibri" panose="020F0502020204030204" pitchFamily="34" charset="0"/>
                <a:ea typeface="SimSun" panose="02010600030101010101" pitchFamily="2" charset="-122"/>
                <a:cs typeface="Calibri" panose="020F0502020204030204" pitchFamily="34" charset="0"/>
              </a:rPr>
              <a:t>1.1</a:t>
            </a:r>
            <a:r>
              <a:rPr lang="en-GB" sz="1600" dirty="0">
                <a:solidFill>
                  <a:srgbClr val="002060"/>
                </a:solidFill>
                <a:latin typeface="Calibri" panose="020F0502020204030204" pitchFamily="34" charset="0"/>
                <a:ea typeface="SimSun" panose="02010600030101010101" pitchFamily="2" charset="-122"/>
                <a:cs typeface="Calibri" panose="020F0502020204030204" pitchFamily="34" charset="0"/>
              </a:rPr>
              <a:t> @ML</a:t>
            </a:r>
            <a:r>
              <a:rPr lang="en-GB" sz="1600" baseline="-25000" dirty="0">
                <a:solidFill>
                  <a:srgbClr val="002060"/>
                </a:solidFill>
                <a:latin typeface="Calibri" panose="020F0502020204030204" pitchFamily="34" charset="0"/>
                <a:ea typeface="SimSun" panose="02010600030101010101" pitchFamily="2" charset="-122"/>
                <a:cs typeface="Calibri" panose="020F0502020204030204" pitchFamily="34" charset="0"/>
              </a:rPr>
              <a:t>1.1</a:t>
            </a:r>
            <a:r>
              <a:rPr lang="en-GB" sz="1600" dirty="0">
                <a:solidFill>
                  <a:srgbClr val="002060"/>
                </a:solidFill>
                <a:latin typeface="Calibri" panose="020F0502020204030204" pitchFamily="34" charset="0"/>
                <a:ea typeface="SimSun" panose="02010600030101010101" pitchFamily="2" charset="-122"/>
                <a:cs typeface="Calibri" panose="020F0502020204030204" pitchFamily="34" charset="0"/>
              </a:rPr>
              <a:t> </a:t>
            </a:r>
            <a:endParaRPr lang="it-IT" sz="1600" dirty="0">
              <a:solidFill>
                <a:srgbClr val="002060"/>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AFC49FA1-53BE-9571-00E4-160DD60C4810}"/>
              </a:ext>
            </a:extLst>
          </p:cNvPr>
          <p:cNvSpPr/>
          <p:nvPr/>
        </p:nvSpPr>
        <p:spPr>
          <a:xfrm>
            <a:off x="1084951" y="1086390"/>
            <a:ext cx="3699649" cy="33405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latin typeface="Calibri" panose="020F0502020204030204" pitchFamily="34" charset="0"/>
                <a:ea typeface="SimSun" panose="02010600030101010101" pitchFamily="2" charset="-122"/>
                <a:cs typeface="Calibri" panose="020F0502020204030204" pitchFamily="34" charset="0"/>
              </a:rPr>
              <a:t>Tracks Persona</a:t>
            </a:r>
            <a:r>
              <a:rPr lang="en-GB" sz="1600" baseline="-25000" dirty="0">
                <a:latin typeface="Calibri" panose="020F0502020204030204" pitchFamily="34" charset="0"/>
                <a:ea typeface="SimSun" panose="02010600030101010101" pitchFamily="2" charset="-122"/>
                <a:cs typeface="Calibri" panose="020F0502020204030204" pitchFamily="34" charset="0"/>
              </a:rPr>
              <a:t>2.1 </a:t>
            </a:r>
            <a:r>
              <a:rPr lang="en-GB" sz="1600" dirty="0">
                <a:latin typeface="Calibri" panose="020F0502020204030204" pitchFamily="34" charset="0"/>
                <a:ea typeface="SimSun" panose="02010600030101010101" pitchFamily="2" charset="-122"/>
                <a:cs typeface="Calibri" panose="020F0502020204030204" pitchFamily="34" charset="0"/>
              </a:rPr>
              <a:t> @ML</a:t>
            </a:r>
            <a:r>
              <a:rPr lang="en-GB" sz="1600" baseline="-25000" dirty="0">
                <a:latin typeface="Calibri" panose="020F0502020204030204" pitchFamily="34" charset="0"/>
                <a:ea typeface="SimSun" panose="02010600030101010101" pitchFamily="2" charset="-122"/>
                <a:cs typeface="Calibri" panose="020F0502020204030204" pitchFamily="34" charset="0"/>
              </a:rPr>
              <a:t>2.1</a:t>
            </a:r>
            <a:endParaRPr lang="it-IT" sz="1600" dirty="0">
              <a:latin typeface="Calibri" panose="020F0502020204030204" pitchFamily="34" charset="0"/>
              <a:cs typeface="Calibri" panose="020F0502020204030204" pitchFamily="34" charset="0"/>
            </a:endParaRPr>
          </a:p>
        </p:txBody>
      </p:sp>
      <p:sp>
        <p:nvSpPr>
          <p:cNvPr id="21" name="Rectangle: Rounded Corners 20">
            <a:extLst>
              <a:ext uri="{FF2B5EF4-FFF2-40B4-BE49-F238E27FC236}">
                <a16:creationId xmlns:a16="http://schemas.microsoft.com/office/drawing/2014/main" id="{BE3C3B05-89B5-EBE7-4427-9149F0DAED60}"/>
              </a:ext>
            </a:extLst>
          </p:cNvPr>
          <p:cNvSpPr/>
          <p:nvPr/>
        </p:nvSpPr>
        <p:spPr>
          <a:xfrm>
            <a:off x="1084951" y="1421670"/>
            <a:ext cx="3699649" cy="33405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latin typeface="Calibri" panose="020F0502020204030204" pitchFamily="34" charset="0"/>
                <a:ea typeface="SimSun" panose="02010600030101010101" pitchFamily="2" charset="-122"/>
                <a:cs typeface="Calibri" panose="020F0502020204030204" pitchFamily="34" charset="0"/>
              </a:rPr>
              <a:t>MM-Embeds Persona</a:t>
            </a:r>
            <a:r>
              <a:rPr lang="en-GB" sz="1600" baseline="-25000" dirty="0">
                <a:latin typeface="Calibri" panose="020F0502020204030204" pitchFamily="34" charset="0"/>
                <a:ea typeface="SimSun" panose="02010600030101010101" pitchFamily="2" charset="-122"/>
                <a:cs typeface="Calibri" panose="020F0502020204030204" pitchFamily="34" charset="0"/>
              </a:rPr>
              <a:t>2.1  </a:t>
            </a:r>
            <a:r>
              <a:rPr lang="en-GB" sz="1600" dirty="0">
                <a:latin typeface="Calibri" panose="020F0502020204030204" pitchFamily="34" charset="0"/>
                <a:ea typeface="SimSun" panose="02010600030101010101" pitchFamily="2" charset="-122"/>
                <a:cs typeface="Calibri" panose="020F0502020204030204" pitchFamily="34" charset="0"/>
              </a:rPr>
              <a:t>@ML</a:t>
            </a:r>
            <a:r>
              <a:rPr lang="en-GB" sz="1600" baseline="-25000" dirty="0">
                <a:latin typeface="Calibri" panose="020F0502020204030204" pitchFamily="34" charset="0"/>
                <a:ea typeface="SimSun" panose="02010600030101010101" pitchFamily="2" charset="-122"/>
                <a:cs typeface="Calibri" panose="020F0502020204030204" pitchFamily="34" charset="0"/>
              </a:rPr>
              <a:t>2.2</a:t>
            </a:r>
            <a:endParaRPr lang="it-IT" sz="1600" dirty="0">
              <a:latin typeface="Calibri" panose="020F0502020204030204" pitchFamily="34" charset="0"/>
              <a:cs typeface="Calibri" panose="020F0502020204030204" pitchFamily="34" charset="0"/>
            </a:endParaRPr>
          </a:p>
        </p:txBody>
      </p:sp>
      <p:sp>
        <p:nvSpPr>
          <p:cNvPr id="24" name="Rectangle: Rounded Corners 23">
            <a:extLst>
              <a:ext uri="{FF2B5EF4-FFF2-40B4-BE49-F238E27FC236}">
                <a16:creationId xmlns:a16="http://schemas.microsoft.com/office/drawing/2014/main" id="{89075B4C-F61A-6AFC-B354-2DD6EB53B69C}"/>
              </a:ext>
            </a:extLst>
          </p:cNvPr>
          <p:cNvSpPr/>
          <p:nvPr/>
        </p:nvSpPr>
        <p:spPr>
          <a:xfrm>
            <a:off x="1088665" y="1756950"/>
            <a:ext cx="3699649" cy="33405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latin typeface="Calibri" panose="020F0502020204030204" pitchFamily="34" charset="0"/>
                <a:ea typeface="SimSun" panose="02010600030101010101" pitchFamily="2" charset="-122"/>
                <a:cs typeface="Calibri" panose="020F0502020204030204" pitchFamily="34" charset="0"/>
              </a:rPr>
              <a:t>MM-Animates Persona</a:t>
            </a:r>
            <a:r>
              <a:rPr lang="en-GB" sz="1600" baseline="-25000" dirty="0">
                <a:latin typeface="Calibri" panose="020F0502020204030204" pitchFamily="34" charset="0"/>
                <a:ea typeface="SimSun" panose="02010600030101010101" pitchFamily="2" charset="-122"/>
                <a:cs typeface="Calibri" panose="020F0502020204030204" pitchFamily="34" charset="0"/>
              </a:rPr>
              <a:t>2.2 </a:t>
            </a:r>
            <a:r>
              <a:rPr lang="en-GB" sz="1600" dirty="0">
                <a:latin typeface="Calibri" panose="020F0502020204030204" pitchFamily="34" charset="0"/>
                <a:ea typeface="SimSun" panose="02010600030101010101" pitchFamily="2" charset="-122"/>
                <a:cs typeface="Calibri" panose="020F0502020204030204" pitchFamily="34" charset="0"/>
              </a:rPr>
              <a:t>@ML</a:t>
            </a:r>
            <a:r>
              <a:rPr lang="en-GB" sz="1600" baseline="-25000" dirty="0">
                <a:latin typeface="Calibri" panose="020F0502020204030204" pitchFamily="34" charset="0"/>
                <a:ea typeface="SimSun" panose="02010600030101010101" pitchFamily="2" charset="-122"/>
                <a:cs typeface="Calibri" panose="020F0502020204030204" pitchFamily="34" charset="0"/>
              </a:rPr>
              <a:t>2.2 </a:t>
            </a:r>
            <a:endParaRPr lang="it-IT" sz="1600"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199382F7-16E2-4FA6-E5C9-AB5D754C3455}"/>
              </a:ext>
            </a:extLst>
          </p:cNvPr>
          <p:cNvSpPr/>
          <p:nvPr/>
        </p:nvSpPr>
        <p:spPr>
          <a:xfrm>
            <a:off x="1088733" y="3823793"/>
            <a:ext cx="3705264" cy="33405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latin typeface="Calibri" panose="020F0502020204030204" pitchFamily="34" charset="0"/>
                <a:ea typeface="SimSun" panose="02010600030101010101" pitchFamily="2" charset="-122"/>
                <a:cs typeface="Calibri" panose="020F0502020204030204" pitchFamily="34" charset="0"/>
              </a:rPr>
              <a:t>(P</a:t>
            </a:r>
            <a:r>
              <a:rPr lang="en-GB" sz="1600" baseline="-25000" dirty="0">
                <a:latin typeface="Calibri" panose="020F0502020204030204" pitchFamily="34" charset="0"/>
                <a:ea typeface="SimSun" panose="02010600030101010101" pitchFamily="2" charset="-122"/>
                <a:cs typeface="Calibri" panose="020F0502020204030204" pitchFamily="34" charset="0"/>
              </a:rPr>
              <a:t>2.2</a:t>
            </a:r>
            <a:r>
              <a:rPr lang="en-GB" sz="1600" dirty="0">
                <a:latin typeface="Calibri" panose="020F0502020204030204" pitchFamily="34" charset="0"/>
                <a:ea typeface="SimSun" panose="02010600030101010101" pitchFamily="2" charset="-122"/>
                <a:cs typeface="Calibri" panose="020F0502020204030204" pitchFamily="34" charset="0"/>
              </a:rPr>
              <a:t>) MM-Sends Object(A)</a:t>
            </a:r>
            <a:r>
              <a:rPr lang="en-GB" sz="1600" baseline="-25000" dirty="0">
                <a:latin typeface="Calibri" panose="020F0502020204030204" pitchFamily="34" charset="0"/>
                <a:ea typeface="SimSun" panose="02010600030101010101" pitchFamily="2" charset="-122"/>
                <a:cs typeface="Calibri" panose="020F0502020204030204" pitchFamily="34" charset="0"/>
              </a:rPr>
              <a:t>2.1</a:t>
            </a:r>
            <a:r>
              <a:rPr lang="en-GB" sz="1600" dirty="0">
                <a:latin typeface="Calibri" panose="020F0502020204030204" pitchFamily="34" charset="0"/>
                <a:ea typeface="SimSun" panose="02010600030101010101" pitchFamily="2" charset="-122"/>
                <a:cs typeface="Calibri" panose="020F0502020204030204" pitchFamily="34" charset="0"/>
              </a:rPr>
              <a:t> to Persona</a:t>
            </a:r>
            <a:r>
              <a:rPr lang="en-GB" sz="1600" baseline="-25000" dirty="0">
                <a:latin typeface="Calibri" panose="020F0502020204030204" pitchFamily="34" charset="0"/>
                <a:ea typeface="SimSun" panose="02010600030101010101" pitchFamily="2" charset="-122"/>
                <a:cs typeface="Calibri" panose="020F0502020204030204" pitchFamily="34" charset="0"/>
              </a:rPr>
              <a:t>1.1</a:t>
            </a:r>
            <a:endParaRPr lang="it-IT" sz="1600" dirty="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9026AA7B-AA04-509B-9044-F933E53D8FEE}"/>
              </a:ext>
            </a:extLst>
          </p:cNvPr>
          <p:cNvSpPr/>
          <p:nvPr/>
        </p:nvSpPr>
        <p:spPr>
          <a:xfrm>
            <a:off x="1092467" y="4151815"/>
            <a:ext cx="3705264" cy="33405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latin typeface="Calibri" panose="020F0502020204030204" pitchFamily="34" charset="0"/>
                <a:ea typeface="SimSun" panose="02010600030101010101" pitchFamily="2" charset="-122"/>
                <a:cs typeface="Calibri" panose="020F0502020204030204" pitchFamily="34" charset="0"/>
              </a:rPr>
              <a:t>(P</a:t>
            </a:r>
            <a:r>
              <a:rPr lang="en-GB" sz="1600" baseline="-25000" dirty="0">
                <a:latin typeface="Calibri" panose="020F0502020204030204" pitchFamily="34" charset="0"/>
                <a:ea typeface="SimSun" panose="02010600030101010101" pitchFamily="2" charset="-122"/>
                <a:cs typeface="Calibri" panose="020F0502020204030204" pitchFamily="34" charset="0"/>
              </a:rPr>
              <a:t>2.2</a:t>
            </a:r>
            <a:r>
              <a:rPr lang="en-GB" sz="1600" dirty="0">
                <a:latin typeface="Calibri" panose="020F0502020204030204" pitchFamily="34" charset="0"/>
                <a:ea typeface="SimSun" panose="02010600030101010101" pitchFamily="2" charset="-122"/>
                <a:cs typeface="Calibri" panose="020F0502020204030204" pitchFamily="34" charset="0"/>
              </a:rPr>
              <a:t>) MM-Sends Object(A)</a:t>
            </a:r>
            <a:r>
              <a:rPr lang="en-GB" sz="1600" baseline="-25000" dirty="0">
                <a:latin typeface="Calibri" panose="020F0502020204030204" pitchFamily="34" charset="0"/>
                <a:ea typeface="SimSun" panose="02010600030101010101" pitchFamily="2" charset="-122"/>
                <a:cs typeface="Calibri" panose="020F0502020204030204" pitchFamily="34" charset="0"/>
              </a:rPr>
              <a:t>2.1</a:t>
            </a:r>
            <a:r>
              <a:rPr lang="en-GB" sz="1600" dirty="0">
                <a:latin typeface="Calibri" panose="020F0502020204030204" pitchFamily="34" charset="0"/>
                <a:ea typeface="SimSun" panose="02010600030101010101" pitchFamily="2" charset="-122"/>
                <a:cs typeface="Calibri" panose="020F0502020204030204" pitchFamily="34" charset="0"/>
              </a:rPr>
              <a:t> to Persona</a:t>
            </a:r>
            <a:r>
              <a:rPr lang="en-GB" sz="1600" baseline="-25000" dirty="0">
                <a:latin typeface="Calibri" panose="020F0502020204030204" pitchFamily="34" charset="0"/>
                <a:ea typeface="SimSun" panose="02010600030101010101" pitchFamily="2" charset="-122"/>
                <a:cs typeface="Calibri" panose="020F0502020204030204" pitchFamily="34" charset="0"/>
              </a:rPr>
              <a:t>2.1</a:t>
            </a:r>
            <a:endParaRPr lang="it-IT" sz="1600" dirty="0">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5A427CE4-9FAC-A8A9-8ACC-5B23738598D7}"/>
              </a:ext>
            </a:extLst>
          </p:cNvPr>
          <p:cNvSpPr/>
          <p:nvPr/>
        </p:nvSpPr>
        <p:spPr>
          <a:xfrm>
            <a:off x="1100871" y="4485641"/>
            <a:ext cx="3699649" cy="33405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latin typeface="Calibri" panose="020F0502020204030204" pitchFamily="34" charset="0"/>
                <a:ea typeface="SimSun" panose="02010600030101010101" pitchFamily="2" charset="-122"/>
                <a:cs typeface="Calibri" panose="020F0502020204030204" pitchFamily="34" charset="0"/>
              </a:rPr>
              <a:t>(P</a:t>
            </a:r>
            <a:r>
              <a:rPr lang="en-GB" sz="1600" baseline="-25000" dirty="0">
                <a:latin typeface="Calibri" panose="020F0502020204030204" pitchFamily="34" charset="0"/>
                <a:ea typeface="SimSun" panose="02010600030101010101" pitchFamily="2" charset="-122"/>
                <a:cs typeface="Calibri" panose="020F0502020204030204" pitchFamily="34" charset="0"/>
              </a:rPr>
              <a:t>2.1</a:t>
            </a:r>
            <a:r>
              <a:rPr lang="en-GB" sz="1600" dirty="0">
                <a:latin typeface="Calibri" panose="020F0502020204030204" pitchFamily="34" charset="0"/>
                <a:ea typeface="SimSun" panose="02010600030101010101" pitchFamily="2" charset="-122"/>
                <a:cs typeface="Calibri" panose="020F0502020204030204" pitchFamily="34" charset="0"/>
              </a:rPr>
              <a:t>) MM-Embeds Persona</a:t>
            </a:r>
            <a:r>
              <a:rPr lang="en-GB" sz="1600" baseline="-25000" dirty="0">
                <a:latin typeface="Calibri" panose="020F0502020204030204" pitchFamily="34" charset="0"/>
                <a:ea typeface="SimSun" panose="02010600030101010101" pitchFamily="2" charset="-122"/>
                <a:cs typeface="Calibri" panose="020F0502020204030204" pitchFamily="34" charset="0"/>
              </a:rPr>
              <a:t>2.1  </a:t>
            </a:r>
            <a:r>
              <a:rPr lang="en-GB" sz="1600" dirty="0">
                <a:latin typeface="Calibri" panose="020F0502020204030204" pitchFamily="34" charset="0"/>
                <a:ea typeface="SimSun" panose="02010600030101010101" pitchFamily="2" charset="-122"/>
                <a:cs typeface="Calibri" panose="020F0502020204030204" pitchFamily="34" charset="0"/>
              </a:rPr>
              <a:t>@ML</a:t>
            </a:r>
            <a:r>
              <a:rPr lang="en-GB" sz="1600" baseline="-25000" dirty="0">
                <a:latin typeface="Calibri" panose="020F0502020204030204" pitchFamily="34" charset="0"/>
                <a:ea typeface="SimSun" panose="02010600030101010101" pitchFamily="2" charset="-122"/>
                <a:cs typeface="Calibri" panose="020F0502020204030204" pitchFamily="34" charset="0"/>
              </a:rPr>
              <a:t>2.3</a:t>
            </a:r>
            <a:endParaRPr lang="it-IT" sz="1600" dirty="0">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CEDF30AC-C3FE-2373-FFAF-62D163395CB9}"/>
              </a:ext>
            </a:extLst>
          </p:cNvPr>
          <p:cNvSpPr/>
          <p:nvPr/>
        </p:nvSpPr>
        <p:spPr>
          <a:xfrm>
            <a:off x="1097955" y="4810764"/>
            <a:ext cx="3699649" cy="33405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latin typeface="Calibri" panose="020F0502020204030204" pitchFamily="34" charset="0"/>
                <a:ea typeface="SimSun" panose="02010600030101010101" pitchFamily="2" charset="-122"/>
                <a:cs typeface="Calibri" panose="020F0502020204030204" pitchFamily="34" charset="0"/>
              </a:rPr>
              <a:t>(P</a:t>
            </a:r>
            <a:r>
              <a:rPr lang="en-GB" sz="1600" baseline="-25000" dirty="0">
                <a:latin typeface="Calibri" panose="020F0502020204030204" pitchFamily="34" charset="0"/>
                <a:ea typeface="SimSun" panose="02010600030101010101" pitchFamily="2" charset="-122"/>
                <a:cs typeface="Calibri" panose="020F0502020204030204" pitchFamily="34" charset="0"/>
              </a:rPr>
              <a:t>2.1</a:t>
            </a:r>
            <a:r>
              <a:rPr lang="en-GB" sz="1600" dirty="0">
                <a:latin typeface="Calibri" panose="020F0502020204030204" pitchFamily="34" charset="0"/>
                <a:ea typeface="SimSun" panose="02010600030101010101" pitchFamily="2" charset="-122"/>
                <a:cs typeface="Calibri" panose="020F0502020204030204" pitchFamily="34" charset="0"/>
              </a:rPr>
              <a:t>) MM-Disables Persona</a:t>
            </a:r>
            <a:r>
              <a:rPr lang="en-GB" sz="1600" baseline="-25000" dirty="0">
                <a:latin typeface="Calibri" panose="020F0502020204030204" pitchFamily="34" charset="0"/>
                <a:ea typeface="SimSun" panose="02010600030101010101" pitchFamily="2" charset="-122"/>
                <a:cs typeface="Calibri" panose="020F0502020204030204" pitchFamily="34" charset="0"/>
              </a:rPr>
              <a:t>2.1  </a:t>
            </a:r>
            <a:r>
              <a:rPr lang="en-GB" sz="1600" dirty="0">
                <a:latin typeface="Calibri" panose="020F0502020204030204" pitchFamily="34" charset="0"/>
                <a:ea typeface="SimSun" panose="02010600030101010101" pitchFamily="2" charset="-122"/>
                <a:cs typeface="Calibri" panose="020F0502020204030204" pitchFamily="34" charset="0"/>
              </a:rPr>
              <a:t>@ML</a:t>
            </a:r>
            <a:r>
              <a:rPr lang="en-GB" sz="1600" baseline="-25000" dirty="0">
                <a:latin typeface="Calibri" panose="020F0502020204030204" pitchFamily="34" charset="0"/>
                <a:ea typeface="SimSun" panose="02010600030101010101" pitchFamily="2" charset="-122"/>
                <a:cs typeface="Calibri" panose="020F0502020204030204" pitchFamily="34" charset="0"/>
              </a:rPr>
              <a:t>2.2</a:t>
            </a:r>
            <a:endParaRPr lang="it-IT" sz="1600" dirty="0">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21FDA740-2400-C723-CD57-0848B39E52C4}"/>
              </a:ext>
            </a:extLst>
          </p:cNvPr>
          <p:cNvSpPr/>
          <p:nvPr/>
        </p:nvSpPr>
        <p:spPr>
          <a:xfrm>
            <a:off x="1102855" y="5140240"/>
            <a:ext cx="3705264" cy="33405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latin typeface="Calibri" panose="020F0502020204030204" pitchFamily="34" charset="0"/>
                <a:ea typeface="SimSun" panose="02010600030101010101" pitchFamily="2" charset="-122"/>
                <a:cs typeface="Calibri" panose="020F0502020204030204" pitchFamily="34" charset="0"/>
              </a:rPr>
              <a:t>(P</a:t>
            </a:r>
            <a:r>
              <a:rPr lang="en-GB" sz="1600" baseline="-25000" dirty="0">
                <a:latin typeface="Calibri" panose="020F0502020204030204" pitchFamily="34" charset="0"/>
                <a:ea typeface="SimSun" panose="02010600030101010101" pitchFamily="2" charset="-122"/>
                <a:cs typeface="Calibri" panose="020F0502020204030204" pitchFamily="34" charset="0"/>
              </a:rPr>
              <a:t>212</a:t>
            </a:r>
            <a:r>
              <a:rPr lang="en-GB" sz="1600" dirty="0">
                <a:latin typeface="Calibri" panose="020F0502020204030204" pitchFamily="34" charset="0"/>
                <a:ea typeface="SimSun" panose="02010600030101010101" pitchFamily="2" charset="-122"/>
                <a:cs typeface="Calibri" panose="020F0502020204030204" pitchFamily="34" charset="0"/>
              </a:rPr>
              <a:t>) MM-Embeds Object(A)</a:t>
            </a:r>
            <a:r>
              <a:rPr lang="en-GB" sz="1600" baseline="-25000" dirty="0">
                <a:latin typeface="Calibri" panose="020F0502020204030204" pitchFamily="34" charset="0"/>
                <a:ea typeface="SimSun" panose="02010600030101010101" pitchFamily="2" charset="-122"/>
                <a:cs typeface="Calibri" panose="020F0502020204030204" pitchFamily="34" charset="0"/>
              </a:rPr>
              <a:t>2.2 </a:t>
            </a:r>
            <a:r>
              <a:rPr lang="en-GB" sz="1600" dirty="0">
                <a:latin typeface="Calibri" panose="020F0502020204030204" pitchFamily="34" charset="0"/>
                <a:ea typeface="SimSun" panose="02010600030101010101" pitchFamily="2" charset="-122"/>
                <a:cs typeface="Calibri" panose="020F0502020204030204" pitchFamily="34" charset="0"/>
              </a:rPr>
              <a:t>@ML</a:t>
            </a:r>
            <a:r>
              <a:rPr lang="en-GB" sz="1600" baseline="-25000" dirty="0">
                <a:latin typeface="Calibri" panose="020F0502020204030204" pitchFamily="34" charset="0"/>
                <a:ea typeface="SimSun" panose="02010600030101010101" pitchFamily="2" charset="-122"/>
                <a:cs typeface="Calibri" panose="020F0502020204030204" pitchFamily="34" charset="0"/>
              </a:rPr>
              <a:t>2.4</a:t>
            </a:r>
            <a:endParaRPr lang="it-IT" sz="1600" dirty="0">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7FC3E941-15C1-064D-DCFE-A7EAAFB9241F}"/>
              </a:ext>
            </a:extLst>
          </p:cNvPr>
          <p:cNvSpPr/>
          <p:nvPr/>
        </p:nvSpPr>
        <p:spPr>
          <a:xfrm>
            <a:off x="1114993" y="5784676"/>
            <a:ext cx="3699649" cy="33405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latin typeface="Calibri" panose="020F0502020204030204" pitchFamily="34" charset="0"/>
                <a:ea typeface="SimSun" panose="02010600030101010101" pitchFamily="2" charset="-122"/>
                <a:cs typeface="Calibri" panose="020F0502020204030204" pitchFamily="34" charset="0"/>
              </a:rPr>
              <a:t>(P</a:t>
            </a:r>
            <a:r>
              <a:rPr lang="en-GB" sz="1600" baseline="-25000" dirty="0">
                <a:latin typeface="Calibri" panose="020F0502020204030204" pitchFamily="34" charset="0"/>
                <a:ea typeface="SimSun" panose="02010600030101010101" pitchFamily="2" charset="-122"/>
                <a:cs typeface="Calibri" panose="020F0502020204030204" pitchFamily="34" charset="0"/>
              </a:rPr>
              <a:t>2.1</a:t>
            </a:r>
            <a:r>
              <a:rPr lang="en-GB" sz="1600" dirty="0">
                <a:latin typeface="Calibri" panose="020F0502020204030204" pitchFamily="34" charset="0"/>
                <a:ea typeface="SimSun" panose="02010600030101010101" pitchFamily="2" charset="-122"/>
                <a:cs typeface="Calibri" panose="020F0502020204030204" pitchFamily="34" charset="0"/>
              </a:rPr>
              <a:t>) MM-Disables Persona</a:t>
            </a:r>
            <a:r>
              <a:rPr lang="en-GB" sz="1600" baseline="-25000" dirty="0">
                <a:latin typeface="Calibri" panose="020F0502020204030204" pitchFamily="34" charset="0"/>
                <a:ea typeface="SimSun" panose="02010600030101010101" pitchFamily="2" charset="-122"/>
                <a:cs typeface="Calibri" panose="020F0502020204030204" pitchFamily="34" charset="0"/>
              </a:rPr>
              <a:t>2.1  </a:t>
            </a:r>
            <a:r>
              <a:rPr lang="en-GB" sz="1600" dirty="0">
                <a:latin typeface="Calibri" panose="020F0502020204030204" pitchFamily="34" charset="0"/>
                <a:ea typeface="SimSun" panose="02010600030101010101" pitchFamily="2" charset="-122"/>
                <a:cs typeface="Calibri" panose="020F0502020204030204" pitchFamily="34" charset="0"/>
              </a:rPr>
              <a:t>@ML</a:t>
            </a:r>
            <a:r>
              <a:rPr lang="en-GB" sz="1600" baseline="-25000" dirty="0">
                <a:latin typeface="Calibri" panose="020F0502020204030204" pitchFamily="34" charset="0"/>
                <a:ea typeface="SimSun" panose="02010600030101010101" pitchFamily="2" charset="-122"/>
                <a:cs typeface="Calibri" panose="020F0502020204030204" pitchFamily="34" charset="0"/>
              </a:rPr>
              <a:t>2.3</a:t>
            </a:r>
            <a:endParaRPr lang="it-IT" sz="1600" dirty="0">
              <a:latin typeface="Calibri" panose="020F0502020204030204" pitchFamily="34" charset="0"/>
              <a:cs typeface="Calibri" panose="020F0502020204030204" pitchFamily="34" charset="0"/>
            </a:endParaRPr>
          </a:p>
        </p:txBody>
      </p:sp>
      <p:sp>
        <p:nvSpPr>
          <p:cNvPr id="22" name="Rectangle: Rounded Corners 21">
            <a:extLst>
              <a:ext uri="{FF2B5EF4-FFF2-40B4-BE49-F238E27FC236}">
                <a16:creationId xmlns:a16="http://schemas.microsoft.com/office/drawing/2014/main" id="{21F7475E-3645-4F4F-A3E1-6DCE0880E31A}"/>
              </a:ext>
            </a:extLst>
          </p:cNvPr>
          <p:cNvSpPr/>
          <p:nvPr/>
        </p:nvSpPr>
        <p:spPr>
          <a:xfrm>
            <a:off x="1112077" y="6119959"/>
            <a:ext cx="3699649" cy="33405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latin typeface="Calibri" panose="020F0502020204030204" pitchFamily="34" charset="0"/>
                <a:ea typeface="SimSun" panose="02010600030101010101" pitchFamily="2" charset="-122"/>
                <a:cs typeface="Calibri" panose="020F0502020204030204" pitchFamily="34" charset="0"/>
              </a:rPr>
              <a:t>(P</a:t>
            </a:r>
            <a:r>
              <a:rPr lang="en-GB" sz="1600" baseline="-25000" dirty="0">
                <a:latin typeface="Calibri" panose="020F0502020204030204" pitchFamily="34" charset="0"/>
                <a:ea typeface="SimSun" panose="02010600030101010101" pitchFamily="2" charset="-122"/>
                <a:cs typeface="Calibri" panose="020F0502020204030204" pitchFamily="34" charset="0"/>
              </a:rPr>
              <a:t>2.1</a:t>
            </a:r>
            <a:r>
              <a:rPr lang="en-GB" sz="1600" dirty="0">
                <a:latin typeface="Calibri" panose="020F0502020204030204" pitchFamily="34" charset="0"/>
                <a:ea typeface="SimSun" panose="02010600030101010101" pitchFamily="2" charset="-122"/>
                <a:cs typeface="Calibri" panose="020F0502020204030204" pitchFamily="34" charset="0"/>
              </a:rPr>
              <a:t>) MM-Embeds Persona</a:t>
            </a:r>
            <a:r>
              <a:rPr lang="en-GB" sz="1600" baseline="-25000" dirty="0">
                <a:latin typeface="Calibri" panose="020F0502020204030204" pitchFamily="34" charset="0"/>
                <a:ea typeface="SimSun" panose="02010600030101010101" pitchFamily="2" charset="-122"/>
                <a:cs typeface="Calibri" panose="020F0502020204030204" pitchFamily="34" charset="0"/>
              </a:rPr>
              <a:t>2.3  </a:t>
            </a:r>
            <a:r>
              <a:rPr lang="en-GB" sz="1600" dirty="0">
                <a:latin typeface="Calibri" panose="020F0502020204030204" pitchFamily="34" charset="0"/>
                <a:ea typeface="SimSun" panose="02010600030101010101" pitchFamily="2" charset="-122"/>
                <a:cs typeface="Calibri" panose="020F0502020204030204" pitchFamily="34" charset="0"/>
              </a:rPr>
              <a:t>@ML</a:t>
            </a:r>
            <a:r>
              <a:rPr lang="en-GB" sz="1600" baseline="-25000" dirty="0">
                <a:latin typeface="Calibri" panose="020F0502020204030204" pitchFamily="34" charset="0"/>
                <a:ea typeface="SimSun" panose="02010600030101010101" pitchFamily="2" charset="-122"/>
                <a:cs typeface="Calibri" panose="020F0502020204030204" pitchFamily="34" charset="0"/>
              </a:rPr>
              <a:t>2.3</a:t>
            </a:r>
            <a:endParaRPr lang="it-IT" sz="1600" dirty="0">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D94C02C1-591A-42AC-344C-6ACA905CBA85}"/>
              </a:ext>
            </a:extLst>
          </p:cNvPr>
          <p:cNvSpPr/>
          <p:nvPr/>
        </p:nvSpPr>
        <p:spPr>
          <a:xfrm>
            <a:off x="1116977" y="6449435"/>
            <a:ext cx="3705264" cy="33405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latin typeface="Calibri" panose="020F0502020204030204" pitchFamily="34" charset="0"/>
                <a:ea typeface="SimSun" panose="02010600030101010101" pitchFamily="2" charset="-122"/>
                <a:cs typeface="Calibri" panose="020F0502020204030204" pitchFamily="34" charset="0"/>
              </a:rPr>
              <a:t>(P</a:t>
            </a:r>
            <a:r>
              <a:rPr lang="en-GB" sz="1600" baseline="-25000" dirty="0">
                <a:latin typeface="Calibri" panose="020F0502020204030204" pitchFamily="34" charset="0"/>
                <a:ea typeface="SimSun" panose="02010600030101010101" pitchFamily="2" charset="-122"/>
                <a:cs typeface="Calibri" panose="020F0502020204030204" pitchFamily="34" charset="0"/>
              </a:rPr>
              <a:t>212</a:t>
            </a:r>
            <a:r>
              <a:rPr lang="en-GB" sz="1600" dirty="0">
                <a:latin typeface="Calibri" panose="020F0502020204030204" pitchFamily="34" charset="0"/>
                <a:ea typeface="SimSun" panose="02010600030101010101" pitchFamily="2" charset="-122"/>
                <a:cs typeface="Calibri" panose="020F0502020204030204" pitchFamily="34" charset="0"/>
              </a:rPr>
              <a:t>) MM-Animates Persona</a:t>
            </a:r>
            <a:r>
              <a:rPr lang="en-GB" sz="1600" baseline="-25000" dirty="0">
                <a:latin typeface="Calibri" panose="020F0502020204030204" pitchFamily="34" charset="0"/>
                <a:ea typeface="SimSun" panose="02010600030101010101" pitchFamily="2" charset="-122"/>
                <a:cs typeface="Calibri" panose="020F0502020204030204" pitchFamily="34" charset="0"/>
              </a:rPr>
              <a:t>2.3 </a:t>
            </a:r>
            <a:r>
              <a:rPr lang="en-GB" sz="1600" dirty="0">
                <a:latin typeface="Calibri" panose="020F0502020204030204" pitchFamily="34" charset="0"/>
                <a:ea typeface="SimSun" panose="02010600030101010101" pitchFamily="2" charset="-122"/>
                <a:cs typeface="Calibri" panose="020F0502020204030204" pitchFamily="34" charset="0"/>
              </a:rPr>
              <a:t>@ML</a:t>
            </a:r>
            <a:r>
              <a:rPr lang="en-GB" sz="1600" baseline="-25000" dirty="0">
                <a:latin typeface="Calibri" panose="020F0502020204030204" pitchFamily="34" charset="0"/>
                <a:ea typeface="SimSun" panose="02010600030101010101" pitchFamily="2" charset="-122"/>
                <a:cs typeface="Calibri" panose="020F0502020204030204" pitchFamily="34" charset="0"/>
              </a:rPr>
              <a:t>2.3</a:t>
            </a:r>
            <a:endParaRPr lang="it-IT" sz="1600" dirty="0">
              <a:latin typeface="Calibri" panose="020F0502020204030204" pitchFamily="34" charset="0"/>
              <a:cs typeface="Calibri" panose="020F0502020204030204" pitchFamily="34" charset="0"/>
            </a:endParaRPr>
          </a:p>
        </p:txBody>
      </p:sp>
      <p:sp>
        <p:nvSpPr>
          <p:cNvPr id="32" name="Title 24">
            <a:extLst>
              <a:ext uri="{FF2B5EF4-FFF2-40B4-BE49-F238E27FC236}">
                <a16:creationId xmlns:a16="http://schemas.microsoft.com/office/drawing/2014/main" id="{F5B07D10-4191-645F-8C6D-BBC655418D4A}"/>
              </a:ext>
            </a:extLst>
          </p:cNvPr>
          <p:cNvSpPr>
            <a:spLocks noGrp="1"/>
          </p:cNvSpPr>
          <p:nvPr>
            <p:ph type="title"/>
          </p:nvPr>
        </p:nvSpPr>
        <p:spPr>
          <a:xfrm>
            <a:off x="6811781" y="968808"/>
            <a:ext cx="4376142" cy="1280890"/>
          </a:xfrm>
        </p:spPr>
        <p:txBody>
          <a:bodyPr/>
          <a:lstStyle/>
          <a:p>
            <a:r>
              <a:rPr lang="en-GB" dirty="0"/>
              <a:t>Virtual dance</a:t>
            </a:r>
          </a:p>
        </p:txBody>
      </p:sp>
      <p:sp>
        <p:nvSpPr>
          <p:cNvPr id="10" name="Date Placeholder 3">
            <a:extLst>
              <a:ext uri="{FF2B5EF4-FFF2-40B4-BE49-F238E27FC236}">
                <a16:creationId xmlns:a16="http://schemas.microsoft.com/office/drawing/2014/main" id="{FD362EE5-5C61-F8D1-2D49-32E8CC19D247}"/>
              </a:ext>
            </a:extLst>
          </p:cNvPr>
          <p:cNvSpPr>
            <a:spLocks noGrp="1"/>
          </p:cNvSpPr>
          <p:nvPr>
            <p:ph type="dt" sz="half" idx="10"/>
          </p:nvPr>
        </p:nvSpPr>
        <p:spPr>
          <a:xfrm>
            <a:off x="172212" y="6445290"/>
            <a:ext cx="1149692" cy="409661"/>
          </a:xfrm>
        </p:spPr>
        <p:txBody>
          <a:bodyPr/>
          <a:lstStyle/>
          <a:p>
            <a:fld id="{3A5799BA-AC88-42FB-B8BE-FF1867FF2DFC}" type="datetime5">
              <a:rPr lang="en-US" smtClean="0">
                <a:latin typeface="Calibri" panose="020F0502020204030204" pitchFamily="34" charset="0"/>
                <a:cs typeface="Calibri" panose="020F0502020204030204" pitchFamily="34" charset="0"/>
              </a:rPr>
              <a:t>23-Jun-23</a:t>
            </a:fld>
            <a:endParaRPr lang="en-US" dirty="0">
              <a:latin typeface="Calibri" panose="020F0502020204030204" pitchFamily="34" charset="0"/>
              <a:cs typeface="Calibri" panose="020F0502020204030204" pitchFamily="34" charset="0"/>
            </a:endParaRPr>
          </a:p>
        </p:txBody>
      </p:sp>
      <p:sp>
        <p:nvSpPr>
          <p:cNvPr id="14" name="Slide Number Placeholder 4">
            <a:extLst>
              <a:ext uri="{FF2B5EF4-FFF2-40B4-BE49-F238E27FC236}">
                <a16:creationId xmlns:a16="http://schemas.microsoft.com/office/drawing/2014/main" id="{65A69462-EAFC-54AF-FB88-060815F54731}"/>
              </a:ext>
            </a:extLst>
          </p:cNvPr>
          <p:cNvSpPr>
            <a:spLocks noGrp="1"/>
          </p:cNvSpPr>
          <p:nvPr>
            <p:ph type="sldNum" sz="quarter" idx="12"/>
          </p:nvPr>
        </p:nvSpPr>
        <p:spPr>
          <a:xfrm>
            <a:off x="9933530" y="6593696"/>
            <a:ext cx="750393" cy="45719"/>
          </a:xfrm>
        </p:spPr>
        <p:txBody>
          <a:bodyPr/>
          <a:lstStyle/>
          <a:p>
            <a:fld id="{D57F1E4F-1CFF-5643-939E-217C01CDF565}" type="slidenum">
              <a:rPr lang="en-US" smtClean="0"/>
              <a:pPr/>
              <a:t>73</a:t>
            </a:fld>
            <a:endParaRPr lang="en-US" dirty="0"/>
          </a:p>
        </p:txBody>
      </p:sp>
    </p:spTree>
    <p:extLst>
      <p:ext uri="{BB962C8B-B14F-4D97-AF65-F5344CB8AC3E}">
        <p14:creationId xmlns:p14="http://schemas.microsoft.com/office/powerpoint/2010/main" val="41862222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22E94-6AA6-4F16-2F8C-9B1CE687573A}"/>
              </a:ext>
            </a:extLst>
          </p:cNvPr>
          <p:cNvSpPr>
            <a:spLocks noGrp="1"/>
          </p:cNvSpPr>
          <p:nvPr>
            <p:ph type="title"/>
          </p:nvPr>
        </p:nvSpPr>
        <p:spPr>
          <a:xfrm>
            <a:off x="1480930" y="2322703"/>
            <a:ext cx="10023681" cy="1468800"/>
          </a:xfrm>
        </p:spPr>
        <p:txBody>
          <a:bodyPr/>
          <a:lstStyle/>
          <a:p>
            <a:r>
              <a:rPr lang="en-US" dirty="0"/>
              <a:t>Call for Technologies</a:t>
            </a:r>
            <a:endParaRPr lang="en-150" dirty="0"/>
          </a:p>
        </p:txBody>
      </p:sp>
      <p:sp>
        <p:nvSpPr>
          <p:cNvPr id="7" name="Text Placeholder 6">
            <a:extLst>
              <a:ext uri="{FF2B5EF4-FFF2-40B4-BE49-F238E27FC236}">
                <a16:creationId xmlns:a16="http://schemas.microsoft.com/office/drawing/2014/main" id="{934EBFC6-CF68-20B9-878D-C423DE49B4F5}"/>
              </a:ext>
            </a:extLst>
          </p:cNvPr>
          <p:cNvSpPr>
            <a:spLocks noGrp="1"/>
          </p:cNvSpPr>
          <p:nvPr>
            <p:ph type="body" idx="1"/>
          </p:nvPr>
        </p:nvSpPr>
        <p:spPr>
          <a:xfrm>
            <a:off x="1480930" y="3794082"/>
            <a:ext cx="10023681" cy="860400"/>
          </a:xfrm>
        </p:spPr>
        <p:txBody>
          <a:bodyPr/>
          <a:lstStyle/>
          <a:p>
            <a:endParaRPr lang="en-150"/>
          </a:p>
        </p:txBody>
      </p:sp>
      <p:sp>
        <p:nvSpPr>
          <p:cNvPr id="4" name="Date Placeholder 3">
            <a:extLst>
              <a:ext uri="{FF2B5EF4-FFF2-40B4-BE49-F238E27FC236}">
                <a16:creationId xmlns:a16="http://schemas.microsoft.com/office/drawing/2014/main" id="{E25E7535-F94B-7718-E4E9-A3B4FDB3B117}"/>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922BFF78-DD5A-9AD9-A366-3E5C7354DD2E}"/>
              </a:ext>
            </a:extLst>
          </p:cNvPr>
          <p:cNvSpPr>
            <a:spLocks noGrp="1"/>
          </p:cNvSpPr>
          <p:nvPr>
            <p:ph type="sldNum" sz="quarter" idx="12"/>
          </p:nvPr>
        </p:nvSpPr>
        <p:spPr/>
        <p:txBody>
          <a:bodyPr/>
          <a:lstStyle/>
          <a:p>
            <a:fld id="{D57F1E4F-1CFF-5643-939E-217C01CDF565}" type="slidenum">
              <a:rPr lang="en-US" smtClean="0"/>
              <a:pPr/>
              <a:t>74</a:t>
            </a:fld>
            <a:endParaRPr lang="en-US" dirty="0"/>
          </a:p>
        </p:txBody>
      </p:sp>
    </p:spTree>
    <p:extLst>
      <p:ext uri="{BB962C8B-B14F-4D97-AF65-F5344CB8AC3E}">
        <p14:creationId xmlns:p14="http://schemas.microsoft.com/office/powerpoint/2010/main" val="39199380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E371C-70D9-91CD-C060-E3E0A8A363B4}"/>
              </a:ext>
            </a:extLst>
          </p:cNvPr>
          <p:cNvSpPr>
            <a:spLocks noGrp="1"/>
          </p:cNvSpPr>
          <p:nvPr>
            <p:ph type="title"/>
          </p:nvPr>
        </p:nvSpPr>
        <p:spPr/>
        <p:txBody>
          <a:bodyPr/>
          <a:lstStyle/>
          <a:p>
            <a:r>
              <a:rPr lang="en-US" dirty="0"/>
              <a:t>Call for Technologies: MPAI Metaverse Model MPAI-MMM – Architecture</a:t>
            </a:r>
            <a:endParaRPr lang="en-150" dirty="0"/>
          </a:p>
        </p:txBody>
      </p:sp>
      <p:sp>
        <p:nvSpPr>
          <p:cNvPr id="3" name="Content Placeholder 2">
            <a:extLst>
              <a:ext uri="{FF2B5EF4-FFF2-40B4-BE49-F238E27FC236}">
                <a16:creationId xmlns:a16="http://schemas.microsoft.com/office/drawing/2014/main" id="{C2B52335-A2B0-2A22-2EE7-A0C2A9A13C1B}"/>
              </a:ext>
            </a:extLst>
          </p:cNvPr>
          <p:cNvSpPr>
            <a:spLocks noGrp="1"/>
          </p:cNvSpPr>
          <p:nvPr>
            <p:ph idx="1"/>
          </p:nvPr>
        </p:nvSpPr>
        <p:spPr>
          <a:xfrm>
            <a:off x="1302026" y="1904999"/>
            <a:ext cx="10202586" cy="4953001"/>
          </a:xfrm>
        </p:spPr>
        <p:txBody>
          <a:bodyPr>
            <a:normAutofit lnSpcReduction="10000"/>
          </a:bodyPr>
          <a:lstStyle/>
          <a:p>
            <a:r>
              <a:rPr lang="en-US" dirty="0"/>
              <a:t>Parties wishing to contribute to the development of the planned </a:t>
            </a:r>
            <a:r>
              <a:rPr lang="en-US" i="1" dirty="0"/>
              <a:t>Technical Specification</a:t>
            </a:r>
            <a:r>
              <a:rPr lang="en-US" dirty="0"/>
              <a:t> are invited to submit a response. </a:t>
            </a:r>
          </a:p>
          <a:p>
            <a:r>
              <a:rPr lang="en-US" dirty="0"/>
              <a:t>Parties need not own technologies that satisfy Functional Requirements of </a:t>
            </a:r>
            <a:r>
              <a:rPr lang="en-US" i="1" dirty="0"/>
              <a:t>MPAI-MMM – Architecture</a:t>
            </a:r>
            <a:r>
              <a:rPr lang="en-US" dirty="0"/>
              <a:t> to submit a response.</a:t>
            </a:r>
          </a:p>
          <a:p>
            <a:r>
              <a:rPr lang="en-US" dirty="0"/>
              <a:t>Parties owning such technologies are required to eventually license their technologies according to </a:t>
            </a:r>
            <a:r>
              <a:rPr lang="en-US" i="1" dirty="0"/>
              <a:t>Framework </a:t>
            </a:r>
            <a:r>
              <a:rPr lang="en-US" i="1" dirty="0" err="1"/>
              <a:t>Licence</a:t>
            </a:r>
            <a:r>
              <a:rPr lang="en-US" i="1" dirty="0"/>
              <a:t>: MPAI-MMM – Architecture</a:t>
            </a:r>
            <a:r>
              <a:rPr lang="en-US" dirty="0"/>
              <a:t> if their technologies are selected by MPAI for possible modification and inclusion in the planned Technical Specification. </a:t>
            </a:r>
          </a:p>
          <a:p>
            <a:r>
              <a:rPr lang="en-US" dirty="0"/>
              <a:t>Parties not MPAI members shall join MPAI to participate in the development of the Technical Specification.</a:t>
            </a:r>
          </a:p>
          <a:p>
            <a:r>
              <a:rPr lang="en-US" dirty="0"/>
              <a:t>Parties owning accepted technologies and not joining MPAI lose the opportunity to have their technologies included in the planned Technical Specification</a:t>
            </a:r>
            <a:endParaRPr lang="en-150" dirty="0"/>
          </a:p>
        </p:txBody>
      </p:sp>
      <p:sp>
        <p:nvSpPr>
          <p:cNvPr id="4" name="Date Placeholder 3">
            <a:extLst>
              <a:ext uri="{FF2B5EF4-FFF2-40B4-BE49-F238E27FC236}">
                <a16:creationId xmlns:a16="http://schemas.microsoft.com/office/drawing/2014/main" id="{2CCCB602-9F1F-5F13-62BF-B862AA057EA9}"/>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311D6D02-D50E-605C-44F7-6A8C62B52C35}"/>
              </a:ext>
            </a:extLst>
          </p:cNvPr>
          <p:cNvSpPr>
            <a:spLocks noGrp="1"/>
          </p:cNvSpPr>
          <p:nvPr>
            <p:ph type="sldNum" sz="quarter" idx="12"/>
          </p:nvPr>
        </p:nvSpPr>
        <p:spPr/>
        <p:txBody>
          <a:bodyPr/>
          <a:lstStyle/>
          <a:p>
            <a:fld id="{D57F1E4F-1CFF-5643-939E-217C01CDF565}" type="slidenum">
              <a:rPr lang="en-US" smtClean="0"/>
              <a:pPr/>
              <a:t>75</a:t>
            </a:fld>
            <a:endParaRPr lang="en-US" dirty="0"/>
          </a:p>
        </p:txBody>
      </p:sp>
    </p:spTree>
    <p:extLst>
      <p:ext uri="{BB962C8B-B14F-4D97-AF65-F5344CB8AC3E}">
        <p14:creationId xmlns:p14="http://schemas.microsoft.com/office/powerpoint/2010/main" val="32505117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0D6-0F1D-B7B8-6F0D-BA9F94EB05A4}"/>
              </a:ext>
            </a:extLst>
          </p:cNvPr>
          <p:cNvSpPr>
            <a:spLocks noGrp="1"/>
          </p:cNvSpPr>
          <p:nvPr>
            <p:ph type="title"/>
          </p:nvPr>
        </p:nvSpPr>
        <p:spPr/>
        <p:txBody>
          <a:bodyPr/>
          <a:lstStyle/>
          <a:p>
            <a:r>
              <a:rPr lang="en-GB" dirty="0"/>
              <a:t>The Call requests</a:t>
            </a:r>
          </a:p>
        </p:txBody>
      </p:sp>
      <p:sp>
        <p:nvSpPr>
          <p:cNvPr id="3" name="Content Placeholder 2">
            <a:extLst>
              <a:ext uri="{FF2B5EF4-FFF2-40B4-BE49-F238E27FC236}">
                <a16:creationId xmlns:a16="http://schemas.microsoft.com/office/drawing/2014/main" id="{F7AEB779-3AE1-BD73-619C-244D35F9860B}"/>
              </a:ext>
            </a:extLst>
          </p:cNvPr>
          <p:cNvSpPr>
            <a:spLocks noGrp="1"/>
          </p:cNvSpPr>
          <p:nvPr>
            <p:ph idx="1"/>
          </p:nvPr>
        </p:nvSpPr>
        <p:spPr>
          <a:xfrm>
            <a:off x="1302026" y="1904999"/>
            <a:ext cx="10202586" cy="4146015"/>
          </a:xfrm>
        </p:spPr>
        <p:txBody>
          <a:bodyPr>
            <a:normAutofit/>
          </a:bodyPr>
          <a:lstStyle/>
          <a:p>
            <a:pPr marL="0" lvl="0" indent="0">
              <a:buNone/>
            </a:pPr>
            <a:r>
              <a:rPr lang="en-GB" b="1" dirty="0">
                <a:effectLst/>
                <a:ea typeface="Calibri" panose="020F0502020204030204" pitchFamily="34" charset="0"/>
              </a:rPr>
              <a:t>Comments on, modification of and additions to:</a:t>
            </a:r>
          </a:p>
          <a:p>
            <a:pPr marL="342900" lvl="0" indent="-342900">
              <a:buFont typeface="+mj-lt"/>
              <a:buAutoNum type="arabicPeriod"/>
            </a:pPr>
            <a:r>
              <a:rPr lang="en-GB" b="1" dirty="0">
                <a:effectLst/>
                <a:ea typeface="Calibri" panose="020F0502020204030204" pitchFamily="34" charset="0"/>
              </a:rPr>
              <a:t>Use Cases</a:t>
            </a:r>
            <a:r>
              <a:rPr lang="en-GB" dirty="0">
                <a:effectLst/>
                <a:ea typeface="Calibri" panose="020F0502020204030204" pitchFamily="34" charset="0"/>
              </a:rPr>
              <a:t> of the MPAI Metaverse Model.</a:t>
            </a:r>
          </a:p>
          <a:p>
            <a:pPr marL="342900" lvl="0" indent="-342900">
              <a:buFont typeface="+mj-lt"/>
              <a:buAutoNum type="arabicPeriod"/>
            </a:pPr>
            <a:r>
              <a:rPr lang="en-GB" b="1" dirty="0">
                <a:effectLst/>
                <a:ea typeface="Calibri" panose="020F0502020204030204" pitchFamily="34" charset="0"/>
              </a:rPr>
              <a:t>Functionalities</a:t>
            </a:r>
            <a:r>
              <a:rPr lang="en-GB" dirty="0">
                <a:effectLst/>
                <a:ea typeface="Calibri" panose="020F0502020204030204" pitchFamily="34" charset="0"/>
              </a:rPr>
              <a:t> of the MPAI Metaverse Model derived from the Use Cases.</a:t>
            </a:r>
          </a:p>
          <a:p>
            <a:pPr marL="342900" lvl="0" indent="-342900">
              <a:buFont typeface="+mj-lt"/>
              <a:buAutoNum type="arabicPeriod"/>
            </a:pPr>
            <a:r>
              <a:rPr lang="en-GB" b="1" dirty="0">
                <a:effectLst/>
                <a:ea typeface="Calibri" panose="020F0502020204030204" pitchFamily="34" charset="0"/>
              </a:rPr>
              <a:t>Processes, Items, Actions, and Data Types:</a:t>
            </a:r>
            <a:endParaRPr lang="en-GB" dirty="0">
              <a:effectLst/>
              <a:ea typeface="Calibri" panose="020F0502020204030204" pitchFamily="34" charset="0"/>
            </a:endParaRPr>
          </a:p>
          <a:p>
            <a:pPr marL="742950" lvl="1" indent="-285750">
              <a:buFont typeface="+mj-lt"/>
              <a:buAutoNum type="arabicPeriod"/>
            </a:pPr>
            <a:r>
              <a:rPr lang="en-GB" sz="2400" i="1" dirty="0">
                <a:effectLst/>
                <a:ea typeface="Calibri" panose="020F0502020204030204" pitchFamily="34" charset="0"/>
              </a:rPr>
              <a:t>Comments on or proposed revisions</a:t>
            </a:r>
            <a:r>
              <a:rPr lang="en-GB" sz="2400" dirty="0">
                <a:effectLst/>
                <a:ea typeface="Calibri" panose="020F0502020204030204" pitchFamily="34" charset="0"/>
              </a:rPr>
              <a:t> of the identified Processes/Items/Actions/Data Types.</a:t>
            </a:r>
          </a:p>
          <a:p>
            <a:pPr marL="742950" lvl="1" indent="-285750">
              <a:buFont typeface="+mj-lt"/>
              <a:buAutoNum type="arabicPeriod"/>
            </a:pPr>
            <a:r>
              <a:rPr lang="en-GB" sz="2400" i="1" dirty="0">
                <a:effectLst/>
                <a:ea typeface="Calibri" panose="020F0502020204030204" pitchFamily="34" charset="0"/>
              </a:rPr>
              <a:t>Justified proposals</a:t>
            </a:r>
            <a:r>
              <a:rPr lang="en-GB" sz="2400" dirty="0">
                <a:effectLst/>
                <a:ea typeface="Calibri" panose="020F0502020204030204" pitchFamily="34" charset="0"/>
              </a:rPr>
              <a:t> for new Processes/Items/Actions/Data Types with a </a:t>
            </a:r>
            <a:r>
              <a:rPr lang="en-GB" sz="2400" dirty="0" err="1">
                <a:effectLst/>
                <a:ea typeface="Calibri" panose="020F0502020204030204" pitchFamily="34" charset="0"/>
              </a:rPr>
              <a:t>a</a:t>
            </a:r>
            <a:r>
              <a:rPr lang="en-GB" sz="2400" dirty="0">
                <a:effectLst/>
                <a:ea typeface="Calibri" panose="020F0502020204030204" pitchFamily="34" charset="0"/>
              </a:rPr>
              <a:t> level of detail comparable to the one provided in UCFR.</a:t>
            </a:r>
          </a:p>
          <a:p>
            <a:pPr marL="0" indent="0" algn="just">
              <a:buNone/>
            </a:pPr>
            <a:r>
              <a:rPr lang="en-GB" b="1" dirty="0">
                <a:ea typeface="SimSun" panose="02010600030101010101" pitchFamily="2" charset="-122"/>
              </a:rPr>
              <a:t>The Call does not request Item Data Formats.</a:t>
            </a:r>
            <a:endParaRPr lang="en-GB" b="1" dirty="0">
              <a:effectLst/>
              <a:ea typeface="SimSun" panose="02010600030101010101" pitchFamily="2" charset="-122"/>
            </a:endParaRPr>
          </a:p>
        </p:txBody>
      </p:sp>
      <p:sp>
        <p:nvSpPr>
          <p:cNvPr id="4" name="Date Placeholder 3">
            <a:extLst>
              <a:ext uri="{FF2B5EF4-FFF2-40B4-BE49-F238E27FC236}">
                <a16:creationId xmlns:a16="http://schemas.microsoft.com/office/drawing/2014/main" id="{2046768A-21F2-0CC6-F382-6FEEDB51AE89}"/>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30E032BD-2F88-5C36-D43D-E3B1F7118452}"/>
              </a:ext>
            </a:extLst>
          </p:cNvPr>
          <p:cNvSpPr>
            <a:spLocks noGrp="1"/>
          </p:cNvSpPr>
          <p:nvPr>
            <p:ph type="sldNum" sz="quarter" idx="12"/>
          </p:nvPr>
        </p:nvSpPr>
        <p:spPr/>
        <p:txBody>
          <a:bodyPr/>
          <a:lstStyle/>
          <a:p>
            <a:fld id="{D57F1E4F-1CFF-5643-939E-217C01CDF565}" type="slidenum">
              <a:rPr lang="en-US" smtClean="0"/>
              <a:pPr/>
              <a:t>76</a:t>
            </a:fld>
            <a:endParaRPr lang="en-US" dirty="0"/>
          </a:p>
        </p:txBody>
      </p:sp>
    </p:spTree>
    <p:extLst>
      <p:ext uri="{BB962C8B-B14F-4D97-AF65-F5344CB8AC3E}">
        <p14:creationId xmlns:p14="http://schemas.microsoft.com/office/powerpoint/2010/main" val="17582841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65FE-6CAA-2A78-7A90-3CE72BD8A2C9}"/>
              </a:ext>
            </a:extLst>
          </p:cNvPr>
          <p:cNvSpPr>
            <a:spLocks noGrp="1"/>
          </p:cNvSpPr>
          <p:nvPr>
            <p:ph type="title"/>
          </p:nvPr>
        </p:nvSpPr>
        <p:spPr/>
        <p:txBody>
          <a:bodyPr/>
          <a:lstStyle/>
          <a:p>
            <a:r>
              <a:rPr lang="en-US" dirty="0"/>
              <a:t>Mandatory text in responses</a:t>
            </a:r>
            <a:endParaRPr lang="en-150" dirty="0"/>
          </a:p>
        </p:txBody>
      </p:sp>
      <p:sp>
        <p:nvSpPr>
          <p:cNvPr id="3" name="Content Placeholder 2">
            <a:extLst>
              <a:ext uri="{FF2B5EF4-FFF2-40B4-BE49-F238E27FC236}">
                <a16:creationId xmlns:a16="http://schemas.microsoft.com/office/drawing/2014/main" id="{9DE5AE12-1827-95B9-E32D-0F746A5DAB4A}"/>
              </a:ext>
            </a:extLst>
          </p:cNvPr>
          <p:cNvSpPr>
            <a:spLocks noGrp="1"/>
          </p:cNvSpPr>
          <p:nvPr>
            <p:ph idx="1"/>
          </p:nvPr>
        </p:nvSpPr>
        <p:spPr/>
        <p:txBody>
          <a:bodyPr>
            <a:normAutofit lnSpcReduction="10000"/>
          </a:bodyPr>
          <a:lstStyle/>
          <a:p>
            <a:pPr algn="just"/>
            <a:r>
              <a:rPr lang="en-GB" i="1" dirty="0">
                <a:effectLst/>
                <a:ea typeface="SimSun" panose="02010600030101010101" pitchFamily="2" charset="-122"/>
              </a:rPr>
              <a:t>&lt;Company/Member&gt; </a:t>
            </a:r>
            <a:r>
              <a:rPr lang="en-GB" dirty="0">
                <a:effectLst/>
                <a:ea typeface="SimSun" panose="02010600030101010101" pitchFamily="2" charset="-122"/>
              </a:rPr>
              <a:t>submits this technical document in response to Call for Technologies: MPAI Metaverse Model (MPAI-MMM) – Architecture V1 (N1249).</a:t>
            </a:r>
            <a:endParaRPr lang="it-IT" dirty="0">
              <a:effectLst/>
              <a:ea typeface="SimSun" panose="02010600030101010101" pitchFamily="2" charset="-122"/>
            </a:endParaRPr>
          </a:p>
          <a:p>
            <a:pPr algn="just"/>
            <a:r>
              <a:rPr lang="en-GB" i="1" dirty="0">
                <a:effectLst/>
                <a:ea typeface="SimSun" panose="02010600030101010101" pitchFamily="2" charset="-122"/>
              </a:rPr>
              <a:t> &lt;Company/Member&gt; </a:t>
            </a:r>
            <a:r>
              <a:rPr lang="en-GB" dirty="0">
                <a:effectLst/>
                <a:ea typeface="SimSun" panose="02010600030101010101" pitchFamily="2" charset="-122"/>
              </a:rPr>
              <a:t>explicitly agrees to the steps of the MPAI standards development process defined in Annex 1 to the </a:t>
            </a:r>
            <a:r>
              <a:rPr lang="en-GB" u="sng" dirty="0">
                <a:solidFill>
                  <a:srgbClr val="0000FF"/>
                </a:solidFill>
                <a:effectLst/>
                <a:ea typeface="SimSun" panose="02010600030101010101" pitchFamily="2" charset="-122"/>
                <a:hlinkClick r:id="rId2"/>
              </a:rPr>
              <a:t>MPAI Statutes</a:t>
            </a:r>
            <a:r>
              <a:rPr lang="en-GB" dirty="0">
                <a:effectLst/>
                <a:ea typeface="SimSun" panose="02010600030101010101" pitchFamily="2" charset="-122"/>
              </a:rPr>
              <a:t> (N421), in particular</a:t>
            </a:r>
            <a:r>
              <a:rPr lang="en-GB" i="1" dirty="0">
                <a:effectLst/>
                <a:ea typeface="SimSun" panose="02010600030101010101" pitchFamily="2" charset="-122"/>
              </a:rPr>
              <a:t> &lt;Company/Member&gt; </a:t>
            </a:r>
            <a:r>
              <a:rPr lang="en-GB" dirty="0">
                <a:effectLst/>
                <a:ea typeface="SimSun" panose="02010600030101010101" pitchFamily="2" charset="-122"/>
              </a:rPr>
              <a:t>declares that </a:t>
            </a:r>
            <a:r>
              <a:rPr lang="en-GB" i="1" dirty="0">
                <a:effectLst/>
                <a:ea typeface="SimSun" panose="02010600030101010101" pitchFamily="2" charset="-122"/>
              </a:rPr>
              <a:t> &lt;Company/Member&gt; </a:t>
            </a:r>
            <a:r>
              <a:rPr lang="en-GB" dirty="0">
                <a:effectLst/>
                <a:ea typeface="SimSun" panose="02010600030101010101" pitchFamily="2" charset="-122"/>
              </a:rPr>
              <a:t>or its successors will make available the terms of the Licence related to its Essential Patents according to the Framework Licence: MPAI Metaverse Model (MPAI-MMM) – Architecture (N1251), alone or jointly with other IPR holders after the approval of the planned Technical Specification: MPAI Metaverse Model (MPAI-MMM) – Architecture by the General Assembly and in no event after commercial implementations of the Technical Specification: MPAI Metaverse Model (MPAI-MMM) – Architecture become available on the market.</a:t>
            </a:r>
            <a:endParaRPr lang="it-IT" dirty="0">
              <a:effectLst/>
              <a:ea typeface="SimSun" panose="02010600030101010101" pitchFamily="2" charset="-122"/>
            </a:endParaRPr>
          </a:p>
          <a:p>
            <a:endParaRPr lang="en-150" sz="3200" dirty="0"/>
          </a:p>
        </p:txBody>
      </p:sp>
      <p:sp>
        <p:nvSpPr>
          <p:cNvPr id="4" name="Date Placeholder 3">
            <a:extLst>
              <a:ext uri="{FF2B5EF4-FFF2-40B4-BE49-F238E27FC236}">
                <a16:creationId xmlns:a16="http://schemas.microsoft.com/office/drawing/2014/main" id="{9D2E1431-5692-D9F2-B62A-A0E0E7DE6E09}"/>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87842170-1DA6-0590-A5CC-D9151FB9DB66}"/>
              </a:ext>
            </a:extLst>
          </p:cNvPr>
          <p:cNvSpPr>
            <a:spLocks noGrp="1"/>
          </p:cNvSpPr>
          <p:nvPr>
            <p:ph type="sldNum" sz="quarter" idx="12"/>
          </p:nvPr>
        </p:nvSpPr>
        <p:spPr/>
        <p:txBody>
          <a:bodyPr/>
          <a:lstStyle/>
          <a:p>
            <a:fld id="{D57F1E4F-1CFF-5643-939E-217C01CDF565}" type="slidenum">
              <a:rPr lang="en-US" smtClean="0"/>
              <a:pPr/>
              <a:t>77</a:t>
            </a:fld>
            <a:endParaRPr lang="en-US" dirty="0"/>
          </a:p>
        </p:txBody>
      </p:sp>
    </p:spTree>
    <p:extLst>
      <p:ext uri="{BB962C8B-B14F-4D97-AF65-F5344CB8AC3E}">
        <p14:creationId xmlns:p14="http://schemas.microsoft.com/office/powerpoint/2010/main" val="17699284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88331-BDFA-BD45-DAB6-3566B470ABB6}"/>
              </a:ext>
            </a:extLst>
          </p:cNvPr>
          <p:cNvSpPr>
            <a:spLocks noGrp="1"/>
          </p:cNvSpPr>
          <p:nvPr>
            <p:ph type="title"/>
          </p:nvPr>
        </p:nvSpPr>
        <p:spPr/>
        <p:txBody>
          <a:bodyPr/>
          <a:lstStyle/>
          <a:p>
            <a:r>
              <a:rPr lang="en-US" dirty="0"/>
              <a:t>Steps and deadlines</a:t>
            </a:r>
            <a:endParaRPr lang="en-150" dirty="0"/>
          </a:p>
        </p:txBody>
      </p:sp>
      <p:sp>
        <p:nvSpPr>
          <p:cNvPr id="4" name="Date Placeholder 3">
            <a:extLst>
              <a:ext uri="{FF2B5EF4-FFF2-40B4-BE49-F238E27FC236}">
                <a16:creationId xmlns:a16="http://schemas.microsoft.com/office/drawing/2014/main" id="{E936C316-7F71-EB51-6F69-DE76C86EFD08}"/>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D549CFFB-74EA-CFA7-F7E0-FBB67CA6F468}"/>
              </a:ext>
            </a:extLst>
          </p:cNvPr>
          <p:cNvSpPr>
            <a:spLocks noGrp="1"/>
          </p:cNvSpPr>
          <p:nvPr>
            <p:ph type="sldNum" sz="quarter" idx="12"/>
          </p:nvPr>
        </p:nvSpPr>
        <p:spPr/>
        <p:txBody>
          <a:bodyPr/>
          <a:lstStyle/>
          <a:p>
            <a:fld id="{D57F1E4F-1CFF-5643-939E-217C01CDF565}" type="slidenum">
              <a:rPr lang="en-US" smtClean="0"/>
              <a:pPr/>
              <a:t>78</a:t>
            </a:fld>
            <a:endParaRPr lang="en-US" dirty="0"/>
          </a:p>
        </p:txBody>
      </p:sp>
      <p:graphicFrame>
        <p:nvGraphicFramePr>
          <p:cNvPr id="6" name="Table 5">
            <a:extLst>
              <a:ext uri="{FF2B5EF4-FFF2-40B4-BE49-F238E27FC236}">
                <a16:creationId xmlns:a16="http://schemas.microsoft.com/office/drawing/2014/main" id="{F3FBD4EF-7ECE-E305-7E25-DCAF4B6C452B}"/>
              </a:ext>
            </a:extLst>
          </p:cNvPr>
          <p:cNvGraphicFramePr>
            <a:graphicFrameLocks noGrp="1"/>
          </p:cNvGraphicFramePr>
          <p:nvPr>
            <p:extLst>
              <p:ext uri="{D42A27DB-BD31-4B8C-83A1-F6EECF244321}">
                <p14:modId xmlns:p14="http://schemas.microsoft.com/office/powerpoint/2010/main" val="123578775"/>
              </p:ext>
            </p:extLst>
          </p:nvPr>
        </p:nvGraphicFramePr>
        <p:xfrm>
          <a:off x="1302026" y="1905000"/>
          <a:ext cx="10268298" cy="4023360"/>
        </p:xfrm>
        <a:graphic>
          <a:graphicData uri="http://schemas.openxmlformats.org/drawingml/2006/table">
            <a:tbl>
              <a:tblPr firstRow="1" firstCol="1" bandRow="1">
                <a:tableStyleId>{5C22544A-7EE6-4342-B048-85BDC9FD1C3A}</a:tableStyleId>
              </a:tblPr>
              <a:tblGrid>
                <a:gridCol w="277911">
                  <a:extLst>
                    <a:ext uri="{9D8B030D-6E8A-4147-A177-3AD203B41FA5}">
                      <a16:colId xmlns:a16="http://schemas.microsoft.com/office/drawing/2014/main" val="1710325556"/>
                    </a:ext>
                  </a:extLst>
                </a:gridCol>
                <a:gridCol w="6538780">
                  <a:extLst>
                    <a:ext uri="{9D8B030D-6E8A-4147-A177-3AD203B41FA5}">
                      <a16:colId xmlns:a16="http://schemas.microsoft.com/office/drawing/2014/main" val="523452781"/>
                    </a:ext>
                  </a:extLst>
                </a:gridCol>
                <a:gridCol w="1689481">
                  <a:extLst>
                    <a:ext uri="{9D8B030D-6E8A-4147-A177-3AD203B41FA5}">
                      <a16:colId xmlns:a16="http://schemas.microsoft.com/office/drawing/2014/main" val="640733165"/>
                    </a:ext>
                  </a:extLst>
                </a:gridCol>
                <a:gridCol w="69178">
                  <a:extLst>
                    <a:ext uri="{9D8B030D-6E8A-4147-A177-3AD203B41FA5}">
                      <a16:colId xmlns:a16="http://schemas.microsoft.com/office/drawing/2014/main" val="3569048314"/>
                    </a:ext>
                  </a:extLst>
                </a:gridCol>
                <a:gridCol w="1692948">
                  <a:extLst>
                    <a:ext uri="{9D8B030D-6E8A-4147-A177-3AD203B41FA5}">
                      <a16:colId xmlns:a16="http://schemas.microsoft.com/office/drawing/2014/main" val="2576104995"/>
                    </a:ext>
                  </a:extLst>
                </a:gridCol>
              </a:tblGrid>
              <a:tr h="350227">
                <a:tc>
                  <a:txBody>
                    <a:bodyPr/>
                    <a:lstStyle/>
                    <a:p>
                      <a:pPr algn="ct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a:txBody>
                    <a:bodyPr/>
                    <a:lstStyle/>
                    <a:p>
                      <a:pPr algn="ctr"/>
                      <a:r>
                        <a:rPr lang="en-GB" sz="2400" dirty="0">
                          <a:effectLst/>
                          <a:latin typeface="Calibri" panose="020F0502020204030204" pitchFamily="34" charset="0"/>
                          <a:cs typeface="Calibri" panose="020F0502020204030204" pitchFamily="34" charset="0"/>
                        </a:rPr>
                        <a:t>Step</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a:txBody>
                    <a:bodyPr/>
                    <a:lstStyle/>
                    <a:p>
                      <a:pPr algn="ctr"/>
                      <a:r>
                        <a:rPr lang="en-GB" sz="2400">
                          <a:effectLst/>
                          <a:latin typeface="Calibri" panose="020F0502020204030204" pitchFamily="34" charset="0"/>
                          <a:cs typeface="Calibri" panose="020F0502020204030204" pitchFamily="34" charset="0"/>
                        </a:rPr>
                        <a:t>Date</a:t>
                      </a:r>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gridSpan="2">
                  <a:txBody>
                    <a:bodyPr/>
                    <a:lstStyle/>
                    <a:p>
                      <a:pPr algn="ctr"/>
                      <a:r>
                        <a:rPr lang="en-GB" sz="2400">
                          <a:effectLst/>
                          <a:latin typeface="Calibri" panose="020F0502020204030204" pitchFamily="34" charset="0"/>
                          <a:cs typeface="Calibri" panose="020F0502020204030204" pitchFamily="34" charset="0"/>
                        </a:rPr>
                        <a:t>Time</a:t>
                      </a:r>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hMerge="1">
                  <a:txBody>
                    <a:bodyPr/>
                    <a:lstStyle/>
                    <a:p>
                      <a:endParaRPr lang="en-150"/>
                    </a:p>
                  </a:txBody>
                  <a:tcPr/>
                </a:tc>
                <a:extLst>
                  <a:ext uri="{0D108BD9-81ED-4DB2-BD59-A6C34878D82A}">
                    <a16:rowId xmlns:a16="http://schemas.microsoft.com/office/drawing/2014/main" val="1512241456"/>
                  </a:ext>
                </a:extLst>
              </a:tr>
              <a:tr h="265665">
                <a:tc>
                  <a:txBody>
                    <a:bodyPr/>
                    <a:lstStyle/>
                    <a:p>
                      <a:pPr algn="just"/>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a:txBody>
                    <a:bodyPr/>
                    <a:lstStyle/>
                    <a:p>
                      <a:pPr algn="just"/>
                      <a:r>
                        <a:rPr lang="en-GB" sz="2400" dirty="0">
                          <a:effectLst/>
                          <a:latin typeface="Calibri" panose="020F0502020204030204" pitchFamily="34" charset="0"/>
                          <a:cs typeface="Calibri" panose="020F0502020204030204" pitchFamily="34" charset="0"/>
                        </a:rPr>
                        <a:t>Call for Technologies: MPAI-MMM – Architecture</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a:txBody>
                    <a:bodyPr/>
                    <a:lstStyle/>
                    <a:p>
                      <a:pPr algn="just"/>
                      <a:r>
                        <a:rPr lang="en-GB" sz="2400">
                          <a:effectLst/>
                          <a:latin typeface="Calibri" panose="020F0502020204030204" pitchFamily="34" charset="0"/>
                          <a:cs typeface="Calibri" panose="020F0502020204030204" pitchFamily="34" charset="0"/>
                        </a:rPr>
                        <a:t>2023/06/14</a:t>
                      </a:r>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gridSpan="2">
                  <a:txBody>
                    <a:bodyPr/>
                    <a:lstStyle/>
                    <a:p>
                      <a:pPr algn="just"/>
                      <a:r>
                        <a:rPr lang="en-GB" sz="2400">
                          <a:effectLst/>
                          <a:latin typeface="Calibri" panose="020F0502020204030204" pitchFamily="34" charset="0"/>
                          <a:cs typeface="Calibri" panose="020F0502020204030204" pitchFamily="34" charset="0"/>
                        </a:rPr>
                        <a:t>17:00 UTC</a:t>
                      </a:r>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hMerge="1">
                  <a:txBody>
                    <a:bodyPr/>
                    <a:lstStyle/>
                    <a:p>
                      <a:endParaRPr lang="en-150"/>
                    </a:p>
                  </a:txBody>
                  <a:tcPr/>
                </a:tc>
                <a:extLst>
                  <a:ext uri="{0D108BD9-81ED-4DB2-BD59-A6C34878D82A}">
                    <a16:rowId xmlns:a16="http://schemas.microsoft.com/office/drawing/2014/main" val="1934955193"/>
                  </a:ext>
                </a:extLst>
              </a:tr>
              <a:tr h="0">
                <a:tc>
                  <a:txBody>
                    <a:bodyPr/>
                    <a:lstStyle/>
                    <a:p>
                      <a:pPr algn="just"/>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a:txBody>
                    <a:bodyPr/>
                    <a:lstStyle/>
                    <a:p>
                      <a:pPr algn="just"/>
                      <a:r>
                        <a:rPr lang="en-GB" sz="2400">
                          <a:effectLst/>
                          <a:latin typeface="Calibri" panose="020F0502020204030204" pitchFamily="34" charset="0"/>
                          <a:cs typeface="Calibri" panose="020F0502020204030204" pitchFamily="34" charset="0"/>
                        </a:rPr>
                        <a:t>Online presentations of Call for Technologies: MPAI-MMM – Architecture </a:t>
                      </a:r>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a:txBody>
                    <a:bodyPr/>
                    <a:lstStyle/>
                    <a:p>
                      <a:pPr algn="just"/>
                      <a:r>
                        <a:rPr lang="en-GB" sz="2400">
                          <a:effectLst/>
                          <a:latin typeface="Calibri" panose="020F0502020204030204" pitchFamily="34" charset="0"/>
                          <a:cs typeface="Calibri" panose="020F0502020204030204" pitchFamily="34" charset="0"/>
                        </a:rPr>
                        <a:t>2023/06/23</a:t>
                      </a:r>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gridSpan="2">
                  <a:txBody>
                    <a:bodyPr/>
                    <a:lstStyle/>
                    <a:p>
                      <a:pPr algn="just"/>
                      <a:r>
                        <a:rPr lang="en-GB" sz="2400">
                          <a:effectLst/>
                          <a:latin typeface="Calibri" panose="020F0502020204030204" pitchFamily="34" charset="0"/>
                          <a:cs typeface="Calibri" panose="020F0502020204030204" pitchFamily="34" charset="0"/>
                        </a:rPr>
                        <a:t>08:00 UTC</a:t>
                      </a:r>
                      <a:endParaRPr lang="it-IT" sz="2400">
                        <a:effectLst/>
                        <a:latin typeface="Calibri" panose="020F0502020204030204" pitchFamily="34" charset="0"/>
                        <a:cs typeface="Calibri" panose="020F0502020204030204" pitchFamily="34" charset="0"/>
                      </a:endParaRPr>
                    </a:p>
                    <a:p>
                      <a:pPr algn="just"/>
                      <a:r>
                        <a:rPr lang="en-GB" sz="2400">
                          <a:effectLst/>
                          <a:latin typeface="Calibri" panose="020F0502020204030204" pitchFamily="34" charset="0"/>
                          <a:cs typeface="Calibri" panose="020F0502020204030204" pitchFamily="34" charset="0"/>
                        </a:rPr>
                        <a:t>15:00 UTC</a:t>
                      </a:r>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hMerge="1">
                  <a:txBody>
                    <a:bodyPr/>
                    <a:lstStyle/>
                    <a:p>
                      <a:endParaRPr lang="en-150"/>
                    </a:p>
                  </a:txBody>
                  <a:tcPr/>
                </a:tc>
                <a:extLst>
                  <a:ext uri="{0D108BD9-81ED-4DB2-BD59-A6C34878D82A}">
                    <a16:rowId xmlns:a16="http://schemas.microsoft.com/office/drawing/2014/main" val="1309051623"/>
                  </a:ext>
                </a:extLst>
              </a:tr>
              <a:tr h="0">
                <a:tc>
                  <a:txBody>
                    <a:bodyPr/>
                    <a:lstStyle/>
                    <a:p>
                      <a:pPr algn="just"/>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a:txBody>
                    <a:bodyPr/>
                    <a:lstStyle/>
                    <a:p>
                      <a:pPr algn="just"/>
                      <a:r>
                        <a:rPr lang="en-GB" sz="2400">
                          <a:effectLst/>
                          <a:latin typeface="Calibri" panose="020F0502020204030204" pitchFamily="34" charset="0"/>
                          <a:cs typeface="Calibri" panose="020F0502020204030204" pitchFamily="34" charset="0"/>
                        </a:rPr>
                        <a:t>Notification of intention to submit proposal</a:t>
                      </a:r>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a:txBody>
                    <a:bodyPr/>
                    <a:lstStyle/>
                    <a:p>
                      <a:pPr algn="just"/>
                      <a:r>
                        <a:rPr lang="en-GB" sz="2400">
                          <a:effectLst/>
                          <a:latin typeface="Calibri" panose="020F0502020204030204" pitchFamily="34" charset="0"/>
                          <a:cs typeface="Calibri" panose="020F0502020204030204" pitchFamily="34" charset="0"/>
                        </a:rPr>
                        <a:t>2023/06/30</a:t>
                      </a:r>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gridSpan="2">
                  <a:txBody>
                    <a:bodyPr/>
                    <a:lstStyle/>
                    <a:p>
                      <a:pPr algn="just"/>
                      <a:r>
                        <a:rPr lang="en-GB" sz="2400">
                          <a:effectLst/>
                          <a:latin typeface="Calibri" panose="020F0502020204030204" pitchFamily="34" charset="0"/>
                          <a:cs typeface="Calibri" panose="020F0502020204030204" pitchFamily="34" charset="0"/>
                        </a:rPr>
                        <a:t>23.59 UTC</a:t>
                      </a:r>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hMerge="1">
                  <a:txBody>
                    <a:bodyPr/>
                    <a:lstStyle/>
                    <a:p>
                      <a:endParaRPr lang="en-150"/>
                    </a:p>
                  </a:txBody>
                  <a:tcPr/>
                </a:tc>
                <a:extLst>
                  <a:ext uri="{0D108BD9-81ED-4DB2-BD59-A6C34878D82A}">
                    <a16:rowId xmlns:a16="http://schemas.microsoft.com/office/drawing/2014/main" val="3815533918"/>
                  </a:ext>
                </a:extLst>
              </a:tr>
              <a:tr h="0">
                <a:tc>
                  <a:txBody>
                    <a:bodyPr/>
                    <a:lstStyle/>
                    <a:p>
                      <a:pPr algn="just"/>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a:txBody>
                    <a:bodyPr/>
                    <a:lstStyle/>
                    <a:p>
                      <a:pPr algn="just"/>
                      <a:r>
                        <a:rPr lang="en-GB" sz="2400">
                          <a:effectLst/>
                          <a:latin typeface="Calibri" panose="020F0502020204030204" pitchFamily="34" charset="0"/>
                          <a:cs typeface="Calibri" panose="020F0502020204030204" pitchFamily="34" charset="0"/>
                        </a:rPr>
                        <a:t>Submission deadline</a:t>
                      </a:r>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a:txBody>
                    <a:bodyPr/>
                    <a:lstStyle/>
                    <a:p>
                      <a:pPr algn="just"/>
                      <a:r>
                        <a:rPr lang="en-GB" sz="2400">
                          <a:effectLst/>
                          <a:latin typeface="Calibri" panose="020F0502020204030204" pitchFamily="34" charset="0"/>
                          <a:cs typeface="Calibri" panose="020F0502020204030204" pitchFamily="34" charset="0"/>
                        </a:rPr>
                        <a:t>2023/07/10</a:t>
                      </a:r>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gridSpan="2">
                  <a:txBody>
                    <a:bodyPr/>
                    <a:lstStyle/>
                    <a:p>
                      <a:pPr algn="just"/>
                      <a:r>
                        <a:rPr lang="en-GB" sz="2400" dirty="0">
                          <a:effectLst/>
                          <a:latin typeface="Calibri" panose="020F0502020204030204" pitchFamily="34" charset="0"/>
                          <a:cs typeface="Calibri" panose="020F0502020204030204" pitchFamily="34" charset="0"/>
                        </a:rPr>
                        <a:t>23.59 UTC</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hMerge="1">
                  <a:txBody>
                    <a:bodyPr/>
                    <a:lstStyle/>
                    <a:p>
                      <a:endParaRPr lang="en-150"/>
                    </a:p>
                  </a:txBody>
                  <a:tcPr/>
                </a:tc>
                <a:extLst>
                  <a:ext uri="{0D108BD9-81ED-4DB2-BD59-A6C34878D82A}">
                    <a16:rowId xmlns:a16="http://schemas.microsoft.com/office/drawing/2014/main" val="3464519573"/>
                  </a:ext>
                </a:extLst>
              </a:tr>
              <a:tr h="233485">
                <a:tc>
                  <a:txBody>
                    <a:bodyPr/>
                    <a:lstStyle/>
                    <a:p>
                      <a:pPr algn="just"/>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a:txBody>
                    <a:bodyPr/>
                    <a:lstStyle/>
                    <a:p>
                      <a:pPr algn="just"/>
                      <a:r>
                        <a:rPr lang="en-GB" sz="2400">
                          <a:effectLst/>
                          <a:latin typeface="Calibri" panose="020F0502020204030204" pitchFamily="34" charset="0"/>
                          <a:cs typeface="Calibri" panose="020F0502020204030204" pitchFamily="34" charset="0"/>
                        </a:rPr>
                        <a:t>Evaluation of responses starts</a:t>
                      </a:r>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gridSpan="2">
                  <a:txBody>
                    <a:bodyPr/>
                    <a:lstStyle/>
                    <a:p>
                      <a:pPr algn="just"/>
                      <a:r>
                        <a:rPr lang="en-GB" sz="2400" dirty="0">
                          <a:effectLst/>
                          <a:latin typeface="Calibri" panose="020F0502020204030204" pitchFamily="34" charset="0"/>
                          <a:cs typeface="Calibri" panose="020F0502020204030204" pitchFamily="34" charset="0"/>
                        </a:rPr>
                        <a:t>2023/07/12</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hMerge="1">
                  <a:txBody>
                    <a:bodyPr/>
                    <a:lstStyle/>
                    <a:p>
                      <a:endParaRPr lang="en-150"/>
                    </a:p>
                  </a:txBody>
                  <a:tcPr/>
                </a:tc>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extLst>
                  <a:ext uri="{0D108BD9-81ED-4DB2-BD59-A6C34878D82A}">
                    <a16:rowId xmlns:a16="http://schemas.microsoft.com/office/drawing/2014/main" val="3868315221"/>
                  </a:ext>
                </a:extLst>
              </a:tr>
              <a:tr h="233485">
                <a:tc>
                  <a:txBody>
                    <a:bodyPr/>
                    <a:lstStyle/>
                    <a:p>
                      <a:pPr algn="just"/>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a:txBody>
                    <a:bodyPr/>
                    <a:lstStyle/>
                    <a:p>
                      <a:pPr algn="just"/>
                      <a:r>
                        <a:rPr lang="en-GB" sz="2400" dirty="0">
                          <a:effectLst/>
                          <a:latin typeface="Calibri" panose="020F0502020204030204" pitchFamily="34" charset="0"/>
                          <a:cs typeface="Calibri" panose="020F0502020204030204" pitchFamily="34" charset="0"/>
                        </a:rPr>
                        <a:t>Publication of draft Technical Specification: MPAI-MMM – Architecture for Community Comments</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gridSpan="2">
                  <a:txBody>
                    <a:bodyPr/>
                    <a:lstStyle/>
                    <a:p>
                      <a:pPr algn="just"/>
                      <a:r>
                        <a:rPr lang="en-GB" sz="2400" dirty="0">
                          <a:effectLst/>
                          <a:latin typeface="Calibri" panose="020F0502020204030204" pitchFamily="34" charset="0"/>
                          <a:cs typeface="Calibri" panose="020F0502020204030204" pitchFamily="34" charset="0"/>
                        </a:rPr>
                        <a:t>2023/08/23</a:t>
                      </a:r>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hMerge="1">
                  <a:txBody>
                    <a:bodyPr/>
                    <a:lstStyle/>
                    <a:p>
                      <a:pPr algn="just"/>
                      <a:endParaRPr lang="it-IT" sz="800">
                        <a:effectLst/>
                        <a:latin typeface="Times New Roman" panose="02020603050405020304" pitchFamily="18" charset="0"/>
                        <a:ea typeface="SimSun" panose="02010600030101010101" pitchFamily="2" charset="-122"/>
                      </a:endParaRPr>
                    </a:p>
                  </a:txBody>
                  <a:tcPr marL="43778" marR="43778" marT="0" marB="0"/>
                </a:tc>
                <a:tc>
                  <a:txBody>
                    <a:bodyPr/>
                    <a:lstStyle/>
                    <a:p>
                      <a:r>
                        <a:rPr lang="en-GB" sz="2400">
                          <a:effectLst/>
                          <a:latin typeface="Calibri" panose="020F0502020204030204" pitchFamily="34" charset="0"/>
                          <a:cs typeface="Calibri" panose="020F0502020204030204" pitchFamily="34" charset="0"/>
                        </a:rPr>
                        <a:t> </a:t>
                      </a:r>
                      <a:endParaRPr lang="en-150"/>
                    </a:p>
                  </a:txBody>
                  <a:tcPr marL="43778" marR="43778" marT="0" marB="0"/>
                </a:tc>
                <a:extLst>
                  <a:ext uri="{0D108BD9-81ED-4DB2-BD59-A6C34878D82A}">
                    <a16:rowId xmlns:a16="http://schemas.microsoft.com/office/drawing/2014/main" val="2203634839"/>
                  </a:ext>
                </a:extLst>
              </a:tr>
              <a:tr h="233485">
                <a:tc>
                  <a:txBody>
                    <a:bodyPr/>
                    <a:lstStyle/>
                    <a:p>
                      <a:pPr algn="just"/>
                      <a:endParaRPr lang="it-IT" sz="2400" dirty="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a:txBody>
                    <a:bodyPr/>
                    <a:lstStyle/>
                    <a:p>
                      <a:pPr algn="just"/>
                      <a:r>
                        <a:rPr lang="en-GB" sz="2400">
                          <a:effectLst/>
                          <a:latin typeface="Calibri" panose="020F0502020204030204" pitchFamily="34" charset="0"/>
                          <a:cs typeface="Calibri" panose="020F0502020204030204" pitchFamily="34" charset="0"/>
                        </a:rPr>
                        <a:t>Adoption and publication of Technical Specification: MPAI-MMM – Architecture</a:t>
                      </a:r>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gridSpan="2">
                  <a:txBody>
                    <a:bodyPr/>
                    <a:lstStyle/>
                    <a:p>
                      <a:pPr algn="just"/>
                      <a:r>
                        <a:rPr lang="en-GB" sz="2400">
                          <a:effectLst/>
                          <a:latin typeface="Calibri" panose="020F0502020204030204" pitchFamily="34" charset="0"/>
                          <a:cs typeface="Calibri" panose="020F0502020204030204" pitchFamily="34" charset="0"/>
                        </a:rPr>
                        <a:t>2023/09/29</a:t>
                      </a:r>
                      <a:endParaRPr lang="it-IT" sz="2400">
                        <a:effectLst/>
                        <a:latin typeface="Calibri" panose="020F0502020204030204" pitchFamily="34" charset="0"/>
                        <a:ea typeface="SimSun" panose="02010600030101010101" pitchFamily="2" charset="-122"/>
                        <a:cs typeface="Calibri" panose="020F0502020204030204" pitchFamily="34" charset="0"/>
                      </a:endParaRPr>
                    </a:p>
                  </a:txBody>
                  <a:tcPr marL="43778" marR="43778" marT="0" marB="0"/>
                </a:tc>
                <a:tc hMerge="1">
                  <a:txBody>
                    <a:bodyPr/>
                    <a:lstStyle/>
                    <a:p>
                      <a:pPr algn="just"/>
                      <a:endParaRPr lang="it-IT" sz="800">
                        <a:effectLst/>
                        <a:latin typeface="Times New Roman" panose="02020603050405020304" pitchFamily="18" charset="0"/>
                        <a:ea typeface="SimSun" panose="02010600030101010101" pitchFamily="2" charset="-122"/>
                      </a:endParaRPr>
                    </a:p>
                  </a:txBody>
                  <a:tcPr marL="43778" marR="43778" marT="0" marB="0"/>
                </a:tc>
                <a:tc>
                  <a:txBody>
                    <a:bodyPr/>
                    <a:lstStyle/>
                    <a:p>
                      <a:r>
                        <a:rPr lang="en-GB" sz="2400" dirty="0">
                          <a:effectLst/>
                          <a:latin typeface="Calibri" panose="020F0502020204030204" pitchFamily="34" charset="0"/>
                          <a:cs typeface="Calibri" panose="020F0502020204030204" pitchFamily="34" charset="0"/>
                        </a:rPr>
                        <a:t> </a:t>
                      </a:r>
                      <a:endParaRPr lang="en-150" dirty="0"/>
                    </a:p>
                  </a:txBody>
                  <a:tcPr marL="43778" marR="43778" marT="0" marB="0"/>
                </a:tc>
                <a:extLst>
                  <a:ext uri="{0D108BD9-81ED-4DB2-BD59-A6C34878D82A}">
                    <a16:rowId xmlns:a16="http://schemas.microsoft.com/office/drawing/2014/main" val="784433034"/>
                  </a:ext>
                </a:extLst>
              </a:tr>
            </a:tbl>
          </a:graphicData>
        </a:graphic>
      </p:graphicFrame>
    </p:spTree>
    <p:extLst>
      <p:ext uri="{BB962C8B-B14F-4D97-AF65-F5344CB8AC3E}">
        <p14:creationId xmlns:p14="http://schemas.microsoft.com/office/powerpoint/2010/main" val="28314653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021A2B-79FC-6082-9915-206E87F9263A}"/>
              </a:ext>
            </a:extLst>
          </p:cNvPr>
          <p:cNvSpPr>
            <a:spLocks noGrp="1"/>
          </p:cNvSpPr>
          <p:nvPr>
            <p:ph type="title"/>
          </p:nvPr>
        </p:nvSpPr>
        <p:spPr>
          <a:xfrm>
            <a:off x="1480930" y="2322703"/>
            <a:ext cx="10129179" cy="1468800"/>
          </a:xfrm>
        </p:spPr>
        <p:txBody>
          <a:bodyPr/>
          <a:lstStyle/>
          <a:p>
            <a:r>
              <a:rPr lang="en-US" dirty="0"/>
              <a:t>Framework </a:t>
            </a:r>
            <a:r>
              <a:rPr lang="en-US" dirty="0" err="1"/>
              <a:t>Licence</a:t>
            </a:r>
            <a:r>
              <a:rPr lang="en-US" dirty="0"/>
              <a:t>: MPAI-MMM Architecture</a:t>
            </a:r>
            <a:endParaRPr lang="en-150" dirty="0"/>
          </a:p>
        </p:txBody>
      </p:sp>
      <p:sp>
        <p:nvSpPr>
          <p:cNvPr id="7" name="Text Placeholder 6">
            <a:extLst>
              <a:ext uri="{FF2B5EF4-FFF2-40B4-BE49-F238E27FC236}">
                <a16:creationId xmlns:a16="http://schemas.microsoft.com/office/drawing/2014/main" id="{266A78D0-A0BE-300F-467A-D93E132CDE89}"/>
              </a:ext>
            </a:extLst>
          </p:cNvPr>
          <p:cNvSpPr>
            <a:spLocks noGrp="1"/>
          </p:cNvSpPr>
          <p:nvPr>
            <p:ph type="body" idx="1"/>
          </p:nvPr>
        </p:nvSpPr>
        <p:spPr>
          <a:xfrm>
            <a:off x="1480930" y="3794082"/>
            <a:ext cx="10023681" cy="860400"/>
          </a:xfrm>
        </p:spPr>
        <p:txBody>
          <a:bodyPr/>
          <a:lstStyle/>
          <a:p>
            <a:endParaRPr lang="en-150"/>
          </a:p>
        </p:txBody>
      </p:sp>
      <p:sp>
        <p:nvSpPr>
          <p:cNvPr id="4" name="Date Placeholder 3">
            <a:extLst>
              <a:ext uri="{FF2B5EF4-FFF2-40B4-BE49-F238E27FC236}">
                <a16:creationId xmlns:a16="http://schemas.microsoft.com/office/drawing/2014/main" id="{95380C8B-66DA-D119-F549-E109AD59808A}"/>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DDB98CB0-6856-86ED-6A2D-6761930C5D8F}"/>
              </a:ext>
            </a:extLst>
          </p:cNvPr>
          <p:cNvSpPr>
            <a:spLocks noGrp="1"/>
          </p:cNvSpPr>
          <p:nvPr>
            <p:ph type="sldNum" sz="quarter" idx="12"/>
          </p:nvPr>
        </p:nvSpPr>
        <p:spPr/>
        <p:txBody>
          <a:bodyPr/>
          <a:lstStyle/>
          <a:p>
            <a:fld id="{D57F1E4F-1CFF-5643-939E-217C01CDF565}" type="slidenum">
              <a:rPr lang="en-US" smtClean="0"/>
              <a:pPr/>
              <a:t>79</a:t>
            </a:fld>
            <a:endParaRPr lang="en-US" dirty="0"/>
          </a:p>
        </p:txBody>
      </p:sp>
    </p:spTree>
    <p:extLst>
      <p:ext uri="{BB962C8B-B14F-4D97-AF65-F5344CB8AC3E}">
        <p14:creationId xmlns:p14="http://schemas.microsoft.com/office/powerpoint/2010/main" val="2781252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0C25D-CBE6-144B-5994-C6287B796EA8}"/>
              </a:ext>
            </a:extLst>
          </p:cNvPr>
          <p:cNvSpPr>
            <a:spLocks noGrp="1"/>
          </p:cNvSpPr>
          <p:nvPr>
            <p:ph type="title"/>
          </p:nvPr>
        </p:nvSpPr>
        <p:spPr/>
        <p:txBody>
          <a:bodyPr/>
          <a:lstStyle/>
          <a:p>
            <a:r>
              <a:rPr lang="it-IT" dirty="0"/>
              <a:t>Six </a:t>
            </a:r>
            <a:r>
              <a:rPr lang="it-IT" dirty="0" err="1"/>
              <a:t>exploratory</a:t>
            </a:r>
            <a:r>
              <a:rPr lang="it-IT" dirty="0"/>
              <a:t> activities</a:t>
            </a:r>
            <a:br>
              <a:rPr lang="it-IT" dirty="0"/>
            </a:br>
            <a:endParaRPr lang="en-150" dirty="0"/>
          </a:p>
        </p:txBody>
      </p:sp>
      <p:sp>
        <p:nvSpPr>
          <p:cNvPr id="4" name="Date Placeholder 3">
            <a:extLst>
              <a:ext uri="{FF2B5EF4-FFF2-40B4-BE49-F238E27FC236}">
                <a16:creationId xmlns:a16="http://schemas.microsoft.com/office/drawing/2014/main" id="{2FC89F03-642D-7983-9417-0FA1C4ACBC57}"/>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394F7F14-2944-3A96-37AE-805C0EA7BF93}"/>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6" name="Oval 5">
            <a:extLst>
              <a:ext uri="{FF2B5EF4-FFF2-40B4-BE49-F238E27FC236}">
                <a16:creationId xmlns:a16="http://schemas.microsoft.com/office/drawing/2014/main" id="{79960151-CBF5-6387-4DC7-0E4AED43EB4B}"/>
              </a:ext>
            </a:extLst>
          </p:cNvPr>
          <p:cNvSpPr/>
          <p:nvPr/>
        </p:nvSpPr>
        <p:spPr>
          <a:xfrm>
            <a:off x="1393371" y="2133600"/>
            <a:ext cx="9237088" cy="395369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i="1" dirty="0">
                <a:solidFill>
                  <a:srgbClr val="FF0000"/>
                </a:solidFill>
              </a:rPr>
              <a:t>Exploring</a:t>
            </a:r>
          </a:p>
          <a:p>
            <a:pPr algn="ctr"/>
            <a:endParaRPr lang="en-GB" sz="2100" b="1" i="1" dirty="0">
              <a:solidFill>
                <a:srgbClr val="FF0000"/>
              </a:solidFill>
            </a:endParaRPr>
          </a:p>
          <a:p>
            <a:r>
              <a:rPr lang="en-GB" sz="2100" b="1" i="1" dirty="0">
                <a:solidFill>
                  <a:schemeClr val="tx1"/>
                </a:solidFill>
              </a:rPr>
              <a:t>1 - XR Venues </a:t>
            </a:r>
          </a:p>
          <a:p>
            <a:r>
              <a:rPr lang="en-GB" sz="2100" b="1" i="1" dirty="0">
                <a:solidFill>
                  <a:schemeClr val="tx1"/>
                </a:solidFill>
              </a:rPr>
              <a:t>2 - AI Health</a:t>
            </a:r>
          </a:p>
          <a:p>
            <a:r>
              <a:rPr lang="en-GB" sz="2100" b="1" i="1" dirty="0">
                <a:solidFill>
                  <a:schemeClr val="tx1"/>
                </a:solidFill>
              </a:rPr>
              <a:t>3 - Connected Autonomous Vehicles</a:t>
            </a:r>
          </a:p>
          <a:p>
            <a:r>
              <a:rPr lang="en-GB" sz="2100" b="1" i="1" dirty="0">
                <a:solidFill>
                  <a:schemeClr val="tx1"/>
                </a:solidFill>
              </a:rPr>
              <a:t>4 - Server-based Predictive Multiplayer Gaming </a:t>
            </a:r>
          </a:p>
          <a:p>
            <a:r>
              <a:rPr lang="en-GB" sz="2100" b="1" i="1" dirty="0">
                <a:solidFill>
                  <a:schemeClr val="tx1"/>
                </a:solidFill>
              </a:rPr>
              <a:t>5 - AI-based End-to-End Video Coding</a:t>
            </a:r>
          </a:p>
          <a:p>
            <a:r>
              <a:rPr lang="en-GB" sz="2100" b="1" i="1" dirty="0">
                <a:solidFill>
                  <a:schemeClr val="tx1"/>
                </a:solidFill>
              </a:rPr>
              <a:t>6 - AI-Enhanced Video Coding</a:t>
            </a:r>
          </a:p>
        </p:txBody>
      </p:sp>
    </p:spTree>
    <p:extLst>
      <p:ext uri="{BB962C8B-B14F-4D97-AF65-F5344CB8AC3E}">
        <p14:creationId xmlns:p14="http://schemas.microsoft.com/office/powerpoint/2010/main" val="321013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BAA5C1-F57E-9480-8594-0554AE7457A1}"/>
              </a:ext>
            </a:extLst>
          </p:cNvPr>
          <p:cNvSpPr>
            <a:spLocks noGrp="1"/>
          </p:cNvSpPr>
          <p:nvPr>
            <p:ph type="title"/>
          </p:nvPr>
        </p:nvSpPr>
        <p:spPr/>
        <p:txBody>
          <a:bodyPr/>
          <a:lstStyle/>
          <a:p>
            <a:r>
              <a:rPr lang="en-US" dirty="0"/>
              <a:t>Preliminaries</a:t>
            </a:r>
            <a:endParaRPr lang="en-150" dirty="0"/>
          </a:p>
        </p:txBody>
      </p:sp>
      <p:sp>
        <p:nvSpPr>
          <p:cNvPr id="7" name="Content Placeholder 6">
            <a:extLst>
              <a:ext uri="{FF2B5EF4-FFF2-40B4-BE49-F238E27FC236}">
                <a16:creationId xmlns:a16="http://schemas.microsoft.com/office/drawing/2014/main" id="{A8AD2774-C8EC-2FD9-128E-4B83879C3A81}"/>
              </a:ext>
            </a:extLst>
          </p:cNvPr>
          <p:cNvSpPr>
            <a:spLocks noGrp="1"/>
          </p:cNvSpPr>
          <p:nvPr>
            <p:ph idx="1"/>
          </p:nvPr>
        </p:nvSpPr>
        <p:spPr/>
        <p:txBody>
          <a:bodyPr>
            <a:normAutofit lnSpcReduction="10000"/>
          </a:bodyPr>
          <a:lstStyle/>
          <a:p>
            <a:pPr marL="0" indent="0">
              <a:buNone/>
            </a:pPr>
            <a:r>
              <a:rPr lang="en-US" dirty="0"/>
              <a:t>Coverage</a:t>
            </a:r>
          </a:p>
          <a:p>
            <a:r>
              <a:rPr lang="en-US" dirty="0"/>
              <a:t>This Framework </a:t>
            </a:r>
            <a:r>
              <a:rPr lang="en-US" dirty="0" err="1"/>
              <a:t>Licence</a:t>
            </a:r>
            <a:r>
              <a:rPr lang="en-US" dirty="0"/>
              <a:t> applies to the MPAI Metaverse Model (MPAI-MMM) Architecture Technical Specification as it will be defined in document </a:t>
            </a:r>
            <a:r>
              <a:rPr lang="en-US" dirty="0" err="1"/>
              <a:t>Nwxyz</a:t>
            </a:r>
            <a:r>
              <a:rPr lang="en-US" dirty="0"/>
              <a:t> of Moving Picture, Audio and Data Coding by Artificial Intelligence (MPAI). All contributors to MPAI-MMM – Architecture shall confirm in writing their intention to make available a </a:t>
            </a:r>
            <a:r>
              <a:rPr lang="en-US" dirty="0" err="1"/>
              <a:t>Licence</a:t>
            </a:r>
            <a:r>
              <a:rPr lang="en-US" dirty="0"/>
              <a:t> for their Essential IPR based on the Conditions of use of the </a:t>
            </a:r>
            <a:r>
              <a:rPr lang="en-US" dirty="0" err="1"/>
              <a:t>Licence</a:t>
            </a:r>
            <a:r>
              <a:rPr lang="en-US" dirty="0"/>
              <a:t> in Section 3.</a:t>
            </a:r>
          </a:p>
          <a:p>
            <a:pPr marL="0" indent="0">
              <a:buNone/>
            </a:pPr>
            <a:r>
              <a:rPr lang="en-US" dirty="0"/>
              <a:t>Definitions</a:t>
            </a:r>
          </a:p>
          <a:p>
            <a:r>
              <a:rPr lang="en-US" dirty="0"/>
              <a:t>Conforming Implementation, Data, Development Rights, Enterprise, Essential IPR, Framework </a:t>
            </a:r>
            <a:r>
              <a:rPr lang="en-US" dirty="0" err="1"/>
              <a:t>Licence</a:t>
            </a:r>
            <a:r>
              <a:rPr lang="en-US" dirty="0"/>
              <a:t>, General Availability,  Implementation, Implementation Rights, </a:t>
            </a:r>
            <a:r>
              <a:rPr lang="en-US" dirty="0" err="1"/>
              <a:t>Licence</a:t>
            </a:r>
            <a:r>
              <a:rPr lang="en-US" dirty="0"/>
              <a:t>, Profile, Standard Essential IPR, Technical Specification, Trial</a:t>
            </a:r>
          </a:p>
          <a:p>
            <a:pPr marL="0" indent="0">
              <a:buNone/>
            </a:pPr>
            <a:endParaRPr lang="en-US" dirty="0"/>
          </a:p>
          <a:p>
            <a:endParaRPr lang="en-US" dirty="0"/>
          </a:p>
          <a:p>
            <a:endParaRPr lang="en-150" dirty="0"/>
          </a:p>
        </p:txBody>
      </p:sp>
      <p:sp>
        <p:nvSpPr>
          <p:cNvPr id="4" name="Date Placeholder 3">
            <a:extLst>
              <a:ext uri="{FF2B5EF4-FFF2-40B4-BE49-F238E27FC236}">
                <a16:creationId xmlns:a16="http://schemas.microsoft.com/office/drawing/2014/main" id="{C099074E-44C8-51FD-4558-3629C7DBC9E3}"/>
              </a:ext>
            </a:extLst>
          </p:cNvPr>
          <p:cNvSpPr>
            <a:spLocks noGrp="1"/>
          </p:cNvSpPr>
          <p:nvPr>
            <p:ph type="dt" sz="half" idx="10"/>
          </p:nvPr>
        </p:nvSpPr>
        <p:spPr/>
        <p:txBody>
          <a:bodyPr/>
          <a:lstStyle/>
          <a:p>
            <a:fld id="{BBFC8A02-69CE-4022-BC92-E0319BEAF265}" type="datetime5">
              <a:rPr lang="en-US" smtClean="0"/>
              <a:t>23-Jun-23</a:t>
            </a:fld>
            <a:endParaRPr lang="en-US" dirty="0"/>
          </a:p>
        </p:txBody>
      </p:sp>
      <p:sp>
        <p:nvSpPr>
          <p:cNvPr id="5" name="Slide Number Placeholder 4">
            <a:extLst>
              <a:ext uri="{FF2B5EF4-FFF2-40B4-BE49-F238E27FC236}">
                <a16:creationId xmlns:a16="http://schemas.microsoft.com/office/drawing/2014/main" id="{21E22B7F-EB05-AA22-F95F-A6F7ADF4F3BD}"/>
              </a:ext>
            </a:extLst>
          </p:cNvPr>
          <p:cNvSpPr>
            <a:spLocks noGrp="1"/>
          </p:cNvSpPr>
          <p:nvPr>
            <p:ph type="sldNum" sz="quarter" idx="12"/>
          </p:nvPr>
        </p:nvSpPr>
        <p:spPr/>
        <p:txBody>
          <a:bodyPr/>
          <a:lstStyle/>
          <a:p>
            <a:fld id="{D57F1E4F-1CFF-5643-939E-217C01CDF565}" type="slidenum">
              <a:rPr lang="en-US" smtClean="0"/>
              <a:pPr/>
              <a:t>80</a:t>
            </a:fld>
            <a:endParaRPr lang="en-US" dirty="0"/>
          </a:p>
        </p:txBody>
      </p:sp>
    </p:spTree>
    <p:extLst>
      <p:ext uri="{BB962C8B-B14F-4D97-AF65-F5344CB8AC3E}">
        <p14:creationId xmlns:p14="http://schemas.microsoft.com/office/powerpoint/2010/main" val="38743931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79C08-0E82-AA71-D609-2DB83120D7C1}"/>
              </a:ext>
            </a:extLst>
          </p:cNvPr>
          <p:cNvSpPr>
            <a:spLocks noGrp="1"/>
          </p:cNvSpPr>
          <p:nvPr>
            <p:ph type="title"/>
          </p:nvPr>
        </p:nvSpPr>
        <p:spPr/>
        <p:txBody>
          <a:bodyPr/>
          <a:lstStyle/>
          <a:p>
            <a:r>
              <a:rPr lang="en-US" dirty="0"/>
              <a:t>Conditions of use of the </a:t>
            </a:r>
            <a:r>
              <a:rPr lang="en-US" dirty="0" err="1"/>
              <a:t>Licence</a:t>
            </a:r>
            <a:r>
              <a:rPr lang="en-US" dirty="0"/>
              <a:t>/1</a:t>
            </a:r>
            <a:endParaRPr lang="en-150" dirty="0"/>
          </a:p>
        </p:txBody>
      </p:sp>
      <p:sp>
        <p:nvSpPr>
          <p:cNvPr id="3" name="Content Placeholder 2">
            <a:extLst>
              <a:ext uri="{FF2B5EF4-FFF2-40B4-BE49-F238E27FC236}">
                <a16:creationId xmlns:a16="http://schemas.microsoft.com/office/drawing/2014/main" id="{69A217F7-0A46-DC2D-C57E-025E3B47A961}"/>
              </a:ext>
            </a:extLst>
          </p:cNvPr>
          <p:cNvSpPr>
            <a:spLocks noGrp="1"/>
          </p:cNvSpPr>
          <p:nvPr>
            <p:ph idx="1"/>
          </p:nvPr>
        </p:nvSpPr>
        <p:spPr/>
        <p:txBody>
          <a:bodyPr>
            <a:normAutofit/>
          </a:bodyPr>
          <a:lstStyle/>
          <a:p>
            <a:pPr marL="342900" lvl="0" indent="-342900" algn="just">
              <a:buFont typeface="+mj-lt"/>
              <a:buAutoNum type="arabicPeriod"/>
            </a:pPr>
            <a:r>
              <a:rPr lang="en-GB" dirty="0">
                <a:effectLst/>
                <a:ea typeface="Calibri" panose="020F0502020204030204" pitchFamily="34" charset="0"/>
              </a:rPr>
              <a:t>The Licence will be in compliance with generally accepted principles of competition law and the MPAI Statutes</a:t>
            </a:r>
            <a:endParaRPr lang="it-IT" dirty="0">
              <a:effectLst/>
              <a:ea typeface="Calibri" panose="020F0502020204030204" pitchFamily="34" charset="0"/>
            </a:endParaRPr>
          </a:p>
          <a:p>
            <a:pPr algn="just">
              <a:buFont typeface="+mj-lt"/>
              <a:buAutoNum type="arabicPeriod"/>
            </a:pPr>
            <a:r>
              <a:rPr lang="en-GB" dirty="0">
                <a:ea typeface="Calibri" panose="020F0502020204030204" pitchFamily="34" charset="0"/>
              </a:rPr>
              <a:t>The Licence will grant access to Essential IPRs of the MPAI-</a:t>
            </a:r>
            <a:r>
              <a:rPr lang="en-US" dirty="0">
                <a:ea typeface="Calibri" panose="020F0502020204030204" pitchFamily="34" charset="0"/>
              </a:rPr>
              <a:t>MMM – Architecture </a:t>
            </a:r>
            <a:r>
              <a:rPr lang="en-GB" dirty="0">
                <a:ea typeface="Calibri" panose="020F0502020204030204" pitchFamily="34" charset="0"/>
              </a:rPr>
              <a:t>Technical Specification in a non-discriminatory fashion.</a:t>
            </a:r>
            <a:endParaRPr lang="it-IT" dirty="0">
              <a:ea typeface="Calibri" panose="020F0502020204030204" pitchFamily="34" charset="0"/>
            </a:endParaRPr>
          </a:p>
          <a:p>
            <a:pPr marL="342900" lvl="0" indent="-342900" algn="just">
              <a:buFont typeface="+mj-lt"/>
              <a:buAutoNum type="arabicPeriod"/>
            </a:pPr>
            <a:r>
              <a:rPr lang="en-GB" dirty="0">
                <a:effectLst/>
                <a:ea typeface="Calibri" panose="020F0502020204030204" pitchFamily="34" charset="0"/>
              </a:rPr>
              <a:t>The Licence will cover:</a:t>
            </a:r>
            <a:endParaRPr lang="it-IT" dirty="0">
              <a:effectLst/>
              <a:ea typeface="Calibri" panose="020F0502020204030204" pitchFamily="34" charset="0"/>
            </a:endParaRPr>
          </a:p>
          <a:p>
            <a:pPr marL="742950" lvl="1" indent="-285750" algn="just">
              <a:buFont typeface="+mj-lt"/>
              <a:buAutoNum type="arabicPeriod"/>
            </a:pPr>
            <a:r>
              <a:rPr lang="en-GB" sz="2400" dirty="0">
                <a:effectLst/>
                <a:ea typeface="Calibri" panose="020F0502020204030204" pitchFamily="34" charset="0"/>
              </a:rPr>
              <a:t>All claims to Essential IPR and copyright of a Licensor that are practised by a Licensee of the MPAI-</a:t>
            </a:r>
            <a:r>
              <a:rPr lang="en-US" sz="2400" dirty="0">
                <a:effectLst/>
                <a:ea typeface="Calibri" panose="020F0502020204030204" pitchFamily="34" charset="0"/>
              </a:rPr>
              <a:t>MMM – Architecture </a:t>
            </a:r>
            <a:r>
              <a:rPr lang="en-GB" sz="2400" dirty="0">
                <a:effectLst/>
                <a:ea typeface="Calibri" panose="020F0502020204030204" pitchFamily="34" charset="0"/>
              </a:rPr>
              <a:t>Technical Specification.</a:t>
            </a:r>
            <a:endParaRPr lang="it-IT" sz="2400" dirty="0">
              <a:effectLst/>
              <a:ea typeface="Calibri" panose="020F0502020204030204" pitchFamily="34" charset="0"/>
            </a:endParaRPr>
          </a:p>
          <a:p>
            <a:pPr marL="742950" lvl="1" indent="-285750" algn="just">
              <a:buFont typeface="+mj-lt"/>
              <a:buAutoNum type="arabicPeriod"/>
            </a:pPr>
            <a:r>
              <a:rPr lang="en-GB" sz="2400" dirty="0">
                <a:effectLst/>
                <a:ea typeface="Calibri" panose="020F0502020204030204" pitchFamily="34" charset="0"/>
              </a:rPr>
              <a:t>Development Rights and Implementation Rights.</a:t>
            </a:r>
            <a:endParaRPr lang="it-IT" sz="2400" dirty="0">
              <a:effectLst/>
              <a:ea typeface="Calibri" panose="020F0502020204030204" pitchFamily="34" charset="0"/>
            </a:endParaRPr>
          </a:p>
          <a:p>
            <a:pPr marL="342900" lvl="0" indent="-342900" algn="just">
              <a:buFont typeface="+mj-lt"/>
              <a:buAutoNum type="arabicPeriod"/>
            </a:pPr>
            <a:r>
              <a:rPr lang="en-GB" dirty="0">
                <a:effectLst/>
                <a:ea typeface="Calibri" panose="020F0502020204030204" pitchFamily="34" charset="0"/>
              </a:rPr>
              <a:t>The scope of the Licence may be subject to legal, bias, ethical and moral limitations.</a:t>
            </a:r>
            <a:endParaRPr lang="it-IT" dirty="0">
              <a:effectLst/>
              <a:ea typeface="Calibri" panose="020F0502020204030204" pitchFamily="34" charset="0"/>
            </a:endParaRPr>
          </a:p>
          <a:p>
            <a:endParaRPr lang="en-150" sz="4400" dirty="0"/>
          </a:p>
        </p:txBody>
      </p:sp>
      <p:sp>
        <p:nvSpPr>
          <p:cNvPr id="4" name="Date Placeholder 3">
            <a:extLst>
              <a:ext uri="{FF2B5EF4-FFF2-40B4-BE49-F238E27FC236}">
                <a16:creationId xmlns:a16="http://schemas.microsoft.com/office/drawing/2014/main" id="{4855D660-AFF3-3706-723C-7D8B8AE6E939}"/>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412A4D94-D280-FAF6-943C-32E4BFE289B9}"/>
              </a:ext>
            </a:extLst>
          </p:cNvPr>
          <p:cNvSpPr>
            <a:spLocks noGrp="1"/>
          </p:cNvSpPr>
          <p:nvPr>
            <p:ph type="sldNum" sz="quarter" idx="12"/>
          </p:nvPr>
        </p:nvSpPr>
        <p:spPr/>
        <p:txBody>
          <a:bodyPr/>
          <a:lstStyle/>
          <a:p>
            <a:fld id="{D57F1E4F-1CFF-5643-939E-217C01CDF565}" type="slidenum">
              <a:rPr lang="en-US" smtClean="0"/>
              <a:pPr/>
              <a:t>81</a:t>
            </a:fld>
            <a:endParaRPr lang="en-US" dirty="0"/>
          </a:p>
        </p:txBody>
      </p:sp>
    </p:spTree>
    <p:extLst>
      <p:ext uri="{BB962C8B-B14F-4D97-AF65-F5344CB8AC3E}">
        <p14:creationId xmlns:p14="http://schemas.microsoft.com/office/powerpoint/2010/main" val="9382754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79C08-0E82-AA71-D609-2DB83120D7C1}"/>
              </a:ext>
            </a:extLst>
          </p:cNvPr>
          <p:cNvSpPr>
            <a:spLocks noGrp="1"/>
          </p:cNvSpPr>
          <p:nvPr>
            <p:ph type="title"/>
          </p:nvPr>
        </p:nvSpPr>
        <p:spPr/>
        <p:txBody>
          <a:bodyPr/>
          <a:lstStyle/>
          <a:p>
            <a:r>
              <a:rPr lang="en-US" dirty="0"/>
              <a:t>Conditions of use of the </a:t>
            </a:r>
            <a:r>
              <a:rPr lang="en-US" dirty="0" err="1"/>
              <a:t>Licence</a:t>
            </a:r>
            <a:r>
              <a:rPr lang="en-US" dirty="0"/>
              <a:t>/2</a:t>
            </a:r>
            <a:endParaRPr lang="en-150" dirty="0"/>
          </a:p>
        </p:txBody>
      </p:sp>
      <p:sp>
        <p:nvSpPr>
          <p:cNvPr id="3" name="Content Placeholder 2">
            <a:extLst>
              <a:ext uri="{FF2B5EF4-FFF2-40B4-BE49-F238E27FC236}">
                <a16:creationId xmlns:a16="http://schemas.microsoft.com/office/drawing/2014/main" id="{69A217F7-0A46-DC2D-C57E-025E3B47A961}"/>
              </a:ext>
            </a:extLst>
          </p:cNvPr>
          <p:cNvSpPr>
            <a:spLocks noGrp="1"/>
          </p:cNvSpPr>
          <p:nvPr>
            <p:ph idx="1"/>
          </p:nvPr>
        </p:nvSpPr>
        <p:spPr/>
        <p:txBody>
          <a:bodyPr>
            <a:normAutofit/>
          </a:bodyPr>
          <a:lstStyle/>
          <a:p>
            <a:pPr marL="457200" lvl="0" indent="-457200" algn="just">
              <a:buFont typeface="+mj-lt"/>
              <a:buAutoNum type="arabicPeriod" startAt="5"/>
            </a:pPr>
            <a:r>
              <a:rPr lang="en-US" dirty="0">
                <a:effectLst/>
                <a:ea typeface="Calibri" panose="020F0502020204030204" pitchFamily="34" charset="0"/>
              </a:rPr>
              <a:t>Royalties will apply:</a:t>
            </a:r>
          </a:p>
          <a:p>
            <a:pPr lvl="1" indent="-342900" algn="just">
              <a:buFont typeface="+mj-lt"/>
              <a:buAutoNum type="arabicPeriod"/>
            </a:pPr>
            <a:r>
              <a:rPr lang="en-US" dirty="0">
                <a:effectLst/>
                <a:ea typeface="Calibri" panose="020F0502020204030204" pitchFamily="34" charset="0"/>
              </a:rPr>
              <a:t>To a baseline MPAI-MMM – Architecture profile and to other profiles containing additional technologies.</a:t>
            </a:r>
          </a:p>
          <a:p>
            <a:pPr lvl="1" indent="-342900" algn="just">
              <a:buFont typeface="+mj-lt"/>
              <a:buAutoNum type="arabicPeriod"/>
            </a:pPr>
            <a:r>
              <a:rPr lang="en-US" dirty="0">
                <a:effectLst/>
                <a:ea typeface="Calibri" panose="020F0502020204030204" pitchFamily="34" charset="0"/>
              </a:rPr>
              <a:t>To any Implementation that is based on the MPAI-MMM Technical Specification, with the exclusion of the types of implementations specified in clause 7.1.</a:t>
            </a:r>
          </a:p>
          <a:p>
            <a:pPr lvl="1" indent="-342900" algn="just">
              <a:buFont typeface="+mj-lt"/>
              <a:buAutoNum type="arabicPeriod"/>
            </a:pPr>
            <a:r>
              <a:rPr lang="en-US" dirty="0">
                <a:effectLst/>
                <a:ea typeface="Calibri" panose="020F0502020204030204" pitchFamily="34" charset="0"/>
              </a:rPr>
              <a:t>On a worldwide basis.</a:t>
            </a:r>
          </a:p>
          <a:p>
            <a:pPr marL="342900" lvl="0" indent="-342900" algn="just">
              <a:buFont typeface="+mj-lt"/>
              <a:buAutoNum type="arabicPeriod" startAt="5"/>
            </a:pPr>
            <a:r>
              <a:rPr lang="en-US" dirty="0">
                <a:effectLst/>
                <a:ea typeface="Calibri" panose="020F0502020204030204" pitchFamily="34" charset="0"/>
              </a:rPr>
              <a:t>An MPAI-MMM – Architecture Implementation may use other IPR to extend the MPAI-MMM – Architecture Implementation or to provide additional functionalities.</a:t>
            </a:r>
          </a:p>
          <a:p>
            <a:endParaRPr lang="en-150" sz="4400" dirty="0"/>
          </a:p>
        </p:txBody>
      </p:sp>
      <p:sp>
        <p:nvSpPr>
          <p:cNvPr id="4" name="Date Placeholder 3">
            <a:extLst>
              <a:ext uri="{FF2B5EF4-FFF2-40B4-BE49-F238E27FC236}">
                <a16:creationId xmlns:a16="http://schemas.microsoft.com/office/drawing/2014/main" id="{4855D660-AFF3-3706-723C-7D8B8AE6E939}"/>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412A4D94-D280-FAF6-943C-32E4BFE289B9}"/>
              </a:ext>
            </a:extLst>
          </p:cNvPr>
          <p:cNvSpPr>
            <a:spLocks noGrp="1"/>
          </p:cNvSpPr>
          <p:nvPr>
            <p:ph type="sldNum" sz="quarter" idx="12"/>
          </p:nvPr>
        </p:nvSpPr>
        <p:spPr/>
        <p:txBody>
          <a:bodyPr/>
          <a:lstStyle/>
          <a:p>
            <a:fld id="{D57F1E4F-1CFF-5643-939E-217C01CDF565}" type="slidenum">
              <a:rPr lang="en-US" smtClean="0"/>
              <a:pPr/>
              <a:t>82</a:t>
            </a:fld>
            <a:endParaRPr lang="en-US" dirty="0"/>
          </a:p>
        </p:txBody>
      </p:sp>
    </p:spTree>
    <p:extLst>
      <p:ext uri="{BB962C8B-B14F-4D97-AF65-F5344CB8AC3E}">
        <p14:creationId xmlns:p14="http://schemas.microsoft.com/office/powerpoint/2010/main" val="14611865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435BE-FF3C-4FBC-B8B9-FBCBA7F1D064}"/>
              </a:ext>
            </a:extLst>
          </p:cNvPr>
          <p:cNvSpPr>
            <a:spLocks noGrp="1"/>
          </p:cNvSpPr>
          <p:nvPr>
            <p:ph type="title"/>
          </p:nvPr>
        </p:nvSpPr>
        <p:spPr/>
        <p:txBody>
          <a:bodyPr/>
          <a:lstStyle/>
          <a:p>
            <a:r>
              <a:rPr lang="en-US" dirty="0"/>
              <a:t>Conditions of use of the </a:t>
            </a:r>
            <a:r>
              <a:rPr lang="en-US" dirty="0" err="1"/>
              <a:t>Licence</a:t>
            </a:r>
            <a:r>
              <a:rPr lang="en-US" dirty="0"/>
              <a:t>/3</a:t>
            </a:r>
            <a:endParaRPr lang="en-150" dirty="0"/>
          </a:p>
        </p:txBody>
      </p:sp>
      <p:sp>
        <p:nvSpPr>
          <p:cNvPr id="3" name="Content Placeholder 2">
            <a:extLst>
              <a:ext uri="{FF2B5EF4-FFF2-40B4-BE49-F238E27FC236}">
                <a16:creationId xmlns:a16="http://schemas.microsoft.com/office/drawing/2014/main" id="{FB930652-9678-194B-0342-C69F00D4F1CB}"/>
              </a:ext>
            </a:extLst>
          </p:cNvPr>
          <p:cNvSpPr>
            <a:spLocks noGrp="1"/>
          </p:cNvSpPr>
          <p:nvPr>
            <p:ph idx="1"/>
          </p:nvPr>
        </p:nvSpPr>
        <p:spPr>
          <a:xfrm>
            <a:off x="1302026" y="1904999"/>
            <a:ext cx="10202586" cy="4953001"/>
          </a:xfrm>
        </p:spPr>
        <p:txBody>
          <a:bodyPr>
            <a:normAutofit/>
          </a:bodyPr>
          <a:lstStyle/>
          <a:p>
            <a:pPr marL="457200" lvl="0" indent="-457200" algn="just">
              <a:buFont typeface="+mj-lt"/>
              <a:buAutoNum type="arabicPeriod" startAt="7"/>
            </a:pPr>
            <a:r>
              <a:rPr lang="en-GB" dirty="0">
                <a:effectLst/>
                <a:ea typeface="Calibri" panose="020F0502020204030204" pitchFamily="34" charset="0"/>
              </a:rPr>
              <a:t>Exemptions:</a:t>
            </a:r>
            <a:endParaRPr lang="it-IT" dirty="0">
              <a:effectLst/>
              <a:ea typeface="Calibri" panose="020F0502020204030204" pitchFamily="34" charset="0"/>
            </a:endParaRPr>
          </a:p>
          <a:p>
            <a:pPr marL="742950" lvl="1" indent="-285750" algn="just">
              <a:buFont typeface="+mj-lt"/>
              <a:buAutoNum type="arabicPeriod"/>
            </a:pPr>
            <a:r>
              <a:rPr lang="en-GB" sz="2400" dirty="0">
                <a:effectLst/>
                <a:ea typeface="Calibri" panose="020F0502020204030204" pitchFamily="34" charset="0"/>
              </a:rPr>
              <a:t>The Licence for Development and Implementation Rights, to the extent it is developed and implemented only for the purpose of evaluation or demo solutions or technical trials, will be free of charge.</a:t>
            </a:r>
            <a:endParaRPr lang="it-IT" sz="2400" dirty="0">
              <a:effectLst/>
              <a:ea typeface="Calibri" panose="020F0502020204030204" pitchFamily="34" charset="0"/>
            </a:endParaRPr>
          </a:p>
          <a:p>
            <a:pPr marL="742950" lvl="1" indent="-285750" algn="just">
              <a:buFont typeface="+mj-lt"/>
              <a:buAutoNum type="arabicPeriod"/>
            </a:pPr>
            <a:r>
              <a:rPr lang="en-GB" sz="2400" dirty="0">
                <a:effectLst/>
                <a:ea typeface="Calibri" panose="020F0502020204030204" pitchFamily="34" charset="0"/>
              </a:rPr>
              <a:t>The Licence may be granted free of charge for particular uses if so decided by the licensors.</a:t>
            </a:r>
            <a:endParaRPr lang="it-IT" sz="2400" dirty="0">
              <a:effectLst/>
              <a:ea typeface="Calibri" panose="020F0502020204030204" pitchFamily="34" charset="0"/>
            </a:endParaRPr>
          </a:p>
          <a:p>
            <a:pPr marL="742950" lvl="1" indent="-285750" algn="just" fontAlgn="auto">
              <a:buFont typeface="+mj-lt"/>
              <a:buAutoNum type="arabicPeriod"/>
            </a:pPr>
            <a:r>
              <a:rPr lang="en-US" sz="2400" dirty="0">
                <a:effectLst/>
                <a:ea typeface="Calibri" panose="020F0502020204030204" pitchFamily="34" charset="0"/>
              </a:rPr>
              <a:t>A </a:t>
            </a:r>
            <a:r>
              <a:rPr lang="en-US" sz="2400" dirty="0" err="1">
                <a:effectLst/>
                <a:ea typeface="Calibri" panose="020F0502020204030204" pitchFamily="34" charset="0"/>
              </a:rPr>
              <a:t>Licence</a:t>
            </a:r>
            <a:r>
              <a:rPr lang="en-US" sz="2400" dirty="0">
                <a:effectLst/>
                <a:ea typeface="Calibri" panose="020F0502020204030204" pitchFamily="34" charset="0"/>
              </a:rPr>
              <a:t> free of charge for a limited time and a limited amount of forfeited royalties will be granted on request.</a:t>
            </a:r>
            <a:endParaRPr lang="it-IT" sz="2400" dirty="0">
              <a:effectLst/>
              <a:ea typeface="Calibri" panose="020F0502020204030204" pitchFamily="34" charset="0"/>
            </a:endParaRPr>
          </a:p>
          <a:p>
            <a:pPr marL="342900" lvl="0" indent="-342900" algn="just">
              <a:buFont typeface="+mj-lt"/>
              <a:buAutoNum type="arabicPeriod" startAt="7"/>
            </a:pPr>
            <a:r>
              <a:rPr lang="en-GB" dirty="0">
                <a:effectLst/>
                <a:ea typeface="Calibri" panose="020F0502020204030204" pitchFamily="34" charset="0"/>
              </a:rPr>
              <a:t>A preference will be expressed on the entity that should administer the patent pool of holders of Patents Essential to the MPAI-</a:t>
            </a:r>
            <a:r>
              <a:rPr lang="en-US" dirty="0">
                <a:effectLst/>
                <a:ea typeface="Calibri" panose="020F0502020204030204" pitchFamily="34" charset="0"/>
              </a:rPr>
              <a:t>MMM – Architecture </a:t>
            </a:r>
            <a:r>
              <a:rPr lang="en-GB" dirty="0">
                <a:effectLst/>
                <a:ea typeface="Calibri" panose="020F0502020204030204" pitchFamily="34" charset="0"/>
              </a:rPr>
              <a:t>Technical Specification.</a:t>
            </a:r>
            <a:endParaRPr lang="it-IT" dirty="0">
              <a:effectLst/>
              <a:ea typeface="Calibri" panose="020F0502020204030204" pitchFamily="34" charset="0"/>
            </a:endParaRPr>
          </a:p>
        </p:txBody>
      </p:sp>
      <p:sp>
        <p:nvSpPr>
          <p:cNvPr id="4" name="Date Placeholder 3">
            <a:extLst>
              <a:ext uri="{FF2B5EF4-FFF2-40B4-BE49-F238E27FC236}">
                <a16:creationId xmlns:a16="http://schemas.microsoft.com/office/drawing/2014/main" id="{E4C19A99-0DCC-FDEC-7AA3-34DC2FFC77D4}"/>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928E3143-D1B8-A71C-36AB-A40870CC53CF}"/>
              </a:ext>
            </a:extLst>
          </p:cNvPr>
          <p:cNvSpPr>
            <a:spLocks noGrp="1"/>
          </p:cNvSpPr>
          <p:nvPr>
            <p:ph type="sldNum" sz="quarter" idx="12"/>
          </p:nvPr>
        </p:nvSpPr>
        <p:spPr/>
        <p:txBody>
          <a:bodyPr/>
          <a:lstStyle/>
          <a:p>
            <a:fld id="{D57F1E4F-1CFF-5643-939E-217C01CDF565}" type="slidenum">
              <a:rPr lang="en-US" smtClean="0"/>
              <a:pPr/>
              <a:t>83</a:t>
            </a:fld>
            <a:endParaRPr lang="en-US" dirty="0"/>
          </a:p>
        </p:txBody>
      </p:sp>
    </p:spTree>
    <p:extLst>
      <p:ext uri="{BB962C8B-B14F-4D97-AF65-F5344CB8AC3E}">
        <p14:creationId xmlns:p14="http://schemas.microsoft.com/office/powerpoint/2010/main" val="42893633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EC8DE-717A-BDA9-2767-6E1BB8737EB5}"/>
              </a:ext>
            </a:extLst>
          </p:cNvPr>
          <p:cNvSpPr>
            <a:spLocks noGrp="1"/>
          </p:cNvSpPr>
          <p:nvPr>
            <p:ph type="title"/>
          </p:nvPr>
        </p:nvSpPr>
        <p:spPr/>
        <p:txBody>
          <a:bodyPr/>
          <a:lstStyle/>
          <a:p>
            <a:r>
              <a:rPr lang="en-US" dirty="0"/>
              <a:t>Conditions of use of the </a:t>
            </a:r>
            <a:r>
              <a:rPr lang="en-US" dirty="0" err="1"/>
              <a:t>Licence</a:t>
            </a:r>
            <a:r>
              <a:rPr lang="en-US" dirty="0"/>
              <a:t>/4</a:t>
            </a:r>
            <a:endParaRPr lang="en-150" dirty="0"/>
          </a:p>
        </p:txBody>
      </p:sp>
      <p:sp>
        <p:nvSpPr>
          <p:cNvPr id="3" name="Content Placeholder 2">
            <a:extLst>
              <a:ext uri="{FF2B5EF4-FFF2-40B4-BE49-F238E27FC236}">
                <a16:creationId xmlns:a16="http://schemas.microsoft.com/office/drawing/2014/main" id="{A194D7C4-ED2A-45D4-7E00-909F88718851}"/>
              </a:ext>
            </a:extLst>
          </p:cNvPr>
          <p:cNvSpPr>
            <a:spLocks noGrp="1"/>
          </p:cNvSpPr>
          <p:nvPr>
            <p:ph idx="1"/>
          </p:nvPr>
        </p:nvSpPr>
        <p:spPr/>
        <p:txBody>
          <a:bodyPr/>
          <a:lstStyle/>
          <a:p>
            <a:pPr marL="457200" indent="-457200">
              <a:buFont typeface="+mj-lt"/>
              <a:buAutoNum type="arabicPeriod" startAt="9"/>
            </a:pPr>
            <a:r>
              <a:rPr lang="en-GB" dirty="0">
                <a:effectLst/>
                <a:ea typeface="Calibri" panose="020F0502020204030204" pitchFamily="34" charset="0"/>
              </a:rPr>
              <a:t>The Licence will be issued before commercial implementations of the MPAI-</a:t>
            </a:r>
            <a:r>
              <a:rPr lang="en-US" dirty="0">
                <a:effectLst/>
                <a:ea typeface="Calibri" panose="020F0502020204030204" pitchFamily="34" charset="0"/>
              </a:rPr>
              <a:t>MMM – Architecture </a:t>
            </a:r>
            <a:r>
              <a:rPr lang="en-GB" dirty="0">
                <a:effectLst/>
                <a:ea typeface="Calibri" panose="020F0502020204030204" pitchFamily="34" charset="0"/>
              </a:rPr>
              <a:t>Technical Specification become available on the market. Commercial implementation implies General Availability to any users and does not include trials.</a:t>
            </a:r>
          </a:p>
          <a:p>
            <a:pPr marL="457200" indent="-457200">
              <a:buFont typeface="+mj-lt"/>
              <a:buAutoNum type="arabicPeriod" startAt="9"/>
            </a:pPr>
            <a:r>
              <a:rPr lang="en-US" dirty="0">
                <a:effectLst/>
                <a:ea typeface="Calibri" panose="020F0502020204030204" pitchFamily="34" charset="0"/>
              </a:rPr>
              <a:t>The total cost of the </a:t>
            </a:r>
            <a:r>
              <a:rPr lang="en-US" dirty="0" err="1">
                <a:effectLst/>
                <a:ea typeface="Calibri" panose="020F0502020204030204" pitchFamily="34" charset="0"/>
              </a:rPr>
              <a:t>Licences</a:t>
            </a:r>
            <a:r>
              <a:rPr lang="en-US" dirty="0">
                <a:effectLst/>
                <a:ea typeface="Calibri" panose="020F0502020204030204" pitchFamily="34" charset="0"/>
              </a:rPr>
              <a:t> issued by IPR holders will be in line with the total cost of the </a:t>
            </a:r>
            <a:r>
              <a:rPr lang="en-US" dirty="0" err="1">
                <a:effectLst/>
                <a:ea typeface="Calibri" panose="020F0502020204030204" pitchFamily="34" charset="0"/>
              </a:rPr>
              <a:t>Licences</a:t>
            </a:r>
            <a:r>
              <a:rPr lang="en-US" dirty="0">
                <a:effectLst/>
                <a:ea typeface="Calibri" panose="020F0502020204030204" pitchFamily="34" charset="0"/>
              </a:rPr>
              <a:t> for similar technologies </a:t>
            </a:r>
            <a:r>
              <a:rPr lang="en-US" dirty="0" err="1">
                <a:effectLst/>
                <a:ea typeface="Calibri" panose="020F0502020204030204" pitchFamily="34" charset="0"/>
              </a:rPr>
              <a:t>standardised</a:t>
            </a:r>
            <a:r>
              <a:rPr lang="en-US" dirty="0">
                <a:effectLst/>
                <a:ea typeface="Calibri" panose="020F0502020204030204" pitchFamily="34" charset="0"/>
              </a:rPr>
              <a:t> in the context of Standard Development </a:t>
            </a:r>
            <a:r>
              <a:rPr lang="en-US" dirty="0" err="1">
                <a:effectLst/>
                <a:ea typeface="Calibri" panose="020F0502020204030204" pitchFamily="34" charset="0"/>
              </a:rPr>
              <a:t>Organisations</a:t>
            </a:r>
            <a:r>
              <a:rPr lang="en-US" dirty="0">
                <a:effectLst/>
                <a:ea typeface="Calibri" panose="020F0502020204030204" pitchFamily="34" charset="0"/>
              </a:rPr>
              <a:t>.</a:t>
            </a:r>
          </a:p>
          <a:p>
            <a:pPr marL="457200" indent="-457200">
              <a:buFont typeface="+mj-lt"/>
              <a:buAutoNum type="arabicPeriod" startAt="9"/>
            </a:pPr>
            <a:r>
              <a:rPr lang="en-US" dirty="0">
                <a:effectLst/>
                <a:ea typeface="Calibri" panose="020F0502020204030204" pitchFamily="34" charset="0"/>
              </a:rPr>
              <a:t>The total cost of the </a:t>
            </a:r>
            <a:r>
              <a:rPr lang="en-US" dirty="0" err="1">
                <a:effectLst/>
                <a:ea typeface="Calibri" panose="020F0502020204030204" pitchFamily="34" charset="0"/>
              </a:rPr>
              <a:t>Licences</a:t>
            </a:r>
            <a:r>
              <a:rPr lang="en-US" dirty="0">
                <a:effectLst/>
                <a:ea typeface="Calibri" panose="020F0502020204030204" pitchFamily="34" charset="0"/>
              </a:rPr>
              <a:t> will take into account the value on the market of the Standard Essential IPR.</a:t>
            </a:r>
          </a:p>
          <a:p>
            <a:endParaRPr lang="it-IT" dirty="0">
              <a:effectLst/>
              <a:ea typeface="Calibri" panose="020F0502020204030204" pitchFamily="34" charset="0"/>
            </a:endParaRPr>
          </a:p>
          <a:p>
            <a:endParaRPr lang="en-150" dirty="0"/>
          </a:p>
        </p:txBody>
      </p:sp>
      <p:sp>
        <p:nvSpPr>
          <p:cNvPr id="4" name="Date Placeholder 3">
            <a:extLst>
              <a:ext uri="{FF2B5EF4-FFF2-40B4-BE49-F238E27FC236}">
                <a16:creationId xmlns:a16="http://schemas.microsoft.com/office/drawing/2014/main" id="{44E6DFF5-4304-4B47-970A-E1FA49A8BA8E}"/>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36040963-9244-E421-3BC2-D6FB94F8D128}"/>
              </a:ext>
            </a:extLst>
          </p:cNvPr>
          <p:cNvSpPr>
            <a:spLocks noGrp="1"/>
          </p:cNvSpPr>
          <p:nvPr>
            <p:ph type="sldNum" sz="quarter" idx="12"/>
          </p:nvPr>
        </p:nvSpPr>
        <p:spPr/>
        <p:txBody>
          <a:bodyPr/>
          <a:lstStyle/>
          <a:p>
            <a:fld id="{D57F1E4F-1CFF-5643-939E-217C01CDF565}" type="slidenum">
              <a:rPr lang="en-US" smtClean="0"/>
              <a:pPr/>
              <a:t>84</a:t>
            </a:fld>
            <a:endParaRPr lang="en-US" dirty="0"/>
          </a:p>
        </p:txBody>
      </p:sp>
    </p:spTree>
    <p:extLst>
      <p:ext uri="{BB962C8B-B14F-4D97-AF65-F5344CB8AC3E}">
        <p14:creationId xmlns:p14="http://schemas.microsoft.com/office/powerpoint/2010/main" val="19169710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D8C504-E595-4890-FD51-7CDD14C1C44A}"/>
              </a:ext>
            </a:extLst>
          </p:cNvPr>
          <p:cNvSpPr>
            <a:spLocks noGrp="1"/>
          </p:cNvSpPr>
          <p:nvPr>
            <p:ph type="title"/>
          </p:nvPr>
        </p:nvSpPr>
        <p:spPr>
          <a:xfrm>
            <a:off x="1321904" y="624110"/>
            <a:ext cx="10182707" cy="1280890"/>
          </a:xfrm>
        </p:spPr>
        <p:txBody>
          <a:bodyPr anchor="t">
            <a:normAutofit/>
          </a:bodyPr>
          <a:lstStyle/>
          <a:p>
            <a:r>
              <a:rPr lang="en-US" dirty="0"/>
              <a:t>Conclusions</a:t>
            </a:r>
            <a:endParaRPr lang="en-150" dirty="0"/>
          </a:p>
        </p:txBody>
      </p:sp>
      <p:sp>
        <p:nvSpPr>
          <p:cNvPr id="6" name="Content Placeholder 5">
            <a:extLst>
              <a:ext uri="{FF2B5EF4-FFF2-40B4-BE49-F238E27FC236}">
                <a16:creationId xmlns:a16="http://schemas.microsoft.com/office/drawing/2014/main" id="{31132C8C-9AB0-A8E1-30AE-11D5526F79F9}"/>
              </a:ext>
            </a:extLst>
          </p:cNvPr>
          <p:cNvSpPr>
            <a:spLocks noGrp="1"/>
          </p:cNvSpPr>
          <p:nvPr>
            <p:ph sz="half" idx="1"/>
          </p:nvPr>
        </p:nvSpPr>
        <p:spPr>
          <a:xfrm>
            <a:off x="1321904" y="1688179"/>
            <a:ext cx="5059017" cy="4553428"/>
          </a:xfrm>
        </p:spPr>
        <p:txBody>
          <a:bodyPr>
            <a:normAutofit/>
          </a:bodyPr>
          <a:lstStyle/>
          <a:p>
            <a:r>
              <a:rPr lang="en-US" dirty="0"/>
              <a:t>MPAI Calls for MPAI-MMM – Architecture Technologies.</a:t>
            </a:r>
          </a:p>
          <a:p>
            <a:r>
              <a:rPr lang="en-US" dirty="0"/>
              <a:t>The goal is to develop a Technical Specification for the operation and the functional requirements of the components of the MPAI-MMM – Architecture.</a:t>
            </a:r>
          </a:p>
          <a:p>
            <a:r>
              <a:rPr lang="en-US" dirty="0"/>
              <a:t>The Architecture is the starting point for the next steps of the MPAI-MMM roadmap.</a:t>
            </a:r>
          </a:p>
          <a:p>
            <a:endParaRPr lang="en-150" dirty="0"/>
          </a:p>
        </p:txBody>
      </p:sp>
      <p:pic>
        <p:nvPicPr>
          <p:cNvPr id="8" name="Picture 7" descr="Close up of beakers with solutions on a shelf in a lab">
            <a:extLst>
              <a:ext uri="{FF2B5EF4-FFF2-40B4-BE49-F238E27FC236}">
                <a16:creationId xmlns:a16="http://schemas.microsoft.com/office/drawing/2014/main" id="{9313E09F-C6D9-5235-4507-6B529DF3EAAB}"/>
              </a:ext>
            </a:extLst>
          </p:cNvPr>
          <p:cNvPicPr>
            <a:picLocks noChangeAspect="1"/>
          </p:cNvPicPr>
          <p:nvPr/>
        </p:nvPicPr>
        <p:blipFill rotWithShape="1">
          <a:blip r:embed="rId2"/>
          <a:srcRect r="24890"/>
          <a:stretch/>
        </p:blipFill>
        <p:spPr>
          <a:xfrm>
            <a:off x="6380921" y="1688178"/>
            <a:ext cx="5123689" cy="4553427"/>
          </a:xfrm>
          <a:prstGeom prst="rect">
            <a:avLst/>
          </a:prstGeom>
          <a:noFill/>
        </p:spPr>
      </p:pic>
      <p:sp>
        <p:nvSpPr>
          <p:cNvPr id="3" name="Date Placeholder 2">
            <a:extLst>
              <a:ext uri="{FF2B5EF4-FFF2-40B4-BE49-F238E27FC236}">
                <a16:creationId xmlns:a16="http://schemas.microsoft.com/office/drawing/2014/main" id="{C4B9D30E-D368-C6A9-01F7-266D73E0A06C}"/>
              </a:ext>
            </a:extLst>
          </p:cNvPr>
          <p:cNvSpPr>
            <a:spLocks noGrp="1"/>
          </p:cNvSpPr>
          <p:nvPr>
            <p:ph type="dt" sz="half" idx="10"/>
          </p:nvPr>
        </p:nvSpPr>
        <p:spPr>
          <a:xfrm>
            <a:off x="172212" y="6586076"/>
            <a:ext cx="994520" cy="365125"/>
          </a:xfrm>
        </p:spPr>
        <p:txBody>
          <a:bodyPr>
            <a:normAutofit/>
          </a:bodyPr>
          <a:lstStyle/>
          <a:p>
            <a:pPr>
              <a:spcAft>
                <a:spcPts val="600"/>
              </a:spcAft>
            </a:pPr>
            <a:fld id="{42AC49D9-311B-4A4C-B975-9A6E535768C4}" type="datetime5">
              <a:rPr lang="en-US" smtClean="0"/>
              <a:pPr>
                <a:spcAft>
                  <a:spcPts val="600"/>
                </a:spcAft>
              </a:pPr>
              <a:t>23-Jun-23</a:t>
            </a:fld>
            <a:endParaRPr lang="en-US"/>
          </a:p>
        </p:txBody>
      </p:sp>
      <p:sp>
        <p:nvSpPr>
          <p:cNvPr id="4" name="Slide Number Placeholder 3">
            <a:extLst>
              <a:ext uri="{FF2B5EF4-FFF2-40B4-BE49-F238E27FC236}">
                <a16:creationId xmlns:a16="http://schemas.microsoft.com/office/drawing/2014/main" id="{7F392F51-BE30-67E0-8E4E-F673396DCF3C}"/>
              </a:ext>
            </a:extLst>
          </p:cNvPr>
          <p:cNvSpPr>
            <a:spLocks noGrp="1"/>
          </p:cNvSpPr>
          <p:nvPr>
            <p:ph type="sldNum" sz="quarter" idx="12"/>
          </p:nvPr>
        </p:nvSpPr>
        <p:spPr>
          <a:xfrm>
            <a:off x="10071545" y="6346395"/>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85</a:t>
            </a:fld>
            <a:endParaRPr lang="en-US" sz="400"/>
          </a:p>
        </p:txBody>
      </p:sp>
    </p:spTree>
    <p:extLst>
      <p:ext uri="{BB962C8B-B14F-4D97-AF65-F5344CB8AC3E}">
        <p14:creationId xmlns:p14="http://schemas.microsoft.com/office/powerpoint/2010/main" val="11074620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8CD5E7B-BE78-F112-3137-9C1096275893}"/>
              </a:ext>
            </a:extLst>
          </p:cNvPr>
          <p:cNvSpPr txBox="1"/>
          <p:nvPr/>
        </p:nvSpPr>
        <p:spPr>
          <a:xfrm>
            <a:off x="1454333" y="2316472"/>
            <a:ext cx="9666514" cy="1938992"/>
          </a:xfrm>
          <a:prstGeom prst="rect">
            <a:avLst/>
          </a:prstGeom>
          <a:noFill/>
        </p:spPr>
        <p:txBody>
          <a:bodyPr wrap="square" rtlCol="0">
            <a:spAutoFit/>
          </a:bodyPr>
          <a:lstStyle/>
          <a:p>
            <a:pPr>
              <a:spcBef>
                <a:spcPct val="0"/>
              </a:spcBef>
            </a:pPr>
            <a:r>
              <a:rPr lang="en-GB" sz="4000" dirty="0">
                <a:solidFill>
                  <a:schemeClr val="accent4">
                    <a:lumMod val="50000"/>
                  </a:schemeClr>
                </a:solidFill>
                <a:latin typeface="+mj-lt"/>
                <a:ea typeface="+mj-ea"/>
                <a:cs typeface="+mj-cs"/>
              </a:rPr>
              <a:t>Thank you for participation.</a:t>
            </a:r>
          </a:p>
          <a:p>
            <a:pPr>
              <a:spcBef>
                <a:spcPct val="0"/>
              </a:spcBef>
            </a:pPr>
            <a:r>
              <a:rPr lang="en-GB" sz="4000" dirty="0">
                <a:solidFill>
                  <a:schemeClr val="accent4">
                    <a:lumMod val="50000"/>
                  </a:schemeClr>
                </a:solidFill>
                <a:latin typeface="+mj-lt"/>
                <a:ea typeface="+mj-ea"/>
                <a:cs typeface="+mj-cs"/>
              </a:rPr>
              <a:t>We look forward to working with you in this exciting MPAI project!</a:t>
            </a:r>
            <a:endParaRPr lang="en-150" sz="4000" dirty="0">
              <a:solidFill>
                <a:schemeClr val="accent4">
                  <a:lumMod val="50000"/>
                </a:schemeClr>
              </a:solidFill>
              <a:latin typeface="+mj-lt"/>
              <a:ea typeface="+mj-ea"/>
              <a:cs typeface="+mj-cs"/>
            </a:endParaRPr>
          </a:p>
        </p:txBody>
      </p:sp>
      <p:pic>
        <p:nvPicPr>
          <p:cNvPr id="9" name="Picture 8" descr="A picture containing diagram&#10;&#10;Description automatically generated">
            <a:extLst>
              <a:ext uri="{FF2B5EF4-FFF2-40B4-BE49-F238E27FC236}">
                <a16:creationId xmlns:a16="http://schemas.microsoft.com/office/drawing/2014/main" id="{61060B69-976A-13C1-79ED-66757413BDE4}"/>
              </a:ext>
            </a:extLst>
          </p:cNvPr>
          <p:cNvPicPr>
            <a:picLocks noChangeAspect="1"/>
          </p:cNvPicPr>
          <p:nvPr/>
        </p:nvPicPr>
        <p:blipFill>
          <a:blip r:embed="rId2"/>
          <a:stretch>
            <a:fillRect/>
          </a:stretch>
        </p:blipFill>
        <p:spPr>
          <a:xfrm>
            <a:off x="1376608" y="4192443"/>
            <a:ext cx="5457825" cy="2286828"/>
          </a:xfrm>
          <a:prstGeom prst="rect">
            <a:avLst/>
          </a:prstGeom>
        </p:spPr>
      </p:pic>
      <p:sp>
        <p:nvSpPr>
          <p:cNvPr id="10" name="TextBox 9">
            <a:extLst>
              <a:ext uri="{FF2B5EF4-FFF2-40B4-BE49-F238E27FC236}">
                <a16:creationId xmlns:a16="http://schemas.microsoft.com/office/drawing/2014/main" id="{F78A10DC-02E6-E6FA-D658-B8A8B84D3331}"/>
              </a:ext>
            </a:extLst>
          </p:cNvPr>
          <p:cNvSpPr txBox="1"/>
          <p:nvPr/>
        </p:nvSpPr>
        <p:spPr>
          <a:xfrm>
            <a:off x="8096369" y="4484676"/>
            <a:ext cx="3835452" cy="1678408"/>
          </a:xfrm>
          <a:prstGeom prst="rect">
            <a:avLst/>
          </a:prstGeom>
          <a:noFill/>
        </p:spPr>
        <p:txBody>
          <a:bodyPr wrap="square" rtlCol="0">
            <a:spAutoFit/>
          </a:bodyPr>
          <a:lstStyle/>
          <a:p>
            <a:pPr>
              <a:lnSpc>
                <a:spcPct val="80000"/>
              </a:lnSpc>
              <a:spcBef>
                <a:spcPts val="1000"/>
              </a:spcBef>
              <a:buClr>
                <a:schemeClr val="accent1"/>
              </a:buClr>
            </a:pPr>
            <a:r>
              <a:rPr lang="en-US" sz="3600" dirty="0">
                <a:solidFill>
                  <a:schemeClr val="accent3">
                    <a:lumMod val="75000"/>
                  </a:schemeClr>
                </a:solidFill>
              </a:rPr>
              <a:t>Join MPAI</a:t>
            </a:r>
          </a:p>
          <a:p>
            <a:pPr>
              <a:lnSpc>
                <a:spcPct val="80000"/>
              </a:lnSpc>
              <a:spcBef>
                <a:spcPts val="1000"/>
              </a:spcBef>
              <a:buClr>
                <a:schemeClr val="accent1"/>
              </a:buClr>
            </a:pPr>
            <a:r>
              <a:rPr lang="en-US" sz="3600" dirty="0">
                <a:solidFill>
                  <a:schemeClr val="accent3">
                    <a:lumMod val="75000"/>
                  </a:schemeClr>
                </a:solidFill>
              </a:rPr>
              <a:t>Share the fun</a:t>
            </a:r>
          </a:p>
          <a:p>
            <a:pPr>
              <a:lnSpc>
                <a:spcPct val="80000"/>
              </a:lnSpc>
              <a:spcBef>
                <a:spcPts val="1000"/>
              </a:spcBef>
              <a:buClr>
                <a:schemeClr val="accent1"/>
              </a:buClr>
            </a:pPr>
            <a:r>
              <a:rPr lang="en-US" sz="3600" dirty="0">
                <a:solidFill>
                  <a:schemeClr val="accent3">
                    <a:lumMod val="75000"/>
                  </a:schemeClr>
                </a:solidFill>
              </a:rPr>
              <a:t>Build the future!</a:t>
            </a:r>
            <a:endParaRPr lang="en-150" sz="3600" dirty="0">
              <a:solidFill>
                <a:schemeClr val="accent3">
                  <a:lumMod val="75000"/>
                </a:schemeClr>
              </a:solidFill>
            </a:endParaRPr>
          </a:p>
        </p:txBody>
      </p:sp>
      <p:sp>
        <p:nvSpPr>
          <p:cNvPr id="2" name="Date Placeholder 3">
            <a:extLst>
              <a:ext uri="{FF2B5EF4-FFF2-40B4-BE49-F238E27FC236}">
                <a16:creationId xmlns:a16="http://schemas.microsoft.com/office/drawing/2014/main" id="{916176CB-27A1-23B8-1A27-79F370EC0C8E}"/>
              </a:ext>
            </a:extLst>
          </p:cNvPr>
          <p:cNvSpPr>
            <a:spLocks noGrp="1"/>
          </p:cNvSpPr>
          <p:nvPr>
            <p:ph type="dt" sz="half" idx="10"/>
          </p:nvPr>
        </p:nvSpPr>
        <p:spPr>
          <a:xfrm>
            <a:off x="172212" y="6586076"/>
            <a:ext cx="994520" cy="365125"/>
          </a:xfrm>
        </p:spPr>
        <p:txBody>
          <a:bodyPr/>
          <a:lstStyle/>
          <a:p>
            <a:fld id="{3A5799BA-AC88-42FB-B8BE-FF1867FF2DFC}" type="datetime5">
              <a:rPr lang="en-US" sz="1400" smtClean="0">
                <a:latin typeface="Calibri" panose="020F0502020204030204" pitchFamily="34" charset="0"/>
                <a:cs typeface="Calibri" panose="020F0502020204030204" pitchFamily="34" charset="0"/>
              </a:rPr>
              <a:t>23-Jun-23</a:t>
            </a:fld>
            <a:endParaRPr lang="en-US" sz="1400" dirty="0">
              <a:latin typeface="Calibri" panose="020F0502020204030204" pitchFamily="34" charset="0"/>
              <a:cs typeface="Calibri" panose="020F0502020204030204" pitchFamily="34" charset="0"/>
            </a:endParaRPr>
          </a:p>
        </p:txBody>
      </p:sp>
      <p:sp>
        <p:nvSpPr>
          <p:cNvPr id="3" name="Slide Number Placeholder 4">
            <a:extLst>
              <a:ext uri="{FF2B5EF4-FFF2-40B4-BE49-F238E27FC236}">
                <a16:creationId xmlns:a16="http://schemas.microsoft.com/office/drawing/2014/main" id="{EC0D7677-CE82-E909-A440-A2B1FEF18D83}"/>
              </a:ext>
            </a:extLst>
          </p:cNvPr>
          <p:cNvSpPr>
            <a:spLocks noGrp="1"/>
          </p:cNvSpPr>
          <p:nvPr>
            <p:ph type="sldNum" sz="quarter" idx="12"/>
          </p:nvPr>
        </p:nvSpPr>
        <p:spPr>
          <a:xfrm>
            <a:off x="10071545" y="6563216"/>
            <a:ext cx="558914" cy="45719"/>
          </a:xfrm>
        </p:spPr>
        <p:txBody>
          <a:bodyPr/>
          <a:lstStyle/>
          <a:p>
            <a:fld id="{D57F1E4F-1CFF-5643-939E-217C01CDF565}" type="slidenum">
              <a:rPr lang="en-US" sz="1600" smtClean="0">
                <a:latin typeface="Calibri" panose="020F0502020204030204" pitchFamily="34" charset="0"/>
                <a:cs typeface="Calibri" panose="020F0502020204030204" pitchFamily="34" charset="0"/>
              </a:rPr>
              <a:pPr/>
              <a:t>86</a:t>
            </a:fld>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354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B09D3-7B39-861C-A108-37EA724B0DA0}"/>
              </a:ext>
            </a:extLst>
          </p:cNvPr>
          <p:cNvSpPr>
            <a:spLocks noGrp="1"/>
          </p:cNvSpPr>
          <p:nvPr>
            <p:ph type="title"/>
          </p:nvPr>
        </p:nvSpPr>
        <p:spPr/>
        <p:txBody>
          <a:bodyPr/>
          <a:lstStyle/>
          <a:p>
            <a:r>
              <a:rPr lang="en-US" dirty="0"/>
              <a:t>MPAI and IEEE</a:t>
            </a:r>
            <a:endParaRPr lang="en-150" dirty="0"/>
          </a:p>
        </p:txBody>
      </p:sp>
      <p:sp>
        <p:nvSpPr>
          <p:cNvPr id="4" name="Date Placeholder 3">
            <a:extLst>
              <a:ext uri="{FF2B5EF4-FFF2-40B4-BE49-F238E27FC236}">
                <a16:creationId xmlns:a16="http://schemas.microsoft.com/office/drawing/2014/main" id="{34E07C9A-CD4F-44F3-0FE2-5461079C3446}"/>
              </a:ext>
            </a:extLst>
          </p:cNvPr>
          <p:cNvSpPr>
            <a:spLocks noGrp="1"/>
          </p:cNvSpPr>
          <p:nvPr>
            <p:ph type="dt" sz="half" idx="10"/>
          </p:nvPr>
        </p:nvSpPr>
        <p:spPr/>
        <p:txBody>
          <a:bodyPr/>
          <a:lstStyle/>
          <a:p>
            <a:fld id="{3A5799BA-AC88-42FB-B8BE-FF1867FF2DFC}" type="datetime5">
              <a:rPr lang="en-US" smtClean="0"/>
              <a:t>23-Jun-23</a:t>
            </a:fld>
            <a:endParaRPr lang="en-US" dirty="0"/>
          </a:p>
        </p:txBody>
      </p:sp>
      <p:sp>
        <p:nvSpPr>
          <p:cNvPr id="5" name="Slide Number Placeholder 4">
            <a:extLst>
              <a:ext uri="{FF2B5EF4-FFF2-40B4-BE49-F238E27FC236}">
                <a16:creationId xmlns:a16="http://schemas.microsoft.com/office/drawing/2014/main" id="{FD3EB234-35B2-520A-CC63-84D16814A921}"/>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6" name="Rectangle 5">
            <a:extLst>
              <a:ext uri="{FF2B5EF4-FFF2-40B4-BE49-F238E27FC236}">
                <a16:creationId xmlns:a16="http://schemas.microsoft.com/office/drawing/2014/main" id="{3CB8D577-0932-74E6-54C2-AF1E65811D52}"/>
              </a:ext>
            </a:extLst>
          </p:cNvPr>
          <p:cNvSpPr/>
          <p:nvPr/>
        </p:nvSpPr>
        <p:spPr>
          <a:xfrm>
            <a:off x="1889760" y="2539366"/>
            <a:ext cx="8181785" cy="27902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i="1" dirty="0">
                <a:solidFill>
                  <a:srgbClr val="FF0000"/>
                </a:solidFill>
              </a:rPr>
              <a:t>MPAI Technical Specifications adopted as IEEE standards</a:t>
            </a:r>
          </a:p>
          <a:p>
            <a:pPr algn="ctr"/>
            <a:endParaRPr lang="en-GB" sz="2100" b="1" i="1" dirty="0">
              <a:solidFill>
                <a:srgbClr val="FF0000"/>
              </a:solidFill>
            </a:endParaRPr>
          </a:p>
          <a:p>
            <a:pPr marL="457200" indent="-457200">
              <a:buFont typeface="+mj-lt"/>
              <a:buAutoNum type="arabicPeriod"/>
            </a:pPr>
            <a:r>
              <a:rPr lang="en-GB" sz="2100" b="1" i="1" dirty="0">
                <a:solidFill>
                  <a:schemeClr val="tx1"/>
                </a:solidFill>
              </a:rPr>
              <a:t>MPAI-AIF – 3301-2022</a:t>
            </a:r>
          </a:p>
          <a:p>
            <a:pPr marL="457200" indent="-457200">
              <a:buFont typeface="+mj-lt"/>
              <a:buAutoNum type="arabicPeriod"/>
            </a:pPr>
            <a:r>
              <a:rPr lang="en-GB" sz="2100" b="1" i="1" dirty="0">
                <a:solidFill>
                  <a:schemeClr val="tx1"/>
                </a:solidFill>
              </a:rPr>
              <a:t>MPAI-CAE – 3302-2022</a:t>
            </a:r>
          </a:p>
          <a:p>
            <a:pPr marL="457200" indent="-457200">
              <a:buFont typeface="+mj-lt"/>
              <a:buAutoNum type="arabicPeriod"/>
            </a:pPr>
            <a:r>
              <a:rPr lang="en-GB" sz="2100" b="1" i="1" dirty="0">
                <a:solidFill>
                  <a:schemeClr val="tx1"/>
                </a:solidFill>
              </a:rPr>
              <a:t>MPAI-MMC – 3300-2022</a:t>
            </a:r>
          </a:p>
          <a:p>
            <a:pPr marL="457200" indent="-457200">
              <a:buFont typeface="+mj-lt"/>
              <a:buAutoNum type="arabicPeriod"/>
            </a:pPr>
            <a:r>
              <a:rPr lang="en-GB" sz="2100" b="1" i="1" dirty="0">
                <a:solidFill>
                  <a:schemeClr val="tx1"/>
                </a:solidFill>
              </a:rPr>
              <a:t>MPAI-CUI – 3303-2023</a:t>
            </a:r>
          </a:p>
          <a:p>
            <a:pPr marL="457200" indent="-457200">
              <a:buFont typeface="+mj-lt"/>
              <a:buAutoNum type="arabicPeriod"/>
            </a:pPr>
            <a:r>
              <a:rPr lang="en-GB" sz="2100" b="1" i="1" dirty="0">
                <a:solidFill>
                  <a:schemeClr val="tx1"/>
                </a:solidFill>
              </a:rPr>
              <a:t>MPAI-NNW (on its way)</a:t>
            </a:r>
          </a:p>
        </p:txBody>
      </p:sp>
    </p:spTree>
    <p:extLst>
      <p:ext uri="{BB962C8B-B14F-4D97-AF65-F5344CB8AC3E}">
        <p14:creationId xmlns:p14="http://schemas.microsoft.com/office/powerpoint/2010/main" val="188186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Filo">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MPAI-new.potx" id="{ABC009C9-822D-4165-8021-9375D78AFCA6}" vid="{2FC7A188-69B2-4DCD-A995-53AC11DBF10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MPAI-new</Template>
  <TotalTime>1156</TotalTime>
  <Words>6857</Words>
  <Application>Microsoft Office PowerPoint</Application>
  <PresentationFormat>Widescreen</PresentationFormat>
  <Paragraphs>985</Paragraphs>
  <Slides>86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86</vt:i4>
      </vt:variant>
    </vt:vector>
  </HeadingPairs>
  <TitlesOfParts>
    <vt:vector size="91" baseType="lpstr">
      <vt:lpstr>Arial</vt:lpstr>
      <vt:lpstr>Calibri</vt:lpstr>
      <vt:lpstr>Century Gothic</vt:lpstr>
      <vt:lpstr>Wingdings 3</vt:lpstr>
      <vt:lpstr>Filo</vt:lpstr>
      <vt:lpstr>Call for Technologies:  MPAI Metaverse Model (MPAI-MMM)  Architecture</vt:lpstr>
      <vt:lpstr>The metaverse and MPAI</vt:lpstr>
      <vt:lpstr>Metaverse – a new entity needing standards</vt:lpstr>
      <vt:lpstr>Who is MPAI?</vt:lpstr>
      <vt:lpstr>MPAI standards</vt:lpstr>
      <vt:lpstr>More MPAI standards</vt:lpstr>
      <vt:lpstr>Current MPAI activities</vt:lpstr>
      <vt:lpstr>Six exploratory activities </vt:lpstr>
      <vt:lpstr>MPAI and IEEE</vt:lpstr>
      <vt:lpstr>The MPAI Metaverse Model (MPAI-MMM)</vt:lpstr>
      <vt:lpstr>What is MPAI-MMM?</vt:lpstr>
      <vt:lpstr>What is MPAI’s relationship with the Metaverse?</vt:lpstr>
      <vt:lpstr>What is the MPAI-MMM Architecture?</vt:lpstr>
      <vt:lpstr>What is the MPAI-MMM scope?</vt:lpstr>
      <vt:lpstr>Use Cases</vt:lpstr>
      <vt:lpstr>Use Cases/1</vt:lpstr>
      <vt:lpstr>Use Cases/2</vt:lpstr>
      <vt:lpstr>MPAI Metaverse Model operation</vt:lpstr>
      <vt:lpstr>Some definitions</vt:lpstr>
      <vt:lpstr>Types of Processes – User </vt:lpstr>
      <vt:lpstr>Types of Processes – Device</vt:lpstr>
      <vt:lpstr>The “human-device-user-persona” chain</vt:lpstr>
      <vt:lpstr>More Processes</vt:lpstr>
      <vt:lpstr>The MPAI-MMM architecture…</vt:lpstr>
      <vt:lpstr>The MPAI-MMM architecture…</vt:lpstr>
      <vt:lpstr>The MPAI-MMM architecture…</vt:lpstr>
      <vt:lpstr>PowerPoint Presentation</vt:lpstr>
      <vt:lpstr>Some features of a Process/1</vt:lpstr>
      <vt:lpstr>Some features of a Process/ 2</vt:lpstr>
      <vt:lpstr>Request-Action and Response-Action formats</vt:lpstr>
      <vt:lpstr>Request and Response</vt:lpstr>
      <vt:lpstr>Interoperability across M-Instances</vt:lpstr>
      <vt:lpstr>Functional Requirements: Actions</vt:lpstr>
      <vt:lpstr>General Actions in an M-Instance/1</vt:lpstr>
      <vt:lpstr>General Actions in an M-Instance/2</vt:lpstr>
      <vt:lpstr>General Actions in an M-Instance/3</vt:lpstr>
      <vt:lpstr>Call a Service/1</vt:lpstr>
      <vt:lpstr>Call a Service/2</vt:lpstr>
      <vt:lpstr>Manage Entities, Media, scenes and Data/Metadata (MM)</vt:lpstr>
      <vt:lpstr>Manage Entities, Media, scenes and Data/Metadata (MM)</vt:lpstr>
      <vt:lpstr>Manage Entities, Media, scenes and Data/Metadata (UM)</vt:lpstr>
      <vt:lpstr>Manage Entities, Media, scenes and Data/Metadata (UM)</vt:lpstr>
      <vt:lpstr>Manage Entities, Media, scenes and Data/Metadata (MU)</vt:lpstr>
      <vt:lpstr>Manage Entities, Media, scenes and Data/Metadata (MUMU)</vt:lpstr>
      <vt:lpstr>Functional Requirements - Items</vt:lpstr>
      <vt:lpstr>General Items/1</vt:lpstr>
      <vt:lpstr>General Items/2</vt:lpstr>
      <vt:lpstr>General Items/3</vt:lpstr>
      <vt:lpstr>Interactions between Processes/1</vt:lpstr>
      <vt:lpstr>Interactions between Processes/2</vt:lpstr>
      <vt:lpstr>Interactions between Processes/3</vt:lpstr>
      <vt:lpstr>Interactions between Processes/3</vt:lpstr>
      <vt:lpstr>Interactions between Processes/3</vt:lpstr>
      <vt:lpstr>Interactions between Processes/4</vt:lpstr>
      <vt:lpstr>Financial/1</vt:lpstr>
      <vt:lpstr>Financial/2</vt:lpstr>
      <vt:lpstr>Financial/3</vt:lpstr>
      <vt:lpstr>Access a Service/1</vt:lpstr>
      <vt:lpstr>Access a Service/2</vt:lpstr>
      <vt:lpstr>Access a Service/3</vt:lpstr>
      <vt:lpstr>Access a Service/4</vt:lpstr>
      <vt:lpstr>Items producing a perceptible experience/1</vt:lpstr>
      <vt:lpstr>Items producing a perceptible experience/2</vt:lpstr>
      <vt:lpstr>Items producing a perceptible experience/3</vt:lpstr>
      <vt:lpstr>Items producing a perceptible experience/4</vt:lpstr>
      <vt:lpstr>Item with a spatial impact</vt:lpstr>
      <vt:lpstr>Functional Requirements – Data Types</vt:lpstr>
      <vt:lpstr>Data Types/1</vt:lpstr>
      <vt:lpstr>Data Types/2</vt:lpstr>
      <vt:lpstr>Data Types/3</vt:lpstr>
      <vt:lpstr>Use case description language</vt:lpstr>
      <vt:lpstr>Closing the circle</vt:lpstr>
      <vt:lpstr>Virtual dance</vt:lpstr>
      <vt:lpstr>Call for Technologies</vt:lpstr>
      <vt:lpstr>Call for Technologies: MPAI Metaverse Model MPAI-MMM – Architecture</vt:lpstr>
      <vt:lpstr>The Call requests</vt:lpstr>
      <vt:lpstr>Mandatory text in responses</vt:lpstr>
      <vt:lpstr>Steps and deadlines</vt:lpstr>
      <vt:lpstr>Framework Licence: MPAI-MMM Architecture</vt:lpstr>
      <vt:lpstr>Preliminaries</vt:lpstr>
      <vt:lpstr>Conditions of use of the Licence/1</vt:lpstr>
      <vt:lpstr>Conditions of use of the Licence/2</vt:lpstr>
      <vt:lpstr>Conditions of use of the Licence/3</vt:lpstr>
      <vt:lpstr>Conditions of use of the Licence/4</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Metaverse functionalities</dc:title>
  <dc:creator>Leonardo Chiariglione</dc:creator>
  <cp:lastModifiedBy>Leonardo Chiariglione</cp:lastModifiedBy>
  <cp:revision>2</cp:revision>
  <dcterms:created xsi:type="dcterms:W3CDTF">2023-06-18T14:55:25Z</dcterms:created>
  <dcterms:modified xsi:type="dcterms:W3CDTF">2023-06-23T17:39:29Z</dcterms:modified>
</cp:coreProperties>
</file>