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7"/>
  </p:notesMasterIdLst>
  <p:sldIdLst>
    <p:sldId id="1046" r:id="rId2"/>
    <p:sldId id="2455" r:id="rId3"/>
    <p:sldId id="2456" r:id="rId4"/>
    <p:sldId id="2457" r:id="rId5"/>
    <p:sldId id="2458" r:id="rId6"/>
    <p:sldId id="2453" r:id="rId7"/>
    <p:sldId id="2400" r:id="rId8"/>
    <p:sldId id="2443" r:id="rId9"/>
    <p:sldId id="2459" r:id="rId10"/>
    <p:sldId id="2460" r:id="rId11"/>
    <p:sldId id="2416" r:id="rId12"/>
    <p:sldId id="2444" r:id="rId13"/>
    <p:sldId id="2121" r:id="rId14"/>
    <p:sldId id="2445" r:id="rId15"/>
    <p:sldId id="2446" r:id="rId16"/>
    <p:sldId id="2447" r:id="rId17"/>
    <p:sldId id="2448" r:id="rId18"/>
    <p:sldId id="2385" r:id="rId19"/>
    <p:sldId id="2402" r:id="rId20"/>
    <p:sldId id="325" r:id="rId21"/>
    <p:sldId id="2436" r:id="rId22"/>
    <p:sldId id="2449" r:id="rId23"/>
    <p:sldId id="2423" r:id="rId24"/>
    <p:sldId id="2184" r:id="rId25"/>
    <p:sldId id="2420" r:id="rId26"/>
    <p:sldId id="2421" r:id="rId27"/>
    <p:sldId id="2422" r:id="rId28"/>
    <p:sldId id="2424" r:id="rId29"/>
    <p:sldId id="2418" r:id="rId30"/>
    <p:sldId id="2425" r:id="rId31"/>
    <p:sldId id="2426" r:id="rId32"/>
    <p:sldId id="2427" r:id="rId33"/>
    <p:sldId id="2428" r:id="rId34"/>
    <p:sldId id="2417" r:id="rId35"/>
    <p:sldId id="2429" r:id="rId36"/>
    <p:sldId id="2430" r:id="rId37"/>
    <p:sldId id="2431" r:id="rId38"/>
    <p:sldId id="2432" r:id="rId39"/>
    <p:sldId id="2347" r:id="rId40"/>
    <p:sldId id="2454" r:id="rId41"/>
    <p:sldId id="2434" r:id="rId42"/>
    <p:sldId id="2435" r:id="rId43"/>
    <p:sldId id="2437" r:id="rId44"/>
    <p:sldId id="2438" r:id="rId45"/>
    <p:sldId id="2439" r:id="rId46"/>
    <p:sldId id="2440" r:id="rId47"/>
    <p:sldId id="2393" r:id="rId48"/>
    <p:sldId id="2394" r:id="rId49"/>
    <p:sldId id="2395" r:id="rId50"/>
    <p:sldId id="2397" r:id="rId51"/>
    <p:sldId id="2396" r:id="rId52"/>
    <p:sldId id="2398" r:id="rId53"/>
    <p:sldId id="2451" r:id="rId54"/>
    <p:sldId id="2339" r:id="rId55"/>
    <p:sldId id="2104"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8AB528-0FF7-4FC5-A6E4-49A8552068DE}" v="12" dt="2023-07-29T16:54:36.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varScale="1">
        <p:scale>
          <a:sx n="102" d="100"/>
          <a:sy n="102" d="100"/>
        </p:scale>
        <p:origin x="13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o Chiariglione" userId="03ff1134-c2b7-4932-850d-6529216fed29" providerId="ADAL" clId="{A88AB528-0FF7-4FC5-A6E4-49A8552068DE}"/>
    <pc:docChg chg="undo custSel addSld delSld modSld">
      <pc:chgData name="Leonardo Chiariglione" userId="03ff1134-c2b7-4932-850d-6529216fed29" providerId="ADAL" clId="{A88AB528-0FF7-4FC5-A6E4-49A8552068DE}" dt="2023-08-01T09:58:46.799" v="1274" actId="14100"/>
      <pc:docMkLst>
        <pc:docMk/>
      </pc:docMkLst>
      <pc:sldChg chg="add">
        <pc:chgData name="Leonardo Chiariglione" userId="03ff1134-c2b7-4932-850d-6529216fed29" providerId="ADAL" clId="{A88AB528-0FF7-4FC5-A6E4-49A8552068DE}" dt="2023-07-29T16:17:48.549" v="270"/>
        <pc:sldMkLst>
          <pc:docMk/>
          <pc:sldMk cId="3788977316" sldId="2121"/>
        </pc:sldMkLst>
      </pc:sldChg>
      <pc:sldChg chg="delSp modSp mod">
        <pc:chgData name="Leonardo Chiariglione" userId="03ff1134-c2b7-4932-850d-6529216fed29" providerId="ADAL" clId="{A88AB528-0FF7-4FC5-A6E4-49A8552068DE}" dt="2023-07-29T16:41:25.079" v="717" actId="1037"/>
        <pc:sldMkLst>
          <pc:docMk/>
          <pc:sldMk cId="985235526" sldId="2347"/>
        </pc:sldMkLst>
        <pc:spChg chg="mod">
          <ac:chgData name="Leonardo Chiariglione" userId="03ff1134-c2b7-4932-850d-6529216fed29" providerId="ADAL" clId="{A88AB528-0FF7-4FC5-A6E4-49A8552068DE}" dt="2023-07-29T16:41:25.079" v="717" actId="1037"/>
          <ac:spMkLst>
            <pc:docMk/>
            <pc:sldMk cId="985235526" sldId="2347"/>
            <ac:spMk id="2" creationId="{110D4195-0EFE-3718-BF4F-34F3741D1478}"/>
          </ac:spMkLst>
        </pc:spChg>
        <pc:spChg chg="del">
          <ac:chgData name="Leonardo Chiariglione" userId="03ff1134-c2b7-4932-850d-6529216fed29" providerId="ADAL" clId="{A88AB528-0FF7-4FC5-A6E4-49A8552068DE}" dt="2023-07-29T16:41:16.783" v="682" actId="478"/>
          <ac:spMkLst>
            <pc:docMk/>
            <pc:sldMk cId="985235526" sldId="2347"/>
            <ac:spMk id="6" creationId="{D313E2AD-FA6A-8357-385C-073D8BE031A8}"/>
          </ac:spMkLst>
        </pc:spChg>
        <pc:spChg chg="del">
          <ac:chgData name="Leonardo Chiariglione" userId="03ff1134-c2b7-4932-850d-6529216fed29" providerId="ADAL" clId="{A88AB528-0FF7-4FC5-A6E4-49A8552068DE}" dt="2023-07-29T16:41:16.783" v="682" actId="478"/>
          <ac:spMkLst>
            <pc:docMk/>
            <pc:sldMk cId="985235526" sldId="2347"/>
            <ac:spMk id="11" creationId="{3A90EEF8-4B09-EA4C-ECC1-138D030D8161}"/>
          </ac:spMkLst>
        </pc:spChg>
        <pc:spChg chg="del">
          <ac:chgData name="Leonardo Chiariglione" userId="03ff1134-c2b7-4932-850d-6529216fed29" providerId="ADAL" clId="{A88AB528-0FF7-4FC5-A6E4-49A8552068DE}" dt="2023-07-29T16:41:16.783" v="682" actId="478"/>
          <ac:spMkLst>
            <pc:docMk/>
            <pc:sldMk cId="985235526" sldId="2347"/>
            <ac:spMk id="12" creationId="{7D02DA6D-2288-A103-5637-862546187029}"/>
          </ac:spMkLst>
        </pc:spChg>
        <pc:spChg chg="del">
          <ac:chgData name="Leonardo Chiariglione" userId="03ff1134-c2b7-4932-850d-6529216fed29" providerId="ADAL" clId="{A88AB528-0FF7-4FC5-A6E4-49A8552068DE}" dt="2023-07-29T16:41:16.783" v="682" actId="478"/>
          <ac:spMkLst>
            <pc:docMk/>
            <pc:sldMk cId="985235526" sldId="2347"/>
            <ac:spMk id="13" creationId="{FD301085-E19E-5D00-FB0F-504D3C67C6A2}"/>
          </ac:spMkLst>
        </pc:spChg>
        <pc:spChg chg="del">
          <ac:chgData name="Leonardo Chiariglione" userId="03ff1134-c2b7-4932-850d-6529216fed29" providerId="ADAL" clId="{A88AB528-0FF7-4FC5-A6E4-49A8552068DE}" dt="2023-07-29T16:41:16.783" v="682" actId="478"/>
          <ac:spMkLst>
            <pc:docMk/>
            <pc:sldMk cId="985235526" sldId="2347"/>
            <ac:spMk id="14" creationId="{734195D3-FB4A-5156-466F-EFA14D913609}"/>
          </ac:spMkLst>
        </pc:spChg>
        <pc:spChg chg="del">
          <ac:chgData name="Leonardo Chiariglione" userId="03ff1134-c2b7-4932-850d-6529216fed29" providerId="ADAL" clId="{A88AB528-0FF7-4FC5-A6E4-49A8552068DE}" dt="2023-07-29T16:41:16.783" v="682" actId="478"/>
          <ac:spMkLst>
            <pc:docMk/>
            <pc:sldMk cId="985235526" sldId="2347"/>
            <ac:spMk id="15" creationId="{1E256134-6E09-F41C-30B0-35EDC9F3AF03}"/>
          </ac:spMkLst>
        </pc:spChg>
        <pc:spChg chg="del">
          <ac:chgData name="Leonardo Chiariglione" userId="03ff1134-c2b7-4932-850d-6529216fed29" providerId="ADAL" clId="{A88AB528-0FF7-4FC5-A6E4-49A8552068DE}" dt="2023-07-29T16:41:09.794" v="681" actId="478"/>
          <ac:spMkLst>
            <pc:docMk/>
            <pc:sldMk cId="985235526" sldId="2347"/>
            <ac:spMk id="20" creationId="{8977A857-CECE-1090-8B47-C768001976AC}"/>
          </ac:spMkLst>
        </pc:spChg>
        <pc:spChg chg="mod">
          <ac:chgData name="Leonardo Chiariglione" userId="03ff1134-c2b7-4932-850d-6529216fed29" providerId="ADAL" clId="{A88AB528-0FF7-4FC5-A6E4-49A8552068DE}" dt="2023-07-29T16:41:25.079" v="717" actId="1037"/>
          <ac:spMkLst>
            <pc:docMk/>
            <pc:sldMk cId="985235526" sldId="2347"/>
            <ac:spMk id="21" creationId="{38EB6689-1911-D38C-F305-D20A010D5CD8}"/>
          </ac:spMkLst>
        </pc:spChg>
        <pc:spChg chg="mod">
          <ac:chgData name="Leonardo Chiariglione" userId="03ff1134-c2b7-4932-850d-6529216fed29" providerId="ADAL" clId="{A88AB528-0FF7-4FC5-A6E4-49A8552068DE}" dt="2023-07-29T16:41:25.079" v="717" actId="1037"/>
          <ac:spMkLst>
            <pc:docMk/>
            <pc:sldMk cId="985235526" sldId="2347"/>
            <ac:spMk id="3072" creationId="{00000000-0000-0000-0000-000000000000}"/>
          </ac:spMkLst>
        </pc:spChg>
        <pc:spChg chg="mod">
          <ac:chgData name="Leonardo Chiariglione" userId="03ff1134-c2b7-4932-850d-6529216fed29" providerId="ADAL" clId="{A88AB528-0FF7-4FC5-A6E4-49A8552068DE}" dt="2023-07-29T16:41:25.079" v="717" actId="1037"/>
          <ac:spMkLst>
            <pc:docMk/>
            <pc:sldMk cId="985235526" sldId="2347"/>
            <ac:spMk id="3086" creationId="{00000000-0000-0000-0000-000000000000}"/>
          </ac:spMkLst>
        </pc:spChg>
        <pc:spChg chg="mod">
          <ac:chgData name="Leonardo Chiariglione" userId="03ff1134-c2b7-4932-850d-6529216fed29" providerId="ADAL" clId="{A88AB528-0FF7-4FC5-A6E4-49A8552068DE}" dt="2023-07-29T16:41:25.079" v="717" actId="1037"/>
          <ac:spMkLst>
            <pc:docMk/>
            <pc:sldMk cId="985235526" sldId="2347"/>
            <ac:spMk id="3088" creationId="{00000000-0000-0000-0000-000000000000}"/>
          </ac:spMkLst>
        </pc:spChg>
        <pc:spChg chg="mod">
          <ac:chgData name="Leonardo Chiariglione" userId="03ff1134-c2b7-4932-850d-6529216fed29" providerId="ADAL" clId="{A88AB528-0FF7-4FC5-A6E4-49A8552068DE}" dt="2023-07-29T16:41:25.079" v="717" actId="1037"/>
          <ac:spMkLst>
            <pc:docMk/>
            <pc:sldMk cId="985235526" sldId="2347"/>
            <ac:spMk id="3089" creationId="{00000000-0000-0000-0000-000000000000}"/>
          </ac:spMkLst>
        </pc:spChg>
        <pc:spChg chg="mod">
          <ac:chgData name="Leonardo Chiariglione" userId="03ff1134-c2b7-4932-850d-6529216fed29" providerId="ADAL" clId="{A88AB528-0FF7-4FC5-A6E4-49A8552068DE}" dt="2023-07-29T16:41:25.079" v="717" actId="1037"/>
          <ac:spMkLst>
            <pc:docMk/>
            <pc:sldMk cId="985235526" sldId="2347"/>
            <ac:spMk id="3090" creationId="{00000000-0000-0000-0000-000000000000}"/>
          </ac:spMkLst>
        </pc:spChg>
        <pc:spChg chg="mod">
          <ac:chgData name="Leonardo Chiariglione" userId="03ff1134-c2b7-4932-850d-6529216fed29" providerId="ADAL" clId="{A88AB528-0FF7-4FC5-A6E4-49A8552068DE}" dt="2023-07-29T16:41:25.079" v="717" actId="1037"/>
          <ac:spMkLst>
            <pc:docMk/>
            <pc:sldMk cId="985235526" sldId="2347"/>
            <ac:spMk id="3091" creationId="{00000000-0000-0000-0000-000000000000}"/>
          </ac:spMkLst>
        </pc:spChg>
        <pc:spChg chg="mod">
          <ac:chgData name="Leonardo Chiariglione" userId="03ff1134-c2b7-4932-850d-6529216fed29" providerId="ADAL" clId="{A88AB528-0FF7-4FC5-A6E4-49A8552068DE}" dt="2023-07-29T16:41:25.079" v="717" actId="1037"/>
          <ac:spMkLst>
            <pc:docMk/>
            <pc:sldMk cId="985235526" sldId="2347"/>
            <ac:spMk id="3092" creationId="{00000000-0000-0000-0000-000000000000}"/>
          </ac:spMkLst>
        </pc:spChg>
        <pc:spChg chg="mod">
          <ac:chgData name="Leonardo Chiariglione" userId="03ff1134-c2b7-4932-850d-6529216fed29" providerId="ADAL" clId="{A88AB528-0FF7-4FC5-A6E4-49A8552068DE}" dt="2023-07-29T16:41:25.079" v="717" actId="1037"/>
          <ac:spMkLst>
            <pc:docMk/>
            <pc:sldMk cId="985235526" sldId="2347"/>
            <ac:spMk id="3093" creationId="{00000000-0000-0000-0000-000000000000}"/>
          </ac:spMkLst>
        </pc:spChg>
        <pc:spChg chg="mod">
          <ac:chgData name="Leonardo Chiariglione" userId="03ff1134-c2b7-4932-850d-6529216fed29" providerId="ADAL" clId="{A88AB528-0FF7-4FC5-A6E4-49A8552068DE}" dt="2023-07-29T16:41:25.079" v="717" actId="1037"/>
          <ac:spMkLst>
            <pc:docMk/>
            <pc:sldMk cId="985235526" sldId="2347"/>
            <ac:spMk id="3094" creationId="{00000000-0000-0000-0000-000000000000}"/>
          </ac:spMkLst>
        </pc:spChg>
        <pc:spChg chg="mod">
          <ac:chgData name="Leonardo Chiariglione" userId="03ff1134-c2b7-4932-850d-6529216fed29" providerId="ADAL" clId="{A88AB528-0FF7-4FC5-A6E4-49A8552068DE}" dt="2023-07-29T16:41:25.079" v="717" actId="1037"/>
          <ac:spMkLst>
            <pc:docMk/>
            <pc:sldMk cId="985235526" sldId="2347"/>
            <ac:spMk id="3095" creationId="{00000000-0000-0000-0000-000000000000}"/>
          </ac:spMkLst>
        </pc:spChg>
        <pc:spChg chg="mod">
          <ac:chgData name="Leonardo Chiariglione" userId="03ff1134-c2b7-4932-850d-6529216fed29" providerId="ADAL" clId="{A88AB528-0FF7-4FC5-A6E4-49A8552068DE}" dt="2023-07-29T16:41:25.079" v="717" actId="1037"/>
          <ac:spMkLst>
            <pc:docMk/>
            <pc:sldMk cId="985235526" sldId="2347"/>
            <ac:spMk id="3096" creationId="{00000000-0000-0000-0000-000000000000}"/>
          </ac:spMkLst>
        </pc:spChg>
        <pc:spChg chg="mod">
          <ac:chgData name="Leonardo Chiariglione" userId="03ff1134-c2b7-4932-850d-6529216fed29" providerId="ADAL" clId="{A88AB528-0FF7-4FC5-A6E4-49A8552068DE}" dt="2023-07-29T16:41:25.079" v="717" actId="1037"/>
          <ac:spMkLst>
            <pc:docMk/>
            <pc:sldMk cId="985235526" sldId="2347"/>
            <ac:spMk id="3097" creationId="{00000000-0000-0000-0000-000000000000}"/>
          </ac:spMkLst>
        </pc:spChg>
        <pc:spChg chg="mod">
          <ac:chgData name="Leonardo Chiariglione" userId="03ff1134-c2b7-4932-850d-6529216fed29" providerId="ADAL" clId="{A88AB528-0FF7-4FC5-A6E4-49A8552068DE}" dt="2023-07-29T16:41:25.079" v="717" actId="1037"/>
          <ac:spMkLst>
            <pc:docMk/>
            <pc:sldMk cId="985235526" sldId="2347"/>
            <ac:spMk id="3101" creationId="{00000000-0000-0000-0000-000000000000}"/>
          </ac:spMkLst>
        </pc:spChg>
        <pc:spChg chg="mod">
          <ac:chgData name="Leonardo Chiariglione" userId="03ff1134-c2b7-4932-850d-6529216fed29" providerId="ADAL" clId="{A88AB528-0FF7-4FC5-A6E4-49A8552068DE}" dt="2023-07-29T16:41:25.079" v="717" actId="1037"/>
          <ac:spMkLst>
            <pc:docMk/>
            <pc:sldMk cId="985235526" sldId="2347"/>
            <ac:spMk id="3104" creationId="{00000000-0000-0000-0000-000000000000}"/>
          </ac:spMkLst>
        </pc:spChg>
        <pc:grpChg chg="mod">
          <ac:chgData name="Leonardo Chiariglione" userId="03ff1134-c2b7-4932-850d-6529216fed29" providerId="ADAL" clId="{A88AB528-0FF7-4FC5-A6E4-49A8552068DE}" dt="2023-07-29T16:41:25.079" v="717" actId="1037"/>
          <ac:grpSpMkLst>
            <pc:docMk/>
            <pc:sldMk cId="985235526" sldId="2347"/>
            <ac:grpSpMk id="41" creationId="{E3B4DB8B-ACEF-9329-4DA5-A15AE4136C9F}"/>
          </ac:grpSpMkLst>
        </pc:grpChg>
        <pc:grpChg chg="mod">
          <ac:chgData name="Leonardo Chiariglione" userId="03ff1134-c2b7-4932-850d-6529216fed29" providerId="ADAL" clId="{A88AB528-0FF7-4FC5-A6E4-49A8552068DE}" dt="2023-07-29T16:41:25.079" v="717" actId="1037"/>
          <ac:grpSpMkLst>
            <pc:docMk/>
            <pc:sldMk cId="985235526" sldId="2347"/>
            <ac:grpSpMk id="43" creationId="{21E2565E-87CB-6798-581D-905FA02BE0E6}"/>
          </ac:grpSpMkLst>
        </pc:grpChg>
        <pc:cxnChg chg="mod">
          <ac:chgData name="Leonardo Chiariglione" userId="03ff1134-c2b7-4932-850d-6529216fed29" providerId="ADAL" clId="{A88AB528-0FF7-4FC5-A6E4-49A8552068DE}" dt="2023-07-29T16:41:25.079" v="717" actId="1037"/>
          <ac:cxnSpMkLst>
            <pc:docMk/>
            <pc:sldMk cId="985235526" sldId="2347"/>
            <ac:cxnSpMk id="3" creationId="{437B0FD3-CBE5-7C31-E4B0-E24AD6CA5F8A}"/>
          </ac:cxnSpMkLst>
        </pc:cxnChg>
        <pc:cxnChg chg="mod">
          <ac:chgData name="Leonardo Chiariglione" userId="03ff1134-c2b7-4932-850d-6529216fed29" providerId="ADAL" clId="{A88AB528-0FF7-4FC5-A6E4-49A8552068DE}" dt="2023-07-29T16:41:25.079" v="717" actId="1037"/>
          <ac:cxnSpMkLst>
            <pc:docMk/>
            <pc:sldMk cId="985235526" sldId="2347"/>
            <ac:cxnSpMk id="4" creationId="{7FF77902-A786-7A5C-6301-663C7400A28D}"/>
          </ac:cxnSpMkLst>
        </pc:cxnChg>
        <pc:cxnChg chg="mod">
          <ac:chgData name="Leonardo Chiariglione" userId="03ff1134-c2b7-4932-850d-6529216fed29" providerId="ADAL" clId="{A88AB528-0FF7-4FC5-A6E4-49A8552068DE}" dt="2023-07-29T16:41:25.079" v="717" actId="1037"/>
          <ac:cxnSpMkLst>
            <pc:docMk/>
            <pc:sldMk cId="985235526" sldId="2347"/>
            <ac:cxnSpMk id="5" creationId="{C9001A41-8923-9386-11ED-B08724923A00}"/>
          </ac:cxnSpMkLst>
        </pc:cxnChg>
        <pc:cxnChg chg="mod">
          <ac:chgData name="Leonardo Chiariglione" userId="03ff1134-c2b7-4932-850d-6529216fed29" providerId="ADAL" clId="{A88AB528-0FF7-4FC5-A6E4-49A8552068DE}" dt="2023-07-29T16:41:25.079" v="717" actId="1037"/>
          <ac:cxnSpMkLst>
            <pc:docMk/>
            <pc:sldMk cId="985235526" sldId="2347"/>
            <ac:cxnSpMk id="7" creationId="{33E3AAF7-6B78-9A72-E19A-143C3F9EBAAA}"/>
          </ac:cxnSpMkLst>
        </pc:cxnChg>
        <pc:cxnChg chg="del">
          <ac:chgData name="Leonardo Chiariglione" userId="03ff1134-c2b7-4932-850d-6529216fed29" providerId="ADAL" clId="{A88AB528-0FF7-4FC5-A6E4-49A8552068DE}" dt="2023-07-29T16:41:16.783" v="682" actId="478"/>
          <ac:cxnSpMkLst>
            <pc:docMk/>
            <pc:sldMk cId="985235526" sldId="2347"/>
            <ac:cxnSpMk id="16" creationId="{360604DF-63AD-2BF7-7796-5449B5C27999}"/>
          </ac:cxnSpMkLst>
        </pc:cxnChg>
        <pc:cxnChg chg="del">
          <ac:chgData name="Leonardo Chiariglione" userId="03ff1134-c2b7-4932-850d-6529216fed29" providerId="ADAL" clId="{A88AB528-0FF7-4FC5-A6E4-49A8552068DE}" dt="2023-07-29T16:41:16.783" v="682" actId="478"/>
          <ac:cxnSpMkLst>
            <pc:docMk/>
            <pc:sldMk cId="985235526" sldId="2347"/>
            <ac:cxnSpMk id="17" creationId="{0EFD62AD-A9A6-22BB-EC45-6A24287452F3}"/>
          </ac:cxnSpMkLst>
        </pc:cxnChg>
        <pc:cxnChg chg="del">
          <ac:chgData name="Leonardo Chiariglione" userId="03ff1134-c2b7-4932-850d-6529216fed29" providerId="ADAL" clId="{A88AB528-0FF7-4FC5-A6E4-49A8552068DE}" dt="2023-07-29T16:41:16.783" v="682" actId="478"/>
          <ac:cxnSpMkLst>
            <pc:docMk/>
            <pc:sldMk cId="985235526" sldId="2347"/>
            <ac:cxnSpMk id="18" creationId="{64D85981-5AC1-07E7-4E05-40EDC4A3D94B}"/>
          </ac:cxnSpMkLst>
        </pc:cxnChg>
        <pc:cxnChg chg="del">
          <ac:chgData name="Leonardo Chiariglione" userId="03ff1134-c2b7-4932-850d-6529216fed29" providerId="ADAL" clId="{A88AB528-0FF7-4FC5-A6E4-49A8552068DE}" dt="2023-07-29T16:41:16.783" v="682" actId="478"/>
          <ac:cxnSpMkLst>
            <pc:docMk/>
            <pc:sldMk cId="985235526" sldId="2347"/>
            <ac:cxnSpMk id="19" creationId="{B403E46C-60FE-ABD0-909D-AEFEF4246B87}"/>
          </ac:cxnSpMkLst>
        </pc:cxnChg>
      </pc:sldChg>
      <pc:sldChg chg="del">
        <pc:chgData name="Leonardo Chiariglione" userId="03ff1134-c2b7-4932-850d-6529216fed29" providerId="ADAL" clId="{A88AB528-0FF7-4FC5-A6E4-49A8552068DE}" dt="2023-07-29T16:09:32.221" v="232" actId="2696"/>
        <pc:sldMkLst>
          <pc:docMk/>
          <pc:sldMk cId="1982401453" sldId="2416"/>
        </pc:sldMkLst>
      </pc:sldChg>
      <pc:sldChg chg="modSp add mod">
        <pc:chgData name="Leonardo Chiariglione" userId="03ff1134-c2b7-4932-850d-6529216fed29" providerId="ADAL" clId="{A88AB528-0FF7-4FC5-A6E4-49A8552068DE}" dt="2023-07-29T16:10:12.453" v="268" actId="6549"/>
        <pc:sldMkLst>
          <pc:docMk/>
          <pc:sldMk cId="3746278709" sldId="2416"/>
        </pc:sldMkLst>
        <pc:spChg chg="mod">
          <ac:chgData name="Leonardo Chiariglione" userId="03ff1134-c2b7-4932-850d-6529216fed29" providerId="ADAL" clId="{A88AB528-0FF7-4FC5-A6E4-49A8552068DE}" dt="2023-07-29T16:10:12.453" v="268" actId="6549"/>
          <ac:spMkLst>
            <pc:docMk/>
            <pc:sldMk cId="3746278709" sldId="2416"/>
            <ac:spMk id="2" creationId="{104A1BCA-463F-8B43-29ED-6BA59FDE1950}"/>
          </ac:spMkLst>
        </pc:spChg>
      </pc:sldChg>
      <pc:sldChg chg="delSp modSp mod">
        <pc:chgData name="Leonardo Chiariglione" userId="03ff1134-c2b7-4932-850d-6529216fed29" providerId="ADAL" clId="{A88AB528-0FF7-4FC5-A6E4-49A8552068DE}" dt="2023-07-29T16:40:50.689" v="680" actId="1036"/>
        <pc:sldMkLst>
          <pc:docMk/>
          <pc:sldMk cId="2862057718" sldId="2417"/>
        </pc:sldMkLst>
        <pc:spChg chg="mod">
          <ac:chgData name="Leonardo Chiariglione" userId="03ff1134-c2b7-4932-850d-6529216fed29" providerId="ADAL" clId="{A88AB528-0FF7-4FC5-A6E4-49A8552068DE}" dt="2023-07-29T16:40:50.689" v="680" actId="1036"/>
          <ac:spMkLst>
            <pc:docMk/>
            <pc:sldMk cId="2862057718" sldId="2417"/>
            <ac:spMk id="216" creationId="{01589868-C347-0521-907F-F7FD92F6798E}"/>
          </ac:spMkLst>
        </pc:spChg>
        <pc:spChg chg="mod">
          <ac:chgData name="Leonardo Chiariglione" userId="03ff1134-c2b7-4932-850d-6529216fed29" providerId="ADAL" clId="{A88AB528-0FF7-4FC5-A6E4-49A8552068DE}" dt="2023-07-29T16:40:50.689" v="680" actId="1036"/>
          <ac:spMkLst>
            <pc:docMk/>
            <pc:sldMk cId="2862057718" sldId="2417"/>
            <ac:spMk id="217" creationId="{19776777-5634-5EB5-0303-F9B20090B4E4}"/>
          </ac:spMkLst>
        </pc:spChg>
        <pc:spChg chg="mod">
          <ac:chgData name="Leonardo Chiariglione" userId="03ff1134-c2b7-4932-850d-6529216fed29" providerId="ADAL" clId="{A88AB528-0FF7-4FC5-A6E4-49A8552068DE}" dt="2023-07-29T16:40:50.689" v="680" actId="1036"/>
          <ac:spMkLst>
            <pc:docMk/>
            <pc:sldMk cId="2862057718" sldId="2417"/>
            <ac:spMk id="218" creationId="{A8B2EDC0-B103-2857-7638-D4A79BB9D2E2}"/>
          </ac:spMkLst>
        </pc:spChg>
        <pc:spChg chg="mod">
          <ac:chgData name="Leonardo Chiariglione" userId="03ff1134-c2b7-4932-850d-6529216fed29" providerId="ADAL" clId="{A88AB528-0FF7-4FC5-A6E4-49A8552068DE}" dt="2023-07-29T16:40:50.689" v="680" actId="1036"/>
          <ac:spMkLst>
            <pc:docMk/>
            <pc:sldMk cId="2862057718" sldId="2417"/>
            <ac:spMk id="219" creationId="{56FF062B-2024-24D0-99BA-AADCD807C0B4}"/>
          </ac:spMkLst>
        </pc:spChg>
        <pc:spChg chg="mod">
          <ac:chgData name="Leonardo Chiariglione" userId="03ff1134-c2b7-4932-850d-6529216fed29" providerId="ADAL" clId="{A88AB528-0FF7-4FC5-A6E4-49A8552068DE}" dt="2023-07-29T16:40:50.689" v="680" actId="1036"/>
          <ac:spMkLst>
            <pc:docMk/>
            <pc:sldMk cId="2862057718" sldId="2417"/>
            <ac:spMk id="220" creationId="{E98B4C00-1334-564C-0CA2-E61D23E76406}"/>
          </ac:spMkLst>
        </pc:spChg>
        <pc:spChg chg="mod">
          <ac:chgData name="Leonardo Chiariglione" userId="03ff1134-c2b7-4932-850d-6529216fed29" providerId="ADAL" clId="{A88AB528-0FF7-4FC5-A6E4-49A8552068DE}" dt="2023-07-29T16:40:50.689" v="680" actId="1036"/>
          <ac:spMkLst>
            <pc:docMk/>
            <pc:sldMk cId="2862057718" sldId="2417"/>
            <ac:spMk id="221" creationId="{4845C5AE-8197-938A-A5FC-C790A5B3CDC5}"/>
          </ac:spMkLst>
        </pc:spChg>
        <pc:spChg chg="mod">
          <ac:chgData name="Leonardo Chiariglione" userId="03ff1134-c2b7-4932-850d-6529216fed29" providerId="ADAL" clId="{A88AB528-0FF7-4FC5-A6E4-49A8552068DE}" dt="2023-07-29T16:40:50.689" v="680" actId="1036"/>
          <ac:spMkLst>
            <pc:docMk/>
            <pc:sldMk cId="2862057718" sldId="2417"/>
            <ac:spMk id="222" creationId="{94E7FFD0-69E5-E8CD-421E-69C86BC476A3}"/>
          </ac:spMkLst>
        </pc:spChg>
        <pc:spChg chg="mod">
          <ac:chgData name="Leonardo Chiariglione" userId="03ff1134-c2b7-4932-850d-6529216fed29" providerId="ADAL" clId="{A88AB528-0FF7-4FC5-A6E4-49A8552068DE}" dt="2023-07-29T16:40:50.689" v="680" actId="1036"/>
          <ac:spMkLst>
            <pc:docMk/>
            <pc:sldMk cId="2862057718" sldId="2417"/>
            <ac:spMk id="223" creationId="{996937E4-561A-FB7C-87D5-AD2BF50795A8}"/>
          </ac:spMkLst>
        </pc:spChg>
        <pc:spChg chg="mod">
          <ac:chgData name="Leonardo Chiariglione" userId="03ff1134-c2b7-4932-850d-6529216fed29" providerId="ADAL" clId="{A88AB528-0FF7-4FC5-A6E4-49A8552068DE}" dt="2023-07-29T16:40:50.689" v="680" actId="1036"/>
          <ac:spMkLst>
            <pc:docMk/>
            <pc:sldMk cId="2862057718" sldId="2417"/>
            <ac:spMk id="224" creationId="{2DBBF51E-1198-F37D-EF4C-AB866858AF85}"/>
          </ac:spMkLst>
        </pc:spChg>
        <pc:spChg chg="mod">
          <ac:chgData name="Leonardo Chiariglione" userId="03ff1134-c2b7-4932-850d-6529216fed29" providerId="ADAL" clId="{A88AB528-0FF7-4FC5-A6E4-49A8552068DE}" dt="2023-07-29T16:40:50.689" v="680" actId="1036"/>
          <ac:spMkLst>
            <pc:docMk/>
            <pc:sldMk cId="2862057718" sldId="2417"/>
            <ac:spMk id="225" creationId="{6D2C1D2E-7D03-02BF-1A0D-13FE5C341889}"/>
          </ac:spMkLst>
        </pc:spChg>
        <pc:spChg chg="mod">
          <ac:chgData name="Leonardo Chiariglione" userId="03ff1134-c2b7-4932-850d-6529216fed29" providerId="ADAL" clId="{A88AB528-0FF7-4FC5-A6E4-49A8552068DE}" dt="2023-07-29T16:40:50.689" v="680" actId="1036"/>
          <ac:spMkLst>
            <pc:docMk/>
            <pc:sldMk cId="2862057718" sldId="2417"/>
            <ac:spMk id="232" creationId="{8EE1C524-044E-DF6E-203F-D338C1473D7B}"/>
          </ac:spMkLst>
        </pc:spChg>
        <pc:spChg chg="mod">
          <ac:chgData name="Leonardo Chiariglione" userId="03ff1134-c2b7-4932-850d-6529216fed29" providerId="ADAL" clId="{A88AB528-0FF7-4FC5-A6E4-49A8552068DE}" dt="2023-07-29T16:40:50.689" v="680" actId="1036"/>
          <ac:spMkLst>
            <pc:docMk/>
            <pc:sldMk cId="2862057718" sldId="2417"/>
            <ac:spMk id="233" creationId="{4CF42962-7699-F20E-872A-5A426C4DB405}"/>
          </ac:spMkLst>
        </pc:spChg>
        <pc:spChg chg="mod">
          <ac:chgData name="Leonardo Chiariglione" userId="03ff1134-c2b7-4932-850d-6529216fed29" providerId="ADAL" clId="{A88AB528-0FF7-4FC5-A6E4-49A8552068DE}" dt="2023-07-29T16:40:50.689" v="680" actId="1036"/>
          <ac:spMkLst>
            <pc:docMk/>
            <pc:sldMk cId="2862057718" sldId="2417"/>
            <ac:spMk id="234" creationId="{FDDD4C44-DFDE-FDEA-D6C9-5CA45891D153}"/>
          </ac:spMkLst>
        </pc:spChg>
        <pc:spChg chg="mod">
          <ac:chgData name="Leonardo Chiariglione" userId="03ff1134-c2b7-4932-850d-6529216fed29" providerId="ADAL" clId="{A88AB528-0FF7-4FC5-A6E4-49A8552068DE}" dt="2023-07-29T16:40:50.689" v="680" actId="1036"/>
          <ac:spMkLst>
            <pc:docMk/>
            <pc:sldMk cId="2862057718" sldId="2417"/>
            <ac:spMk id="235" creationId="{5F8872FB-EA2F-9512-C246-9386E4E53D1D}"/>
          </ac:spMkLst>
        </pc:spChg>
        <pc:spChg chg="mod">
          <ac:chgData name="Leonardo Chiariglione" userId="03ff1134-c2b7-4932-850d-6529216fed29" providerId="ADAL" clId="{A88AB528-0FF7-4FC5-A6E4-49A8552068DE}" dt="2023-07-29T16:40:50.689" v="680" actId="1036"/>
          <ac:spMkLst>
            <pc:docMk/>
            <pc:sldMk cId="2862057718" sldId="2417"/>
            <ac:spMk id="236" creationId="{BB153099-4C97-7A4D-63D7-5093FDA38C7E}"/>
          </ac:spMkLst>
        </pc:spChg>
        <pc:spChg chg="mod">
          <ac:chgData name="Leonardo Chiariglione" userId="03ff1134-c2b7-4932-850d-6529216fed29" providerId="ADAL" clId="{A88AB528-0FF7-4FC5-A6E4-49A8552068DE}" dt="2023-07-29T16:40:50.689" v="680" actId="1036"/>
          <ac:spMkLst>
            <pc:docMk/>
            <pc:sldMk cId="2862057718" sldId="2417"/>
            <ac:spMk id="237" creationId="{07D7263B-C4B4-0951-CB97-D7BE78DD6437}"/>
          </ac:spMkLst>
        </pc:spChg>
        <pc:spChg chg="mod">
          <ac:chgData name="Leonardo Chiariglione" userId="03ff1134-c2b7-4932-850d-6529216fed29" providerId="ADAL" clId="{A88AB528-0FF7-4FC5-A6E4-49A8552068DE}" dt="2023-07-29T16:40:50.689" v="680" actId="1036"/>
          <ac:spMkLst>
            <pc:docMk/>
            <pc:sldMk cId="2862057718" sldId="2417"/>
            <ac:spMk id="238" creationId="{EC40AC42-9972-F420-A926-AD780B6C8217}"/>
          </ac:spMkLst>
        </pc:spChg>
        <pc:spChg chg="mod">
          <ac:chgData name="Leonardo Chiariglione" userId="03ff1134-c2b7-4932-850d-6529216fed29" providerId="ADAL" clId="{A88AB528-0FF7-4FC5-A6E4-49A8552068DE}" dt="2023-07-29T16:40:50.689" v="680" actId="1036"/>
          <ac:spMkLst>
            <pc:docMk/>
            <pc:sldMk cId="2862057718" sldId="2417"/>
            <ac:spMk id="239" creationId="{CF4C25B6-FD10-3CBC-DF95-62E521C1A4C8}"/>
          </ac:spMkLst>
        </pc:spChg>
        <pc:spChg chg="mod">
          <ac:chgData name="Leonardo Chiariglione" userId="03ff1134-c2b7-4932-850d-6529216fed29" providerId="ADAL" clId="{A88AB528-0FF7-4FC5-A6E4-49A8552068DE}" dt="2023-07-29T16:40:50.689" v="680" actId="1036"/>
          <ac:spMkLst>
            <pc:docMk/>
            <pc:sldMk cId="2862057718" sldId="2417"/>
            <ac:spMk id="240" creationId="{4D8866EA-BEDD-6587-E866-A7B8E321219A}"/>
          </ac:spMkLst>
        </pc:spChg>
        <pc:spChg chg="mod">
          <ac:chgData name="Leonardo Chiariglione" userId="03ff1134-c2b7-4932-850d-6529216fed29" providerId="ADAL" clId="{A88AB528-0FF7-4FC5-A6E4-49A8552068DE}" dt="2023-07-29T16:40:50.689" v="680" actId="1036"/>
          <ac:spMkLst>
            <pc:docMk/>
            <pc:sldMk cId="2862057718" sldId="2417"/>
            <ac:spMk id="241" creationId="{DBD1ADDB-5E64-689A-2447-4328DC6E02B8}"/>
          </ac:spMkLst>
        </pc:spChg>
        <pc:spChg chg="mod">
          <ac:chgData name="Leonardo Chiariglione" userId="03ff1134-c2b7-4932-850d-6529216fed29" providerId="ADAL" clId="{A88AB528-0FF7-4FC5-A6E4-49A8552068DE}" dt="2023-07-29T16:40:50.689" v="680" actId="1036"/>
          <ac:spMkLst>
            <pc:docMk/>
            <pc:sldMk cId="2862057718" sldId="2417"/>
            <ac:spMk id="243" creationId="{885E0EAB-9344-BD2B-EE69-281573E14F54}"/>
          </ac:spMkLst>
        </pc:spChg>
        <pc:spChg chg="mod">
          <ac:chgData name="Leonardo Chiariglione" userId="03ff1134-c2b7-4932-850d-6529216fed29" providerId="ADAL" clId="{A88AB528-0FF7-4FC5-A6E4-49A8552068DE}" dt="2023-07-29T16:40:50.689" v="680" actId="1036"/>
          <ac:spMkLst>
            <pc:docMk/>
            <pc:sldMk cId="2862057718" sldId="2417"/>
            <ac:spMk id="246" creationId="{2D5800AE-0A84-1D39-BC4A-DB5E09BD00A8}"/>
          </ac:spMkLst>
        </pc:spChg>
        <pc:spChg chg="mod">
          <ac:chgData name="Leonardo Chiariglione" userId="03ff1134-c2b7-4932-850d-6529216fed29" providerId="ADAL" clId="{A88AB528-0FF7-4FC5-A6E4-49A8552068DE}" dt="2023-07-29T16:40:50.689" v="680" actId="1036"/>
          <ac:spMkLst>
            <pc:docMk/>
            <pc:sldMk cId="2862057718" sldId="2417"/>
            <ac:spMk id="247" creationId="{0ADC67E6-6DA4-9F0F-DDC9-4717825EBBC8}"/>
          </ac:spMkLst>
        </pc:spChg>
        <pc:spChg chg="mod">
          <ac:chgData name="Leonardo Chiariglione" userId="03ff1134-c2b7-4932-850d-6529216fed29" providerId="ADAL" clId="{A88AB528-0FF7-4FC5-A6E4-49A8552068DE}" dt="2023-07-29T16:40:50.689" v="680" actId="1036"/>
          <ac:spMkLst>
            <pc:docMk/>
            <pc:sldMk cId="2862057718" sldId="2417"/>
            <ac:spMk id="248" creationId="{492DC52A-66D0-4EA9-B2BA-24614AA21BC5}"/>
          </ac:spMkLst>
        </pc:spChg>
        <pc:spChg chg="mod">
          <ac:chgData name="Leonardo Chiariglione" userId="03ff1134-c2b7-4932-850d-6529216fed29" providerId="ADAL" clId="{A88AB528-0FF7-4FC5-A6E4-49A8552068DE}" dt="2023-07-29T16:40:50.689" v="680" actId="1036"/>
          <ac:spMkLst>
            <pc:docMk/>
            <pc:sldMk cId="2862057718" sldId="2417"/>
            <ac:spMk id="251" creationId="{32A599BD-D623-80A0-3BE4-E6AC665A26F8}"/>
          </ac:spMkLst>
        </pc:spChg>
        <pc:spChg chg="mod">
          <ac:chgData name="Leonardo Chiariglione" userId="03ff1134-c2b7-4932-850d-6529216fed29" providerId="ADAL" clId="{A88AB528-0FF7-4FC5-A6E4-49A8552068DE}" dt="2023-07-29T16:40:50.689" v="680" actId="1036"/>
          <ac:spMkLst>
            <pc:docMk/>
            <pc:sldMk cId="2862057718" sldId="2417"/>
            <ac:spMk id="254" creationId="{6A29BAEC-0E67-4DAC-4B08-5B22BAB978DF}"/>
          </ac:spMkLst>
        </pc:spChg>
        <pc:spChg chg="mod">
          <ac:chgData name="Leonardo Chiariglione" userId="03ff1134-c2b7-4932-850d-6529216fed29" providerId="ADAL" clId="{A88AB528-0FF7-4FC5-A6E4-49A8552068DE}" dt="2023-07-29T16:40:50.689" v="680" actId="1036"/>
          <ac:spMkLst>
            <pc:docMk/>
            <pc:sldMk cId="2862057718" sldId="2417"/>
            <ac:spMk id="257" creationId="{5E52EA83-545E-967A-17D3-C586FD744028}"/>
          </ac:spMkLst>
        </pc:spChg>
        <pc:spChg chg="mod">
          <ac:chgData name="Leonardo Chiariglione" userId="03ff1134-c2b7-4932-850d-6529216fed29" providerId="ADAL" clId="{A88AB528-0FF7-4FC5-A6E4-49A8552068DE}" dt="2023-07-29T16:40:50.689" v="680" actId="1036"/>
          <ac:spMkLst>
            <pc:docMk/>
            <pc:sldMk cId="2862057718" sldId="2417"/>
            <ac:spMk id="260" creationId="{9C0EBE09-1DBC-FDCC-B4EA-CC52F9A20FF4}"/>
          </ac:spMkLst>
        </pc:spChg>
        <pc:spChg chg="mod">
          <ac:chgData name="Leonardo Chiariglione" userId="03ff1134-c2b7-4932-850d-6529216fed29" providerId="ADAL" clId="{A88AB528-0FF7-4FC5-A6E4-49A8552068DE}" dt="2023-07-29T16:40:50.689" v="680" actId="1036"/>
          <ac:spMkLst>
            <pc:docMk/>
            <pc:sldMk cId="2862057718" sldId="2417"/>
            <ac:spMk id="263" creationId="{553590E2-D5A0-B622-5FA0-63C6B40EF149}"/>
          </ac:spMkLst>
        </pc:spChg>
        <pc:spChg chg="mod">
          <ac:chgData name="Leonardo Chiariglione" userId="03ff1134-c2b7-4932-850d-6529216fed29" providerId="ADAL" clId="{A88AB528-0FF7-4FC5-A6E4-49A8552068DE}" dt="2023-07-29T16:40:50.689" v="680" actId="1036"/>
          <ac:spMkLst>
            <pc:docMk/>
            <pc:sldMk cId="2862057718" sldId="2417"/>
            <ac:spMk id="264" creationId="{2B27ADC8-51F1-BD73-69AE-837234A70B6D}"/>
          </ac:spMkLst>
        </pc:spChg>
        <pc:spChg chg="mod">
          <ac:chgData name="Leonardo Chiariglione" userId="03ff1134-c2b7-4932-850d-6529216fed29" providerId="ADAL" clId="{A88AB528-0FF7-4FC5-A6E4-49A8552068DE}" dt="2023-07-29T16:40:50.689" v="680" actId="1036"/>
          <ac:spMkLst>
            <pc:docMk/>
            <pc:sldMk cId="2862057718" sldId="2417"/>
            <ac:spMk id="265" creationId="{8899A49A-578F-E366-347F-BA33F3EAA0DA}"/>
          </ac:spMkLst>
        </pc:spChg>
        <pc:spChg chg="mod">
          <ac:chgData name="Leonardo Chiariglione" userId="03ff1134-c2b7-4932-850d-6529216fed29" providerId="ADAL" clId="{A88AB528-0FF7-4FC5-A6E4-49A8552068DE}" dt="2023-07-29T16:40:50.689" v="680" actId="1036"/>
          <ac:spMkLst>
            <pc:docMk/>
            <pc:sldMk cId="2862057718" sldId="2417"/>
            <ac:spMk id="266" creationId="{0FC5796A-E8D9-833F-F054-6C40D4681076}"/>
          </ac:spMkLst>
        </pc:spChg>
        <pc:spChg chg="mod">
          <ac:chgData name="Leonardo Chiariglione" userId="03ff1134-c2b7-4932-850d-6529216fed29" providerId="ADAL" clId="{A88AB528-0FF7-4FC5-A6E4-49A8552068DE}" dt="2023-07-29T16:40:50.689" v="680" actId="1036"/>
          <ac:spMkLst>
            <pc:docMk/>
            <pc:sldMk cId="2862057718" sldId="2417"/>
            <ac:spMk id="267" creationId="{DB7B6227-CC3F-FE81-9618-A1CB5601C071}"/>
          </ac:spMkLst>
        </pc:spChg>
        <pc:spChg chg="del">
          <ac:chgData name="Leonardo Chiariglione" userId="03ff1134-c2b7-4932-850d-6529216fed29" providerId="ADAL" clId="{A88AB528-0FF7-4FC5-A6E4-49A8552068DE}" dt="2023-07-29T16:40:32.954" v="638" actId="478"/>
          <ac:spMkLst>
            <pc:docMk/>
            <pc:sldMk cId="2862057718" sldId="2417"/>
            <ac:spMk id="268" creationId="{5E52F4D3-EC57-2644-3CB8-D273BEC29F4F}"/>
          </ac:spMkLst>
        </pc:spChg>
        <pc:spChg chg="del">
          <ac:chgData name="Leonardo Chiariglione" userId="03ff1134-c2b7-4932-850d-6529216fed29" providerId="ADAL" clId="{A88AB528-0FF7-4FC5-A6E4-49A8552068DE}" dt="2023-07-29T16:40:30.290" v="637" actId="478"/>
          <ac:spMkLst>
            <pc:docMk/>
            <pc:sldMk cId="2862057718" sldId="2417"/>
            <ac:spMk id="269" creationId="{53F22CC0-6D47-7047-8237-C0D5DBB6B624}"/>
          </ac:spMkLst>
        </pc:spChg>
        <pc:spChg chg="del">
          <ac:chgData name="Leonardo Chiariglione" userId="03ff1134-c2b7-4932-850d-6529216fed29" providerId="ADAL" clId="{A88AB528-0FF7-4FC5-A6E4-49A8552068DE}" dt="2023-07-29T16:40:37.457" v="639" actId="478"/>
          <ac:spMkLst>
            <pc:docMk/>
            <pc:sldMk cId="2862057718" sldId="2417"/>
            <ac:spMk id="270" creationId="{E30992F1-2671-C8F6-3ED9-5C45447C27E2}"/>
          </ac:spMkLst>
        </pc:spChg>
        <pc:spChg chg="del">
          <ac:chgData name="Leonardo Chiariglione" userId="03ff1134-c2b7-4932-850d-6529216fed29" providerId="ADAL" clId="{A88AB528-0FF7-4FC5-A6E4-49A8552068DE}" dt="2023-07-29T16:40:37.457" v="639" actId="478"/>
          <ac:spMkLst>
            <pc:docMk/>
            <pc:sldMk cId="2862057718" sldId="2417"/>
            <ac:spMk id="271" creationId="{7B29E5EB-95C7-C613-480A-50D8DC30A921}"/>
          </ac:spMkLst>
        </pc:spChg>
        <pc:spChg chg="del">
          <ac:chgData name="Leonardo Chiariglione" userId="03ff1134-c2b7-4932-850d-6529216fed29" providerId="ADAL" clId="{A88AB528-0FF7-4FC5-A6E4-49A8552068DE}" dt="2023-07-29T16:40:37.457" v="639" actId="478"/>
          <ac:spMkLst>
            <pc:docMk/>
            <pc:sldMk cId="2862057718" sldId="2417"/>
            <ac:spMk id="272" creationId="{F9FD412D-5D36-9A0D-7B07-82820A36CB73}"/>
          </ac:spMkLst>
        </pc:spChg>
        <pc:spChg chg="del">
          <ac:chgData name="Leonardo Chiariglione" userId="03ff1134-c2b7-4932-850d-6529216fed29" providerId="ADAL" clId="{A88AB528-0FF7-4FC5-A6E4-49A8552068DE}" dt="2023-07-29T16:40:37.457" v="639" actId="478"/>
          <ac:spMkLst>
            <pc:docMk/>
            <pc:sldMk cId="2862057718" sldId="2417"/>
            <ac:spMk id="273" creationId="{BB1CFF58-7414-0A16-B389-80426F7F364A}"/>
          </ac:spMkLst>
        </pc:spChg>
        <pc:spChg chg="del mod">
          <ac:chgData name="Leonardo Chiariglione" userId="03ff1134-c2b7-4932-850d-6529216fed29" providerId="ADAL" clId="{A88AB528-0FF7-4FC5-A6E4-49A8552068DE}" dt="2023-07-29T16:40:40.830" v="640" actId="478"/>
          <ac:spMkLst>
            <pc:docMk/>
            <pc:sldMk cId="2862057718" sldId="2417"/>
            <ac:spMk id="278" creationId="{61F0B91D-9AF4-7C73-A7F5-765B049E43AC}"/>
          </ac:spMkLst>
        </pc:spChg>
        <pc:spChg chg="mod">
          <ac:chgData name="Leonardo Chiariglione" userId="03ff1134-c2b7-4932-850d-6529216fed29" providerId="ADAL" clId="{A88AB528-0FF7-4FC5-A6E4-49A8552068DE}" dt="2023-07-29T16:40:50.689" v="680" actId="1036"/>
          <ac:spMkLst>
            <pc:docMk/>
            <pc:sldMk cId="2862057718" sldId="2417"/>
            <ac:spMk id="279" creationId="{DB76C059-2A20-D047-282A-0B3FB499DE07}"/>
          </ac:spMkLst>
        </pc:spChg>
        <pc:spChg chg="mod">
          <ac:chgData name="Leonardo Chiariglione" userId="03ff1134-c2b7-4932-850d-6529216fed29" providerId="ADAL" clId="{A88AB528-0FF7-4FC5-A6E4-49A8552068DE}" dt="2023-07-29T16:40:50.689" v="680" actId="1036"/>
          <ac:spMkLst>
            <pc:docMk/>
            <pc:sldMk cId="2862057718" sldId="2417"/>
            <ac:spMk id="283" creationId="{3AAE5A33-0871-3ACB-45DF-AE34A87F1303}"/>
          </ac:spMkLst>
        </pc:spChg>
        <pc:spChg chg="mod">
          <ac:chgData name="Leonardo Chiariglione" userId="03ff1134-c2b7-4932-850d-6529216fed29" providerId="ADAL" clId="{A88AB528-0FF7-4FC5-A6E4-49A8552068DE}" dt="2023-07-29T16:40:50.689" v="680" actId="1036"/>
          <ac:spMkLst>
            <pc:docMk/>
            <pc:sldMk cId="2862057718" sldId="2417"/>
            <ac:spMk id="284" creationId="{705507E4-86B9-0AF4-6284-24B19FE7A548}"/>
          </ac:spMkLst>
        </pc:spChg>
        <pc:spChg chg="mod">
          <ac:chgData name="Leonardo Chiariglione" userId="03ff1134-c2b7-4932-850d-6529216fed29" providerId="ADAL" clId="{A88AB528-0FF7-4FC5-A6E4-49A8552068DE}" dt="2023-07-29T16:40:50.689" v="680" actId="1036"/>
          <ac:spMkLst>
            <pc:docMk/>
            <pc:sldMk cId="2862057718" sldId="2417"/>
            <ac:spMk id="285" creationId="{A8BCC661-2DA8-C065-28A9-94ED471AD143}"/>
          </ac:spMkLst>
        </pc:spChg>
        <pc:spChg chg="mod">
          <ac:chgData name="Leonardo Chiariglione" userId="03ff1134-c2b7-4932-850d-6529216fed29" providerId="ADAL" clId="{A88AB528-0FF7-4FC5-A6E4-49A8552068DE}" dt="2023-07-29T16:40:50.689" v="680" actId="1036"/>
          <ac:spMkLst>
            <pc:docMk/>
            <pc:sldMk cId="2862057718" sldId="2417"/>
            <ac:spMk id="286" creationId="{C1BBF287-6081-611E-AEDD-4C13E957D5C3}"/>
          </ac:spMkLst>
        </pc:spChg>
        <pc:spChg chg="mod">
          <ac:chgData name="Leonardo Chiariglione" userId="03ff1134-c2b7-4932-850d-6529216fed29" providerId="ADAL" clId="{A88AB528-0FF7-4FC5-A6E4-49A8552068DE}" dt="2023-07-29T16:40:50.689" v="680" actId="1036"/>
          <ac:spMkLst>
            <pc:docMk/>
            <pc:sldMk cId="2862057718" sldId="2417"/>
            <ac:spMk id="287" creationId="{8069A2ED-741E-08F6-292D-FC5D9B75C8BA}"/>
          </ac:spMkLst>
        </pc:spChg>
        <pc:spChg chg="mod">
          <ac:chgData name="Leonardo Chiariglione" userId="03ff1134-c2b7-4932-850d-6529216fed29" providerId="ADAL" clId="{A88AB528-0FF7-4FC5-A6E4-49A8552068DE}" dt="2023-07-29T16:40:50.689" v="680" actId="1036"/>
          <ac:spMkLst>
            <pc:docMk/>
            <pc:sldMk cId="2862057718" sldId="2417"/>
            <ac:spMk id="288" creationId="{0E98AACC-9D09-0C82-94AB-B2BD128AE270}"/>
          </ac:spMkLst>
        </pc:spChg>
        <pc:spChg chg="mod">
          <ac:chgData name="Leonardo Chiariglione" userId="03ff1134-c2b7-4932-850d-6529216fed29" providerId="ADAL" clId="{A88AB528-0FF7-4FC5-A6E4-49A8552068DE}" dt="2023-07-29T16:40:50.689" v="680" actId="1036"/>
          <ac:spMkLst>
            <pc:docMk/>
            <pc:sldMk cId="2862057718" sldId="2417"/>
            <ac:spMk id="289" creationId="{F2D5F4DC-6A1E-C8C8-3BF4-BAB86438B83C}"/>
          </ac:spMkLst>
        </pc:spChg>
        <pc:cxnChg chg="mod">
          <ac:chgData name="Leonardo Chiariglione" userId="03ff1134-c2b7-4932-850d-6529216fed29" providerId="ADAL" clId="{A88AB528-0FF7-4FC5-A6E4-49A8552068DE}" dt="2023-07-29T16:40:50.689" v="680" actId="1036"/>
          <ac:cxnSpMkLst>
            <pc:docMk/>
            <pc:sldMk cId="2862057718" sldId="2417"/>
            <ac:cxnSpMk id="226" creationId="{D4E227C0-65D1-D598-42F9-486F6B1D078F}"/>
          </ac:cxnSpMkLst>
        </pc:cxnChg>
        <pc:cxnChg chg="mod">
          <ac:chgData name="Leonardo Chiariglione" userId="03ff1134-c2b7-4932-850d-6529216fed29" providerId="ADAL" clId="{A88AB528-0FF7-4FC5-A6E4-49A8552068DE}" dt="2023-07-29T16:40:50.689" v="680" actId="1036"/>
          <ac:cxnSpMkLst>
            <pc:docMk/>
            <pc:sldMk cId="2862057718" sldId="2417"/>
            <ac:cxnSpMk id="227" creationId="{2A502BFC-6016-CF12-618F-1D069E845446}"/>
          </ac:cxnSpMkLst>
        </pc:cxnChg>
        <pc:cxnChg chg="mod">
          <ac:chgData name="Leonardo Chiariglione" userId="03ff1134-c2b7-4932-850d-6529216fed29" providerId="ADAL" clId="{A88AB528-0FF7-4FC5-A6E4-49A8552068DE}" dt="2023-07-29T16:40:50.689" v="680" actId="1036"/>
          <ac:cxnSpMkLst>
            <pc:docMk/>
            <pc:sldMk cId="2862057718" sldId="2417"/>
            <ac:cxnSpMk id="228" creationId="{177F7A65-AA85-4474-AAF9-AB6A729FA614}"/>
          </ac:cxnSpMkLst>
        </pc:cxnChg>
        <pc:cxnChg chg="mod">
          <ac:chgData name="Leonardo Chiariglione" userId="03ff1134-c2b7-4932-850d-6529216fed29" providerId="ADAL" clId="{A88AB528-0FF7-4FC5-A6E4-49A8552068DE}" dt="2023-07-29T16:40:50.689" v="680" actId="1036"/>
          <ac:cxnSpMkLst>
            <pc:docMk/>
            <pc:sldMk cId="2862057718" sldId="2417"/>
            <ac:cxnSpMk id="229" creationId="{1831AE09-7F81-C0DE-33A0-DA69B5491272}"/>
          </ac:cxnSpMkLst>
        </pc:cxnChg>
        <pc:cxnChg chg="mod">
          <ac:chgData name="Leonardo Chiariglione" userId="03ff1134-c2b7-4932-850d-6529216fed29" providerId="ADAL" clId="{A88AB528-0FF7-4FC5-A6E4-49A8552068DE}" dt="2023-07-29T16:40:50.689" v="680" actId="1036"/>
          <ac:cxnSpMkLst>
            <pc:docMk/>
            <pc:sldMk cId="2862057718" sldId="2417"/>
            <ac:cxnSpMk id="230" creationId="{9C471F0A-65AD-0556-BBDA-25CB2AEB8684}"/>
          </ac:cxnSpMkLst>
        </pc:cxnChg>
        <pc:cxnChg chg="mod">
          <ac:chgData name="Leonardo Chiariglione" userId="03ff1134-c2b7-4932-850d-6529216fed29" providerId="ADAL" clId="{A88AB528-0FF7-4FC5-A6E4-49A8552068DE}" dt="2023-07-29T16:40:50.689" v="680" actId="1036"/>
          <ac:cxnSpMkLst>
            <pc:docMk/>
            <pc:sldMk cId="2862057718" sldId="2417"/>
            <ac:cxnSpMk id="231" creationId="{849CF0FF-4B97-871C-ABD6-FE7C601B585F}"/>
          </ac:cxnSpMkLst>
        </pc:cxnChg>
        <pc:cxnChg chg="mod">
          <ac:chgData name="Leonardo Chiariglione" userId="03ff1134-c2b7-4932-850d-6529216fed29" providerId="ADAL" clId="{A88AB528-0FF7-4FC5-A6E4-49A8552068DE}" dt="2023-07-29T16:40:50.689" v="680" actId="1036"/>
          <ac:cxnSpMkLst>
            <pc:docMk/>
            <pc:sldMk cId="2862057718" sldId="2417"/>
            <ac:cxnSpMk id="242" creationId="{4EFD74E6-F884-6820-1350-C8AAFD3012AB}"/>
          </ac:cxnSpMkLst>
        </pc:cxnChg>
        <pc:cxnChg chg="mod">
          <ac:chgData name="Leonardo Chiariglione" userId="03ff1134-c2b7-4932-850d-6529216fed29" providerId="ADAL" clId="{A88AB528-0FF7-4FC5-A6E4-49A8552068DE}" dt="2023-07-29T16:40:50.689" v="680" actId="1036"/>
          <ac:cxnSpMkLst>
            <pc:docMk/>
            <pc:sldMk cId="2862057718" sldId="2417"/>
            <ac:cxnSpMk id="244" creationId="{CE3E9C63-EFFB-F760-BA20-4CB64399A0BC}"/>
          </ac:cxnSpMkLst>
        </pc:cxnChg>
        <pc:cxnChg chg="mod">
          <ac:chgData name="Leonardo Chiariglione" userId="03ff1134-c2b7-4932-850d-6529216fed29" providerId="ADAL" clId="{A88AB528-0FF7-4FC5-A6E4-49A8552068DE}" dt="2023-07-29T16:40:50.689" v="680" actId="1036"/>
          <ac:cxnSpMkLst>
            <pc:docMk/>
            <pc:sldMk cId="2862057718" sldId="2417"/>
            <ac:cxnSpMk id="245" creationId="{C9EB562A-257E-4C10-2C46-BA576854E7E3}"/>
          </ac:cxnSpMkLst>
        </pc:cxnChg>
        <pc:cxnChg chg="mod">
          <ac:chgData name="Leonardo Chiariglione" userId="03ff1134-c2b7-4932-850d-6529216fed29" providerId="ADAL" clId="{A88AB528-0FF7-4FC5-A6E4-49A8552068DE}" dt="2023-07-29T16:40:50.689" v="680" actId="1036"/>
          <ac:cxnSpMkLst>
            <pc:docMk/>
            <pc:sldMk cId="2862057718" sldId="2417"/>
            <ac:cxnSpMk id="249" creationId="{E18FA9E2-10EC-1801-B3B9-4CC43CF1E781}"/>
          </ac:cxnSpMkLst>
        </pc:cxnChg>
        <pc:cxnChg chg="mod">
          <ac:chgData name="Leonardo Chiariglione" userId="03ff1134-c2b7-4932-850d-6529216fed29" providerId="ADAL" clId="{A88AB528-0FF7-4FC5-A6E4-49A8552068DE}" dt="2023-07-29T16:40:50.689" v="680" actId="1036"/>
          <ac:cxnSpMkLst>
            <pc:docMk/>
            <pc:sldMk cId="2862057718" sldId="2417"/>
            <ac:cxnSpMk id="250" creationId="{8877B9B9-5E6D-BB32-E2E6-6248430D485C}"/>
          </ac:cxnSpMkLst>
        </pc:cxnChg>
        <pc:cxnChg chg="mod">
          <ac:chgData name="Leonardo Chiariglione" userId="03ff1134-c2b7-4932-850d-6529216fed29" providerId="ADAL" clId="{A88AB528-0FF7-4FC5-A6E4-49A8552068DE}" dt="2023-07-29T16:40:50.689" v="680" actId="1036"/>
          <ac:cxnSpMkLst>
            <pc:docMk/>
            <pc:sldMk cId="2862057718" sldId="2417"/>
            <ac:cxnSpMk id="252" creationId="{E12A9D4F-0278-1E56-3C14-CF587DB5ADC3}"/>
          </ac:cxnSpMkLst>
        </pc:cxnChg>
        <pc:cxnChg chg="mod">
          <ac:chgData name="Leonardo Chiariglione" userId="03ff1134-c2b7-4932-850d-6529216fed29" providerId="ADAL" clId="{A88AB528-0FF7-4FC5-A6E4-49A8552068DE}" dt="2023-07-29T16:40:50.689" v="680" actId="1036"/>
          <ac:cxnSpMkLst>
            <pc:docMk/>
            <pc:sldMk cId="2862057718" sldId="2417"/>
            <ac:cxnSpMk id="253" creationId="{920A31AE-2356-AF9C-E4AA-0C53B619F623}"/>
          </ac:cxnSpMkLst>
        </pc:cxnChg>
        <pc:cxnChg chg="mod">
          <ac:chgData name="Leonardo Chiariglione" userId="03ff1134-c2b7-4932-850d-6529216fed29" providerId="ADAL" clId="{A88AB528-0FF7-4FC5-A6E4-49A8552068DE}" dt="2023-07-29T16:40:50.689" v="680" actId="1036"/>
          <ac:cxnSpMkLst>
            <pc:docMk/>
            <pc:sldMk cId="2862057718" sldId="2417"/>
            <ac:cxnSpMk id="255" creationId="{0C2CE6CD-D15B-7DA6-0F5E-8FE0B4A5D444}"/>
          </ac:cxnSpMkLst>
        </pc:cxnChg>
        <pc:cxnChg chg="mod">
          <ac:chgData name="Leonardo Chiariglione" userId="03ff1134-c2b7-4932-850d-6529216fed29" providerId="ADAL" clId="{A88AB528-0FF7-4FC5-A6E4-49A8552068DE}" dt="2023-07-29T16:40:50.689" v="680" actId="1036"/>
          <ac:cxnSpMkLst>
            <pc:docMk/>
            <pc:sldMk cId="2862057718" sldId="2417"/>
            <ac:cxnSpMk id="256" creationId="{B1FBAFFB-FBD1-8E35-6C48-31BE6F6B595F}"/>
          </ac:cxnSpMkLst>
        </pc:cxnChg>
        <pc:cxnChg chg="mod">
          <ac:chgData name="Leonardo Chiariglione" userId="03ff1134-c2b7-4932-850d-6529216fed29" providerId="ADAL" clId="{A88AB528-0FF7-4FC5-A6E4-49A8552068DE}" dt="2023-07-29T16:40:50.689" v="680" actId="1036"/>
          <ac:cxnSpMkLst>
            <pc:docMk/>
            <pc:sldMk cId="2862057718" sldId="2417"/>
            <ac:cxnSpMk id="258" creationId="{E0E70F47-3E70-7B44-52DF-1CC72F2D5E60}"/>
          </ac:cxnSpMkLst>
        </pc:cxnChg>
        <pc:cxnChg chg="mod">
          <ac:chgData name="Leonardo Chiariglione" userId="03ff1134-c2b7-4932-850d-6529216fed29" providerId="ADAL" clId="{A88AB528-0FF7-4FC5-A6E4-49A8552068DE}" dt="2023-07-29T16:40:50.689" v="680" actId="1036"/>
          <ac:cxnSpMkLst>
            <pc:docMk/>
            <pc:sldMk cId="2862057718" sldId="2417"/>
            <ac:cxnSpMk id="259" creationId="{279075BF-F3C0-2A2A-F308-710623937B1F}"/>
          </ac:cxnSpMkLst>
        </pc:cxnChg>
        <pc:cxnChg chg="mod">
          <ac:chgData name="Leonardo Chiariglione" userId="03ff1134-c2b7-4932-850d-6529216fed29" providerId="ADAL" clId="{A88AB528-0FF7-4FC5-A6E4-49A8552068DE}" dt="2023-07-29T16:40:50.689" v="680" actId="1036"/>
          <ac:cxnSpMkLst>
            <pc:docMk/>
            <pc:sldMk cId="2862057718" sldId="2417"/>
            <ac:cxnSpMk id="261" creationId="{DD00E901-95BE-56E3-E40B-F7CECD5484CE}"/>
          </ac:cxnSpMkLst>
        </pc:cxnChg>
        <pc:cxnChg chg="mod">
          <ac:chgData name="Leonardo Chiariglione" userId="03ff1134-c2b7-4932-850d-6529216fed29" providerId="ADAL" clId="{A88AB528-0FF7-4FC5-A6E4-49A8552068DE}" dt="2023-07-29T16:40:50.689" v="680" actId="1036"/>
          <ac:cxnSpMkLst>
            <pc:docMk/>
            <pc:sldMk cId="2862057718" sldId="2417"/>
            <ac:cxnSpMk id="262" creationId="{6DD81457-2247-52B9-073D-6A157BCC1D4F}"/>
          </ac:cxnSpMkLst>
        </pc:cxnChg>
        <pc:cxnChg chg="del">
          <ac:chgData name="Leonardo Chiariglione" userId="03ff1134-c2b7-4932-850d-6529216fed29" providerId="ADAL" clId="{A88AB528-0FF7-4FC5-A6E4-49A8552068DE}" dt="2023-07-29T16:40:37.457" v="639" actId="478"/>
          <ac:cxnSpMkLst>
            <pc:docMk/>
            <pc:sldMk cId="2862057718" sldId="2417"/>
            <ac:cxnSpMk id="274" creationId="{25A6CA86-618F-47A5-9F76-BFC7DBCB1959}"/>
          </ac:cxnSpMkLst>
        </pc:cxnChg>
        <pc:cxnChg chg="del">
          <ac:chgData name="Leonardo Chiariglione" userId="03ff1134-c2b7-4932-850d-6529216fed29" providerId="ADAL" clId="{A88AB528-0FF7-4FC5-A6E4-49A8552068DE}" dt="2023-07-29T16:40:37.457" v="639" actId="478"/>
          <ac:cxnSpMkLst>
            <pc:docMk/>
            <pc:sldMk cId="2862057718" sldId="2417"/>
            <ac:cxnSpMk id="275" creationId="{F15E5985-48E5-901C-ACB9-5F581DAF67C5}"/>
          </ac:cxnSpMkLst>
        </pc:cxnChg>
        <pc:cxnChg chg="del">
          <ac:chgData name="Leonardo Chiariglione" userId="03ff1134-c2b7-4932-850d-6529216fed29" providerId="ADAL" clId="{A88AB528-0FF7-4FC5-A6E4-49A8552068DE}" dt="2023-07-29T16:40:37.457" v="639" actId="478"/>
          <ac:cxnSpMkLst>
            <pc:docMk/>
            <pc:sldMk cId="2862057718" sldId="2417"/>
            <ac:cxnSpMk id="276" creationId="{30AA8D91-0786-60EF-44E4-83A8FDB7BA13}"/>
          </ac:cxnSpMkLst>
        </pc:cxnChg>
        <pc:cxnChg chg="del">
          <ac:chgData name="Leonardo Chiariglione" userId="03ff1134-c2b7-4932-850d-6529216fed29" providerId="ADAL" clId="{A88AB528-0FF7-4FC5-A6E4-49A8552068DE}" dt="2023-07-29T16:40:37.457" v="639" actId="478"/>
          <ac:cxnSpMkLst>
            <pc:docMk/>
            <pc:sldMk cId="2862057718" sldId="2417"/>
            <ac:cxnSpMk id="277" creationId="{58B1A131-42C0-FF21-E69C-0B12FEADF548}"/>
          </ac:cxnSpMkLst>
        </pc:cxnChg>
        <pc:cxnChg chg="mod">
          <ac:chgData name="Leonardo Chiariglione" userId="03ff1134-c2b7-4932-850d-6529216fed29" providerId="ADAL" clId="{A88AB528-0FF7-4FC5-A6E4-49A8552068DE}" dt="2023-07-29T16:40:50.689" v="680" actId="1036"/>
          <ac:cxnSpMkLst>
            <pc:docMk/>
            <pc:sldMk cId="2862057718" sldId="2417"/>
            <ac:cxnSpMk id="280" creationId="{31D0F0B6-E08E-21A2-9ED5-3A8DD179B6EB}"/>
          </ac:cxnSpMkLst>
        </pc:cxnChg>
        <pc:cxnChg chg="mod">
          <ac:chgData name="Leonardo Chiariglione" userId="03ff1134-c2b7-4932-850d-6529216fed29" providerId="ADAL" clId="{A88AB528-0FF7-4FC5-A6E4-49A8552068DE}" dt="2023-07-29T16:40:50.689" v="680" actId="1036"/>
          <ac:cxnSpMkLst>
            <pc:docMk/>
            <pc:sldMk cId="2862057718" sldId="2417"/>
            <ac:cxnSpMk id="281" creationId="{FAFBF7BA-A254-0C0A-61FD-3C25A804400B}"/>
          </ac:cxnSpMkLst>
        </pc:cxnChg>
        <pc:cxnChg chg="mod">
          <ac:chgData name="Leonardo Chiariglione" userId="03ff1134-c2b7-4932-850d-6529216fed29" providerId="ADAL" clId="{A88AB528-0FF7-4FC5-A6E4-49A8552068DE}" dt="2023-07-29T16:40:50.689" v="680" actId="1036"/>
          <ac:cxnSpMkLst>
            <pc:docMk/>
            <pc:sldMk cId="2862057718" sldId="2417"/>
            <ac:cxnSpMk id="282" creationId="{A857D347-C97D-87A0-3A7C-D11C0F62257D}"/>
          </ac:cxnSpMkLst>
        </pc:cxnChg>
      </pc:sldChg>
      <pc:sldChg chg="modSp mod">
        <pc:chgData name="Leonardo Chiariglione" userId="03ff1134-c2b7-4932-850d-6529216fed29" providerId="ADAL" clId="{A88AB528-0FF7-4FC5-A6E4-49A8552068DE}" dt="2023-07-29T16:34:42.686" v="521" actId="1035"/>
        <pc:sldMkLst>
          <pc:docMk/>
          <pc:sldMk cId="836029453" sldId="2418"/>
        </pc:sldMkLst>
        <pc:cxnChg chg="mod">
          <ac:chgData name="Leonardo Chiariglione" userId="03ff1134-c2b7-4932-850d-6529216fed29" providerId="ADAL" clId="{A88AB528-0FF7-4FC5-A6E4-49A8552068DE}" dt="2023-07-29T16:34:42.686" v="521" actId="1035"/>
          <ac:cxnSpMkLst>
            <pc:docMk/>
            <pc:sldMk cId="836029453" sldId="2418"/>
            <ac:cxnSpMk id="42" creationId="{7399348C-F6F9-8DEC-19A3-213DEF3437EB}"/>
          </ac:cxnSpMkLst>
        </pc:cxnChg>
      </pc:sldChg>
      <pc:sldChg chg="modSp mod">
        <pc:chgData name="Leonardo Chiariglione" userId="03ff1134-c2b7-4932-850d-6529216fed29" providerId="ADAL" clId="{A88AB528-0FF7-4FC5-A6E4-49A8552068DE}" dt="2023-07-29T16:32:33.331" v="494" actId="14734"/>
        <pc:sldMkLst>
          <pc:docMk/>
          <pc:sldMk cId="4183767550" sldId="2420"/>
        </pc:sldMkLst>
        <pc:graphicFrameChg chg="modGraphic">
          <ac:chgData name="Leonardo Chiariglione" userId="03ff1134-c2b7-4932-850d-6529216fed29" providerId="ADAL" clId="{A88AB528-0FF7-4FC5-A6E4-49A8552068DE}" dt="2023-07-29T16:32:33.331" v="494" actId="14734"/>
          <ac:graphicFrameMkLst>
            <pc:docMk/>
            <pc:sldMk cId="4183767550" sldId="2420"/>
            <ac:graphicFrameMk id="7" creationId="{2DCFAB9D-E096-AD55-D371-339E79864114}"/>
          </ac:graphicFrameMkLst>
        </pc:graphicFrameChg>
      </pc:sldChg>
      <pc:sldChg chg="modSp mod">
        <pc:chgData name="Leonardo Chiariglione" userId="03ff1134-c2b7-4932-850d-6529216fed29" providerId="ADAL" clId="{A88AB528-0FF7-4FC5-A6E4-49A8552068DE}" dt="2023-08-01T09:58:46.799" v="1274" actId="14100"/>
        <pc:sldMkLst>
          <pc:docMk/>
          <pc:sldMk cId="1730115450" sldId="2424"/>
        </pc:sldMkLst>
        <pc:spChg chg="mod">
          <ac:chgData name="Leonardo Chiariglione" userId="03ff1134-c2b7-4932-850d-6529216fed29" providerId="ADAL" clId="{A88AB528-0FF7-4FC5-A6E4-49A8552068DE}" dt="2023-08-01T09:58:46.799" v="1274" actId="14100"/>
          <ac:spMkLst>
            <pc:docMk/>
            <pc:sldMk cId="1730115450" sldId="2424"/>
            <ac:spMk id="5" creationId="{0FB50C81-751F-F51B-D2FF-737D6E7FD686}"/>
          </ac:spMkLst>
        </pc:spChg>
        <pc:spChg chg="mod">
          <ac:chgData name="Leonardo Chiariglione" userId="03ff1134-c2b7-4932-850d-6529216fed29" providerId="ADAL" clId="{A88AB528-0FF7-4FC5-A6E4-49A8552068DE}" dt="2023-08-01T09:58:44.126" v="1273" actId="1076"/>
          <ac:spMkLst>
            <pc:docMk/>
            <pc:sldMk cId="1730115450" sldId="2424"/>
            <ac:spMk id="6" creationId="{E2DBA6C1-E94E-0D8C-1E4A-91F56520B441}"/>
          </ac:spMkLst>
        </pc:spChg>
      </pc:sldChg>
      <pc:sldChg chg="modSp mod">
        <pc:chgData name="Leonardo Chiariglione" userId="03ff1134-c2b7-4932-850d-6529216fed29" providerId="ADAL" clId="{A88AB528-0FF7-4FC5-A6E4-49A8552068DE}" dt="2023-07-29T16:39:30.527" v="635" actId="1036"/>
        <pc:sldMkLst>
          <pc:docMk/>
          <pc:sldMk cId="3432248540" sldId="2427"/>
        </pc:sldMkLst>
        <pc:graphicFrameChg chg="mod modGraphic">
          <ac:chgData name="Leonardo Chiariglione" userId="03ff1134-c2b7-4932-850d-6529216fed29" providerId="ADAL" clId="{A88AB528-0FF7-4FC5-A6E4-49A8552068DE}" dt="2023-07-29T16:39:30.527" v="635" actId="1036"/>
          <ac:graphicFrameMkLst>
            <pc:docMk/>
            <pc:sldMk cId="3432248540" sldId="2427"/>
            <ac:graphicFrameMk id="8" creationId="{562BC988-C527-C607-CDAE-0D07BA9D2E8B}"/>
          </ac:graphicFrameMkLst>
        </pc:graphicFrameChg>
      </pc:sldChg>
      <pc:sldChg chg="modSp mod">
        <pc:chgData name="Leonardo Chiariglione" userId="03ff1134-c2b7-4932-850d-6529216fed29" providerId="ADAL" clId="{A88AB528-0FF7-4FC5-A6E4-49A8552068DE}" dt="2023-07-29T16:45:39.033" v="729" actId="20577"/>
        <pc:sldMkLst>
          <pc:docMk/>
          <pc:sldMk cId="2681234394" sldId="2435"/>
        </pc:sldMkLst>
        <pc:graphicFrameChg chg="modGraphic">
          <ac:chgData name="Leonardo Chiariglione" userId="03ff1134-c2b7-4932-850d-6529216fed29" providerId="ADAL" clId="{A88AB528-0FF7-4FC5-A6E4-49A8552068DE}" dt="2023-07-29T16:45:39.033" v="729" actId="20577"/>
          <ac:graphicFrameMkLst>
            <pc:docMk/>
            <pc:sldMk cId="2681234394" sldId="2435"/>
            <ac:graphicFrameMk id="7" creationId="{B414F9AC-AF00-E075-1B24-21BE3F25D0C1}"/>
          </ac:graphicFrameMkLst>
        </pc:graphicFrameChg>
      </pc:sldChg>
      <pc:sldChg chg="modSp mod">
        <pc:chgData name="Leonardo Chiariglione" userId="03ff1134-c2b7-4932-850d-6529216fed29" providerId="ADAL" clId="{A88AB528-0FF7-4FC5-A6E4-49A8552068DE}" dt="2023-08-01T09:55:54.084" v="1143" actId="114"/>
        <pc:sldMkLst>
          <pc:docMk/>
          <pc:sldMk cId="3143819984" sldId="2436"/>
        </pc:sldMkLst>
        <pc:spChg chg="mod">
          <ac:chgData name="Leonardo Chiariglione" userId="03ff1134-c2b7-4932-850d-6529216fed29" providerId="ADAL" clId="{A88AB528-0FF7-4FC5-A6E4-49A8552068DE}" dt="2023-08-01T09:55:54.084" v="1143" actId="114"/>
          <ac:spMkLst>
            <pc:docMk/>
            <pc:sldMk cId="3143819984" sldId="2436"/>
            <ac:spMk id="5" creationId="{7DC3020A-D6F1-D5F5-4325-746093020C86}"/>
          </ac:spMkLst>
        </pc:spChg>
      </pc:sldChg>
      <pc:sldChg chg="modSp mod">
        <pc:chgData name="Leonardo Chiariglione" userId="03ff1134-c2b7-4932-850d-6529216fed29" providerId="ADAL" clId="{A88AB528-0FF7-4FC5-A6E4-49A8552068DE}" dt="2023-07-29T16:46:27.081" v="731" actId="6549"/>
        <pc:sldMkLst>
          <pc:docMk/>
          <pc:sldMk cId="1121109540" sldId="2437"/>
        </pc:sldMkLst>
        <pc:spChg chg="mod">
          <ac:chgData name="Leonardo Chiariglione" userId="03ff1134-c2b7-4932-850d-6529216fed29" providerId="ADAL" clId="{A88AB528-0FF7-4FC5-A6E4-49A8552068DE}" dt="2023-07-29T16:46:27.081" v="731" actId="6549"/>
          <ac:spMkLst>
            <pc:docMk/>
            <pc:sldMk cId="1121109540" sldId="2437"/>
            <ac:spMk id="6" creationId="{137E1C92-140A-89F1-4160-4120A9839ADE}"/>
          </ac:spMkLst>
        </pc:spChg>
      </pc:sldChg>
      <pc:sldChg chg="modSp mod">
        <pc:chgData name="Leonardo Chiariglione" userId="03ff1134-c2b7-4932-850d-6529216fed29" providerId="ADAL" clId="{A88AB528-0FF7-4FC5-A6E4-49A8552068DE}" dt="2023-07-29T16:48:28.240" v="766" actId="20577"/>
        <pc:sldMkLst>
          <pc:docMk/>
          <pc:sldMk cId="1719789811" sldId="2438"/>
        </pc:sldMkLst>
        <pc:spChg chg="mod">
          <ac:chgData name="Leonardo Chiariglione" userId="03ff1134-c2b7-4932-850d-6529216fed29" providerId="ADAL" clId="{A88AB528-0FF7-4FC5-A6E4-49A8552068DE}" dt="2023-07-29T16:48:28.240" v="766" actId="20577"/>
          <ac:spMkLst>
            <pc:docMk/>
            <pc:sldMk cId="1719789811" sldId="2438"/>
            <ac:spMk id="3" creationId="{3CB3A6A5-D275-93BA-17A5-9C9550FC735C}"/>
          </ac:spMkLst>
        </pc:spChg>
      </pc:sldChg>
      <pc:sldChg chg="modSp mod">
        <pc:chgData name="Leonardo Chiariglione" userId="03ff1134-c2b7-4932-850d-6529216fed29" providerId="ADAL" clId="{A88AB528-0FF7-4FC5-A6E4-49A8552068DE}" dt="2023-07-29T16:52:00.321" v="827" actId="20577"/>
        <pc:sldMkLst>
          <pc:docMk/>
          <pc:sldMk cId="2385690157" sldId="2439"/>
        </pc:sldMkLst>
        <pc:spChg chg="mod">
          <ac:chgData name="Leonardo Chiariglione" userId="03ff1134-c2b7-4932-850d-6529216fed29" providerId="ADAL" clId="{A88AB528-0FF7-4FC5-A6E4-49A8552068DE}" dt="2023-07-29T16:52:00.321" v="827" actId="20577"/>
          <ac:spMkLst>
            <pc:docMk/>
            <pc:sldMk cId="2385690157" sldId="2439"/>
            <ac:spMk id="3" creationId="{399A85D2-1FE2-5B70-7AA6-B43BA3017DAA}"/>
          </ac:spMkLst>
        </pc:spChg>
      </pc:sldChg>
      <pc:sldChg chg="modSp mod">
        <pc:chgData name="Leonardo Chiariglione" userId="03ff1134-c2b7-4932-850d-6529216fed29" providerId="ADAL" clId="{A88AB528-0FF7-4FC5-A6E4-49A8552068DE}" dt="2023-07-29T16:59:45.158" v="1017" actId="20577"/>
        <pc:sldMkLst>
          <pc:docMk/>
          <pc:sldMk cId="3619800135" sldId="2440"/>
        </pc:sldMkLst>
        <pc:spChg chg="mod">
          <ac:chgData name="Leonardo Chiariglione" userId="03ff1134-c2b7-4932-850d-6529216fed29" providerId="ADAL" clId="{A88AB528-0FF7-4FC5-A6E4-49A8552068DE}" dt="2023-07-29T16:59:45.158" v="1017" actId="20577"/>
          <ac:spMkLst>
            <pc:docMk/>
            <pc:sldMk cId="3619800135" sldId="2440"/>
            <ac:spMk id="3" creationId="{313A5B84-44DE-92FA-A2D8-DC9BADC5DA69}"/>
          </ac:spMkLst>
        </pc:spChg>
        <pc:spChg chg="mod">
          <ac:chgData name="Leonardo Chiariglione" userId="03ff1134-c2b7-4932-850d-6529216fed29" providerId="ADAL" clId="{A88AB528-0FF7-4FC5-A6E4-49A8552068DE}" dt="2023-07-29T16:52:50.943" v="846" actId="1035"/>
          <ac:spMkLst>
            <pc:docMk/>
            <pc:sldMk cId="3619800135" sldId="2440"/>
            <ac:spMk id="6" creationId="{49192C68-C315-6C93-7F33-B490D5A327C6}"/>
          </ac:spMkLst>
        </pc:spChg>
        <pc:spChg chg="mod">
          <ac:chgData name="Leonardo Chiariglione" userId="03ff1134-c2b7-4932-850d-6529216fed29" providerId="ADAL" clId="{A88AB528-0FF7-4FC5-A6E4-49A8552068DE}" dt="2023-07-29T16:52:50.943" v="846" actId="1035"/>
          <ac:spMkLst>
            <pc:docMk/>
            <pc:sldMk cId="3619800135" sldId="2440"/>
            <ac:spMk id="7" creationId="{2EED114D-B287-0591-15C5-DAAB3D86942C}"/>
          </ac:spMkLst>
        </pc:spChg>
        <pc:spChg chg="mod">
          <ac:chgData name="Leonardo Chiariglione" userId="03ff1134-c2b7-4932-850d-6529216fed29" providerId="ADAL" clId="{A88AB528-0FF7-4FC5-A6E4-49A8552068DE}" dt="2023-07-29T16:56:43.540" v="930" actId="1035"/>
          <ac:spMkLst>
            <pc:docMk/>
            <pc:sldMk cId="3619800135" sldId="2440"/>
            <ac:spMk id="17" creationId="{6FA3F622-E75A-3101-9F25-9AD028C83919}"/>
          </ac:spMkLst>
        </pc:spChg>
        <pc:spChg chg="mod">
          <ac:chgData name="Leonardo Chiariglione" userId="03ff1134-c2b7-4932-850d-6529216fed29" providerId="ADAL" clId="{A88AB528-0FF7-4FC5-A6E4-49A8552068DE}" dt="2023-07-29T16:56:43.540" v="930" actId="1035"/>
          <ac:spMkLst>
            <pc:docMk/>
            <pc:sldMk cId="3619800135" sldId="2440"/>
            <ac:spMk id="18" creationId="{7874D95A-0473-7DB3-3464-E9638CEB40DE}"/>
          </ac:spMkLst>
        </pc:spChg>
        <pc:picChg chg="mod">
          <ac:chgData name="Leonardo Chiariglione" userId="03ff1134-c2b7-4932-850d-6529216fed29" providerId="ADAL" clId="{A88AB528-0FF7-4FC5-A6E4-49A8552068DE}" dt="2023-07-29T16:56:43.540" v="930" actId="1035"/>
          <ac:picMkLst>
            <pc:docMk/>
            <pc:sldMk cId="3619800135" sldId="2440"/>
            <ac:picMk id="12" creationId="{21A4F286-DD51-AA82-9768-3EEDB9CFEAF8}"/>
          </ac:picMkLst>
        </pc:picChg>
        <pc:cxnChg chg="mod">
          <ac:chgData name="Leonardo Chiariglione" userId="03ff1134-c2b7-4932-850d-6529216fed29" providerId="ADAL" clId="{A88AB528-0FF7-4FC5-A6E4-49A8552068DE}" dt="2023-07-29T16:52:50.943" v="846" actId="1035"/>
          <ac:cxnSpMkLst>
            <pc:docMk/>
            <pc:sldMk cId="3619800135" sldId="2440"/>
            <ac:cxnSpMk id="8" creationId="{65368BA6-5FF4-2114-A633-DBC0FC606E0F}"/>
          </ac:cxnSpMkLst>
        </pc:cxnChg>
        <pc:cxnChg chg="mod">
          <ac:chgData name="Leonardo Chiariglione" userId="03ff1134-c2b7-4932-850d-6529216fed29" providerId="ADAL" clId="{A88AB528-0FF7-4FC5-A6E4-49A8552068DE}" dt="2023-07-29T16:52:50.943" v="846" actId="1035"/>
          <ac:cxnSpMkLst>
            <pc:docMk/>
            <pc:sldMk cId="3619800135" sldId="2440"/>
            <ac:cxnSpMk id="9" creationId="{92F75D76-BFE8-5E6D-1E1B-D9DB11097D54}"/>
          </ac:cxnSpMkLst>
        </pc:cxnChg>
        <pc:cxnChg chg="mod">
          <ac:chgData name="Leonardo Chiariglione" userId="03ff1134-c2b7-4932-850d-6529216fed29" providerId="ADAL" clId="{A88AB528-0FF7-4FC5-A6E4-49A8552068DE}" dt="2023-07-29T16:56:43.540" v="930" actId="1035"/>
          <ac:cxnSpMkLst>
            <pc:docMk/>
            <pc:sldMk cId="3619800135" sldId="2440"/>
            <ac:cxnSpMk id="19" creationId="{D347B906-46C5-93A2-5D7E-8E0A85878075}"/>
          </ac:cxnSpMkLst>
        </pc:cxnChg>
        <pc:cxnChg chg="mod">
          <ac:chgData name="Leonardo Chiariglione" userId="03ff1134-c2b7-4932-850d-6529216fed29" providerId="ADAL" clId="{A88AB528-0FF7-4FC5-A6E4-49A8552068DE}" dt="2023-07-29T16:56:43.540" v="930" actId="1035"/>
          <ac:cxnSpMkLst>
            <pc:docMk/>
            <pc:sldMk cId="3619800135" sldId="2440"/>
            <ac:cxnSpMk id="20" creationId="{D55EEDB1-0E8A-11BB-E98A-4BC9D65B4624}"/>
          </ac:cxnSpMkLst>
        </pc:cxnChg>
        <pc:cxnChg chg="mod">
          <ac:chgData name="Leonardo Chiariglione" userId="03ff1134-c2b7-4932-850d-6529216fed29" providerId="ADAL" clId="{A88AB528-0FF7-4FC5-A6E4-49A8552068DE}" dt="2023-07-29T16:56:43.540" v="930" actId="1035"/>
          <ac:cxnSpMkLst>
            <pc:docMk/>
            <pc:sldMk cId="3619800135" sldId="2440"/>
            <ac:cxnSpMk id="22" creationId="{C4EE01B7-6D9D-24BE-79EB-D1F075DAEC6A}"/>
          </ac:cxnSpMkLst>
        </pc:cxnChg>
        <pc:cxnChg chg="mod">
          <ac:chgData name="Leonardo Chiariglione" userId="03ff1134-c2b7-4932-850d-6529216fed29" providerId="ADAL" clId="{A88AB528-0FF7-4FC5-A6E4-49A8552068DE}" dt="2023-07-29T16:56:43.540" v="930" actId="1035"/>
          <ac:cxnSpMkLst>
            <pc:docMk/>
            <pc:sldMk cId="3619800135" sldId="2440"/>
            <ac:cxnSpMk id="23" creationId="{9B8EF9E8-D18C-7A4C-0A33-90F67DBC119C}"/>
          </ac:cxnSpMkLst>
        </pc:cxnChg>
      </pc:sldChg>
      <pc:sldChg chg="del">
        <pc:chgData name="Leonardo Chiariglione" userId="03ff1134-c2b7-4932-850d-6529216fed29" providerId="ADAL" clId="{A88AB528-0FF7-4FC5-A6E4-49A8552068DE}" dt="2023-07-29T16:30:55.530" v="482" actId="47"/>
        <pc:sldMkLst>
          <pc:docMk/>
          <pc:sldMk cId="2161461428" sldId="2441"/>
        </pc:sldMkLst>
      </pc:sldChg>
      <pc:sldChg chg="del">
        <pc:chgData name="Leonardo Chiariglione" userId="03ff1134-c2b7-4932-850d-6529216fed29" providerId="ADAL" clId="{A88AB528-0FF7-4FC5-A6E4-49A8552068DE}" dt="2023-07-29T16:19:04.133" v="273" actId="47"/>
        <pc:sldMkLst>
          <pc:docMk/>
          <pc:sldMk cId="1630990504" sldId="2442"/>
        </pc:sldMkLst>
      </pc:sldChg>
      <pc:sldChg chg="modSp mod">
        <pc:chgData name="Leonardo Chiariglione" userId="03ff1134-c2b7-4932-850d-6529216fed29" providerId="ADAL" clId="{A88AB528-0FF7-4FC5-A6E4-49A8552068DE}" dt="2023-07-29T16:18:04.227" v="272" actId="6549"/>
        <pc:sldMkLst>
          <pc:docMk/>
          <pc:sldMk cId="1399205820" sldId="2445"/>
        </pc:sldMkLst>
        <pc:spChg chg="mod">
          <ac:chgData name="Leonardo Chiariglione" userId="03ff1134-c2b7-4932-850d-6529216fed29" providerId="ADAL" clId="{A88AB528-0FF7-4FC5-A6E4-49A8552068DE}" dt="2023-07-29T16:18:04.227" v="272" actId="6549"/>
          <ac:spMkLst>
            <pc:docMk/>
            <pc:sldMk cId="1399205820" sldId="2445"/>
            <ac:spMk id="4" creationId="{1706ADB6-8DA8-1B21-DD73-3765C627F16D}"/>
          </ac:spMkLst>
        </pc:spChg>
      </pc:sldChg>
      <pc:sldChg chg="modSp mod">
        <pc:chgData name="Leonardo Chiariglione" userId="03ff1134-c2b7-4932-850d-6529216fed29" providerId="ADAL" clId="{A88AB528-0FF7-4FC5-A6E4-49A8552068DE}" dt="2023-08-01T09:54:45.337" v="1124" actId="20577"/>
        <pc:sldMkLst>
          <pc:docMk/>
          <pc:sldMk cId="402587603" sldId="2453"/>
        </pc:sldMkLst>
        <pc:spChg chg="mod">
          <ac:chgData name="Leonardo Chiariglione" userId="03ff1134-c2b7-4932-850d-6529216fed29" providerId="ADAL" clId="{A88AB528-0FF7-4FC5-A6E4-49A8552068DE}" dt="2023-08-01T09:54:45.337" v="1124" actId="20577"/>
          <ac:spMkLst>
            <pc:docMk/>
            <pc:sldMk cId="402587603" sldId="2453"/>
            <ac:spMk id="8" creationId="{30C036AA-F893-B089-7EBD-0BBC986337CC}"/>
          </ac:spMkLst>
        </pc:spChg>
      </pc:sldChg>
      <pc:sldChg chg="modSp mod">
        <pc:chgData name="Leonardo Chiariglione" userId="03ff1134-c2b7-4932-850d-6529216fed29" providerId="ADAL" clId="{A88AB528-0FF7-4FC5-A6E4-49A8552068DE}" dt="2023-08-01T09:52:33.938" v="1049" actId="6549"/>
        <pc:sldMkLst>
          <pc:docMk/>
          <pc:sldMk cId="2157154784" sldId="2457"/>
        </pc:sldMkLst>
        <pc:spChg chg="mod">
          <ac:chgData name="Leonardo Chiariglione" userId="03ff1134-c2b7-4932-850d-6529216fed29" providerId="ADAL" clId="{A88AB528-0FF7-4FC5-A6E4-49A8552068DE}" dt="2023-08-01T09:52:33.938" v="1049" actId="6549"/>
          <ac:spMkLst>
            <pc:docMk/>
            <pc:sldMk cId="2157154784" sldId="2457"/>
            <ac:spMk id="7" creationId="{4F5C149B-C3B1-80F1-8067-C5A6579CDCD9}"/>
          </ac:spMkLst>
        </pc:spChg>
      </pc:sldChg>
      <pc:sldChg chg="addSp delSp modSp mod">
        <pc:chgData name="Leonardo Chiariglione" userId="03ff1134-c2b7-4932-850d-6529216fed29" providerId="ADAL" clId="{A88AB528-0FF7-4FC5-A6E4-49A8552068DE}" dt="2023-07-29T16:30:10.063" v="481" actId="1036"/>
        <pc:sldMkLst>
          <pc:docMk/>
          <pc:sldMk cId="2153634859" sldId="2459"/>
        </pc:sldMkLst>
        <pc:spChg chg="mod">
          <ac:chgData name="Leonardo Chiariglione" userId="03ff1134-c2b7-4932-850d-6529216fed29" providerId="ADAL" clId="{A88AB528-0FF7-4FC5-A6E4-49A8552068DE}" dt="2023-07-29T16:05:22.519" v="144" actId="26606"/>
          <ac:spMkLst>
            <pc:docMk/>
            <pc:sldMk cId="2153634859" sldId="2459"/>
            <ac:spMk id="2" creationId="{3BC2E3C7-97D9-5F9A-D838-4040E342E36F}"/>
          </ac:spMkLst>
        </pc:spChg>
        <pc:spChg chg="mod">
          <ac:chgData name="Leonardo Chiariglione" userId="03ff1134-c2b7-4932-850d-6529216fed29" providerId="ADAL" clId="{A88AB528-0FF7-4FC5-A6E4-49A8552068DE}" dt="2023-07-29T16:28:26.375" v="434" actId="14100"/>
          <ac:spMkLst>
            <pc:docMk/>
            <pc:sldMk cId="2153634859" sldId="2459"/>
            <ac:spMk id="3" creationId="{9520CD86-9E0D-0030-1F12-3115440154DC}"/>
          </ac:spMkLst>
        </pc:spChg>
        <pc:spChg chg="mod">
          <ac:chgData name="Leonardo Chiariglione" userId="03ff1134-c2b7-4932-850d-6529216fed29" providerId="ADAL" clId="{A88AB528-0FF7-4FC5-A6E4-49A8552068DE}" dt="2023-07-29T16:05:22.519" v="144" actId="26606"/>
          <ac:spMkLst>
            <pc:docMk/>
            <pc:sldMk cId="2153634859" sldId="2459"/>
            <ac:spMk id="5" creationId="{FF588B5A-3C5C-18BE-05F7-F9D98FD79E5D}"/>
          </ac:spMkLst>
        </pc:spChg>
        <pc:spChg chg="mod">
          <ac:chgData name="Leonardo Chiariglione" userId="03ff1134-c2b7-4932-850d-6529216fed29" providerId="ADAL" clId="{A88AB528-0FF7-4FC5-A6E4-49A8552068DE}" dt="2023-07-29T16:27:45.760" v="430"/>
          <ac:spMkLst>
            <pc:docMk/>
            <pc:sldMk cId="2153634859" sldId="2459"/>
            <ac:spMk id="16" creationId="{9A927775-3F0B-AA11-AC8A-1A8CC385ACDC}"/>
          </ac:spMkLst>
        </pc:spChg>
        <pc:spChg chg="mod">
          <ac:chgData name="Leonardo Chiariglione" userId="03ff1134-c2b7-4932-850d-6529216fed29" providerId="ADAL" clId="{A88AB528-0FF7-4FC5-A6E4-49A8552068DE}" dt="2023-07-29T16:27:45.760" v="430"/>
          <ac:spMkLst>
            <pc:docMk/>
            <pc:sldMk cId="2153634859" sldId="2459"/>
            <ac:spMk id="17" creationId="{6DAF5F6B-691E-0A18-F3C8-1092C2CABBB1}"/>
          </ac:spMkLst>
        </pc:spChg>
        <pc:spChg chg="mod">
          <ac:chgData name="Leonardo Chiariglione" userId="03ff1134-c2b7-4932-850d-6529216fed29" providerId="ADAL" clId="{A88AB528-0FF7-4FC5-A6E4-49A8552068DE}" dt="2023-07-29T16:27:45.760" v="430"/>
          <ac:spMkLst>
            <pc:docMk/>
            <pc:sldMk cId="2153634859" sldId="2459"/>
            <ac:spMk id="18" creationId="{AB9D06D9-4023-6570-84CC-2058AF974BC4}"/>
          </ac:spMkLst>
        </pc:spChg>
        <pc:spChg chg="mod">
          <ac:chgData name="Leonardo Chiariglione" userId="03ff1134-c2b7-4932-850d-6529216fed29" providerId="ADAL" clId="{A88AB528-0FF7-4FC5-A6E4-49A8552068DE}" dt="2023-07-29T16:27:45.760" v="430"/>
          <ac:spMkLst>
            <pc:docMk/>
            <pc:sldMk cId="2153634859" sldId="2459"/>
            <ac:spMk id="19" creationId="{5DC03BF7-5BBA-836A-6B1A-173E1F5A652A}"/>
          </ac:spMkLst>
        </pc:spChg>
        <pc:spChg chg="mod">
          <ac:chgData name="Leonardo Chiariglione" userId="03ff1134-c2b7-4932-850d-6529216fed29" providerId="ADAL" clId="{A88AB528-0FF7-4FC5-A6E4-49A8552068DE}" dt="2023-07-29T16:27:45.760" v="430"/>
          <ac:spMkLst>
            <pc:docMk/>
            <pc:sldMk cId="2153634859" sldId="2459"/>
            <ac:spMk id="20" creationId="{99DD3476-17CB-1957-1547-4966F6F51B7B}"/>
          </ac:spMkLst>
        </pc:spChg>
        <pc:spChg chg="mod">
          <ac:chgData name="Leonardo Chiariglione" userId="03ff1134-c2b7-4932-850d-6529216fed29" providerId="ADAL" clId="{A88AB528-0FF7-4FC5-A6E4-49A8552068DE}" dt="2023-07-29T16:27:45.760" v="430"/>
          <ac:spMkLst>
            <pc:docMk/>
            <pc:sldMk cId="2153634859" sldId="2459"/>
            <ac:spMk id="21" creationId="{6EA6A238-855F-2A79-0B5D-376559C228C2}"/>
          </ac:spMkLst>
        </pc:spChg>
        <pc:spChg chg="mod">
          <ac:chgData name="Leonardo Chiariglione" userId="03ff1134-c2b7-4932-850d-6529216fed29" providerId="ADAL" clId="{A88AB528-0FF7-4FC5-A6E4-49A8552068DE}" dt="2023-07-29T16:27:45.760" v="430"/>
          <ac:spMkLst>
            <pc:docMk/>
            <pc:sldMk cId="2153634859" sldId="2459"/>
            <ac:spMk id="22" creationId="{BEC9FDED-91D3-F799-8A65-82402BCC0861}"/>
          </ac:spMkLst>
        </pc:spChg>
        <pc:spChg chg="mod">
          <ac:chgData name="Leonardo Chiariglione" userId="03ff1134-c2b7-4932-850d-6529216fed29" providerId="ADAL" clId="{A88AB528-0FF7-4FC5-A6E4-49A8552068DE}" dt="2023-07-29T16:27:45.760" v="430"/>
          <ac:spMkLst>
            <pc:docMk/>
            <pc:sldMk cId="2153634859" sldId="2459"/>
            <ac:spMk id="31" creationId="{D042CAFD-BB82-0726-FC94-7F6A4297FB82}"/>
          </ac:spMkLst>
        </pc:spChg>
        <pc:spChg chg="mod">
          <ac:chgData name="Leonardo Chiariglione" userId="03ff1134-c2b7-4932-850d-6529216fed29" providerId="ADAL" clId="{A88AB528-0FF7-4FC5-A6E4-49A8552068DE}" dt="2023-07-29T16:27:45.760" v="430"/>
          <ac:spMkLst>
            <pc:docMk/>
            <pc:sldMk cId="2153634859" sldId="2459"/>
            <ac:spMk id="32" creationId="{583ECDCB-BD5E-7E57-3950-2B418A27CFEE}"/>
          </ac:spMkLst>
        </pc:spChg>
        <pc:spChg chg="mod">
          <ac:chgData name="Leonardo Chiariglione" userId="03ff1134-c2b7-4932-850d-6529216fed29" providerId="ADAL" clId="{A88AB528-0FF7-4FC5-A6E4-49A8552068DE}" dt="2023-07-29T16:27:45.760" v="430"/>
          <ac:spMkLst>
            <pc:docMk/>
            <pc:sldMk cId="2153634859" sldId="2459"/>
            <ac:spMk id="33" creationId="{4E0BA568-01C7-99C1-00EA-C41F897B3563}"/>
          </ac:spMkLst>
        </pc:spChg>
        <pc:spChg chg="mod">
          <ac:chgData name="Leonardo Chiariglione" userId="03ff1134-c2b7-4932-850d-6529216fed29" providerId="ADAL" clId="{A88AB528-0FF7-4FC5-A6E4-49A8552068DE}" dt="2023-07-29T16:27:45.760" v="430"/>
          <ac:spMkLst>
            <pc:docMk/>
            <pc:sldMk cId="2153634859" sldId="2459"/>
            <ac:spMk id="34" creationId="{84D96680-5900-D8E6-E362-EB6E7AFF0021}"/>
          </ac:spMkLst>
        </pc:spChg>
        <pc:spChg chg="mod">
          <ac:chgData name="Leonardo Chiariglione" userId="03ff1134-c2b7-4932-850d-6529216fed29" providerId="ADAL" clId="{A88AB528-0FF7-4FC5-A6E4-49A8552068DE}" dt="2023-07-29T16:27:45.760" v="430"/>
          <ac:spMkLst>
            <pc:docMk/>
            <pc:sldMk cId="2153634859" sldId="2459"/>
            <ac:spMk id="35" creationId="{56797172-99FF-C822-CCB3-B54ED3EC7CD9}"/>
          </ac:spMkLst>
        </pc:spChg>
        <pc:spChg chg="mod">
          <ac:chgData name="Leonardo Chiariglione" userId="03ff1134-c2b7-4932-850d-6529216fed29" providerId="ADAL" clId="{A88AB528-0FF7-4FC5-A6E4-49A8552068DE}" dt="2023-07-29T16:27:45.760" v="430"/>
          <ac:spMkLst>
            <pc:docMk/>
            <pc:sldMk cId="2153634859" sldId="2459"/>
            <ac:spMk id="40" creationId="{6079BF30-5975-9689-9247-89346C175940}"/>
          </ac:spMkLst>
        </pc:spChg>
        <pc:spChg chg="mod">
          <ac:chgData name="Leonardo Chiariglione" userId="03ff1134-c2b7-4932-850d-6529216fed29" providerId="ADAL" clId="{A88AB528-0FF7-4FC5-A6E4-49A8552068DE}" dt="2023-07-29T16:27:45.760" v="430"/>
          <ac:spMkLst>
            <pc:docMk/>
            <pc:sldMk cId="2153634859" sldId="2459"/>
            <ac:spMk id="41" creationId="{BD199FEC-F726-F29C-F238-9EC47223A340}"/>
          </ac:spMkLst>
        </pc:spChg>
        <pc:spChg chg="mod">
          <ac:chgData name="Leonardo Chiariglione" userId="03ff1134-c2b7-4932-850d-6529216fed29" providerId="ADAL" clId="{A88AB528-0FF7-4FC5-A6E4-49A8552068DE}" dt="2023-07-29T16:27:45.760" v="430"/>
          <ac:spMkLst>
            <pc:docMk/>
            <pc:sldMk cId="2153634859" sldId="2459"/>
            <ac:spMk id="42" creationId="{2FDDC51A-FAFB-3CAE-6B62-94DA1B472F72}"/>
          </ac:spMkLst>
        </pc:spChg>
        <pc:spChg chg="mod">
          <ac:chgData name="Leonardo Chiariglione" userId="03ff1134-c2b7-4932-850d-6529216fed29" providerId="ADAL" clId="{A88AB528-0FF7-4FC5-A6E4-49A8552068DE}" dt="2023-07-29T16:27:45.760" v="430"/>
          <ac:spMkLst>
            <pc:docMk/>
            <pc:sldMk cId="2153634859" sldId="2459"/>
            <ac:spMk id="43" creationId="{9510A9FC-8CCD-3E4F-C98C-2EB20A0246E8}"/>
          </ac:spMkLst>
        </pc:spChg>
        <pc:spChg chg="mod">
          <ac:chgData name="Leonardo Chiariglione" userId="03ff1134-c2b7-4932-850d-6529216fed29" providerId="ADAL" clId="{A88AB528-0FF7-4FC5-A6E4-49A8552068DE}" dt="2023-07-29T16:27:45.760" v="430"/>
          <ac:spMkLst>
            <pc:docMk/>
            <pc:sldMk cId="2153634859" sldId="2459"/>
            <ac:spMk id="44" creationId="{0494FAF7-0D22-AAB0-93EB-E001E1C5D8A7}"/>
          </ac:spMkLst>
        </pc:spChg>
        <pc:spChg chg="mod">
          <ac:chgData name="Leonardo Chiariglione" userId="03ff1134-c2b7-4932-850d-6529216fed29" providerId="ADAL" clId="{A88AB528-0FF7-4FC5-A6E4-49A8552068DE}" dt="2023-07-29T16:27:45.760" v="430"/>
          <ac:spMkLst>
            <pc:docMk/>
            <pc:sldMk cId="2153634859" sldId="2459"/>
            <ac:spMk id="45" creationId="{3DED755E-5F47-5FE1-F8A2-0EC58B290E2D}"/>
          </ac:spMkLst>
        </pc:spChg>
        <pc:spChg chg="mod">
          <ac:chgData name="Leonardo Chiariglione" userId="03ff1134-c2b7-4932-850d-6529216fed29" providerId="ADAL" clId="{A88AB528-0FF7-4FC5-A6E4-49A8552068DE}" dt="2023-07-29T16:27:45.760" v="430"/>
          <ac:spMkLst>
            <pc:docMk/>
            <pc:sldMk cId="2153634859" sldId="2459"/>
            <ac:spMk id="46" creationId="{23C1E6F5-07DA-D634-86A2-564E829150CE}"/>
          </ac:spMkLst>
        </pc:spChg>
        <pc:spChg chg="mod">
          <ac:chgData name="Leonardo Chiariglione" userId="03ff1134-c2b7-4932-850d-6529216fed29" providerId="ADAL" clId="{A88AB528-0FF7-4FC5-A6E4-49A8552068DE}" dt="2023-07-29T16:27:45.760" v="430"/>
          <ac:spMkLst>
            <pc:docMk/>
            <pc:sldMk cId="2153634859" sldId="2459"/>
            <ac:spMk id="47" creationId="{56D78687-A394-F919-13E7-51407DD26B77}"/>
          </ac:spMkLst>
        </pc:spChg>
        <pc:spChg chg="mod">
          <ac:chgData name="Leonardo Chiariglione" userId="03ff1134-c2b7-4932-850d-6529216fed29" providerId="ADAL" clId="{A88AB528-0FF7-4FC5-A6E4-49A8552068DE}" dt="2023-07-29T16:27:45.760" v="430"/>
          <ac:spMkLst>
            <pc:docMk/>
            <pc:sldMk cId="2153634859" sldId="2459"/>
            <ac:spMk id="48" creationId="{5244AE86-67FD-31B9-0791-7241050995C8}"/>
          </ac:spMkLst>
        </pc:spChg>
        <pc:spChg chg="mod">
          <ac:chgData name="Leonardo Chiariglione" userId="03ff1134-c2b7-4932-850d-6529216fed29" providerId="ADAL" clId="{A88AB528-0FF7-4FC5-A6E4-49A8552068DE}" dt="2023-07-29T16:27:45.760" v="430"/>
          <ac:spMkLst>
            <pc:docMk/>
            <pc:sldMk cId="2153634859" sldId="2459"/>
            <ac:spMk id="49" creationId="{5B67D5DB-4A6F-07A7-DC05-73B70F9BDE63}"/>
          </ac:spMkLst>
        </pc:spChg>
        <pc:spChg chg="mod">
          <ac:chgData name="Leonardo Chiariglione" userId="03ff1134-c2b7-4932-850d-6529216fed29" providerId="ADAL" clId="{A88AB528-0FF7-4FC5-A6E4-49A8552068DE}" dt="2023-07-29T16:27:45.760" v="430"/>
          <ac:spMkLst>
            <pc:docMk/>
            <pc:sldMk cId="2153634859" sldId="2459"/>
            <ac:spMk id="54" creationId="{7BA08E03-9229-1B27-70E2-485016EF157C}"/>
          </ac:spMkLst>
        </pc:spChg>
        <pc:spChg chg="mod">
          <ac:chgData name="Leonardo Chiariglione" userId="03ff1134-c2b7-4932-850d-6529216fed29" providerId="ADAL" clId="{A88AB528-0FF7-4FC5-A6E4-49A8552068DE}" dt="2023-07-29T16:27:45.760" v="430"/>
          <ac:spMkLst>
            <pc:docMk/>
            <pc:sldMk cId="2153634859" sldId="2459"/>
            <ac:spMk id="55" creationId="{A115BE63-A582-D567-4CD7-23FC1BB89C33}"/>
          </ac:spMkLst>
        </pc:spChg>
        <pc:spChg chg="mod">
          <ac:chgData name="Leonardo Chiariglione" userId="03ff1134-c2b7-4932-850d-6529216fed29" providerId="ADAL" clId="{A88AB528-0FF7-4FC5-A6E4-49A8552068DE}" dt="2023-07-29T16:27:45.760" v="430"/>
          <ac:spMkLst>
            <pc:docMk/>
            <pc:sldMk cId="2153634859" sldId="2459"/>
            <ac:spMk id="56" creationId="{F6682A02-2678-EC09-DAA0-BBC116B2AE25}"/>
          </ac:spMkLst>
        </pc:spChg>
        <pc:spChg chg="mod">
          <ac:chgData name="Leonardo Chiariglione" userId="03ff1134-c2b7-4932-850d-6529216fed29" providerId="ADAL" clId="{A88AB528-0FF7-4FC5-A6E4-49A8552068DE}" dt="2023-07-29T16:27:45.760" v="430"/>
          <ac:spMkLst>
            <pc:docMk/>
            <pc:sldMk cId="2153634859" sldId="2459"/>
            <ac:spMk id="57" creationId="{84809D1D-B085-CAEE-90A7-EBA320DF5E24}"/>
          </ac:spMkLst>
        </pc:spChg>
        <pc:spChg chg="mod">
          <ac:chgData name="Leonardo Chiariglione" userId="03ff1134-c2b7-4932-850d-6529216fed29" providerId="ADAL" clId="{A88AB528-0FF7-4FC5-A6E4-49A8552068DE}" dt="2023-07-29T16:27:45.760" v="430"/>
          <ac:spMkLst>
            <pc:docMk/>
            <pc:sldMk cId="2153634859" sldId="2459"/>
            <ac:spMk id="58" creationId="{5846B378-023A-CFE0-EF39-5993941EFA49}"/>
          </ac:spMkLst>
        </pc:spChg>
        <pc:spChg chg="mod">
          <ac:chgData name="Leonardo Chiariglione" userId="03ff1134-c2b7-4932-850d-6529216fed29" providerId="ADAL" clId="{A88AB528-0FF7-4FC5-A6E4-49A8552068DE}" dt="2023-07-29T16:27:45.760" v="430"/>
          <ac:spMkLst>
            <pc:docMk/>
            <pc:sldMk cId="2153634859" sldId="2459"/>
            <ac:spMk id="59" creationId="{7E56A62F-5D88-A22F-40D5-B57B2CE039FB}"/>
          </ac:spMkLst>
        </pc:spChg>
        <pc:spChg chg="mod">
          <ac:chgData name="Leonardo Chiariglione" userId="03ff1134-c2b7-4932-850d-6529216fed29" providerId="ADAL" clId="{A88AB528-0FF7-4FC5-A6E4-49A8552068DE}" dt="2023-07-29T16:27:45.760" v="430"/>
          <ac:spMkLst>
            <pc:docMk/>
            <pc:sldMk cId="2153634859" sldId="2459"/>
            <ac:spMk id="61" creationId="{F5828CBA-A1D0-43C4-B112-51438074BF60}"/>
          </ac:spMkLst>
        </pc:spChg>
        <pc:spChg chg="mod">
          <ac:chgData name="Leonardo Chiariglione" userId="03ff1134-c2b7-4932-850d-6529216fed29" providerId="ADAL" clId="{A88AB528-0FF7-4FC5-A6E4-49A8552068DE}" dt="2023-07-29T16:27:45.760" v="430"/>
          <ac:spMkLst>
            <pc:docMk/>
            <pc:sldMk cId="2153634859" sldId="2459"/>
            <ac:spMk id="62" creationId="{588C0B26-A282-3359-CFD8-B08787DD34B7}"/>
          </ac:spMkLst>
        </pc:spChg>
        <pc:spChg chg="mod">
          <ac:chgData name="Leonardo Chiariglione" userId="03ff1134-c2b7-4932-850d-6529216fed29" providerId="ADAL" clId="{A88AB528-0FF7-4FC5-A6E4-49A8552068DE}" dt="2023-07-29T16:27:45.760" v="430"/>
          <ac:spMkLst>
            <pc:docMk/>
            <pc:sldMk cId="2153634859" sldId="2459"/>
            <ac:spMk id="1031" creationId="{EBC501C9-B206-701A-A8AE-5D78744D291E}"/>
          </ac:spMkLst>
        </pc:spChg>
        <pc:spChg chg="mod">
          <ac:chgData name="Leonardo Chiariglione" userId="03ff1134-c2b7-4932-850d-6529216fed29" providerId="ADAL" clId="{A88AB528-0FF7-4FC5-A6E4-49A8552068DE}" dt="2023-07-29T16:27:45.760" v="430"/>
          <ac:spMkLst>
            <pc:docMk/>
            <pc:sldMk cId="2153634859" sldId="2459"/>
            <ac:spMk id="1032" creationId="{7DAD8BD9-30DF-E12A-6334-737553051E0F}"/>
          </ac:spMkLst>
        </pc:spChg>
        <pc:spChg chg="mod">
          <ac:chgData name="Leonardo Chiariglione" userId="03ff1134-c2b7-4932-850d-6529216fed29" providerId="ADAL" clId="{A88AB528-0FF7-4FC5-A6E4-49A8552068DE}" dt="2023-07-29T16:27:45.760" v="430"/>
          <ac:spMkLst>
            <pc:docMk/>
            <pc:sldMk cId="2153634859" sldId="2459"/>
            <ac:spMk id="1035" creationId="{B868809E-EDEE-3A1B-F407-A64B55DB84B7}"/>
          </ac:spMkLst>
        </pc:spChg>
        <pc:spChg chg="mod">
          <ac:chgData name="Leonardo Chiariglione" userId="03ff1134-c2b7-4932-850d-6529216fed29" providerId="ADAL" clId="{A88AB528-0FF7-4FC5-A6E4-49A8552068DE}" dt="2023-07-29T16:27:45.760" v="430"/>
          <ac:spMkLst>
            <pc:docMk/>
            <pc:sldMk cId="2153634859" sldId="2459"/>
            <ac:spMk id="1036" creationId="{31BC7DEB-078D-83A1-1166-6B867E071179}"/>
          </ac:spMkLst>
        </pc:spChg>
        <pc:spChg chg="mod">
          <ac:chgData name="Leonardo Chiariglione" userId="03ff1134-c2b7-4932-850d-6529216fed29" providerId="ADAL" clId="{A88AB528-0FF7-4FC5-A6E4-49A8552068DE}" dt="2023-07-29T16:27:45.760" v="430"/>
          <ac:spMkLst>
            <pc:docMk/>
            <pc:sldMk cId="2153634859" sldId="2459"/>
            <ac:spMk id="1037" creationId="{67C90E87-32F7-D94A-6259-DBC65724F56C}"/>
          </ac:spMkLst>
        </pc:spChg>
        <pc:spChg chg="mod">
          <ac:chgData name="Leonardo Chiariglione" userId="03ff1134-c2b7-4932-850d-6529216fed29" providerId="ADAL" clId="{A88AB528-0FF7-4FC5-A6E4-49A8552068DE}" dt="2023-07-29T16:27:45.760" v="430"/>
          <ac:spMkLst>
            <pc:docMk/>
            <pc:sldMk cId="2153634859" sldId="2459"/>
            <ac:spMk id="1039" creationId="{79098709-6EE0-8D7A-856E-7CA1C79C2B70}"/>
          </ac:spMkLst>
        </pc:spChg>
        <pc:spChg chg="mod">
          <ac:chgData name="Leonardo Chiariglione" userId="03ff1134-c2b7-4932-850d-6529216fed29" providerId="ADAL" clId="{A88AB528-0FF7-4FC5-A6E4-49A8552068DE}" dt="2023-07-29T16:27:45.760" v="430"/>
          <ac:spMkLst>
            <pc:docMk/>
            <pc:sldMk cId="2153634859" sldId="2459"/>
            <ac:spMk id="1040" creationId="{522C6404-655E-EA99-3C5F-B53D33BD7B0A}"/>
          </ac:spMkLst>
        </pc:spChg>
        <pc:spChg chg="mod">
          <ac:chgData name="Leonardo Chiariglione" userId="03ff1134-c2b7-4932-850d-6529216fed29" providerId="ADAL" clId="{A88AB528-0FF7-4FC5-A6E4-49A8552068DE}" dt="2023-07-29T16:27:45.760" v="430"/>
          <ac:spMkLst>
            <pc:docMk/>
            <pc:sldMk cId="2153634859" sldId="2459"/>
            <ac:spMk id="1042" creationId="{55962D9D-15F7-8FD9-27AB-552581EBA292}"/>
          </ac:spMkLst>
        </pc:spChg>
        <pc:spChg chg="mod">
          <ac:chgData name="Leonardo Chiariglione" userId="03ff1134-c2b7-4932-850d-6529216fed29" providerId="ADAL" clId="{A88AB528-0FF7-4FC5-A6E4-49A8552068DE}" dt="2023-07-29T16:29:08.984" v="436" actId="255"/>
          <ac:spMkLst>
            <pc:docMk/>
            <pc:sldMk cId="2153634859" sldId="2459"/>
            <ac:spMk id="1047" creationId="{D668F2B4-9900-4058-88CE-36F0CB095D06}"/>
          </ac:spMkLst>
        </pc:spChg>
        <pc:spChg chg="mod">
          <ac:chgData name="Leonardo Chiariglione" userId="03ff1134-c2b7-4932-850d-6529216fed29" providerId="ADAL" clId="{A88AB528-0FF7-4FC5-A6E4-49A8552068DE}" dt="2023-07-29T16:29:08.984" v="436" actId="255"/>
          <ac:spMkLst>
            <pc:docMk/>
            <pc:sldMk cId="2153634859" sldId="2459"/>
            <ac:spMk id="1048" creationId="{CDC2E170-61A6-108A-AAC9-790E77745819}"/>
          </ac:spMkLst>
        </pc:spChg>
        <pc:spChg chg="mod">
          <ac:chgData name="Leonardo Chiariglione" userId="03ff1134-c2b7-4932-850d-6529216fed29" providerId="ADAL" clId="{A88AB528-0FF7-4FC5-A6E4-49A8552068DE}" dt="2023-07-29T16:29:08.984" v="436" actId="255"/>
          <ac:spMkLst>
            <pc:docMk/>
            <pc:sldMk cId="2153634859" sldId="2459"/>
            <ac:spMk id="1049" creationId="{F55D41AD-D0A8-E5BC-FE8F-95D2BA7A8581}"/>
          </ac:spMkLst>
        </pc:spChg>
        <pc:spChg chg="mod">
          <ac:chgData name="Leonardo Chiariglione" userId="03ff1134-c2b7-4932-850d-6529216fed29" providerId="ADAL" clId="{A88AB528-0FF7-4FC5-A6E4-49A8552068DE}" dt="2023-07-29T16:29:33.240" v="457" actId="1035"/>
          <ac:spMkLst>
            <pc:docMk/>
            <pc:sldMk cId="2153634859" sldId="2459"/>
            <ac:spMk id="1050" creationId="{4A75BF6C-CEE8-1487-6FCB-B7108EDAC8A8}"/>
          </ac:spMkLst>
        </pc:spChg>
        <pc:spChg chg="mod">
          <ac:chgData name="Leonardo Chiariglione" userId="03ff1134-c2b7-4932-850d-6529216fed29" providerId="ADAL" clId="{A88AB528-0FF7-4FC5-A6E4-49A8552068DE}" dt="2023-07-29T16:29:08.984" v="436" actId="255"/>
          <ac:spMkLst>
            <pc:docMk/>
            <pc:sldMk cId="2153634859" sldId="2459"/>
            <ac:spMk id="1051" creationId="{AA1054E5-95A4-6C40-7DFB-A698512FEAE8}"/>
          </ac:spMkLst>
        </pc:spChg>
        <pc:spChg chg="mod">
          <ac:chgData name="Leonardo Chiariglione" userId="03ff1134-c2b7-4932-850d-6529216fed29" providerId="ADAL" clId="{A88AB528-0FF7-4FC5-A6E4-49A8552068DE}" dt="2023-07-29T16:29:40.108" v="465" actId="1035"/>
          <ac:spMkLst>
            <pc:docMk/>
            <pc:sldMk cId="2153634859" sldId="2459"/>
            <ac:spMk id="1052" creationId="{9E4F18C7-B6AD-4722-BBA5-A0D2143F4EBA}"/>
          </ac:spMkLst>
        </pc:spChg>
        <pc:spChg chg="mod">
          <ac:chgData name="Leonardo Chiariglione" userId="03ff1134-c2b7-4932-850d-6529216fed29" providerId="ADAL" clId="{A88AB528-0FF7-4FC5-A6E4-49A8552068DE}" dt="2023-07-29T16:29:08.984" v="436" actId="255"/>
          <ac:spMkLst>
            <pc:docMk/>
            <pc:sldMk cId="2153634859" sldId="2459"/>
            <ac:spMk id="1053" creationId="{FE6D35E5-10B6-7ABD-59D6-A3D45CE3AAF4}"/>
          </ac:spMkLst>
        </pc:spChg>
        <pc:spChg chg="mod">
          <ac:chgData name="Leonardo Chiariglione" userId="03ff1134-c2b7-4932-850d-6529216fed29" providerId="ADAL" clId="{A88AB528-0FF7-4FC5-A6E4-49A8552068DE}" dt="2023-07-29T16:29:08.984" v="436" actId="255"/>
          <ac:spMkLst>
            <pc:docMk/>
            <pc:sldMk cId="2153634859" sldId="2459"/>
            <ac:spMk id="1062" creationId="{C86B5E34-3C9A-9E14-85F0-C4E89F4B38B4}"/>
          </ac:spMkLst>
        </pc:spChg>
        <pc:spChg chg="mod">
          <ac:chgData name="Leonardo Chiariglione" userId="03ff1134-c2b7-4932-850d-6529216fed29" providerId="ADAL" clId="{A88AB528-0FF7-4FC5-A6E4-49A8552068DE}" dt="2023-07-29T16:29:08.984" v="436" actId="255"/>
          <ac:spMkLst>
            <pc:docMk/>
            <pc:sldMk cId="2153634859" sldId="2459"/>
            <ac:spMk id="1063" creationId="{748EE7DA-EDFA-5D16-54E2-1E6B2BA82D9B}"/>
          </ac:spMkLst>
        </pc:spChg>
        <pc:spChg chg="mod">
          <ac:chgData name="Leonardo Chiariglione" userId="03ff1134-c2b7-4932-850d-6529216fed29" providerId="ADAL" clId="{A88AB528-0FF7-4FC5-A6E4-49A8552068DE}" dt="2023-07-29T16:29:08.984" v="436" actId="255"/>
          <ac:spMkLst>
            <pc:docMk/>
            <pc:sldMk cId="2153634859" sldId="2459"/>
            <ac:spMk id="1064" creationId="{9EAC3C82-2E78-449B-4E78-E034956CC755}"/>
          </ac:spMkLst>
        </pc:spChg>
        <pc:spChg chg="mod">
          <ac:chgData name="Leonardo Chiariglione" userId="03ff1134-c2b7-4932-850d-6529216fed29" providerId="ADAL" clId="{A88AB528-0FF7-4FC5-A6E4-49A8552068DE}" dt="2023-07-29T16:29:08.984" v="436" actId="255"/>
          <ac:spMkLst>
            <pc:docMk/>
            <pc:sldMk cId="2153634859" sldId="2459"/>
            <ac:spMk id="1065" creationId="{A19E01A1-3043-F979-134E-92D22EF89BDD}"/>
          </ac:spMkLst>
        </pc:spChg>
        <pc:spChg chg="mod">
          <ac:chgData name="Leonardo Chiariglione" userId="03ff1134-c2b7-4932-850d-6529216fed29" providerId="ADAL" clId="{A88AB528-0FF7-4FC5-A6E4-49A8552068DE}" dt="2023-07-29T16:29:47.566" v="470" actId="1035"/>
          <ac:spMkLst>
            <pc:docMk/>
            <pc:sldMk cId="2153634859" sldId="2459"/>
            <ac:spMk id="1066" creationId="{28B0B9F9-7CA3-09AC-6E72-8409E217AF59}"/>
          </ac:spMkLst>
        </pc:spChg>
        <pc:spChg chg="mod">
          <ac:chgData name="Leonardo Chiariglione" userId="03ff1134-c2b7-4932-850d-6529216fed29" providerId="ADAL" clId="{A88AB528-0FF7-4FC5-A6E4-49A8552068DE}" dt="2023-07-29T16:29:08.984" v="436" actId="255"/>
          <ac:spMkLst>
            <pc:docMk/>
            <pc:sldMk cId="2153634859" sldId="2459"/>
            <ac:spMk id="1071" creationId="{8F6EC2D9-125C-C04E-3CAE-9EDDD2D18B64}"/>
          </ac:spMkLst>
        </pc:spChg>
        <pc:spChg chg="mod">
          <ac:chgData name="Leonardo Chiariglione" userId="03ff1134-c2b7-4932-850d-6529216fed29" providerId="ADAL" clId="{A88AB528-0FF7-4FC5-A6E4-49A8552068DE}" dt="2023-07-29T16:29:08.984" v="436" actId="255"/>
          <ac:spMkLst>
            <pc:docMk/>
            <pc:sldMk cId="2153634859" sldId="2459"/>
            <ac:spMk id="1072" creationId="{B330DC3F-9416-3394-DFFF-A80BC4436FD9}"/>
          </ac:spMkLst>
        </pc:spChg>
        <pc:spChg chg="mod">
          <ac:chgData name="Leonardo Chiariglione" userId="03ff1134-c2b7-4932-850d-6529216fed29" providerId="ADAL" clId="{A88AB528-0FF7-4FC5-A6E4-49A8552068DE}" dt="2023-07-29T16:29:08.984" v="436" actId="255"/>
          <ac:spMkLst>
            <pc:docMk/>
            <pc:sldMk cId="2153634859" sldId="2459"/>
            <ac:spMk id="1073" creationId="{2A8D1770-7805-2876-F5DE-474B4FBB7D86}"/>
          </ac:spMkLst>
        </pc:spChg>
        <pc:spChg chg="mod">
          <ac:chgData name="Leonardo Chiariglione" userId="03ff1134-c2b7-4932-850d-6529216fed29" providerId="ADAL" clId="{A88AB528-0FF7-4FC5-A6E4-49A8552068DE}" dt="2023-07-29T16:29:08.984" v="436" actId="255"/>
          <ac:spMkLst>
            <pc:docMk/>
            <pc:sldMk cId="2153634859" sldId="2459"/>
            <ac:spMk id="1074" creationId="{B15AED87-FD22-DDAE-2848-19E03A489222}"/>
          </ac:spMkLst>
        </pc:spChg>
        <pc:spChg chg="mod">
          <ac:chgData name="Leonardo Chiariglione" userId="03ff1134-c2b7-4932-850d-6529216fed29" providerId="ADAL" clId="{A88AB528-0FF7-4FC5-A6E4-49A8552068DE}" dt="2023-07-29T16:29:08.984" v="436" actId="255"/>
          <ac:spMkLst>
            <pc:docMk/>
            <pc:sldMk cId="2153634859" sldId="2459"/>
            <ac:spMk id="1075" creationId="{8777D9B8-1779-2834-E11A-9A86D86CD859}"/>
          </ac:spMkLst>
        </pc:spChg>
        <pc:spChg chg="mod">
          <ac:chgData name="Leonardo Chiariglione" userId="03ff1134-c2b7-4932-850d-6529216fed29" providerId="ADAL" clId="{A88AB528-0FF7-4FC5-A6E4-49A8552068DE}" dt="2023-07-29T16:29:08.984" v="436" actId="255"/>
          <ac:spMkLst>
            <pc:docMk/>
            <pc:sldMk cId="2153634859" sldId="2459"/>
            <ac:spMk id="1076" creationId="{6E6ED28E-F0EB-8631-9B57-5026D0C72CC4}"/>
          </ac:spMkLst>
        </pc:spChg>
        <pc:spChg chg="mod">
          <ac:chgData name="Leonardo Chiariglione" userId="03ff1134-c2b7-4932-850d-6529216fed29" providerId="ADAL" clId="{A88AB528-0FF7-4FC5-A6E4-49A8552068DE}" dt="2023-07-29T16:29:08.984" v="436" actId="255"/>
          <ac:spMkLst>
            <pc:docMk/>
            <pc:sldMk cId="2153634859" sldId="2459"/>
            <ac:spMk id="1077" creationId="{2D83030C-93E8-74DC-B634-4EC953DB1996}"/>
          </ac:spMkLst>
        </pc:spChg>
        <pc:spChg chg="mod">
          <ac:chgData name="Leonardo Chiariglione" userId="03ff1134-c2b7-4932-850d-6529216fed29" providerId="ADAL" clId="{A88AB528-0FF7-4FC5-A6E4-49A8552068DE}" dt="2023-07-29T16:29:08.984" v="436" actId="255"/>
          <ac:spMkLst>
            <pc:docMk/>
            <pc:sldMk cId="2153634859" sldId="2459"/>
            <ac:spMk id="1078" creationId="{A59B4F0E-DF17-A81F-9BA3-D3861718E6AA}"/>
          </ac:spMkLst>
        </pc:spChg>
        <pc:spChg chg="mod">
          <ac:chgData name="Leonardo Chiariglione" userId="03ff1134-c2b7-4932-850d-6529216fed29" providerId="ADAL" clId="{A88AB528-0FF7-4FC5-A6E4-49A8552068DE}" dt="2023-07-29T16:29:19.439" v="444" actId="1035"/>
          <ac:spMkLst>
            <pc:docMk/>
            <pc:sldMk cId="2153634859" sldId="2459"/>
            <ac:spMk id="1079" creationId="{3CC20D47-E165-F64D-34A0-7CE80B9E58EA}"/>
          </ac:spMkLst>
        </pc:spChg>
        <pc:spChg chg="mod">
          <ac:chgData name="Leonardo Chiariglione" userId="03ff1134-c2b7-4932-850d-6529216fed29" providerId="ADAL" clId="{A88AB528-0FF7-4FC5-A6E4-49A8552068DE}" dt="2023-07-29T16:29:26.919" v="450" actId="1035"/>
          <ac:spMkLst>
            <pc:docMk/>
            <pc:sldMk cId="2153634859" sldId="2459"/>
            <ac:spMk id="1080" creationId="{71A4E5E8-6276-3663-0837-F5C3D9406AD6}"/>
          </ac:spMkLst>
        </pc:spChg>
        <pc:spChg chg="mod">
          <ac:chgData name="Leonardo Chiariglione" userId="03ff1134-c2b7-4932-850d-6529216fed29" providerId="ADAL" clId="{A88AB528-0FF7-4FC5-A6E4-49A8552068DE}" dt="2023-07-29T16:29:08.984" v="436" actId="255"/>
          <ac:spMkLst>
            <pc:docMk/>
            <pc:sldMk cId="2153634859" sldId="2459"/>
            <ac:spMk id="1085" creationId="{34055675-3796-B907-E017-3AF24D0DBA53}"/>
          </ac:spMkLst>
        </pc:spChg>
        <pc:spChg chg="mod">
          <ac:chgData name="Leonardo Chiariglione" userId="03ff1134-c2b7-4932-850d-6529216fed29" providerId="ADAL" clId="{A88AB528-0FF7-4FC5-A6E4-49A8552068DE}" dt="2023-07-29T16:29:08.984" v="436" actId="255"/>
          <ac:spMkLst>
            <pc:docMk/>
            <pc:sldMk cId="2153634859" sldId="2459"/>
            <ac:spMk id="1086" creationId="{8B000C24-D94C-D25C-788E-94E0547C5195}"/>
          </ac:spMkLst>
        </pc:spChg>
        <pc:spChg chg="mod">
          <ac:chgData name="Leonardo Chiariglione" userId="03ff1134-c2b7-4932-850d-6529216fed29" providerId="ADAL" clId="{A88AB528-0FF7-4FC5-A6E4-49A8552068DE}" dt="2023-07-29T16:29:08.984" v="436" actId="255"/>
          <ac:spMkLst>
            <pc:docMk/>
            <pc:sldMk cId="2153634859" sldId="2459"/>
            <ac:spMk id="1087" creationId="{3C7C5115-119A-0163-E835-D7DB2C0FB985}"/>
          </ac:spMkLst>
        </pc:spChg>
        <pc:spChg chg="mod">
          <ac:chgData name="Leonardo Chiariglione" userId="03ff1134-c2b7-4932-850d-6529216fed29" providerId="ADAL" clId="{A88AB528-0FF7-4FC5-A6E4-49A8552068DE}" dt="2023-07-29T16:29:08.984" v="436" actId="255"/>
          <ac:spMkLst>
            <pc:docMk/>
            <pc:sldMk cId="2153634859" sldId="2459"/>
            <ac:spMk id="1088" creationId="{A7DFA8EF-405D-D769-FB46-19D72909795F}"/>
          </ac:spMkLst>
        </pc:spChg>
        <pc:spChg chg="mod">
          <ac:chgData name="Leonardo Chiariglione" userId="03ff1134-c2b7-4932-850d-6529216fed29" providerId="ADAL" clId="{A88AB528-0FF7-4FC5-A6E4-49A8552068DE}" dt="2023-07-29T16:29:08.984" v="436" actId="255"/>
          <ac:spMkLst>
            <pc:docMk/>
            <pc:sldMk cId="2153634859" sldId="2459"/>
            <ac:spMk id="1089" creationId="{1802E2CE-7A41-F3E4-CB1E-310DA0333A54}"/>
          </ac:spMkLst>
        </pc:spChg>
        <pc:spChg chg="mod">
          <ac:chgData name="Leonardo Chiariglione" userId="03ff1134-c2b7-4932-850d-6529216fed29" providerId="ADAL" clId="{A88AB528-0FF7-4FC5-A6E4-49A8552068DE}" dt="2023-07-29T16:29:08.984" v="436" actId="255"/>
          <ac:spMkLst>
            <pc:docMk/>
            <pc:sldMk cId="2153634859" sldId="2459"/>
            <ac:spMk id="1090" creationId="{3DDEF5CA-93A8-4681-64B3-183A971DDD4C}"/>
          </ac:spMkLst>
        </pc:spChg>
        <pc:spChg chg="mod">
          <ac:chgData name="Leonardo Chiariglione" userId="03ff1134-c2b7-4932-850d-6529216fed29" providerId="ADAL" clId="{A88AB528-0FF7-4FC5-A6E4-49A8552068DE}" dt="2023-07-29T16:29:08.984" v="436" actId="255"/>
          <ac:spMkLst>
            <pc:docMk/>
            <pc:sldMk cId="2153634859" sldId="2459"/>
            <ac:spMk id="1092" creationId="{08B0B76F-069A-B448-1CF6-DCF96A85A945}"/>
          </ac:spMkLst>
        </pc:spChg>
        <pc:spChg chg="mod">
          <ac:chgData name="Leonardo Chiariglione" userId="03ff1134-c2b7-4932-850d-6529216fed29" providerId="ADAL" clId="{A88AB528-0FF7-4FC5-A6E4-49A8552068DE}" dt="2023-07-29T16:30:10.063" v="481" actId="1036"/>
          <ac:spMkLst>
            <pc:docMk/>
            <pc:sldMk cId="2153634859" sldId="2459"/>
            <ac:spMk id="1093" creationId="{A77E7B4C-33ED-1040-FB52-F3D684E8B094}"/>
          </ac:spMkLst>
        </pc:spChg>
        <pc:spChg chg="mod">
          <ac:chgData name="Leonardo Chiariglione" userId="03ff1134-c2b7-4932-850d-6529216fed29" providerId="ADAL" clId="{A88AB528-0FF7-4FC5-A6E4-49A8552068DE}" dt="2023-07-29T16:29:08.984" v="436" actId="255"/>
          <ac:spMkLst>
            <pc:docMk/>
            <pc:sldMk cId="2153634859" sldId="2459"/>
            <ac:spMk id="1101" creationId="{D5327949-9F38-AFE3-6228-37338A3739E5}"/>
          </ac:spMkLst>
        </pc:spChg>
        <pc:spChg chg="mod">
          <ac:chgData name="Leonardo Chiariglione" userId="03ff1134-c2b7-4932-850d-6529216fed29" providerId="ADAL" clId="{A88AB528-0FF7-4FC5-A6E4-49A8552068DE}" dt="2023-07-29T16:29:08.984" v="436" actId="255"/>
          <ac:spMkLst>
            <pc:docMk/>
            <pc:sldMk cId="2153634859" sldId="2459"/>
            <ac:spMk id="1102" creationId="{A522A31B-FD09-94F2-C9A7-CBB69E4555F2}"/>
          </ac:spMkLst>
        </pc:spChg>
        <pc:spChg chg="mod">
          <ac:chgData name="Leonardo Chiariglione" userId="03ff1134-c2b7-4932-850d-6529216fed29" providerId="ADAL" clId="{A88AB528-0FF7-4FC5-A6E4-49A8552068DE}" dt="2023-07-29T16:29:08.984" v="436" actId="255"/>
          <ac:spMkLst>
            <pc:docMk/>
            <pc:sldMk cId="2153634859" sldId="2459"/>
            <ac:spMk id="1105" creationId="{203F25EA-9652-FF67-1724-FC65DF636797}"/>
          </ac:spMkLst>
        </pc:spChg>
        <pc:spChg chg="mod">
          <ac:chgData name="Leonardo Chiariglione" userId="03ff1134-c2b7-4932-850d-6529216fed29" providerId="ADAL" clId="{A88AB528-0FF7-4FC5-A6E4-49A8552068DE}" dt="2023-07-29T16:29:08.984" v="436" actId="255"/>
          <ac:spMkLst>
            <pc:docMk/>
            <pc:sldMk cId="2153634859" sldId="2459"/>
            <ac:spMk id="1106" creationId="{00866F7C-46E8-2960-FFA5-5925AF02335C}"/>
          </ac:spMkLst>
        </pc:spChg>
        <pc:spChg chg="mod">
          <ac:chgData name="Leonardo Chiariglione" userId="03ff1134-c2b7-4932-850d-6529216fed29" providerId="ADAL" clId="{A88AB528-0FF7-4FC5-A6E4-49A8552068DE}" dt="2023-07-29T16:29:08.984" v="436" actId="255"/>
          <ac:spMkLst>
            <pc:docMk/>
            <pc:sldMk cId="2153634859" sldId="2459"/>
            <ac:spMk id="1107" creationId="{A58FCA41-FEFD-61F0-40E1-0BC2522AE33A}"/>
          </ac:spMkLst>
        </pc:spChg>
        <pc:spChg chg="mod">
          <ac:chgData name="Leonardo Chiariglione" userId="03ff1134-c2b7-4932-850d-6529216fed29" providerId="ADAL" clId="{A88AB528-0FF7-4FC5-A6E4-49A8552068DE}" dt="2023-07-29T16:29:08.984" v="436" actId="255"/>
          <ac:spMkLst>
            <pc:docMk/>
            <pc:sldMk cId="2153634859" sldId="2459"/>
            <ac:spMk id="1109" creationId="{D1CF98DC-0620-6AE9-234F-33975F741A2B}"/>
          </ac:spMkLst>
        </pc:spChg>
        <pc:spChg chg="mod">
          <ac:chgData name="Leonardo Chiariglione" userId="03ff1134-c2b7-4932-850d-6529216fed29" providerId="ADAL" clId="{A88AB528-0FF7-4FC5-A6E4-49A8552068DE}" dt="2023-07-29T16:29:08.984" v="436" actId="255"/>
          <ac:spMkLst>
            <pc:docMk/>
            <pc:sldMk cId="2153634859" sldId="2459"/>
            <ac:spMk id="1110" creationId="{27FE388A-97E1-37BE-334B-481A563EED7E}"/>
          </ac:spMkLst>
        </pc:spChg>
        <pc:spChg chg="mod">
          <ac:chgData name="Leonardo Chiariglione" userId="03ff1134-c2b7-4932-850d-6529216fed29" providerId="ADAL" clId="{A88AB528-0FF7-4FC5-A6E4-49A8552068DE}" dt="2023-07-29T16:29:08.984" v="436" actId="255"/>
          <ac:spMkLst>
            <pc:docMk/>
            <pc:sldMk cId="2153634859" sldId="2459"/>
            <ac:spMk id="1112" creationId="{C0123F9E-9C37-6CD1-2A10-242DAD433C23}"/>
          </ac:spMkLst>
        </pc:spChg>
        <pc:grpChg chg="add del mod">
          <ac:chgData name="Leonardo Chiariglione" userId="03ff1134-c2b7-4932-850d-6529216fed29" providerId="ADAL" clId="{A88AB528-0FF7-4FC5-A6E4-49A8552068DE}" dt="2023-07-29T16:27:49.828" v="431"/>
          <ac:grpSpMkLst>
            <pc:docMk/>
            <pc:sldMk cId="2153634859" sldId="2459"/>
            <ac:grpSpMk id="14" creationId="{3068C55D-9EFC-F15A-E835-7142E2429CC1}"/>
          </ac:grpSpMkLst>
        </pc:grpChg>
        <pc:grpChg chg="add mod">
          <ac:chgData name="Leonardo Chiariglione" userId="03ff1134-c2b7-4932-850d-6529216fed29" providerId="ADAL" clId="{A88AB528-0FF7-4FC5-A6E4-49A8552068DE}" dt="2023-07-29T16:28:13.099" v="433" actId="1076"/>
          <ac:grpSpMkLst>
            <pc:docMk/>
            <pc:sldMk cId="2153634859" sldId="2459"/>
            <ac:grpSpMk id="1045" creationId="{94AFE3F1-0B91-DF1F-6AC4-B29F10FDECEB}"/>
          </ac:grpSpMkLst>
        </pc:grpChg>
        <pc:picChg chg="add del mod">
          <ac:chgData name="Leonardo Chiariglione" userId="03ff1134-c2b7-4932-850d-6529216fed29" providerId="ADAL" clId="{A88AB528-0FF7-4FC5-A6E4-49A8552068DE}" dt="2023-07-29T16:00:55.521" v="7" actId="478"/>
          <ac:picMkLst>
            <pc:docMk/>
            <pc:sldMk cId="2153634859" sldId="2459"/>
            <ac:picMk id="8" creationId="{C213C396-4646-209A-3251-1B4082684E62}"/>
          </ac:picMkLst>
        </pc:picChg>
        <pc:picChg chg="add del mod">
          <ac:chgData name="Leonardo Chiariglione" userId="03ff1134-c2b7-4932-850d-6529216fed29" providerId="ADAL" clId="{A88AB528-0FF7-4FC5-A6E4-49A8552068DE}" dt="2023-07-29T16:03:09.098" v="14" actId="478"/>
          <ac:picMkLst>
            <pc:docMk/>
            <pc:sldMk cId="2153634859" sldId="2459"/>
            <ac:picMk id="10" creationId="{25304E97-79DB-6341-48DF-E5B562101077}"/>
          </ac:picMkLst>
        </pc:picChg>
        <pc:picChg chg="add del mod">
          <ac:chgData name="Leonardo Chiariglione" userId="03ff1134-c2b7-4932-850d-6529216fed29" providerId="ADAL" clId="{A88AB528-0FF7-4FC5-A6E4-49A8552068DE}" dt="2023-07-29T16:03:41.262" v="20" actId="21"/>
          <ac:picMkLst>
            <pc:docMk/>
            <pc:sldMk cId="2153634859" sldId="2459"/>
            <ac:picMk id="12" creationId="{69A1C924-2913-DE6A-3E2C-38A24EAC0BC2}"/>
          </ac:picMkLst>
        </pc:picChg>
        <pc:picChg chg="add del mod ord">
          <ac:chgData name="Leonardo Chiariglione" userId="03ff1134-c2b7-4932-850d-6529216fed29" providerId="ADAL" clId="{A88AB528-0FF7-4FC5-A6E4-49A8552068DE}" dt="2023-07-29T16:27:29.622" v="321" actId="478"/>
          <ac:picMkLst>
            <pc:docMk/>
            <pc:sldMk cId="2153634859" sldId="2459"/>
            <ac:picMk id="13" creationId="{19E1A9F7-F2E0-0CB5-2A95-46234F69C3E9}"/>
          </ac:picMkLst>
        </pc:picChg>
        <pc:picChg chg="del">
          <ac:chgData name="Leonardo Chiariglione" userId="03ff1134-c2b7-4932-850d-6529216fed29" providerId="ADAL" clId="{A88AB528-0FF7-4FC5-A6E4-49A8552068DE}" dt="2023-07-29T15:58:49.870" v="0" actId="478"/>
          <ac:picMkLst>
            <pc:docMk/>
            <pc:sldMk cId="2153634859" sldId="2459"/>
            <ac:picMk id="1026" creationId="{C9CFFBE5-E4EC-E4BC-6A8F-DC5E93721A87}"/>
          </ac:picMkLst>
        </pc:picChg>
        <pc:cxnChg chg="mod">
          <ac:chgData name="Leonardo Chiariglione" userId="03ff1134-c2b7-4932-850d-6529216fed29" providerId="ADAL" clId="{A88AB528-0FF7-4FC5-A6E4-49A8552068DE}" dt="2023-07-29T16:27:45.760" v="430"/>
          <ac:cxnSpMkLst>
            <pc:docMk/>
            <pc:sldMk cId="2153634859" sldId="2459"/>
            <ac:cxnSpMk id="15" creationId="{846A3A8E-7820-9E9C-1D86-17D92CD0D1FF}"/>
          </ac:cxnSpMkLst>
        </pc:cxnChg>
        <pc:cxnChg chg="mod">
          <ac:chgData name="Leonardo Chiariglione" userId="03ff1134-c2b7-4932-850d-6529216fed29" providerId="ADAL" clId="{A88AB528-0FF7-4FC5-A6E4-49A8552068DE}" dt="2023-07-29T16:27:45.760" v="430"/>
          <ac:cxnSpMkLst>
            <pc:docMk/>
            <pc:sldMk cId="2153634859" sldId="2459"/>
            <ac:cxnSpMk id="23" creationId="{20AEBC41-3C6D-0416-FE2B-0D11E3226249}"/>
          </ac:cxnSpMkLst>
        </pc:cxnChg>
        <pc:cxnChg chg="mod">
          <ac:chgData name="Leonardo Chiariglione" userId="03ff1134-c2b7-4932-850d-6529216fed29" providerId="ADAL" clId="{A88AB528-0FF7-4FC5-A6E4-49A8552068DE}" dt="2023-07-29T16:27:45.760" v="430"/>
          <ac:cxnSpMkLst>
            <pc:docMk/>
            <pc:sldMk cId="2153634859" sldId="2459"/>
            <ac:cxnSpMk id="24" creationId="{224B2C8B-624E-7BBC-E977-8A192478DE2F}"/>
          </ac:cxnSpMkLst>
        </pc:cxnChg>
        <pc:cxnChg chg="mod">
          <ac:chgData name="Leonardo Chiariglione" userId="03ff1134-c2b7-4932-850d-6529216fed29" providerId="ADAL" clId="{A88AB528-0FF7-4FC5-A6E4-49A8552068DE}" dt="2023-07-29T16:27:45.760" v="430"/>
          <ac:cxnSpMkLst>
            <pc:docMk/>
            <pc:sldMk cId="2153634859" sldId="2459"/>
            <ac:cxnSpMk id="25" creationId="{D0990570-6005-0973-CC93-A93B3F4A3BDC}"/>
          </ac:cxnSpMkLst>
        </pc:cxnChg>
        <pc:cxnChg chg="mod">
          <ac:chgData name="Leonardo Chiariglione" userId="03ff1134-c2b7-4932-850d-6529216fed29" providerId="ADAL" clId="{A88AB528-0FF7-4FC5-A6E4-49A8552068DE}" dt="2023-07-29T16:27:45.760" v="430"/>
          <ac:cxnSpMkLst>
            <pc:docMk/>
            <pc:sldMk cId="2153634859" sldId="2459"/>
            <ac:cxnSpMk id="26" creationId="{593B4851-2BAD-AEDA-5C2B-59C77EFB72D8}"/>
          </ac:cxnSpMkLst>
        </pc:cxnChg>
        <pc:cxnChg chg="mod">
          <ac:chgData name="Leonardo Chiariglione" userId="03ff1134-c2b7-4932-850d-6529216fed29" providerId="ADAL" clId="{A88AB528-0FF7-4FC5-A6E4-49A8552068DE}" dt="2023-07-29T16:27:45.760" v="430"/>
          <ac:cxnSpMkLst>
            <pc:docMk/>
            <pc:sldMk cId="2153634859" sldId="2459"/>
            <ac:cxnSpMk id="27" creationId="{7A487E2D-12D2-3F2E-F5BC-3DBDE6498B65}"/>
          </ac:cxnSpMkLst>
        </pc:cxnChg>
        <pc:cxnChg chg="mod">
          <ac:chgData name="Leonardo Chiariglione" userId="03ff1134-c2b7-4932-850d-6529216fed29" providerId="ADAL" clId="{A88AB528-0FF7-4FC5-A6E4-49A8552068DE}" dt="2023-07-29T16:27:45.760" v="430"/>
          <ac:cxnSpMkLst>
            <pc:docMk/>
            <pc:sldMk cId="2153634859" sldId="2459"/>
            <ac:cxnSpMk id="28" creationId="{D156DE0A-5C0A-7AC1-F48E-34F0F5B9A59E}"/>
          </ac:cxnSpMkLst>
        </pc:cxnChg>
        <pc:cxnChg chg="mod">
          <ac:chgData name="Leonardo Chiariglione" userId="03ff1134-c2b7-4932-850d-6529216fed29" providerId="ADAL" clId="{A88AB528-0FF7-4FC5-A6E4-49A8552068DE}" dt="2023-07-29T16:27:45.760" v="430"/>
          <ac:cxnSpMkLst>
            <pc:docMk/>
            <pc:sldMk cId="2153634859" sldId="2459"/>
            <ac:cxnSpMk id="29" creationId="{BF80F76A-EB8E-5BD5-81F7-C60DE06EB660}"/>
          </ac:cxnSpMkLst>
        </pc:cxnChg>
        <pc:cxnChg chg="mod">
          <ac:chgData name="Leonardo Chiariglione" userId="03ff1134-c2b7-4932-850d-6529216fed29" providerId="ADAL" clId="{A88AB528-0FF7-4FC5-A6E4-49A8552068DE}" dt="2023-07-29T16:27:45.760" v="430"/>
          <ac:cxnSpMkLst>
            <pc:docMk/>
            <pc:sldMk cId="2153634859" sldId="2459"/>
            <ac:cxnSpMk id="30" creationId="{793CEBE3-B8CF-B534-B4BF-C820536AD2CB}"/>
          </ac:cxnSpMkLst>
        </pc:cxnChg>
        <pc:cxnChg chg="mod">
          <ac:chgData name="Leonardo Chiariglione" userId="03ff1134-c2b7-4932-850d-6529216fed29" providerId="ADAL" clId="{A88AB528-0FF7-4FC5-A6E4-49A8552068DE}" dt="2023-07-29T16:27:45.760" v="430"/>
          <ac:cxnSpMkLst>
            <pc:docMk/>
            <pc:sldMk cId="2153634859" sldId="2459"/>
            <ac:cxnSpMk id="36" creationId="{7AB01A2D-949B-FFF0-B226-2C1C8CF7633B}"/>
          </ac:cxnSpMkLst>
        </pc:cxnChg>
        <pc:cxnChg chg="mod">
          <ac:chgData name="Leonardo Chiariglione" userId="03ff1134-c2b7-4932-850d-6529216fed29" providerId="ADAL" clId="{A88AB528-0FF7-4FC5-A6E4-49A8552068DE}" dt="2023-07-29T16:27:45.760" v="430"/>
          <ac:cxnSpMkLst>
            <pc:docMk/>
            <pc:sldMk cId="2153634859" sldId="2459"/>
            <ac:cxnSpMk id="37" creationId="{78FEC24C-ED99-BE72-62C5-E50F745E0CD0}"/>
          </ac:cxnSpMkLst>
        </pc:cxnChg>
        <pc:cxnChg chg="mod">
          <ac:chgData name="Leonardo Chiariglione" userId="03ff1134-c2b7-4932-850d-6529216fed29" providerId="ADAL" clId="{A88AB528-0FF7-4FC5-A6E4-49A8552068DE}" dt="2023-07-29T16:27:45.760" v="430"/>
          <ac:cxnSpMkLst>
            <pc:docMk/>
            <pc:sldMk cId="2153634859" sldId="2459"/>
            <ac:cxnSpMk id="38" creationId="{FA3C3D96-6C30-D396-318B-014F94231DF2}"/>
          </ac:cxnSpMkLst>
        </pc:cxnChg>
        <pc:cxnChg chg="mod">
          <ac:chgData name="Leonardo Chiariglione" userId="03ff1134-c2b7-4932-850d-6529216fed29" providerId="ADAL" clId="{A88AB528-0FF7-4FC5-A6E4-49A8552068DE}" dt="2023-07-29T16:27:45.760" v="430"/>
          <ac:cxnSpMkLst>
            <pc:docMk/>
            <pc:sldMk cId="2153634859" sldId="2459"/>
            <ac:cxnSpMk id="39" creationId="{B1400D52-51BB-5A3E-6F56-BCFA4DCF47D2}"/>
          </ac:cxnSpMkLst>
        </pc:cxnChg>
        <pc:cxnChg chg="mod">
          <ac:chgData name="Leonardo Chiariglione" userId="03ff1134-c2b7-4932-850d-6529216fed29" providerId="ADAL" clId="{A88AB528-0FF7-4FC5-A6E4-49A8552068DE}" dt="2023-07-29T16:27:45.760" v="430"/>
          <ac:cxnSpMkLst>
            <pc:docMk/>
            <pc:sldMk cId="2153634859" sldId="2459"/>
            <ac:cxnSpMk id="50" creationId="{058F852F-C752-C5A0-489C-E6DC6FB0DEBA}"/>
          </ac:cxnSpMkLst>
        </pc:cxnChg>
        <pc:cxnChg chg="mod">
          <ac:chgData name="Leonardo Chiariglione" userId="03ff1134-c2b7-4932-850d-6529216fed29" providerId="ADAL" clId="{A88AB528-0FF7-4FC5-A6E4-49A8552068DE}" dt="2023-07-29T16:27:45.760" v="430"/>
          <ac:cxnSpMkLst>
            <pc:docMk/>
            <pc:sldMk cId="2153634859" sldId="2459"/>
            <ac:cxnSpMk id="51" creationId="{C8438A35-7111-00A2-7294-6BEAF3E39D3E}"/>
          </ac:cxnSpMkLst>
        </pc:cxnChg>
        <pc:cxnChg chg="mod">
          <ac:chgData name="Leonardo Chiariglione" userId="03ff1134-c2b7-4932-850d-6529216fed29" providerId="ADAL" clId="{A88AB528-0FF7-4FC5-A6E4-49A8552068DE}" dt="2023-07-29T16:27:45.760" v="430"/>
          <ac:cxnSpMkLst>
            <pc:docMk/>
            <pc:sldMk cId="2153634859" sldId="2459"/>
            <ac:cxnSpMk id="52" creationId="{5E5D93AE-0025-393E-6A86-5AAB74384235}"/>
          </ac:cxnSpMkLst>
        </pc:cxnChg>
        <pc:cxnChg chg="mod">
          <ac:chgData name="Leonardo Chiariglione" userId="03ff1134-c2b7-4932-850d-6529216fed29" providerId="ADAL" clId="{A88AB528-0FF7-4FC5-A6E4-49A8552068DE}" dt="2023-07-29T16:27:45.760" v="430"/>
          <ac:cxnSpMkLst>
            <pc:docMk/>
            <pc:sldMk cId="2153634859" sldId="2459"/>
            <ac:cxnSpMk id="53" creationId="{BA5F7FA3-B6F1-53D9-E9E2-672590287C95}"/>
          </ac:cxnSpMkLst>
        </pc:cxnChg>
        <pc:cxnChg chg="mod">
          <ac:chgData name="Leonardo Chiariglione" userId="03ff1134-c2b7-4932-850d-6529216fed29" providerId="ADAL" clId="{A88AB528-0FF7-4FC5-A6E4-49A8552068DE}" dt="2023-07-29T16:27:45.760" v="430"/>
          <ac:cxnSpMkLst>
            <pc:docMk/>
            <pc:sldMk cId="2153634859" sldId="2459"/>
            <ac:cxnSpMk id="60" creationId="{BB47AC4F-87DB-3438-4F46-72051F857C9E}"/>
          </ac:cxnSpMkLst>
        </pc:cxnChg>
        <pc:cxnChg chg="mod">
          <ac:chgData name="Leonardo Chiariglione" userId="03ff1134-c2b7-4932-850d-6529216fed29" providerId="ADAL" clId="{A88AB528-0FF7-4FC5-A6E4-49A8552068DE}" dt="2023-07-29T16:27:45.760" v="430"/>
          <ac:cxnSpMkLst>
            <pc:docMk/>
            <pc:sldMk cId="2153634859" sldId="2459"/>
            <ac:cxnSpMk id="63" creationId="{55A94B81-812D-869B-6834-27C3DF573A2A}"/>
          </ac:cxnSpMkLst>
        </pc:cxnChg>
        <pc:cxnChg chg="mod">
          <ac:chgData name="Leonardo Chiariglione" userId="03ff1134-c2b7-4932-850d-6529216fed29" providerId="ADAL" clId="{A88AB528-0FF7-4FC5-A6E4-49A8552068DE}" dt="2023-07-29T16:27:45.760" v="430"/>
          <ac:cxnSpMkLst>
            <pc:docMk/>
            <pc:sldMk cId="2153634859" sldId="2459"/>
            <ac:cxnSpMk id="1024" creationId="{871F573F-0035-8AC6-8CCE-4664C482E6D9}"/>
          </ac:cxnSpMkLst>
        </pc:cxnChg>
        <pc:cxnChg chg="mod">
          <ac:chgData name="Leonardo Chiariglione" userId="03ff1134-c2b7-4932-850d-6529216fed29" providerId="ADAL" clId="{A88AB528-0FF7-4FC5-A6E4-49A8552068DE}" dt="2023-07-29T16:27:45.760" v="430"/>
          <ac:cxnSpMkLst>
            <pc:docMk/>
            <pc:sldMk cId="2153634859" sldId="2459"/>
            <ac:cxnSpMk id="1025" creationId="{C0E4E752-A74B-AAF0-9D3D-80051C485A35}"/>
          </ac:cxnSpMkLst>
        </pc:cxnChg>
        <pc:cxnChg chg="mod">
          <ac:chgData name="Leonardo Chiariglione" userId="03ff1134-c2b7-4932-850d-6529216fed29" providerId="ADAL" clId="{A88AB528-0FF7-4FC5-A6E4-49A8552068DE}" dt="2023-07-29T16:27:45.760" v="430"/>
          <ac:cxnSpMkLst>
            <pc:docMk/>
            <pc:sldMk cId="2153634859" sldId="2459"/>
            <ac:cxnSpMk id="1027" creationId="{A5AFE2AE-3B27-39A4-8352-725C9685D3AA}"/>
          </ac:cxnSpMkLst>
        </pc:cxnChg>
        <pc:cxnChg chg="mod">
          <ac:chgData name="Leonardo Chiariglione" userId="03ff1134-c2b7-4932-850d-6529216fed29" providerId="ADAL" clId="{A88AB528-0FF7-4FC5-A6E4-49A8552068DE}" dt="2023-07-29T16:27:45.760" v="430"/>
          <ac:cxnSpMkLst>
            <pc:docMk/>
            <pc:sldMk cId="2153634859" sldId="2459"/>
            <ac:cxnSpMk id="1028" creationId="{B125E085-6465-49D4-C1BE-B412145EB170}"/>
          </ac:cxnSpMkLst>
        </pc:cxnChg>
        <pc:cxnChg chg="mod">
          <ac:chgData name="Leonardo Chiariglione" userId="03ff1134-c2b7-4932-850d-6529216fed29" providerId="ADAL" clId="{A88AB528-0FF7-4FC5-A6E4-49A8552068DE}" dt="2023-07-29T16:27:45.760" v="430"/>
          <ac:cxnSpMkLst>
            <pc:docMk/>
            <pc:sldMk cId="2153634859" sldId="2459"/>
            <ac:cxnSpMk id="1029" creationId="{AFF9FB4C-5349-8EB7-6253-3E676C7C4B9A}"/>
          </ac:cxnSpMkLst>
        </pc:cxnChg>
        <pc:cxnChg chg="mod">
          <ac:chgData name="Leonardo Chiariglione" userId="03ff1134-c2b7-4932-850d-6529216fed29" providerId="ADAL" clId="{A88AB528-0FF7-4FC5-A6E4-49A8552068DE}" dt="2023-07-29T16:27:45.760" v="430"/>
          <ac:cxnSpMkLst>
            <pc:docMk/>
            <pc:sldMk cId="2153634859" sldId="2459"/>
            <ac:cxnSpMk id="1030" creationId="{CB9A96A3-9316-DD59-545E-AA36054F5F99}"/>
          </ac:cxnSpMkLst>
        </pc:cxnChg>
        <pc:cxnChg chg="mod">
          <ac:chgData name="Leonardo Chiariglione" userId="03ff1134-c2b7-4932-850d-6529216fed29" providerId="ADAL" clId="{A88AB528-0FF7-4FC5-A6E4-49A8552068DE}" dt="2023-07-29T16:27:45.760" v="430"/>
          <ac:cxnSpMkLst>
            <pc:docMk/>
            <pc:sldMk cId="2153634859" sldId="2459"/>
            <ac:cxnSpMk id="1033" creationId="{389CD3B6-89A6-1BD3-4957-7A3BFA7FEAB9}"/>
          </ac:cxnSpMkLst>
        </pc:cxnChg>
        <pc:cxnChg chg="mod">
          <ac:chgData name="Leonardo Chiariglione" userId="03ff1134-c2b7-4932-850d-6529216fed29" providerId="ADAL" clId="{A88AB528-0FF7-4FC5-A6E4-49A8552068DE}" dt="2023-07-29T16:27:45.760" v="430"/>
          <ac:cxnSpMkLst>
            <pc:docMk/>
            <pc:sldMk cId="2153634859" sldId="2459"/>
            <ac:cxnSpMk id="1034" creationId="{7858D75C-2219-B7DC-767B-98BEC96FDA45}"/>
          </ac:cxnSpMkLst>
        </pc:cxnChg>
        <pc:cxnChg chg="mod">
          <ac:chgData name="Leonardo Chiariglione" userId="03ff1134-c2b7-4932-850d-6529216fed29" providerId="ADAL" clId="{A88AB528-0FF7-4FC5-A6E4-49A8552068DE}" dt="2023-07-29T16:27:45.760" v="430"/>
          <ac:cxnSpMkLst>
            <pc:docMk/>
            <pc:sldMk cId="2153634859" sldId="2459"/>
            <ac:cxnSpMk id="1038" creationId="{0860731B-D0C1-518B-9053-9F0C4CB15081}"/>
          </ac:cxnSpMkLst>
        </pc:cxnChg>
        <pc:cxnChg chg="mod">
          <ac:chgData name="Leonardo Chiariglione" userId="03ff1134-c2b7-4932-850d-6529216fed29" providerId="ADAL" clId="{A88AB528-0FF7-4FC5-A6E4-49A8552068DE}" dt="2023-07-29T16:27:45.760" v="430"/>
          <ac:cxnSpMkLst>
            <pc:docMk/>
            <pc:sldMk cId="2153634859" sldId="2459"/>
            <ac:cxnSpMk id="1041" creationId="{355C818F-014D-C0A1-4EA4-A17A19E90EC9}"/>
          </ac:cxnSpMkLst>
        </pc:cxnChg>
        <pc:cxnChg chg="mod">
          <ac:chgData name="Leonardo Chiariglione" userId="03ff1134-c2b7-4932-850d-6529216fed29" providerId="ADAL" clId="{A88AB528-0FF7-4FC5-A6E4-49A8552068DE}" dt="2023-07-29T16:27:45.760" v="430"/>
          <ac:cxnSpMkLst>
            <pc:docMk/>
            <pc:sldMk cId="2153634859" sldId="2459"/>
            <ac:cxnSpMk id="1043" creationId="{7917B924-A291-BDF8-6D4C-DA1794DF4D95}"/>
          </ac:cxnSpMkLst>
        </pc:cxnChg>
        <pc:cxnChg chg="mod">
          <ac:chgData name="Leonardo Chiariglione" userId="03ff1134-c2b7-4932-850d-6529216fed29" providerId="ADAL" clId="{A88AB528-0FF7-4FC5-A6E4-49A8552068DE}" dt="2023-07-29T16:27:45.760" v="430"/>
          <ac:cxnSpMkLst>
            <pc:docMk/>
            <pc:sldMk cId="2153634859" sldId="2459"/>
            <ac:cxnSpMk id="1044" creationId="{7934144B-C290-6C06-095D-C5CDE4D6DE67}"/>
          </ac:cxnSpMkLst>
        </pc:cxnChg>
        <pc:cxnChg chg="mod">
          <ac:chgData name="Leonardo Chiariglione" userId="03ff1134-c2b7-4932-850d-6529216fed29" providerId="ADAL" clId="{A88AB528-0FF7-4FC5-A6E4-49A8552068DE}" dt="2023-07-29T16:28:05.660" v="432"/>
          <ac:cxnSpMkLst>
            <pc:docMk/>
            <pc:sldMk cId="2153634859" sldId="2459"/>
            <ac:cxnSpMk id="1046" creationId="{E678394E-9780-71A8-AC54-D2C31D0D46E3}"/>
          </ac:cxnSpMkLst>
        </pc:cxnChg>
        <pc:cxnChg chg="mod">
          <ac:chgData name="Leonardo Chiariglione" userId="03ff1134-c2b7-4932-850d-6529216fed29" providerId="ADAL" clId="{A88AB528-0FF7-4FC5-A6E4-49A8552068DE}" dt="2023-07-29T16:28:05.660" v="432"/>
          <ac:cxnSpMkLst>
            <pc:docMk/>
            <pc:sldMk cId="2153634859" sldId="2459"/>
            <ac:cxnSpMk id="1054" creationId="{B4E5470E-C36F-7A7D-2539-762BC81C850D}"/>
          </ac:cxnSpMkLst>
        </pc:cxnChg>
        <pc:cxnChg chg="mod">
          <ac:chgData name="Leonardo Chiariglione" userId="03ff1134-c2b7-4932-850d-6529216fed29" providerId="ADAL" clId="{A88AB528-0FF7-4FC5-A6E4-49A8552068DE}" dt="2023-07-29T16:28:05.660" v="432"/>
          <ac:cxnSpMkLst>
            <pc:docMk/>
            <pc:sldMk cId="2153634859" sldId="2459"/>
            <ac:cxnSpMk id="1055" creationId="{789411EE-8E85-8785-E8E6-C845A9A564C9}"/>
          </ac:cxnSpMkLst>
        </pc:cxnChg>
        <pc:cxnChg chg="mod">
          <ac:chgData name="Leonardo Chiariglione" userId="03ff1134-c2b7-4932-850d-6529216fed29" providerId="ADAL" clId="{A88AB528-0FF7-4FC5-A6E4-49A8552068DE}" dt="2023-07-29T16:28:05.660" v="432"/>
          <ac:cxnSpMkLst>
            <pc:docMk/>
            <pc:sldMk cId="2153634859" sldId="2459"/>
            <ac:cxnSpMk id="1056" creationId="{D186CA3D-AD1A-83D4-E0E8-AA7FF25A457F}"/>
          </ac:cxnSpMkLst>
        </pc:cxnChg>
        <pc:cxnChg chg="mod">
          <ac:chgData name="Leonardo Chiariglione" userId="03ff1134-c2b7-4932-850d-6529216fed29" providerId="ADAL" clId="{A88AB528-0FF7-4FC5-A6E4-49A8552068DE}" dt="2023-07-29T16:28:05.660" v="432"/>
          <ac:cxnSpMkLst>
            <pc:docMk/>
            <pc:sldMk cId="2153634859" sldId="2459"/>
            <ac:cxnSpMk id="1057" creationId="{DF52FEF1-F22A-EF93-F0D0-A42501186A1E}"/>
          </ac:cxnSpMkLst>
        </pc:cxnChg>
        <pc:cxnChg chg="mod">
          <ac:chgData name="Leonardo Chiariglione" userId="03ff1134-c2b7-4932-850d-6529216fed29" providerId="ADAL" clId="{A88AB528-0FF7-4FC5-A6E4-49A8552068DE}" dt="2023-07-29T16:28:05.660" v="432"/>
          <ac:cxnSpMkLst>
            <pc:docMk/>
            <pc:sldMk cId="2153634859" sldId="2459"/>
            <ac:cxnSpMk id="1058" creationId="{BD0D3C12-4047-AD60-01DE-8685BAA5F021}"/>
          </ac:cxnSpMkLst>
        </pc:cxnChg>
        <pc:cxnChg chg="mod">
          <ac:chgData name="Leonardo Chiariglione" userId="03ff1134-c2b7-4932-850d-6529216fed29" providerId="ADAL" clId="{A88AB528-0FF7-4FC5-A6E4-49A8552068DE}" dt="2023-07-29T16:28:05.660" v="432"/>
          <ac:cxnSpMkLst>
            <pc:docMk/>
            <pc:sldMk cId="2153634859" sldId="2459"/>
            <ac:cxnSpMk id="1059" creationId="{1E8CCB2F-9FF9-B7AE-FE74-531A1033A2FA}"/>
          </ac:cxnSpMkLst>
        </pc:cxnChg>
        <pc:cxnChg chg="mod">
          <ac:chgData name="Leonardo Chiariglione" userId="03ff1134-c2b7-4932-850d-6529216fed29" providerId="ADAL" clId="{A88AB528-0FF7-4FC5-A6E4-49A8552068DE}" dt="2023-07-29T16:28:05.660" v="432"/>
          <ac:cxnSpMkLst>
            <pc:docMk/>
            <pc:sldMk cId="2153634859" sldId="2459"/>
            <ac:cxnSpMk id="1060" creationId="{17370EDB-CA6A-014D-8177-29CA2346418C}"/>
          </ac:cxnSpMkLst>
        </pc:cxnChg>
        <pc:cxnChg chg="mod">
          <ac:chgData name="Leonardo Chiariglione" userId="03ff1134-c2b7-4932-850d-6529216fed29" providerId="ADAL" clId="{A88AB528-0FF7-4FC5-A6E4-49A8552068DE}" dt="2023-07-29T16:28:05.660" v="432"/>
          <ac:cxnSpMkLst>
            <pc:docMk/>
            <pc:sldMk cId="2153634859" sldId="2459"/>
            <ac:cxnSpMk id="1061" creationId="{AE727B28-FA36-CC8D-938A-7EA555432C1D}"/>
          </ac:cxnSpMkLst>
        </pc:cxnChg>
        <pc:cxnChg chg="mod">
          <ac:chgData name="Leonardo Chiariglione" userId="03ff1134-c2b7-4932-850d-6529216fed29" providerId="ADAL" clId="{A88AB528-0FF7-4FC5-A6E4-49A8552068DE}" dt="2023-07-29T16:28:05.660" v="432"/>
          <ac:cxnSpMkLst>
            <pc:docMk/>
            <pc:sldMk cId="2153634859" sldId="2459"/>
            <ac:cxnSpMk id="1067" creationId="{5A4819CF-CF44-E3AD-FCD9-1FC8BC6D5B44}"/>
          </ac:cxnSpMkLst>
        </pc:cxnChg>
        <pc:cxnChg chg="mod">
          <ac:chgData name="Leonardo Chiariglione" userId="03ff1134-c2b7-4932-850d-6529216fed29" providerId="ADAL" clId="{A88AB528-0FF7-4FC5-A6E4-49A8552068DE}" dt="2023-07-29T16:28:05.660" v="432"/>
          <ac:cxnSpMkLst>
            <pc:docMk/>
            <pc:sldMk cId="2153634859" sldId="2459"/>
            <ac:cxnSpMk id="1068" creationId="{4BC58454-D383-1E7D-2B43-A0D38E70C7EE}"/>
          </ac:cxnSpMkLst>
        </pc:cxnChg>
        <pc:cxnChg chg="mod">
          <ac:chgData name="Leonardo Chiariglione" userId="03ff1134-c2b7-4932-850d-6529216fed29" providerId="ADAL" clId="{A88AB528-0FF7-4FC5-A6E4-49A8552068DE}" dt="2023-07-29T16:28:05.660" v="432"/>
          <ac:cxnSpMkLst>
            <pc:docMk/>
            <pc:sldMk cId="2153634859" sldId="2459"/>
            <ac:cxnSpMk id="1069" creationId="{110651A7-1B9A-A4B4-D436-545FBBC66821}"/>
          </ac:cxnSpMkLst>
        </pc:cxnChg>
        <pc:cxnChg chg="mod">
          <ac:chgData name="Leonardo Chiariglione" userId="03ff1134-c2b7-4932-850d-6529216fed29" providerId="ADAL" clId="{A88AB528-0FF7-4FC5-A6E4-49A8552068DE}" dt="2023-07-29T16:28:05.660" v="432"/>
          <ac:cxnSpMkLst>
            <pc:docMk/>
            <pc:sldMk cId="2153634859" sldId="2459"/>
            <ac:cxnSpMk id="1070" creationId="{DD96F630-03A9-183A-8979-3C68AC69E010}"/>
          </ac:cxnSpMkLst>
        </pc:cxnChg>
        <pc:cxnChg chg="mod">
          <ac:chgData name="Leonardo Chiariglione" userId="03ff1134-c2b7-4932-850d-6529216fed29" providerId="ADAL" clId="{A88AB528-0FF7-4FC5-A6E4-49A8552068DE}" dt="2023-07-29T16:28:05.660" v="432"/>
          <ac:cxnSpMkLst>
            <pc:docMk/>
            <pc:sldMk cId="2153634859" sldId="2459"/>
            <ac:cxnSpMk id="1081" creationId="{3A3FDCDF-5AB5-0554-A5C1-6718AEC70175}"/>
          </ac:cxnSpMkLst>
        </pc:cxnChg>
        <pc:cxnChg chg="mod">
          <ac:chgData name="Leonardo Chiariglione" userId="03ff1134-c2b7-4932-850d-6529216fed29" providerId="ADAL" clId="{A88AB528-0FF7-4FC5-A6E4-49A8552068DE}" dt="2023-07-29T16:28:05.660" v="432"/>
          <ac:cxnSpMkLst>
            <pc:docMk/>
            <pc:sldMk cId="2153634859" sldId="2459"/>
            <ac:cxnSpMk id="1082" creationId="{DBDF8EA3-44D4-6074-0C94-5F543D5B332B}"/>
          </ac:cxnSpMkLst>
        </pc:cxnChg>
        <pc:cxnChg chg="mod">
          <ac:chgData name="Leonardo Chiariglione" userId="03ff1134-c2b7-4932-850d-6529216fed29" providerId="ADAL" clId="{A88AB528-0FF7-4FC5-A6E4-49A8552068DE}" dt="2023-07-29T16:28:05.660" v="432"/>
          <ac:cxnSpMkLst>
            <pc:docMk/>
            <pc:sldMk cId="2153634859" sldId="2459"/>
            <ac:cxnSpMk id="1083" creationId="{82750925-72EA-8BF9-C9BD-FE7EE103AA93}"/>
          </ac:cxnSpMkLst>
        </pc:cxnChg>
        <pc:cxnChg chg="mod">
          <ac:chgData name="Leonardo Chiariglione" userId="03ff1134-c2b7-4932-850d-6529216fed29" providerId="ADAL" clId="{A88AB528-0FF7-4FC5-A6E4-49A8552068DE}" dt="2023-07-29T16:28:05.660" v="432"/>
          <ac:cxnSpMkLst>
            <pc:docMk/>
            <pc:sldMk cId="2153634859" sldId="2459"/>
            <ac:cxnSpMk id="1084" creationId="{BE198507-D9C1-6BBD-EFD2-C10158F93741}"/>
          </ac:cxnSpMkLst>
        </pc:cxnChg>
        <pc:cxnChg chg="mod">
          <ac:chgData name="Leonardo Chiariglione" userId="03ff1134-c2b7-4932-850d-6529216fed29" providerId="ADAL" clId="{A88AB528-0FF7-4FC5-A6E4-49A8552068DE}" dt="2023-07-29T16:28:05.660" v="432"/>
          <ac:cxnSpMkLst>
            <pc:docMk/>
            <pc:sldMk cId="2153634859" sldId="2459"/>
            <ac:cxnSpMk id="1091" creationId="{F40BDC4E-C429-432C-A10E-C319B5A1B8F9}"/>
          </ac:cxnSpMkLst>
        </pc:cxnChg>
        <pc:cxnChg chg="mod">
          <ac:chgData name="Leonardo Chiariglione" userId="03ff1134-c2b7-4932-850d-6529216fed29" providerId="ADAL" clId="{A88AB528-0FF7-4FC5-A6E4-49A8552068DE}" dt="2023-07-29T16:28:05.660" v="432"/>
          <ac:cxnSpMkLst>
            <pc:docMk/>
            <pc:sldMk cId="2153634859" sldId="2459"/>
            <ac:cxnSpMk id="1094" creationId="{084C2203-BCB2-697F-F90D-5FD7C40A5921}"/>
          </ac:cxnSpMkLst>
        </pc:cxnChg>
        <pc:cxnChg chg="mod">
          <ac:chgData name="Leonardo Chiariglione" userId="03ff1134-c2b7-4932-850d-6529216fed29" providerId="ADAL" clId="{A88AB528-0FF7-4FC5-A6E4-49A8552068DE}" dt="2023-07-29T16:28:05.660" v="432"/>
          <ac:cxnSpMkLst>
            <pc:docMk/>
            <pc:sldMk cId="2153634859" sldId="2459"/>
            <ac:cxnSpMk id="1095" creationId="{3D47991D-AB15-9DE5-6706-123397A7CBDB}"/>
          </ac:cxnSpMkLst>
        </pc:cxnChg>
        <pc:cxnChg chg="mod">
          <ac:chgData name="Leonardo Chiariglione" userId="03ff1134-c2b7-4932-850d-6529216fed29" providerId="ADAL" clId="{A88AB528-0FF7-4FC5-A6E4-49A8552068DE}" dt="2023-07-29T16:28:05.660" v="432"/>
          <ac:cxnSpMkLst>
            <pc:docMk/>
            <pc:sldMk cId="2153634859" sldId="2459"/>
            <ac:cxnSpMk id="1096" creationId="{3ED3E95B-7C6A-1807-79AB-85A3D8D57BAC}"/>
          </ac:cxnSpMkLst>
        </pc:cxnChg>
        <pc:cxnChg chg="mod">
          <ac:chgData name="Leonardo Chiariglione" userId="03ff1134-c2b7-4932-850d-6529216fed29" providerId="ADAL" clId="{A88AB528-0FF7-4FC5-A6E4-49A8552068DE}" dt="2023-07-29T16:28:05.660" v="432"/>
          <ac:cxnSpMkLst>
            <pc:docMk/>
            <pc:sldMk cId="2153634859" sldId="2459"/>
            <ac:cxnSpMk id="1097" creationId="{AAC11EF8-BED1-F50D-3ED1-A80E65F6817F}"/>
          </ac:cxnSpMkLst>
        </pc:cxnChg>
        <pc:cxnChg chg="mod">
          <ac:chgData name="Leonardo Chiariglione" userId="03ff1134-c2b7-4932-850d-6529216fed29" providerId="ADAL" clId="{A88AB528-0FF7-4FC5-A6E4-49A8552068DE}" dt="2023-07-29T16:28:05.660" v="432"/>
          <ac:cxnSpMkLst>
            <pc:docMk/>
            <pc:sldMk cId="2153634859" sldId="2459"/>
            <ac:cxnSpMk id="1098" creationId="{C47B5C83-ED42-FCCF-71F3-548291648F1D}"/>
          </ac:cxnSpMkLst>
        </pc:cxnChg>
        <pc:cxnChg chg="mod">
          <ac:chgData name="Leonardo Chiariglione" userId="03ff1134-c2b7-4932-850d-6529216fed29" providerId="ADAL" clId="{A88AB528-0FF7-4FC5-A6E4-49A8552068DE}" dt="2023-07-29T16:28:05.660" v="432"/>
          <ac:cxnSpMkLst>
            <pc:docMk/>
            <pc:sldMk cId="2153634859" sldId="2459"/>
            <ac:cxnSpMk id="1099" creationId="{38FDAEB2-EC4A-D1F8-49B7-E1F9E586AE22}"/>
          </ac:cxnSpMkLst>
        </pc:cxnChg>
        <pc:cxnChg chg="mod">
          <ac:chgData name="Leonardo Chiariglione" userId="03ff1134-c2b7-4932-850d-6529216fed29" providerId="ADAL" clId="{A88AB528-0FF7-4FC5-A6E4-49A8552068DE}" dt="2023-07-29T16:28:05.660" v="432"/>
          <ac:cxnSpMkLst>
            <pc:docMk/>
            <pc:sldMk cId="2153634859" sldId="2459"/>
            <ac:cxnSpMk id="1100" creationId="{1C77B6D5-1D53-527D-41A0-2A800E0FFFD2}"/>
          </ac:cxnSpMkLst>
        </pc:cxnChg>
        <pc:cxnChg chg="mod">
          <ac:chgData name="Leonardo Chiariglione" userId="03ff1134-c2b7-4932-850d-6529216fed29" providerId="ADAL" clId="{A88AB528-0FF7-4FC5-A6E4-49A8552068DE}" dt="2023-07-29T16:28:05.660" v="432"/>
          <ac:cxnSpMkLst>
            <pc:docMk/>
            <pc:sldMk cId="2153634859" sldId="2459"/>
            <ac:cxnSpMk id="1103" creationId="{01C0E99F-1046-50A4-F440-0D79220F1FBF}"/>
          </ac:cxnSpMkLst>
        </pc:cxnChg>
        <pc:cxnChg chg="mod">
          <ac:chgData name="Leonardo Chiariglione" userId="03ff1134-c2b7-4932-850d-6529216fed29" providerId="ADAL" clId="{A88AB528-0FF7-4FC5-A6E4-49A8552068DE}" dt="2023-07-29T16:28:05.660" v="432"/>
          <ac:cxnSpMkLst>
            <pc:docMk/>
            <pc:sldMk cId="2153634859" sldId="2459"/>
            <ac:cxnSpMk id="1104" creationId="{7E1924A5-1F87-BEFA-879B-D2BB2AFE42CF}"/>
          </ac:cxnSpMkLst>
        </pc:cxnChg>
        <pc:cxnChg chg="mod">
          <ac:chgData name="Leonardo Chiariglione" userId="03ff1134-c2b7-4932-850d-6529216fed29" providerId="ADAL" clId="{A88AB528-0FF7-4FC5-A6E4-49A8552068DE}" dt="2023-07-29T16:28:05.660" v="432"/>
          <ac:cxnSpMkLst>
            <pc:docMk/>
            <pc:sldMk cId="2153634859" sldId="2459"/>
            <ac:cxnSpMk id="1108" creationId="{44A1D352-C887-DA2D-C937-CBC88805A708}"/>
          </ac:cxnSpMkLst>
        </pc:cxnChg>
        <pc:cxnChg chg="mod">
          <ac:chgData name="Leonardo Chiariglione" userId="03ff1134-c2b7-4932-850d-6529216fed29" providerId="ADAL" clId="{A88AB528-0FF7-4FC5-A6E4-49A8552068DE}" dt="2023-07-29T16:28:05.660" v="432"/>
          <ac:cxnSpMkLst>
            <pc:docMk/>
            <pc:sldMk cId="2153634859" sldId="2459"/>
            <ac:cxnSpMk id="1111" creationId="{97D4F1CF-88DA-2081-FD96-644909FC98C1}"/>
          </ac:cxnSpMkLst>
        </pc:cxnChg>
        <pc:cxnChg chg="mod">
          <ac:chgData name="Leonardo Chiariglione" userId="03ff1134-c2b7-4932-850d-6529216fed29" providerId="ADAL" clId="{A88AB528-0FF7-4FC5-A6E4-49A8552068DE}" dt="2023-07-29T16:28:05.660" v="432"/>
          <ac:cxnSpMkLst>
            <pc:docMk/>
            <pc:sldMk cId="2153634859" sldId="2459"/>
            <ac:cxnSpMk id="1113" creationId="{3C622659-DFD5-C7F1-9D90-9A972DA1A860}"/>
          </ac:cxnSpMkLst>
        </pc:cxnChg>
        <pc:cxnChg chg="mod">
          <ac:chgData name="Leonardo Chiariglione" userId="03ff1134-c2b7-4932-850d-6529216fed29" providerId="ADAL" clId="{A88AB528-0FF7-4FC5-A6E4-49A8552068DE}" dt="2023-07-29T16:28:05.660" v="432"/>
          <ac:cxnSpMkLst>
            <pc:docMk/>
            <pc:sldMk cId="2153634859" sldId="2459"/>
            <ac:cxnSpMk id="1114" creationId="{02108324-A020-A829-90E6-CB1BB61152BD}"/>
          </ac:cxnSpMkLst>
        </pc:cxnChg>
      </pc:sldChg>
      <pc:sldChg chg="addSp delSp modSp new mod modClrScheme chgLayout">
        <pc:chgData name="Leonardo Chiariglione" userId="03ff1134-c2b7-4932-850d-6529216fed29" providerId="ADAL" clId="{A88AB528-0FF7-4FC5-A6E4-49A8552068DE}" dt="2023-07-29T16:09:07.156" v="231" actId="20577"/>
        <pc:sldMkLst>
          <pc:docMk/>
          <pc:sldMk cId="2300492504" sldId="2460"/>
        </pc:sldMkLst>
        <pc:spChg chg="del">
          <ac:chgData name="Leonardo Chiariglione" userId="03ff1134-c2b7-4932-850d-6529216fed29" providerId="ADAL" clId="{A88AB528-0FF7-4FC5-A6E4-49A8552068DE}" dt="2023-07-29T16:06:42.006" v="153" actId="26606"/>
          <ac:spMkLst>
            <pc:docMk/>
            <pc:sldMk cId="2300492504" sldId="2460"/>
            <ac:spMk id="2" creationId="{EB69E3A9-D4A4-F1DB-17C8-C897DCD89473}"/>
          </ac:spMkLst>
        </pc:spChg>
        <pc:spChg chg="mod">
          <ac:chgData name="Leonardo Chiariglione" userId="03ff1134-c2b7-4932-850d-6529216fed29" providerId="ADAL" clId="{A88AB528-0FF7-4FC5-A6E4-49A8552068DE}" dt="2023-07-29T16:09:07.156" v="231" actId="20577"/>
          <ac:spMkLst>
            <pc:docMk/>
            <pc:sldMk cId="2300492504" sldId="2460"/>
            <ac:spMk id="3" creationId="{F2AE3B78-B48E-EDC6-6301-6584D52AD980}"/>
          </ac:spMkLst>
        </pc:spChg>
        <pc:spChg chg="mod">
          <ac:chgData name="Leonardo Chiariglione" userId="03ff1134-c2b7-4932-850d-6529216fed29" providerId="ADAL" clId="{A88AB528-0FF7-4FC5-A6E4-49A8552068DE}" dt="2023-07-29T16:06:42.006" v="153" actId="26606"/>
          <ac:spMkLst>
            <pc:docMk/>
            <pc:sldMk cId="2300492504" sldId="2460"/>
            <ac:spMk id="4" creationId="{BA04CC78-36EE-069B-F21F-4AC77EC8AFD8}"/>
          </ac:spMkLst>
        </pc:spChg>
        <pc:spChg chg="mod">
          <ac:chgData name="Leonardo Chiariglione" userId="03ff1134-c2b7-4932-850d-6529216fed29" providerId="ADAL" clId="{A88AB528-0FF7-4FC5-A6E4-49A8552068DE}" dt="2023-07-29T16:06:42.024" v="154" actId="27636"/>
          <ac:spMkLst>
            <pc:docMk/>
            <pc:sldMk cId="2300492504" sldId="2460"/>
            <ac:spMk id="5" creationId="{1902F4F2-07F2-2753-7A00-31EFD659DC9E}"/>
          </ac:spMkLst>
        </pc:spChg>
        <pc:spChg chg="add mod">
          <ac:chgData name="Leonardo Chiariglione" userId="03ff1134-c2b7-4932-850d-6529216fed29" providerId="ADAL" clId="{A88AB528-0FF7-4FC5-A6E4-49A8552068DE}" dt="2023-07-29T16:06:54.080" v="156" actId="27636"/>
          <ac:spMkLst>
            <pc:docMk/>
            <pc:sldMk cId="2300492504" sldId="2460"/>
            <ac:spMk id="11" creationId="{06DCF9F0-A93B-B7A8-3791-AF18E8D7C8A5}"/>
          </ac:spMkLst>
        </pc:spChg>
        <pc:picChg chg="add">
          <ac:chgData name="Leonardo Chiariglione" userId="03ff1134-c2b7-4932-850d-6529216fed29" providerId="ADAL" clId="{A88AB528-0FF7-4FC5-A6E4-49A8552068DE}" dt="2023-07-29T16:06:42.006" v="153" actId="26606"/>
          <ac:picMkLst>
            <pc:docMk/>
            <pc:sldMk cId="2300492504" sldId="2460"/>
            <ac:picMk id="7" creationId="{0C60103B-83A6-D3D5-C369-3B60C994569A}"/>
          </ac:picMkLst>
        </pc:picChg>
      </pc:sldChg>
      <pc:sldChg chg="new del">
        <pc:chgData name="Leonardo Chiariglione" userId="03ff1134-c2b7-4932-850d-6529216fed29" providerId="ADAL" clId="{A88AB528-0FF7-4FC5-A6E4-49A8552068DE}" dt="2023-07-29T16:17:52.747" v="271" actId="47"/>
        <pc:sldMkLst>
          <pc:docMk/>
          <pc:sldMk cId="188402428" sldId="2461"/>
        </pc:sldMkLst>
      </pc:sldChg>
      <pc:sldChg chg="addSp delSp modSp new del mod modClrScheme chgLayout">
        <pc:chgData name="Leonardo Chiariglione" userId="03ff1134-c2b7-4932-850d-6529216fed29" providerId="ADAL" clId="{A88AB528-0FF7-4FC5-A6E4-49A8552068DE}" dt="2023-07-29T16:28:55.846" v="435" actId="47"/>
        <pc:sldMkLst>
          <pc:docMk/>
          <pc:sldMk cId="2462530221" sldId="2461"/>
        </pc:sldMkLst>
        <pc:spChg chg="del">
          <ac:chgData name="Leonardo Chiariglione" userId="03ff1134-c2b7-4932-850d-6529216fed29" providerId="ADAL" clId="{A88AB528-0FF7-4FC5-A6E4-49A8552068DE}" dt="2023-07-29T16:24:36.265" v="275" actId="700"/>
          <ac:spMkLst>
            <pc:docMk/>
            <pc:sldMk cId="2462530221" sldId="2461"/>
            <ac:spMk id="2" creationId="{DA85E649-0E51-2780-122C-E5A653BD09F0}"/>
          </ac:spMkLst>
        </pc:spChg>
        <pc:spChg chg="del">
          <ac:chgData name="Leonardo Chiariglione" userId="03ff1134-c2b7-4932-850d-6529216fed29" providerId="ADAL" clId="{A88AB528-0FF7-4FC5-A6E4-49A8552068DE}" dt="2023-07-29T16:24:36.265" v="275" actId="700"/>
          <ac:spMkLst>
            <pc:docMk/>
            <pc:sldMk cId="2462530221" sldId="2461"/>
            <ac:spMk id="3" creationId="{2812F03B-92E4-D3CE-13E9-CF0672D70895}"/>
          </ac:spMkLst>
        </pc:spChg>
        <pc:spChg chg="del">
          <ac:chgData name="Leonardo Chiariglione" userId="03ff1134-c2b7-4932-850d-6529216fed29" providerId="ADAL" clId="{A88AB528-0FF7-4FC5-A6E4-49A8552068DE}" dt="2023-07-29T16:24:36.265" v="275" actId="700"/>
          <ac:spMkLst>
            <pc:docMk/>
            <pc:sldMk cId="2462530221" sldId="2461"/>
            <ac:spMk id="4" creationId="{F0F5DB18-DC4F-5E76-14AD-31CD9E8B5B4C}"/>
          </ac:spMkLst>
        </pc:spChg>
        <pc:spChg chg="mod ord">
          <ac:chgData name="Leonardo Chiariglione" userId="03ff1134-c2b7-4932-850d-6529216fed29" providerId="ADAL" clId="{A88AB528-0FF7-4FC5-A6E4-49A8552068DE}" dt="2023-07-29T16:24:36.265" v="275" actId="700"/>
          <ac:spMkLst>
            <pc:docMk/>
            <pc:sldMk cId="2462530221" sldId="2461"/>
            <ac:spMk id="5" creationId="{16BE4A57-6991-83F5-13E7-C8DA92179A06}"/>
          </ac:spMkLst>
        </pc:spChg>
        <pc:spChg chg="mod ord">
          <ac:chgData name="Leonardo Chiariglione" userId="03ff1134-c2b7-4932-850d-6529216fed29" providerId="ADAL" clId="{A88AB528-0FF7-4FC5-A6E4-49A8552068DE}" dt="2023-07-29T16:24:36.265" v="275" actId="700"/>
          <ac:spMkLst>
            <pc:docMk/>
            <pc:sldMk cId="2462530221" sldId="2461"/>
            <ac:spMk id="6" creationId="{95E03771-5060-7F27-A298-082B7AB8C474}"/>
          </ac:spMkLst>
        </pc:spChg>
        <pc:spChg chg="mod">
          <ac:chgData name="Leonardo Chiariglione" userId="03ff1134-c2b7-4932-850d-6529216fed29" providerId="ADAL" clId="{A88AB528-0FF7-4FC5-A6E4-49A8552068DE}" dt="2023-07-29T16:25:47.266" v="282" actId="255"/>
          <ac:spMkLst>
            <pc:docMk/>
            <pc:sldMk cId="2462530221" sldId="2461"/>
            <ac:spMk id="9" creationId="{B9750288-9B1E-EF3D-69CE-656D47CD9B98}"/>
          </ac:spMkLst>
        </pc:spChg>
        <pc:spChg chg="mod">
          <ac:chgData name="Leonardo Chiariglione" userId="03ff1134-c2b7-4932-850d-6529216fed29" providerId="ADAL" clId="{A88AB528-0FF7-4FC5-A6E4-49A8552068DE}" dt="2023-07-29T16:25:47.266" v="282" actId="255"/>
          <ac:spMkLst>
            <pc:docMk/>
            <pc:sldMk cId="2462530221" sldId="2461"/>
            <ac:spMk id="10" creationId="{C43999BE-F57B-6ABD-C54F-AFAC2AF83788}"/>
          </ac:spMkLst>
        </pc:spChg>
        <pc:spChg chg="mod">
          <ac:chgData name="Leonardo Chiariglione" userId="03ff1134-c2b7-4932-850d-6529216fed29" providerId="ADAL" clId="{A88AB528-0FF7-4FC5-A6E4-49A8552068DE}" dt="2023-07-29T16:25:47.266" v="282" actId="255"/>
          <ac:spMkLst>
            <pc:docMk/>
            <pc:sldMk cId="2462530221" sldId="2461"/>
            <ac:spMk id="11" creationId="{868D8D5A-3743-6142-93E0-44E3AE2D6D84}"/>
          </ac:spMkLst>
        </pc:spChg>
        <pc:spChg chg="mod">
          <ac:chgData name="Leonardo Chiariglione" userId="03ff1134-c2b7-4932-850d-6529216fed29" providerId="ADAL" clId="{A88AB528-0FF7-4FC5-A6E4-49A8552068DE}" dt="2023-07-29T16:26:44.579" v="315" actId="1036"/>
          <ac:spMkLst>
            <pc:docMk/>
            <pc:sldMk cId="2462530221" sldId="2461"/>
            <ac:spMk id="12" creationId="{CE5D60D6-FC41-E772-B290-9E0DD47FA670}"/>
          </ac:spMkLst>
        </pc:spChg>
        <pc:spChg chg="mod">
          <ac:chgData name="Leonardo Chiariglione" userId="03ff1134-c2b7-4932-850d-6529216fed29" providerId="ADAL" clId="{A88AB528-0FF7-4FC5-A6E4-49A8552068DE}" dt="2023-07-29T16:25:47.266" v="282" actId="255"/>
          <ac:spMkLst>
            <pc:docMk/>
            <pc:sldMk cId="2462530221" sldId="2461"/>
            <ac:spMk id="13" creationId="{87E92921-D709-E283-60FB-B660C8025601}"/>
          </ac:spMkLst>
        </pc:spChg>
        <pc:spChg chg="mod">
          <ac:chgData name="Leonardo Chiariglione" userId="03ff1134-c2b7-4932-850d-6529216fed29" providerId="ADAL" clId="{A88AB528-0FF7-4FC5-A6E4-49A8552068DE}" dt="2023-07-29T16:26:37.353" v="304" actId="1036"/>
          <ac:spMkLst>
            <pc:docMk/>
            <pc:sldMk cId="2462530221" sldId="2461"/>
            <ac:spMk id="14" creationId="{61D6AEB8-95E5-A80D-95A1-5D4F42BC729C}"/>
          </ac:spMkLst>
        </pc:spChg>
        <pc:spChg chg="mod">
          <ac:chgData name="Leonardo Chiariglione" userId="03ff1134-c2b7-4932-850d-6529216fed29" providerId="ADAL" clId="{A88AB528-0FF7-4FC5-A6E4-49A8552068DE}" dt="2023-07-29T16:25:47.266" v="282" actId="255"/>
          <ac:spMkLst>
            <pc:docMk/>
            <pc:sldMk cId="2462530221" sldId="2461"/>
            <ac:spMk id="15" creationId="{6D2AD361-4F71-9F32-ABF0-BF21D7DF9174}"/>
          </ac:spMkLst>
        </pc:spChg>
        <pc:spChg chg="mod">
          <ac:chgData name="Leonardo Chiariglione" userId="03ff1134-c2b7-4932-850d-6529216fed29" providerId="ADAL" clId="{A88AB528-0FF7-4FC5-A6E4-49A8552068DE}" dt="2023-07-29T16:25:47.266" v="282" actId="255"/>
          <ac:spMkLst>
            <pc:docMk/>
            <pc:sldMk cId="2462530221" sldId="2461"/>
            <ac:spMk id="24" creationId="{B62A0B87-252B-0E74-EE6C-2CA2A30F640F}"/>
          </ac:spMkLst>
        </pc:spChg>
        <pc:spChg chg="mod">
          <ac:chgData name="Leonardo Chiariglione" userId="03ff1134-c2b7-4932-850d-6529216fed29" providerId="ADAL" clId="{A88AB528-0FF7-4FC5-A6E4-49A8552068DE}" dt="2023-07-29T16:25:47.266" v="282" actId="255"/>
          <ac:spMkLst>
            <pc:docMk/>
            <pc:sldMk cId="2462530221" sldId="2461"/>
            <ac:spMk id="25" creationId="{DC82410E-606E-1ABA-371B-596B9D99AE99}"/>
          </ac:spMkLst>
        </pc:spChg>
        <pc:spChg chg="mod">
          <ac:chgData name="Leonardo Chiariglione" userId="03ff1134-c2b7-4932-850d-6529216fed29" providerId="ADAL" clId="{A88AB528-0FF7-4FC5-A6E4-49A8552068DE}" dt="2023-07-29T16:25:47.266" v="282" actId="255"/>
          <ac:spMkLst>
            <pc:docMk/>
            <pc:sldMk cId="2462530221" sldId="2461"/>
            <ac:spMk id="26" creationId="{A4304CB6-B137-ADEF-36E4-1E45C2BD59FC}"/>
          </ac:spMkLst>
        </pc:spChg>
        <pc:spChg chg="mod">
          <ac:chgData name="Leonardo Chiariglione" userId="03ff1134-c2b7-4932-850d-6529216fed29" providerId="ADAL" clId="{A88AB528-0FF7-4FC5-A6E4-49A8552068DE}" dt="2023-07-29T16:25:47.266" v="282" actId="255"/>
          <ac:spMkLst>
            <pc:docMk/>
            <pc:sldMk cId="2462530221" sldId="2461"/>
            <ac:spMk id="27" creationId="{DB4E421F-C18C-980E-0238-72AA3C114B16}"/>
          </ac:spMkLst>
        </pc:spChg>
        <pc:spChg chg="mod">
          <ac:chgData name="Leonardo Chiariglione" userId="03ff1134-c2b7-4932-850d-6529216fed29" providerId="ADAL" clId="{A88AB528-0FF7-4FC5-A6E4-49A8552068DE}" dt="2023-07-29T16:26:27.880" v="299" actId="1076"/>
          <ac:spMkLst>
            <pc:docMk/>
            <pc:sldMk cId="2462530221" sldId="2461"/>
            <ac:spMk id="28" creationId="{5875D9D1-13D6-C79C-4CF5-475E7C7B8961}"/>
          </ac:spMkLst>
        </pc:spChg>
        <pc:spChg chg="mod">
          <ac:chgData name="Leonardo Chiariglione" userId="03ff1134-c2b7-4932-850d-6529216fed29" providerId="ADAL" clId="{A88AB528-0FF7-4FC5-A6E4-49A8552068DE}" dt="2023-07-29T16:25:47.266" v="282" actId="255"/>
          <ac:spMkLst>
            <pc:docMk/>
            <pc:sldMk cId="2462530221" sldId="2461"/>
            <ac:spMk id="33" creationId="{45FB1BA1-C860-25BC-85B2-F07FB06A3BE2}"/>
          </ac:spMkLst>
        </pc:spChg>
        <pc:spChg chg="mod">
          <ac:chgData name="Leonardo Chiariglione" userId="03ff1134-c2b7-4932-850d-6529216fed29" providerId="ADAL" clId="{A88AB528-0FF7-4FC5-A6E4-49A8552068DE}" dt="2023-07-29T16:25:47.266" v="282" actId="255"/>
          <ac:spMkLst>
            <pc:docMk/>
            <pc:sldMk cId="2462530221" sldId="2461"/>
            <ac:spMk id="34" creationId="{AB656801-824C-9882-0E99-27A71148D44E}"/>
          </ac:spMkLst>
        </pc:spChg>
        <pc:spChg chg="mod">
          <ac:chgData name="Leonardo Chiariglione" userId="03ff1134-c2b7-4932-850d-6529216fed29" providerId="ADAL" clId="{A88AB528-0FF7-4FC5-A6E4-49A8552068DE}" dt="2023-07-29T16:25:47.266" v="282" actId="255"/>
          <ac:spMkLst>
            <pc:docMk/>
            <pc:sldMk cId="2462530221" sldId="2461"/>
            <ac:spMk id="35" creationId="{107B6182-99DF-3985-5AA5-936280C21303}"/>
          </ac:spMkLst>
        </pc:spChg>
        <pc:spChg chg="mod">
          <ac:chgData name="Leonardo Chiariglione" userId="03ff1134-c2b7-4932-850d-6529216fed29" providerId="ADAL" clId="{A88AB528-0FF7-4FC5-A6E4-49A8552068DE}" dt="2023-07-29T16:25:47.266" v="282" actId="255"/>
          <ac:spMkLst>
            <pc:docMk/>
            <pc:sldMk cId="2462530221" sldId="2461"/>
            <ac:spMk id="36" creationId="{86C0AABC-4497-E6A3-3A94-0A405BCDC8F6}"/>
          </ac:spMkLst>
        </pc:spChg>
        <pc:spChg chg="mod">
          <ac:chgData name="Leonardo Chiariglione" userId="03ff1134-c2b7-4932-850d-6529216fed29" providerId="ADAL" clId="{A88AB528-0FF7-4FC5-A6E4-49A8552068DE}" dt="2023-07-29T16:25:47.266" v="282" actId="255"/>
          <ac:spMkLst>
            <pc:docMk/>
            <pc:sldMk cId="2462530221" sldId="2461"/>
            <ac:spMk id="37" creationId="{37316E76-DFF4-5408-1543-F22718D88132}"/>
          </ac:spMkLst>
        </pc:spChg>
        <pc:spChg chg="mod">
          <ac:chgData name="Leonardo Chiariglione" userId="03ff1134-c2b7-4932-850d-6529216fed29" providerId="ADAL" clId="{A88AB528-0FF7-4FC5-A6E4-49A8552068DE}" dt="2023-07-29T16:25:47.266" v="282" actId="255"/>
          <ac:spMkLst>
            <pc:docMk/>
            <pc:sldMk cId="2462530221" sldId="2461"/>
            <ac:spMk id="38" creationId="{C28E1C98-D903-9A59-3A13-33D38E1CC50E}"/>
          </ac:spMkLst>
        </pc:spChg>
        <pc:spChg chg="mod">
          <ac:chgData name="Leonardo Chiariglione" userId="03ff1134-c2b7-4932-850d-6529216fed29" providerId="ADAL" clId="{A88AB528-0FF7-4FC5-A6E4-49A8552068DE}" dt="2023-07-29T16:25:47.266" v="282" actId="255"/>
          <ac:spMkLst>
            <pc:docMk/>
            <pc:sldMk cId="2462530221" sldId="2461"/>
            <ac:spMk id="39" creationId="{3D9CC948-7CC7-12C5-8F08-240792FA6A06}"/>
          </ac:spMkLst>
        </pc:spChg>
        <pc:spChg chg="mod">
          <ac:chgData name="Leonardo Chiariglione" userId="03ff1134-c2b7-4932-850d-6529216fed29" providerId="ADAL" clId="{A88AB528-0FF7-4FC5-A6E4-49A8552068DE}" dt="2023-07-29T16:25:47.266" v="282" actId="255"/>
          <ac:spMkLst>
            <pc:docMk/>
            <pc:sldMk cId="2462530221" sldId="2461"/>
            <ac:spMk id="40" creationId="{55694609-7BA0-9BE3-B07F-8EB2C134DD21}"/>
          </ac:spMkLst>
        </pc:spChg>
        <pc:spChg chg="mod">
          <ac:chgData name="Leonardo Chiariglione" userId="03ff1134-c2b7-4932-850d-6529216fed29" providerId="ADAL" clId="{A88AB528-0FF7-4FC5-A6E4-49A8552068DE}" dt="2023-07-29T16:26:14.918" v="297" actId="1076"/>
          <ac:spMkLst>
            <pc:docMk/>
            <pc:sldMk cId="2462530221" sldId="2461"/>
            <ac:spMk id="41" creationId="{E9AC2AC7-97DC-BFA6-158E-AA1D48BE3DF3}"/>
          </ac:spMkLst>
        </pc:spChg>
        <pc:spChg chg="mod">
          <ac:chgData name="Leonardo Chiariglione" userId="03ff1134-c2b7-4932-850d-6529216fed29" providerId="ADAL" clId="{A88AB528-0FF7-4FC5-A6E4-49A8552068DE}" dt="2023-07-29T16:26:22.560" v="298" actId="1076"/>
          <ac:spMkLst>
            <pc:docMk/>
            <pc:sldMk cId="2462530221" sldId="2461"/>
            <ac:spMk id="42" creationId="{AFF9B431-F051-51BA-1508-CC1EEAEFAE7D}"/>
          </ac:spMkLst>
        </pc:spChg>
        <pc:spChg chg="mod">
          <ac:chgData name="Leonardo Chiariglione" userId="03ff1134-c2b7-4932-850d-6529216fed29" providerId="ADAL" clId="{A88AB528-0FF7-4FC5-A6E4-49A8552068DE}" dt="2023-07-29T16:25:47.266" v="282" actId="255"/>
          <ac:spMkLst>
            <pc:docMk/>
            <pc:sldMk cId="2462530221" sldId="2461"/>
            <ac:spMk id="47" creationId="{4B465742-1255-B8CB-2904-C130A5A2FDE6}"/>
          </ac:spMkLst>
        </pc:spChg>
        <pc:spChg chg="mod">
          <ac:chgData name="Leonardo Chiariglione" userId="03ff1134-c2b7-4932-850d-6529216fed29" providerId="ADAL" clId="{A88AB528-0FF7-4FC5-A6E4-49A8552068DE}" dt="2023-07-29T16:25:47.266" v="282" actId="255"/>
          <ac:spMkLst>
            <pc:docMk/>
            <pc:sldMk cId="2462530221" sldId="2461"/>
            <ac:spMk id="48" creationId="{3552813D-F1BC-52BB-F7D1-E20E727FE5BF}"/>
          </ac:spMkLst>
        </pc:spChg>
        <pc:spChg chg="mod">
          <ac:chgData name="Leonardo Chiariglione" userId="03ff1134-c2b7-4932-850d-6529216fed29" providerId="ADAL" clId="{A88AB528-0FF7-4FC5-A6E4-49A8552068DE}" dt="2023-07-29T16:25:47.266" v="282" actId="255"/>
          <ac:spMkLst>
            <pc:docMk/>
            <pc:sldMk cId="2462530221" sldId="2461"/>
            <ac:spMk id="49" creationId="{830AFAEF-2088-0E7A-08B4-CC1EBFC3F6C0}"/>
          </ac:spMkLst>
        </pc:spChg>
        <pc:spChg chg="mod">
          <ac:chgData name="Leonardo Chiariglione" userId="03ff1134-c2b7-4932-850d-6529216fed29" providerId="ADAL" clId="{A88AB528-0FF7-4FC5-A6E4-49A8552068DE}" dt="2023-07-29T16:25:47.266" v="282" actId="255"/>
          <ac:spMkLst>
            <pc:docMk/>
            <pc:sldMk cId="2462530221" sldId="2461"/>
            <ac:spMk id="50" creationId="{18140083-1D25-9AC7-70BB-5C2E2279BA80}"/>
          </ac:spMkLst>
        </pc:spChg>
        <pc:spChg chg="mod">
          <ac:chgData name="Leonardo Chiariglione" userId="03ff1134-c2b7-4932-850d-6529216fed29" providerId="ADAL" clId="{A88AB528-0FF7-4FC5-A6E4-49A8552068DE}" dt="2023-07-29T16:25:47.266" v="282" actId="255"/>
          <ac:spMkLst>
            <pc:docMk/>
            <pc:sldMk cId="2462530221" sldId="2461"/>
            <ac:spMk id="51" creationId="{BBBB71C0-1B97-74C4-CBA5-68E51CC9A597}"/>
          </ac:spMkLst>
        </pc:spChg>
        <pc:spChg chg="mod">
          <ac:chgData name="Leonardo Chiariglione" userId="03ff1134-c2b7-4932-850d-6529216fed29" providerId="ADAL" clId="{A88AB528-0FF7-4FC5-A6E4-49A8552068DE}" dt="2023-07-29T16:25:47.266" v="282" actId="255"/>
          <ac:spMkLst>
            <pc:docMk/>
            <pc:sldMk cId="2462530221" sldId="2461"/>
            <ac:spMk id="52" creationId="{A9617DE6-6091-6708-AC35-BC8CEC281E33}"/>
          </ac:spMkLst>
        </pc:spChg>
        <pc:spChg chg="mod">
          <ac:chgData name="Leonardo Chiariglione" userId="03ff1134-c2b7-4932-850d-6529216fed29" providerId="ADAL" clId="{A88AB528-0FF7-4FC5-A6E4-49A8552068DE}" dt="2023-07-29T16:25:47.266" v="282" actId="255"/>
          <ac:spMkLst>
            <pc:docMk/>
            <pc:sldMk cId="2462530221" sldId="2461"/>
            <ac:spMk id="54" creationId="{0CD40181-350B-59ED-661F-6CFD3E6EB039}"/>
          </ac:spMkLst>
        </pc:spChg>
        <pc:spChg chg="mod">
          <ac:chgData name="Leonardo Chiariglione" userId="03ff1134-c2b7-4932-850d-6529216fed29" providerId="ADAL" clId="{A88AB528-0FF7-4FC5-A6E4-49A8552068DE}" dt="2023-07-29T16:26:02.295" v="295" actId="1038"/>
          <ac:spMkLst>
            <pc:docMk/>
            <pc:sldMk cId="2462530221" sldId="2461"/>
            <ac:spMk id="55" creationId="{1FE95DD4-3FAB-370C-B697-135D0DAE651F}"/>
          </ac:spMkLst>
        </pc:spChg>
        <pc:spChg chg="mod">
          <ac:chgData name="Leonardo Chiariglione" userId="03ff1134-c2b7-4932-850d-6529216fed29" providerId="ADAL" clId="{A88AB528-0FF7-4FC5-A6E4-49A8552068DE}" dt="2023-07-29T16:25:47.266" v="282" actId="255"/>
          <ac:spMkLst>
            <pc:docMk/>
            <pc:sldMk cId="2462530221" sldId="2461"/>
            <ac:spMk id="63" creationId="{B7A5A123-0A0B-5084-6839-E564B11F7381}"/>
          </ac:spMkLst>
        </pc:spChg>
        <pc:spChg chg="mod">
          <ac:chgData name="Leonardo Chiariglione" userId="03ff1134-c2b7-4932-850d-6529216fed29" providerId="ADAL" clId="{A88AB528-0FF7-4FC5-A6E4-49A8552068DE}" dt="2023-07-29T16:25:47.266" v="282" actId="255"/>
          <ac:spMkLst>
            <pc:docMk/>
            <pc:sldMk cId="2462530221" sldId="2461"/>
            <ac:spMk id="64" creationId="{8DFCE34A-05B8-4D38-799D-67B8584B76D6}"/>
          </ac:spMkLst>
        </pc:spChg>
        <pc:spChg chg="mod">
          <ac:chgData name="Leonardo Chiariglione" userId="03ff1134-c2b7-4932-850d-6529216fed29" providerId="ADAL" clId="{A88AB528-0FF7-4FC5-A6E4-49A8552068DE}" dt="2023-07-29T16:25:47.266" v="282" actId="255"/>
          <ac:spMkLst>
            <pc:docMk/>
            <pc:sldMk cId="2462530221" sldId="2461"/>
            <ac:spMk id="67" creationId="{EA67AC36-C836-D79C-BD39-7FB0A511AA69}"/>
          </ac:spMkLst>
        </pc:spChg>
        <pc:spChg chg="mod">
          <ac:chgData name="Leonardo Chiariglione" userId="03ff1134-c2b7-4932-850d-6529216fed29" providerId="ADAL" clId="{A88AB528-0FF7-4FC5-A6E4-49A8552068DE}" dt="2023-07-29T16:25:47.266" v="282" actId="255"/>
          <ac:spMkLst>
            <pc:docMk/>
            <pc:sldMk cId="2462530221" sldId="2461"/>
            <ac:spMk id="68" creationId="{68FFCCA7-BF21-3940-00F5-13C898319B29}"/>
          </ac:spMkLst>
        </pc:spChg>
        <pc:spChg chg="mod">
          <ac:chgData name="Leonardo Chiariglione" userId="03ff1134-c2b7-4932-850d-6529216fed29" providerId="ADAL" clId="{A88AB528-0FF7-4FC5-A6E4-49A8552068DE}" dt="2023-07-29T16:25:47.266" v="282" actId="255"/>
          <ac:spMkLst>
            <pc:docMk/>
            <pc:sldMk cId="2462530221" sldId="2461"/>
            <ac:spMk id="69" creationId="{344E0C46-BA73-59D8-031F-08C1D29F03EA}"/>
          </ac:spMkLst>
        </pc:spChg>
        <pc:spChg chg="mod">
          <ac:chgData name="Leonardo Chiariglione" userId="03ff1134-c2b7-4932-850d-6529216fed29" providerId="ADAL" clId="{A88AB528-0FF7-4FC5-A6E4-49A8552068DE}" dt="2023-07-29T16:25:47.266" v="282" actId="255"/>
          <ac:spMkLst>
            <pc:docMk/>
            <pc:sldMk cId="2462530221" sldId="2461"/>
            <ac:spMk id="71" creationId="{B2AD2DA0-F476-0F0D-D10F-99DB3003F8B3}"/>
          </ac:spMkLst>
        </pc:spChg>
        <pc:spChg chg="mod">
          <ac:chgData name="Leonardo Chiariglione" userId="03ff1134-c2b7-4932-850d-6529216fed29" providerId="ADAL" clId="{A88AB528-0FF7-4FC5-A6E4-49A8552068DE}" dt="2023-07-29T16:25:47.266" v="282" actId="255"/>
          <ac:spMkLst>
            <pc:docMk/>
            <pc:sldMk cId="2462530221" sldId="2461"/>
            <ac:spMk id="72" creationId="{915F9A33-682B-C5E8-A3C1-2137EF775059}"/>
          </ac:spMkLst>
        </pc:spChg>
        <pc:spChg chg="mod">
          <ac:chgData name="Leonardo Chiariglione" userId="03ff1134-c2b7-4932-850d-6529216fed29" providerId="ADAL" clId="{A88AB528-0FF7-4FC5-A6E4-49A8552068DE}" dt="2023-07-29T16:25:47.266" v="282" actId="255"/>
          <ac:spMkLst>
            <pc:docMk/>
            <pc:sldMk cId="2462530221" sldId="2461"/>
            <ac:spMk id="74" creationId="{76EB5C2F-086F-A251-2C22-037A4AEEA18B}"/>
          </ac:spMkLst>
        </pc:spChg>
        <pc:grpChg chg="add mod">
          <ac:chgData name="Leonardo Chiariglione" userId="03ff1134-c2b7-4932-850d-6529216fed29" providerId="ADAL" clId="{A88AB528-0FF7-4FC5-A6E4-49A8552068DE}" dt="2023-07-29T16:27:05.673" v="317" actId="14100"/>
          <ac:grpSpMkLst>
            <pc:docMk/>
            <pc:sldMk cId="2462530221" sldId="2461"/>
            <ac:grpSpMk id="7" creationId="{A74C8866-F16C-B88F-E92C-E4787A2032C3}"/>
          </ac:grpSpMkLst>
        </pc:grpChg>
        <pc:cxnChg chg="mod">
          <ac:chgData name="Leonardo Chiariglione" userId="03ff1134-c2b7-4932-850d-6529216fed29" providerId="ADAL" clId="{A88AB528-0FF7-4FC5-A6E4-49A8552068DE}" dt="2023-07-29T16:25:00.818" v="280" actId="14100"/>
          <ac:cxnSpMkLst>
            <pc:docMk/>
            <pc:sldMk cId="2462530221" sldId="2461"/>
            <ac:cxnSpMk id="8" creationId="{046D640F-B55E-4D2F-CEE7-C9F72082AC28}"/>
          </ac:cxnSpMkLst>
        </pc:cxnChg>
        <pc:cxnChg chg="mod">
          <ac:chgData name="Leonardo Chiariglione" userId="03ff1134-c2b7-4932-850d-6529216fed29" providerId="ADAL" clId="{A88AB528-0FF7-4FC5-A6E4-49A8552068DE}" dt="2023-07-29T16:24:38.308" v="276"/>
          <ac:cxnSpMkLst>
            <pc:docMk/>
            <pc:sldMk cId="2462530221" sldId="2461"/>
            <ac:cxnSpMk id="16" creationId="{28EE6849-34B4-E374-801C-5436EBCBC702}"/>
          </ac:cxnSpMkLst>
        </pc:cxnChg>
        <pc:cxnChg chg="mod">
          <ac:chgData name="Leonardo Chiariglione" userId="03ff1134-c2b7-4932-850d-6529216fed29" providerId="ADAL" clId="{A88AB528-0FF7-4FC5-A6E4-49A8552068DE}" dt="2023-07-29T16:24:38.308" v="276"/>
          <ac:cxnSpMkLst>
            <pc:docMk/>
            <pc:sldMk cId="2462530221" sldId="2461"/>
            <ac:cxnSpMk id="17" creationId="{C66EDDCA-3D77-598E-8F60-CCDF28B9D0A0}"/>
          </ac:cxnSpMkLst>
        </pc:cxnChg>
        <pc:cxnChg chg="mod">
          <ac:chgData name="Leonardo Chiariglione" userId="03ff1134-c2b7-4932-850d-6529216fed29" providerId="ADAL" clId="{A88AB528-0FF7-4FC5-A6E4-49A8552068DE}" dt="2023-07-29T16:24:38.308" v="276"/>
          <ac:cxnSpMkLst>
            <pc:docMk/>
            <pc:sldMk cId="2462530221" sldId="2461"/>
            <ac:cxnSpMk id="18" creationId="{01CAE9B8-CEB2-F411-4014-C60C17F452BA}"/>
          </ac:cxnSpMkLst>
        </pc:cxnChg>
        <pc:cxnChg chg="mod">
          <ac:chgData name="Leonardo Chiariglione" userId="03ff1134-c2b7-4932-850d-6529216fed29" providerId="ADAL" clId="{A88AB528-0FF7-4FC5-A6E4-49A8552068DE}" dt="2023-07-29T16:24:38.308" v="276"/>
          <ac:cxnSpMkLst>
            <pc:docMk/>
            <pc:sldMk cId="2462530221" sldId="2461"/>
            <ac:cxnSpMk id="19" creationId="{892943D8-FB0F-4AD3-DE03-9B6129E4C0F4}"/>
          </ac:cxnSpMkLst>
        </pc:cxnChg>
        <pc:cxnChg chg="mod">
          <ac:chgData name="Leonardo Chiariglione" userId="03ff1134-c2b7-4932-850d-6529216fed29" providerId="ADAL" clId="{A88AB528-0FF7-4FC5-A6E4-49A8552068DE}" dt="2023-07-29T16:24:38.308" v="276"/>
          <ac:cxnSpMkLst>
            <pc:docMk/>
            <pc:sldMk cId="2462530221" sldId="2461"/>
            <ac:cxnSpMk id="20" creationId="{079E1531-4219-DA32-0B7E-D7D5BADB9D20}"/>
          </ac:cxnSpMkLst>
        </pc:cxnChg>
        <pc:cxnChg chg="mod">
          <ac:chgData name="Leonardo Chiariglione" userId="03ff1134-c2b7-4932-850d-6529216fed29" providerId="ADAL" clId="{A88AB528-0FF7-4FC5-A6E4-49A8552068DE}" dt="2023-07-29T16:24:38.308" v="276"/>
          <ac:cxnSpMkLst>
            <pc:docMk/>
            <pc:sldMk cId="2462530221" sldId="2461"/>
            <ac:cxnSpMk id="21" creationId="{64D29241-BBAF-B9CF-4B08-FA7FB6897CFA}"/>
          </ac:cxnSpMkLst>
        </pc:cxnChg>
        <pc:cxnChg chg="mod">
          <ac:chgData name="Leonardo Chiariglione" userId="03ff1134-c2b7-4932-850d-6529216fed29" providerId="ADAL" clId="{A88AB528-0FF7-4FC5-A6E4-49A8552068DE}" dt="2023-07-29T16:24:38.308" v="276"/>
          <ac:cxnSpMkLst>
            <pc:docMk/>
            <pc:sldMk cId="2462530221" sldId="2461"/>
            <ac:cxnSpMk id="22" creationId="{6A409AB1-8A29-52D5-6B22-0F6E04A6486D}"/>
          </ac:cxnSpMkLst>
        </pc:cxnChg>
        <pc:cxnChg chg="mod">
          <ac:chgData name="Leonardo Chiariglione" userId="03ff1134-c2b7-4932-850d-6529216fed29" providerId="ADAL" clId="{A88AB528-0FF7-4FC5-A6E4-49A8552068DE}" dt="2023-07-29T16:24:38.308" v="276"/>
          <ac:cxnSpMkLst>
            <pc:docMk/>
            <pc:sldMk cId="2462530221" sldId="2461"/>
            <ac:cxnSpMk id="23" creationId="{C75C88E0-0325-83F4-8797-DDDBC1C5F019}"/>
          </ac:cxnSpMkLst>
        </pc:cxnChg>
        <pc:cxnChg chg="mod">
          <ac:chgData name="Leonardo Chiariglione" userId="03ff1134-c2b7-4932-850d-6529216fed29" providerId="ADAL" clId="{A88AB528-0FF7-4FC5-A6E4-49A8552068DE}" dt="2023-07-29T16:24:38.308" v="276"/>
          <ac:cxnSpMkLst>
            <pc:docMk/>
            <pc:sldMk cId="2462530221" sldId="2461"/>
            <ac:cxnSpMk id="29" creationId="{BBD5D7AB-36B0-7354-C694-AD63CA321D97}"/>
          </ac:cxnSpMkLst>
        </pc:cxnChg>
        <pc:cxnChg chg="mod">
          <ac:chgData name="Leonardo Chiariglione" userId="03ff1134-c2b7-4932-850d-6529216fed29" providerId="ADAL" clId="{A88AB528-0FF7-4FC5-A6E4-49A8552068DE}" dt="2023-07-29T16:24:38.308" v="276"/>
          <ac:cxnSpMkLst>
            <pc:docMk/>
            <pc:sldMk cId="2462530221" sldId="2461"/>
            <ac:cxnSpMk id="30" creationId="{D2659DA9-9F0D-5E3B-72F1-83CE37C42E15}"/>
          </ac:cxnSpMkLst>
        </pc:cxnChg>
        <pc:cxnChg chg="mod">
          <ac:chgData name="Leonardo Chiariglione" userId="03ff1134-c2b7-4932-850d-6529216fed29" providerId="ADAL" clId="{A88AB528-0FF7-4FC5-A6E4-49A8552068DE}" dt="2023-07-29T16:24:38.308" v="276"/>
          <ac:cxnSpMkLst>
            <pc:docMk/>
            <pc:sldMk cId="2462530221" sldId="2461"/>
            <ac:cxnSpMk id="31" creationId="{384BF839-FE35-D925-8538-D6BD20317E43}"/>
          </ac:cxnSpMkLst>
        </pc:cxnChg>
        <pc:cxnChg chg="mod">
          <ac:chgData name="Leonardo Chiariglione" userId="03ff1134-c2b7-4932-850d-6529216fed29" providerId="ADAL" clId="{A88AB528-0FF7-4FC5-A6E4-49A8552068DE}" dt="2023-07-29T16:24:38.308" v="276"/>
          <ac:cxnSpMkLst>
            <pc:docMk/>
            <pc:sldMk cId="2462530221" sldId="2461"/>
            <ac:cxnSpMk id="32" creationId="{647D8431-C26D-80F0-9100-A06547150005}"/>
          </ac:cxnSpMkLst>
        </pc:cxnChg>
        <pc:cxnChg chg="mod">
          <ac:chgData name="Leonardo Chiariglione" userId="03ff1134-c2b7-4932-850d-6529216fed29" providerId="ADAL" clId="{A88AB528-0FF7-4FC5-A6E4-49A8552068DE}" dt="2023-07-29T16:24:38.308" v="276"/>
          <ac:cxnSpMkLst>
            <pc:docMk/>
            <pc:sldMk cId="2462530221" sldId="2461"/>
            <ac:cxnSpMk id="43" creationId="{CF275D63-69F3-27D5-835E-0904F3CB5A2F}"/>
          </ac:cxnSpMkLst>
        </pc:cxnChg>
        <pc:cxnChg chg="mod">
          <ac:chgData name="Leonardo Chiariglione" userId="03ff1134-c2b7-4932-850d-6529216fed29" providerId="ADAL" clId="{A88AB528-0FF7-4FC5-A6E4-49A8552068DE}" dt="2023-07-29T16:24:38.308" v="276"/>
          <ac:cxnSpMkLst>
            <pc:docMk/>
            <pc:sldMk cId="2462530221" sldId="2461"/>
            <ac:cxnSpMk id="44" creationId="{8E1B632A-D80F-C79C-5D96-661E68FF044F}"/>
          </ac:cxnSpMkLst>
        </pc:cxnChg>
        <pc:cxnChg chg="mod">
          <ac:chgData name="Leonardo Chiariglione" userId="03ff1134-c2b7-4932-850d-6529216fed29" providerId="ADAL" clId="{A88AB528-0FF7-4FC5-A6E4-49A8552068DE}" dt="2023-07-29T16:24:38.308" v="276"/>
          <ac:cxnSpMkLst>
            <pc:docMk/>
            <pc:sldMk cId="2462530221" sldId="2461"/>
            <ac:cxnSpMk id="45" creationId="{CC3021F2-C20E-CEBD-CF00-D3CFDD3CA044}"/>
          </ac:cxnSpMkLst>
        </pc:cxnChg>
        <pc:cxnChg chg="mod">
          <ac:chgData name="Leonardo Chiariglione" userId="03ff1134-c2b7-4932-850d-6529216fed29" providerId="ADAL" clId="{A88AB528-0FF7-4FC5-A6E4-49A8552068DE}" dt="2023-07-29T16:24:38.308" v="276"/>
          <ac:cxnSpMkLst>
            <pc:docMk/>
            <pc:sldMk cId="2462530221" sldId="2461"/>
            <ac:cxnSpMk id="46" creationId="{5147B1F6-D58D-1B5B-315D-064BFFD073AE}"/>
          </ac:cxnSpMkLst>
        </pc:cxnChg>
        <pc:cxnChg chg="mod">
          <ac:chgData name="Leonardo Chiariglione" userId="03ff1134-c2b7-4932-850d-6529216fed29" providerId="ADAL" clId="{A88AB528-0FF7-4FC5-A6E4-49A8552068DE}" dt="2023-07-29T16:24:38.308" v="276"/>
          <ac:cxnSpMkLst>
            <pc:docMk/>
            <pc:sldMk cId="2462530221" sldId="2461"/>
            <ac:cxnSpMk id="53" creationId="{9EB422C2-A08F-1435-1650-0D7DDB97A079}"/>
          </ac:cxnSpMkLst>
        </pc:cxnChg>
        <pc:cxnChg chg="mod">
          <ac:chgData name="Leonardo Chiariglione" userId="03ff1134-c2b7-4932-850d-6529216fed29" providerId="ADAL" clId="{A88AB528-0FF7-4FC5-A6E4-49A8552068DE}" dt="2023-07-29T16:24:38.308" v="276"/>
          <ac:cxnSpMkLst>
            <pc:docMk/>
            <pc:sldMk cId="2462530221" sldId="2461"/>
            <ac:cxnSpMk id="56" creationId="{C543B6C9-F32D-10B9-1E57-77C3D67AF135}"/>
          </ac:cxnSpMkLst>
        </pc:cxnChg>
        <pc:cxnChg chg="mod">
          <ac:chgData name="Leonardo Chiariglione" userId="03ff1134-c2b7-4932-850d-6529216fed29" providerId="ADAL" clId="{A88AB528-0FF7-4FC5-A6E4-49A8552068DE}" dt="2023-07-29T16:24:38.308" v="276"/>
          <ac:cxnSpMkLst>
            <pc:docMk/>
            <pc:sldMk cId="2462530221" sldId="2461"/>
            <ac:cxnSpMk id="57" creationId="{1BDCEDE6-5FCA-869C-FEC1-362629F38B60}"/>
          </ac:cxnSpMkLst>
        </pc:cxnChg>
        <pc:cxnChg chg="mod">
          <ac:chgData name="Leonardo Chiariglione" userId="03ff1134-c2b7-4932-850d-6529216fed29" providerId="ADAL" clId="{A88AB528-0FF7-4FC5-A6E4-49A8552068DE}" dt="2023-07-29T16:24:38.308" v="276"/>
          <ac:cxnSpMkLst>
            <pc:docMk/>
            <pc:sldMk cId="2462530221" sldId="2461"/>
            <ac:cxnSpMk id="58" creationId="{9B6F3F8D-BF58-1E11-F7DD-0EC260446616}"/>
          </ac:cxnSpMkLst>
        </pc:cxnChg>
        <pc:cxnChg chg="mod">
          <ac:chgData name="Leonardo Chiariglione" userId="03ff1134-c2b7-4932-850d-6529216fed29" providerId="ADAL" clId="{A88AB528-0FF7-4FC5-A6E4-49A8552068DE}" dt="2023-07-29T16:24:38.308" v="276"/>
          <ac:cxnSpMkLst>
            <pc:docMk/>
            <pc:sldMk cId="2462530221" sldId="2461"/>
            <ac:cxnSpMk id="59" creationId="{1997B62E-CDC8-CFA3-5E89-70D73BD3DB9C}"/>
          </ac:cxnSpMkLst>
        </pc:cxnChg>
        <pc:cxnChg chg="mod">
          <ac:chgData name="Leonardo Chiariglione" userId="03ff1134-c2b7-4932-850d-6529216fed29" providerId="ADAL" clId="{A88AB528-0FF7-4FC5-A6E4-49A8552068DE}" dt="2023-07-29T16:24:38.308" v="276"/>
          <ac:cxnSpMkLst>
            <pc:docMk/>
            <pc:sldMk cId="2462530221" sldId="2461"/>
            <ac:cxnSpMk id="60" creationId="{6ADADB5E-B1F9-F668-5196-70B93F830D1C}"/>
          </ac:cxnSpMkLst>
        </pc:cxnChg>
        <pc:cxnChg chg="mod">
          <ac:chgData name="Leonardo Chiariglione" userId="03ff1134-c2b7-4932-850d-6529216fed29" providerId="ADAL" clId="{A88AB528-0FF7-4FC5-A6E4-49A8552068DE}" dt="2023-07-29T16:24:38.308" v="276"/>
          <ac:cxnSpMkLst>
            <pc:docMk/>
            <pc:sldMk cId="2462530221" sldId="2461"/>
            <ac:cxnSpMk id="61" creationId="{A51F9F1D-F5B2-7DE5-88D8-01972801EE12}"/>
          </ac:cxnSpMkLst>
        </pc:cxnChg>
        <pc:cxnChg chg="mod">
          <ac:chgData name="Leonardo Chiariglione" userId="03ff1134-c2b7-4932-850d-6529216fed29" providerId="ADAL" clId="{A88AB528-0FF7-4FC5-A6E4-49A8552068DE}" dt="2023-07-29T16:24:38.308" v="276"/>
          <ac:cxnSpMkLst>
            <pc:docMk/>
            <pc:sldMk cId="2462530221" sldId="2461"/>
            <ac:cxnSpMk id="62" creationId="{9A86DD87-820A-1824-8EC4-3273314BF14B}"/>
          </ac:cxnSpMkLst>
        </pc:cxnChg>
        <pc:cxnChg chg="mod">
          <ac:chgData name="Leonardo Chiariglione" userId="03ff1134-c2b7-4932-850d-6529216fed29" providerId="ADAL" clId="{A88AB528-0FF7-4FC5-A6E4-49A8552068DE}" dt="2023-07-29T16:24:38.308" v="276"/>
          <ac:cxnSpMkLst>
            <pc:docMk/>
            <pc:sldMk cId="2462530221" sldId="2461"/>
            <ac:cxnSpMk id="65" creationId="{54F50F7B-0DE2-934E-4B22-A7505AF9FFCB}"/>
          </ac:cxnSpMkLst>
        </pc:cxnChg>
        <pc:cxnChg chg="mod">
          <ac:chgData name="Leonardo Chiariglione" userId="03ff1134-c2b7-4932-850d-6529216fed29" providerId="ADAL" clId="{A88AB528-0FF7-4FC5-A6E4-49A8552068DE}" dt="2023-07-29T16:24:38.308" v="276"/>
          <ac:cxnSpMkLst>
            <pc:docMk/>
            <pc:sldMk cId="2462530221" sldId="2461"/>
            <ac:cxnSpMk id="66" creationId="{EA3C8319-25E7-EB76-A755-D071C7C33609}"/>
          </ac:cxnSpMkLst>
        </pc:cxnChg>
        <pc:cxnChg chg="mod">
          <ac:chgData name="Leonardo Chiariglione" userId="03ff1134-c2b7-4932-850d-6529216fed29" providerId="ADAL" clId="{A88AB528-0FF7-4FC5-A6E4-49A8552068DE}" dt="2023-07-29T16:24:38.308" v="276"/>
          <ac:cxnSpMkLst>
            <pc:docMk/>
            <pc:sldMk cId="2462530221" sldId="2461"/>
            <ac:cxnSpMk id="70" creationId="{778B58A1-F7DC-324B-DAD1-74340D197DB4}"/>
          </ac:cxnSpMkLst>
        </pc:cxnChg>
        <pc:cxnChg chg="mod">
          <ac:chgData name="Leonardo Chiariglione" userId="03ff1134-c2b7-4932-850d-6529216fed29" providerId="ADAL" clId="{A88AB528-0FF7-4FC5-A6E4-49A8552068DE}" dt="2023-07-29T16:24:38.308" v="276"/>
          <ac:cxnSpMkLst>
            <pc:docMk/>
            <pc:sldMk cId="2462530221" sldId="2461"/>
            <ac:cxnSpMk id="73" creationId="{7A2D8DF4-CD02-379B-E15D-D3C49D7263DC}"/>
          </ac:cxnSpMkLst>
        </pc:cxnChg>
        <pc:cxnChg chg="mod">
          <ac:chgData name="Leonardo Chiariglione" userId="03ff1134-c2b7-4932-850d-6529216fed29" providerId="ADAL" clId="{A88AB528-0FF7-4FC5-A6E4-49A8552068DE}" dt="2023-07-29T16:24:38.308" v="276"/>
          <ac:cxnSpMkLst>
            <pc:docMk/>
            <pc:sldMk cId="2462530221" sldId="2461"/>
            <ac:cxnSpMk id="75" creationId="{325EA1DC-5AC6-CA55-CCA4-854BA4E8E7A1}"/>
          </ac:cxnSpMkLst>
        </pc:cxnChg>
        <pc:cxnChg chg="mod">
          <ac:chgData name="Leonardo Chiariglione" userId="03ff1134-c2b7-4932-850d-6529216fed29" providerId="ADAL" clId="{A88AB528-0FF7-4FC5-A6E4-49A8552068DE}" dt="2023-07-29T16:24:38.308" v="276"/>
          <ac:cxnSpMkLst>
            <pc:docMk/>
            <pc:sldMk cId="2462530221" sldId="2461"/>
            <ac:cxnSpMk id="76" creationId="{5AF3D128-646A-7D58-44E6-BD152C52FB8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44BED-0306-421B-96EC-473715794E1B}" type="datetimeFigureOut">
              <a:rPr lang="it-IT" smtClean="0"/>
              <a:t>01/08/2023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7A9E7-FEC4-44CE-996C-D46F21CEDDAE}" type="slidenum">
              <a:rPr lang="it-IT" smtClean="0"/>
              <a:t>‹#›</a:t>
            </a:fld>
            <a:endParaRPr lang="it-IT"/>
          </a:p>
        </p:txBody>
      </p:sp>
    </p:spTree>
    <p:extLst>
      <p:ext uri="{BB962C8B-B14F-4D97-AF65-F5344CB8AC3E}">
        <p14:creationId xmlns:p14="http://schemas.microsoft.com/office/powerpoint/2010/main" val="204697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5DB062-950D-4DC9-93CF-C4405BEE7C00}" type="slidenum">
              <a:rPr lang="en-GB" smtClean="0"/>
              <a:t>1</a:t>
            </a:fld>
            <a:endParaRPr lang="en-GB"/>
          </a:p>
        </p:txBody>
      </p:sp>
    </p:spTree>
    <p:extLst>
      <p:ext uri="{BB962C8B-B14F-4D97-AF65-F5344CB8AC3E}">
        <p14:creationId xmlns:p14="http://schemas.microsoft.com/office/powerpoint/2010/main" val="6214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p:nvPr>
        </p:nvSpPr>
        <p:spPr/>
        <p:txBody>
          <a:bodyPr/>
          <a:lstStyle/>
          <a:p>
            <a:pPr algn="r">
              <a:buNone/>
            </a:pPr>
            <a:fld id="{007D4B6F-2FEE-4989-9260-53DCE246BDB3}" type="slidenum">
              <a:rPr lang="it-IT" sz="1400" b="0" strike="noStrike" spc="-1" smtClean="0">
                <a:latin typeface="Times New Roman"/>
              </a:rPr>
              <a:t>24</a:t>
            </a:fld>
            <a:endParaRPr lang="it-IT" sz="1400" b="0" strike="noStrike" spc="-1">
              <a:latin typeface="Times New Roman"/>
            </a:endParaRPr>
          </a:p>
        </p:txBody>
      </p:sp>
    </p:spTree>
    <p:extLst>
      <p:ext uri="{BB962C8B-B14F-4D97-AF65-F5344CB8AC3E}">
        <p14:creationId xmlns:p14="http://schemas.microsoft.com/office/powerpoint/2010/main" val="3181847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1493729"/>
          </a:xfrm>
        </p:spPr>
        <p:txBody>
          <a:bodyPr anchor="b">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2589213" y="4341522"/>
            <a:ext cx="8915399" cy="1126283"/>
          </a:xfrm>
        </p:spPr>
        <p:txBody>
          <a:bodyPr anchor="t"/>
          <a:lstStyle>
            <a:lvl1pPr marL="0" indent="0" algn="l">
              <a:buNone/>
              <a:defRPr sz="2400">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Immagine 10" descr="Immagine che contiene testo, persona, mano&#10;&#10;Descrizione generata automaticamente">
            <a:extLst>
              <a:ext uri="{FF2B5EF4-FFF2-40B4-BE49-F238E27FC236}">
                <a16:creationId xmlns:a16="http://schemas.microsoft.com/office/drawing/2014/main" id="{2BF849D0-0CC3-4E7E-B491-799673715452}"/>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7" name="Date Placeholder 3">
            <a:extLst>
              <a:ext uri="{FF2B5EF4-FFF2-40B4-BE49-F238E27FC236}">
                <a16:creationId xmlns:a16="http://schemas.microsoft.com/office/drawing/2014/main" id="{D9DD7281-BA65-C815-B63F-B9461D753D0B}"/>
              </a:ext>
            </a:extLst>
          </p:cNvPr>
          <p:cNvSpPr>
            <a:spLocks noGrp="1"/>
          </p:cNvSpPr>
          <p:nvPr>
            <p:ph type="dt" sz="half" idx="10"/>
          </p:nvPr>
        </p:nvSpPr>
        <p:spPr>
          <a:xfrm>
            <a:off x="172212" y="6586076"/>
            <a:ext cx="994520" cy="365125"/>
          </a:xfrm>
        </p:spPr>
        <p:txBody>
          <a:bodyPr/>
          <a:lstStyle>
            <a:lvl1pPr>
              <a:defRPr sz="1200"/>
            </a:lvl1pPr>
          </a:lstStyle>
          <a:p>
            <a:fld id="{7951C460-57E7-4052-ABB4-B393537290A7}" type="datetime5">
              <a:rPr lang="en-US" smtClean="0"/>
              <a:t>23-Aug-1</a:t>
            </a:fld>
            <a:endParaRPr lang="en-US" dirty="0"/>
          </a:p>
        </p:txBody>
      </p:sp>
      <p:sp>
        <p:nvSpPr>
          <p:cNvPr id="8" name="Slide Number Placeholder 5">
            <a:extLst>
              <a:ext uri="{FF2B5EF4-FFF2-40B4-BE49-F238E27FC236}">
                <a16:creationId xmlns:a16="http://schemas.microsoft.com/office/drawing/2014/main" id="{E69BD818-05FF-E809-A56A-9BFE96420A94}"/>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AA88B21B-2ED2-3011-B94B-6A162789931D}"/>
              </a:ext>
            </a:extLst>
          </p:cNvPr>
          <p:cNvPicPr>
            <a:picLocks noChangeAspect="1"/>
          </p:cNvPicPr>
          <p:nvPr userDrawn="1"/>
        </p:nvPicPr>
        <p:blipFill>
          <a:blip r:embed="rId3"/>
          <a:stretch>
            <a:fillRect/>
          </a:stretch>
        </p:blipFill>
        <p:spPr>
          <a:xfrm>
            <a:off x="9897012" y="6096136"/>
            <a:ext cx="1736075" cy="7274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10748" y="609600"/>
            <a:ext cx="97331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1510748" y="3505199"/>
            <a:ext cx="9300818" cy="738809"/>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510748" y="4354046"/>
            <a:ext cx="999386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4" name="Date Placeholder 3">
            <a:extLst>
              <a:ext uri="{FF2B5EF4-FFF2-40B4-BE49-F238E27FC236}">
                <a16:creationId xmlns:a16="http://schemas.microsoft.com/office/drawing/2014/main" id="{CDF05AF7-2DB1-C525-5302-EE093961C1D3}"/>
              </a:ext>
            </a:extLst>
          </p:cNvPr>
          <p:cNvSpPr>
            <a:spLocks noGrp="1"/>
          </p:cNvSpPr>
          <p:nvPr>
            <p:ph type="dt" sz="half" idx="10"/>
          </p:nvPr>
        </p:nvSpPr>
        <p:spPr>
          <a:xfrm>
            <a:off x="172212" y="6586076"/>
            <a:ext cx="994520" cy="365125"/>
          </a:xfrm>
        </p:spPr>
        <p:txBody>
          <a:bodyPr/>
          <a:lstStyle>
            <a:lvl1pPr>
              <a:defRPr sz="1200"/>
            </a:lvl1pPr>
          </a:lstStyle>
          <a:p>
            <a:fld id="{F2698A19-3A0C-4FF0-8F5D-8FF2A6FD9EB0}" type="datetime5">
              <a:rPr lang="en-US" smtClean="0"/>
              <a:t>23-Aug-1</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8F880FBD-92F8-43AD-7519-CF13DB7AD812}"/>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33B542B0-734B-2EE6-B175-9C0531DAF7E9}"/>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FD541B4A-DE86-1C3A-73A6-BB9229739795}"/>
              </a:ext>
            </a:extLst>
          </p:cNvPr>
          <p:cNvSpPr>
            <a:spLocks noGrp="1"/>
          </p:cNvSpPr>
          <p:nvPr>
            <p:ph type="dt" sz="half" idx="10"/>
          </p:nvPr>
        </p:nvSpPr>
        <p:spPr>
          <a:xfrm>
            <a:off x="172212" y="6586076"/>
            <a:ext cx="994520" cy="365125"/>
          </a:xfrm>
        </p:spPr>
        <p:txBody>
          <a:bodyPr/>
          <a:lstStyle>
            <a:lvl1pPr>
              <a:defRPr sz="1200"/>
            </a:lvl1pPr>
          </a:lstStyle>
          <a:p>
            <a:fld id="{9CF55854-50AA-490B-B242-8CAF9C8EE651}" type="datetime5">
              <a:rPr lang="en-US" smtClean="0"/>
              <a:t>23-Aug-1</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C35D310C-E8CC-8CEC-83E5-795AC3F7C6F5}"/>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7CFF05E-40C8-CAA7-D447-B4D5D51C3193}"/>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 name="Date Placeholder 3">
            <a:extLst>
              <a:ext uri="{FF2B5EF4-FFF2-40B4-BE49-F238E27FC236}">
                <a16:creationId xmlns:a16="http://schemas.microsoft.com/office/drawing/2014/main" id="{71FED30D-5657-6895-4A33-24411DF3675B}"/>
              </a:ext>
            </a:extLst>
          </p:cNvPr>
          <p:cNvSpPr>
            <a:spLocks noGrp="1"/>
          </p:cNvSpPr>
          <p:nvPr>
            <p:ph type="dt" sz="half" idx="10"/>
          </p:nvPr>
        </p:nvSpPr>
        <p:spPr>
          <a:xfrm>
            <a:off x="172212" y="6586076"/>
            <a:ext cx="994520" cy="365125"/>
          </a:xfrm>
        </p:spPr>
        <p:txBody>
          <a:bodyPr/>
          <a:lstStyle>
            <a:lvl1pPr>
              <a:defRPr sz="1200"/>
            </a:lvl1pPr>
          </a:lstStyle>
          <a:p>
            <a:fld id="{5ED10BBF-BACC-4522-8E66-8C02D9463D11}" type="datetime5">
              <a:rPr lang="en-US" smtClean="0"/>
              <a:t>23-Aug-1</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D012BA79-2EFC-E6F7-0A87-EEB9B83BC11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1FA144B0-A96A-233A-E6E5-9C09C769FF9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70B9F27B-9742-FCEE-5730-40649A7714AC}"/>
              </a:ext>
            </a:extLst>
          </p:cNvPr>
          <p:cNvSpPr>
            <a:spLocks noGrp="1"/>
          </p:cNvSpPr>
          <p:nvPr>
            <p:ph type="dt" sz="half" idx="10"/>
          </p:nvPr>
        </p:nvSpPr>
        <p:spPr>
          <a:xfrm>
            <a:off x="172212" y="6586076"/>
            <a:ext cx="994520" cy="365125"/>
          </a:xfrm>
        </p:spPr>
        <p:txBody>
          <a:bodyPr/>
          <a:lstStyle>
            <a:lvl1pPr>
              <a:defRPr sz="1200"/>
            </a:lvl1pPr>
          </a:lstStyle>
          <a:p>
            <a:fld id="{914E1761-4829-4AAD-8462-8613D5A31EFB}" type="datetime5">
              <a:rPr lang="en-US" smtClean="0"/>
              <a:t>23-Aug-1</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C421568F-38DC-549E-10EC-4F5A5662F9DA}"/>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545C274B-91A4-26F3-1E21-34526FAFDB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8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Tree>
    <p:extLst>
      <p:ext uri="{BB962C8B-B14F-4D97-AF65-F5344CB8AC3E}">
        <p14:creationId xmlns:p14="http://schemas.microsoft.com/office/powerpoint/2010/main" val="338711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302027" y="624110"/>
            <a:ext cx="10202586"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302026" y="1904999"/>
            <a:ext cx="10202586" cy="4505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FA3E0-0B48-5F29-02AF-53334B0F2C8B}"/>
              </a:ext>
            </a:extLst>
          </p:cNvPr>
          <p:cNvSpPr>
            <a:spLocks noGrp="1"/>
          </p:cNvSpPr>
          <p:nvPr>
            <p:ph type="dt" sz="half" idx="10"/>
          </p:nvPr>
        </p:nvSpPr>
        <p:spPr>
          <a:xfrm>
            <a:off x="172212" y="6586076"/>
            <a:ext cx="994520" cy="365125"/>
          </a:xfrm>
        </p:spPr>
        <p:txBody>
          <a:bodyPr/>
          <a:lstStyle>
            <a:lvl1pPr>
              <a:defRPr sz="1200"/>
            </a:lvl1pPr>
          </a:lstStyle>
          <a:p>
            <a:fld id="{3A5799BA-AC88-42FB-B8BE-FF1867FF2DFC}" type="datetime5">
              <a:rPr lang="en-US" smtClean="0"/>
              <a:t>23-Aug-1</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43D5051F-15C0-0841-873F-A0D3C6BA9D6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77792FC7-F22B-96F5-EC36-56C5EBE7A2C5}"/>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80930" y="2058750"/>
            <a:ext cx="10023681"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480930" y="3530129"/>
            <a:ext cx="10023681" cy="860400"/>
          </a:xfrm>
        </p:spPr>
        <p:txBody>
          <a:bodyPr anchor="t"/>
          <a:lstStyle>
            <a:lvl1pPr marL="0" indent="0" algn="l">
              <a:buNone/>
              <a:defRPr sz="2000">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Immagine 7" descr="Immagine che contiene testo, persona, mano&#10;&#10;Descrizione generata automaticamente">
            <a:extLst>
              <a:ext uri="{FF2B5EF4-FFF2-40B4-BE49-F238E27FC236}">
                <a16:creationId xmlns:a16="http://schemas.microsoft.com/office/drawing/2014/main" id="{7A04E972-9E8C-40D1-AA2C-8CE104ECB6D3}"/>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5" name="Date Placeholder 3">
            <a:extLst>
              <a:ext uri="{FF2B5EF4-FFF2-40B4-BE49-F238E27FC236}">
                <a16:creationId xmlns:a16="http://schemas.microsoft.com/office/drawing/2014/main" id="{6A87B8BD-BA7D-530B-E22F-BF55F397078D}"/>
              </a:ext>
            </a:extLst>
          </p:cNvPr>
          <p:cNvSpPr>
            <a:spLocks noGrp="1"/>
          </p:cNvSpPr>
          <p:nvPr>
            <p:ph type="dt" sz="half" idx="10"/>
          </p:nvPr>
        </p:nvSpPr>
        <p:spPr>
          <a:xfrm>
            <a:off x="172212" y="6586076"/>
            <a:ext cx="994520" cy="365125"/>
          </a:xfrm>
        </p:spPr>
        <p:txBody>
          <a:bodyPr/>
          <a:lstStyle>
            <a:lvl1pPr>
              <a:defRPr sz="1200"/>
            </a:lvl1pPr>
          </a:lstStyle>
          <a:p>
            <a:fld id="{BBFC8A02-69CE-4022-BC92-E0319BEAF265}" type="datetime5">
              <a:rPr lang="en-US" smtClean="0"/>
              <a:t>23-Aug-1</a:t>
            </a:fld>
            <a:endParaRPr lang="en-US" dirty="0"/>
          </a:p>
        </p:txBody>
      </p:sp>
      <p:sp>
        <p:nvSpPr>
          <p:cNvPr id="9" name="Slide Number Placeholder 5">
            <a:extLst>
              <a:ext uri="{FF2B5EF4-FFF2-40B4-BE49-F238E27FC236}">
                <a16:creationId xmlns:a16="http://schemas.microsoft.com/office/drawing/2014/main" id="{ADF1F6D4-44A5-391B-7C2A-7970C4D55FA3}"/>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10" name="Picture 4" descr="A picture containing diagram&#10;&#10;Description automatically generated">
            <a:extLst>
              <a:ext uri="{FF2B5EF4-FFF2-40B4-BE49-F238E27FC236}">
                <a16:creationId xmlns:a16="http://schemas.microsoft.com/office/drawing/2014/main" id="{7CFD8F4D-B546-2BCE-4A26-4BB609F1987E}"/>
              </a:ext>
            </a:extLst>
          </p:cNvPr>
          <p:cNvPicPr>
            <a:picLocks noChangeAspect="1"/>
          </p:cNvPicPr>
          <p:nvPr userDrawn="1"/>
        </p:nvPicPr>
        <p:blipFill>
          <a:blip r:embed="rId3"/>
          <a:stretch>
            <a:fillRect/>
          </a:stretch>
        </p:blipFill>
        <p:spPr>
          <a:xfrm>
            <a:off x="9897012" y="6096136"/>
            <a:ext cx="1736075" cy="7274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21904" y="1905000"/>
            <a:ext cx="5059017" cy="45534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80921" y="1904999"/>
            <a:ext cx="5123689" cy="455342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2519CDC-64D5-ABEB-1200-CE250110E0F5}"/>
              </a:ext>
            </a:extLst>
          </p:cNvPr>
          <p:cNvSpPr>
            <a:spLocks noGrp="1"/>
          </p:cNvSpPr>
          <p:nvPr>
            <p:ph type="dt" sz="half" idx="10"/>
          </p:nvPr>
        </p:nvSpPr>
        <p:spPr>
          <a:xfrm>
            <a:off x="172212" y="6586076"/>
            <a:ext cx="994520" cy="365125"/>
          </a:xfrm>
        </p:spPr>
        <p:txBody>
          <a:bodyPr/>
          <a:lstStyle>
            <a:lvl1pPr>
              <a:defRPr sz="1200"/>
            </a:lvl1pPr>
          </a:lstStyle>
          <a:p>
            <a:fld id="{062A16E3-455F-40B0-92E8-BFF9BA927C0E}" type="datetime5">
              <a:rPr lang="en-US" smtClean="0"/>
              <a:t>23-Aug-1</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60AF3881-7571-E3CF-2215-28CE8F5BF751}"/>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074D74A9-6810-E53E-C8D0-57088D117E0A}"/>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47B68AB7-A84C-7ABD-F461-F14E66A08D98}"/>
              </a:ext>
            </a:extLst>
          </p:cNvPr>
          <p:cNvSpPr>
            <a:spLocks noGrp="1"/>
          </p:cNvSpPr>
          <p:nvPr>
            <p:ph type="dt" sz="half" idx="10"/>
          </p:nvPr>
        </p:nvSpPr>
        <p:spPr>
          <a:xfrm>
            <a:off x="172212" y="6586076"/>
            <a:ext cx="994520" cy="365125"/>
          </a:xfrm>
        </p:spPr>
        <p:txBody>
          <a:bodyPr/>
          <a:lstStyle>
            <a:lvl1pPr>
              <a:defRPr sz="1200"/>
            </a:lvl1pPr>
          </a:lstStyle>
          <a:p>
            <a:fld id="{42AC49D9-311B-4A4C-B975-9A6E535768C4}" type="datetime5">
              <a:rPr lang="en-US" smtClean="0"/>
              <a:t>23-Aug-1</a:t>
            </a:fld>
            <a:endParaRPr lang="en-US" dirty="0"/>
          </a:p>
        </p:txBody>
      </p:sp>
      <p:sp>
        <p:nvSpPr>
          <p:cNvPr id="7" name="Slide Number Placeholder 5">
            <a:extLst>
              <a:ext uri="{FF2B5EF4-FFF2-40B4-BE49-F238E27FC236}">
                <a16:creationId xmlns:a16="http://schemas.microsoft.com/office/drawing/2014/main" id="{83A44A8F-CAD8-E81A-067A-0207B4DA3A41}"/>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pic>
        <p:nvPicPr>
          <p:cNvPr id="8" name="Picture 4" descr="A picture containing diagram&#10;&#10;Description automatically generated">
            <a:extLst>
              <a:ext uri="{FF2B5EF4-FFF2-40B4-BE49-F238E27FC236}">
                <a16:creationId xmlns:a16="http://schemas.microsoft.com/office/drawing/2014/main" id="{B9724CCE-4313-E005-0BC2-B2294F059603}"/>
              </a:ext>
            </a:extLst>
          </p:cNvPr>
          <p:cNvPicPr>
            <a:picLocks noChangeAspect="1"/>
          </p:cNvPicPr>
          <p:nvPr userDrawn="1"/>
        </p:nvPicPr>
        <p:blipFill>
          <a:blip r:embed="rId2"/>
          <a:stretch>
            <a:fillRect/>
          </a:stretch>
        </p:blipFill>
        <p:spPr>
          <a:xfrm>
            <a:off x="9897012" y="6096136"/>
            <a:ext cx="1736075" cy="7274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A5A6E06-37F6-D535-3094-29ADD174C49A}"/>
              </a:ext>
            </a:extLst>
          </p:cNvPr>
          <p:cNvSpPr>
            <a:spLocks noGrp="1"/>
          </p:cNvSpPr>
          <p:nvPr>
            <p:ph type="dt" sz="half" idx="10"/>
          </p:nvPr>
        </p:nvSpPr>
        <p:spPr>
          <a:xfrm>
            <a:off x="172212" y="6586076"/>
            <a:ext cx="994520" cy="365125"/>
          </a:xfrm>
        </p:spPr>
        <p:txBody>
          <a:bodyPr/>
          <a:lstStyle>
            <a:lvl1pPr>
              <a:defRPr sz="1200"/>
            </a:lvl1pPr>
          </a:lstStyle>
          <a:p>
            <a:fld id="{6C0CBBC7-A28A-46CD-96D7-477DC46FC735}" type="datetime5">
              <a:rPr lang="en-US" smtClean="0"/>
              <a:t>23-Aug-1</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FCEBDEA2-8DA6-0CCD-FFD3-C59EFFF7DC5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4" name="Slide Number Placeholder 5">
            <a:extLst>
              <a:ext uri="{FF2B5EF4-FFF2-40B4-BE49-F238E27FC236}">
                <a16:creationId xmlns:a16="http://schemas.microsoft.com/office/drawing/2014/main" id="{381B8AEF-30D7-2CD2-ECD7-5282FF662D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1174" y="446088"/>
            <a:ext cx="4653237"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601234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1174" y="1598612"/>
            <a:ext cx="4653237" cy="4813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1F1EC8C-ED91-B04B-DE0B-91669DD6275E}"/>
              </a:ext>
            </a:extLst>
          </p:cNvPr>
          <p:cNvSpPr>
            <a:spLocks noGrp="1"/>
          </p:cNvSpPr>
          <p:nvPr>
            <p:ph type="dt" sz="half" idx="10"/>
          </p:nvPr>
        </p:nvSpPr>
        <p:spPr>
          <a:xfrm>
            <a:off x="172212" y="6586076"/>
            <a:ext cx="994520" cy="365125"/>
          </a:xfrm>
        </p:spPr>
        <p:txBody>
          <a:bodyPr/>
          <a:lstStyle>
            <a:lvl1pPr>
              <a:defRPr sz="1200"/>
            </a:lvl1pPr>
          </a:lstStyle>
          <a:p>
            <a:fld id="{717A02B1-549B-4A53-AA3E-14B434CF5894}" type="datetime5">
              <a:rPr lang="en-US" smtClean="0"/>
              <a:t>23-Aug-1</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44033DCC-D158-DF90-2102-81BCC528DC34}"/>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8" name="Slide Number Placeholder 5">
            <a:extLst>
              <a:ext uri="{FF2B5EF4-FFF2-40B4-BE49-F238E27FC236}">
                <a16:creationId xmlns:a16="http://schemas.microsoft.com/office/drawing/2014/main" id="{B79B9B94-6CA0-3898-F01C-F773DF1E457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351722" y="4800600"/>
            <a:ext cx="10152891"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1722" y="634965"/>
            <a:ext cx="1015289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3">
            <a:extLst>
              <a:ext uri="{FF2B5EF4-FFF2-40B4-BE49-F238E27FC236}">
                <a16:creationId xmlns:a16="http://schemas.microsoft.com/office/drawing/2014/main" id="{D58A7FA9-50BD-90AF-F2CB-4DF6DDA8B59C}"/>
              </a:ext>
            </a:extLst>
          </p:cNvPr>
          <p:cNvSpPr>
            <a:spLocks noGrp="1"/>
          </p:cNvSpPr>
          <p:nvPr>
            <p:ph type="dt" sz="half" idx="10"/>
          </p:nvPr>
        </p:nvSpPr>
        <p:spPr>
          <a:xfrm>
            <a:off x="172212" y="6586076"/>
            <a:ext cx="994520" cy="365125"/>
          </a:xfrm>
        </p:spPr>
        <p:txBody>
          <a:bodyPr/>
          <a:lstStyle>
            <a:lvl1pPr>
              <a:defRPr sz="1200"/>
            </a:lvl1pPr>
          </a:lstStyle>
          <a:p>
            <a:fld id="{81B5C6CB-826C-4A6E-9063-71B498FB7552}" type="datetime5">
              <a:rPr lang="en-US" smtClean="0"/>
              <a:t>23-Aug-1</a:t>
            </a:fld>
            <a:endParaRPr lang="en-US" dirty="0"/>
          </a:p>
        </p:txBody>
      </p:sp>
      <p:pic>
        <p:nvPicPr>
          <p:cNvPr id="12" name="Picture 4" descr="A picture containing diagram&#10;&#10;Description automatically generated">
            <a:extLst>
              <a:ext uri="{FF2B5EF4-FFF2-40B4-BE49-F238E27FC236}">
                <a16:creationId xmlns:a16="http://schemas.microsoft.com/office/drawing/2014/main" id="{8895CB02-C7B9-847A-6A1A-EB842C05824D}"/>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5" name="Slide Number Placeholder 5">
            <a:extLst>
              <a:ext uri="{FF2B5EF4-FFF2-40B4-BE49-F238E27FC236}">
                <a16:creationId xmlns:a16="http://schemas.microsoft.com/office/drawing/2014/main" id="{1264F139-00A7-1F3A-7F9C-53B6188EA47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470992" y="609600"/>
            <a:ext cx="10033620"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401418" y="4354046"/>
            <a:ext cx="10103194"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0337F5-CB7C-FA71-4C84-CD69AD014650}"/>
              </a:ext>
            </a:extLst>
          </p:cNvPr>
          <p:cNvSpPr>
            <a:spLocks noGrp="1"/>
          </p:cNvSpPr>
          <p:nvPr>
            <p:ph type="dt" sz="half" idx="10"/>
          </p:nvPr>
        </p:nvSpPr>
        <p:spPr>
          <a:xfrm>
            <a:off x="172212" y="6586076"/>
            <a:ext cx="994520" cy="365125"/>
          </a:xfrm>
        </p:spPr>
        <p:txBody>
          <a:bodyPr/>
          <a:lstStyle>
            <a:lvl1pPr>
              <a:defRPr sz="1200"/>
            </a:lvl1pPr>
          </a:lstStyle>
          <a:p>
            <a:fld id="{B1A69883-3336-413A-A9ED-E293EE46FEAE}" type="datetime5">
              <a:rPr lang="en-US" smtClean="0"/>
              <a:t>23-Aug-1</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12311AB8-2A91-B430-3773-F9C2C1ACEDE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A9BBFC4-EA5D-045D-75BC-050BD1049AB7}"/>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alpha val="8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321904" y="624110"/>
            <a:ext cx="10182707" cy="1280890"/>
          </a:xfrm>
          <a:prstGeom prst="rect">
            <a:avLst/>
          </a:prstGeom>
        </p:spPr>
        <p:txBody>
          <a:bodyPr vert="horz" lIns="91440" tIns="45720" rIns="91440" bIns="45720" rtlCol="0" anchor="t">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1321532" y="1905000"/>
            <a:ext cx="10183080" cy="455342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36" name="Date Placeholder 3">
            <a:extLst>
              <a:ext uri="{FF2B5EF4-FFF2-40B4-BE49-F238E27FC236}">
                <a16:creationId xmlns:a16="http://schemas.microsoft.com/office/drawing/2014/main" id="{F2EA3A01-28AF-46A8-4B4D-9289BC338095}"/>
              </a:ext>
            </a:extLst>
          </p:cNvPr>
          <p:cNvSpPr>
            <a:spLocks noGrp="1"/>
          </p:cNvSpPr>
          <p:nvPr>
            <p:ph type="dt" sz="half" idx="2"/>
          </p:nvPr>
        </p:nvSpPr>
        <p:spPr>
          <a:xfrm>
            <a:off x="91440" y="6544128"/>
            <a:ext cx="1048971" cy="365125"/>
          </a:xfrm>
          <a:prstGeom prst="rect">
            <a:avLst/>
          </a:prstGeom>
        </p:spPr>
        <p:txBody>
          <a:bodyPr/>
          <a:lstStyle>
            <a:lvl1pPr>
              <a:defRPr sz="1200">
                <a:latin typeface="Calibri" panose="020F0502020204030204" pitchFamily="34" charset="0"/>
                <a:cs typeface="Calibri" panose="020F0502020204030204" pitchFamily="34" charset="0"/>
              </a:defRPr>
            </a:lvl1pPr>
          </a:lstStyle>
          <a:p>
            <a:fld id="{EE6297D0-C7A1-4675-B3F7-BFB22ED21CCC}" type="datetime5">
              <a:rPr lang="en-US" smtClean="0"/>
              <a:pPr/>
              <a:t>23-Aug-1</a:t>
            </a:fld>
            <a:endParaRPr lang="en-US" dirty="0"/>
          </a:p>
        </p:txBody>
      </p:sp>
      <p:sp>
        <p:nvSpPr>
          <p:cNvPr id="38" name="Slide Number Placeholder 5">
            <a:extLst>
              <a:ext uri="{FF2B5EF4-FFF2-40B4-BE49-F238E27FC236}">
                <a16:creationId xmlns:a16="http://schemas.microsoft.com/office/drawing/2014/main" id="{92E4ABF2-7922-BFF1-00BA-322F4F460EEB}"/>
              </a:ext>
            </a:extLst>
          </p:cNvPr>
          <p:cNvSpPr>
            <a:spLocks noGrp="1"/>
          </p:cNvSpPr>
          <p:nvPr>
            <p:ph type="sldNum" sz="quarter" idx="4"/>
          </p:nvPr>
        </p:nvSpPr>
        <p:spPr>
          <a:xfrm>
            <a:off x="11670452" y="6458428"/>
            <a:ext cx="779767" cy="365125"/>
          </a:xfrm>
          <a:prstGeom prst="rect">
            <a:avLst/>
          </a:prstGeom>
        </p:spPr>
        <p:txBody>
          <a:bodyPr/>
          <a:lstStyle>
            <a:lvl1pPr>
              <a:defRPr sz="1600"/>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60" r:id="rId9"/>
    <p:sldLayoutId id="2147483661" r:id="rId10"/>
    <p:sldLayoutId id="2147483662" r:id="rId11"/>
    <p:sldLayoutId id="2147483663" r:id="rId12"/>
    <p:sldLayoutId id="2147483664" r:id="rId13"/>
    <p:sldLayoutId id="2147483665" r:id="rId14"/>
  </p:sldLayoutIdLst>
  <p:hf hdr="0" ftr="0"/>
  <p:txStyles>
    <p:titleStyle>
      <a:lvl1pPr algn="l" defTabSz="457200" rtl="0" eaLnBrk="1" latinLnBrk="0" hangingPunct="1">
        <a:spcBef>
          <a:spcPct val="0"/>
        </a:spcBef>
        <a:buNone/>
        <a:defRPr sz="3600" kern="1200">
          <a:solidFill>
            <a:schemeClr val="accent4">
              <a:lumMod val="50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A326-962E-449B-B27F-735553353598}"/>
              </a:ext>
            </a:extLst>
          </p:cNvPr>
          <p:cNvSpPr>
            <a:spLocks noGrp="1"/>
          </p:cNvSpPr>
          <p:nvPr>
            <p:ph type="ctrTitle"/>
          </p:nvPr>
        </p:nvSpPr>
        <p:spPr>
          <a:xfrm>
            <a:off x="2139962" y="2894853"/>
            <a:ext cx="9360883" cy="1685856"/>
          </a:xfrm>
        </p:spPr>
        <p:txBody>
          <a:bodyPr>
            <a:normAutofit fontScale="90000"/>
          </a:bodyPr>
          <a:lstStyle/>
          <a:p>
            <a:r>
              <a:rPr lang="en-GB" dirty="0">
                <a:solidFill>
                  <a:schemeClr val="tx1"/>
                </a:solidFill>
              </a:rPr>
              <a:t>C</a:t>
            </a:r>
            <a:r>
              <a:rPr lang="en-GB" dirty="0">
                <a:solidFill>
                  <a:schemeClr val="tx1"/>
                </a:solidFill>
                <a:latin typeface="Calibri" panose="020F0502020204030204" pitchFamily="34" charset="0"/>
                <a:cs typeface="Calibri" panose="020F0502020204030204" pitchFamily="34" charset="0"/>
              </a:rPr>
              <a:t>all for Technologies: Connected Autonomous Vehicle (MPAI-CAV) –  Architecture</a:t>
            </a:r>
          </a:p>
        </p:txBody>
      </p:sp>
      <p:sp>
        <p:nvSpPr>
          <p:cNvPr id="3" name="Subtitle 2">
            <a:extLst>
              <a:ext uri="{FF2B5EF4-FFF2-40B4-BE49-F238E27FC236}">
                <a16:creationId xmlns:a16="http://schemas.microsoft.com/office/drawing/2014/main" id="{CAB58A7E-DB60-4EC9-815D-66D1515C39ED}"/>
              </a:ext>
            </a:extLst>
          </p:cNvPr>
          <p:cNvSpPr>
            <a:spLocks noGrp="1"/>
          </p:cNvSpPr>
          <p:nvPr>
            <p:ph type="subTitle" idx="1"/>
          </p:nvPr>
        </p:nvSpPr>
        <p:spPr>
          <a:xfrm>
            <a:off x="3597836" y="5301173"/>
            <a:ext cx="4996328" cy="1068293"/>
          </a:xfrm>
        </p:spPr>
        <p:txBody>
          <a:bodyPr>
            <a:normAutofit/>
          </a:bodyPr>
          <a:lstStyle/>
          <a:p>
            <a:r>
              <a:rPr lang="en-US" sz="1700">
                <a:solidFill>
                  <a:schemeClr val="tx1"/>
                </a:solidFill>
              </a:rPr>
              <a:t>.</a:t>
            </a:r>
            <a:endParaRPr lang="en-GB" sz="1700">
              <a:solidFill>
                <a:schemeClr val="tx1"/>
              </a:solidFill>
            </a:endParaRPr>
          </a:p>
        </p:txBody>
      </p:sp>
      <p:sp>
        <p:nvSpPr>
          <p:cNvPr id="5" name="CasellaDiTesto 4">
            <a:extLst>
              <a:ext uri="{FF2B5EF4-FFF2-40B4-BE49-F238E27FC236}">
                <a16:creationId xmlns:a16="http://schemas.microsoft.com/office/drawing/2014/main" id="{45E8F07C-B7FF-3F3B-D89D-0D68E3FD9187}"/>
              </a:ext>
            </a:extLst>
          </p:cNvPr>
          <p:cNvSpPr txBox="1"/>
          <p:nvPr/>
        </p:nvSpPr>
        <p:spPr>
          <a:xfrm>
            <a:off x="2836721" y="4401327"/>
            <a:ext cx="7906043" cy="461665"/>
          </a:xfrm>
          <a:prstGeom prst="rect">
            <a:avLst/>
          </a:prstGeom>
          <a:noFill/>
        </p:spPr>
        <p:txBody>
          <a:bodyPr wrap="square" rtlCol="0">
            <a:spAutoFit/>
          </a:bodyPr>
          <a:lstStyle/>
          <a:p>
            <a:endParaRPr lang="it-IT" sz="2400" dirty="0"/>
          </a:p>
        </p:txBody>
      </p:sp>
      <p:sp>
        <p:nvSpPr>
          <p:cNvPr id="4" name="Subtitle 2">
            <a:extLst>
              <a:ext uri="{FF2B5EF4-FFF2-40B4-BE49-F238E27FC236}">
                <a16:creationId xmlns:a16="http://schemas.microsoft.com/office/drawing/2014/main" id="{5DD2FF83-21CA-E11D-F8FA-D0EEC00DA6B2}"/>
              </a:ext>
            </a:extLst>
          </p:cNvPr>
          <p:cNvSpPr txBox="1">
            <a:spLocks/>
          </p:cNvSpPr>
          <p:nvPr/>
        </p:nvSpPr>
        <p:spPr>
          <a:xfrm>
            <a:off x="2139962" y="4685211"/>
            <a:ext cx="8900416" cy="149230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2400" kern="1200">
                <a:solidFill>
                  <a:schemeClr val="accent3">
                    <a:lumMod val="7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000" dirty="0">
                <a:latin typeface="Calibri" panose="020F0502020204030204" pitchFamily="34" charset="0"/>
                <a:cs typeface="Calibri" panose="020F0502020204030204" pitchFamily="34" charset="0"/>
              </a:rPr>
              <a:t>Leonardo Chiariglione</a:t>
            </a:r>
          </a:p>
          <a:p>
            <a:r>
              <a:rPr lang="en-US" sz="2000" dirty="0">
                <a:latin typeface="Calibri" panose="020F0502020204030204" pitchFamily="34" charset="0"/>
                <a:cs typeface="Calibri" panose="020F0502020204030204" pitchFamily="34" charset="0"/>
              </a:rPr>
              <a:t>Presentation of MPAI-MMM – Architecture Call for Technologies</a:t>
            </a:r>
          </a:p>
          <a:p>
            <a:r>
              <a:rPr lang="en-US" sz="2000" dirty="0">
                <a:latin typeface="Calibri" panose="020F0502020204030204" pitchFamily="34" charset="0"/>
                <a:cs typeface="Calibri" panose="020F0502020204030204" pitchFamily="34" charset="0"/>
              </a:rPr>
              <a:t>2023/07/26 T08 &amp; 15 UTC</a:t>
            </a:r>
          </a:p>
        </p:txBody>
      </p:sp>
      <p:sp>
        <p:nvSpPr>
          <p:cNvPr id="7" name="Slide Number Placeholder 6">
            <a:extLst>
              <a:ext uri="{FF2B5EF4-FFF2-40B4-BE49-F238E27FC236}">
                <a16:creationId xmlns:a16="http://schemas.microsoft.com/office/drawing/2014/main" id="{1CA04A84-1F9E-E6C3-B0F2-63EB11152977}"/>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Date Placeholder 5">
            <a:extLst>
              <a:ext uri="{FF2B5EF4-FFF2-40B4-BE49-F238E27FC236}">
                <a16:creationId xmlns:a16="http://schemas.microsoft.com/office/drawing/2014/main" id="{E13701BD-82A4-F171-2DBA-A5883B08401F}"/>
              </a:ext>
            </a:extLst>
          </p:cNvPr>
          <p:cNvSpPr>
            <a:spLocks noGrp="1"/>
          </p:cNvSpPr>
          <p:nvPr>
            <p:ph type="dt" sz="half" idx="10"/>
          </p:nvPr>
        </p:nvSpPr>
        <p:spPr/>
        <p:txBody>
          <a:bodyPr/>
          <a:lstStyle/>
          <a:p>
            <a:fld id="{DDA5EF4C-C5A2-446D-A1E6-822FFAFB143B}" type="datetime5">
              <a:rPr lang="en-US" smtClean="0">
                <a:latin typeface="Calibri" panose="020F0502020204030204" pitchFamily="34" charset="0"/>
                <a:cs typeface="Calibri" panose="020F0502020204030204" pitchFamily="34" charset="0"/>
              </a:rPr>
              <a:t>23-Aug-1</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526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6DCF9F0-A93B-B7A8-3791-AF18E8D7C8A5}"/>
              </a:ext>
            </a:extLst>
          </p:cNvPr>
          <p:cNvSpPr>
            <a:spLocks noGrp="1"/>
          </p:cNvSpPr>
          <p:nvPr>
            <p:ph type="title"/>
          </p:nvPr>
        </p:nvSpPr>
        <p:spPr>
          <a:xfrm>
            <a:off x="1321904" y="624110"/>
            <a:ext cx="10182707" cy="1280890"/>
          </a:xfrm>
        </p:spPr>
        <p:txBody>
          <a:bodyPr>
            <a:normAutofit fontScale="90000"/>
          </a:bodyPr>
          <a:lstStyle/>
          <a:p>
            <a:r>
              <a:rPr lang="en-US" dirty="0"/>
              <a:t>Why is MPAI engaged in “Connected Autonomous Vehicles”?</a:t>
            </a:r>
            <a:br>
              <a:rPr lang="en-US" dirty="0"/>
            </a:br>
            <a:endParaRPr lang="en-US" dirty="0"/>
          </a:p>
        </p:txBody>
      </p:sp>
      <p:pic>
        <p:nvPicPr>
          <p:cNvPr id="7" name="Picture 6" descr="3D box skeletons">
            <a:extLst>
              <a:ext uri="{FF2B5EF4-FFF2-40B4-BE49-F238E27FC236}">
                <a16:creationId xmlns:a16="http://schemas.microsoft.com/office/drawing/2014/main" id="{0C60103B-83A6-D3D5-C369-3B60C994569A}"/>
              </a:ext>
            </a:extLst>
          </p:cNvPr>
          <p:cNvPicPr>
            <a:picLocks noChangeAspect="1"/>
          </p:cNvPicPr>
          <p:nvPr/>
        </p:nvPicPr>
        <p:blipFill rotWithShape="1">
          <a:blip r:embed="rId2"/>
          <a:srcRect l="14635" r="11203"/>
          <a:stretch/>
        </p:blipFill>
        <p:spPr>
          <a:xfrm>
            <a:off x="1321904" y="1905000"/>
            <a:ext cx="5059017" cy="4553428"/>
          </a:xfrm>
          <a:prstGeom prst="rect">
            <a:avLst/>
          </a:prstGeom>
          <a:noFill/>
        </p:spPr>
      </p:pic>
      <p:sp>
        <p:nvSpPr>
          <p:cNvPr id="3" name="Content Placeholder 2">
            <a:extLst>
              <a:ext uri="{FF2B5EF4-FFF2-40B4-BE49-F238E27FC236}">
                <a16:creationId xmlns:a16="http://schemas.microsoft.com/office/drawing/2014/main" id="{F2AE3B78-B48E-EDC6-6301-6584D52AD980}"/>
              </a:ext>
            </a:extLst>
          </p:cNvPr>
          <p:cNvSpPr>
            <a:spLocks noGrp="1"/>
          </p:cNvSpPr>
          <p:nvPr>
            <p:ph sz="half" idx="2"/>
          </p:nvPr>
        </p:nvSpPr>
        <p:spPr>
          <a:xfrm>
            <a:off x="6380921" y="1904999"/>
            <a:ext cx="5123689" cy="4553427"/>
          </a:xfrm>
        </p:spPr>
        <p:txBody>
          <a:bodyPr>
            <a:normAutofit/>
          </a:bodyPr>
          <a:lstStyle/>
          <a:p>
            <a:pPr>
              <a:lnSpc>
                <a:spcPct val="90000"/>
              </a:lnSpc>
            </a:pPr>
            <a:r>
              <a:rPr lang="en-US" dirty="0"/>
              <a:t>CAVs need a lot of AI to process disparate data types.</a:t>
            </a:r>
          </a:p>
          <a:p>
            <a:pPr lvl="1">
              <a:lnSpc>
                <a:spcPct val="90000"/>
              </a:lnSpc>
            </a:pPr>
            <a:r>
              <a:rPr lang="en-US" dirty="0"/>
              <a:t>Coding data with AI is MPAI’s mission.</a:t>
            </a:r>
          </a:p>
          <a:p>
            <a:pPr>
              <a:lnSpc>
                <a:spcPct val="90000"/>
              </a:lnSpc>
            </a:pPr>
            <a:r>
              <a:rPr lang="en-US" dirty="0"/>
              <a:t>CAVs components must be securely operated.</a:t>
            </a:r>
          </a:p>
          <a:p>
            <a:pPr lvl="1">
              <a:lnSpc>
                <a:spcPct val="90000"/>
              </a:lnSpc>
            </a:pPr>
            <a:r>
              <a:rPr lang="en-US" dirty="0"/>
              <a:t>MPAI’s Secure AI Framework underpins MPAI standards.</a:t>
            </a:r>
          </a:p>
          <a:p>
            <a:pPr>
              <a:lnSpc>
                <a:spcPct val="90000"/>
              </a:lnSpc>
            </a:pPr>
            <a:r>
              <a:rPr lang="en-US" dirty="0"/>
              <a:t>CAVs and metaverse are connected.</a:t>
            </a:r>
          </a:p>
          <a:p>
            <a:pPr lvl="1">
              <a:lnSpc>
                <a:spcPct val="90000"/>
              </a:lnSpc>
            </a:pPr>
            <a:r>
              <a:rPr lang="en-US" dirty="0"/>
              <a:t>MPAI is developing the Metaverse Model – Architecture standard.</a:t>
            </a:r>
          </a:p>
          <a:p>
            <a:pPr>
              <a:lnSpc>
                <a:spcPct val="90000"/>
              </a:lnSpc>
            </a:pPr>
            <a:endParaRPr lang="en-GB" dirty="0"/>
          </a:p>
        </p:txBody>
      </p:sp>
      <p:sp>
        <p:nvSpPr>
          <p:cNvPr id="4" name="Date Placeholder 3">
            <a:extLst>
              <a:ext uri="{FF2B5EF4-FFF2-40B4-BE49-F238E27FC236}">
                <a16:creationId xmlns:a16="http://schemas.microsoft.com/office/drawing/2014/main" id="{BA04CC78-36EE-069B-F21F-4AC77EC8AFD8}"/>
              </a:ext>
            </a:extLst>
          </p:cNvPr>
          <p:cNvSpPr>
            <a:spLocks noGrp="1"/>
          </p:cNvSpPr>
          <p:nvPr>
            <p:ph type="dt" sz="half" idx="10"/>
          </p:nvPr>
        </p:nvSpPr>
        <p:spPr>
          <a:xfrm>
            <a:off x="172212" y="6586076"/>
            <a:ext cx="994520" cy="365125"/>
          </a:xfrm>
        </p:spPr>
        <p:txBody>
          <a:bodyPr>
            <a:normAutofit/>
          </a:bodyPr>
          <a:lstStyle/>
          <a:p>
            <a:pPr>
              <a:spcAft>
                <a:spcPts val="600"/>
              </a:spcAft>
            </a:pPr>
            <a:fld id="{3A5799BA-AC88-42FB-B8BE-FF1867FF2DFC}" type="datetime5">
              <a:rPr lang="en-US" smtClean="0"/>
              <a:pPr>
                <a:spcAft>
                  <a:spcPts val="600"/>
                </a:spcAft>
              </a:pPr>
              <a:t>23-Aug-1</a:t>
            </a:fld>
            <a:endParaRPr lang="en-US"/>
          </a:p>
        </p:txBody>
      </p:sp>
      <p:sp>
        <p:nvSpPr>
          <p:cNvPr id="5" name="Slide Number Placeholder 4">
            <a:extLst>
              <a:ext uri="{FF2B5EF4-FFF2-40B4-BE49-F238E27FC236}">
                <a16:creationId xmlns:a16="http://schemas.microsoft.com/office/drawing/2014/main" id="{1902F4F2-07F2-2753-7A00-31EFD659DC9E}"/>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10</a:t>
            </a:fld>
            <a:endParaRPr lang="en-US" sz="400"/>
          </a:p>
        </p:txBody>
      </p:sp>
    </p:spTree>
    <p:extLst>
      <p:ext uri="{BB962C8B-B14F-4D97-AF65-F5344CB8AC3E}">
        <p14:creationId xmlns:p14="http://schemas.microsoft.com/office/powerpoint/2010/main" val="2300492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1BCA-463F-8B43-29ED-6BA59FDE1950}"/>
              </a:ext>
            </a:extLst>
          </p:cNvPr>
          <p:cNvSpPr>
            <a:spLocks noGrp="1"/>
          </p:cNvSpPr>
          <p:nvPr>
            <p:ph type="title"/>
          </p:nvPr>
        </p:nvSpPr>
        <p:spPr/>
        <p:txBody>
          <a:bodyPr/>
          <a:lstStyle/>
          <a:p>
            <a:r>
              <a:rPr lang="en-US" dirty="0"/>
              <a:t>Secure execution of AI applications</a:t>
            </a:r>
            <a:endParaRPr lang="en-150" dirty="0"/>
          </a:p>
        </p:txBody>
      </p:sp>
      <p:sp>
        <p:nvSpPr>
          <p:cNvPr id="4" name="Rectangle 55">
            <a:extLst>
              <a:ext uri="{FF2B5EF4-FFF2-40B4-BE49-F238E27FC236}">
                <a16:creationId xmlns:a16="http://schemas.microsoft.com/office/drawing/2014/main" id="{CD048142-D996-4FB8-F897-F17F228829FA}"/>
              </a:ext>
            </a:extLst>
          </p:cNvPr>
          <p:cNvSpPr/>
          <p:nvPr/>
        </p:nvSpPr>
        <p:spPr>
          <a:xfrm>
            <a:off x="4158360" y="1456512"/>
            <a:ext cx="5383080" cy="2216160"/>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en-GB" sz="1800" b="0" strike="noStrike" spc="-1" dirty="0">
              <a:solidFill>
                <a:srgbClr val="000000"/>
              </a:solidFill>
              <a:latin typeface="Calibri"/>
              <a:ea typeface="DejaVu Sans"/>
            </a:endParaRPr>
          </a:p>
          <a:p>
            <a:pPr algn="ctr">
              <a:lnSpc>
                <a:spcPct val="100000"/>
              </a:lnSpc>
              <a:buNone/>
            </a:pPr>
            <a:endParaRPr lang="en-GB" spc="-1" dirty="0">
              <a:solidFill>
                <a:srgbClr val="000000"/>
              </a:solidFill>
              <a:latin typeface="Calibri"/>
              <a:ea typeface="DejaVu Sans"/>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a:p>
            <a:pPr algn="ctr">
              <a:lnSpc>
                <a:spcPct val="100000"/>
              </a:lnSpc>
              <a:buNone/>
            </a:pPr>
            <a:endParaRPr lang="it-IT" sz="1800" b="0" strike="noStrike" spc="-1" dirty="0">
              <a:latin typeface="Arial"/>
            </a:endParaRPr>
          </a:p>
        </p:txBody>
      </p:sp>
      <p:sp>
        <p:nvSpPr>
          <p:cNvPr id="5" name="Rectangle 3">
            <a:extLst>
              <a:ext uri="{FF2B5EF4-FFF2-40B4-BE49-F238E27FC236}">
                <a16:creationId xmlns:a16="http://schemas.microsoft.com/office/drawing/2014/main" id="{6F6B5C06-F8A6-0469-26C0-5DD89D62A21A}"/>
              </a:ext>
            </a:extLst>
          </p:cNvPr>
          <p:cNvSpPr/>
          <p:nvPr/>
        </p:nvSpPr>
        <p:spPr>
          <a:xfrm>
            <a:off x="2045520" y="1477386"/>
            <a:ext cx="941760" cy="2171880"/>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FFFFFF"/>
                </a:solidFill>
                <a:latin typeface="Calibri"/>
                <a:ea typeface="DejaVu Sans"/>
              </a:rPr>
              <a:t>User Agent</a:t>
            </a:r>
            <a:endParaRPr lang="it-IT" sz="1800" b="0" strike="noStrike" spc="-1">
              <a:latin typeface="Arial"/>
            </a:endParaRPr>
          </a:p>
        </p:txBody>
      </p:sp>
      <p:sp>
        <p:nvSpPr>
          <p:cNvPr id="6" name="Right Brace 40">
            <a:extLst>
              <a:ext uri="{FF2B5EF4-FFF2-40B4-BE49-F238E27FC236}">
                <a16:creationId xmlns:a16="http://schemas.microsoft.com/office/drawing/2014/main" id="{0B77BC8A-48C1-F3B8-DD3E-1E6EBD0E5577}"/>
              </a:ext>
            </a:extLst>
          </p:cNvPr>
          <p:cNvSpPr/>
          <p:nvPr/>
        </p:nvSpPr>
        <p:spPr>
          <a:xfrm>
            <a:off x="10142305" y="1477386"/>
            <a:ext cx="158040" cy="2121840"/>
          </a:xfrm>
          <a:prstGeom prst="rightBrace">
            <a:avLst>
              <a:gd name="adj1" fmla="val 8333"/>
              <a:gd name="adj2" fmla="val 50000"/>
            </a:avLst>
          </a:prstGeom>
          <a:noFill/>
          <a:ln>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7" name="Right Brace 72">
            <a:extLst>
              <a:ext uri="{FF2B5EF4-FFF2-40B4-BE49-F238E27FC236}">
                <a16:creationId xmlns:a16="http://schemas.microsoft.com/office/drawing/2014/main" id="{A99851F8-F31E-39DC-27F6-1F0B7B127417}"/>
              </a:ext>
            </a:extLst>
          </p:cNvPr>
          <p:cNvSpPr/>
          <p:nvPr/>
        </p:nvSpPr>
        <p:spPr>
          <a:xfrm rot="10800000">
            <a:off x="3440989" y="1481706"/>
            <a:ext cx="158040" cy="2121840"/>
          </a:xfrm>
          <a:prstGeom prst="rightBrace">
            <a:avLst>
              <a:gd name="adj1" fmla="val 8333"/>
              <a:gd name="adj2" fmla="val 50000"/>
            </a:avLst>
          </a:prstGeom>
          <a:noFill/>
          <a:ln>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grpSp>
        <p:nvGrpSpPr>
          <p:cNvPr id="8" name="Group 7">
            <a:extLst>
              <a:ext uri="{FF2B5EF4-FFF2-40B4-BE49-F238E27FC236}">
                <a16:creationId xmlns:a16="http://schemas.microsoft.com/office/drawing/2014/main" id="{47FFB1CE-37D0-4D8D-A0BB-2A4A5FC76590}"/>
              </a:ext>
            </a:extLst>
          </p:cNvPr>
          <p:cNvGrpSpPr/>
          <p:nvPr/>
        </p:nvGrpSpPr>
        <p:grpSpPr>
          <a:xfrm>
            <a:off x="5806574" y="1692603"/>
            <a:ext cx="1660358" cy="615204"/>
            <a:chOff x="1478768" y="3118317"/>
            <a:chExt cx="5014301" cy="1870924"/>
          </a:xfrm>
        </p:grpSpPr>
        <p:sp>
          <p:nvSpPr>
            <p:cNvPr id="9" name="Rectangle 42">
              <a:extLst>
                <a:ext uri="{FF2B5EF4-FFF2-40B4-BE49-F238E27FC236}">
                  <a16:creationId xmlns:a16="http://schemas.microsoft.com/office/drawing/2014/main" id="{E948285E-EC12-649C-7852-D8A2987041B4}"/>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AI Module (AIM)</a:t>
              </a:r>
              <a:endParaRPr lang="it-IT" sz="1400" b="0" strike="noStrike" spc="-1" dirty="0">
                <a:latin typeface="Arial"/>
              </a:endParaRPr>
            </a:p>
          </p:txBody>
        </p:sp>
        <p:cxnSp>
          <p:nvCxnSpPr>
            <p:cNvPr id="10" name="Straight Connector 9">
              <a:extLst>
                <a:ext uri="{FF2B5EF4-FFF2-40B4-BE49-F238E27FC236}">
                  <a16:creationId xmlns:a16="http://schemas.microsoft.com/office/drawing/2014/main" id="{C16BA102-6D61-1DFE-4A4B-D410B4E84C5E}"/>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 name="Straight Connector 10">
              <a:extLst>
                <a:ext uri="{FF2B5EF4-FFF2-40B4-BE49-F238E27FC236}">
                  <a16:creationId xmlns:a16="http://schemas.microsoft.com/office/drawing/2014/main" id="{FFAA2744-0B71-B171-8008-70512C409816}"/>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2" name="Straight Connector 11">
              <a:extLst>
                <a:ext uri="{FF2B5EF4-FFF2-40B4-BE49-F238E27FC236}">
                  <a16:creationId xmlns:a16="http://schemas.microsoft.com/office/drawing/2014/main" id="{68AA1376-1EB9-0EA2-20DC-057454033FEE}"/>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3" name="Straight Connector 12">
              <a:extLst>
                <a:ext uri="{FF2B5EF4-FFF2-40B4-BE49-F238E27FC236}">
                  <a16:creationId xmlns:a16="http://schemas.microsoft.com/office/drawing/2014/main" id="{98114624-8D01-0D90-7BCE-497FA49ACBD2}"/>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4" name="Straight Connector 13">
              <a:extLst>
                <a:ext uri="{FF2B5EF4-FFF2-40B4-BE49-F238E27FC236}">
                  <a16:creationId xmlns:a16="http://schemas.microsoft.com/office/drawing/2014/main" id="{866C67A5-C840-B5CB-DFBA-15BF1C7562DB}"/>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 name="Straight Connector 14">
              <a:extLst>
                <a:ext uri="{FF2B5EF4-FFF2-40B4-BE49-F238E27FC236}">
                  <a16:creationId xmlns:a16="http://schemas.microsoft.com/office/drawing/2014/main" id="{69EEAE7E-1B9E-3CF4-CF26-878E090B344C}"/>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16" name="Group 15">
            <a:extLst>
              <a:ext uri="{FF2B5EF4-FFF2-40B4-BE49-F238E27FC236}">
                <a16:creationId xmlns:a16="http://schemas.microsoft.com/office/drawing/2014/main" id="{6FEDB995-DEEB-3778-5EF5-8BE7A5BF7935}"/>
              </a:ext>
            </a:extLst>
          </p:cNvPr>
          <p:cNvGrpSpPr/>
          <p:nvPr/>
        </p:nvGrpSpPr>
        <p:grpSpPr>
          <a:xfrm>
            <a:off x="7596767" y="1796298"/>
            <a:ext cx="1660358" cy="615204"/>
            <a:chOff x="1478768" y="3118317"/>
            <a:chExt cx="5014301" cy="1870924"/>
          </a:xfrm>
        </p:grpSpPr>
        <p:sp>
          <p:nvSpPr>
            <p:cNvPr id="17" name="Rectangle 42">
              <a:extLst>
                <a:ext uri="{FF2B5EF4-FFF2-40B4-BE49-F238E27FC236}">
                  <a16:creationId xmlns:a16="http://schemas.microsoft.com/office/drawing/2014/main" id="{EED52F3E-7416-5828-8697-794DF1BCEF9A}"/>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AI Module (AIM)</a:t>
              </a:r>
              <a:endParaRPr lang="it-IT" sz="1400" b="0" strike="noStrike" spc="-1">
                <a:latin typeface="Arial"/>
              </a:endParaRPr>
            </a:p>
          </p:txBody>
        </p:sp>
        <p:cxnSp>
          <p:nvCxnSpPr>
            <p:cNvPr id="18" name="Straight Connector 17">
              <a:extLst>
                <a:ext uri="{FF2B5EF4-FFF2-40B4-BE49-F238E27FC236}">
                  <a16:creationId xmlns:a16="http://schemas.microsoft.com/office/drawing/2014/main" id="{FF86BA07-7016-95E4-FD37-AEAF7894E0B7}"/>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9" name="Straight Connector 18">
              <a:extLst>
                <a:ext uri="{FF2B5EF4-FFF2-40B4-BE49-F238E27FC236}">
                  <a16:creationId xmlns:a16="http://schemas.microsoft.com/office/drawing/2014/main" id="{1734BB5B-AD7A-B6EC-D9C9-CEAF619A7A9A}"/>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0" name="Straight Connector 19">
              <a:extLst>
                <a:ext uri="{FF2B5EF4-FFF2-40B4-BE49-F238E27FC236}">
                  <a16:creationId xmlns:a16="http://schemas.microsoft.com/office/drawing/2014/main" id="{C353BA7A-65DD-807A-8A6B-2C6F77986CD4}"/>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1" name="Straight Connector 20">
              <a:extLst>
                <a:ext uri="{FF2B5EF4-FFF2-40B4-BE49-F238E27FC236}">
                  <a16:creationId xmlns:a16="http://schemas.microsoft.com/office/drawing/2014/main" id="{F214506B-BF4C-91D6-6616-22FA5903845B}"/>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2" name="Straight Connector 21">
              <a:extLst>
                <a:ext uri="{FF2B5EF4-FFF2-40B4-BE49-F238E27FC236}">
                  <a16:creationId xmlns:a16="http://schemas.microsoft.com/office/drawing/2014/main" id="{529AEE91-CA85-83CE-35C1-5C422B67FF95}"/>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3" name="Straight Connector 22">
              <a:extLst>
                <a:ext uri="{FF2B5EF4-FFF2-40B4-BE49-F238E27FC236}">
                  <a16:creationId xmlns:a16="http://schemas.microsoft.com/office/drawing/2014/main" id="{ED294787-17AA-553B-6E1B-40B0477668FF}"/>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24" name="Group 23">
            <a:extLst>
              <a:ext uri="{FF2B5EF4-FFF2-40B4-BE49-F238E27FC236}">
                <a16:creationId xmlns:a16="http://schemas.microsoft.com/office/drawing/2014/main" id="{23FD6C1B-775E-1BDD-2997-E5A9EF1E341E}"/>
              </a:ext>
            </a:extLst>
          </p:cNvPr>
          <p:cNvGrpSpPr/>
          <p:nvPr/>
        </p:nvGrpSpPr>
        <p:grpSpPr>
          <a:xfrm>
            <a:off x="5810078" y="2586533"/>
            <a:ext cx="1660358" cy="615204"/>
            <a:chOff x="1478768" y="3118317"/>
            <a:chExt cx="5014301" cy="1870924"/>
          </a:xfrm>
        </p:grpSpPr>
        <p:sp>
          <p:nvSpPr>
            <p:cNvPr id="25" name="Rectangle 42">
              <a:extLst>
                <a:ext uri="{FF2B5EF4-FFF2-40B4-BE49-F238E27FC236}">
                  <a16:creationId xmlns:a16="http://schemas.microsoft.com/office/drawing/2014/main" id="{0BA53834-C838-06F0-AAE5-B8418DD47236}"/>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AI Module (AIM)</a:t>
              </a:r>
              <a:endParaRPr lang="it-IT" sz="1400" b="0" strike="noStrike" spc="-1">
                <a:latin typeface="Arial"/>
              </a:endParaRPr>
            </a:p>
          </p:txBody>
        </p:sp>
        <p:cxnSp>
          <p:nvCxnSpPr>
            <p:cNvPr id="26" name="Straight Connector 25">
              <a:extLst>
                <a:ext uri="{FF2B5EF4-FFF2-40B4-BE49-F238E27FC236}">
                  <a16:creationId xmlns:a16="http://schemas.microsoft.com/office/drawing/2014/main" id="{2E34D78A-7DD8-13E7-4FB3-471A5A959914}"/>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7" name="Straight Connector 26">
              <a:extLst>
                <a:ext uri="{FF2B5EF4-FFF2-40B4-BE49-F238E27FC236}">
                  <a16:creationId xmlns:a16="http://schemas.microsoft.com/office/drawing/2014/main" id="{E4CE3036-967A-A1E4-6EC2-11551131878B}"/>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8" name="Straight Connector 27">
              <a:extLst>
                <a:ext uri="{FF2B5EF4-FFF2-40B4-BE49-F238E27FC236}">
                  <a16:creationId xmlns:a16="http://schemas.microsoft.com/office/drawing/2014/main" id="{E1451277-32F5-6749-8D20-8185B440C62E}"/>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9" name="Straight Connector 28">
              <a:extLst>
                <a:ext uri="{FF2B5EF4-FFF2-40B4-BE49-F238E27FC236}">
                  <a16:creationId xmlns:a16="http://schemas.microsoft.com/office/drawing/2014/main" id="{785360B2-06D2-0E17-2D97-677D60661091}"/>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0" name="Straight Connector 29">
              <a:extLst>
                <a:ext uri="{FF2B5EF4-FFF2-40B4-BE49-F238E27FC236}">
                  <a16:creationId xmlns:a16="http://schemas.microsoft.com/office/drawing/2014/main" id="{7F795058-CF32-0576-2E5D-A02E81C51652}"/>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1" name="Straight Connector 30">
              <a:extLst>
                <a:ext uri="{FF2B5EF4-FFF2-40B4-BE49-F238E27FC236}">
                  <a16:creationId xmlns:a16="http://schemas.microsoft.com/office/drawing/2014/main" id="{21A872A2-F640-A3CE-0E9C-2DA7CC216CA3}"/>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32" name="Group 31">
            <a:extLst>
              <a:ext uri="{FF2B5EF4-FFF2-40B4-BE49-F238E27FC236}">
                <a16:creationId xmlns:a16="http://schemas.microsoft.com/office/drawing/2014/main" id="{C09ACCE1-851A-7EB5-9F35-31EBBED12B9F}"/>
              </a:ext>
            </a:extLst>
          </p:cNvPr>
          <p:cNvGrpSpPr/>
          <p:nvPr/>
        </p:nvGrpSpPr>
        <p:grpSpPr>
          <a:xfrm>
            <a:off x="7615621" y="2936944"/>
            <a:ext cx="1660358" cy="615204"/>
            <a:chOff x="1478768" y="3118317"/>
            <a:chExt cx="5014301" cy="1870924"/>
          </a:xfrm>
        </p:grpSpPr>
        <p:sp>
          <p:nvSpPr>
            <p:cNvPr id="33" name="Rectangle 42">
              <a:extLst>
                <a:ext uri="{FF2B5EF4-FFF2-40B4-BE49-F238E27FC236}">
                  <a16:creationId xmlns:a16="http://schemas.microsoft.com/office/drawing/2014/main" id="{C25213A0-C6AB-B162-AA5B-7FD016805F46}"/>
                </a:ext>
              </a:extLst>
            </p:cNvPr>
            <p:cNvSpPr/>
            <p:nvPr/>
          </p:nvSpPr>
          <p:spPr>
            <a:xfrm>
              <a:off x="2711697" y="3118317"/>
              <a:ext cx="2548492" cy="187092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AI Module (AIM)</a:t>
              </a:r>
              <a:endParaRPr lang="it-IT" sz="1400" b="0" strike="noStrike" spc="-1">
                <a:latin typeface="Arial"/>
              </a:endParaRPr>
            </a:p>
          </p:txBody>
        </p:sp>
        <p:cxnSp>
          <p:nvCxnSpPr>
            <p:cNvPr id="34" name="Straight Connector 33">
              <a:extLst>
                <a:ext uri="{FF2B5EF4-FFF2-40B4-BE49-F238E27FC236}">
                  <a16:creationId xmlns:a16="http://schemas.microsoft.com/office/drawing/2014/main" id="{A800827E-4930-A031-24C0-D1D5CEE94B69}"/>
                </a:ext>
              </a:extLst>
            </p:cNvPr>
            <p:cNvCxnSpPr>
              <a:cxnSpLocks/>
            </p:cNvCxnSpPr>
            <p:nvPr/>
          </p:nvCxnSpPr>
          <p:spPr>
            <a:xfrm>
              <a:off x="5257347" y="3544519"/>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5" name="Straight Connector 34">
              <a:extLst>
                <a:ext uri="{FF2B5EF4-FFF2-40B4-BE49-F238E27FC236}">
                  <a16:creationId xmlns:a16="http://schemas.microsoft.com/office/drawing/2014/main" id="{25BD8D89-E7DA-F686-8714-AB107B065D09}"/>
                </a:ext>
              </a:extLst>
            </p:cNvPr>
            <p:cNvCxnSpPr>
              <a:cxnSpLocks/>
            </p:cNvCxnSpPr>
            <p:nvPr/>
          </p:nvCxnSpPr>
          <p:spPr>
            <a:xfrm>
              <a:off x="5258915" y="406457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6" name="Straight Connector 35">
              <a:extLst>
                <a:ext uri="{FF2B5EF4-FFF2-40B4-BE49-F238E27FC236}">
                  <a16:creationId xmlns:a16="http://schemas.microsoft.com/office/drawing/2014/main" id="{8CC8FDFF-D15B-D548-67A6-D040FA9D5AE8}"/>
                </a:ext>
              </a:extLst>
            </p:cNvPr>
            <p:cNvCxnSpPr>
              <a:cxnSpLocks/>
            </p:cNvCxnSpPr>
            <p:nvPr/>
          </p:nvCxnSpPr>
          <p:spPr>
            <a:xfrm>
              <a:off x="5260483" y="4584620"/>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7" name="Straight Connector 36">
              <a:extLst>
                <a:ext uri="{FF2B5EF4-FFF2-40B4-BE49-F238E27FC236}">
                  <a16:creationId xmlns:a16="http://schemas.microsoft.com/office/drawing/2014/main" id="{6A3CAE1F-3DAD-4369-8731-7C68EAE840F4}"/>
                </a:ext>
              </a:extLst>
            </p:cNvPr>
            <p:cNvCxnSpPr>
              <a:cxnSpLocks/>
            </p:cNvCxnSpPr>
            <p:nvPr/>
          </p:nvCxnSpPr>
          <p:spPr>
            <a:xfrm>
              <a:off x="1478768" y="3546087"/>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8" name="Straight Connector 37">
              <a:extLst>
                <a:ext uri="{FF2B5EF4-FFF2-40B4-BE49-F238E27FC236}">
                  <a16:creationId xmlns:a16="http://schemas.microsoft.com/office/drawing/2014/main" id="{322CAC77-F1E4-6620-0FFD-B98EFC3B0287}"/>
                </a:ext>
              </a:extLst>
            </p:cNvPr>
            <p:cNvCxnSpPr>
              <a:cxnSpLocks/>
            </p:cNvCxnSpPr>
            <p:nvPr/>
          </p:nvCxnSpPr>
          <p:spPr>
            <a:xfrm>
              <a:off x="1480336" y="406613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9" name="Straight Connector 38">
              <a:extLst>
                <a:ext uri="{FF2B5EF4-FFF2-40B4-BE49-F238E27FC236}">
                  <a16:creationId xmlns:a16="http://schemas.microsoft.com/office/drawing/2014/main" id="{3C5680B7-E6A8-35A8-E5E0-C7EE91CFF529}"/>
                </a:ext>
              </a:extLst>
            </p:cNvPr>
            <p:cNvCxnSpPr>
              <a:cxnSpLocks/>
            </p:cNvCxnSpPr>
            <p:nvPr/>
          </p:nvCxnSpPr>
          <p:spPr>
            <a:xfrm>
              <a:off x="1481904" y="4586188"/>
              <a:ext cx="1232586"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40" name="Group 39">
            <a:extLst>
              <a:ext uri="{FF2B5EF4-FFF2-40B4-BE49-F238E27FC236}">
                <a16:creationId xmlns:a16="http://schemas.microsoft.com/office/drawing/2014/main" id="{973D65AE-B579-56FC-9465-DC2BB0150C7D}"/>
              </a:ext>
            </a:extLst>
          </p:cNvPr>
          <p:cNvGrpSpPr/>
          <p:nvPr/>
        </p:nvGrpSpPr>
        <p:grpSpPr>
          <a:xfrm>
            <a:off x="9539599" y="1587894"/>
            <a:ext cx="582135" cy="1952367"/>
            <a:chOff x="2969117" y="1271600"/>
            <a:chExt cx="582135" cy="2163463"/>
          </a:xfrm>
        </p:grpSpPr>
        <p:cxnSp>
          <p:nvCxnSpPr>
            <p:cNvPr id="41" name="Straight Connector 40">
              <a:extLst>
                <a:ext uri="{FF2B5EF4-FFF2-40B4-BE49-F238E27FC236}">
                  <a16:creationId xmlns:a16="http://schemas.microsoft.com/office/drawing/2014/main" id="{1675AA92-2993-D56E-1B47-43C8B4B81818}"/>
                </a:ext>
              </a:extLst>
            </p:cNvPr>
            <p:cNvCxnSpPr>
              <a:cxnSpLocks/>
            </p:cNvCxnSpPr>
            <p:nvPr/>
          </p:nvCxnSpPr>
          <p:spPr>
            <a:xfrm>
              <a:off x="2976972" y="1271600"/>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2" name="Straight Connector 41">
              <a:extLst>
                <a:ext uri="{FF2B5EF4-FFF2-40B4-BE49-F238E27FC236}">
                  <a16:creationId xmlns:a16="http://schemas.microsoft.com/office/drawing/2014/main" id="{3FC5C8DA-5409-5135-53A6-FDB27EE6A117}"/>
                </a:ext>
              </a:extLst>
            </p:cNvPr>
            <p:cNvCxnSpPr>
              <a:cxnSpLocks/>
            </p:cNvCxnSpPr>
            <p:nvPr/>
          </p:nvCxnSpPr>
          <p:spPr>
            <a:xfrm>
              <a:off x="2987970" y="1989614"/>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3" name="Straight Connector 42">
              <a:extLst>
                <a:ext uri="{FF2B5EF4-FFF2-40B4-BE49-F238E27FC236}">
                  <a16:creationId xmlns:a16="http://schemas.microsoft.com/office/drawing/2014/main" id="{09CDE366-9E3A-7C8F-6F75-0B05FF4E28F2}"/>
                </a:ext>
              </a:extLst>
            </p:cNvPr>
            <p:cNvCxnSpPr>
              <a:cxnSpLocks/>
            </p:cNvCxnSpPr>
            <p:nvPr/>
          </p:nvCxnSpPr>
          <p:spPr>
            <a:xfrm>
              <a:off x="2969117" y="2706056"/>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4" name="Straight Connector 43">
              <a:extLst>
                <a:ext uri="{FF2B5EF4-FFF2-40B4-BE49-F238E27FC236}">
                  <a16:creationId xmlns:a16="http://schemas.microsoft.com/office/drawing/2014/main" id="{535EA381-2542-0B9C-A321-D44D9CBDF8D7}"/>
                </a:ext>
              </a:extLst>
            </p:cNvPr>
            <p:cNvCxnSpPr>
              <a:cxnSpLocks/>
            </p:cNvCxnSpPr>
            <p:nvPr/>
          </p:nvCxnSpPr>
          <p:spPr>
            <a:xfrm>
              <a:off x="2980115" y="3433495"/>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45" name="Group 44">
            <a:extLst>
              <a:ext uri="{FF2B5EF4-FFF2-40B4-BE49-F238E27FC236}">
                <a16:creationId xmlns:a16="http://schemas.microsoft.com/office/drawing/2014/main" id="{AD126A67-C8EC-C908-A88C-6B75335FDD44}"/>
              </a:ext>
            </a:extLst>
          </p:cNvPr>
          <p:cNvGrpSpPr/>
          <p:nvPr/>
        </p:nvGrpSpPr>
        <p:grpSpPr>
          <a:xfrm>
            <a:off x="3581862" y="1587894"/>
            <a:ext cx="582135" cy="1952367"/>
            <a:chOff x="2969117" y="1271600"/>
            <a:chExt cx="582135" cy="2163463"/>
          </a:xfrm>
        </p:grpSpPr>
        <p:cxnSp>
          <p:nvCxnSpPr>
            <p:cNvPr id="46" name="Straight Connector 45">
              <a:extLst>
                <a:ext uri="{FF2B5EF4-FFF2-40B4-BE49-F238E27FC236}">
                  <a16:creationId xmlns:a16="http://schemas.microsoft.com/office/drawing/2014/main" id="{E021E6F7-A45B-6B30-E92E-F13ABE91A3BA}"/>
                </a:ext>
              </a:extLst>
            </p:cNvPr>
            <p:cNvCxnSpPr>
              <a:cxnSpLocks/>
            </p:cNvCxnSpPr>
            <p:nvPr/>
          </p:nvCxnSpPr>
          <p:spPr>
            <a:xfrm>
              <a:off x="2976972" y="1271600"/>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7" name="Straight Connector 46">
              <a:extLst>
                <a:ext uri="{FF2B5EF4-FFF2-40B4-BE49-F238E27FC236}">
                  <a16:creationId xmlns:a16="http://schemas.microsoft.com/office/drawing/2014/main" id="{A07CFC81-2FD7-8A88-F46E-0D1B194D2422}"/>
                </a:ext>
              </a:extLst>
            </p:cNvPr>
            <p:cNvCxnSpPr>
              <a:cxnSpLocks/>
            </p:cNvCxnSpPr>
            <p:nvPr/>
          </p:nvCxnSpPr>
          <p:spPr>
            <a:xfrm>
              <a:off x="2987970" y="1989614"/>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8" name="Straight Connector 47">
              <a:extLst>
                <a:ext uri="{FF2B5EF4-FFF2-40B4-BE49-F238E27FC236}">
                  <a16:creationId xmlns:a16="http://schemas.microsoft.com/office/drawing/2014/main" id="{D2633B6E-1CE5-11C3-B669-C32BFBB4F8EA}"/>
                </a:ext>
              </a:extLst>
            </p:cNvPr>
            <p:cNvCxnSpPr>
              <a:cxnSpLocks/>
            </p:cNvCxnSpPr>
            <p:nvPr/>
          </p:nvCxnSpPr>
          <p:spPr>
            <a:xfrm>
              <a:off x="2969117" y="2706056"/>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9" name="Straight Connector 48">
              <a:extLst>
                <a:ext uri="{FF2B5EF4-FFF2-40B4-BE49-F238E27FC236}">
                  <a16:creationId xmlns:a16="http://schemas.microsoft.com/office/drawing/2014/main" id="{5A9394AB-A3A5-AD47-90F7-AAFBAB799B4A}"/>
                </a:ext>
              </a:extLst>
            </p:cNvPr>
            <p:cNvCxnSpPr>
              <a:cxnSpLocks/>
            </p:cNvCxnSpPr>
            <p:nvPr/>
          </p:nvCxnSpPr>
          <p:spPr>
            <a:xfrm>
              <a:off x="2980115" y="3433495"/>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sp>
        <p:nvSpPr>
          <p:cNvPr id="50" name="Rectangle 56">
            <a:extLst>
              <a:ext uri="{FF2B5EF4-FFF2-40B4-BE49-F238E27FC236}">
                <a16:creationId xmlns:a16="http://schemas.microsoft.com/office/drawing/2014/main" id="{E5A40078-E0BE-FACD-524F-70C0A66732DE}"/>
              </a:ext>
            </a:extLst>
          </p:cNvPr>
          <p:cNvSpPr/>
          <p:nvPr/>
        </p:nvSpPr>
        <p:spPr>
          <a:xfrm>
            <a:off x="2045520" y="3878704"/>
            <a:ext cx="5570101" cy="399953"/>
          </a:xfrm>
          <a:prstGeom prst="rect">
            <a:avLst/>
          </a:prstGeom>
          <a:solidFill>
            <a:srgbClr val="FFDF7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Controller (Non-secure</a:t>
            </a:r>
            <a:r>
              <a:rPr lang="en-GB" sz="1400" b="0" strike="noStrike" spc="-1">
                <a:solidFill>
                  <a:srgbClr val="000000"/>
                </a:solidFill>
                <a:latin typeface="Calibri"/>
                <a:ea typeface="DejaVu Sans"/>
              </a:rPr>
              <a:t>/Secure) </a:t>
            </a:r>
            <a:endParaRPr lang="it-IT" sz="1400" b="0" strike="noStrike" spc="-1" dirty="0">
              <a:latin typeface="Arial"/>
            </a:endParaRPr>
          </a:p>
        </p:txBody>
      </p:sp>
      <p:sp>
        <p:nvSpPr>
          <p:cNvPr id="51" name="Straight Connector 57">
            <a:extLst>
              <a:ext uri="{FF2B5EF4-FFF2-40B4-BE49-F238E27FC236}">
                <a16:creationId xmlns:a16="http://schemas.microsoft.com/office/drawing/2014/main" id="{B4D59885-6AE2-06E9-89FB-E66410098BF6}"/>
              </a:ext>
            </a:extLst>
          </p:cNvPr>
          <p:cNvSpPr/>
          <p:nvPr/>
        </p:nvSpPr>
        <p:spPr>
          <a:xfrm>
            <a:off x="2050063" y="3772042"/>
            <a:ext cx="5554711" cy="360"/>
          </a:xfrm>
          <a:prstGeom prst="line">
            <a:avLst/>
          </a:prstGeom>
          <a:ln w="19050">
            <a:solidFill>
              <a:srgbClr val="000000"/>
            </a:solidFill>
          </a:ln>
        </p:spPr>
        <p:style>
          <a:lnRef idx="1">
            <a:schemeClr val="accent1"/>
          </a:lnRef>
          <a:fillRef idx="0">
            <a:schemeClr val="accent1"/>
          </a:fillRef>
          <a:effectRef idx="0">
            <a:schemeClr val="accent1"/>
          </a:effectRef>
          <a:fontRef idx="minor"/>
        </p:style>
        <p:txBody>
          <a:bodyPr/>
          <a:lstStyle/>
          <a:p>
            <a:endParaRPr lang="en-150"/>
          </a:p>
        </p:txBody>
      </p:sp>
      <p:sp>
        <p:nvSpPr>
          <p:cNvPr id="52" name="Rectangle 51">
            <a:extLst>
              <a:ext uri="{FF2B5EF4-FFF2-40B4-BE49-F238E27FC236}">
                <a16:creationId xmlns:a16="http://schemas.microsoft.com/office/drawing/2014/main" id="{CA4B3ED5-5683-804F-EA1D-926D9226B530}"/>
              </a:ext>
            </a:extLst>
          </p:cNvPr>
          <p:cNvSpPr/>
          <p:nvPr/>
        </p:nvSpPr>
        <p:spPr>
          <a:xfrm>
            <a:off x="3173286" y="4462778"/>
            <a:ext cx="750190" cy="526388"/>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000000"/>
                </a:solidFill>
                <a:latin typeface="Calibri"/>
                <a:ea typeface="DejaVu Sans"/>
              </a:rPr>
              <a:t>Global Storage</a:t>
            </a:r>
            <a:endParaRPr lang="it-IT" sz="1400" b="0" strike="noStrike" spc="-1">
              <a:latin typeface="Arial"/>
            </a:endParaRPr>
          </a:p>
        </p:txBody>
      </p:sp>
      <p:sp>
        <p:nvSpPr>
          <p:cNvPr id="53" name="Rectangle 1">
            <a:extLst>
              <a:ext uri="{FF2B5EF4-FFF2-40B4-BE49-F238E27FC236}">
                <a16:creationId xmlns:a16="http://schemas.microsoft.com/office/drawing/2014/main" id="{33D855A0-CF4A-1BF5-3C15-4B6CC7BB169A}"/>
              </a:ext>
            </a:extLst>
          </p:cNvPr>
          <p:cNvSpPr/>
          <p:nvPr/>
        </p:nvSpPr>
        <p:spPr>
          <a:xfrm>
            <a:off x="4804037" y="4460779"/>
            <a:ext cx="681155" cy="543064"/>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a:solidFill>
                  <a:srgbClr val="FFFFFF"/>
                </a:solidFill>
                <a:latin typeface="Calibri"/>
                <a:ea typeface="DejaVu Sans"/>
              </a:rPr>
              <a:t>MPAI Store</a:t>
            </a:r>
            <a:endParaRPr lang="it-IT" sz="1400" b="0" strike="noStrike" spc="-1">
              <a:latin typeface="Arial"/>
            </a:endParaRPr>
          </a:p>
        </p:txBody>
      </p:sp>
      <p:sp>
        <p:nvSpPr>
          <p:cNvPr id="54" name="Rectangle 52">
            <a:extLst>
              <a:ext uri="{FF2B5EF4-FFF2-40B4-BE49-F238E27FC236}">
                <a16:creationId xmlns:a16="http://schemas.microsoft.com/office/drawing/2014/main" id="{1D86C816-8E79-62DD-8DAB-2481754B3306}"/>
              </a:ext>
            </a:extLst>
          </p:cNvPr>
          <p:cNvSpPr/>
          <p:nvPr/>
        </p:nvSpPr>
        <p:spPr>
          <a:xfrm>
            <a:off x="4025882" y="4462256"/>
            <a:ext cx="681155" cy="527530"/>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Access</a:t>
            </a:r>
            <a:endParaRPr lang="it-IT" sz="1400" b="0" strike="noStrike" spc="-1" dirty="0">
              <a:latin typeface="Arial"/>
            </a:endParaRPr>
          </a:p>
        </p:txBody>
      </p:sp>
      <p:sp>
        <p:nvSpPr>
          <p:cNvPr id="55" name="TextBox 52">
            <a:extLst>
              <a:ext uri="{FF2B5EF4-FFF2-40B4-BE49-F238E27FC236}">
                <a16:creationId xmlns:a16="http://schemas.microsoft.com/office/drawing/2014/main" id="{7E943685-8417-9678-6318-A610F5C9B7E3}"/>
              </a:ext>
            </a:extLst>
          </p:cNvPr>
          <p:cNvSpPr/>
          <p:nvPr/>
        </p:nvSpPr>
        <p:spPr>
          <a:xfrm>
            <a:off x="2952453" y="2192888"/>
            <a:ext cx="461665" cy="720710"/>
          </a:xfrm>
          <a:prstGeom prst="rect">
            <a:avLst/>
          </a:prstGeom>
          <a:noFill/>
        </p:spPr>
        <p:txBody>
          <a:bodyPr vert="vert270" wrap="none" rtlCol="0">
            <a:spAutoFit/>
          </a:bodyPr>
          <a:lstStyle/>
          <a:p>
            <a:r>
              <a:rPr lang="en-GB" dirty="0"/>
              <a:t>Inputs</a:t>
            </a:r>
            <a:endParaRPr lang="it-IT" dirty="0"/>
          </a:p>
        </p:txBody>
      </p:sp>
      <p:sp>
        <p:nvSpPr>
          <p:cNvPr id="56" name="TextBox 53">
            <a:extLst>
              <a:ext uri="{FF2B5EF4-FFF2-40B4-BE49-F238E27FC236}">
                <a16:creationId xmlns:a16="http://schemas.microsoft.com/office/drawing/2014/main" id="{E155A356-48BD-1E29-92E7-797D81A54C76}"/>
              </a:ext>
            </a:extLst>
          </p:cNvPr>
          <p:cNvSpPr/>
          <p:nvPr/>
        </p:nvSpPr>
        <p:spPr>
          <a:xfrm>
            <a:off x="10180196" y="2092883"/>
            <a:ext cx="461665" cy="900246"/>
          </a:xfrm>
          <a:prstGeom prst="rect">
            <a:avLst/>
          </a:prstGeom>
          <a:noFill/>
        </p:spPr>
        <p:txBody>
          <a:bodyPr vert="vert" wrap="none" rtlCol="0">
            <a:spAutoFit/>
          </a:bodyPr>
          <a:lstStyle/>
          <a:p>
            <a:r>
              <a:rPr lang="en-GB" dirty="0"/>
              <a:t>Outputs</a:t>
            </a:r>
            <a:endParaRPr lang="it-IT" dirty="0"/>
          </a:p>
        </p:txBody>
      </p:sp>
      <p:sp>
        <p:nvSpPr>
          <p:cNvPr id="57" name="TextBox 56">
            <a:extLst>
              <a:ext uri="{FF2B5EF4-FFF2-40B4-BE49-F238E27FC236}">
                <a16:creationId xmlns:a16="http://schemas.microsoft.com/office/drawing/2014/main" id="{FC2752D6-E6B3-E588-3CD8-7D893F5A0ABA}"/>
              </a:ext>
            </a:extLst>
          </p:cNvPr>
          <p:cNvSpPr txBox="1"/>
          <p:nvPr/>
        </p:nvSpPr>
        <p:spPr>
          <a:xfrm>
            <a:off x="9629866" y="4211171"/>
            <a:ext cx="853104" cy="369332"/>
          </a:xfrm>
          <a:prstGeom prst="rect">
            <a:avLst/>
          </a:prstGeom>
          <a:noFill/>
        </p:spPr>
        <p:txBody>
          <a:bodyPr wrap="square" rtlCol="0">
            <a:spAutoFit/>
          </a:bodyPr>
          <a:lstStyle/>
          <a:p>
            <a:r>
              <a:rPr lang="en-GB" dirty="0"/>
              <a:t>SAL</a:t>
            </a:r>
          </a:p>
        </p:txBody>
      </p:sp>
      <p:sp>
        <p:nvSpPr>
          <p:cNvPr id="58" name="Rectangle 5">
            <a:extLst>
              <a:ext uri="{FF2B5EF4-FFF2-40B4-BE49-F238E27FC236}">
                <a16:creationId xmlns:a16="http://schemas.microsoft.com/office/drawing/2014/main" id="{A1A369B1-17B3-DB80-B0CB-FEAF21DC7AA9}"/>
              </a:ext>
            </a:extLst>
          </p:cNvPr>
          <p:cNvSpPr/>
          <p:nvPr/>
        </p:nvSpPr>
        <p:spPr>
          <a:xfrm>
            <a:off x="2045519" y="4460779"/>
            <a:ext cx="1027145" cy="529244"/>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err="1">
                <a:solidFill>
                  <a:srgbClr val="000000"/>
                </a:solidFill>
                <a:latin typeface="Calibri"/>
                <a:ea typeface="DejaVu Sans"/>
              </a:rPr>
              <a:t>Communi</a:t>
            </a:r>
            <a:r>
              <a:rPr lang="en-GB" sz="1400" b="0" strike="noStrike" spc="-1" dirty="0">
                <a:solidFill>
                  <a:srgbClr val="000000"/>
                </a:solidFill>
                <a:latin typeface="Calibri"/>
                <a:ea typeface="DejaVu Sans"/>
              </a:rPr>
              <a:t>-cation</a:t>
            </a:r>
            <a:endParaRPr lang="it-IT" sz="1400" b="0" strike="noStrike" spc="-1" dirty="0">
              <a:latin typeface="Arial"/>
            </a:endParaRPr>
          </a:p>
        </p:txBody>
      </p:sp>
      <p:cxnSp>
        <p:nvCxnSpPr>
          <p:cNvPr id="59" name="Straight Connector 58">
            <a:extLst>
              <a:ext uri="{FF2B5EF4-FFF2-40B4-BE49-F238E27FC236}">
                <a16:creationId xmlns:a16="http://schemas.microsoft.com/office/drawing/2014/main" id="{A5E9AAA8-1D6A-DDCA-0FE0-5AC715DD82F6}"/>
              </a:ext>
            </a:extLst>
          </p:cNvPr>
          <p:cNvCxnSpPr>
            <a:cxnSpLocks/>
          </p:cNvCxnSpPr>
          <p:nvPr/>
        </p:nvCxnSpPr>
        <p:spPr>
          <a:xfrm>
            <a:off x="2045519" y="4376190"/>
            <a:ext cx="1034629" cy="0"/>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60" name="Straight Connector 59">
            <a:extLst>
              <a:ext uri="{FF2B5EF4-FFF2-40B4-BE49-F238E27FC236}">
                <a16:creationId xmlns:a16="http://schemas.microsoft.com/office/drawing/2014/main" id="{0A5BBB68-2D4E-F800-453B-3713E43B82CF}"/>
              </a:ext>
            </a:extLst>
          </p:cNvPr>
          <p:cNvCxnSpPr/>
          <p:nvPr/>
        </p:nvCxnSpPr>
        <p:spPr>
          <a:xfrm flipV="1">
            <a:off x="3215331" y="4376797"/>
            <a:ext cx="695892" cy="4"/>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61" name="Straight Connector 60">
            <a:extLst>
              <a:ext uri="{FF2B5EF4-FFF2-40B4-BE49-F238E27FC236}">
                <a16:creationId xmlns:a16="http://schemas.microsoft.com/office/drawing/2014/main" id="{24C4EEF9-4BC8-CF57-D37D-E48B23BED070}"/>
              </a:ext>
            </a:extLst>
          </p:cNvPr>
          <p:cNvCxnSpPr/>
          <p:nvPr/>
        </p:nvCxnSpPr>
        <p:spPr>
          <a:xfrm flipV="1">
            <a:off x="4053538" y="4376799"/>
            <a:ext cx="630576" cy="4"/>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62" name="Straight Connector 61">
            <a:extLst>
              <a:ext uri="{FF2B5EF4-FFF2-40B4-BE49-F238E27FC236}">
                <a16:creationId xmlns:a16="http://schemas.microsoft.com/office/drawing/2014/main" id="{408DCC19-A653-5588-851B-7EC82E45E744}"/>
              </a:ext>
            </a:extLst>
          </p:cNvPr>
          <p:cNvCxnSpPr/>
          <p:nvPr/>
        </p:nvCxnSpPr>
        <p:spPr>
          <a:xfrm flipV="1">
            <a:off x="4832475" y="4376796"/>
            <a:ext cx="630576" cy="4"/>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sp>
        <p:nvSpPr>
          <p:cNvPr id="63" name="Rectangle 62">
            <a:extLst>
              <a:ext uri="{FF2B5EF4-FFF2-40B4-BE49-F238E27FC236}">
                <a16:creationId xmlns:a16="http://schemas.microsoft.com/office/drawing/2014/main" id="{31A97925-7D20-7A44-28AF-E2360A0C20C1}"/>
              </a:ext>
            </a:extLst>
          </p:cNvPr>
          <p:cNvSpPr/>
          <p:nvPr/>
        </p:nvSpPr>
        <p:spPr>
          <a:xfrm>
            <a:off x="5681348" y="4463814"/>
            <a:ext cx="3877104" cy="1416473"/>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buNone/>
            </a:pPr>
            <a:endParaRPr lang="en-GB" sz="1800" b="0" strike="noStrike" spc="-1" dirty="0">
              <a:solidFill>
                <a:srgbClr val="FFFFFF"/>
              </a:solidFill>
              <a:latin typeface="Calibri"/>
              <a:ea typeface="DejaVu Sans"/>
            </a:endParaRPr>
          </a:p>
          <a:p>
            <a:pPr>
              <a:lnSpc>
                <a:spcPct val="100000"/>
              </a:lnSpc>
              <a:buNone/>
            </a:pPr>
            <a:endParaRPr lang="en-GB" spc="-1" dirty="0">
              <a:solidFill>
                <a:srgbClr val="FFFFFF"/>
              </a:solidFill>
              <a:latin typeface="Calibri"/>
              <a:ea typeface="DejaVu Sans"/>
            </a:endParaRPr>
          </a:p>
          <a:p>
            <a:pPr algn="ctr">
              <a:lnSpc>
                <a:spcPct val="100000"/>
              </a:lnSpc>
              <a:buNone/>
            </a:pPr>
            <a:endParaRPr lang="en-GB" sz="1800" b="0" strike="noStrike" spc="-1" dirty="0">
              <a:solidFill>
                <a:srgbClr val="FFFFFF"/>
              </a:solidFill>
              <a:latin typeface="Calibri"/>
              <a:ea typeface="DejaVu Sans"/>
            </a:endParaRPr>
          </a:p>
          <a:p>
            <a:pPr algn="ctr">
              <a:lnSpc>
                <a:spcPct val="100000"/>
              </a:lnSpc>
              <a:buNone/>
            </a:pPr>
            <a:endParaRPr lang="en-GB" spc="-1" dirty="0">
              <a:solidFill>
                <a:srgbClr val="FFFFFF"/>
              </a:solidFill>
              <a:latin typeface="Calibri"/>
              <a:ea typeface="DejaVu Sans"/>
            </a:endParaRPr>
          </a:p>
          <a:p>
            <a:pPr algn="ctr">
              <a:lnSpc>
                <a:spcPct val="100000"/>
              </a:lnSpc>
              <a:buNone/>
            </a:pPr>
            <a:r>
              <a:rPr lang="en-GB" sz="1800" b="0" strike="noStrike" spc="-1" dirty="0">
                <a:solidFill>
                  <a:srgbClr val="FFFFFF"/>
                </a:solidFill>
                <a:latin typeface="Calibri"/>
                <a:ea typeface="DejaVu Sans"/>
              </a:rPr>
              <a:t>Trusted Services</a:t>
            </a:r>
            <a:endParaRPr lang="it-IT" sz="1800" b="0" strike="noStrike" spc="-1" dirty="0">
              <a:latin typeface="Arial"/>
            </a:endParaRPr>
          </a:p>
        </p:txBody>
      </p:sp>
      <p:sp>
        <p:nvSpPr>
          <p:cNvPr id="64" name="Rectangle 4">
            <a:extLst>
              <a:ext uri="{FF2B5EF4-FFF2-40B4-BE49-F238E27FC236}">
                <a16:creationId xmlns:a16="http://schemas.microsoft.com/office/drawing/2014/main" id="{51D067BF-B0E3-979A-BA2D-5940B547E463}"/>
              </a:ext>
            </a:extLst>
          </p:cNvPr>
          <p:cNvSpPr/>
          <p:nvPr/>
        </p:nvSpPr>
        <p:spPr>
          <a:xfrm>
            <a:off x="8360777" y="4541695"/>
            <a:ext cx="1096490" cy="512405"/>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Attestation Service</a:t>
            </a:r>
            <a:endParaRPr lang="it-IT" sz="1400" b="0" strike="noStrike" spc="-1" dirty="0">
              <a:latin typeface="Arial"/>
            </a:endParaRPr>
          </a:p>
        </p:txBody>
      </p:sp>
      <p:sp>
        <p:nvSpPr>
          <p:cNvPr id="65" name="Rectangle 64">
            <a:extLst>
              <a:ext uri="{FF2B5EF4-FFF2-40B4-BE49-F238E27FC236}">
                <a16:creationId xmlns:a16="http://schemas.microsoft.com/office/drawing/2014/main" id="{513184F7-2CC5-2660-D49C-4A3C94CF319F}"/>
              </a:ext>
            </a:extLst>
          </p:cNvPr>
          <p:cNvSpPr/>
          <p:nvPr/>
        </p:nvSpPr>
        <p:spPr>
          <a:xfrm>
            <a:off x="7148834" y="4553136"/>
            <a:ext cx="1110758" cy="512406"/>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Encryption Service</a:t>
            </a:r>
            <a:endParaRPr lang="it-IT" sz="1400" b="0" strike="noStrike" spc="-1" dirty="0">
              <a:latin typeface="Arial"/>
            </a:endParaRPr>
          </a:p>
        </p:txBody>
      </p:sp>
      <p:sp>
        <p:nvSpPr>
          <p:cNvPr id="66" name="Rectangle 4">
            <a:extLst>
              <a:ext uri="{FF2B5EF4-FFF2-40B4-BE49-F238E27FC236}">
                <a16:creationId xmlns:a16="http://schemas.microsoft.com/office/drawing/2014/main" id="{D1D71395-6447-5A8D-B805-1D97EF29996D}"/>
              </a:ext>
            </a:extLst>
          </p:cNvPr>
          <p:cNvSpPr/>
          <p:nvPr/>
        </p:nvSpPr>
        <p:spPr>
          <a:xfrm>
            <a:off x="7149082" y="5131272"/>
            <a:ext cx="1149359" cy="512406"/>
          </a:xfrm>
          <a:prstGeom prst="rect">
            <a:avLst/>
          </a:prstGeom>
          <a:solidFill>
            <a:schemeClr val="bg2">
              <a:lumMod val="9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AIM Storage Service</a:t>
            </a:r>
            <a:endParaRPr lang="it-IT" sz="1400" b="0" strike="noStrike" spc="-1" dirty="0">
              <a:latin typeface="Arial"/>
            </a:endParaRPr>
          </a:p>
        </p:txBody>
      </p:sp>
      <p:sp>
        <p:nvSpPr>
          <p:cNvPr id="67" name="Rectangle 4">
            <a:extLst>
              <a:ext uri="{FF2B5EF4-FFF2-40B4-BE49-F238E27FC236}">
                <a16:creationId xmlns:a16="http://schemas.microsoft.com/office/drawing/2014/main" id="{26157CC1-AC81-25AD-6C45-B1C3DEC7A9B5}"/>
              </a:ext>
            </a:extLst>
          </p:cNvPr>
          <p:cNvSpPr/>
          <p:nvPr/>
        </p:nvSpPr>
        <p:spPr>
          <a:xfrm>
            <a:off x="5797150" y="4555513"/>
            <a:ext cx="1256793" cy="512406"/>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err="1">
                <a:solidFill>
                  <a:srgbClr val="000000"/>
                </a:solidFill>
                <a:latin typeface="Calibri"/>
                <a:ea typeface="DejaVu Sans"/>
              </a:rPr>
              <a:t>Communica-tion</a:t>
            </a:r>
            <a:r>
              <a:rPr lang="en-GB" sz="1400" b="0" strike="noStrike" spc="-1" dirty="0">
                <a:solidFill>
                  <a:srgbClr val="000000"/>
                </a:solidFill>
                <a:latin typeface="Calibri"/>
                <a:ea typeface="DejaVu Sans"/>
              </a:rPr>
              <a:t> Service</a:t>
            </a:r>
            <a:endParaRPr lang="it-IT" sz="1400" b="0" strike="noStrike" spc="-1" dirty="0">
              <a:latin typeface="Arial"/>
            </a:endParaRPr>
          </a:p>
        </p:txBody>
      </p:sp>
      <p:sp>
        <p:nvSpPr>
          <p:cNvPr id="68" name="Rectangle 4">
            <a:extLst>
              <a:ext uri="{FF2B5EF4-FFF2-40B4-BE49-F238E27FC236}">
                <a16:creationId xmlns:a16="http://schemas.microsoft.com/office/drawing/2014/main" id="{DA593C82-17E1-C7A3-FDF0-E45BF72D4FE9}"/>
              </a:ext>
            </a:extLst>
          </p:cNvPr>
          <p:cNvSpPr/>
          <p:nvPr/>
        </p:nvSpPr>
        <p:spPr>
          <a:xfrm>
            <a:off x="5811555" y="5133052"/>
            <a:ext cx="1256793" cy="512406"/>
          </a:xfrm>
          <a:prstGeom prst="rect">
            <a:avLst/>
          </a:prstGeom>
          <a:solidFill>
            <a:schemeClr val="bg2">
              <a:lumMod val="9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AIM Security Engine</a:t>
            </a:r>
            <a:endParaRPr lang="it-IT" sz="1400" b="0" strike="noStrike" spc="-1" dirty="0">
              <a:latin typeface="Arial"/>
            </a:endParaRPr>
          </a:p>
        </p:txBody>
      </p:sp>
      <p:sp>
        <p:nvSpPr>
          <p:cNvPr id="69" name="Rectangle 4">
            <a:extLst>
              <a:ext uri="{FF2B5EF4-FFF2-40B4-BE49-F238E27FC236}">
                <a16:creationId xmlns:a16="http://schemas.microsoft.com/office/drawing/2014/main" id="{1807DCDB-6BF2-F4A7-FB46-E09A7CA8F2DB}"/>
              </a:ext>
            </a:extLst>
          </p:cNvPr>
          <p:cNvSpPr/>
          <p:nvPr/>
        </p:nvSpPr>
        <p:spPr>
          <a:xfrm>
            <a:off x="8362021" y="5129149"/>
            <a:ext cx="1111390" cy="512406"/>
          </a:xfrm>
          <a:prstGeom prst="rect">
            <a:avLst/>
          </a:prstGeom>
          <a:solidFill>
            <a:schemeClr val="bg2">
              <a:lumMod val="9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400" b="0" strike="noStrike" spc="-1" dirty="0">
                <a:solidFill>
                  <a:srgbClr val="000000"/>
                </a:solidFill>
                <a:latin typeface="Calibri"/>
                <a:ea typeface="DejaVu Sans"/>
              </a:rPr>
              <a:t>AIM Model Service</a:t>
            </a:r>
            <a:endParaRPr lang="it-IT" sz="1400" b="0" strike="noStrike" spc="-1" dirty="0">
              <a:latin typeface="Arial"/>
            </a:endParaRPr>
          </a:p>
        </p:txBody>
      </p:sp>
      <p:cxnSp>
        <p:nvCxnSpPr>
          <p:cNvPr id="70" name="Straight Connector 69">
            <a:extLst>
              <a:ext uri="{FF2B5EF4-FFF2-40B4-BE49-F238E27FC236}">
                <a16:creationId xmlns:a16="http://schemas.microsoft.com/office/drawing/2014/main" id="{C599DE38-6D9A-6EDF-BA10-FC1D726C38D1}"/>
              </a:ext>
            </a:extLst>
          </p:cNvPr>
          <p:cNvCxnSpPr>
            <a:cxnSpLocks/>
          </p:cNvCxnSpPr>
          <p:nvPr/>
        </p:nvCxnSpPr>
        <p:spPr>
          <a:xfrm flipV="1">
            <a:off x="5650728" y="4376811"/>
            <a:ext cx="3948501" cy="4"/>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71" name="Straight Connector 70">
            <a:extLst>
              <a:ext uri="{FF2B5EF4-FFF2-40B4-BE49-F238E27FC236}">
                <a16:creationId xmlns:a16="http://schemas.microsoft.com/office/drawing/2014/main" id="{7A33A6AF-F530-0FF3-C89C-3BB56BA9AF5F}"/>
              </a:ext>
            </a:extLst>
          </p:cNvPr>
          <p:cNvCxnSpPr>
            <a:cxnSpLocks/>
          </p:cNvCxnSpPr>
          <p:nvPr/>
        </p:nvCxnSpPr>
        <p:spPr>
          <a:xfrm>
            <a:off x="4481986" y="2490302"/>
            <a:ext cx="1034629" cy="0"/>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grpSp>
        <p:nvGrpSpPr>
          <p:cNvPr id="72" name="Group 71">
            <a:extLst>
              <a:ext uri="{FF2B5EF4-FFF2-40B4-BE49-F238E27FC236}">
                <a16:creationId xmlns:a16="http://schemas.microsoft.com/office/drawing/2014/main" id="{A1896AA9-301B-8E82-E28B-0A617139E570}"/>
              </a:ext>
            </a:extLst>
          </p:cNvPr>
          <p:cNvGrpSpPr/>
          <p:nvPr/>
        </p:nvGrpSpPr>
        <p:grpSpPr>
          <a:xfrm>
            <a:off x="4347978" y="2586533"/>
            <a:ext cx="1333370" cy="951798"/>
            <a:chOff x="4347978" y="2661733"/>
            <a:chExt cx="1333370" cy="711130"/>
          </a:xfrm>
        </p:grpSpPr>
        <p:sp>
          <p:nvSpPr>
            <p:cNvPr id="73" name="Rectangle 58">
              <a:extLst>
                <a:ext uri="{FF2B5EF4-FFF2-40B4-BE49-F238E27FC236}">
                  <a16:creationId xmlns:a16="http://schemas.microsoft.com/office/drawing/2014/main" id="{B918665E-B59C-C9BD-04F2-D8739DCDE2C5}"/>
                </a:ext>
              </a:extLst>
            </p:cNvPr>
            <p:cNvSpPr/>
            <p:nvPr/>
          </p:nvSpPr>
          <p:spPr>
            <a:xfrm>
              <a:off x="4347978" y="2661733"/>
              <a:ext cx="1329676" cy="361641"/>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dirty="0">
                  <a:solidFill>
                    <a:srgbClr val="000000"/>
                  </a:solidFill>
                  <a:latin typeface="Calibri"/>
                  <a:ea typeface="DejaVu Sans"/>
                </a:rPr>
                <a:t>AIM/AIW Storage</a:t>
              </a:r>
            </a:p>
            <a:p>
              <a:pPr algn="ctr">
                <a:lnSpc>
                  <a:spcPct val="100000"/>
                </a:lnSpc>
                <a:buNone/>
              </a:pPr>
              <a:r>
                <a:rPr lang="en-GB" sz="1200" spc="-1">
                  <a:solidFill>
                    <a:srgbClr val="000000"/>
                  </a:solidFill>
                  <a:latin typeface="Calibri"/>
                  <a:ea typeface="DejaVu Sans"/>
                </a:rPr>
                <a:t>(non-secure</a:t>
              </a:r>
              <a:r>
                <a:rPr lang="en-GB" sz="1200" spc="-1" dirty="0">
                  <a:solidFill>
                    <a:srgbClr val="000000"/>
                  </a:solidFill>
                  <a:latin typeface="Calibri"/>
                  <a:ea typeface="DejaVu Sans"/>
                </a:rPr>
                <a:t>)</a:t>
              </a:r>
              <a:endParaRPr lang="en-GB" sz="1200" b="0" strike="noStrike" spc="-1" dirty="0">
                <a:solidFill>
                  <a:srgbClr val="000000"/>
                </a:solidFill>
                <a:latin typeface="Calibri"/>
                <a:ea typeface="DejaVu Sans"/>
              </a:endParaRPr>
            </a:p>
          </p:txBody>
        </p:sp>
        <p:sp>
          <p:nvSpPr>
            <p:cNvPr id="74" name="Rectangle 58">
              <a:extLst>
                <a:ext uri="{FF2B5EF4-FFF2-40B4-BE49-F238E27FC236}">
                  <a16:creationId xmlns:a16="http://schemas.microsoft.com/office/drawing/2014/main" id="{FE006844-068B-DBC4-D25C-9F789FC121DC}"/>
                </a:ext>
              </a:extLst>
            </p:cNvPr>
            <p:cNvSpPr/>
            <p:nvPr/>
          </p:nvSpPr>
          <p:spPr>
            <a:xfrm>
              <a:off x="4351672" y="3023210"/>
              <a:ext cx="1329676" cy="349653"/>
            </a:xfrm>
            <a:prstGeom prst="rect">
              <a:avLst/>
            </a:prstGeom>
            <a:solidFill>
              <a:srgbClr val="7DDDFF"/>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200" b="0" strike="noStrike" spc="-1" dirty="0">
                  <a:solidFill>
                    <a:srgbClr val="000000"/>
                  </a:solidFill>
                  <a:latin typeface="Calibri"/>
                  <a:ea typeface="DejaVu Sans"/>
                </a:rPr>
                <a:t>AIM/AIW Storage</a:t>
              </a:r>
            </a:p>
            <a:p>
              <a:pPr algn="ctr">
                <a:lnSpc>
                  <a:spcPct val="100000"/>
                </a:lnSpc>
                <a:buNone/>
              </a:pPr>
              <a:r>
                <a:rPr lang="en-GB" sz="1200" spc="-1" dirty="0">
                  <a:solidFill>
                    <a:srgbClr val="000000"/>
                  </a:solidFill>
                  <a:latin typeface="Calibri"/>
                  <a:ea typeface="DejaVu Sans"/>
                </a:rPr>
                <a:t>(secure)</a:t>
              </a:r>
              <a:endParaRPr lang="en-GB" sz="1200" b="0" strike="noStrike" spc="-1" dirty="0">
                <a:solidFill>
                  <a:srgbClr val="000000"/>
                </a:solidFill>
                <a:latin typeface="Calibri"/>
                <a:ea typeface="DejaVu Sans"/>
              </a:endParaRPr>
            </a:p>
          </p:txBody>
        </p:sp>
      </p:grpSp>
    </p:spTree>
    <p:extLst>
      <p:ext uri="{BB962C8B-B14F-4D97-AF65-F5344CB8AC3E}">
        <p14:creationId xmlns:p14="http://schemas.microsoft.com/office/powerpoint/2010/main" val="374627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1A7-195F-37A9-7523-1C6524BB5FCB}"/>
              </a:ext>
            </a:extLst>
          </p:cNvPr>
          <p:cNvSpPr>
            <a:spLocks noGrp="1"/>
          </p:cNvSpPr>
          <p:nvPr>
            <p:ph type="title"/>
          </p:nvPr>
        </p:nvSpPr>
        <p:spPr/>
        <p:txBody>
          <a:bodyPr/>
          <a:lstStyle/>
          <a:p>
            <a:r>
              <a:rPr lang="en-US" sz="3200" b="1" dirty="0">
                <a:solidFill>
                  <a:srgbClr val="FF0000"/>
                </a:solidFill>
              </a:rPr>
              <a:t>MPAI standards</a:t>
            </a:r>
            <a:endParaRPr lang="en-150" sz="3200" b="1" dirty="0">
              <a:solidFill>
                <a:srgbClr val="FF0000"/>
              </a:solidFill>
            </a:endParaRPr>
          </a:p>
        </p:txBody>
      </p:sp>
      <p:sp>
        <p:nvSpPr>
          <p:cNvPr id="4" name="Date Placeholder 3">
            <a:extLst>
              <a:ext uri="{FF2B5EF4-FFF2-40B4-BE49-F238E27FC236}">
                <a16:creationId xmlns:a16="http://schemas.microsoft.com/office/drawing/2014/main" id="{E2B414C7-A20F-05C0-C47D-3E97F5BEC7A1}"/>
              </a:ext>
            </a:extLst>
          </p:cNvPr>
          <p:cNvSpPr>
            <a:spLocks noGrp="1"/>
          </p:cNvSpPr>
          <p:nvPr>
            <p:ph type="dt" sz="half" idx="10"/>
          </p:nvPr>
        </p:nvSpPr>
        <p:spPr/>
        <p:txBody>
          <a:bodyPr/>
          <a:lstStyle/>
          <a:p>
            <a:fld id="{3A5799BA-AC88-42FB-B8BE-FF1867FF2DFC}" type="datetime5">
              <a:rPr lang="en-US" smtClean="0"/>
              <a:t>23-Aug-1</a:t>
            </a:fld>
            <a:endParaRPr lang="en-US" dirty="0"/>
          </a:p>
        </p:txBody>
      </p:sp>
      <p:sp>
        <p:nvSpPr>
          <p:cNvPr id="6" name="Slide Number Placeholder 3">
            <a:extLst>
              <a:ext uri="{FF2B5EF4-FFF2-40B4-BE49-F238E27FC236}">
                <a16:creationId xmlns:a16="http://schemas.microsoft.com/office/drawing/2014/main" id="{BA0AD500-FDFD-7B88-0B94-32FBC99C17A2}"/>
              </a:ext>
            </a:extLst>
          </p:cNvPr>
          <p:cNvSpPr txBox="1">
            <a:spLocks/>
          </p:cNvSpPr>
          <p:nvPr/>
        </p:nvSpPr>
        <p:spPr>
          <a:xfrm>
            <a:off x="10071545" y="6572179"/>
            <a:ext cx="558914" cy="4571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16F8A2-2C17-4984-8674-813B12DB0243}" type="slidenum">
              <a:rPr lang="en-GB" smtClean="0"/>
              <a:pPr/>
              <a:t>12</a:t>
            </a:fld>
            <a:endParaRPr lang="en-GB" dirty="0"/>
          </a:p>
        </p:txBody>
      </p:sp>
      <p:sp>
        <p:nvSpPr>
          <p:cNvPr id="9" name="Oval 8">
            <a:extLst>
              <a:ext uri="{FF2B5EF4-FFF2-40B4-BE49-F238E27FC236}">
                <a16:creationId xmlns:a16="http://schemas.microsoft.com/office/drawing/2014/main" id="{B670A45A-3B66-E266-0A96-C883317751C5}"/>
              </a:ext>
            </a:extLst>
          </p:cNvPr>
          <p:cNvSpPr/>
          <p:nvPr/>
        </p:nvSpPr>
        <p:spPr>
          <a:xfrm>
            <a:off x="0" y="3855388"/>
            <a:ext cx="12192000" cy="112131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i="1" dirty="0">
                <a:solidFill>
                  <a:srgbClr val="FF0000"/>
                </a:solidFill>
                <a:latin typeface="Calibri" panose="020F0502020204030204" pitchFamily="34" charset="0"/>
                <a:cs typeface="Calibri" panose="020F0502020204030204" pitchFamily="34" charset="0"/>
              </a:rPr>
              <a:t>1 foundational </a:t>
            </a:r>
            <a:r>
              <a:rPr lang="en-GB" sz="2200" b="1" i="1" dirty="0" err="1">
                <a:solidFill>
                  <a:srgbClr val="FF0000"/>
                </a:solidFill>
                <a:latin typeface="Calibri" panose="020F0502020204030204" pitchFamily="34" charset="0"/>
                <a:cs typeface="Calibri" panose="020F0502020204030204" pitchFamily="34" charset="0"/>
              </a:rPr>
              <a:t>Techical</a:t>
            </a:r>
            <a:r>
              <a:rPr lang="en-GB" sz="2200" b="1" i="1" dirty="0">
                <a:solidFill>
                  <a:srgbClr val="FF0000"/>
                </a:solidFill>
                <a:latin typeface="Calibri" panose="020F0502020204030204" pitchFamily="34" charset="0"/>
                <a:cs typeface="Calibri" panose="020F0502020204030204" pitchFamily="34" charset="0"/>
              </a:rPr>
              <a:t> Specification</a:t>
            </a:r>
            <a:r>
              <a:rPr lang="en-GB" sz="2200" b="1" i="1" dirty="0">
                <a:solidFill>
                  <a:schemeClr val="bg1"/>
                </a:solidFill>
                <a:latin typeface="Calibri" panose="020F0502020204030204" pitchFamily="34" charset="0"/>
                <a:cs typeface="Calibri" panose="020F0502020204030204" pitchFamily="34" charset="0"/>
              </a:rPr>
              <a:t> </a:t>
            </a:r>
          </a:p>
          <a:p>
            <a:pPr algn="ctr"/>
            <a:r>
              <a:rPr lang="en-GB" sz="2200" b="1" i="1" dirty="0">
                <a:solidFill>
                  <a:schemeClr val="bg1"/>
                </a:solidFill>
                <a:latin typeface="Calibri" panose="020F0502020204030204" pitchFamily="34" charset="0"/>
                <a:cs typeface="Calibri" panose="020F0502020204030204" pitchFamily="34" charset="0"/>
              </a:rPr>
              <a:t>AI Framework (MPAI-AIF)</a:t>
            </a:r>
          </a:p>
        </p:txBody>
      </p:sp>
      <p:sp>
        <p:nvSpPr>
          <p:cNvPr id="3" name="Rectangle 2">
            <a:extLst>
              <a:ext uri="{FF2B5EF4-FFF2-40B4-BE49-F238E27FC236}">
                <a16:creationId xmlns:a16="http://schemas.microsoft.com/office/drawing/2014/main" id="{4A4C4B79-0F6D-2E70-84B2-9D182D8EA752}"/>
              </a:ext>
            </a:extLst>
          </p:cNvPr>
          <p:cNvSpPr/>
          <p:nvPr/>
        </p:nvSpPr>
        <p:spPr>
          <a:xfrm>
            <a:off x="1479171" y="1616149"/>
            <a:ext cx="2653553" cy="1869909"/>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800" b="1" i="1" dirty="0">
                <a:solidFill>
                  <a:srgbClr val="002060"/>
                </a:solidFill>
              </a:rPr>
              <a:t>MPAI’s AI standardisation is “component-based”.</a:t>
            </a:r>
          </a:p>
        </p:txBody>
      </p:sp>
      <p:sp>
        <p:nvSpPr>
          <p:cNvPr id="10" name="Rectangle 9">
            <a:extLst>
              <a:ext uri="{FF2B5EF4-FFF2-40B4-BE49-F238E27FC236}">
                <a16:creationId xmlns:a16="http://schemas.microsoft.com/office/drawing/2014/main" id="{090DB6EA-F0DC-F7E3-F01D-B9B5A200AB7E}"/>
              </a:ext>
            </a:extLst>
          </p:cNvPr>
          <p:cNvSpPr/>
          <p:nvPr/>
        </p:nvSpPr>
        <p:spPr>
          <a:xfrm>
            <a:off x="4722250" y="1616149"/>
            <a:ext cx="6369981" cy="1869909"/>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800" b="1" i="1" dirty="0">
                <a:solidFill>
                  <a:srgbClr val="002060"/>
                </a:solidFill>
              </a:rPr>
              <a:t>An AI application:</a:t>
            </a:r>
          </a:p>
          <a:p>
            <a:pPr>
              <a:lnSpc>
                <a:spcPct val="150000"/>
              </a:lnSpc>
            </a:pPr>
            <a:r>
              <a:rPr lang="en-GB" sz="1800" b="1" i="1" dirty="0">
                <a:solidFill>
                  <a:srgbClr val="002060"/>
                </a:solidFill>
              </a:rPr>
              <a:t>- Subdivided in smaller components: AI modules (AIM).</a:t>
            </a:r>
          </a:p>
          <a:p>
            <a:pPr>
              <a:lnSpc>
                <a:spcPct val="150000"/>
              </a:lnSpc>
            </a:pPr>
            <a:r>
              <a:rPr lang="en-GB" sz="1800" b="1" i="1" dirty="0">
                <a:solidFill>
                  <a:srgbClr val="002060"/>
                </a:solidFill>
              </a:rPr>
              <a:t>- Aggregated in one or more AI workflows (AIW).</a:t>
            </a:r>
          </a:p>
          <a:p>
            <a:pPr>
              <a:lnSpc>
                <a:spcPct val="150000"/>
              </a:lnSpc>
            </a:pPr>
            <a:r>
              <a:rPr lang="en-GB" sz="1800" b="1" i="1" dirty="0">
                <a:solidFill>
                  <a:srgbClr val="002060"/>
                </a:solidFill>
              </a:rPr>
              <a:t>- Executed in a standard environment (AIF). </a:t>
            </a:r>
          </a:p>
        </p:txBody>
      </p:sp>
      <p:sp>
        <p:nvSpPr>
          <p:cNvPr id="11" name="Oval 10">
            <a:extLst>
              <a:ext uri="{FF2B5EF4-FFF2-40B4-BE49-F238E27FC236}">
                <a16:creationId xmlns:a16="http://schemas.microsoft.com/office/drawing/2014/main" id="{F6804D83-A374-A26C-37BC-EE39E13EC6F2}"/>
              </a:ext>
            </a:extLst>
          </p:cNvPr>
          <p:cNvSpPr/>
          <p:nvPr/>
        </p:nvSpPr>
        <p:spPr>
          <a:xfrm>
            <a:off x="10160" y="5279456"/>
            <a:ext cx="12192000" cy="11807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i="1" dirty="0">
                <a:solidFill>
                  <a:srgbClr val="FF0000"/>
                </a:solidFill>
                <a:latin typeface="Calibri" panose="020F0502020204030204" pitchFamily="34" charset="0"/>
                <a:cs typeface="Calibri" panose="020F0502020204030204" pitchFamily="34" charset="0"/>
              </a:rPr>
              <a:t>1 system Technical Specification</a:t>
            </a:r>
            <a:r>
              <a:rPr lang="en-GB" sz="2200" b="1" i="1" dirty="0">
                <a:solidFill>
                  <a:schemeClr val="tx1"/>
                </a:solidFill>
                <a:latin typeface="Calibri" panose="020F0502020204030204" pitchFamily="34" charset="0"/>
                <a:cs typeface="Calibri" panose="020F0502020204030204" pitchFamily="34" charset="0"/>
              </a:rPr>
              <a:t>: </a:t>
            </a:r>
          </a:p>
          <a:p>
            <a:pPr algn="ctr"/>
            <a:r>
              <a:rPr lang="en-GB" sz="2200" b="1" i="1" dirty="0">
                <a:solidFill>
                  <a:schemeClr val="bg1"/>
                </a:solidFill>
                <a:latin typeface="Calibri" panose="020F0502020204030204" pitchFamily="34" charset="0"/>
                <a:cs typeface="Calibri" panose="020F0502020204030204" pitchFamily="34" charset="0"/>
              </a:rPr>
              <a:t>Governance of the MPAI Ecosystem (MPAI-GME).</a:t>
            </a:r>
          </a:p>
        </p:txBody>
      </p:sp>
    </p:spTree>
    <p:extLst>
      <p:ext uri="{BB962C8B-B14F-4D97-AF65-F5344CB8AC3E}">
        <p14:creationId xmlns:p14="http://schemas.microsoft.com/office/powerpoint/2010/main" val="267212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MPAI ecosystem</a:t>
            </a:r>
          </a:p>
        </p:txBody>
      </p:sp>
      <p:sp>
        <p:nvSpPr>
          <p:cNvPr id="4" name="Slide Number Placeholder 8"/>
          <p:cNvSpPr>
            <a:spLocks noGrp="1"/>
          </p:cNvSpPr>
          <p:nvPr>
            <p:ph type="sldNum" sz="quarter" idx="12"/>
          </p:nvPr>
        </p:nvSpPr>
        <p:spPr>
          <a:xfrm>
            <a:off x="7564337" y="6033354"/>
            <a:ext cx="2579752" cy="37827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2/25</a:t>
            </a:r>
            <a:endPar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5" name="Straight Connector 4">
            <a:extLst>
              <a:ext uri="{FF2B5EF4-FFF2-40B4-BE49-F238E27FC236}">
                <a16:creationId xmlns:a16="http://schemas.microsoft.com/office/drawing/2014/main" id="{DE2961BD-8F95-425D-90CF-C9C38E9B9F49}"/>
              </a:ext>
            </a:extLst>
          </p:cNvPr>
          <p:cNvCxnSpPr>
            <a:cxnSpLocks/>
          </p:cNvCxnSpPr>
          <p:nvPr/>
        </p:nvCxnSpPr>
        <p:spPr>
          <a:xfrm flipH="1">
            <a:off x="5417711" y="3173314"/>
            <a:ext cx="576880"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C5F0F6B-F071-4F87-8B27-C2EC57072A1B}"/>
              </a:ext>
            </a:extLst>
          </p:cNvPr>
          <p:cNvSpPr/>
          <p:nvPr/>
        </p:nvSpPr>
        <p:spPr>
          <a:xfrm>
            <a:off x="1137664" y="4742664"/>
            <a:ext cx="9837313" cy="5232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Issues standards: Technical Specification-Reference Software-Conformance Testing-Performance Assessment</a:t>
            </a:r>
          </a:p>
        </p:txBody>
      </p:sp>
      <p:sp>
        <p:nvSpPr>
          <p:cNvPr id="7" name="Rectangle 6">
            <a:extLst>
              <a:ext uri="{FF2B5EF4-FFF2-40B4-BE49-F238E27FC236}">
                <a16:creationId xmlns:a16="http://schemas.microsoft.com/office/drawing/2014/main" id="{5644E382-9160-4743-A472-9B9C7A6D6AF8}"/>
              </a:ext>
            </a:extLst>
          </p:cNvPr>
          <p:cNvSpPr/>
          <p:nvPr/>
        </p:nvSpPr>
        <p:spPr>
          <a:xfrm>
            <a:off x="1137667" y="2026488"/>
            <a:ext cx="1451092" cy="16739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Develops </a:t>
            </a:r>
            <a:r>
              <a:rPr kumimoji="0" lang="en-GB" sz="16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Implem-entations</a:t>
            </a:r>
            <a:endPar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F2885C3D-8EB7-4EBC-8721-01C853B42C2C}"/>
              </a:ext>
            </a:extLst>
          </p:cNvPr>
          <p:cNvSpPr/>
          <p:nvPr/>
        </p:nvSpPr>
        <p:spPr>
          <a:xfrm>
            <a:off x="3934732" y="2747764"/>
            <a:ext cx="1438540" cy="95269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Assesses </a:t>
            </a:r>
            <a:r>
              <a:rPr kumimoji="0" lang="en-GB" sz="16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Perfor-mance</a:t>
            </a:r>
            <a:endPar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117F58EB-8474-48E3-99A6-C28BD626B362}"/>
              </a:ext>
            </a:extLst>
          </p:cNvPr>
          <p:cNvSpPr/>
          <p:nvPr/>
        </p:nvSpPr>
        <p:spPr>
          <a:xfrm>
            <a:off x="5980935" y="2020549"/>
            <a:ext cx="2083782" cy="1662290"/>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Verifies security</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Tests Conformance</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Checks  Performance</a:t>
            </a:r>
          </a:p>
        </p:txBody>
      </p:sp>
      <p:sp>
        <p:nvSpPr>
          <p:cNvPr id="10" name="Rectangle 9">
            <a:extLst>
              <a:ext uri="{FF2B5EF4-FFF2-40B4-BE49-F238E27FC236}">
                <a16:creationId xmlns:a16="http://schemas.microsoft.com/office/drawing/2014/main" id="{DD073B79-E119-4520-886F-73AC1AE46F8A}"/>
              </a:ext>
            </a:extLst>
          </p:cNvPr>
          <p:cNvSpPr/>
          <p:nvPr/>
        </p:nvSpPr>
        <p:spPr>
          <a:xfrm>
            <a:off x="9562190" y="2023173"/>
            <a:ext cx="1402957" cy="1659665"/>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Down-loads </a:t>
            </a:r>
            <a:r>
              <a:rPr kumimoji="0" lang="en-GB" sz="16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Implem-entation</a:t>
            </a:r>
            <a:endPar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1" name="Straight Connector 10">
            <a:extLst>
              <a:ext uri="{FF2B5EF4-FFF2-40B4-BE49-F238E27FC236}">
                <a16:creationId xmlns:a16="http://schemas.microsoft.com/office/drawing/2014/main" id="{F52A6925-902F-4F8F-8312-A8DF44D2A849}"/>
              </a:ext>
            </a:extLst>
          </p:cNvPr>
          <p:cNvCxnSpPr>
            <a:cxnSpLocks/>
          </p:cNvCxnSpPr>
          <p:nvPr/>
        </p:nvCxnSpPr>
        <p:spPr>
          <a:xfrm flipH="1">
            <a:off x="2597680" y="2791712"/>
            <a:ext cx="1346250"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97A8229-05D7-42E1-85D9-89E6EC7DE94F}"/>
              </a:ext>
            </a:extLst>
          </p:cNvPr>
          <p:cNvSpPr txBox="1"/>
          <p:nvPr/>
        </p:nvSpPr>
        <p:spPr>
          <a:xfrm>
            <a:off x="4194726" y="3833671"/>
            <a:ext cx="106536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Appoints</a:t>
            </a:r>
          </a:p>
        </p:txBody>
      </p:sp>
      <p:sp>
        <p:nvSpPr>
          <p:cNvPr id="13" name="TextBox 12">
            <a:extLst>
              <a:ext uri="{FF2B5EF4-FFF2-40B4-BE49-F238E27FC236}">
                <a16:creationId xmlns:a16="http://schemas.microsoft.com/office/drawing/2014/main" id="{B97F0B13-EE6B-4782-B56A-1BB4D26017C8}"/>
              </a:ext>
            </a:extLst>
          </p:cNvPr>
          <p:cNvSpPr txBox="1"/>
          <p:nvPr/>
        </p:nvSpPr>
        <p:spPr>
          <a:xfrm>
            <a:off x="5887203" y="3838288"/>
            <a:ext cx="256383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Establishes and controls</a:t>
            </a:r>
          </a:p>
        </p:txBody>
      </p:sp>
      <p:sp>
        <p:nvSpPr>
          <p:cNvPr id="14" name="TextBox 13">
            <a:extLst>
              <a:ext uri="{FF2B5EF4-FFF2-40B4-BE49-F238E27FC236}">
                <a16:creationId xmlns:a16="http://schemas.microsoft.com/office/drawing/2014/main" id="{9F5530A8-002F-4EBA-90D5-F3645AF68EBD}"/>
              </a:ext>
            </a:extLst>
          </p:cNvPr>
          <p:cNvSpPr txBox="1"/>
          <p:nvPr/>
        </p:nvSpPr>
        <p:spPr>
          <a:xfrm>
            <a:off x="1338868" y="3838288"/>
            <a:ext cx="1283391"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Standards</a:t>
            </a:r>
          </a:p>
        </p:txBody>
      </p:sp>
      <p:sp>
        <p:nvSpPr>
          <p:cNvPr id="15" name="TextBox 14">
            <a:extLst>
              <a:ext uri="{FF2B5EF4-FFF2-40B4-BE49-F238E27FC236}">
                <a16:creationId xmlns:a16="http://schemas.microsoft.com/office/drawing/2014/main" id="{42676A52-1338-48CB-AA96-95156C7234EF}"/>
              </a:ext>
            </a:extLst>
          </p:cNvPr>
          <p:cNvSpPr txBox="1"/>
          <p:nvPr/>
        </p:nvSpPr>
        <p:spPr>
          <a:xfrm>
            <a:off x="3526992" y="1777245"/>
            <a:ext cx="166501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Implementation</a:t>
            </a:r>
          </a:p>
        </p:txBody>
      </p:sp>
      <p:sp>
        <p:nvSpPr>
          <p:cNvPr id="16" name="TextBox 15">
            <a:extLst>
              <a:ext uri="{FF2B5EF4-FFF2-40B4-BE49-F238E27FC236}">
                <a16:creationId xmlns:a16="http://schemas.microsoft.com/office/drawing/2014/main" id="{711C1150-7B7E-4AEF-B2D8-3DAE91E3D835}"/>
              </a:ext>
            </a:extLst>
          </p:cNvPr>
          <p:cNvSpPr txBox="1"/>
          <p:nvPr/>
        </p:nvSpPr>
        <p:spPr>
          <a:xfrm>
            <a:off x="2634369" y="2947301"/>
            <a:ext cx="1286516"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Implementation</a:t>
            </a:r>
          </a:p>
        </p:txBody>
      </p:sp>
      <p:cxnSp>
        <p:nvCxnSpPr>
          <p:cNvPr id="17" name="Straight Connector 16">
            <a:extLst>
              <a:ext uri="{FF2B5EF4-FFF2-40B4-BE49-F238E27FC236}">
                <a16:creationId xmlns:a16="http://schemas.microsoft.com/office/drawing/2014/main" id="{C35E0E61-B714-4B2F-8D6E-74DFE96F0A0C}"/>
              </a:ext>
            </a:extLst>
          </p:cNvPr>
          <p:cNvCxnSpPr>
            <a:cxnSpLocks/>
          </p:cNvCxnSpPr>
          <p:nvPr/>
        </p:nvCxnSpPr>
        <p:spPr>
          <a:xfrm flipH="1">
            <a:off x="2583409" y="2088285"/>
            <a:ext cx="3411178"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6C3F41-13C6-4919-AAE5-E762716B95AD}"/>
              </a:ext>
            </a:extLst>
          </p:cNvPr>
          <p:cNvSpPr txBox="1"/>
          <p:nvPr/>
        </p:nvSpPr>
        <p:spPr>
          <a:xfrm>
            <a:off x="2970274" y="2484293"/>
            <a:ext cx="73320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OK</a:t>
            </a:r>
          </a:p>
        </p:txBody>
      </p:sp>
      <p:sp>
        <p:nvSpPr>
          <p:cNvPr id="19" name="TextBox 18">
            <a:extLst>
              <a:ext uri="{FF2B5EF4-FFF2-40B4-BE49-F238E27FC236}">
                <a16:creationId xmlns:a16="http://schemas.microsoft.com/office/drawing/2014/main" id="{16A1E9C6-D67D-4068-8BC0-8827D207B401}"/>
              </a:ext>
            </a:extLst>
          </p:cNvPr>
          <p:cNvSpPr txBox="1"/>
          <p:nvPr/>
        </p:nvSpPr>
        <p:spPr>
          <a:xfrm>
            <a:off x="5409197" y="2867877"/>
            <a:ext cx="548024"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OK</a:t>
            </a:r>
          </a:p>
        </p:txBody>
      </p:sp>
      <p:sp>
        <p:nvSpPr>
          <p:cNvPr id="20" name="Rectangle 19">
            <a:extLst>
              <a:ext uri="{FF2B5EF4-FFF2-40B4-BE49-F238E27FC236}">
                <a16:creationId xmlns:a16="http://schemas.microsoft.com/office/drawing/2014/main" id="{EAF329FE-C7AF-4681-B63C-E87823FA9424}"/>
              </a:ext>
            </a:extLst>
          </p:cNvPr>
          <p:cNvSpPr/>
          <p:nvPr/>
        </p:nvSpPr>
        <p:spPr>
          <a:xfrm>
            <a:off x="1134685" y="4300487"/>
            <a:ext cx="9837310" cy="4541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MPAI</a:t>
            </a:r>
          </a:p>
        </p:txBody>
      </p:sp>
      <p:sp>
        <p:nvSpPr>
          <p:cNvPr id="21" name="Rectangle 20">
            <a:extLst>
              <a:ext uri="{FF2B5EF4-FFF2-40B4-BE49-F238E27FC236}">
                <a16:creationId xmlns:a16="http://schemas.microsoft.com/office/drawing/2014/main" id="{37C9E678-CDAE-49C3-A04F-D5FCED2E7768}"/>
              </a:ext>
            </a:extLst>
          </p:cNvPr>
          <p:cNvSpPr/>
          <p:nvPr/>
        </p:nvSpPr>
        <p:spPr>
          <a:xfrm>
            <a:off x="5975976" y="1605127"/>
            <a:ext cx="2083782" cy="41979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MPAI Store</a:t>
            </a:r>
          </a:p>
        </p:txBody>
      </p:sp>
      <p:sp>
        <p:nvSpPr>
          <p:cNvPr id="22" name="Rectangle 21">
            <a:extLst>
              <a:ext uri="{FF2B5EF4-FFF2-40B4-BE49-F238E27FC236}">
                <a16:creationId xmlns:a16="http://schemas.microsoft.com/office/drawing/2014/main" id="{36A39B97-13A1-42AB-8E21-C63EFF4C6B76}"/>
              </a:ext>
            </a:extLst>
          </p:cNvPr>
          <p:cNvSpPr/>
          <p:nvPr/>
        </p:nvSpPr>
        <p:spPr>
          <a:xfrm>
            <a:off x="1141653" y="1557279"/>
            <a:ext cx="1441756" cy="46920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Implementer</a:t>
            </a:r>
          </a:p>
        </p:txBody>
      </p:sp>
      <p:sp>
        <p:nvSpPr>
          <p:cNvPr id="23" name="Rectangle 22">
            <a:extLst>
              <a:ext uri="{FF2B5EF4-FFF2-40B4-BE49-F238E27FC236}">
                <a16:creationId xmlns:a16="http://schemas.microsoft.com/office/drawing/2014/main" id="{050971FA-930F-4D3C-AB34-6C5BFC391E68}"/>
              </a:ext>
            </a:extLst>
          </p:cNvPr>
          <p:cNvSpPr/>
          <p:nvPr/>
        </p:nvSpPr>
        <p:spPr>
          <a:xfrm>
            <a:off x="3928409" y="2161671"/>
            <a:ext cx="1453331" cy="5891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Performance Assessor</a:t>
            </a:r>
          </a:p>
        </p:txBody>
      </p:sp>
      <p:sp>
        <p:nvSpPr>
          <p:cNvPr id="24" name="Rectangle 23">
            <a:extLst>
              <a:ext uri="{FF2B5EF4-FFF2-40B4-BE49-F238E27FC236}">
                <a16:creationId xmlns:a16="http://schemas.microsoft.com/office/drawing/2014/main" id="{9F1CF37B-545A-4E35-B076-ADB44386C35B}"/>
              </a:ext>
            </a:extLst>
          </p:cNvPr>
          <p:cNvSpPr/>
          <p:nvPr/>
        </p:nvSpPr>
        <p:spPr>
          <a:xfrm>
            <a:off x="9569041" y="1605127"/>
            <a:ext cx="1396105" cy="41979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End User</a:t>
            </a:r>
          </a:p>
        </p:txBody>
      </p:sp>
      <p:cxnSp>
        <p:nvCxnSpPr>
          <p:cNvPr id="25" name="Straight Connector 24">
            <a:extLst>
              <a:ext uri="{FF2B5EF4-FFF2-40B4-BE49-F238E27FC236}">
                <a16:creationId xmlns:a16="http://schemas.microsoft.com/office/drawing/2014/main" id="{A3AAE722-72A2-40F0-885B-81A96A4C9D4B}"/>
              </a:ext>
            </a:extLst>
          </p:cNvPr>
          <p:cNvCxnSpPr>
            <a:cxnSpLocks/>
            <a:stCxn id="8" idx="2"/>
          </p:cNvCxnSpPr>
          <p:nvPr/>
        </p:nvCxnSpPr>
        <p:spPr>
          <a:xfrm>
            <a:off x="4654002" y="3700459"/>
            <a:ext cx="0" cy="615818"/>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81A0439-B86B-4744-8A49-4818FE2F1075}"/>
              </a:ext>
            </a:extLst>
          </p:cNvPr>
          <p:cNvCxnSpPr>
            <a:cxnSpLocks/>
          </p:cNvCxnSpPr>
          <p:nvPr/>
        </p:nvCxnSpPr>
        <p:spPr>
          <a:xfrm>
            <a:off x="1856137" y="3712651"/>
            <a:ext cx="0" cy="603626"/>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AC9B2DE-4C2C-430D-89AC-EA3E3904D40A}"/>
              </a:ext>
            </a:extLst>
          </p:cNvPr>
          <p:cNvCxnSpPr>
            <a:cxnSpLocks/>
          </p:cNvCxnSpPr>
          <p:nvPr/>
        </p:nvCxnSpPr>
        <p:spPr>
          <a:xfrm>
            <a:off x="6982539" y="3692839"/>
            <a:ext cx="0" cy="615818"/>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9B8C47B-5F9D-4321-BE8B-AD6820C38320}"/>
              </a:ext>
            </a:extLst>
          </p:cNvPr>
          <p:cNvSpPr txBox="1"/>
          <p:nvPr/>
        </p:nvSpPr>
        <p:spPr>
          <a:xfrm>
            <a:off x="8322990" y="2966828"/>
            <a:ext cx="989373"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Experience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Score</a:t>
            </a:r>
          </a:p>
        </p:txBody>
      </p:sp>
      <p:cxnSp>
        <p:nvCxnSpPr>
          <p:cNvPr id="29" name="Straight Connector 28">
            <a:extLst>
              <a:ext uri="{FF2B5EF4-FFF2-40B4-BE49-F238E27FC236}">
                <a16:creationId xmlns:a16="http://schemas.microsoft.com/office/drawing/2014/main" id="{2E0D3E63-7B69-409B-B8A9-A49284E998BC}"/>
              </a:ext>
            </a:extLst>
          </p:cNvPr>
          <p:cNvCxnSpPr>
            <a:cxnSpLocks/>
          </p:cNvCxnSpPr>
          <p:nvPr/>
        </p:nvCxnSpPr>
        <p:spPr>
          <a:xfrm flipH="1">
            <a:off x="8059758" y="2482694"/>
            <a:ext cx="1509284"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2395C0D-E018-4816-A35A-1B258DE9CA68}"/>
              </a:ext>
            </a:extLst>
          </p:cNvPr>
          <p:cNvSpPr txBox="1"/>
          <p:nvPr/>
        </p:nvSpPr>
        <p:spPr>
          <a:xfrm>
            <a:off x="8047185" y="2174727"/>
            <a:ext cx="163476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Implementation</a:t>
            </a:r>
          </a:p>
        </p:txBody>
      </p:sp>
      <p:cxnSp>
        <p:nvCxnSpPr>
          <p:cNvPr id="31" name="Straight Connector 30">
            <a:extLst>
              <a:ext uri="{FF2B5EF4-FFF2-40B4-BE49-F238E27FC236}">
                <a16:creationId xmlns:a16="http://schemas.microsoft.com/office/drawing/2014/main" id="{890FFEF4-1743-46FE-8C09-23E3A349A1D8}"/>
              </a:ext>
            </a:extLst>
          </p:cNvPr>
          <p:cNvCxnSpPr>
            <a:cxnSpLocks/>
          </p:cNvCxnSpPr>
          <p:nvPr/>
        </p:nvCxnSpPr>
        <p:spPr>
          <a:xfrm flipH="1">
            <a:off x="8056710" y="3229454"/>
            <a:ext cx="1509284"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FEB1C869-A613-4966-8319-7B577CE2C73A}"/>
              </a:ext>
            </a:extLst>
          </p:cNvPr>
          <p:cNvSpPr/>
          <p:nvPr/>
        </p:nvSpPr>
        <p:spPr>
          <a:xfrm>
            <a:off x="1132752" y="5770139"/>
            <a:ext cx="9837313" cy="5232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Establishes MPAI Store, not-for-profit commercial entity distributing implementations</a:t>
            </a:r>
          </a:p>
        </p:txBody>
      </p:sp>
      <p:sp>
        <p:nvSpPr>
          <p:cNvPr id="33" name="Rectangle 32">
            <a:extLst>
              <a:ext uri="{FF2B5EF4-FFF2-40B4-BE49-F238E27FC236}">
                <a16:creationId xmlns:a16="http://schemas.microsoft.com/office/drawing/2014/main" id="{BA7376BC-1362-494A-B5EE-CFE73F8E3460}"/>
              </a:ext>
            </a:extLst>
          </p:cNvPr>
          <p:cNvSpPr/>
          <p:nvPr/>
        </p:nvSpPr>
        <p:spPr>
          <a:xfrm>
            <a:off x="1137667" y="5253939"/>
            <a:ext cx="9837313" cy="5232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Appoints Performance Assessors assessing Reliability, Robustness, Replicability and Fairness of implementations</a:t>
            </a:r>
          </a:p>
        </p:txBody>
      </p:sp>
      <p:cxnSp>
        <p:nvCxnSpPr>
          <p:cNvPr id="34" name="Straight Connector 33">
            <a:extLst>
              <a:ext uri="{FF2B5EF4-FFF2-40B4-BE49-F238E27FC236}">
                <a16:creationId xmlns:a16="http://schemas.microsoft.com/office/drawing/2014/main" id="{011E4DBB-AC88-4B15-8934-308179CB90A1}"/>
              </a:ext>
            </a:extLst>
          </p:cNvPr>
          <p:cNvCxnSpPr>
            <a:cxnSpLocks/>
          </p:cNvCxnSpPr>
          <p:nvPr/>
        </p:nvCxnSpPr>
        <p:spPr>
          <a:xfrm flipH="1">
            <a:off x="2622260" y="3239079"/>
            <a:ext cx="1346250" cy="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Date Placeholder 3">
            <a:extLst>
              <a:ext uri="{FF2B5EF4-FFF2-40B4-BE49-F238E27FC236}">
                <a16:creationId xmlns:a16="http://schemas.microsoft.com/office/drawing/2014/main" id="{84525C61-4FC2-68E9-3C3B-BC03481939B5}"/>
              </a:ext>
            </a:extLst>
          </p:cNvPr>
          <p:cNvSpPr>
            <a:spLocks noGrp="1"/>
          </p:cNvSpPr>
          <p:nvPr>
            <p:ph type="dt" sz="half" idx="10"/>
          </p:nvPr>
        </p:nvSpPr>
        <p:spPr>
          <a:xfrm>
            <a:off x="172212" y="6586076"/>
            <a:ext cx="99452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FC8A02-69CE-4022-BC92-E0319BEAF265}"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23-Aug-1</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5" name="Slide Number Placeholder 4">
            <a:extLst>
              <a:ext uri="{FF2B5EF4-FFF2-40B4-BE49-F238E27FC236}">
                <a16:creationId xmlns:a16="http://schemas.microsoft.com/office/drawing/2014/main" id="{8C3FF133-FD41-B27E-AF53-D898C1660536}"/>
              </a:ext>
            </a:extLst>
          </p:cNvPr>
          <p:cNvSpPr txBox="1">
            <a:spLocks/>
          </p:cNvSpPr>
          <p:nvPr/>
        </p:nvSpPr>
        <p:spPr>
          <a:xfrm>
            <a:off x="9959543" y="6540357"/>
            <a:ext cx="558914" cy="4571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8897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p:bldP spid="13" grpId="0"/>
      <p:bldP spid="14" grpId="0"/>
      <p:bldP spid="15" grpId="0"/>
      <p:bldP spid="16" grpId="0"/>
      <p:bldP spid="18" grpId="0"/>
      <p:bldP spid="19" grpId="0"/>
      <p:bldP spid="20" grpId="0" animBg="1"/>
      <p:bldP spid="21" grpId="0" animBg="1"/>
      <p:bldP spid="22" grpId="0" animBg="1"/>
      <p:bldP spid="23" grpId="0" animBg="1"/>
      <p:bldP spid="24" grpId="0" animBg="1"/>
      <p:bldP spid="28" grpId="0"/>
      <p:bldP spid="30" grpId="0"/>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06ADB6-8DA8-1B21-DD73-3765C627F16D}"/>
              </a:ext>
            </a:extLst>
          </p:cNvPr>
          <p:cNvSpPr>
            <a:spLocks noGrp="1"/>
          </p:cNvSpPr>
          <p:nvPr>
            <p:ph type="title"/>
          </p:nvPr>
        </p:nvSpPr>
        <p:spPr/>
        <p:txBody>
          <a:bodyPr/>
          <a:lstStyle/>
          <a:p>
            <a:r>
              <a:rPr lang="en-GB" b="1" dirty="0">
                <a:solidFill>
                  <a:srgbClr val="FF0000"/>
                </a:solidFill>
              </a:rPr>
              <a:t>More published MPAI standards</a:t>
            </a:r>
          </a:p>
        </p:txBody>
      </p:sp>
      <p:sp>
        <p:nvSpPr>
          <p:cNvPr id="3" name="Slide Number Placeholder 2">
            <a:extLst>
              <a:ext uri="{FF2B5EF4-FFF2-40B4-BE49-F238E27FC236}">
                <a16:creationId xmlns:a16="http://schemas.microsoft.com/office/drawing/2014/main" id="{B4B56657-C12F-5362-51D1-58521F4E2598}"/>
              </a:ext>
            </a:extLst>
          </p:cNvPr>
          <p:cNvSpPr>
            <a:spLocks noGrp="1"/>
          </p:cNvSpPr>
          <p:nvPr>
            <p:ph type="sldNum" sz="quarter" idx="12"/>
          </p:nvPr>
        </p:nvSpPr>
        <p:spPr>
          <a:xfrm>
            <a:off x="9975292" y="6478585"/>
            <a:ext cx="753386" cy="47309"/>
          </a:xfrm>
        </p:spPr>
        <p:txBody>
          <a:bodyPr/>
          <a:lstStyle/>
          <a:p>
            <a:fld id="{4216F8A2-2C17-4984-8674-813B12DB0243}" type="slidenum">
              <a:rPr lang="en-GB" sz="1800" smtClean="0">
                <a:latin typeface="Calibri" panose="020F0502020204030204" pitchFamily="34" charset="0"/>
                <a:cs typeface="Calibri" panose="020F0502020204030204" pitchFamily="34" charset="0"/>
              </a:rPr>
              <a:t>14</a:t>
            </a:fld>
            <a:endParaRPr lang="en-GB" sz="1800">
              <a:latin typeface="Calibri" panose="020F0502020204030204" pitchFamily="34" charset="0"/>
              <a:cs typeface="Calibri" panose="020F0502020204030204" pitchFamily="34" charset="0"/>
            </a:endParaRPr>
          </a:p>
        </p:txBody>
      </p:sp>
      <p:sp>
        <p:nvSpPr>
          <p:cNvPr id="8" name="Oval 7">
            <a:extLst>
              <a:ext uri="{FF2B5EF4-FFF2-40B4-BE49-F238E27FC236}">
                <a16:creationId xmlns:a16="http://schemas.microsoft.com/office/drawing/2014/main" id="{A24038C0-4BD2-9590-7994-098B0C9A1A88}"/>
              </a:ext>
            </a:extLst>
          </p:cNvPr>
          <p:cNvSpPr/>
          <p:nvPr/>
        </p:nvSpPr>
        <p:spPr>
          <a:xfrm>
            <a:off x="-104503" y="1594884"/>
            <a:ext cx="12401006" cy="490180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b="1" i="1" dirty="0">
                <a:solidFill>
                  <a:srgbClr val="FF0000"/>
                </a:solidFill>
                <a:latin typeface="Calibri" panose="020F0502020204030204" pitchFamily="34" charset="0"/>
                <a:cs typeface="Calibri" panose="020F0502020204030204" pitchFamily="34" charset="0"/>
              </a:rPr>
              <a:t>4 Technical Specifications</a:t>
            </a:r>
          </a:p>
          <a:p>
            <a:pPr marL="182563" indent="-182563">
              <a:lnSpc>
                <a:spcPct val="150000"/>
              </a:lnSpc>
            </a:pPr>
            <a:r>
              <a:rPr lang="en-GB" sz="2200" b="1" i="1" dirty="0">
                <a:solidFill>
                  <a:schemeClr val="tx1"/>
                </a:solidFill>
                <a:latin typeface="Calibri" panose="020F0502020204030204" pitchFamily="34" charset="0"/>
                <a:cs typeface="Calibri" panose="020F0502020204030204" pitchFamily="34" charset="0"/>
              </a:rPr>
              <a:t>- Context-based Audio Enhancement (MPAI-CAE)</a:t>
            </a:r>
          </a:p>
          <a:p>
            <a:pPr>
              <a:lnSpc>
                <a:spcPct val="150000"/>
              </a:lnSpc>
            </a:pPr>
            <a:r>
              <a:rPr lang="en-GB" sz="2200" b="1" i="1" dirty="0">
                <a:solidFill>
                  <a:schemeClr val="tx1"/>
                </a:solidFill>
                <a:latin typeface="Calibri" panose="020F0502020204030204" pitchFamily="34" charset="0"/>
                <a:cs typeface="Calibri" panose="020F0502020204030204" pitchFamily="34" charset="0"/>
              </a:rPr>
              <a:t>- Compression and Understanding of Financial Data (MPAI-CUI)</a:t>
            </a:r>
          </a:p>
          <a:p>
            <a:pPr>
              <a:lnSpc>
                <a:spcPct val="150000"/>
              </a:lnSpc>
            </a:pPr>
            <a:r>
              <a:rPr lang="en-GB" sz="2200" b="1" i="1" dirty="0">
                <a:solidFill>
                  <a:schemeClr val="tx1"/>
                </a:solidFill>
                <a:latin typeface="Calibri" panose="020F0502020204030204" pitchFamily="34" charset="0"/>
                <a:cs typeface="Calibri" panose="020F0502020204030204" pitchFamily="34" charset="0"/>
              </a:rPr>
              <a:t>- Multimodal Conversation (MPAI-MMC)</a:t>
            </a:r>
          </a:p>
          <a:p>
            <a:pPr>
              <a:lnSpc>
                <a:spcPct val="150000"/>
              </a:lnSpc>
            </a:pPr>
            <a:r>
              <a:rPr lang="en-GB" sz="2200" b="1" i="1" dirty="0">
                <a:solidFill>
                  <a:schemeClr val="tx1"/>
                </a:solidFill>
                <a:latin typeface="Calibri" panose="020F0502020204030204" pitchFamily="34" charset="0"/>
                <a:cs typeface="Calibri" panose="020F0502020204030204" pitchFamily="34" charset="0"/>
              </a:rPr>
              <a:t>- Neural Network Watermarking (MPAI-NNW)</a:t>
            </a:r>
          </a:p>
          <a:p>
            <a:pPr algn="ctr">
              <a:lnSpc>
                <a:spcPct val="150000"/>
              </a:lnSpc>
            </a:pPr>
            <a:r>
              <a:rPr lang="en-GB" sz="2200" b="1" i="1" dirty="0">
                <a:solidFill>
                  <a:srgbClr val="FF0000"/>
                </a:solidFill>
                <a:latin typeface="Calibri" panose="020F0502020204030204" pitchFamily="34" charset="0"/>
                <a:cs typeface="Calibri" panose="020F0502020204030204" pitchFamily="34" charset="0"/>
              </a:rPr>
              <a:t>2 Technical Reports</a:t>
            </a:r>
          </a:p>
          <a:p>
            <a:pPr>
              <a:lnSpc>
                <a:spcPct val="150000"/>
              </a:lnSpc>
            </a:pPr>
            <a:r>
              <a:rPr lang="en-GB" sz="2200" b="1" i="1" dirty="0">
                <a:solidFill>
                  <a:schemeClr val="tx1"/>
                </a:solidFill>
                <a:latin typeface="Calibri" panose="020F0502020204030204" pitchFamily="34" charset="0"/>
                <a:cs typeface="Calibri" panose="020F0502020204030204" pitchFamily="34" charset="0"/>
              </a:rPr>
              <a:t>- MPAI Metaverse Model (MPAI-MMM) – Functionalities</a:t>
            </a:r>
          </a:p>
          <a:p>
            <a:pPr>
              <a:lnSpc>
                <a:spcPct val="150000"/>
              </a:lnSpc>
            </a:pPr>
            <a:r>
              <a:rPr lang="en-GB" sz="2200" b="1" i="1" dirty="0">
                <a:solidFill>
                  <a:schemeClr val="tx1"/>
                </a:solidFill>
                <a:latin typeface="Calibri" panose="020F0502020204030204" pitchFamily="34" charset="0"/>
                <a:cs typeface="Calibri" panose="020F0502020204030204" pitchFamily="34" charset="0"/>
              </a:rPr>
              <a:t>- MPAI Metaverse Model (MPAI-MMM) – Functionality Profiles</a:t>
            </a:r>
          </a:p>
          <a:p>
            <a:pPr marL="342900" indent="-342900">
              <a:lnSpc>
                <a:spcPct val="150000"/>
              </a:lnSpc>
              <a:buFontTx/>
              <a:buChar char="-"/>
            </a:pPr>
            <a:endParaRPr lang="en-GB" sz="2200" b="1" i="1" dirty="0">
              <a:solidFill>
                <a:schemeClr val="tx1"/>
              </a:solidFill>
              <a:latin typeface="Calibri" panose="020F0502020204030204" pitchFamily="34" charset="0"/>
              <a:cs typeface="Calibri" panose="020F0502020204030204" pitchFamily="34" charset="0"/>
            </a:endParaRPr>
          </a:p>
        </p:txBody>
      </p:sp>
      <p:sp>
        <p:nvSpPr>
          <p:cNvPr id="7" name="Date Placeholder 2">
            <a:extLst>
              <a:ext uri="{FF2B5EF4-FFF2-40B4-BE49-F238E27FC236}">
                <a16:creationId xmlns:a16="http://schemas.microsoft.com/office/drawing/2014/main" id="{D3FDC315-579C-0B01-290D-610E37BB5F35}"/>
              </a:ext>
            </a:extLst>
          </p:cNvPr>
          <p:cNvSpPr>
            <a:spLocks noGrp="1"/>
          </p:cNvSpPr>
          <p:nvPr>
            <p:ph type="dt" sz="half" idx="10"/>
          </p:nvPr>
        </p:nvSpPr>
        <p:spPr>
          <a:xfrm>
            <a:off x="228358" y="6480175"/>
            <a:ext cx="1340559" cy="377825"/>
          </a:xfrm>
        </p:spPr>
        <p:txBody>
          <a:bodyPr/>
          <a:lstStyle/>
          <a:p>
            <a:fld id="{42AC49D9-311B-4A4C-B975-9A6E535768C4}" type="datetime5">
              <a:rPr lang="en-US" sz="1800" smtClean="0">
                <a:latin typeface="Calibri" panose="020F0502020204030204" pitchFamily="34" charset="0"/>
                <a:cs typeface="Calibri" panose="020F0502020204030204" pitchFamily="34" charset="0"/>
              </a:rPr>
              <a:t>23-Aug-1</a:t>
            </a:fld>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920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8C664-BD92-D6DB-A110-ABB0BB33ED10}"/>
              </a:ext>
            </a:extLst>
          </p:cNvPr>
          <p:cNvSpPr>
            <a:spLocks noGrp="1"/>
          </p:cNvSpPr>
          <p:nvPr>
            <p:ph type="title"/>
          </p:nvPr>
        </p:nvSpPr>
        <p:spPr>
          <a:xfrm>
            <a:off x="838199" y="365125"/>
            <a:ext cx="10354492" cy="1325563"/>
          </a:xfrm>
        </p:spPr>
        <p:txBody>
          <a:bodyPr/>
          <a:lstStyle/>
          <a:p>
            <a:r>
              <a:rPr lang="en-GB" b="1" dirty="0">
                <a:solidFill>
                  <a:srgbClr val="FF0000"/>
                </a:solidFill>
              </a:rPr>
              <a:t>Five more standards to be published soon </a:t>
            </a:r>
            <a:endParaRPr lang="en-GB" dirty="0"/>
          </a:p>
        </p:txBody>
      </p:sp>
      <p:sp>
        <p:nvSpPr>
          <p:cNvPr id="4" name="Slide Number Placeholder 3">
            <a:extLst>
              <a:ext uri="{FF2B5EF4-FFF2-40B4-BE49-F238E27FC236}">
                <a16:creationId xmlns:a16="http://schemas.microsoft.com/office/drawing/2014/main" id="{4089414B-C3F0-6491-7F94-0E57CBABE503}"/>
              </a:ext>
            </a:extLst>
          </p:cNvPr>
          <p:cNvSpPr>
            <a:spLocks noGrp="1"/>
          </p:cNvSpPr>
          <p:nvPr>
            <p:ph type="sldNum" sz="quarter" idx="12"/>
          </p:nvPr>
        </p:nvSpPr>
        <p:spPr/>
        <p:txBody>
          <a:bodyPr/>
          <a:lstStyle/>
          <a:p>
            <a:fld id="{4216F8A2-2C17-4984-8674-813B12DB0243}" type="slidenum">
              <a:rPr lang="en-GB" smtClean="0"/>
              <a:t>15</a:t>
            </a:fld>
            <a:endParaRPr lang="en-GB"/>
          </a:p>
        </p:txBody>
      </p:sp>
      <p:sp>
        <p:nvSpPr>
          <p:cNvPr id="10" name="Oval 9">
            <a:extLst>
              <a:ext uri="{FF2B5EF4-FFF2-40B4-BE49-F238E27FC236}">
                <a16:creationId xmlns:a16="http://schemas.microsoft.com/office/drawing/2014/main" id="{F02C6AAC-E730-E618-DBF0-71BAE60602BD}"/>
              </a:ext>
            </a:extLst>
          </p:cNvPr>
          <p:cNvSpPr/>
          <p:nvPr/>
        </p:nvSpPr>
        <p:spPr>
          <a:xfrm>
            <a:off x="1208314" y="1924492"/>
            <a:ext cx="9984377" cy="46717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100" b="1" i="1" dirty="0">
                <a:solidFill>
                  <a:srgbClr val="FF0000"/>
                </a:solidFill>
                <a:latin typeface="Calibri" panose="020F0502020204030204" pitchFamily="34" charset="0"/>
                <a:cs typeface="Calibri" panose="020F0502020204030204" pitchFamily="34" charset="0"/>
              </a:rPr>
              <a:t>Developing extensions (delivery in September)</a:t>
            </a:r>
            <a:endParaRPr lang="en-GB" sz="2100" b="1" i="1" dirty="0">
              <a:solidFill>
                <a:schemeClr val="tx1"/>
              </a:solidFill>
              <a:latin typeface="Calibri" panose="020F0502020204030204" pitchFamily="34" charset="0"/>
              <a:cs typeface="Calibri" panose="020F0502020204030204" pitchFamily="34" charset="0"/>
            </a:endParaRPr>
          </a:p>
          <a:p>
            <a:pPr>
              <a:lnSpc>
                <a:spcPct val="150000"/>
              </a:lnSpc>
            </a:pPr>
            <a:r>
              <a:rPr lang="en-GB" sz="2100" b="1" i="1" dirty="0">
                <a:solidFill>
                  <a:schemeClr val="tx1"/>
                </a:solidFill>
                <a:latin typeface="Calibri" panose="020F0502020204030204" pitchFamily="34" charset="0"/>
                <a:cs typeface="Calibri" panose="020F0502020204030204" pitchFamily="34" charset="0"/>
              </a:rPr>
              <a:t>- AI Framework V2 MPAI-AIF) </a:t>
            </a:r>
          </a:p>
          <a:p>
            <a:pPr>
              <a:lnSpc>
                <a:spcPct val="150000"/>
              </a:lnSpc>
            </a:pPr>
            <a:r>
              <a:rPr lang="en-GB" sz="2100" b="1" i="1" dirty="0">
                <a:solidFill>
                  <a:schemeClr val="tx1"/>
                </a:solidFill>
                <a:latin typeface="Calibri" panose="020F0502020204030204" pitchFamily="34" charset="0"/>
                <a:cs typeface="Calibri" panose="020F0502020204030204" pitchFamily="34" charset="0"/>
              </a:rPr>
              <a:t>- Multimodal Conversation V2 (MPAI-MMC)</a:t>
            </a:r>
          </a:p>
          <a:p>
            <a:pPr algn="ctr">
              <a:lnSpc>
                <a:spcPct val="150000"/>
              </a:lnSpc>
            </a:pPr>
            <a:r>
              <a:rPr lang="en-GB" sz="2100" b="1" i="1" dirty="0">
                <a:solidFill>
                  <a:srgbClr val="FF0000"/>
                </a:solidFill>
                <a:latin typeface="Calibri" panose="020F0502020204030204" pitchFamily="34" charset="0"/>
                <a:cs typeface="Calibri" panose="020F0502020204030204" pitchFamily="34" charset="0"/>
              </a:rPr>
              <a:t>Developing new standards (delivery in September)</a:t>
            </a:r>
            <a:endParaRPr lang="en-GB" sz="2100" b="1" i="1" dirty="0">
              <a:solidFill>
                <a:schemeClr val="tx1"/>
              </a:solidFill>
              <a:latin typeface="Calibri" panose="020F0502020204030204" pitchFamily="34" charset="0"/>
              <a:cs typeface="Calibri" panose="020F0502020204030204" pitchFamily="34" charset="0"/>
            </a:endParaRPr>
          </a:p>
          <a:p>
            <a:pPr>
              <a:lnSpc>
                <a:spcPct val="150000"/>
              </a:lnSpc>
            </a:pPr>
            <a:r>
              <a:rPr lang="en-GB" sz="2100" b="1" i="1" dirty="0">
                <a:solidFill>
                  <a:schemeClr val="tx1"/>
                </a:solidFill>
                <a:latin typeface="Calibri" panose="020F0502020204030204" pitchFamily="34" charset="0"/>
                <a:cs typeface="Calibri" panose="020F0502020204030204" pitchFamily="34" charset="0"/>
              </a:rPr>
              <a:t>- Avatar Representation and Animation V1 (MPAI-ARA)</a:t>
            </a:r>
          </a:p>
          <a:p>
            <a:pPr>
              <a:lnSpc>
                <a:spcPct val="150000"/>
              </a:lnSpc>
            </a:pPr>
            <a:r>
              <a:rPr lang="en-GB" sz="2100" b="1" i="1" dirty="0">
                <a:solidFill>
                  <a:schemeClr val="tx1"/>
                </a:solidFill>
                <a:latin typeface="Calibri" panose="020F0502020204030204" pitchFamily="34" charset="0"/>
                <a:cs typeface="Calibri" panose="020F0502020204030204" pitchFamily="34" charset="0"/>
              </a:rPr>
              <a:t>- Connected Autonomous Vehicles V1 (MPAI-CAV)</a:t>
            </a:r>
          </a:p>
          <a:p>
            <a:pPr>
              <a:lnSpc>
                <a:spcPct val="150000"/>
              </a:lnSpc>
            </a:pPr>
            <a:r>
              <a:rPr lang="en-GB" sz="2100" b="1" i="1" dirty="0">
                <a:solidFill>
                  <a:schemeClr val="tx1"/>
                </a:solidFill>
                <a:latin typeface="Calibri" panose="020F0502020204030204" pitchFamily="34" charset="0"/>
                <a:cs typeface="Calibri" panose="020F0502020204030204" pitchFamily="34" charset="0"/>
              </a:rPr>
              <a:t>- MPAI Metaverse Model V1 (MPAI-MMM) – Architecture</a:t>
            </a:r>
          </a:p>
        </p:txBody>
      </p:sp>
      <p:sp>
        <p:nvSpPr>
          <p:cNvPr id="8" name="Date Placeholder 2">
            <a:extLst>
              <a:ext uri="{FF2B5EF4-FFF2-40B4-BE49-F238E27FC236}">
                <a16:creationId xmlns:a16="http://schemas.microsoft.com/office/drawing/2014/main" id="{ADA5F81A-C569-9A57-EDF7-DD794D417DAE}"/>
              </a:ext>
            </a:extLst>
          </p:cNvPr>
          <p:cNvSpPr>
            <a:spLocks noGrp="1"/>
          </p:cNvSpPr>
          <p:nvPr>
            <p:ph type="dt" sz="half" idx="10"/>
          </p:nvPr>
        </p:nvSpPr>
        <p:spPr>
          <a:xfrm>
            <a:off x="324612" y="6596236"/>
            <a:ext cx="994520" cy="365125"/>
          </a:xfrm>
        </p:spPr>
        <p:txBody>
          <a:bodyPr/>
          <a:lstStyle/>
          <a:p>
            <a:fld id="{42AC49D9-311B-4A4C-B975-9A6E535768C4}" type="datetime5">
              <a:rPr lang="en-US" smtClean="0"/>
              <a:t>23-Aug-1</a:t>
            </a:fld>
            <a:endParaRPr lang="en-US" dirty="0"/>
          </a:p>
        </p:txBody>
      </p:sp>
      <p:sp>
        <p:nvSpPr>
          <p:cNvPr id="11" name="Slide Number Placeholder 3">
            <a:extLst>
              <a:ext uri="{FF2B5EF4-FFF2-40B4-BE49-F238E27FC236}">
                <a16:creationId xmlns:a16="http://schemas.microsoft.com/office/drawing/2014/main" id="{497066D8-E38D-5F70-A60F-26B629C10E1C}"/>
              </a:ext>
            </a:extLst>
          </p:cNvPr>
          <p:cNvSpPr txBox="1">
            <a:spLocks/>
          </p:cNvSpPr>
          <p:nvPr/>
        </p:nvSpPr>
        <p:spPr>
          <a:xfrm>
            <a:off x="10223945" y="6715616"/>
            <a:ext cx="558914" cy="4571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4373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0C25D-CBE6-144B-5994-C6287B796EA8}"/>
              </a:ext>
            </a:extLst>
          </p:cNvPr>
          <p:cNvSpPr>
            <a:spLocks noGrp="1"/>
          </p:cNvSpPr>
          <p:nvPr>
            <p:ph type="title"/>
          </p:nvPr>
        </p:nvSpPr>
        <p:spPr/>
        <p:txBody>
          <a:bodyPr/>
          <a:lstStyle/>
          <a:p>
            <a:r>
              <a:rPr lang="it-IT" b="1" dirty="0">
                <a:solidFill>
                  <a:srgbClr val="FF0000"/>
                </a:solidFill>
              </a:rPr>
              <a:t>Brewing in the pot</a:t>
            </a:r>
            <a:br>
              <a:rPr lang="it-IT" dirty="0"/>
            </a:br>
            <a:endParaRPr lang="en-150" dirty="0"/>
          </a:p>
        </p:txBody>
      </p:sp>
      <p:sp>
        <p:nvSpPr>
          <p:cNvPr id="4" name="Date Placeholder 3">
            <a:extLst>
              <a:ext uri="{FF2B5EF4-FFF2-40B4-BE49-F238E27FC236}">
                <a16:creationId xmlns:a16="http://schemas.microsoft.com/office/drawing/2014/main" id="{2FC89F03-642D-7983-9417-0FA1C4ACBC57}"/>
              </a:ext>
            </a:extLst>
          </p:cNvPr>
          <p:cNvSpPr>
            <a:spLocks noGrp="1"/>
          </p:cNvSpPr>
          <p:nvPr>
            <p:ph type="dt" sz="half" idx="10"/>
          </p:nvPr>
        </p:nvSpPr>
        <p:spPr/>
        <p:txBody>
          <a:bodyPr/>
          <a:lstStyle/>
          <a:p>
            <a:fld id="{3A5799BA-AC88-42FB-B8BE-FF1867FF2DFC}" type="datetime5">
              <a:rPr lang="en-US" smtClean="0"/>
              <a:t>23-Aug-1</a:t>
            </a:fld>
            <a:endParaRPr lang="en-US" dirty="0"/>
          </a:p>
        </p:txBody>
      </p:sp>
      <p:sp>
        <p:nvSpPr>
          <p:cNvPr id="5" name="Slide Number Placeholder 4">
            <a:extLst>
              <a:ext uri="{FF2B5EF4-FFF2-40B4-BE49-F238E27FC236}">
                <a16:creationId xmlns:a16="http://schemas.microsoft.com/office/drawing/2014/main" id="{394F7F14-2944-3A96-37AE-805C0EA7BF93}"/>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Oval 5">
            <a:extLst>
              <a:ext uri="{FF2B5EF4-FFF2-40B4-BE49-F238E27FC236}">
                <a16:creationId xmlns:a16="http://schemas.microsoft.com/office/drawing/2014/main" id="{79960151-CBF5-6387-4DC7-0E4AED43EB4B}"/>
              </a:ext>
            </a:extLst>
          </p:cNvPr>
          <p:cNvSpPr/>
          <p:nvPr/>
        </p:nvSpPr>
        <p:spPr>
          <a:xfrm>
            <a:off x="687387" y="1734578"/>
            <a:ext cx="11181803" cy="473574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100" b="1" i="1" dirty="0">
                <a:solidFill>
                  <a:srgbClr val="FF0000"/>
                </a:solidFill>
                <a:latin typeface="Calibri" panose="020F0502020204030204" pitchFamily="34" charset="0"/>
                <a:cs typeface="Calibri" panose="020F0502020204030204" pitchFamily="34" charset="0"/>
              </a:rPr>
              <a:t>Soon to be standard activities (Call for Technologies in August)</a:t>
            </a:r>
          </a:p>
          <a:p>
            <a:pPr>
              <a:lnSpc>
                <a:spcPct val="150000"/>
              </a:lnSpc>
            </a:pPr>
            <a:r>
              <a:rPr lang="en-GB" sz="2100" b="1" i="1" dirty="0">
                <a:solidFill>
                  <a:schemeClr val="tx1"/>
                </a:solidFill>
                <a:latin typeface="Calibri" panose="020F0502020204030204" pitchFamily="34" charset="0"/>
                <a:cs typeface="Calibri" panose="020F0502020204030204" pitchFamily="34" charset="0"/>
              </a:rPr>
              <a:t>1 – Artificial Intelligence for Health (MPAI-AIH) </a:t>
            </a:r>
          </a:p>
          <a:p>
            <a:pPr>
              <a:lnSpc>
                <a:spcPct val="150000"/>
              </a:lnSpc>
            </a:pPr>
            <a:r>
              <a:rPr lang="en-GB" sz="2100" b="1" i="1" dirty="0">
                <a:solidFill>
                  <a:schemeClr val="tx1"/>
                </a:solidFill>
                <a:latin typeface="Calibri" panose="020F0502020204030204" pitchFamily="34" charset="0"/>
                <a:cs typeface="Calibri" panose="020F0502020204030204" pitchFamily="34" charset="0"/>
              </a:rPr>
              <a:t>2 – Extended Reality Venues (MPAI-XRV)</a:t>
            </a:r>
          </a:p>
          <a:p>
            <a:pPr algn="ctr">
              <a:lnSpc>
                <a:spcPct val="150000"/>
              </a:lnSpc>
            </a:pPr>
            <a:r>
              <a:rPr lang="en-GB" sz="2100" b="1" i="1" dirty="0">
                <a:solidFill>
                  <a:srgbClr val="FF0000"/>
                </a:solidFill>
                <a:latin typeface="Calibri" panose="020F0502020204030204" pitchFamily="34" charset="0"/>
                <a:cs typeface="Calibri" panose="020F0502020204030204" pitchFamily="34" charset="0"/>
              </a:rPr>
              <a:t>Exploring</a:t>
            </a:r>
          </a:p>
          <a:p>
            <a:pPr>
              <a:lnSpc>
                <a:spcPct val="150000"/>
              </a:lnSpc>
            </a:pPr>
            <a:r>
              <a:rPr lang="en-GB" sz="2100" b="1" i="1" dirty="0">
                <a:solidFill>
                  <a:schemeClr val="tx1"/>
                </a:solidFill>
                <a:latin typeface="Calibri" panose="020F0502020204030204" pitchFamily="34" charset="0"/>
                <a:cs typeface="Calibri" panose="020F0502020204030204" pitchFamily="34" charset="0"/>
              </a:rPr>
              <a:t>3 - AI-based End-to-End Video Coding</a:t>
            </a:r>
          </a:p>
          <a:p>
            <a:pPr>
              <a:lnSpc>
                <a:spcPct val="150000"/>
              </a:lnSpc>
            </a:pPr>
            <a:r>
              <a:rPr lang="en-GB" sz="2100" b="1" i="1" dirty="0">
                <a:solidFill>
                  <a:schemeClr val="tx1"/>
                </a:solidFill>
                <a:latin typeface="Calibri" panose="020F0502020204030204" pitchFamily="34" charset="0"/>
                <a:cs typeface="Calibri" panose="020F0502020204030204" pitchFamily="34" charset="0"/>
              </a:rPr>
              <a:t>4 - AI-Enhanced Video Coding</a:t>
            </a:r>
          </a:p>
          <a:p>
            <a:pPr>
              <a:lnSpc>
                <a:spcPct val="150000"/>
              </a:lnSpc>
            </a:pPr>
            <a:r>
              <a:rPr lang="en-GB" sz="2100" b="1" i="1" dirty="0">
                <a:solidFill>
                  <a:schemeClr val="tx1"/>
                </a:solidFill>
                <a:latin typeface="Calibri" panose="020F0502020204030204" pitchFamily="34" charset="0"/>
                <a:cs typeface="Calibri" panose="020F0502020204030204" pitchFamily="34" charset="0"/>
              </a:rPr>
              <a:t>5 - Server-based Predictive Multiplayer Gaming (MPAI-SPG) </a:t>
            </a:r>
          </a:p>
        </p:txBody>
      </p:sp>
    </p:spTree>
    <p:extLst>
      <p:ext uri="{BB962C8B-B14F-4D97-AF65-F5344CB8AC3E}">
        <p14:creationId xmlns:p14="http://schemas.microsoft.com/office/powerpoint/2010/main" val="112531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09D3-7B39-861C-A108-37EA724B0DA0}"/>
              </a:ext>
            </a:extLst>
          </p:cNvPr>
          <p:cNvSpPr>
            <a:spLocks noGrp="1"/>
          </p:cNvSpPr>
          <p:nvPr>
            <p:ph type="title"/>
          </p:nvPr>
        </p:nvSpPr>
        <p:spPr/>
        <p:txBody>
          <a:bodyPr/>
          <a:lstStyle/>
          <a:p>
            <a:r>
              <a:rPr lang="en-US" b="1" dirty="0">
                <a:solidFill>
                  <a:srgbClr val="FF0000"/>
                </a:solidFill>
              </a:rPr>
              <a:t>MPAI and IEEE</a:t>
            </a:r>
            <a:endParaRPr lang="en-150" b="1" dirty="0">
              <a:solidFill>
                <a:srgbClr val="FF0000"/>
              </a:solidFill>
            </a:endParaRPr>
          </a:p>
        </p:txBody>
      </p:sp>
      <p:sp>
        <p:nvSpPr>
          <p:cNvPr id="4" name="Date Placeholder 3">
            <a:extLst>
              <a:ext uri="{FF2B5EF4-FFF2-40B4-BE49-F238E27FC236}">
                <a16:creationId xmlns:a16="http://schemas.microsoft.com/office/drawing/2014/main" id="{34E07C9A-CD4F-44F3-0FE2-5461079C3446}"/>
              </a:ext>
            </a:extLst>
          </p:cNvPr>
          <p:cNvSpPr>
            <a:spLocks noGrp="1"/>
          </p:cNvSpPr>
          <p:nvPr>
            <p:ph type="dt" sz="half" idx="10"/>
          </p:nvPr>
        </p:nvSpPr>
        <p:spPr/>
        <p:txBody>
          <a:bodyPr/>
          <a:lstStyle/>
          <a:p>
            <a:fld id="{3A5799BA-AC88-42FB-B8BE-FF1867FF2DFC}" type="datetime5">
              <a:rPr lang="en-US" smtClean="0"/>
              <a:t>23-Aug-1</a:t>
            </a:fld>
            <a:endParaRPr lang="en-US" dirty="0"/>
          </a:p>
        </p:txBody>
      </p:sp>
      <p:sp>
        <p:nvSpPr>
          <p:cNvPr id="5" name="Slide Number Placeholder 4">
            <a:extLst>
              <a:ext uri="{FF2B5EF4-FFF2-40B4-BE49-F238E27FC236}">
                <a16:creationId xmlns:a16="http://schemas.microsoft.com/office/drawing/2014/main" id="{FD3EB234-35B2-520A-CC63-84D16814A921}"/>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6" name="Rectangle 5">
            <a:extLst>
              <a:ext uri="{FF2B5EF4-FFF2-40B4-BE49-F238E27FC236}">
                <a16:creationId xmlns:a16="http://schemas.microsoft.com/office/drawing/2014/main" id="{3CB8D577-0932-74E6-54C2-AF1E65811D52}"/>
              </a:ext>
            </a:extLst>
          </p:cNvPr>
          <p:cNvSpPr/>
          <p:nvPr/>
        </p:nvSpPr>
        <p:spPr>
          <a:xfrm>
            <a:off x="2091782" y="1731274"/>
            <a:ext cx="8181785" cy="3319175"/>
          </a:xfrm>
          <a:prstGeom prst="rect">
            <a:avLst/>
          </a:prstGeom>
          <a:gradFill flip="none" rotWithShape="1">
            <a:gsLst>
              <a:gs pos="59000">
                <a:srgbClr val="FFFF00"/>
              </a:gs>
              <a:gs pos="99000">
                <a:schemeClr val="accent6">
                  <a:lumMod val="97000"/>
                  <a:lumOff val="3000"/>
                </a:schemeClr>
              </a:gs>
              <a:gs pos="100000">
                <a:schemeClr val="accent6">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100" b="1" i="1" dirty="0">
                <a:solidFill>
                  <a:srgbClr val="FF0000"/>
                </a:solidFill>
                <a:latin typeface="Calibri" panose="020F0502020204030204" pitchFamily="34" charset="0"/>
                <a:cs typeface="Calibri" panose="020F0502020204030204" pitchFamily="34" charset="0"/>
              </a:rPr>
              <a:t>MPAI Technical Specifications adopted as IEEE standards</a:t>
            </a:r>
          </a:p>
          <a:p>
            <a:pPr marL="2286000" lvl="4" indent="-457200">
              <a:lnSpc>
                <a:spcPct val="150000"/>
              </a:lnSpc>
              <a:buFont typeface="+mj-lt"/>
              <a:buAutoNum type="arabicPeriod"/>
            </a:pPr>
            <a:r>
              <a:rPr lang="en-GB" sz="2100" b="1" i="1" dirty="0">
                <a:solidFill>
                  <a:schemeClr val="tx1"/>
                </a:solidFill>
                <a:latin typeface="Calibri" panose="020F0502020204030204" pitchFamily="34" charset="0"/>
                <a:cs typeface="Calibri" panose="020F0502020204030204" pitchFamily="34" charset="0"/>
              </a:rPr>
              <a:t>MPAI-AIF – 3301-2022</a:t>
            </a:r>
          </a:p>
          <a:p>
            <a:pPr marL="2286000" lvl="4" indent="-457200">
              <a:lnSpc>
                <a:spcPct val="150000"/>
              </a:lnSpc>
              <a:buFont typeface="+mj-lt"/>
              <a:buAutoNum type="arabicPeriod"/>
            </a:pPr>
            <a:r>
              <a:rPr lang="en-GB" sz="2100" b="1" i="1" dirty="0">
                <a:solidFill>
                  <a:schemeClr val="tx1"/>
                </a:solidFill>
                <a:latin typeface="Calibri" panose="020F0502020204030204" pitchFamily="34" charset="0"/>
                <a:cs typeface="Calibri" panose="020F0502020204030204" pitchFamily="34" charset="0"/>
              </a:rPr>
              <a:t>MPAI-CAE – 3302-2022</a:t>
            </a:r>
          </a:p>
          <a:p>
            <a:pPr marL="2286000" lvl="4" indent="-457200">
              <a:lnSpc>
                <a:spcPct val="150000"/>
              </a:lnSpc>
              <a:buFont typeface="+mj-lt"/>
              <a:buAutoNum type="arabicPeriod"/>
            </a:pPr>
            <a:r>
              <a:rPr lang="en-GB" sz="2100" b="1" i="1" dirty="0">
                <a:solidFill>
                  <a:schemeClr val="tx1"/>
                </a:solidFill>
                <a:latin typeface="Calibri" panose="020F0502020204030204" pitchFamily="34" charset="0"/>
                <a:cs typeface="Calibri" panose="020F0502020204030204" pitchFamily="34" charset="0"/>
              </a:rPr>
              <a:t>MPAI-MMC – 3300-2022</a:t>
            </a:r>
          </a:p>
          <a:p>
            <a:pPr marL="2286000" lvl="4" indent="-457200">
              <a:lnSpc>
                <a:spcPct val="150000"/>
              </a:lnSpc>
              <a:buFont typeface="+mj-lt"/>
              <a:buAutoNum type="arabicPeriod"/>
            </a:pPr>
            <a:r>
              <a:rPr lang="en-GB" sz="2100" b="1" i="1" dirty="0">
                <a:solidFill>
                  <a:schemeClr val="tx1"/>
                </a:solidFill>
                <a:latin typeface="Calibri" panose="020F0502020204030204" pitchFamily="34" charset="0"/>
                <a:cs typeface="Calibri" panose="020F0502020204030204" pitchFamily="34" charset="0"/>
              </a:rPr>
              <a:t>MPAI-CUI – 3303-2023</a:t>
            </a:r>
          </a:p>
          <a:p>
            <a:pPr marL="2286000" lvl="4" indent="-457200">
              <a:lnSpc>
                <a:spcPct val="150000"/>
              </a:lnSpc>
              <a:buFont typeface="+mj-lt"/>
              <a:buAutoNum type="arabicPeriod"/>
            </a:pPr>
            <a:r>
              <a:rPr lang="en-GB" sz="2100" b="1" i="1" dirty="0">
                <a:solidFill>
                  <a:schemeClr val="tx1"/>
                </a:solidFill>
                <a:latin typeface="Calibri" panose="020F0502020204030204" pitchFamily="34" charset="0"/>
                <a:cs typeface="Calibri" panose="020F0502020204030204" pitchFamily="34" charset="0"/>
              </a:rPr>
              <a:t>MPAI-NNW (on its way)</a:t>
            </a:r>
          </a:p>
        </p:txBody>
      </p:sp>
      <p:sp>
        <p:nvSpPr>
          <p:cNvPr id="3" name="TextBox 2">
            <a:extLst>
              <a:ext uri="{FF2B5EF4-FFF2-40B4-BE49-F238E27FC236}">
                <a16:creationId xmlns:a16="http://schemas.microsoft.com/office/drawing/2014/main" id="{F79CE05F-8D58-7133-52C2-6AF9E5F33053}"/>
              </a:ext>
            </a:extLst>
          </p:cNvPr>
          <p:cNvSpPr txBox="1"/>
          <p:nvPr/>
        </p:nvSpPr>
        <p:spPr>
          <a:xfrm>
            <a:off x="2317898" y="5336837"/>
            <a:ext cx="7771551" cy="707886"/>
          </a:xfrm>
          <a:prstGeom prst="rect">
            <a:avLst/>
          </a:prstGeom>
          <a:noFill/>
        </p:spPr>
        <p:txBody>
          <a:bodyPr wrap="none" rtlCol="0">
            <a:spAutoFit/>
          </a:bodyPr>
          <a:lstStyle/>
          <a:p>
            <a:r>
              <a:rPr lang="en-US" sz="4000" dirty="0">
                <a:solidFill>
                  <a:srgbClr val="FF0000"/>
                </a:solidFill>
                <a:latin typeface="Calibri" panose="020F0502020204030204" pitchFamily="34" charset="0"/>
                <a:ea typeface="Calibri" panose="020F0502020204030204" pitchFamily="34" charset="0"/>
                <a:cs typeface="Calibri" panose="020F0502020204030204" pitchFamily="34" charset="0"/>
              </a:rPr>
              <a:t>All this achieved in less than 3 years!</a:t>
            </a:r>
            <a:endParaRPr lang="en-GB" sz="40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581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15135-5298-1207-5AC4-E90B33D5F6CD}"/>
              </a:ext>
            </a:extLst>
          </p:cNvPr>
          <p:cNvSpPr>
            <a:spLocks noGrp="1"/>
          </p:cNvSpPr>
          <p:nvPr>
            <p:ph type="title"/>
          </p:nvPr>
        </p:nvSpPr>
        <p:spPr>
          <a:xfrm>
            <a:off x="610514" y="2322702"/>
            <a:ext cx="11321141" cy="1468800"/>
          </a:xfrm>
        </p:spPr>
        <p:txBody>
          <a:bodyPr/>
          <a:lstStyle/>
          <a:p>
            <a:r>
              <a:rPr lang="en-US" dirty="0"/>
              <a:t>MPAI’s Connected Autonomous Vehicles (MPAI-CAV)</a:t>
            </a:r>
            <a:endParaRPr lang="en-150" dirty="0"/>
          </a:p>
        </p:txBody>
      </p:sp>
      <p:sp>
        <p:nvSpPr>
          <p:cNvPr id="7" name="Text Placeholder 6">
            <a:extLst>
              <a:ext uri="{FF2B5EF4-FFF2-40B4-BE49-F238E27FC236}">
                <a16:creationId xmlns:a16="http://schemas.microsoft.com/office/drawing/2014/main" id="{249AA2BE-04F9-B6F0-26E2-C1D1E1BE1ADD}"/>
              </a:ext>
            </a:extLst>
          </p:cNvPr>
          <p:cNvSpPr>
            <a:spLocks noGrp="1"/>
          </p:cNvSpPr>
          <p:nvPr>
            <p:ph type="body" idx="1"/>
          </p:nvPr>
        </p:nvSpPr>
        <p:spPr>
          <a:xfrm>
            <a:off x="1480930" y="3794081"/>
            <a:ext cx="10023681" cy="860400"/>
          </a:xfrm>
        </p:spPr>
        <p:txBody>
          <a:bodyPr/>
          <a:lstStyle/>
          <a:p>
            <a:endParaRPr lang="en-150"/>
          </a:p>
        </p:txBody>
      </p:sp>
      <p:sp>
        <p:nvSpPr>
          <p:cNvPr id="4" name="Date Placeholder 3">
            <a:extLst>
              <a:ext uri="{FF2B5EF4-FFF2-40B4-BE49-F238E27FC236}">
                <a16:creationId xmlns:a16="http://schemas.microsoft.com/office/drawing/2014/main" id="{3906429B-D3EA-3956-9B9B-9576BC52C894}"/>
              </a:ext>
            </a:extLst>
          </p:cNvPr>
          <p:cNvSpPr>
            <a:spLocks noGrp="1"/>
          </p:cNvSpPr>
          <p:nvPr>
            <p:ph type="dt" sz="half" idx="10"/>
          </p:nvPr>
        </p:nvSpPr>
        <p:spPr/>
        <p:txBody>
          <a:bodyPr/>
          <a:lstStyle/>
          <a:p>
            <a:fld id="{3A5799BA-AC88-42FB-B8BE-FF1867FF2DFC}" type="datetime5">
              <a:rPr lang="en-US" smtClean="0"/>
              <a:t>23-Aug-1</a:t>
            </a:fld>
            <a:endParaRPr lang="en-US" dirty="0"/>
          </a:p>
        </p:txBody>
      </p:sp>
      <p:sp>
        <p:nvSpPr>
          <p:cNvPr id="5" name="Slide Number Placeholder 4">
            <a:extLst>
              <a:ext uri="{FF2B5EF4-FFF2-40B4-BE49-F238E27FC236}">
                <a16:creationId xmlns:a16="http://schemas.microsoft.com/office/drawing/2014/main" id="{B50C928C-C785-D4D4-2F7C-DA1AC0EBDFA4}"/>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042859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igh speed train with motion blur effect">
            <a:extLst>
              <a:ext uri="{FF2B5EF4-FFF2-40B4-BE49-F238E27FC236}">
                <a16:creationId xmlns:a16="http://schemas.microsoft.com/office/drawing/2014/main" id="{FC814BE8-806A-5753-A44C-55931F0173E8}"/>
              </a:ext>
            </a:extLst>
          </p:cNvPr>
          <p:cNvPicPr>
            <a:picLocks noChangeAspect="1"/>
          </p:cNvPicPr>
          <p:nvPr/>
        </p:nvPicPr>
        <p:blipFill rotWithShape="1">
          <a:blip r:embed="rId2"/>
          <a:srcRect l="7693" r="34780" b="-1"/>
          <a:stretch/>
        </p:blipFill>
        <p:spPr>
          <a:xfrm>
            <a:off x="400659" y="446088"/>
            <a:ext cx="5181600" cy="6012340"/>
          </a:xfrm>
          <a:prstGeom prst="rect">
            <a:avLst/>
          </a:prstGeom>
          <a:noFill/>
        </p:spPr>
      </p:pic>
      <p:sp>
        <p:nvSpPr>
          <p:cNvPr id="4" name="Date Placeholder 3">
            <a:extLst>
              <a:ext uri="{FF2B5EF4-FFF2-40B4-BE49-F238E27FC236}">
                <a16:creationId xmlns:a16="http://schemas.microsoft.com/office/drawing/2014/main" id="{FB1C30CF-66BA-FBC5-31B0-E8D69E83CC14}"/>
              </a:ext>
            </a:extLst>
          </p:cNvPr>
          <p:cNvSpPr>
            <a:spLocks noGrp="1"/>
          </p:cNvSpPr>
          <p:nvPr>
            <p:ph type="dt" sz="half" idx="10"/>
          </p:nvPr>
        </p:nvSpPr>
        <p:spPr>
          <a:xfrm>
            <a:off x="172212" y="6586076"/>
            <a:ext cx="994520" cy="365125"/>
          </a:xfrm>
        </p:spPr>
        <p:txBody>
          <a:bodyPr>
            <a:normAutofit/>
          </a:bodyPr>
          <a:lstStyle/>
          <a:p>
            <a:pPr>
              <a:spcAft>
                <a:spcPts val="600"/>
              </a:spcAft>
            </a:pPr>
            <a:fld id="{BBFC8A02-69CE-4022-BC92-E0319BEAF265}" type="datetime5">
              <a:rPr lang="en-US" smtClean="0"/>
              <a:pPr>
                <a:spcAft>
                  <a:spcPts val="600"/>
                </a:spcAft>
              </a:pPr>
              <a:t>23-Aug-1</a:t>
            </a:fld>
            <a:endParaRPr lang="en-US"/>
          </a:p>
        </p:txBody>
      </p:sp>
      <p:sp>
        <p:nvSpPr>
          <p:cNvPr id="5" name="Slide Number Placeholder 4">
            <a:extLst>
              <a:ext uri="{FF2B5EF4-FFF2-40B4-BE49-F238E27FC236}">
                <a16:creationId xmlns:a16="http://schemas.microsoft.com/office/drawing/2014/main" id="{B7AB6F0D-DC4E-88BE-EE22-1E32C8F90A7E}"/>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19</a:t>
            </a:fld>
            <a:endParaRPr lang="en-US" sz="400"/>
          </a:p>
        </p:txBody>
      </p:sp>
      <p:sp>
        <p:nvSpPr>
          <p:cNvPr id="11" name="Title 5">
            <a:extLst>
              <a:ext uri="{FF2B5EF4-FFF2-40B4-BE49-F238E27FC236}">
                <a16:creationId xmlns:a16="http://schemas.microsoft.com/office/drawing/2014/main" id="{1EA9D7BA-12D4-9AB7-CF40-7A0072499A22}"/>
              </a:ext>
            </a:extLst>
          </p:cNvPr>
          <p:cNvSpPr>
            <a:spLocks noGrp="1"/>
          </p:cNvSpPr>
          <p:nvPr>
            <p:ph type="title"/>
          </p:nvPr>
        </p:nvSpPr>
        <p:spPr>
          <a:xfrm>
            <a:off x="5808615" y="280623"/>
            <a:ext cx="5930471" cy="976312"/>
          </a:xfrm>
        </p:spPr>
        <p:txBody>
          <a:bodyPr anchor="b">
            <a:normAutofit/>
          </a:bodyPr>
          <a:lstStyle/>
          <a:p>
            <a:r>
              <a:rPr lang="en-US" sz="3600" dirty="0"/>
              <a:t>Define a CAV</a:t>
            </a:r>
            <a:endParaRPr lang="en-150" sz="3600" dirty="0"/>
          </a:p>
        </p:txBody>
      </p:sp>
      <p:sp>
        <p:nvSpPr>
          <p:cNvPr id="12" name="Content Placeholder 6">
            <a:extLst>
              <a:ext uri="{FF2B5EF4-FFF2-40B4-BE49-F238E27FC236}">
                <a16:creationId xmlns:a16="http://schemas.microsoft.com/office/drawing/2014/main" id="{C4E849C6-92B1-434D-FB5C-DDE42E78E695}"/>
              </a:ext>
            </a:extLst>
          </p:cNvPr>
          <p:cNvSpPr>
            <a:spLocks noGrp="1"/>
          </p:cNvSpPr>
          <p:nvPr>
            <p:ph type="body" sz="half" idx="2"/>
          </p:nvPr>
        </p:nvSpPr>
        <p:spPr>
          <a:xfrm>
            <a:off x="5677990" y="1407020"/>
            <a:ext cx="6405268" cy="5010323"/>
          </a:xfrm>
        </p:spPr>
        <p:txBody>
          <a:bodyPr>
            <a:normAutofit/>
          </a:bodyPr>
          <a:lstStyle/>
          <a:p>
            <a:pPr marL="0" lvl="0" indent="0"/>
            <a:r>
              <a:rPr lang="en-GB" sz="2400" dirty="0">
                <a:effectLst/>
              </a:rPr>
              <a:t>A system that :</a:t>
            </a:r>
          </a:p>
          <a:p>
            <a:pPr marL="342900" indent="-342900">
              <a:buFont typeface="+mj-lt"/>
              <a:buAutoNum type="arabicPeriod"/>
            </a:pPr>
            <a:r>
              <a:rPr lang="en-GB" sz="2400" dirty="0">
                <a:effectLst/>
              </a:rPr>
              <a:t>Understands the mission utterances (e.g., take me home) by interacting with human.</a:t>
            </a:r>
          </a:p>
          <a:p>
            <a:pPr marL="342900" indent="-342900">
              <a:buFont typeface="+mj-lt"/>
              <a:buAutoNum type="arabicPeriod"/>
            </a:pPr>
            <a:r>
              <a:rPr lang="en-GB" sz="2400" dirty="0">
                <a:effectLst/>
              </a:rPr>
              <a:t>Plans a Route (e.g., from here to home).</a:t>
            </a:r>
          </a:p>
          <a:p>
            <a:pPr marL="342900" indent="-342900">
              <a:buFont typeface="+mj-lt"/>
              <a:buAutoNum type="arabicPeriod"/>
            </a:pPr>
            <a:r>
              <a:rPr lang="en-GB" sz="2400" dirty="0">
                <a:effectLst/>
              </a:rPr>
              <a:t>Senses and </a:t>
            </a:r>
            <a:r>
              <a:rPr lang="en-GB" sz="2400" dirty="0"/>
              <a:t>represents the </a:t>
            </a:r>
            <a:r>
              <a:rPr lang="en-GB" sz="2400" dirty="0">
                <a:effectLst/>
              </a:rPr>
              <a:t>external </a:t>
            </a:r>
            <a:r>
              <a:rPr lang="en-GB" sz="2400" dirty="0"/>
              <a:t>E</a:t>
            </a:r>
            <a:r>
              <a:rPr lang="en-GB" sz="2400" dirty="0">
                <a:effectLst/>
              </a:rPr>
              <a:t>nvironment (i.e., the space around the CAV).</a:t>
            </a:r>
          </a:p>
          <a:p>
            <a:pPr marL="342900" indent="-342900">
              <a:buFont typeface="+mj-lt"/>
              <a:buAutoNum type="arabicPeriod"/>
            </a:pPr>
            <a:r>
              <a:rPr lang="en-GB" sz="2400" dirty="0">
                <a:effectLst/>
              </a:rPr>
              <a:t>Exchanges representations with other CAVs and CAV-aware entities.</a:t>
            </a:r>
          </a:p>
          <a:p>
            <a:pPr marL="342900" indent="-342900">
              <a:buFont typeface="+mj-lt"/>
              <a:buAutoNum type="arabicPeriod"/>
            </a:pPr>
            <a:r>
              <a:rPr lang="en-GB" sz="2400" dirty="0">
                <a:effectLst/>
              </a:rPr>
              <a:t>Decides how to execute the steps of the Route.</a:t>
            </a:r>
          </a:p>
          <a:p>
            <a:pPr marL="342900" indent="-342900">
              <a:buFont typeface="+mj-lt"/>
              <a:buAutoNum type="arabicPeriod"/>
            </a:pPr>
            <a:r>
              <a:rPr lang="en-GB" sz="2400" dirty="0"/>
              <a:t>I</a:t>
            </a:r>
            <a:r>
              <a:rPr lang="en-GB" sz="2400" dirty="0">
                <a:effectLst/>
              </a:rPr>
              <a:t>mplements decisions though commands to the motion actuation subsystem.</a:t>
            </a:r>
            <a:endParaRPr lang="en-150" sz="2400" i="1" dirty="0"/>
          </a:p>
        </p:txBody>
      </p:sp>
    </p:spTree>
    <p:extLst>
      <p:ext uri="{BB962C8B-B14F-4D97-AF65-F5344CB8AC3E}">
        <p14:creationId xmlns:p14="http://schemas.microsoft.com/office/powerpoint/2010/main" val="129971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6BB2-6E54-620E-B972-D2C87266026F}"/>
              </a:ext>
            </a:extLst>
          </p:cNvPr>
          <p:cNvSpPr>
            <a:spLocks noGrp="1"/>
          </p:cNvSpPr>
          <p:nvPr>
            <p:ph type="title"/>
          </p:nvPr>
        </p:nvSpPr>
        <p:spPr>
          <a:xfrm>
            <a:off x="1321904" y="624110"/>
            <a:ext cx="5059017" cy="1280890"/>
          </a:xfrm>
        </p:spPr>
        <p:txBody>
          <a:bodyPr anchor="t">
            <a:normAutofit/>
          </a:bodyPr>
          <a:lstStyle/>
          <a:p>
            <a:r>
              <a:rPr lang="en-GB" dirty="0"/>
              <a:t>Connected autonomous </a:t>
            </a:r>
            <a:br>
              <a:rPr lang="en-GB" dirty="0"/>
            </a:br>
            <a:r>
              <a:rPr lang="en-GB" dirty="0"/>
              <a:t>vehicles (CAV) </a:t>
            </a:r>
          </a:p>
        </p:txBody>
      </p:sp>
      <p:pic>
        <p:nvPicPr>
          <p:cNvPr id="7" name="Picture 6" descr="Cars parked in a line">
            <a:extLst>
              <a:ext uri="{FF2B5EF4-FFF2-40B4-BE49-F238E27FC236}">
                <a16:creationId xmlns:a16="http://schemas.microsoft.com/office/drawing/2014/main" id="{E328B485-8DCB-9950-BA4F-CB9C66DD412B}"/>
              </a:ext>
            </a:extLst>
          </p:cNvPr>
          <p:cNvPicPr>
            <a:picLocks noChangeAspect="1"/>
          </p:cNvPicPr>
          <p:nvPr/>
        </p:nvPicPr>
        <p:blipFill rotWithShape="1">
          <a:blip r:embed="rId2"/>
          <a:srcRect l="16672" r="-1" b="-1"/>
          <a:stretch/>
        </p:blipFill>
        <p:spPr>
          <a:xfrm>
            <a:off x="1321904" y="1905000"/>
            <a:ext cx="5059017" cy="4553428"/>
          </a:xfrm>
          <a:prstGeom prst="rect">
            <a:avLst/>
          </a:prstGeom>
          <a:noFill/>
        </p:spPr>
      </p:pic>
      <p:sp>
        <p:nvSpPr>
          <p:cNvPr id="3" name="Content Placeholder 2">
            <a:extLst>
              <a:ext uri="{FF2B5EF4-FFF2-40B4-BE49-F238E27FC236}">
                <a16:creationId xmlns:a16="http://schemas.microsoft.com/office/drawing/2014/main" id="{BC1439EA-3AFD-A1D7-C4B8-F8717F51878D}"/>
              </a:ext>
            </a:extLst>
          </p:cNvPr>
          <p:cNvSpPr>
            <a:spLocks noGrp="1"/>
          </p:cNvSpPr>
          <p:nvPr>
            <p:ph sz="half" idx="2"/>
          </p:nvPr>
        </p:nvSpPr>
        <p:spPr>
          <a:xfrm>
            <a:off x="6380921" y="491013"/>
            <a:ext cx="5123689" cy="5967414"/>
          </a:xfrm>
        </p:spPr>
        <p:txBody>
          <a:bodyPr>
            <a:normAutofit/>
          </a:bodyPr>
          <a:lstStyle/>
          <a:p>
            <a:pPr>
              <a:lnSpc>
                <a:spcPct val="90000"/>
              </a:lnSpc>
            </a:pPr>
            <a:r>
              <a:rPr lang="en-GB" sz="2000" dirty="0"/>
              <a:t>Many benefits from CAVs:</a:t>
            </a:r>
          </a:p>
          <a:p>
            <a:pPr lvl="1">
              <a:lnSpc>
                <a:spcPct val="90000"/>
              </a:lnSpc>
            </a:pPr>
            <a:r>
              <a:rPr lang="en-GB" sz="2000" dirty="0"/>
              <a:t>Replace human error with a machine errors rate orders of magnitude lower.</a:t>
            </a:r>
          </a:p>
          <a:p>
            <a:pPr lvl="1">
              <a:lnSpc>
                <a:spcPct val="90000"/>
              </a:lnSpc>
            </a:pPr>
            <a:r>
              <a:rPr lang="en-GB" sz="2000" dirty="0"/>
              <a:t>Optimise use of vehicles and infrastructure.</a:t>
            </a:r>
          </a:p>
          <a:p>
            <a:pPr lvl="1">
              <a:lnSpc>
                <a:spcPct val="90000"/>
              </a:lnSpc>
            </a:pPr>
            <a:r>
              <a:rPr lang="en-GB" sz="2000" dirty="0"/>
              <a:t>Give human brains more time for rewarding activities.</a:t>
            </a:r>
          </a:p>
          <a:p>
            <a:pPr lvl="1">
              <a:lnSpc>
                <a:spcPct val="90000"/>
              </a:lnSpc>
            </a:pPr>
            <a:r>
              <a:rPr lang="en-GB" sz="2000" dirty="0"/>
              <a:t>Optimise traffic management.</a:t>
            </a:r>
          </a:p>
          <a:p>
            <a:pPr lvl="1">
              <a:lnSpc>
                <a:spcPct val="90000"/>
              </a:lnSpc>
            </a:pPr>
            <a:r>
              <a:rPr lang="en-GB" sz="2000" dirty="0"/>
              <a:t>Reduce congestion and pollution.</a:t>
            </a:r>
          </a:p>
          <a:p>
            <a:pPr lvl="1">
              <a:lnSpc>
                <a:spcPct val="90000"/>
              </a:lnSpc>
            </a:pPr>
            <a:r>
              <a:rPr lang="en-GB" sz="2000" dirty="0"/>
              <a:t>Help elderly and disabled people have a better life, and more.</a:t>
            </a:r>
            <a:r>
              <a:rPr lang="en-US" sz="2000" dirty="0"/>
              <a:t>Long history of reducing human effort driving vehicles.</a:t>
            </a:r>
          </a:p>
          <a:p>
            <a:pPr>
              <a:lnSpc>
                <a:spcPct val="90000"/>
              </a:lnSpc>
            </a:pPr>
            <a:r>
              <a:rPr lang="en-US" sz="2000" dirty="0"/>
              <a:t>Should we just </a:t>
            </a:r>
            <a:r>
              <a:rPr lang="en-US" sz="2000" i="1" dirty="0"/>
              <a:t>wait</a:t>
            </a:r>
            <a:r>
              <a:rPr lang="en-US" sz="2000" dirty="0"/>
              <a:t> for </a:t>
            </a:r>
          </a:p>
          <a:p>
            <a:pPr lvl="1">
              <a:lnSpc>
                <a:spcPct val="90000"/>
              </a:lnSpc>
            </a:pPr>
            <a:r>
              <a:rPr lang="en-US" sz="2000" dirty="0"/>
              <a:t>Industry to produce cars with higher SAE </a:t>
            </a:r>
            <a:r>
              <a:rPr lang="en-GB" sz="2000" dirty="0"/>
              <a:t>Levels and</a:t>
            </a:r>
          </a:p>
          <a:p>
            <a:pPr lvl="1">
              <a:lnSpc>
                <a:spcPct val="90000"/>
              </a:lnSpc>
            </a:pPr>
            <a:r>
              <a:rPr lang="en-GB" sz="2000" dirty="0"/>
              <a:t>Research to advance our understanding?</a:t>
            </a:r>
          </a:p>
          <a:p>
            <a:pPr>
              <a:lnSpc>
                <a:spcPct val="90000"/>
              </a:lnSpc>
            </a:pPr>
            <a:endParaRPr lang="en-GB" sz="2000" dirty="0"/>
          </a:p>
        </p:txBody>
      </p:sp>
      <p:sp>
        <p:nvSpPr>
          <p:cNvPr id="4" name="Date Placeholder 3">
            <a:extLst>
              <a:ext uri="{FF2B5EF4-FFF2-40B4-BE49-F238E27FC236}">
                <a16:creationId xmlns:a16="http://schemas.microsoft.com/office/drawing/2014/main" id="{88235883-89D2-8F30-D8DA-622205BA3BC6}"/>
              </a:ext>
            </a:extLst>
          </p:cNvPr>
          <p:cNvSpPr>
            <a:spLocks noGrp="1"/>
          </p:cNvSpPr>
          <p:nvPr>
            <p:ph type="dt" sz="half" idx="10"/>
          </p:nvPr>
        </p:nvSpPr>
        <p:spPr>
          <a:xfrm>
            <a:off x="172212" y="6586076"/>
            <a:ext cx="994520" cy="365125"/>
          </a:xfrm>
        </p:spPr>
        <p:txBody>
          <a:bodyPr>
            <a:normAutofit/>
          </a:bodyPr>
          <a:lstStyle/>
          <a:p>
            <a:pPr>
              <a:spcAft>
                <a:spcPts val="600"/>
              </a:spcAft>
            </a:pPr>
            <a:fld id="{3A5799BA-AC88-42FB-B8BE-FF1867FF2DFC}" type="datetime5">
              <a:rPr lang="en-US" smtClean="0"/>
              <a:pPr>
                <a:spcAft>
                  <a:spcPts val="600"/>
                </a:spcAft>
              </a:pPr>
              <a:t>23-Aug-1</a:t>
            </a:fld>
            <a:endParaRPr lang="en-US"/>
          </a:p>
        </p:txBody>
      </p:sp>
      <p:sp>
        <p:nvSpPr>
          <p:cNvPr id="5" name="Slide Number Placeholder 4">
            <a:extLst>
              <a:ext uri="{FF2B5EF4-FFF2-40B4-BE49-F238E27FC236}">
                <a16:creationId xmlns:a16="http://schemas.microsoft.com/office/drawing/2014/main" id="{B0CC9DBA-1082-8908-5E66-1C7B7E13775E}"/>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2</a:t>
            </a:fld>
            <a:endParaRPr lang="en-US" sz="400"/>
          </a:p>
        </p:txBody>
      </p:sp>
    </p:spTree>
    <p:extLst>
      <p:ext uri="{BB962C8B-B14F-4D97-AF65-F5344CB8AC3E}">
        <p14:creationId xmlns:p14="http://schemas.microsoft.com/office/powerpoint/2010/main" val="3899908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1" name="Picture 28"/>
          <p:cNvPicPr/>
          <p:nvPr/>
        </p:nvPicPr>
        <p:blipFill>
          <a:blip r:embed="rId2"/>
          <a:stretch/>
        </p:blipFill>
        <p:spPr>
          <a:xfrm rot="16200000">
            <a:off x="9208647" y="3586730"/>
            <a:ext cx="932760" cy="723240"/>
          </a:xfrm>
          <a:prstGeom prst="rect">
            <a:avLst/>
          </a:prstGeom>
          <a:ln w="0">
            <a:noFill/>
          </a:ln>
        </p:spPr>
      </p:pic>
      <p:sp>
        <p:nvSpPr>
          <p:cNvPr id="2682" name="Rectangle 3"/>
          <p:cNvSpPr/>
          <p:nvPr/>
        </p:nvSpPr>
        <p:spPr>
          <a:xfrm>
            <a:off x="2692440" y="2093450"/>
            <a:ext cx="1868760" cy="127944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Environment Sensing Subsystem</a:t>
            </a:r>
            <a:endParaRPr lang="it-IT" sz="1800" b="0" strike="noStrike" spc="-1">
              <a:latin typeface="Arial"/>
            </a:endParaRPr>
          </a:p>
          <a:p>
            <a:pPr algn="ctr">
              <a:lnSpc>
                <a:spcPct val="100000"/>
              </a:lnSpc>
              <a:buNone/>
            </a:pPr>
            <a:r>
              <a:rPr lang="en-GB" sz="1800" b="0" strike="noStrike" spc="-1">
                <a:solidFill>
                  <a:srgbClr val="000000"/>
                </a:solidFill>
                <a:latin typeface="Calibri"/>
                <a:ea typeface="DejaVu Sans"/>
              </a:rPr>
              <a:t>(</a:t>
            </a:r>
            <a:r>
              <a:rPr lang="en-GB" sz="1800" b="0" strike="noStrike" spc="-1" dirty="0" err="1">
                <a:solidFill>
                  <a:srgbClr val="000000"/>
                </a:solidFill>
                <a:latin typeface="Calibri"/>
                <a:ea typeface="DejaVu Sans"/>
              </a:rPr>
              <a:t>ESS</a:t>
            </a:r>
            <a:r>
              <a:rPr lang="en-GB" sz="1800" b="0" strike="noStrike" spc="-1">
                <a:solidFill>
                  <a:srgbClr val="000000"/>
                </a:solidFill>
                <a:latin typeface="Calibri"/>
                <a:ea typeface="DejaVu Sans"/>
              </a:rPr>
              <a:t>)</a:t>
            </a:r>
            <a:endParaRPr lang="it-IT" sz="1800" b="0" strike="noStrike" spc="-1">
              <a:latin typeface="Arial"/>
            </a:endParaRPr>
          </a:p>
        </p:txBody>
      </p:sp>
      <p:sp>
        <p:nvSpPr>
          <p:cNvPr id="2683" name="Rectangle 4"/>
          <p:cNvSpPr/>
          <p:nvPr/>
        </p:nvSpPr>
        <p:spPr>
          <a:xfrm>
            <a:off x="2692440" y="3775730"/>
            <a:ext cx="1868760" cy="127944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Human-CAV Interaction </a:t>
            </a:r>
            <a:endParaRPr lang="it-IT" sz="1800" b="0" strike="noStrike" spc="-1">
              <a:latin typeface="Arial"/>
            </a:endParaRPr>
          </a:p>
          <a:p>
            <a:pPr algn="ctr">
              <a:lnSpc>
                <a:spcPct val="100000"/>
              </a:lnSpc>
              <a:buNone/>
            </a:pPr>
            <a:r>
              <a:rPr lang="en-GB" sz="1800" b="0" strike="noStrike" spc="-1">
                <a:solidFill>
                  <a:srgbClr val="000000"/>
                </a:solidFill>
                <a:latin typeface="Calibri"/>
                <a:ea typeface="DejaVu Sans"/>
              </a:rPr>
              <a:t>(HCI)</a:t>
            </a:r>
            <a:endParaRPr lang="it-IT" sz="1800" b="0" strike="noStrike" spc="-1">
              <a:latin typeface="Arial"/>
            </a:endParaRPr>
          </a:p>
        </p:txBody>
      </p:sp>
      <p:sp>
        <p:nvSpPr>
          <p:cNvPr id="2684" name="Rectangle 5"/>
          <p:cNvSpPr/>
          <p:nvPr/>
        </p:nvSpPr>
        <p:spPr>
          <a:xfrm>
            <a:off x="5364000" y="2920010"/>
            <a:ext cx="1868760" cy="139032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Autonomous Motion Subsystem (AMS)</a:t>
            </a:r>
            <a:endParaRPr lang="it-IT" sz="1800" b="0" strike="noStrike" spc="-1">
              <a:latin typeface="Arial"/>
            </a:endParaRPr>
          </a:p>
        </p:txBody>
      </p:sp>
      <p:sp>
        <p:nvSpPr>
          <p:cNvPr id="2685" name="Rectangle 7"/>
          <p:cNvSpPr/>
          <p:nvPr/>
        </p:nvSpPr>
        <p:spPr>
          <a:xfrm>
            <a:off x="8025480" y="2040530"/>
            <a:ext cx="1868760" cy="127944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Motion Actuation Subsystem </a:t>
            </a:r>
            <a:endParaRPr lang="it-IT" sz="1800" b="0" strike="noStrike" spc="-1">
              <a:latin typeface="Arial"/>
            </a:endParaRPr>
          </a:p>
          <a:p>
            <a:pPr algn="ctr">
              <a:lnSpc>
                <a:spcPct val="100000"/>
              </a:lnSpc>
              <a:buNone/>
            </a:pPr>
            <a:r>
              <a:rPr lang="en-GB" sz="1800" b="0" strike="noStrike" spc="-1">
                <a:solidFill>
                  <a:srgbClr val="000000"/>
                </a:solidFill>
                <a:latin typeface="Calibri"/>
                <a:ea typeface="DejaVu Sans"/>
              </a:rPr>
              <a:t>(MAS)</a:t>
            </a:r>
            <a:endParaRPr lang="it-IT" sz="1800" b="0" strike="noStrike" spc="-1">
              <a:latin typeface="Arial"/>
            </a:endParaRPr>
          </a:p>
        </p:txBody>
      </p:sp>
      <p:sp>
        <p:nvSpPr>
          <p:cNvPr id="2686" name="Straight Arrow Connector 9"/>
          <p:cNvSpPr/>
          <p:nvPr/>
        </p:nvSpPr>
        <p:spPr>
          <a:xfrm flipV="1">
            <a:off x="4572000" y="3109730"/>
            <a:ext cx="791280" cy="2520"/>
          </a:xfrm>
          <a:custGeom>
            <a:avLst/>
            <a:gdLst/>
            <a:ahLst/>
            <a:cxnLst/>
            <a:rect l="l" t="t" r="r" b="b"/>
            <a:pathLst>
              <a:path w="21600" h="21600">
                <a:moveTo>
                  <a:pt x="0" y="0"/>
                </a:moveTo>
                <a:lnTo>
                  <a:pt x="21600" y="21600"/>
                </a:lnTo>
              </a:path>
            </a:pathLst>
          </a:custGeom>
          <a:noFill/>
          <a:ln w="2857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2687" name="Straight Arrow Connector 11"/>
          <p:cNvSpPr/>
          <p:nvPr/>
        </p:nvSpPr>
        <p:spPr>
          <a:xfrm>
            <a:off x="4561920" y="4126370"/>
            <a:ext cx="801360" cy="360"/>
          </a:xfrm>
          <a:custGeom>
            <a:avLst/>
            <a:gdLst/>
            <a:ahLst/>
            <a:cxnLst/>
            <a:rect l="l" t="t" r="r" b="b"/>
            <a:pathLst>
              <a:path w="21600" h="21600">
                <a:moveTo>
                  <a:pt x="0" y="0"/>
                </a:moveTo>
                <a:lnTo>
                  <a:pt x="21600" y="21600"/>
                </a:lnTo>
              </a:path>
            </a:pathLst>
          </a:custGeom>
          <a:noFill/>
          <a:ln w="2857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2688" name="Straight Arrow Connector 12"/>
          <p:cNvSpPr/>
          <p:nvPr/>
        </p:nvSpPr>
        <p:spPr>
          <a:xfrm>
            <a:off x="7214400" y="3110450"/>
            <a:ext cx="837720" cy="360"/>
          </a:xfrm>
          <a:custGeom>
            <a:avLst/>
            <a:gdLst/>
            <a:ahLst/>
            <a:cxnLst/>
            <a:rect l="l" t="t" r="r" b="b"/>
            <a:pathLst>
              <a:path w="21600" h="21600">
                <a:moveTo>
                  <a:pt x="0" y="0"/>
                </a:moveTo>
                <a:lnTo>
                  <a:pt x="21600" y="21600"/>
                </a:lnTo>
              </a:path>
            </a:pathLst>
          </a:custGeom>
          <a:noFill/>
          <a:ln w="2857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2689" name="Straight Arrow Connector 13"/>
          <p:cNvSpPr/>
          <p:nvPr/>
        </p:nvSpPr>
        <p:spPr>
          <a:xfrm>
            <a:off x="7233120" y="4098290"/>
            <a:ext cx="762840" cy="2520"/>
          </a:xfrm>
          <a:custGeom>
            <a:avLst/>
            <a:gdLst/>
            <a:ahLst/>
            <a:cxnLst/>
            <a:rect l="l" t="t" r="r" b="b"/>
            <a:pathLst>
              <a:path w="21600" h="21600">
                <a:moveTo>
                  <a:pt x="0" y="0"/>
                </a:moveTo>
                <a:lnTo>
                  <a:pt x="21600" y="21600"/>
                </a:lnTo>
              </a:path>
            </a:pathLst>
          </a:custGeom>
          <a:noFill/>
          <a:ln w="2857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txBody>
          <a:bodyPr/>
          <a:lstStyle/>
          <a:p>
            <a:endParaRPr lang="en-150"/>
          </a:p>
        </p:txBody>
      </p:sp>
      <p:pic>
        <p:nvPicPr>
          <p:cNvPr id="2690" name="Picture 2" descr="Free photo: Human - Activity, Face, Man - Free Download - Jooinn"/>
          <p:cNvPicPr/>
          <p:nvPr/>
        </p:nvPicPr>
        <p:blipFill>
          <a:blip r:embed="rId3"/>
          <a:stretch/>
        </p:blipFill>
        <p:spPr>
          <a:xfrm>
            <a:off x="1975680" y="4079210"/>
            <a:ext cx="659520" cy="659520"/>
          </a:xfrm>
          <a:prstGeom prst="rect">
            <a:avLst/>
          </a:prstGeom>
          <a:ln w="0">
            <a:noFill/>
          </a:ln>
        </p:spPr>
      </p:pic>
      <p:pic>
        <p:nvPicPr>
          <p:cNvPr id="2691" name="Picture 18"/>
          <p:cNvPicPr/>
          <p:nvPr/>
        </p:nvPicPr>
        <p:blipFill>
          <a:blip r:embed="rId2"/>
          <a:stretch/>
        </p:blipFill>
        <p:spPr>
          <a:xfrm>
            <a:off x="9206280" y="4428050"/>
            <a:ext cx="932760" cy="723240"/>
          </a:xfrm>
          <a:prstGeom prst="rect">
            <a:avLst/>
          </a:prstGeom>
          <a:ln w="0">
            <a:noFill/>
          </a:ln>
        </p:spPr>
      </p:pic>
      <p:pic>
        <p:nvPicPr>
          <p:cNvPr id="2692" name="Picture 19"/>
          <p:cNvPicPr/>
          <p:nvPr/>
        </p:nvPicPr>
        <p:blipFill>
          <a:blip r:embed="rId4"/>
          <a:stretch/>
        </p:blipFill>
        <p:spPr>
          <a:xfrm>
            <a:off x="9468000" y="4315010"/>
            <a:ext cx="408960" cy="932760"/>
          </a:xfrm>
          <a:prstGeom prst="rect">
            <a:avLst/>
          </a:prstGeom>
          <a:ln w="0">
            <a:noFill/>
          </a:ln>
        </p:spPr>
      </p:pic>
      <p:pic>
        <p:nvPicPr>
          <p:cNvPr id="2693" name="Picture 4"/>
          <p:cNvPicPr/>
          <p:nvPr/>
        </p:nvPicPr>
        <p:blipFill>
          <a:blip r:embed="rId5"/>
          <a:stretch/>
        </p:blipFill>
        <p:spPr>
          <a:xfrm>
            <a:off x="8071560" y="4470530"/>
            <a:ext cx="951840" cy="951840"/>
          </a:xfrm>
          <a:prstGeom prst="rect">
            <a:avLst/>
          </a:prstGeom>
          <a:ln w="0">
            <a:noFill/>
          </a:ln>
        </p:spPr>
      </p:pic>
      <p:pic>
        <p:nvPicPr>
          <p:cNvPr id="2694" name="Picture 21"/>
          <p:cNvPicPr/>
          <p:nvPr/>
        </p:nvPicPr>
        <p:blipFill>
          <a:blip r:embed="rId6"/>
          <a:stretch/>
        </p:blipFill>
        <p:spPr>
          <a:xfrm>
            <a:off x="8115840" y="3326090"/>
            <a:ext cx="795600" cy="1026000"/>
          </a:xfrm>
          <a:prstGeom prst="rect">
            <a:avLst/>
          </a:prstGeom>
          <a:ln w="0">
            <a:noFill/>
          </a:ln>
        </p:spPr>
      </p:pic>
      <p:pic>
        <p:nvPicPr>
          <p:cNvPr id="2695" name="Picture 22"/>
          <p:cNvPicPr/>
          <p:nvPr/>
        </p:nvPicPr>
        <p:blipFill>
          <a:blip r:embed="rId7"/>
          <a:stretch/>
        </p:blipFill>
        <p:spPr>
          <a:xfrm>
            <a:off x="8136720" y="3535610"/>
            <a:ext cx="1015560" cy="565200"/>
          </a:xfrm>
          <a:prstGeom prst="rect">
            <a:avLst/>
          </a:prstGeom>
          <a:ln w="0">
            <a:noFill/>
          </a:ln>
        </p:spPr>
      </p:pic>
      <p:pic>
        <p:nvPicPr>
          <p:cNvPr id="2696" name="Picture 2" descr="Biker Icon #46521 - Free Icons Library"/>
          <p:cNvPicPr/>
          <p:nvPr/>
        </p:nvPicPr>
        <p:blipFill>
          <a:blip r:embed="rId8"/>
          <a:stretch/>
        </p:blipFill>
        <p:spPr>
          <a:xfrm>
            <a:off x="9260226" y="3632588"/>
            <a:ext cx="707760" cy="595440"/>
          </a:xfrm>
          <a:prstGeom prst="rect">
            <a:avLst/>
          </a:prstGeom>
          <a:ln w="0">
            <a:noFill/>
          </a:ln>
        </p:spPr>
      </p:pic>
      <p:pic>
        <p:nvPicPr>
          <p:cNvPr id="2697" name="Picture 30"/>
          <p:cNvPicPr/>
          <p:nvPr/>
        </p:nvPicPr>
        <p:blipFill>
          <a:blip r:embed="rId9"/>
          <a:stretch/>
        </p:blipFill>
        <p:spPr>
          <a:xfrm>
            <a:off x="10020240" y="2229890"/>
            <a:ext cx="1246680" cy="864720"/>
          </a:xfrm>
          <a:prstGeom prst="rect">
            <a:avLst/>
          </a:prstGeom>
          <a:ln w="0">
            <a:noFill/>
          </a:ln>
        </p:spPr>
      </p:pic>
      <p:pic>
        <p:nvPicPr>
          <p:cNvPr id="2698" name="Picture 32"/>
          <p:cNvPicPr/>
          <p:nvPr/>
        </p:nvPicPr>
        <p:blipFill>
          <a:blip r:embed="rId10"/>
          <a:stretch/>
        </p:blipFill>
        <p:spPr>
          <a:xfrm>
            <a:off x="924480" y="2323490"/>
            <a:ext cx="1689840" cy="828000"/>
          </a:xfrm>
          <a:prstGeom prst="rect">
            <a:avLst/>
          </a:prstGeom>
          <a:ln w="0">
            <a:noFill/>
          </a:ln>
        </p:spPr>
      </p:pic>
      <p:sp>
        <p:nvSpPr>
          <p:cNvPr id="2699" name="Straight Arrow Connector 23"/>
          <p:cNvSpPr/>
          <p:nvPr/>
        </p:nvSpPr>
        <p:spPr>
          <a:xfrm>
            <a:off x="4572000" y="2398010"/>
            <a:ext cx="3424320" cy="360"/>
          </a:xfrm>
          <a:custGeom>
            <a:avLst/>
            <a:gdLst/>
            <a:ahLst/>
            <a:cxnLst/>
            <a:rect l="l" t="t" r="r" b="b"/>
            <a:pathLst>
              <a:path w="21600" h="21600">
                <a:moveTo>
                  <a:pt x="0" y="0"/>
                </a:moveTo>
                <a:lnTo>
                  <a:pt x="21600" y="21600"/>
                </a:lnTo>
              </a:path>
            </a:pathLst>
          </a:custGeom>
          <a:noFill/>
          <a:ln w="28575">
            <a:solidFill>
              <a:srgbClr val="000000"/>
            </a:solidFill>
            <a:head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2700" name="Straight Arrow Connector 25"/>
          <p:cNvSpPr/>
          <p:nvPr/>
        </p:nvSpPr>
        <p:spPr>
          <a:xfrm>
            <a:off x="4544280" y="4777250"/>
            <a:ext cx="3451680" cy="360"/>
          </a:xfrm>
          <a:custGeom>
            <a:avLst/>
            <a:gdLst/>
            <a:ahLst/>
            <a:cxnLst/>
            <a:rect l="l" t="t" r="r" b="b"/>
            <a:pathLst>
              <a:path w="21600" h="21600">
                <a:moveTo>
                  <a:pt x="0" y="0"/>
                </a:moveTo>
                <a:lnTo>
                  <a:pt x="21600" y="21600"/>
                </a:lnTo>
              </a:path>
            </a:pathLst>
          </a:custGeom>
          <a:noFill/>
          <a:ln w="2857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2" name="Title 1">
            <a:extLst>
              <a:ext uri="{FF2B5EF4-FFF2-40B4-BE49-F238E27FC236}">
                <a16:creationId xmlns:a16="http://schemas.microsoft.com/office/drawing/2014/main" id="{628DF50C-1F68-53C7-DBD3-7851FC70E56A}"/>
              </a:ext>
            </a:extLst>
          </p:cNvPr>
          <p:cNvSpPr>
            <a:spLocks noGrp="1"/>
          </p:cNvSpPr>
          <p:nvPr>
            <p:ph type="title"/>
          </p:nvPr>
        </p:nvSpPr>
        <p:spPr/>
        <p:txBody>
          <a:bodyPr/>
          <a:lstStyle/>
          <a:p>
            <a:r>
              <a:rPr lang="en-GB" dirty="0"/>
              <a:t>Reference model of Connected Autonomous Vehicle</a:t>
            </a:r>
          </a:p>
        </p:txBody>
      </p:sp>
      <p:sp>
        <p:nvSpPr>
          <p:cNvPr id="3" name="Content Placeholder 7">
            <a:extLst>
              <a:ext uri="{FF2B5EF4-FFF2-40B4-BE49-F238E27FC236}">
                <a16:creationId xmlns:a16="http://schemas.microsoft.com/office/drawing/2014/main" id="{5CC1FDD4-C9C0-462A-9E42-E53D3D844BE3}"/>
              </a:ext>
            </a:extLst>
          </p:cNvPr>
          <p:cNvSpPr txBox="1">
            <a:spLocks/>
          </p:cNvSpPr>
          <p:nvPr/>
        </p:nvSpPr>
        <p:spPr>
          <a:xfrm>
            <a:off x="1293317" y="5736785"/>
            <a:ext cx="10202586" cy="803326"/>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The CAV Architecture Call for Technologies requests comments on this CAV system partitioning.</a:t>
            </a:r>
            <a:endParaRPr lang="en-150" dirty="0"/>
          </a:p>
        </p:txBody>
      </p:sp>
    </p:spTree>
    <p:extLst>
      <p:ext uri="{BB962C8B-B14F-4D97-AF65-F5344CB8AC3E}">
        <p14:creationId xmlns:p14="http://schemas.microsoft.com/office/powerpoint/2010/main" val="241095320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687"/>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6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2686"/>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26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698"/>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2685"/>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26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689"/>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2694"/>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2695"/>
                                        </p:tgtEl>
                                        <p:attrNameLst>
                                          <p:attrName>style.visibility</p:attrName>
                                        </p:attrNameLst>
                                      </p:cBhvr>
                                      <p:to>
                                        <p:strVal val="visible"/>
                                      </p:to>
                                    </p:set>
                                  </p:childTnLst>
                                </p:cTn>
                              </p:par>
                              <p:par>
                                <p:cTn id="39" presetID="1" presetClass="entr" fill="hold" nodeType="withEffect">
                                  <p:stCondLst>
                                    <p:cond delay="0"/>
                                  </p:stCondLst>
                                  <p:childTnLst>
                                    <p:set>
                                      <p:cBhvr>
                                        <p:cTn id="40" dur="1" fill="hold">
                                          <p:stCondLst>
                                            <p:cond delay="0"/>
                                          </p:stCondLst>
                                        </p:cTn>
                                        <p:tgtEl>
                                          <p:spTgt spid="2681"/>
                                        </p:tgtEl>
                                        <p:attrNameLst>
                                          <p:attrName>style.visibility</p:attrName>
                                        </p:attrNameLst>
                                      </p:cBhvr>
                                      <p:to>
                                        <p:strVal val="visible"/>
                                      </p:to>
                                    </p:set>
                                  </p:childTnLst>
                                </p:cTn>
                              </p:par>
                              <p:par>
                                <p:cTn id="41" presetID="1" presetClass="entr" fill="hold" nodeType="withEffect">
                                  <p:stCondLst>
                                    <p:cond delay="0"/>
                                  </p:stCondLst>
                                  <p:childTnLst>
                                    <p:set>
                                      <p:cBhvr>
                                        <p:cTn id="42" dur="1" fill="hold">
                                          <p:stCondLst>
                                            <p:cond delay="0"/>
                                          </p:stCondLst>
                                        </p:cTn>
                                        <p:tgtEl>
                                          <p:spTgt spid="2696"/>
                                        </p:tgtEl>
                                        <p:attrNameLst>
                                          <p:attrName>style.visibility</p:attrName>
                                        </p:attrNameLst>
                                      </p:cBhvr>
                                      <p:to>
                                        <p:strVal val="visible"/>
                                      </p:to>
                                    </p:set>
                                  </p:childTnLst>
                                </p:cTn>
                              </p:par>
                              <p:par>
                                <p:cTn id="43" presetID="1" presetClass="entr" fill="hold" nodeType="withEffect">
                                  <p:stCondLst>
                                    <p:cond delay="0"/>
                                  </p:stCondLst>
                                  <p:childTnLst>
                                    <p:set>
                                      <p:cBhvr>
                                        <p:cTn id="44" dur="1" fill="hold">
                                          <p:stCondLst>
                                            <p:cond delay="0"/>
                                          </p:stCondLst>
                                        </p:cTn>
                                        <p:tgtEl>
                                          <p:spTgt spid="2693"/>
                                        </p:tgtEl>
                                        <p:attrNameLst>
                                          <p:attrName>style.visibility</p:attrName>
                                        </p:attrNameLst>
                                      </p:cBhvr>
                                      <p:to>
                                        <p:strVal val="visible"/>
                                      </p:to>
                                    </p:set>
                                  </p:childTnLst>
                                </p:cTn>
                              </p:par>
                              <p:par>
                                <p:cTn id="45" presetID="1" presetClass="entr" fill="hold" nodeType="withEffect">
                                  <p:stCondLst>
                                    <p:cond delay="0"/>
                                  </p:stCondLst>
                                  <p:childTnLst>
                                    <p:set>
                                      <p:cBhvr>
                                        <p:cTn id="46" dur="1" fill="hold">
                                          <p:stCondLst>
                                            <p:cond delay="0"/>
                                          </p:stCondLst>
                                        </p:cTn>
                                        <p:tgtEl>
                                          <p:spTgt spid="2692"/>
                                        </p:tgtEl>
                                        <p:attrNameLst>
                                          <p:attrName>style.visibility</p:attrName>
                                        </p:attrNameLst>
                                      </p:cBhvr>
                                      <p:to>
                                        <p:strVal val="visible"/>
                                      </p:to>
                                    </p:set>
                                  </p:childTnLst>
                                </p:cTn>
                              </p:par>
                              <p:par>
                                <p:cTn id="47" presetID="1" presetClass="entr" fill="hold" nodeType="withEffect">
                                  <p:stCondLst>
                                    <p:cond delay="0"/>
                                  </p:stCondLst>
                                  <p:childTnLst>
                                    <p:set>
                                      <p:cBhvr>
                                        <p:cTn id="48" dur="1" fill="hold">
                                          <p:stCondLst>
                                            <p:cond delay="0"/>
                                          </p:stCondLst>
                                        </p:cTn>
                                        <p:tgtEl>
                                          <p:spTgt spid="269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2688"/>
                                        </p:tgtEl>
                                        <p:attrNameLst>
                                          <p:attrName>style.visibility</p:attrName>
                                        </p:attrNameLst>
                                      </p:cBhvr>
                                      <p:to>
                                        <p:strVal val="visible"/>
                                      </p:to>
                                    </p:set>
                                  </p:childTnLst>
                                </p:cTn>
                              </p:par>
                              <p:par>
                                <p:cTn id="53" presetID="1" presetClass="entr" fill="hold" nodeType="withEffect">
                                  <p:stCondLst>
                                    <p:cond delay="0"/>
                                  </p:stCondLst>
                                  <p:childTnLst>
                                    <p:set>
                                      <p:cBhvr>
                                        <p:cTn id="54" dur="1" fill="hold">
                                          <p:stCondLst>
                                            <p:cond delay="0"/>
                                          </p:stCondLst>
                                        </p:cTn>
                                        <p:tgtEl>
                                          <p:spTgt spid="269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270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1E03-723D-CF1C-7329-C132E8D0DC64}"/>
              </a:ext>
            </a:extLst>
          </p:cNvPr>
          <p:cNvSpPr>
            <a:spLocks noGrp="1"/>
          </p:cNvSpPr>
          <p:nvPr>
            <p:ph type="title"/>
          </p:nvPr>
        </p:nvSpPr>
        <p:spPr>
          <a:xfrm>
            <a:off x="1321904" y="624110"/>
            <a:ext cx="10182707" cy="1280890"/>
          </a:xfrm>
        </p:spPr>
        <p:txBody>
          <a:bodyPr anchor="t">
            <a:normAutofit/>
          </a:bodyPr>
          <a:lstStyle/>
          <a:p>
            <a:r>
              <a:rPr lang="en-US" dirty="0"/>
              <a:t>Disclaimer</a:t>
            </a:r>
            <a:endParaRPr lang="en-150" dirty="0"/>
          </a:p>
        </p:txBody>
      </p:sp>
      <p:pic>
        <p:nvPicPr>
          <p:cNvPr id="7" name="Picture 6" descr="Machine in a laboratory">
            <a:extLst>
              <a:ext uri="{FF2B5EF4-FFF2-40B4-BE49-F238E27FC236}">
                <a16:creationId xmlns:a16="http://schemas.microsoft.com/office/drawing/2014/main" id="{8415DFC3-6473-CE20-FBAB-571A460D8B68}"/>
              </a:ext>
            </a:extLst>
          </p:cNvPr>
          <p:cNvPicPr>
            <a:picLocks noChangeAspect="1"/>
          </p:cNvPicPr>
          <p:nvPr/>
        </p:nvPicPr>
        <p:blipFill rotWithShape="1">
          <a:blip r:embed="rId2"/>
          <a:srcRect l="16689" r="9150"/>
          <a:stretch/>
        </p:blipFill>
        <p:spPr>
          <a:xfrm>
            <a:off x="1321904" y="1905000"/>
            <a:ext cx="5059017" cy="4553428"/>
          </a:xfrm>
          <a:prstGeom prst="rect">
            <a:avLst/>
          </a:prstGeom>
          <a:noFill/>
        </p:spPr>
      </p:pic>
      <p:sp>
        <p:nvSpPr>
          <p:cNvPr id="5" name="Content Placeholder 4">
            <a:extLst>
              <a:ext uri="{FF2B5EF4-FFF2-40B4-BE49-F238E27FC236}">
                <a16:creationId xmlns:a16="http://schemas.microsoft.com/office/drawing/2014/main" id="{7DC3020A-D6F1-D5F5-4325-746093020C86}"/>
              </a:ext>
            </a:extLst>
          </p:cNvPr>
          <p:cNvSpPr>
            <a:spLocks noGrp="1"/>
          </p:cNvSpPr>
          <p:nvPr>
            <p:ph sz="half" idx="2"/>
          </p:nvPr>
        </p:nvSpPr>
        <p:spPr>
          <a:xfrm>
            <a:off x="7236818" y="1904999"/>
            <a:ext cx="3884610" cy="4553427"/>
          </a:xfrm>
        </p:spPr>
        <p:txBody>
          <a:bodyPr>
            <a:normAutofit/>
          </a:bodyPr>
          <a:lstStyle/>
          <a:p>
            <a:r>
              <a:rPr lang="en-US" dirty="0"/>
              <a:t>At this stage</a:t>
            </a:r>
            <a:r>
              <a:rPr lang="en-US" i="1" dirty="0"/>
              <a:t>, does not intend </a:t>
            </a:r>
            <a:r>
              <a:rPr lang="en-US" dirty="0"/>
              <a:t>to include the CAV’s </a:t>
            </a:r>
            <a:r>
              <a:rPr lang="en-US" i="1" dirty="0"/>
              <a:t>mechanical</a:t>
            </a:r>
            <a:r>
              <a:rPr lang="en-US" dirty="0"/>
              <a:t> parts in the planned Connected Autonomous Vehicle – Architecture standard. </a:t>
            </a:r>
          </a:p>
          <a:p>
            <a:r>
              <a:rPr lang="en-US" i="1" dirty="0"/>
              <a:t>Only intends </a:t>
            </a:r>
            <a:r>
              <a:rPr lang="en-US" dirty="0"/>
              <a:t>to reference the </a:t>
            </a:r>
            <a:r>
              <a:rPr lang="en-US" i="1" dirty="0"/>
              <a:t>interfaces</a:t>
            </a:r>
            <a:r>
              <a:rPr lang="en-US" dirty="0"/>
              <a:t> of the Motion Actuation Subsystem interacting with such mechanical parts.</a:t>
            </a:r>
            <a:endParaRPr lang="en-150" dirty="0"/>
          </a:p>
        </p:txBody>
      </p:sp>
      <p:sp>
        <p:nvSpPr>
          <p:cNvPr id="3" name="Date Placeholder 2">
            <a:extLst>
              <a:ext uri="{FF2B5EF4-FFF2-40B4-BE49-F238E27FC236}">
                <a16:creationId xmlns:a16="http://schemas.microsoft.com/office/drawing/2014/main" id="{AFDD6E5F-2FB4-A88F-E0F6-A3D84BFAF9E3}"/>
              </a:ext>
            </a:extLst>
          </p:cNvPr>
          <p:cNvSpPr>
            <a:spLocks noGrp="1"/>
          </p:cNvSpPr>
          <p:nvPr>
            <p:ph type="dt" sz="half" idx="10"/>
          </p:nvPr>
        </p:nvSpPr>
        <p:spPr>
          <a:xfrm>
            <a:off x="172212" y="6586076"/>
            <a:ext cx="994520" cy="365125"/>
          </a:xfrm>
        </p:spPr>
        <p:txBody>
          <a:bodyPr>
            <a:normAutofit/>
          </a:bodyPr>
          <a:lstStyle/>
          <a:p>
            <a:pPr>
              <a:spcAft>
                <a:spcPts val="600"/>
              </a:spcAft>
            </a:pPr>
            <a:fld id="{42AC49D9-311B-4A4C-B975-9A6E535768C4}" type="datetime5">
              <a:rPr lang="en-US" smtClean="0"/>
              <a:pPr>
                <a:spcAft>
                  <a:spcPts val="600"/>
                </a:spcAft>
              </a:pPr>
              <a:t>23-Aug-1</a:t>
            </a:fld>
            <a:endParaRPr lang="en-US"/>
          </a:p>
        </p:txBody>
      </p:sp>
      <p:sp>
        <p:nvSpPr>
          <p:cNvPr id="4" name="Slide Number Placeholder 3">
            <a:extLst>
              <a:ext uri="{FF2B5EF4-FFF2-40B4-BE49-F238E27FC236}">
                <a16:creationId xmlns:a16="http://schemas.microsoft.com/office/drawing/2014/main" id="{98D35855-6EEB-1C4E-5399-9A97B49E34A6}"/>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21</a:t>
            </a:fld>
            <a:endParaRPr lang="en-US" sz="400"/>
          </a:p>
        </p:txBody>
      </p:sp>
      <p:sp>
        <p:nvSpPr>
          <p:cNvPr id="6" name="Content Placeholder 2">
            <a:extLst>
              <a:ext uri="{FF2B5EF4-FFF2-40B4-BE49-F238E27FC236}">
                <a16:creationId xmlns:a16="http://schemas.microsoft.com/office/drawing/2014/main" id="{B6637E57-91B3-4227-61D8-A0070E21CB6B}"/>
              </a:ext>
            </a:extLst>
          </p:cNvPr>
          <p:cNvSpPr>
            <a:spLocks noGrp="1"/>
          </p:cNvSpPr>
          <p:nvPr>
            <p:ph sz="half" idx="1"/>
          </p:nvPr>
        </p:nvSpPr>
        <p:spPr>
          <a:xfrm>
            <a:off x="6399021" y="1905000"/>
            <a:ext cx="890053" cy="4553428"/>
          </a:xfrm>
        </p:spPr>
        <p:txBody>
          <a:bodyPr/>
          <a:lstStyle/>
          <a:p>
            <a:pPr marL="0" indent="0">
              <a:buNone/>
            </a:pPr>
            <a:r>
              <a:rPr lang="en-US" dirty="0"/>
              <a:t>MPAI</a:t>
            </a:r>
            <a:endParaRPr lang="en-150" dirty="0"/>
          </a:p>
        </p:txBody>
      </p:sp>
    </p:spTree>
    <p:extLst>
      <p:ext uri="{BB962C8B-B14F-4D97-AF65-F5344CB8AC3E}">
        <p14:creationId xmlns:p14="http://schemas.microsoft.com/office/powerpoint/2010/main" val="3143819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3F4C-E5F0-8451-3A99-14F919E3CB8C}"/>
              </a:ext>
            </a:extLst>
          </p:cNvPr>
          <p:cNvSpPr>
            <a:spLocks noGrp="1"/>
          </p:cNvSpPr>
          <p:nvPr>
            <p:ph type="title"/>
          </p:nvPr>
        </p:nvSpPr>
        <p:spPr/>
        <p:txBody>
          <a:bodyPr/>
          <a:lstStyle/>
          <a:p>
            <a:r>
              <a:rPr lang="en-US" dirty="0"/>
              <a:t>Terms and definitions</a:t>
            </a:r>
            <a:endParaRPr lang="en-150" dirty="0"/>
          </a:p>
        </p:txBody>
      </p:sp>
      <p:sp>
        <p:nvSpPr>
          <p:cNvPr id="3" name="Content Placeholder 2">
            <a:extLst>
              <a:ext uri="{FF2B5EF4-FFF2-40B4-BE49-F238E27FC236}">
                <a16:creationId xmlns:a16="http://schemas.microsoft.com/office/drawing/2014/main" id="{D07F0730-171C-23F9-2BFF-222ECBA9223D}"/>
              </a:ext>
            </a:extLst>
          </p:cNvPr>
          <p:cNvSpPr>
            <a:spLocks noGrp="1"/>
          </p:cNvSpPr>
          <p:nvPr>
            <p:ph sz="half" idx="1"/>
          </p:nvPr>
        </p:nvSpPr>
        <p:spPr>
          <a:xfrm>
            <a:off x="1321905" y="2994296"/>
            <a:ext cx="1813182" cy="3568921"/>
          </a:xfrm>
        </p:spPr>
        <p:txBody>
          <a:bodyPr/>
          <a:lstStyle/>
          <a:p>
            <a:r>
              <a:rPr lang="en-US" dirty="0"/>
              <a:t>HCI</a:t>
            </a:r>
          </a:p>
          <a:p>
            <a:r>
              <a:rPr lang="en-US" dirty="0"/>
              <a:t>ESS</a:t>
            </a:r>
          </a:p>
          <a:p>
            <a:r>
              <a:rPr lang="en-US" dirty="0"/>
              <a:t>AMS</a:t>
            </a:r>
          </a:p>
          <a:p>
            <a:r>
              <a:rPr lang="en-US" dirty="0"/>
              <a:t>MAS</a:t>
            </a:r>
          </a:p>
          <a:p>
            <a:r>
              <a:rPr lang="en-US" dirty="0"/>
              <a:t>EST</a:t>
            </a:r>
          </a:p>
          <a:p>
            <a:r>
              <a:rPr lang="en-US" dirty="0"/>
              <a:t>BER</a:t>
            </a:r>
          </a:p>
          <a:p>
            <a:r>
              <a:rPr lang="en-US" dirty="0"/>
              <a:t>FER</a:t>
            </a:r>
          </a:p>
          <a:p>
            <a:endParaRPr lang="en-150" dirty="0"/>
          </a:p>
        </p:txBody>
      </p:sp>
      <p:sp>
        <p:nvSpPr>
          <p:cNvPr id="4" name="Content Placeholder 3">
            <a:extLst>
              <a:ext uri="{FF2B5EF4-FFF2-40B4-BE49-F238E27FC236}">
                <a16:creationId xmlns:a16="http://schemas.microsoft.com/office/drawing/2014/main" id="{D99D86F3-41D0-7F88-8E8B-875DE4467987}"/>
              </a:ext>
            </a:extLst>
          </p:cNvPr>
          <p:cNvSpPr>
            <a:spLocks noGrp="1"/>
          </p:cNvSpPr>
          <p:nvPr>
            <p:ph sz="half" idx="2"/>
          </p:nvPr>
        </p:nvSpPr>
        <p:spPr>
          <a:xfrm>
            <a:off x="3154967" y="2994296"/>
            <a:ext cx="8349644" cy="3568920"/>
          </a:xfrm>
        </p:spPr>
        <p:txBody>
          <a:bodyPr/>
          <a:lstStyle/>
          <a:p>
            <a:r>
              <a:rPr lang="en-US" dirty="0"/>
              <a:t>Human-CAV Interaction (Subsystem)</a:t>
            </a:r>
          </a:p>
          <a:p>
            <a:r>
              <a:rPr lang="en-US" dirty="0"/>
              <a:t>Environment Sensing Subsystem</a:t>
            </a:r>
          </a:p>
          <a:p>
            <a:r>
              <a:rPr lang="en-US" dirty="0"/>
              <a:t>Autonomous Motion Subsystem</a:t>
            </a:r>
          </a:p>
          <a:p>
            <a:r>
              <a:rPr lang="en-US" dirty="0"/>
              <a:t>Motion Actuation Subsystem</a:t>
            </a:r>
          </a:p>
          <a:p>
            <a:r>
              <a:rPr lang="en-US" dirty="0"/>
              <a:t>Environment Sensing Technology</a:t>
            </a:r>
          </a:p>
          <a:p>
            <a:r>
              <a:rPr lang="en-US" dirty="0"/>
              <a:t>Basic Environment Representation</a:t>
            </a:r>
          </a:p>
          <a:p>
            <a:r>
              <a:rPr lang="en-US" dirty="0"/>
              <a:t>Full Environment Representation</a:t>
            </a:r>
            <a:endParaRPr lang="en-150" dirty="0"/>
          </a:p>
        </p:txBody>
      </p:sp>
      <p:sp>
        <p:nvSpPr>
          <p:cNvPr id="5" name="Date Placeholder 4">
            <a:extLst>
              <a:ext uri="{FF2B5EF4-FFF2-40B4-BE49-F238E27FC236}">
                <a16:creationId xmlns:a16="http://schemas.microsoft.com/office/drawing/2014/main" id="{9D2919A3-23E0-4FBA-C3DA-19DEFD723892}"/>
              </a:ext>
            </a:extLst>
          </p:cNvPr>
          <p:cNvSpPr>
            <a:spLocks noGrp="1"/>
          </p:cNvSpPr>
          <p:nvPr>
            <p:ph type="dt" sz="half" idx="10"/>
          </p:nvPr>
        </p:nvSpPr>
        <p:spPr/>
        <p:txBody>
          <a:bodyPr/>
          <a:lstStyle/>
          <a:p>
            <a:fld id="{062A16E3-455F-40B0-92E8-BFF9BA927C0E}" type="datetime5">
              <a:rPr lang="en-US" smtClean="0"/>
              <a:t>23-Aug-1</a:t>
            </a:fld>
            <a:endParaRPr lang="en-US" dirty="0"/>
          </a:p>
        </p:txBody>
      </p:sp>
      <p:sp>
        <p:nvSpPr>
          <p:cNvPr id="6" name="Slide Number Placeholder 5">
            <a:extLst>
              <a:ext uri="{FF2B5EF4-FFF2-40B4-BE49-F238E27FC236}">
                <a16:creationId xmlns:a16="http://schemas.microsoft.com/office/drawing/2014/main" id="{C22BB653-638F-4165-77DA-FA9CC7CABFED}"/>
              </a:ext>
            </a:extLst>
          </p:cNvPr>
          <p:cNvSpPr>
            <a:spLocks noGrp="1"/>
          </p:cNvSpPr>
          <p:nvPr>
            <p:ph type="sldNum" sz="quarter" idx="12"/>
          </p:nvPr>
        </p:nvSpPr>
        <p:spPr>
          <a:xfrm>
            <a:off x="10071545" y="6563216"/>
            <a:ext cx="558914" cy="45719"/>
          </a:xfrm>
        </p:spPr>
        <p:txBody>
          <a:bodyPr/>
          <a:lstStyle/>
          <a:p>
            <a:fld id="{D57F1E4F-1CFF-5643-939E-217C01CDF565}" type="slidenum">
              <a:rPr lang="en-US" smtClean="0"/>
              <a:pPr/>
              <a:t>22</a:t>
            </a:fld>
            <a:endParaRPr lang="en-US" dirty="0"/>
          </a:p>
        </p:txBody>
      </p:sp>
      <p:sp>
        <p:nvSpPr>
          <p:cNvPr id="7" name="Content Placeholder 7">
            <a:extLst>
              <a:ext uri="{FF2B5EF4-FFF2-40B4-BE49-F238E27FC236}">
                <a16:creationId xmlns:a16="http://schemas.microsoft.com/office/drawing/2014/main" id="{5DD1426D-72A2-D8FF-F2FB-B1C6C16C239D}"/>
              </a:ext>
            </a:extLst>
          </p:cNvPr>
          <p:cNvSpPr txBox="1">
            <a:spLocks/>
          </p:cNvSpPr>
          <p:nvPr/>
        </p:nvSpPr>
        <p:spPr>
          <a:xfrm>
            <a:off x="1302026" y="1904999"/>
            <a:ext cx="10202586" cy="9949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Use Cases and Functional Requirements collects &gt; 100 terms and definitions.</a:t>
            </a:r>
          </a:p>
          <a:p>
            <a:r>
              <a:rPr lang="en-US" dirty="0"/>
              <a:t>Here we will use a few Acronyms:</a:t>
            </a:r>
            <a:endParaRPr lang="en-150" dirty="0"/>
          </a:p>
        </p:txBody>
      </p:sp>
    </p:spTree>
    <p:extLst>
      <p:ext uri="{BB962C8B-B14F-4D97-AF65-F5344CB8AC3E}">
        <p14:creationId xmlns:p14="http://schemas.microsoft.com/office/powerpoint/2010/main" val="236553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DF4C-995D-3CB5-0A43-12FBBA2F01EE}"/>
              </a:ext>
            </a:extLst>
          </p:cNvPr>
          <p:cNvSpPr>
            <a:spLocks noGrp="1"/>
          </p:cNvSpPr>
          <p:nvPr>
            <p:ph type="title"/>
          </p:nvPr>
        </p:nvSpPr>
        <p:spPr>
          <a:xfrm>
            <a:off x="1321904" y="624110"/>
            <a:ext cx="5059017" cy="1280890"/>
          </a:xfrm>
        </p:spPr>
        <p:txBody>
          <a:bodyPr anchor="t">
            <a:normAutofit fontScale="90000"/>
          </a:bodyPr>
          <a:lstStyle/>
          <a:p>
            <a:r>
              <a:rPr lang="en-US" dirty="0"/>
              <a:t>1. Functions of </a:t>
            </a:r>
            <a:r>
              <a:rPr lang="en-US" u="sng" dirty="0"/>
              <a:t>Human-CAV </a:t>
            </a:r>
            <a:br>
              <a:rPr lang="en-US" u="sng" dirty="0"/>
            </a:br>
            <a:r>
              <a:rPr lang="en-US" u="sng" dirty="0"/>
              <a:t>Interaction</a:t>
            </a:r>
            <a:endParaRPr lang="en-150" u="sng" dirty="0"/>
          </a:p>
        </p:txBody>
      </p:sp>
      <p:pic>
        <p:nvPicPr>
          <p:cNvPr id="7" name="Picture 6" descr="A group of multi coloured wooden stick figures">
            <a:extLst>
              <a:ext uri="{FF2B5EF4-FFF2-40B4-BE49-F238E27FC236}">
                <a16:creationId xmlns:a16="http://schemas.microsoft.com/office/drawing/2014/main" id="{79A1E42D-D675-4B86-672C-2D08984756BE}"/>
              </a:ext>
            </a:extLst>
          </p:cNvPr>
          <p:cNvPicPr>
            <a:picLocks noChangeAspect="1"/>
          </p:cNvPicPr>
          <p:nvPr/>
        </p:nvPicPr>
        <p:blipFill rotWithShape="1">
          <a:blip r:embed="rId2"/>
          <a:srcRect l="4465" r="18594" b="-2"/>
          <a:stretch/>
        </p:blipFill>
        <p:spPr>
          <a:xfrm>
            <a:off x="1321904" y="1905000"/>
            <a:ext cx="5059017" cy="4553428"/>
          </a:xfrm>
          <a:prstGeom prst="rect">
            <a:avLst/>
          </a:prstGeom>
          <a:noFill/>
        </p:spPr>
      </p:pic>
      <p:sp>
        <p:nvSpPr>
          <p:cNvPr id="5" name="Content Placeholder 4">
            <a:extLst>
              <a:ext uri="{FF2B5EF4-FFF2-40B4-BE49-F238E27FC236}">
                <a16:creationId xmlns:a16="http://schemas.microsoft.com/office/drawing/2014/main" id="{0FB50C81-751F-F51B-D2FF-737D6E7FD686}"/>
              </a:ext>
            </a:extLst>
          </p:cNvPr>
          <p:cNvSpPr>
            <a:spLocks noGrp="1"/>
          </p:cNvSpPr>
          <p:nvPr>
            <p:ph sz="half" idx="2"/>
          </p:nvPr>
        </p:nvSpPr>
        <p:spPr>
          <a:xfrm>
            <a:off x="6380921" y="708212"/>
            <a:ext cx="5495646" cy="6149787"/>
          </a:xfrm>
        </p:spPr>
        <p:txBody>
          <a:bodyPr>
            <a:normAutofit/>
          </a:bodyPr>
          <a:lstStyle/>
          <a:p>
            <a:pPr marL="457200" indent="-457200">
              <a:lnSpc>
                <a:spcPct val="90000"/>
              </a:lnSpc>
              <a:buFont typeface="+mj-lt"/>
              <a:buChar char=""/>
            </a:pPr>
            <a:r>
              <a:rPr lang="en-US" sz="2000" dirty="0"/>
              <a:t>Authenticates humans, e.g., to let them into the CAV.</a:t>
            </a:r>
          </a:p>
          <a:p>
            <a:pPr marL="457200" indent="-457200">
              <a:lnSpc>
                <a:spcPct val="90000"/>
              </a:lnSpc>
              <a:buFont typeface="+mj-lt"/>
              <a:buChar char=""/>
            </a:pPr>
            <a:r>
              <a:rPr lang="en-US" sz="2000" dirty="0"/>
              <a:t>Converses Interpreting utterances based on humans’ Personal Statuses, e.g., to go to a destination, or during a conversation.</a:t>
            </a:r>
          </a:p>
          <a:p>
            <a:pPr marL="457200" indent="-457200">
              <a:lnSpc>
                <a:spcPct val="90000"/>
              </a:lnSpc>
              <a:buFont typeface="+mj-lt"/>
              <a:buChar char=""/>
            </a:pPr>
            <a:r>
              <a:rPr lang="en-US" sz="2000" dirty="0"/>
              <a:t>Converses with the Autonomous Motion Subsystem to execute commands.</a:t>
            </a:r>
          </a:p>
          <a:p>
            <a:pPr marL="457200" indent="-457200">
              <a:lnSpc>
                <a:spcPct val="90000"/>
              </a:lnSpc>
              <a:buFont typeface="+mj-lt"/>
              <a:buChar char=""/>
            </a:pPr>
            <a:r>
              <a:rPr lang="en-US" sz="2000" dirty="0"/>
              <a:t>Lets passengers navigate the Full Environment Representation.</a:t>
            </a:r>
          </a:p>
          <a:p>
            <a:pPr marL="457200" indent="-457200">
              <a:lnSpc>
                <a:spcPct val="90000"/>
              </a:lnSpc>
              <a:buFont typeface="+mj-lt"/>
              <a:buChar char=""/>
            </a:pPr>
            <a:r>
              <a:rPr lang="en-US" sz="2000" dirty="0"/>
              <a:t>Appears as a speaking avatar showing a Personal Status dependent on:</a:t>
            </a:r>
          </a:p>
          <a:p>
            <a:pPr marL="857250" lvl="1" indent="-457200">
              <a:lnSpc>
                <a:spcPct val="90000"/>
              </a:lnSpc>
              <a:buFont typeface="+mj-lt"/>
              <a:buChar char=""/>
            </a:pPr>
            <a:r>
              <a:rPr lang="en-US" sz="1800" dirty="0"/>
              <a:t>The content of the conversation. </a:t>
            </a:r>
          </a:p>
          <a:p>
            <a:pPr marL="857250" lvl="1" indent="-457200">
              <a:lnSpc>
                <a:spcPct val="90000"/>
              </a:lnSpc>
              <a:buFont typeface="+mj-lt"/>
              <a:buChar char=""/>
            </a:pPr>
            <a:r>
              <a:rPr lang="en-US" sz="1800" dirty="0"/>
              <a:t>The information it is aware of.</a:t>
            </a:r>
          </a:p>
          <a:p>
            <a:pPr marL="857250" lvl="1" indent="-457200">
              <a:lnSpc>
                <a:spcPct val="90000"/>
              </a:lnSpc>
              <a:buFont typeface="+mj-lt"/>
              <a:buChar char=""/>
            </a:pPr>
            <a:r>
              <a:rPr lang="en-US" sz="1800" dirty="0"/>
              <a:t>The Personal Status of the human it converses with.</a:t>
            </a:r>
          </a:p>
          <a:p>
            <a:pPr marL="0" indent="0">
              <a:lnSpc>
                <a:spcPct val="90000"/>
              </a:lnSpc>
              <a:buNone/>
            </a:pPr>
            <a:r>
              <a:rPr lang="en-US" sz="2000" dirty="0"/>
              <a:t>MPAI welcomes comments and proposals on the HCI functions.</a:t>
            </a:r>
          </a:p>
        </p:txBody>
      </p:sp>
      <p:sp>
        <p:nvSpPr>
          <p:cNvPr id="3" name="Date Placeholder 2">
            <a:extLst>
              <a:ext uri="{FF2B5EF4-FFF2-40B4-BE49-F238E27FC236}">
                <a16:creationId xmlns:a16="http://schemas.microsoft.com/office/drawing/2014/main" id="{AF31CBDB-4D43-44A6-32B1-B3FF9ACFA503}"/>
              </a:ext>
            </a:extLst>
          </p:cNvPr>
          <p:cNvSpPr>
            <a:spLocks noGrp="1"/>
          </p:cNvSpPr>
          <p:nvPr>
            <p:ph type="dt" sz="half" idx="10"/>
          </p:nvPr>
        </p:nvSpPr>
        <p:spPr>
          <a:xfrm>
            <a:off x="172212" y="6586076"/>
            <a:ext cx="994520" cy="365125"/>
          </a:xfrm>
        </p:spPr>
        <p:txBody>
          <a:bodyPr>
            <a:normAutofit/>
          </a:bodyPr>
          <a:lstStyle/>
          <a:p>
            <a:pPr>
              <a:spcAft>
                <a:spcPts val="600"/>
              </a:spcAft>
            </a:pPr>
            <a:fld id="{42AC49D9-311B-4A4C-B975-9A6E535768C4}" type="datetime5">
              <a:rPr lang="en-US" smtClean="0"/>
              <a:pPr>
                <a:spcAft>
                  <a:spcPts val="600"/>
                </a:spcAft>
              </a:pPr>
              <a:t>23-Aug-1</a:t>
            </a:fld>
            <a:endParaRPr lang="en-US"/>
          </a:p>
        </p:txBody>
      </p:sp>
      <p:sp>
        <p:nvSpPr>
          <p:cNvPr id="4" name="Slide Number Placeholder 3">
            <a:extLst>
              <a:ext uri="{FF2B5EF4-FFF2-40B4-BE49-F238E27FC236}">
                <a16:creationId xmlns:a16="http://schemas.microsoft.com/office/drawing/2014/main" id="{9B90E5DA-9D89-68ED-3CEA-35303C06836D}"/>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23</a:t>
            </a:fld>
            <a:endParaRPr lang="en-US" sz="400"/>
          </a:p>
        </p:txBody>
      </p:sp>
    </p:spTree>
    <p:extLst>
      <p:ext uri="{BB962C8B-B14F-4D97-AF65-F5344CB8AC3E}">
        <p14:creationId xmlns:p14="http://schemas.microsoft.com/office/powerpoint/2010/main" val="2856200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32">
            <a:extLst>
              <a:ext uri="{FF2B5EF4-FFF2-40B4-BE49-F238E27FC236}">
                <a16:creationId xmlns:a16="http://schemas.microsoft.com/office/drawing/2014/main" id="{F65049C8-0442-2031-9CC7-3A9FEA299B12}"/>
              </a:ext>
            </a:extLst>
          </p:cNvPr>
          <p:cNvSpPr/>
          <p:nvPr/>
        </p:nvSpPr>
        <p:spPr>
          <a:xfrm>
            <a:off x="3554705" y="3386065"/>
            <a:ext cx="567981" cy="787416"/>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Speech Recognition</a:t>
            </a:r>
            <a:endParaRPr lang="it-IT" sz="1100" b="0" strike="noStrike" spc="-1" dirty="0">
              <a:latin typeface="Arial"/>
            </a:endParaRPr>
          </a:p>
        </p:txBody>
      </p:sp>
      <p:sp>
        <p:nvSpPr>
          <p:cNvPr id="108" name="Rectangle 40">
            <a:extLst>
              <a:ext uri="{FF2B5EF4-FFF2-40B4-BE49-F238E27FC236}">
                <a16:creationId xmlns:a16="http://schemas.microsoft.com/office/drawing/2014/main" id="{385588D3-BBA4-9747-417C-13FFA33A410D}"/>
              </a:ext>
            </a:extLst>
          </p:cNvPr>
          <p:cNvSpPr/>
          <p:nvPr/>
        </p:nvSpPr>
        <p:spPr>
          <a:xfrm>
            <a:off x="5063798" y="3386065"/>
            <a:ext cx="502047" cy="1853234"/>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Language Understanding</a:t>
            </a:r>
            <a:endParaRPr lang="it-IT" sz="1100" b="0" strike="noStrike" spc="-1" dirty="0">
              <a:latin typeface="Arial"/>
            </a:endParaRPr>
          </a:p>
        </p:txBody>
      </p:sp>
      <p:sp>
        <p:nvSpPr>
          <p:cNvPr id="109" name="TextBox 67">
            <a:extLst>
              <a:ext uri="{FF2B5EF4-FFF2-40B4-BE49-F238E27FC236}">
                <a16:creationId xmlns:a16="http://schemas.microsoft.com/office/drawing/2014/main" id="{DBBF66D5-8162-2DBB-912C-139EA04C514D}"/>
              </a:ext>
            </a:extLst>
          </p:cNvPr>
          <p:cNvSpPr/>
          <p:nvPr/>
        </p:nvSpPr>
        <p:spPr>
          <a:xfrm>
            <a:off x="5527947" y="5105862"/>
            <a:ext cx="1156152"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dirty="0">
                <a:solidFill>
                  <a:srgbClr val="000000"/>
                </a:solidFill>
                <a:latin typeface="Calibri"/>
                <a:ea typeface="DejaVu Sans"/>
              </a:rPr>
              <a:t>Face </a:t>
            </a:r>
            <a:r>
              <a:rPr lang="en-US" sz="1100" b="0" strike="noStrike" spc="-1" dirty="0">
                <a:latin typeface="Calibri" panose="020F0502020204030204" pitchFamily="34" charset="0"/>
                <a:cs typeface="Calibri" panose="020F0502020204030204" pitchFamily="34" charset="0"/>
              </a:rPr>
              <a:t>Descriptors</a:t>
            </a:r>
            <a:endParaRPr lang="it-IT" sz="1100" b="0" strike="noStrike" spc="-1" dirty="0">
              <a:latin typeface="Arial"/>
            </a:endParaRPr>
          </a:p>
        </p:txBody>
      </p:sp>
      <p:sp>
        <p:nvSpPr>
          <p:cNvPr id="110" name="TextBox 67">
            <a:extLst>
              <a:ext uri="{FF2B5EF4-FFF2-40B4-BE49-F238E27FC236}">
                <a16:creationId xmlns:a16="http://schemas.microsoft.com/office/drawing/2014/main" id="{1457F0AA-92C1-6C78-FEF7-3E98D5D33733}"/>
              </a:ext>
            </a:extLst>
          </p:cNvPr>
          <p:cNvSpPr/>
          <p:nvPr/>
        </p:nvSpPr>
        <p:spPr>
          <a:xfrm>
            <a:off x="5455619" y="5387286"/>
            <a:ext cx="1311468"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dirty="0">
                <a:solidFill>
                  <a:srgbClr val="000000"/>
                </a:solidFill>
                <a:latin typeface="Calibri"/>
                <a:ea typeface="DejaVu Sans"/>
              </a:rPr>
              <a:t>Body </a:t>
            </a:r>
            <a:r>
              <a:rPr lang="en-US" sz="1100" b="0" strike="noStrike" spc="-1" dirty="0">
                <a:latin typeface="Calibri" panose="020F0502020204030204" pitchFamily="34" charset="0"/>
                <a:cs typeface="Calibri" panose="020F0502020204030204" pitchFamily="34" charset="0"/>
              </a:rPr>
              <a:t>Descriptors</a:t>
            </a:r>
            <a:endParaRPr lang="it-IT" sz="1100" b="0" strike="noStrike" spc="-1" dirty="0">
              <a:latin typeface="Arial"/>
            </a:endParaRPr>
          </a:p>
        </p:txBody>
      </p:sp>
      <p:sp>
        <p:nvSpPr>
          <p:cNvPr id="113" name="TextBox 67">
            <a:extLst>
              <a:ext uri="{FF2B5EF4-FFF2-40B4-BE49-F238E27FC236}">
                <a16:creationId xmlns:a16="http://schemas.microsoft.com/office/drawing/2014/main" id="{BF25E37E-F3D4-5FBF-2B5B-645E54A14FB2}"/>
              </a:ext>
            </a:extLst>
          </p:cNvPr>
          <p:cNvSpPr/>
          <p:nvPr/>
        </p:nvSpPr>
        <p:spPr>
          <a:xfrm>
            <a:off x="2808773" y="3016987"/>
            <a:ext cx="609559"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dirty="0">
                <a:solidFill>
                  <a:srgbClr val="000000"/>
                </a:solidFill>
                <a:latin typeface="Calibri"/>
                <a:ea typeface="DejaVu Sans"/>
              </a:rPr>
              <a:t>Speech</a:t>
            </a:r>
            <a:endParaRPr lang="it-IT" sz="1100" b="0" strike="noStrike" spc="-1" dirty="0">
              <a:latin typeface="Arial"/>
            </a:endParaRPr>
          </a:p>
        </p:txBody>
      </p:sp>
      <p:cxnSp>
        <p:nvCxnSpPr>
          <p:cNvPr id="117" name="Straight Arrow Connector 116">
            <a:extLst>
              <a:ext uri="{FF2B5EF4-FFF2-40B4-BE49-F238E27FC236}">
                <a16:creationId xmlns:a16="http://schemas.microsoft.com/office/drawing/2014/main" id="{45BD858E-A43B-FF5E-B024-2071A4E710D1}"/>
              </a:ext>
            </a:extLst>
          </p:cNvPr>
          <p:cNvCxnSpPr>
            <a:cxnSpLocks/>
          </p:cNvCxnSpPr>
          <p:nvPr/>
        </p:nvCxnSpPr>
        <p:spPr>
          <a:xfrm>
            <a:off x="2823228" y="3274147"/>
            <a:ext cx="3849152"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18" name="TextBox 67">
            <a:extLst>
              <a:ext uri="{FF2B5EF4-FFF2-40B4-BE49-F238E27FC236}">
                <a16:creationId xmlns:a16="http://schemas.microsoft.com/office/drawing/2014/main" id="{8EC95479-C60D-7191-778D-94CA25A753C6}"/>
              </a:ext>
            </a:extLst>
          </p:cNvPr>
          <p:cNvSpPr/>
          <p:nvPr/>
        </p:nvSpPr>
        <p:spPr>
          <a:xfrm>
            <a:off x="2882925" y="3529307"/>
            <a:ext cx="636657"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dirty="0">
                <a:solidFill>
                  <a:srgbClr val="000000"/>
                </a:solidFill>
                <a:latin typeface="Calibri"/>
                <a:ea typeface="DejaVu Sans"/>
              </a:rPr>
              <a:t>Speech</a:t>
            </a:r>
            <a:endParaRPr lang="it-IT" sz="1100" b="0" strike="noStrike" spc="-1" dirty="0">
              <a:latin typeface="Arial"/>
            </a:endParaRPr>
          </a:p>
        </p:txBody>
      </p:sp>
      <p:cxnSp>
        <p:nvCxnSpPr>
          <p:cNvPr id="121" name="Straight Arrow Connector 120">
            <a:extLst>
              <a:ext uri="{FF2B5EF4-FFF2-40B4-BE49-F238E27FC236}">
                <a16:creationId xmlns:a16="http://schemas.microsoft.com/office/drawing/2014/main" id="{10A6C387-B066-EC16-24B9-31B82117E603}"/>
              </a:ext>
            </a:extLst>
          </p:cNvPr>
          <p:cNvCxnSpPr>
            <a:cxnSpLocks/>
          </p:cNvCxnSpPr>
          <p:nvPr/>
        </p:nvCxnSpPr>
        <p:spPr>
          <a:xfrm>
            <a:off x="2770985" y="3787594"/>
            <a:ext cx="79121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22" name="TextBox 67">
            <a:extLst>
              <a:ext uri="{FF2B5EF4-FFF2-40B4-BE49-F238E27FC236}">
                <a16:creationId xmlns:a16="http://schemas.microsoft.com/office/drawing/2014/main" id="{A4552583-14F9-B220-915B-82494B35FDD3}"/>
              </a:ext>
            </a:extLst>
          </p:cNvPr>
          <p:cNvSpPr/>
          <p:nvPr/>
        </p:nvSpPr>
        <p:spPr>
          <a:xfrm>
            <a:off x="2710897" y="2514079"/>
            <a:ext cx="864127" cy="26015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100" b="0" strike="noStrike" spc="-1" dirty="0">
                <a:solidFill>
                  <a:srgbClr val="000000"/>
                </a:solidFill>
                <a:latin typeface="Calibri"/>
                <a:ea typeface="DejaVu Sans"/>
              </a:rPr>
              <a:t>Speech</a:t>
            </a:r>
            <a:endParaRPr lang="it-IT" sz="1100" b="0" strike="noStrike" spc="-1" dirty="0">
              <a:latin typeface="Arial"/>
            </a:endParaRPr>
          </a:p>
        </p:txBody>
      </p:sp>
      <p:cxnSp>
        <p:nvCxnSpPr>
          <p:cNvPr id="137" name="Straight Arrow Connector 136">
            <a:extLst>
              <a:ext uri="{FF2B5EF4-FFF2-40B4-BE49-F238E27FC236}">
                <a16:creationId xmlns:a16="http://schemas.microsoft.com/office/drawing/2014/main" id="{94AABC45-EBEA-4C01-D26D-73DDEC7B6D14}"/>
              </a:ext>
            </a:extLst>
          </p:cNvPr>
          <p:cNvCxnSpPr>
            <a:cxnSpLocks/>
          </p:cNvCxnSpPr>
          <p:nvPr/>
        </p:nvCxnSpPr>
        <p:spPr>
          <a:xfrm>
            <a:off x="2814122" y="2792608"/>
            <a:ext cx="3789454"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38" name="Rectangle 13">
            <a:extLst>
              <a:ext uri="{FF2B5EF4-FFF2-40B4-BE49-F238E27FC236}">
                <a16:creationId xmlns:a16="http://schemas.microsoft.com/office/drawing/2014/main" id="{F9764D30-A19C-E016-5FF2-E11E4D6AB268}"/>
              </a:ext>
            </a:extLst>
          </p:cNvPr>
          <p:cNvSpPr/>
          <p:nvPr/>
        </p:nvSpPr>
        <p:spPr>
          <a:xfrm>
            <a:off x="2333236" y="2410212"/>
            <a:ext cx="507305" cy="1763269"/>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US" sz="1100" b="0" strike="noStrike" spc="-1" dirty="0">
                <a:latin typeface="Calibri" panose="020F0502020204030204" pitchFamily="34" charset="0"/>
                <a:cs typeface="Calibri" panose="020F0502020204030204" pitchFamily="34" charset="0"/>
              </a:rPr>
              <a:t>Audio Scene Description</a:t>
            </a:r>
            <a:endParaRPr lang="it-IT" sz="1100" b="0" strike="noStrike" spc="-1" dirty="0">
              <a:latin typeface="Calibri" panose="020F0502020204030204" pitchFamily="34" charset="0"/>
              <a:cs typeface="Calibri" panose="020F0502020204030204" pitchFamily="34" charset="0"/>
            </a:endParaRPr>
          </a:p>
        </p:txBody>
      </p:sp>
      <p:sp>
        <p:nvSpPr>
          <p:cNvPr id="145" name="TextBox 67">
            <a:extLst>
              <a:ext uri="{FF2B5EF4-FFF2-40B4-BE49-F238E27FC236}">
                <a16:creationId xmlns:a16="http://schemas.microsoft.com/office/drawing/2014/main" id="{C719820C-D7C9-35C8-1354-4B628F7975D9}"/>
              </a:ext>
            </a:extLst>
          </p:cNvPr>
          <p:cNvSpPr/>
          <p:nvPr/>
        </p:nvSpPr>
        <p:spPr>
          <a:xfrm>
            <a:off x="2764931" y="5989000"/>
            <a:ext cx="743145"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dirty="0">
                <a:solidFill>
                  <a:srgbClr val="000000"/>
                </a:solidFill>
                <a:latin typeface="Calibri"/>
                <a:ea typeface="DejaVu Sans"/>
              </a:rPr>
              <a:t>Face </a:t>
            </a:r>
            <a:r>
              <a:rPr lang="en-US" sz="1100" spc="-1" dirty="0">
                <a:solidFill>
                  <a:srgbClr val="000000"/>
                </a:solidFill>
                <a:latin typeface="Calibri"/>
                <a:ea typeface="DejaVu Sans"/>
              </a:rPr>
              <a:t>Object</a:t>
            </a:r>
            <a:endParaRPr lang="it-IT" sz="1100" b="0" strike="noStrike" spc="-1" dirty="0">
              <a:latin typeface="Arial"/>
            </a:endParaRPr>
          </a:p>
        </p:txBody>
      </p:sp>
      <p:sp>
        <p:nvSpPr>
          <p:cNvPr id="155" name="Rectangle 33">
            <a:extLst>
              <a:ext uri="{FF2B5EF4-FFF2-40B4-BE49-F238E27FC236}">
                <a16:creationId xmlns:a16="http://schemas.microsoft.com/office/drawing/2014/main" id="{42CE9E03-7EAF-6DBE-C7EF-900E6296545A}"/>
              </a:ext>
            </a:extLst>
          </p:cNvPr>
          <p:cNvSpPr/>
          <p:nvPr/>
        </p:nvSpPr>
        <p:spPr>
          <a:xfrm>
            <a:off x="6632330" y="5806955"/>
            <a:ext cx="533524" cy="807699"/>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Face Recognition</a:t>
            </a:r>
            <a:endParaRPr lang="it-IT" sz="1100" b="0" strike="noStrike" spc="-1" dirty="0">
              <a:latin typeface="Arial"/>
            </a:endParaRPr>
          </a:p>
        </p:txBody>
      </p:sp>
      <p:cxnSp>
        <p:nvCxnSpPr>
          <p:cNvPr id="162" name="Straight Connector 161">
            <a:extLst>
              <a:ext uri="{FF2B5EF4-FFF2-40B4-BE49-F238E27FC236}">
                <a16:creationId xmlns:a16="http://schemas.microsoft.com/office/drawing/2014/main" id="{0FD5FBF3-7905-5D33-048E-7856F5FEA815}"/>
              </a:ext>
            </a:extLst>
          </p:cNvPr>
          <p:cNvCxnSpPr>
            <a:cxnSpLocks/>
          </p:cNvCxnSpPr>
          <p:nvPr/>
        </p:nvCxnSpPr>
        <p:spPr>
          <a:xfrm>
            <a:off x="2823228" y="6196451"/>
            <a:ext cx="3809102" cy="7266"/>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65" name="TextBox 158">
            <a:extLst>
              <a:ext uri="{FF2B5EF4-FFF2-40B4-BE49-F238E27FC236}">
                <a16:creationId xmlns:a16="http://schemas.microsoft.com/office/drawing/2014/main" id="{9EF7C949-8199-D85D-EA1A-259CDAFDA108}"/>
              </a:ext>
            </a:extLst>
          </p:cNvPr>
          <p:cNvSpPr/>
          <p:nvPr/>
        </p:nvSpPr>
        <p:spPr>
          <a:xfrm>
            <a:off x="7096329" y="3313277"/>
            <a:ext cx="918771" cy="26015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100" b="0" strike="noStrike" spc="-1" dirty="0">
                <a:solidFill>
                  <a:srgbClr val="000000"/>
                </a:solidFill>
                <a:latin typeface="Calibri"/>
                <a:ea typeface="DejaVu Sans"/>
              </a:rPr>
              <a:t>Meaning</a:t>
            </a:r>
            <a:endParaRPr lang="it-IT" sz="1100" b="0" strike="noStrike" spc="-1" dirty="0">
              <a:latin typeface="Arial"/>
            </a:endParaRPr>
          </a:p>
        </p:txBody>
      </p:sp>
      <p:cxnSp>
        <p:nvCxnSpPr>
          <p:cNvPr id="166" name="Straight Arrow Connector 165">
            <a:extLst>
              <a:ext uri="{FF2B5EF4-FFF2-40B4-BE49-F238E27FC236}">
                <a16:creationId xmlns:a16="http://schemas.microsoft.com/office/drawing/2014/main" id="{CA3BA753-21D5-DD2A-D423-726201AF012B}"/>
              </a:ext>
            </a:extLst>
          </p:cNvPr>
          <p:cNvCxnSpPr>
            <a:cxnSpLocks/>
          </p:cNvCxnSpPr>
          <p:nvPr/>
        </p:nvCxnSpPr>
        <p:spPr>
          <a:xfrm>
            <a:off x="5527947" y="3576388"/>
            <a:ext cx="2427668"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74" name="TextBox 154">
            <a:extLst>
              <a:ext uri="{FF2B5EF4-FFF2-40B4-BE49-F238E27FC236}">
                <a16:creationId xmlns:a16="http://schemas.microsoft.com/office/drawing/2014/main" id="{F52D3165-EF5B-3356-A86E-F49A5D204CF0}"/>
              </a:ext>
            </a:extLst>
          </p:cNvPr>
          <p:cNvSpPr/>
          <p:nvPr/>
        </p:nvSpPr>
        <p:spPr>
          <a:xfrm>
            <a:off x="5527947" y="4048194"/>
            <a:ext cx="1134145"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b="0" strike="noStrike" spc="-1" dirty="0">
                <a:solidFill>
                  <a:srgbClr val="000000"/>
                </a:solidFill>
                <a:latin typeface="Calibri"/>
                <a:ea typeface="DejaVu Sans"/>
              </a:rPr>
              <a:t>Refined Text</a:t>
            </a:r>
          </a:p>
        </p:txBody>
      </p:sp>
      <p:sp>
        <p:nvSpPr>
          <p:cNvPr id="177" name="TextBox 122">
            <a:extLst>
              <a:ext uri="{FF2B5EF4-FFF2-40B4-BE49-F238E27FC236}">
                <a16:creationId xmlns:a16="http://schemas.microsoft.com/office/drawing/2014/main" id="{4E66754B-15F4-2254-3779-5922F7628809}"/>
              </a:ext>
            </a:extLst>
          </p:cNvPr>
          <p:cNvSpPr/>
          <p:nvPr/>
        </p:nvSpPr>
        <p:spPr>
          <a:xfrm>
            <a:off x="7266569" y="5929502"/>
            <a:ext cx="646120"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1100" b="0" strike="noStrike" spc="-1" dirty="0">
                <a:solidFill>
                  <a:srgbClr val="000000"/>
                </a:solidFill>
                <a:latin typeface="Calibri"/>
                <a:ea typeface="DejaVu Sans"/>
              </a:rPr>
              <a:t>Face ID</a:t>
            </a:r>
            <a:endParaRPr lang="it-IT" sz="1100" b="0" strike="noStrike" spc="-1" dirty="0">
              <a:latin typeface="Arial"/>
            </a:endParaRPr>
          </a:p>
        </p:txBody>
      </p:sp>
      <p:sp>
        <p:nvSpPr>
          <p:cNvPr id="180" name="Rectangle 175">
            <a:extLst>
              <a:ext uri="{FF2B5EF4-FFF2-40B4-BE49-F238E27FC236}">
                <a16:creationId xmlns:a16="http://schemas.microsoft.com/office/drawing/2014/main" id="{D84EB8D7-C427-38B6-2C29-8947C5E75536}"/>
              </a:ext>
            </a:extLst>
          </p:cNvPr>
          <p:cNvSpPr/>
          <p:nvPr/>
        </p:nvSpPr>
        <p:spPr>
          <a:xfrm>
            <a:off x="1066429" y="3466477"/>
            <a:ext cx="532088" cy="1546887"/>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Environment Sensing </a:t>
            </a:r>
            <a:r>
              <a:rPr lang="en-GB" sz="1100" spc="-1" dirty="0">
                <a:solidFill>
                  <a:srgbClr val="000000"/>
                </a:solidFill>
                <a:latin typeface="Calibri"/>
                <a:ea typeface="DejaVu Sans"/>
              </a:rPr>
              <a:t>Subsystem</a:t>
            </a:r>
            <a:endParaRPr lang="it-IT" sz="1100" b="0" strike="noStrike" spc="-1" dirty="0">
              <a:latin typeface="Arial"/>
            </a:endParaRPr>
          </a:p>
        </p:txBody>
      </p:sp>
      <p:cxnSp>
        <p:nvCxnSpPr>
          <p:cNvPr id="183" name="Straight Arrow Connector 182">
            <a:extLst>
              <a:ext uri="{FF2B5EF4-FFF2-40B4-BE49-F238E27FC236}">
                <a16:creationId xmlns:a16="http://schemas.microsoft.com/office/drawing/2014/main" id="{B54A5B03-313C-0AC8-64A1-F901C19D1500}"/>
              </a:ext>
            </a:extLst>
          </p:cNvPr>
          <p:cNvCxnSpPr>
            <a:cxnSpLocks/>
          </p:cNvCxnSpPr>
          <p:nvPr/>
        </p:nvCxnSpPr>
        <p:spPr>
          <a:xfrm>
            <a:off x="1593213" y="3752541"/>
            <a:ext cx="724926"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84" name="TextBox 183">
            <a:extLst>
              <a:ext uri="{FF2B5EF4-FFF2-40B4-BE49-F238E27FC236}">
                <a16:creationId xmlns:a16="http://schemas.microsoft.com/office/drawing/2014/main" id="{8F79AB30-61C6-077A-C93A-DDC67DE23C3F}"/>
              </a:ext>
            </a:extLst>
          </p:cNvPr>
          <p:cNvSpPr txBox="1"/>
          <p:nvPr/>
        </p:nvSpPr>
        <p:spPr>
          <a:xfrm>
            <a:off x="1565639" y="3542427"/>
            <a:ext cx="758199" cy="430887"/>
          </a:xfrm>
          <a:prstGeom prst="rect">
            <a:avLst/>
          </a:prstGeom>
          <a:noFill/>
        </p:spPr>
        <p:txBody>
          <a:bodyPr wrap="square" rtlCol="0">
            <a:spAutoFit/>
          </a:bodyPr>
          <a:lstStyle/>
          <a:p>
            <a:pPr algn="ctr"/>
            <a:r>
              <a:rPr lang="en-US" sz="1100" dirty="0">
                <a:latin typeface="Calibri" panose="020F0502020204030204" pitchFamily="34" charset="0"/>
                <a:cs typeface="Calibri" panose="020F0502020204030204" pitchFamily="34" charset="0"/>
              </a:rPr>
              <a:t>Audio</a:t>
            </a:r>
          </a:p>
          <a:p>
            <a:pPr algn="ctr"/>
            <a:r>
              <a:rPr lang="en-US" sz="1100" dirty="0">
                <a:latin typeface="Calibri" panose="020F0502020204030204" pitchFamily="34" charset="0"/>
                <a:cs typeface="Calibri" panose="020F0502020204030204" pitchFamily="34" charset="0"/>
              </a:rPr>
              <a:t>(Outdoor)</a:t>
            </a:r>
            <a:endParaRPr lang="it-IT" sz="1100" dirty="0">
              <a:latin typeface="Calibri" panose="020F0502020204030204" pitchFamily="34" charset="0"/>
              <a:cs typeface="Calibri" panose="020F0502020204030204" pitchFamily="34" charset="0"/>
            </a:endParaRPr>
          </a:p>
        </p:txBody>
      </p:sp>
      <p:cxnSp>
        <p:nvCxnSpPr>
          <p:cNvPr id="188" name="Straight Arrow Connector 187">
            <a:extLst>
              <a:ext uri="{FF2B5EF4-FFF2-40B4-BE49-F238E27FC236}">
                <a16:creationId xmlns:a16="http://schemas.microsoft.com/office/drawing/2014/main" id="{CB44AC74-BAB6-B474-4208-023D390AC5C4}"/>
              </a:ext>
            </a:extLst>
          </p:cNvPr>
          <p:cNvCxnSpPr>
            <a:cxnSpLocks/>
          </p:cNvCxnSpPr>
          <p:nvPr/>
        </p:nvCxnSpPr>
        <p:spPr>
          <a:xfrm>
            <a:off x="1683824" y="2858243"/>
            <a:ext cx="647438"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93" name="TextBox 192">
            <a:extLst>
              <a:ext uri="{FF2B5EF4-FFF2-40B4-BE49-F238E27FC236}">
                <a16:creationId xmlns:a16="http://schemas.microsoft.com/office/drawing/2014/main" id="{F34B283B-7D18-B180-13FD-AE7D4E68A73B}"/>
              </a:ext>
            </a:extLst>
          </p:cNvPr>
          <p:cNvSpPr txBox="1"/>
          <p:nvPr/>
        </p:nvSpPr>
        <p:spPr>
          <a:xfrm>
            <a:off x="1521683" y="2650610"/>
            <a:ext cx="777207" cy="430887"/>
          </a:xfrm>
          <a:prstGeom prst="rect">
            <a:avLst/>
          </a:prstGeom>
          <a:noFill/>
        </p:spPr>
        <p:txBody>
          <a:bodyPr wrap="none" rtlCol="0">
            <a:spAutoFit/>
          </a:bodyPr>
          <a:lstStyle/>
          <a:p>
            <a:pPr algn="ctr"/>
            <a:r>
              <a:rPr lang="en-US" sz="1100" dirty="0">
                <a:latin typeface="Calibri" panose="020F0502020204030204" pitchFamily="34" charset="0"/>
                <a:cs typeface="Calibri" panose="020F0502020204030204" pitchFamily="34" charset="0"/>
              </a:rPr>
              <a:t>Audio</a:t>
            </a:r>
          </a:p>
          <a:p>
            <a:pPr algn="ctr"/>
            <a:r>
              <a:rPr lang="en-US" sz="1100" dirty="0">
                <a:latin typeface="Calibri" panose="020F0502020204030204" pitchFamily="34" charset="0"/>
                <a:cs typeface="Calibri" panose="020F0502020204030204" pitchFamily="34" charset="0"/>
              </a:rPr>
              <a:t>(Indoor)</a:t>
            </a:r>
            <a:endParaRPr lang="it-IT" sz="1100" dirty="0">
              <a:latin typeface="Calibri" panose="020F0502020204030204" pitchFamily="34" charset="0"/>
              <a:cs typeface="Calibri" panose="020F0502020204030204" pitchFamily="34" charset="0"/>
            </a:endParaRPr>
          </a:p>
        </p:txBody>
      </p:sp>
      <p:cxnSp>
        <p:nvCxnSpPr>
          <p:cNvPr id="194" name="Straight Arrow Connector 193">
            <a:extLst>
              <a:ext uri="{FF2B5EF4-FFF2-40B4-BE49-F238E27FC236}">
                <a16:creationId xmlns:a16="http://schemas.microsoft.com/office/drawing/2014/main" id="{2FF61960-1BD6-6462-7F72-17FA56CBE378}"/>
              </a:ext>
            </a:extLst>
          </p:cNvPr>
          <p:cNvCxnSpPr>
            <a:cxnSpLocks/>
          </p:cNvCxnSpPr>
          <p:nvPr/>
        </p:nvCxnSpPr>
        <p:spPr>
          <a:xfrm>
            <a:off x="1608209" y="5158612"/>
            <a:ext cx="724926"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05" name="Rectangle 126">
            <a:extLst>
              <a:ext uri="{FF2B5EF4-FFF2-40B4-BE49-F238E27FC236}">
                <a16:creationId xmlns:a16="http://schemas.microsoft.com/office/drawing/2014/main" id="{D1A3E6A0-E14A-4696-8850-E6D2D427BD71}"/>
              </a:ext>
            </a:extLst>
          </p:cNvPr>
          <p:cNvSpPr/>
          <p:nvPr/>
        </p:nvSpPr>
        <p:spPr>
          <a:xfrm>
            <a:off x="7980517" y="2390520"/>
            <a:ext cx="531618" cy="4224132"/>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Dialogue Processing</a:t>
            </a:r>
            <a:endParaRPr lang="it-IT" sz="1100" b="0" strike="noStrike" spc="-1" dirty="0">
              <a:latin typeface="Arial"/>
            </a:endParaRPr>
          </a:p>
        </p:txBody>
      </p:sp>
      <p:sp>
        <p:nvSpPr>
          <p:cNvPr id="218" name="Rectangle 33">
            <a:extLst>
              <a:ext uri="{FF2B5EF4-FFF2-40B4-BE49-F238E27FC236}">
                <a16:creationId xmlns:a16="http://schemas.microsoft.com/office/drawing/2014/main" id="{40C28B08-6584-2B30-4E66-B57E96268E80}"/>
              </a:ext>
            </a:extLst>
          </p:cNvPr>
          <p:cNvSpPr/>
          <p:nvPr/>
        </p:nvSpPr>
        <p:spPr>
          <a:xfrm>
            <a:off x="6603576" y="2390519"/>
            <a:ext cx="528821" cy="766077"/>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Speaker Recognition</a:t>
            </a:r>
            <a:endParaRPr lang="it-IT" sz="1100" b="0" strike="noStrike" spc="-1" dirty="0">
              <a:latin typeface="Arial"/>
            </a:endParaRPr>
          </a:p>
        </p:txBody>
      </p:sp>
      <p:sp>
        <p:nvSpPr>
          <p:cNvPr id="219" name="TextBox 122">
            <a:extLst>
              <a:ext uri="{FF2B5EF4-FFF2-40B4-BE49-F238E27FC236}">
                <a16:creationId xmlns:a16="http://schemas.microsoft.com/office/drawing/2014/main" id="{88E44A95-3C38-D1A9-BC53-75B7D0F29DD6}"/>
              </a:ext>
            </a:extLst>
          </p:cNvPr>
          <p:cNvSpPr/>
          <p:nvPr/>
        </p:nvSpPr>
        <p:spPr>
          <a:xfrm>
            <a:off x="7053864" y="2523299"/>
            <a:ext cx="1007985"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dirty="0">
                <a:solidFill>
                  <a:srgbClr val="000000"/>
                </a:solidFill>
                <a:latin typeface="Calibri"/>
                <a:ea typeface="DejaVu Sans"/>
              </a:rPr>
              <a:t>Speaker ID</a:t>
            </a:r>
            <a:endParaRPr lang="it-IT" sz="1100" b="0" strike="noStrike" spc="-1" dirty="0">
              <a:latin typeface="Arial"/>
            </a:endParaRPr>
          </a:p>
        </p:txBody>
      </p:sp>
      <p:sp>
        <p:nvSpPr>
          <p:cNvPr id="233" name="Rectangle 175">
            <a:extLst>
              <a:ext uri="{FF2B5EF4-FFF2-40B4-BE49-F238E27FC236}">
                <a16:creationId xmlns:a16="http://schemas.microsoft.com/office/drawing/2014/main" id="{186FBC03-912E-AF25-0356-B01D87E79EEA}"/>
              </a:ext>
            </a:extLst>
          </p:cNvPr>
          <p:cNvSpPr/>
          <p:nvPr/>
        </p:nvSpPr>
        <p:spPr>
          <a:xfrm>
            <a:off x="10139796" y="3277143"/>
            <a:ext cx="544503" cy="1410937"/>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Autonomous Motion Subsystem</a:t>
            </a:r>
            <a:endParaRPr lang="it-IT" sz="1100" b="0" strike="noStrike" spc="-1" dirty="0">
              <a:latin typeface="Arial"/>
            </a:endParaRPr>
          </a:p>
        </p:txBody>
      </p:sp>
      <p:sp>
        <p:nvSpPr>
          <p:cNvPr id="234" name="TextBox 177">
            <a:extLst>
              <a:ext uri="{FF2B5EF4-FFF2-40B4-BE49-F238E27FC236}">
                <a16:creationId xmlns:a16="http://schemas.microsoft.com/office/drawing/2014/main" id="{8D8F6EB4-883A-B5F6-4438-7F853A7DC8CA}"/>
              </a:ext>
            </a:extLst>
          </p:cNvPr>
          <p:cNvSpPr/>
          <p:nvPr/>
        </p:nvSpPr>
        <p:spPr>
          <a:xfrm>
            <a:off x="8575621" y="3438174"/>
            <a:ext cx="1437367"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b="0" strike="noStrike" spc="-1" dirty="0" err="1">
                <a:solidFill>
                  <a:srgbClr val="000000"/>
                </a:solidFill>
                <a:latin typeface="Calibri"/>
                <a:ea typeface="DejaVu Sans"/>
              </a:rPr>
              <a:t>HCI</a:t>
            </a:r>
            <a:r>
              <a:rPr lang="en-GB" sz="1100" b="0" strike="noStrike" spc="-1" dirty="0">
                <a:solidFill>
                  <a:srgbClr val="000000"/>
                </a:solidFill>
                <a:latin typeface="Calibri"/>
                <a:ea typeface="DejaVu Sans"/>
              </a:rPr>
              <a:t>-AMS Command</a:t>
            </a:r>
            <a:endParaRPr lang="it-IT" sz="1100" b="0" strike="noStrike" spc="-1" dirty="0">
              <a:latin typeface="Arial"/>
            </a:endParaRPr>
          </a:p>
        </p:txBody>
      </p:sp>
      <p:sp>
        <p:nvSpPr>
          <p:cNvPr id="235" name="TextBox 178">
            <a:extLst>
              <a:ext uri="{FF2B5EF4-FFF2-40B4-BE49-F238E27FC236}">
                <a16:creationId xmlns:a16="http://schemas.microsoft.com/office/drawing/2014/main" id="{E4215633-4CCD-FBFE-0A3B-3192234D3D3F}"/>
              </a:ext>
            </a:extLst>
          </p:cNvPr>
          <p:cNvSpPr/>
          <p:nvPr/>
        </p:nvSpPr>
        <p:spPr>
          <a:xfrm>
            <a:off x="8605075" y="3987225"/>
            <a:ext cx="1380763"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b="0" strike="noStrike" spc="-1" dirty="0">
                <a:solidFill>
                  <a:srgbClr val="000000"/>
                </a:solidFill>
                <a:latin typeface="Calibri"/>
                <a:ea typeface="DejaVu Sans"/>
              </a:rPr>
              <a:t>AMS-</a:t>
            </a:r>
            <a:r>
              <a:rPr lang="en-GB" sz="1100" b="0" strike="noStrike" spc="-1" dirty="0" err="1">
                <a:solidFill>
                  <a:srgbClr val="000000"/>
                </a:solidFill>
                <a:latin typeface="Calibri"/>
                <a:ea typeface="DejaVu Sans"/>
              </a:rPr>
              <a:t>HCI</a:t>
            </a:r>
            <a:r>
              <a:rPr lang="en-GB" sz="1100" b="0" strike="noStrike" spc="-1" dirty="0">
                <a:solidFill>
                  <a:srgbClr val="000000"/>
                </a:solidFill>
                <a:latin typeface="Calibri"/>
                <a:ea typeface="DejaVu Sans"/>
              </a:rPr>
              <a:t> Response</a:t>
            </a:r>
            <a:endParaRPr lang="it-IT" sz="1100" b="0" strike="noStrike" spc="-1" dirty="0">
              <a:latin typeface="Arial"/>
            </a:endParaRPr>
          </a:p>
        </p:txBody>
      </p:sp>
      <p:cxnSp>
        <p:nvCxnSpPr>
          <p:cNvPr id="236" name="Straight Connector 235">
            <a:extLst>
              <a:ext uri="{FF2B5EF4-FFF2-40B4-BE49-F238E27FC236}">
                <a16:creationId xmlns:a16="http://schemas.microsoft.com/office/drawing/2014/main" id="{1B1B3B8E-5073-EE31-B269-1805E4D2106C}"/>
              </a:ext>
            </a:extLst>
          </p:cNvPr>
          <p:cNvCxnSpPr/>
          <p:nvPr/>
        </p:nvCxnSpPr>
        <p:spPr>
          <a:xfrm>
            <a:off x="8514280" y="3690642"/>
            <a:ext cx="1625518" cy="1395"/>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37" name="Straight Connector 236">
            <a:extLst>
              <a:ext uri="{FF2B5EF4-FFF2-40B4-BE49-F238E27FC236}">
                <a16:creationId xmlns:a16="http://schemas.microsoft.com/office/drawing/2014/main" id="{E064F4B2-608C-EDAF-CC22-777C84942071}"/>
              </a:ext>
            </a:extLst>
          </p:cNvPr>
          <p:cNvCxnSpPr/>
          <p:nvPr/>
        </p:nvCxnSpPr>
        <p:spPr>
          <a:xfrm>
            <a:off x="8514275" y="4246696"/>
            <a:ext cx="1625518" cy="1395"/>
          </a:xfrm>
          <a:prstGeom prst="line">
            <a:avLst/>
          </a:prstGeom>
          <a:noFill/>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243" name="TextBox 150">
            <a:extLst>
              <a:ext uri="{FF2B5EF4-FFF2-40B4-BE49-F238E27FC236}">
                <a16:creationId xmlns:a16="http://schemas.microsoft.com/office/drawing/2014/main" id="{196B83BF-CD0B-7435-2DF7-B9D55A5B55D9}"/>
              </a:ext>
            </a:extLst>
          </p:cNvPr>
          <p:cNvSpPr/>
          <p:nvPr/>
        </p:nvSpPr>
        <p:spPr>
          <a:xfrm>
            <a:off x="8504752" y="5917623"/>
            <a:ext cx="759764"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spc="-1" dirty="0">
                <a:solidFill>
                  <a:srgbClr val="000000"/>
                </a:solidFill>
                <a:latin typeface="Calibri"/>
                <a:ea typeface="DejaVu Sans"/>
              </a:rPr>
              <a:t>Machine Text</a:t>
            </a:r>
            <a:endParaRPr lang="it-IT" sz="1100" b="0" strike="noStrike" spc="-1" dirty="0">
              <a:latin typeface="Arial"/>
            </a:endParaRPr>
          </a:p>
        </p:txBody>
      </p:sp>
      <p:sp>
        <p:nvSpPr>
          <p:cNvPr id="247" name="Rectangle 7">
            <a:extLst>
              <a:ext uri="{FF2B5EF4-FFF2-40B4-BE49-F238E27FC236}">
                <a16:creationId xmlns:a16="http://schemas.microsoft.com/office/drawing/2014/main" id="{1C6063EF-D060-B596-EC5B-0349C33B7AED}"/>
              </a:ext>
            </a:extLst>
          </p:cNvPr>
          <p:cNvSpPr/>
          <p:nvPr/>
        </p:nvSpPr>
        <p:spPr>
          <a:xfrm>
            <a:off x="9318751" y="4908688"/>
            <a:ext cx="574939" cy="170779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US" sz="1100" spc="-1" dirty="0">
                <a:solidFill>
                  <a:srgbClr val="000000"/>
                </a:solidFill>
                <a:latin typeface="Calibri"/>
                <a:ea typeface="DejaVu Sans"/>
              </a:rPr>
              <a:t>Personal Status Display</a:t>
            </a:r>
            <a:endParaRPr lang="it-IT" sz="1100" spc="-1" dirty="0">
              <a:solidFill>
                <a:srgbClr val="000000"/>
              </a:solidFill>
              <a:latin typeface="Calibri"/>
              <a:ea typeface="DejaVu Sans"/>
            </a:endParaRPr>
          </a:p>
        </p:txBody>
      </p:sp>
      <p:sp>
        <p:nvSpPr>
          <p:cNvPr id="250" name="TextBox 94">
            <a:extLst>
              <a:ext uri="{FF2B5EF4-FFF2-40B4-BE49-F238E27FC236}">
                <a16:creationId xmlns:a16="http://schemas.microsoft.com/office/drawing/2014/main" id="{1B14B6C1-5C23-07ED-3AC1-1B9C4164744D}"/>
              </a:ext>
            </a:extLst>
          </p:cNvPr>
          <p:cNvSpPr/>
          <p:nvPr/>
        </p:nvSpPr>
        <p:spPr>
          <a:xfrm>
            <a:off x="9911985" y="5153063"/>
            <a:ext cx="976674"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spc="-1" dirty="0">
                <a:solidFill>
                  <a:srgbClr val="000000"/>
                </a:solidFill>
                <a:latin typeface="Calibri"/>
              </a:rPr>
              <a:t>Machine </a:t>
            </a:r>
            <a:endParaRPr lang="it-IT" sz="1100" spc="-1" dirty="0">
              <a:solidFill>
                <a:srgbClr val="000000"/>
              </a:solidFill>
              <a:latin typeface="Calibri"/>
            </a:endParaRPr>
          </a:p>
          <a:p>
            <a:pPr algn="ctr">
              <a:lnSpc>
                <a:spcPct val="100000"/>
              </a:lnSpc>
              <a:buNone/>
            </a:pPr>
            <a:r>
              <a:rPr lang="it-IT" sz="1100" spc="-1" dirty="0">
                <a:solidFill>
                  <a:srgbClr val="000000"/>
                </a:solidFill>
                <a:latin typeface="Calibri"/>
              </a:rPr>
              <a:t>Avatar</a:t>
            </a:r>
          </a:p>
        </p:txBody>
      </p:sp>
      <p:sp>
        <p:nvSpPr>
          <p:cNvPr id="251" name="TextBox 94">
            <a:extLst>
              <a:ext uri="{FF2B5EF4-FFF2-40B4-BE49-F238E27FC236}">
                <a16:creationId xmlns:a16="http://schemas.microsoft.com/office/drawing/2014/main" id="{5EEE4EE3-215A-3961-DB94-194D0F9949B8}"/>
              </a:ext>
            </a:extLst>
          </p:cNvPr>
          <p:cNvSpPr/>
          <p:nvPr/>
        </p:nvSpPr>
        <p:spPr>
          <a:xfrm>
            <a:off x="10045607" y="5932414"/>
            <a:ext cx="708311"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b="0" strike="noStrike" spc="-1" dirty="0">
                <a:solidFill>
                  <a:srgbClr val="000000"/>
                </a:solidFill>
                <a:latin typeface="Calibri"/>
                <a:ea typeface="DejaVu Sans"/>
              </a:rPr>
              <a:t>Machine </a:t>
            </a:r>
            <a:endParaRPr lang="it-IT" sz="1100" b="0" strike="noStrike" spc="-1" dirty="0">
              <a:latin typeface="Arial"/>
            </a:endParaRPr>
          </a:p>
          <a:p>
            <a:pPr algn="ctr">
              <a:lnSpc>
                <a:spcPct val="100000"/>
              </a:lnSpc>
              <a:buNone/>
            </a:pPr>
            <a:r>
              <a:rPr lang="en-GB" sz="1100" b="0" strike="noStrike" spc="-1" dirty="0">
                <a:solidFill>
                  <a:srgbClr val="000000"/>
                </a:solidFill>
                <a:latin typeface="Calibri"/>
                <a:ea typeface="DejaVu Sans"/>
              </a:rPr>
              <a:t>Speech</a:t>
            </a:r>
            <a:endParaRPr lang="it-IT" sz="1100" b="0" strike="noStrike" spc="-1" dirty="0">
              <a:latin typeface="Arial"/>
            </a:endParaRPr>
          </a:p>
        </p:txBody>
      </p:sp>
      <p:cxnSp>
        <p:nvCxnSpPr>
          <p:cNvPr id="252" name="Straight Connector 251">
            <a:extLst>
              <a:ext uri="{FF2B5EF4-FFF2-40B4-BE49-F238E27FC236}">
                <a16:creationId xmlns:a16="http://schemas.microsoft.com/office/drawing/2014/main" id="{07C10BAF-54A9-9B30-C432-D3C612249587}"/>
              </a:ext>
            </a:extLst>
          </p:cNvPr>
          <p:cNvCxnSpPr>
            <a:cxnSpLocks/>
          </p:cNvCxnSpPr>
          <p:nvPr/>
        </p:nvCxnSpPr>
        <p:spPr>
          <a:xfrm>
            <a:off x="9894677" y="6147933"/>
            <a:ext cx="885518"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53" name="Straight Connector 252">
            <a:extLst>
              <a:ext uri="{FF2B5EF4-FFF2-40B4-BE49-F238E27FC236}">
                <a16:creationId xmlns:a16="http://schemas.microsoft.com/office/drawing/2014/main" id="{2179929E-F0E1-FA73-3A26-DBC3A6B18763}"/>
              </a:ext>
            </a:extLst>
          </p:cNvPr>
          <p:cNvCxnSpPr>
            <a:cxnSpLocks/>
          </p:cNvCxnSpPr>
          <p:nvPr/>
        </p:nvCxnSpPr>
        <p:spPr>
          <a:xfrm>
            <a:off x="9896549" y="5375932"/>
            <a:ext cx="885518"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58" name="TextBox 121">
            <a:extLst>
              <a:ext uri="{FF2B5EF4-FFF2-40B4-BE49-F238E27FC236}">
                <a16:creationId xmlns:a16="http://schemas.microsoft.com/office/drawing/2014/main" id="{579CFF06-816F-94D2-E857-B49F5B42AE83}"/>
              </a:ext>
            </a:extLst>
          </p:cNvPr>
          <p:cNvSpPr/>
          <p:nvPr/>
        </p:nvSpPr>
        <p:spPr>
          <a:xfrm>
            <a:off x="8403685" y="5122988"/>
            <a:ext cx="971471" cy="5987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b="0" strike="noStrike" spc="-1" dirty="0">
                <a:solidFill>
                  <a:srgbClr val="000000"/>
                </a:solidFill>
                <a:latin typeface="Calibri" panose="020F0502020204030204" pitchFamily="34" charset="0"/>
                <a:ea typeface="DejaVu Sans"/>
                <a:cs typeface="Calibri" panose="020F0502020204030204" pitchFamily="34" charset="0"/>
              </a:rPr>
              <a:t>Machine </a:t>
            </a:r>
          </a:p>
          <a:p>
            <a:pPr algn="ctr">
              <a:lnSpc>
                <a:spcPct val="100000"/>
              </a:lnSpc>
              <a:buNone/>
            </a:pPr>
            <a:r>
              <a:rPr lang="it-IT" sz="1100" b="0" strike="noStrike" spc="-1" dirty="0">
                <a:latin typeface="Calibri" panose="020F0502020204030204" pitchFamily="34" charset="0"/>
                <a:cs typeface="Calibri" panose="020F0502020204030204" pitchFamily="34" charset="0"/>
              </a:rPr>
              <a:t>Personal  Status</a:t>
            </a:r>
          </a:p>
        </p:txBody>
      </p:sp>
      <p:cxnSp>
        <p:nvCxnSpPr>
          <p:cNvPr id="264" name="Straight Arrow Connector 263">
            <a:extLst>
              <a:ext uri="{FF2B5EF4-FFF2-40B4-BE49-F238E27FC236}">
                <a16:creationId xmlns:a16="http://schemas.microsoft.com/office/drawing/2014/main" id="{F3F0657B-18CD-3A76-0129-2B867B990F9B}"/>
              </a:ext>
            </a:extLst>
          </p:cNvPr>
          <p:cNvCxnSpPr>
            <a:cxnSpLocks/>
          </p:cNvCxnSpPr>
          <p:nvPr/>
        </p:nvCxnSpPr>
        <p:spPr>
          <a:xfrm>
            <a:off x="2800998" y="5370255"/>
            <a:ext cx="383133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66" name="Straight Connector 265">
            <a:extLst>
              <a:ext uri="{FF2B5EF4-FFF2-40B4-BE49-F238E27FC236}">
                <a16:creationId xmlns:a16="http://schemas.microsoft.com/office/drawing/2014/main" id="{2775B68C-3B28-04C4-315C-02E663615FC7}"/>
              </a:ext>
            </a:extLst>
          </p:cNvPr>
          <p:cNvCxnSpPr>
            <a:cxnSpLocks/>
          </p:cNvCxnSpPr>
          <p:nvPr/>
        </p:nvCxnSpPr>
        <p:spPr>
          <a:xfrm>
            <a:off x="4120568" y="3785519"/>
            <a:ext cx="956346" cy="1395"/>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67" name="TextBox 67">
            <a:extLst>
              <a:ext uri="{FF2B5EF4-FFF2-40B4-BE49-F238E27FC236}">
                <a16:creationId xmlns:a16="http://schemas.microsoft.com/office/drawing/2014/main" id="{99043A21-255A-4560-803E-4679449CF3C8}"/>
              </a:ext>
            </a:extLst>
          </p:cNvPr>
          <p:cNvSpPr/>
          <p:nvPr/>
        </p:nvSpPr>
        <p:spPr>
          <a:xfrm>
            <a:off x="4039780" y="3576388"/>
            <a:ext cx="1081446"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dirty="0" err="1">
                <a:solidFill>
                  <a:srgbClr val="000000"/>
                </a:solidFill>
                <a:latin typeface="Calibri"/>
                <a:ea typeface="DejaVu Sans"/>
              </a:rPr>
              <a:t>Recognised</a:t>
            </a:r>
            <a:r>
              <a:rPr lang="en-US" sz="1100" b="0" strike="noStrike" spc="-1" dirty="0">
                <a:solidFill>
                  <a:srgbClr val="000000"/>
                </a:solidFill>
                <a:latin typeface="Calibri"/>
                <a:ea typeface="DejaVu Sans"/>
              </a:rPr>
              <a:t> Text</a:t>
            </a:r>
            <a:endParaRPr lang="it-IT" sz="1100" b="0" strike="noStrike" spc="-1" dirty="0">
              <a:latin typeface="Arial"/>
            </a:endParaRPr>
          </a:p>
        </p:txBody>
      </p:sp>
      <p:sp>
        <p:nvSpPr>
          <p:cNvPr id="269" name="Rectangle 13">
            <a:extLst>
              <a:ext uri="{FF2B5EF4-FFF2-40B4-BE49-F238E27FC236}">
                <a16:creationId xmlns:a16="http://schemas.microsoft.com/office/drawing/2014/main" id="{A1CC4327-37B0-11C5-36E7-37AA2A36D914}"/>
              </a:ext>
            </a:extLst>
          </p:cNvPr>
          <p:cNvSpPr/>
          <p:nvPr/>
        </p:nvSpPr>
        <p:spPr>
          <a:xfrm>
            <a:off x="2318020" y="4277094"/>
            <a:ext cx="505208" cy="2337557"/>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US" sz="1100" b="0" strike="noStrike" spc="-1" dirty="0">
                <a:latin typeface="Calibri" panose="020F0502020204030204" pitchFamily="34" charset="0"/>
                <a:cs typeface="Calibri" panose="020F0502020204030204" pitchFamily="34" charset="0"/>
              </a:rPr>
              <a:t>Visual Scene Description</a:t>
            </a:r>
            <a:endParaRPr lang="it-IT" sz="1100" b="0" strike="noStrike" spc="-1" dirty="0">
              <a:latin typeface="Calibri" panose="020F0502020204030204" pitchFamily="34" charset="0"/>
              <a:cs typeface="Calibri" panose="020F0502020204030204" pitchFamily="34" charset="0"/>
            </a:endParaRPr>
          </a:p>
        </p:txBody>
      </p:sp>
      <p:cxnSp>
        <p:nvCxnSpPr>
          <p:cNvPr id="270" name="Straight Arrow Connector 269">
            <a:extLst>
              <a:ext uri="{FF2B5EF4-FFF2-40B4-BE49-F238E27FC236}">
                <a16:creationId xmlns:a16="http://schemas.microsoft.com/office/drawing/2014/main" id="{C9B4D8F0-4112-812D-07D2-DD5798CB44FA}"/>
              </a:ext>
            </a:extLst>
          </p:cNvPr>
          <p:cNvCxnSpPr>
            <a:cxnSpLocks/>
          </p:cNvCxnSpPr>
          <p:nvPr/>
        </p:nvCxnSpPr>
        <p:spPr>
          <a:xfrm>
            <a:off x="1583835" y="4605655"/>
            <a:ext cx="724926"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71" name="TextBox 270">
            <a:extLst>
              <a:ext uri="{FF2B5EF4-FFF2-40B4-BE49-F238E27FC236}">
                <a16:creationId xmlns:a16="http://schemas.microsoft.com/office/drawing/2014/main" id="{6B42964E-60F3-D553-432C-42F49D3D5622}"/>
              </a:ext>
            </a:extLst>
          </p:cNvPr>
          <p:cNvSpPr txBox="1"/>
          <p:nvPr/>
        </p:nvSpPr>
        <p:spPr>
          <a:xfrm>
            <a:off x="1565639" y="4385916"/>
            <a:ext cx="748821" cy="430887"/>
          </a:xfrm>
          <a:prstGeom prst="rect">
            <a:avLst/>
          </a:prstGeom>
          <a:noFill/>
        </p:spPr>
        <p:txBody>
          <a:bodyPr wrap="square" rtlCol="0">
            <a:spAutoFit/>
          </a:bodyPr>
          <a:lstStyle/>
          <a:p>
            <a:pPr algn="ctr"/>
            <a:r>
              <a:rPr lang="en-US" sz="1100" dirty="0">
                <a:latin typeface="Calibri" panose="020F0502020204030204" pitchFamily="34" charset="0"/>
                <a:cs typeface="Calibri" panose="020F0502020204030204" pitchFamily="34" charset="0"/>
              </a:rPr>
              <a:t>Video</a:t>
            </a:r>
          </a:p>
          <a:p>
            <a:pPr algn="ctr"/>
            <a:r>
              <a:rPr lang="en-US" sz="1100" dirty="0">
                <a:latin typeface="Calibri" panose="020F0502020204030204" pitchFamily="34" charset="0"/>
                <a:cs typeface="Calibri" panose="020F0502020204030204" pitchFamily="34" charset="0"/>
              </a:rPr>
              <a:t>(Outdoor)</a:t>
            </a:r>
            <a:endParaRPr lang="it-IT" sz="11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AA74621-9C3E-0CDD-6220-63CBDF7F5624}"/>
              </a:ext>
            </a:extLst>
          </p:cNvPr>
          <p:cNvSpPr txBox="1"/>
          <p:nvPr/>
        </p:nvSpPr>
        <p:spPr>
          <a:xfrm>
            <a:off x="1536186" y="4944156"/>
            <a:ext cx="651140" cy="430887"/>
          </a:xfrm>
          <a:prstGeom prst="rect">
            <a:avLst/>
          </a:prstGeom>
          <a:noFill/>
        </p:spPr>
        <p:txBody>
          <a:bodyPr wrap="none" rtlCol="0">
            <a:spAutoFit/>
          </a:bodyPr>
          <a:lstStyle/>
          <a:p>
            <a:pPr algn="ctr"/>
            <a:r>
              <a:rPr lang="en-US" sz="1100" dirty="0">
                <a:latin typeface="Calibri" panose="020F0502020204030204" pitchFamily="34" charset="0"/>
                <a:cs typeface="Calibri" panose="020F0502020204030204" pitchFamily="34" charset="0"/>
              </a:rPr>
              <a:t>Video</a:t>
            </a:r>
          </a:p>
          <a:p>
            <a:pPr algn="ctr"/>
            <a:r>
              <a:rPr lang="en-US" sz="1100" dirty="0">
                <a:latin typeface="Calibri" panose="020F0502020204030204" pitchFamily="34" charset="0"/>
                <a:cs typeface="Calibri" panose="020F0502020204030204" pitchFamily="34" charset="0"/>
              </a:rPr>
              <a:t>(Indoor)</a:t>
            </a:r>
            <a:endParaRPr lang="it-IT" sz="1100" dirty="0">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20A233A9-72FE-2E25-38D7-40A619AA98CF}"/>
              </a:ext>
            </a:extLst>
          </p:cNvPr>
          <p:cNvCxnSpPr>
            <a:cxnSpLocks/>
          </p:cNvCxnSpPr>
          <p:nvPr/>
        </p:nvCxnSpPr>
        <p:spPr>
          <a:xfrm>
            <a:off x="7154421" y="2785946"/>
            <a:ext cx="81855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 name="Rectangle 49">
            <a:extLst>
              <a:ext uri="{FF2B5EF4-FFF2-40B4-BE49-F238E27FC236}">
                <a16:creationId xmlns:a16="http://schemas.microsoft.com/office/drawing/2014/main" id="{0EA8DAEE-7C8F-A6E2-B674-88BDE5A4FA75}"/>
              </a:ext>
            </a:extLst>
          </p:cNvPr>
          <p:cNvSpPr/>
          <p:nvPr/>
        </p:nvSpPr>
        <p:spPr>
          <a:xfrm>
            <a:off x="2229995" y="1545210"/>
            <a:ext cx="7764809" cy="5175674"/>
          </a:xfrm>
          <a:prstGeom prst="rect">
            <a:avLst/>
          </a:prstGeom>
          <a:noFill/>
          <a:ln w="19050">
            <a:solidFill>
              <a:srgbClr val="000000"/>
            </a:solidFill>
            <a:tail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14" name="Rectangle 13">
            <a:extLst>
              <a:ext uri="{FF2B5EF4-FFF2-40B4-BE49-F238E27FC236}">
                <a16:creationId xmlns:a16="http://schemas.microsoft.com/office/drawing/2014/main" id="{E904CB06-2D09-0157-9A90-EAB635975173}"/>
              </a:ext>
            </a:extLst>
          </p:cNvPr>
          <p:cNvSpPr/>
          <p:nvPr/>
        </p:nvSpPr>
        <p:spPr>
          <a:xfrm>
            <a:off x="6624195" y="3243227"/>
            <a:ext cx="531618" cy="245749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Personal Status Extraction</a:t>
            </a:r>
            <a:endParaRPr lang="it-IT" sz="1100" b="0" strike="noStrike" spc="-1" dirty="0">
              <a:latin typeface="Arial"/>
            </a:endParaRPr>
          </a:p>
        </p:txBody>
      </p:sp>
      <p:cxnSp>
        <p:nvCxnSpPr>
          <p:cNvPr id="15" name="Straight Arrow Connector 14">
            <a:extLst>
              <a:ext uri="{FF2B5EF4-FFF2-40B4-BE49-F238E27FC236}">
                <a16:creationId xmlns:a16="http://schemas.microsoft.com/office/drawing/2014/main" id="{CD99C0EE-8041-18CB-570B-19D26770EDF2}"/>
              </a:ext>
            </a:extLst>
          </p:cNvPr>
          <p:cNvCxnSpPr>
            <a:cxnSpLocks/>
          </p:cNvCxnSpPr>
          <p:nvPr/>
        </p:nvCxnSpPr>
        <p:spPr>
          <a:xfrm>
            <a:off x="7184661" y="5026323"/>
            <a:ext cx="776185"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6" name="TextBox 6">
            <a:extLst>
              <a:ext uri="{FF2B5EF4-FFF2-40B4-BE49-F238E27FC236}">
                <a16:creationId xmlns:a16="http://schemas.microsoft.com/office/drawing/2014/main" id="{BAF7E796-0650-5925-6514-C4B08DBC583A}"/>
              </a:ext>
            </a:extLst>
          </p:cNvPr>
          <p:cNvSpPr/>
          <p:nvPr/>
        </p:nvSpPr>
        <p:spPr>
          <a:xfrm>
            <a:off x="7168407" y="4817805"/>
            <a:ext cx="851104"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b="0" strike="noStrike" spc="-1" dirty="0">
                <a:solidFill>
                  <a:srgbClr val="000000"/>
                </a:solidFill>
                <a:latin typeface="Calibri"/>
                <a:ea typeface="DejaVu Sans"/>
              </a:rPr>
              <a:t>Personal Status</a:t>
            </a:r>
            <a:endParaRPr lang="it-IT" sz="1100" b="0" strike="noStrike" spc="-1" dirty="0">
              <a:latin typeface="Arial"/>
            </a:endParaRPr>
          </a:p>
        </p:txBody>
      </p:sp>
      <p:cxnSp>
        <p:nvCxnSpPr>
          <p:cNvPr id="19" name="Straight Arrow Connector 18">
            <a:extLst>
              <a:ext uri="{FF2B5EF4-FFF2-40B4-BE49-F238E27FC236}">
                <a16:creationId xmlns:a16="http://schemas.microsoft.com/office/drawing/2014/main" id="{F29490CF-3EC9-0FDB-6AED-3BFB3009A131}"/>
              </a:ext>
            </a:extLst>
          </p:cNvPr>
          <p:cNvCxnSpPr>
            <a:cxnSpLocks/>
          </p:cNvCxnSpPr>
          <p:nvPr/>
        </p:nvCxnSpPr>
        <p:spPr>
          <a:xfrm>
            <a:off x="5582193" y="4313738"/>
            <a:ext cx="1050136"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6" name="Straight Connector 25">
            <a:extLst>
              <a:ext uri="{FF2B5EF4-FFF2-40B4-BE49-F238E27FC236}">
                <a16:creationId xmlns:a16="http://schemas.microsoft.com/office/drawing/2014/main" id="{904606FB-85F4-DE5D-516F-59F01EBAE611}"/>
              </a:ext>
            </a:extLst>
          </p:cNvPr>
          <p:cNvCxnSpPr>
            <a:cxnSpLocks/>
            <a:stCxn id="27" idx="3"/>
          </p:cNvCxnSpPr>
          <p:nvPr/>
        </p:nvCxnSpPr>
        <p:spPr>
          <a:xfrm flipV="1">
            <a:off x="4131451" y="4761336"/>
            <a:ext cx="932347"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7" name="Rectangle 33">
            <a:extLst>
              <a:ext uri="{FF2B5EF4-FFF2-40B4-BE49-F238E27FC236}">
                <a16:creationId xmlns:a16="http://schemas.microsoft.com/office/drawing/2014/main" id="{6A014B7C-CB80-7E7B-9354-BC35365E08D2}"/>
              </a:ext>
            </a:extLst>
          </p:cNvPr>
          <p:cNvSpPr/>
          <p:nvPr/>
        </p:nvSpPr>
        <p:spPr>
          <a:xfrm>
            <a:off x="3563470" y="4277094"/>
            <a:ext cx="567981" cy="968485"/>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Physical Object Identification</a:t>
            </a:r>
            <a:endParaRPr lang="it-IT" sz="1100" b="0" strike="noStrike" spc="-1" dirty="0">
              <a:latin typeface="Arial"/>
            </a:endParaRPr>
          </a:p>
        </p:txBody>
      </p:sp>
      <p:sp>
        <p:nvSpPr>
          <p:cNvPr id="28" name="TextBox 67">
            <a:extLst>
              <a:ext uri="{FF2B5EF4-FFF2-40B4-BE49-F238E27FC236}">
                <a16:creationId xmlns:a16="http://schemas.microsoft.com/office/drawing/2014/main" id="{2A9BB58E-9CC3-29A7-0DDF-85B4B038D3BF}"/>
              </a:ext>
            </a:extLst>
          </p:cNvPr>
          <p:cNvSpPr/>
          <p:nvPr/>
        </p:nvSpPr>
        <p:spPr>
          <a:xfrm>
            <a:off x="2742782" y="4784261"/>
            <a:ext cx="864127" cy="42943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100" b="0" strike="noStrike" spc="-1" dirty="0">
                <a:latin typeface="Calibri" panose="020F0502020204030204" pitchFamily="34" charset="0"/>
                <a:cs typeface="Calibri" panose="020F0502020204030204" pitchFamily="34" charset="0"/>
              </a:rPr>
              <a:t>Physical Object</a:t>
            </a:r>
            <a:endParaRPr lang="it-IT" sz="1100" b="0" strike="noStrike" spc="-1" dirty="0">
              <a:latin typeface="Calibri" panose="020F0502020204030204" pitchFamily="34" charset="0"/>
              <a:cs typeface="Calibri" panose="020F0502020204030204" pitchFamily="34" charset="0"/>
            </a:endParaRPr>
          </a:p>
        </p:txBody>
      </p:sp>
      <p:cxnSp>
        <p:nvCxnSpPr>
          <p:cNvPr id="29" name="Straight Arrow Connector 28">
            <a:extLst>
              <a:ext uri="{FF2B5EF4-FFF2-40B4-BE49-F238E27FC236}">
                <a16:creationId xmlns:a16="http://schemas.microsoft.com/office/drawing/2014/main" id="{A59EE88E-E389-7499-6F48-E8093DFE6AB5}"/>
              </a:ext>
            </a:extLst>
          </p:cNvPr>
          <p:cNvCxnSpPr>
            <a:cxnSpLocks/>
          </p:cNvCxnSpPr>
          <p:nvPr/>
        </p:nvCxnSpPr>
        <p:spPr>
          <a:xfrm>
            <a:off x="2793602" y="5006388"/>
            <a:ext cx="79121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0" name="TextBox 6">
            <a:extLst>
              <a:ext uri="{FF2B5EF4-FFF2-40B4-BE49-F238E27FC236}">
                <a16:creationId xmlns:a16="http://schemas.microsoft.com/office/drawing/2014/main" id="{E1992A4B-7C47-18AD-2A74-592FCB74F20A}"/>
              </a:ext>
            </a:extLst>
          </p:cNvPr>
          <p:cNvSpPr/>
          <p:nvPr/>
        </p:nvSpPr>
        <p:spPr>
          <a:xfrm>
            <a:off x="4120553" y="4549095"/>
            <a:ext cx="989600" cy="42943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it-IT" sz="1100" b="0" strike="noStrike" spc="-1" dirty="0">
                <a:latin typeface="Calibri" panose="020F0502020204030204" pitchFamily="34" charset="0"/>
                <a:cs typeface="Calibri" panose="020F0502020204030204" pitchFamily="34" charset="0"/>
              </a:rPr>
              <a:t>Physical Object ID</a:t>
            </a:r>
          </a:p>
        </p:txBody>
      </p:sp>
      <p:sp>
        <p:nvSpPr>
          <p:cNvPr id="32" name="TextBox 67">
            <a:extLst>
              <a:ext uri="{FF2B5EF4-FFF2-40B4-BE49-F238E27FC236}">
                <a16:creationId xmlns:a16="http://schemas.microsoft.com/office/drawing/2014/main" id="{2F692DE4-2851-0EA8-E745-CBA0EA16934D}"/>
              </a:ext>
            </a:extLst>
          </p:cNvPr>
          <p:cNvSpPr/>
          <p:nvPr/>
        </p:nvSpPr>
        <p:spPr>
          <a:xfrm>
            <a:off x="2740872" y="4321098"/>
            <a:ext cx="864127" cy="42943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100" b="0" strike="noStrike" spc="-1" dirty="0">
                <a:latin typeface="Calibri" panose="020F0502020204030204" pitchFamily="34" charset="0"/>
                <a:cs typeface="Calibri" panose="020F0502020204030204" pitchFamily="34" charset="0"/>
              </a:rPr>
              <a:t>Body Descriptors</a:t>
            </a:r>
            <a:endParaRPr lang="it-IT" sz="1100" b="0" strike="noStrike" spc="-1" dirty="0">
              <a:latin typeface="Calibri" panose="020F0502020204030204" pitchFamily="34" charset="0"/>
              <a:cs typeface="Calibri" panose="020F0502020204030204" pitchFamily="34" charset="0"/>
            </a:endParaRPr>
          </a:p>
        </p:txBody>
      </p:sp>
      <p:cxnSp>
        <p:nvCxnSpPr>
          <p:cNvPr id="33" name="Straight Arrow Connector 32">
            <a:extLst>
              <a:ext uri="{FF2B5EF4-FFF2-40B4-BE49-F238E27FC236}">
                <a16:creationId xmlns:a16="http://schemas.microsoft.com/office/drawing/2014/main" id="{B84383BE-1852-FA01-6F8A-01B52B79491B}"/>
              </a:ext>
            </a:extLst>
          </p:cNvPr>
          <p:cNvCxnSpPr>
            <a:cxnSpLocks/>
          </p:cNvCxnSpPr>
          <p:nvPr/>
        </p:nvCxnSpPr>
        <p:spPr>
          <a:xfrm>
            <a:off x="2840541" y="4525807"/>
            <a:ext cx="708493"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8" name="Straight Arrow Connector 37">
            <a:extLst>
              <a:ext uri="{FF2B5EF4-FFF2-40B4-BE49-F238E27FC236}">
                <a16:creationId xmlns:a16="http://schemas.microsoft.com/office/drawing/2014/main" id="{D5E7A796-713D-3A49-F1EC-6EAAA5A8B750}"/>
              </a:ext>
            </a:extLst>
          </p:cNvPr>
          <p:cNvCxnSpPr>
            <a:cxnSpLocks/>
          </p:cNvCxnSpPr>
          <p:nvPr/>
        </p:nvCxnSpPr>
        <p:spPr>
          <a:xfrm>
            <a:off x="7182454" y="6194060"/>
            <a:ext cx="81855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0" name="Straight Arrow Connector 39">
            <a:extLst>
              <a:ext uri="{FF2B5EF4-FFF2-40B4-BE49-F238E27FC236}">
                <a16:creationId xmlns:a16="http://schemas.microsoft.com/office/drawing/2014/main" id="{058C8D8E-3229-0212-6487-C6AC11E74F69}"/>
              </a:ext>
            </a:extLst>
          </p:cNvPr>
          <p:cNvCxnSpPr>
            <a:cxnSpLocks/>
          </p:cNvCxnSpPr>
          <p:nvPr/>
        </p:nvCxnSpPr>
        <p:spPr>
          <a:xfrm>
            <a:off x="2804545" y="5650239"/>
            <a:ext cx="383133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4" name="TextBox 154">
            <a:extLst>
              <a:ext uri="{FF2B5EF4-FFF2-40B4-BE49-F238E27FC236}">
                <a16:creationId xmlns:a16="http://schemas.microsoft.com/office/drawing/2014/main" id="{8C934DA4-3F0F-3F86-2BB9-A67BB6D08249}"/>
              </a:ext>
            </a:extLst>
          </p:cNvPr>
          <p:cNvSpPr/>
          <p:nvPr/>
        </p:nvSpPr>
        <p:spPr>
          <a:xfrm>
            <a:off x="7126241" y="4100202"/>
            <a:ext cx="856653"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b="0" strike="noStrike" spc="-1" dirty="0">
                <a:solidFill>
                  <a:srgbClr val="000000"/>
                </a:solidFill>
                <a:latin typeface="Calibri"/>
                <a:ea typeface="DejaVu Sans"/>
              </a:rPr>
              <a:t>Refined Text</a:t>
            </a:r>
          </a:p>
        </p:txBody>
      </p:sp>
      <p:cxnSp>
        <p:nvCxnSpPr>
          <p:cNvPr id="2" name="Straight Arrow Connector 1">
            <a:extLst>
              <a:ext uri="{FF2B5EF4-FFF2-40B4-BE49-F238E27FC236}">
                <a16:creationId xmlns:a16="http://schemas.microsoft.com/office/drawing/2014/main" id="{56C1FED2-05A8-D79E-789E-305B23114FC7}"/>
              </a:ext>
            </a:extLst>
          </p:cNvPr>
          <p:cNvCxnSpPr>
            <a:cxnSpLocks/>
          </p:cNvCxnSpPr>
          <p:nvPr/>
        </p:nvCxnSpPr>
        <p:spPr>
          <a:xfrm>
            <a:off x="7154421" y="4314299"/>
            <a:ext cx="81855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 name="TextBox 158">
            <a:extLst>
              <a:ext uri="{FF2B5EF4-FFF2-40B4-BE49-F238E27FC236}">
                <a16:creationId xmlns:a16="http://schemas.microsoft.com/office/drawing/2014/main" id="{720F33CB-1F10-B1AD-230B-424CBD6367F2}"/>
              </a:ext>
            </a:extLst>
          </p:cNvPr>
          <p:cNvSpPr/>
          <p:nvPr/>
        </p:nvSpPr>
        <p:spPr>
          <a:xfrm>
            <a:off x="5637643" y="3317625"/>
            <a:ext cx="918771" cy="26015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1100" b="0" strike="noStrike" spc="-1" dirty="0">
                <a:solidFill>
                  <a:srgbClr val="000000"/>
                </a:solidFill>
                <a:latin typeface="Calibri"/>
                <a:ea typeface="DejaVu Sans"/>
              </a:rPr>
              <a:t>Meaning</a:t>
            </a:r>
            <a:endParaRPr lang="it-IT" sz="1100" b="0" strike="noStrike" spc="-1" dirty="0">
              <a:latin typeface="Arial"/>
            </a:endParaRPr>
          </a:p>
        </p:txBody>
      </p:sp>
      <p:sp>
        <p:nvSpPr>
          <p:cNvPr id="6" name="Rectangle 91">
            <a:extLst>
              <a:ext uri="{FF2B5EF4-FFF2-40B4-BE49-F238E27FC236}">
                <a16:creationId xmlns:a16="http://schemas.microsoft.com/office/drawing/2014/main" id="{517490F4-354B-D4FA-6138-FFF6DEA08B90}"/>
              </a:ext>
            </a:extLst>
          </p:cNvPr>
          <p:cNvSpPr/>
          <p:nvPr/>
        </p:nvSpPr>
        <p:spPr>
          <a:xfrm>
            <a:off x="5122731" y="1618291"/>
            <a:ext cx="612329" cy="1121033"/>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100" spc="-1" dirty="0">
                <a:solidFill>
                  <a:srgbClr val="000000"/>
                </a:solidFill>
                <a:latin typeface="Calibri"/>
                <a:ea typeface="DejaVu Sans"/>
              </a:rPr>
              <a:t>Full Environment</a:t>
            </a:r>
            <a:endParaRPr lang="it-IT" sz="1100" spc="-1" dirty="0">
              <a:solidFill>
                <a:srgbClr val="000000"/>
              </a:solidFill>
              <a:latin typeface="Calibri"/>
              <a:ea typeface="DejaVu Sans"/>
            </a:endParaRPr>
          </a:p>
          <a:p>
            <a:pPr algn="ctr"/>
            <a:r>
              <a:rPr lang="en-GB" sz="1100" spc="-1" dirty="0">
                <a:solidFill>
                  <a:srgbClr val="000000"/>
                </a:solidFill>
                <a:latin typeface="Calibri"/>
                <a:ea typeface="DejaVu Sans"/>
              </a:rPr>
              <a:t>Representation</a:t>
            </a:r>
            <a:endParaRPr lang="it-IT" sz="1100" spc="-1" dirty="0">
              <a:solidFill>
                <a:srgbClr val="000000"/>
              </a:solidFill>
              <a:latin typeface="Calibri"/>
              <a:ea typeface="DejaVu Sans"/>
            </a:endParaRPr>
          </a:p>
          <a:p>
            <a:pPr algn="ctr"/>
            <a:r>
              <a:rPr lang="en-GB" sz="1100" spc="-1" dirty="0">
                <a:solidFill>
                  <a:srgbClr val="000000"/>
                </a:solidFill>
                <a:latin typeface="Calibri"/>
                <a:ea typeface="DejaVu Sans"/>
              </a:rPr>
              <a:t>Viewer</a:t>
            </a:r>
            <a:endParaRPr lang="it-IT" sz="1100" spc="-1" dirty="0">
              <a:solidFill>
                <a:srgbClr val="000000"/>
              </a:solidFill>
              <a:latin typeface="Calibri"/>
              <a:ea typeface="DejaVu Sans"/>
            </a:endParaRPr>
          </a:p>
        </p:txBody>
      </p:sp>
      <p:sp>
        <p:nvSpPr>
          <p:cNvPr id="7" name="TextBox 127">
            <a:extLst>
              <a:ext uri="{FF2B5EF4-FFF2-40B4-BE49-F238E27FC236}">
                <a16:creationId xmlns:a16="http://schemas.microsoft.com/office/drawing/2014/main" id="{0F9B9F20-E920-055D-F617-F81DDAE0C850}"/>
              </a:ext>
            </a:extLst>
          </p:cNvPr>
          <p:cNvSpPr/>
          <p:nvPr/>
        </p:nvSpPr>
        <p:spPr>
          <a:xfrm>
            <a:off x="2949387" y="2046075"/>
            <a:ext cx="2174341"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100" b="0" strike="noStrike" spc="-1" dirty="0">
                <a:solidFill>
                  <a:srgbClr val="000000"/>
                </a:solidFill>
                <a:latin typeface="Calibri"/>
                <a:ea typeface="DejaVu Sans"/>
              </a:rPr>
              <a:t>Full Environment Representation</a:t>
            </a:r>
            <a:endParaRPr lang="it-IT" sz="1100" b="0" strike="noStrike" spc="-1" dirty="0">
              <a:latin typeface="Arial"/>
            </a:endParaRPr>
          </a:p>
        </p:txBody>
      </p:sp>
      <p:sp>
        <p:nvSpPr>
          <p:cNvPr id="8" name="TextBox 239">
            <a:extLst>
              <a:ext uri="{FF2B5EF4-FFF2-40B4-BE49-F238E27FC236}">
                <a16:creationId xmlns:a16="http://schemas.microsoft.com/office/drawing/2014/main" id="{ED519B1C-0659-18B7-1183-76AC58E8FB1B}"/>
              </a:ext>
            </a:extLst>
          </p:cNvPr>
          <p:cNvSpPr/>
          <p:nvPr/>
        </p:nvSpPr>
        <p:spPr>
          <a:xfrm>
            <a:off x="10027472" y="1536167"/>
            <a:ext cx="797618"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b="0" strike="noStrike" spc="-1" dirty="0">
                <a:solidFill>
                  <a:srgbClr val="000000"/>
                </a:solidFill>
                <a:latin typeface="Calibri"/>
                <a:ea typeface="DejaVu Sans"/>
              </a:rPr>
              <a:t>FER  Audio</a:t>
            </a:r>
            <a:endParaRPr lang="it-IT" sz="1100" b="0" strike="noStrike" spc="-1" dirty="0">
              <a:latin typeface="Arial"/>
            </a:endParaRPr>
          </a:p>
        </p:txBody>
      </p:sp>
      <p:sp>
        <p:nvSpPr>
          <p:cNvPr id="10" name="TextBox 9">
            <a:extLst>
              <a:ext uri="{FF2B5EF4-FFF2-40B4-BE49-F238E27FC236}">
                <a16:creationId xmlns:a16="http://schemas.microsoft.com/office/drawing/2014/main" id="{68AD865F-5BA8-D00E-5423-3F37534A71C7}"/>
              </a:ext>
            </a:extLst>
          </p:cNvPr>
          <p:cNvSpPr txBox="1"/>
          <p:nvPr/>
        </p:nvSpPr>
        <p:spPr>
          <a:xfrm>
            <a:off x="2286438" y="1572253"/>
            <a:ext cx="2842980" cy="261610"/>
          </a:xfrm>
          <a:prstGeom prst="rect">
            <a:avLst/>
          </a:prstGeom>
          <a:noFill/>
        </p:spPr>
        <p:txBody>
          <a:bodyPr wrap="square" rtlCol="0">
            <a:spAutoFit/>
          </a:bodyPr>
          <a:lstStyle/>
          <a:p>
            <a:pPr algn="ctr"/>
            <a:r>
              <a:rPr lang="en-US" sz="1100" b="0" strike="noStrike" spc="-1" dirty="0">
                <a:solidFill>
                  <a:srgbClr val="000000"/>
                </a:solidFill>
                <a:latin typeface="Calibri"/>
                <a:ea typeface="DejaVu Sans"/>
              </a:rPr>
              <a:t>Full Environment Representation</a:t>
            </a:r>
            <a:r>
              <a:rPr lang="it-IT" sz="1100" dirty="0">
                <a:latin typeface="Calibri" panose="020F0502020204030204" pitchFamily="34" charset="0"/>
                <a:cs typeface="Calibri" panose="020F0502020204030204" pitchFamily="34" charset="0"/>
              </a:rPr>
              <a:t> Commands</a:t>
            </a:r>
          </a:p>
        </p:txBody>
      </p:sp>
      <p:cxnSp>
        <p:nvCxnSpPr>
          <p:cNvPr id="11" name="Straight Connector 10">
            <a:extLst>
              <a:ext uri="{FF2B5EF4-FFF2-40B4-BE49-F238E27FC236}">
                <a16:creationId xmlns:a16="http://schemas.microsoft.com/office/drawing/2014/main" id="{D6BA2BA4-BB96-F009-5AFC-2938C0B096B7}"/>
              </a:ext>
            </a:extLst>
          </p:cNvPr>
          <p:cNvCxnSpPr/>
          <p:nvPr/>
        </p:nvCxnSpPr>
        <p:spPr>
          <a:xfrm>
            <a:off x="5753211" y="2300464"/>
            <a:ext cx="5030193"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3" name="TextBox 239">
            <a:extLst>
              <a:ext uri="{FF2B5EF4-FFF2-40B4-BE49-F238E27FC236}">
                <a16:creationId xmlns:a16="http://schemas.microsoft.com/office/drawing/2014/main" id="{CF2C0B50-EAAC-95B2-515A-CA36E8364DF7}"/>
              </a:ext>
            </a:extLst>
          </p:cNvPr>
          <p:cNvSpPr/>
          <p:nvPr/>
        </p:nvSpPr>
        <p:spPr>
          <a:xfrm>
            <a:off x="10037867" y="2035570"/>
            <a:ext cx="797618" cy="2601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b="0" strike="noStrike" spc="-1" dirty="0">
                <a:solidFill>
                  <a:srgbClr val="000000"/>
                </a:solidFill>
                <a:latin typeface="Calibri"/>
                <a:ea typeface="DejaVu Sans"/>
              </a:rPr>
              <a:t>FER  Visual</a:t>
            </a:r>
            <a:endParaRPr lang="it-IT" sz="1100" b="0" strike="noStrike" spc="-1" dirty="0">
              <a:latin typeface="Arial"/>
            </a:endParaRPr>
          </a:p>
        </p:txBody>
      </p:sp>
      <p:cxnSp>
        <p:nvCxnSpPr>
          <p:cNvPr id="18" name="Straight Connector 17">
            <a:extLst>
              <a:ext uri="{FF2B5EF4-FFF2-40B4-BE49-F238E27FC236}">
                <a16:creationId xmlns:a16="http://schemas.microsoft.com/office/drawing/2014/main" id="{3A652442-0049-DC2D-269D-9A1EB5469757}"/>
              </a:ext>
            </a:extLst>
          </p:cNvPr>
          <p:cNvCxnSpPr/>
          <p:nvPr/>
        </p:nvCxnSpPr>
        <p:spPr>
          <a:xfrm>
            <a:off x="5751295" y="1833182"/>
            <a:ext cx="5030193"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0" name="Rectangle 175">
            <a:extLst>
              <a:ext uri="{FF2B5EF4-FFF2-40B4-BE49-F238E27FC236}">
                <a16:creationId xmlns:a16="http://schemas.microsoft.com/office/drawing/2014/main" id="{BC0436A7-8CDF-7C58-8950-B1A71C4126BD}"/>
              </a:ext>
            </a:extLst>
          </p:cNvPr>
          <p:cNvSpPr/>
          <p:nvPr/>
        </p:nvSpPr>
        <p:spPr>
          <a:xfrm>
            <a:off x="1070780" y="1536167"/>
            <a:ext cx="532088" cy="1367339"/>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100" b="0" strike="noStrike" spc="-1" dirty="0">
                <a:solidFill>
                  <a:srgbClr val="000000"/>
                </a:solidFill>
                <a:latin typeface="Calibri"/>
                <a:ea typeface="DejaVu Sans"/>
              </a:rPr>
              <a:t>Autonomous Motion </a:t>
            </a:r>
            <a:r>
              <a:rPr lang="en-GB" sz="1100" spc="-1" dirty="0">
                <a:solidFill>
                  <a:srgbClr val="000000"/>
                </a:solidFill>
                <a:latin typeface="Calibri"/>
                <a:ea typeface="DejaVu Sans"/>
              </a:rPr>
              <a:t>Subsystem</a:t>
            </a:r>
            <a:endParaRPr lang="it-IT" sz="1100" b="0" strike="noStrike" spc="-1" dirty="0">
              <a:latin typeface="Arial"/>
            </a:endParaRPr>
          </a:p>
        </p:txBody>
      </p:sp>
      <p:cxnSp>
        <p:nvCxnSpPr>
          <p:cNvPr id="22" name="Straight Connector 21">
            <a:extLst>
              <a:ext uri="{FF2B5EF4-FFF2-40B4-BE49-F238E27FC236}">
                <a16:creationId xmlns:a16="http://schemas.microsoft.com/office/drawing/2014/main" id="{12F95243-0DBC-AB70-4017-B84805F05B39}"/>
              </a:ext>
            </a:extLst>
          </p:cNvPr>
          <p:cNvCxnSpPr>
            <a:cxnSpLocks/>
          </p:cNvCxnSpPr>
          <p:nvPr/>
        </p:nvCxnSpPr>
        <p:spPr>
          <a:xfrm flipV="1">
            <a:off x="1591050" y="2306745"/>
            <a:ext cx="3558290"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1" name="TextBox 94">
            <a:extLst>
              <a:ext uri="{FF2B5EF4-FFF2-40B4-BE49-F238E27FC236}">
                <a16:creationId xmlns:a16="http://schemas.microsoft.com/office/drawing/2014/main" id="{D4D55F50-E837-B60F-0B1D-8C6E285D7775}"/>
              </a:ext>
            </a:extLst>
          </p:cNvPr>
          <p:cNvSpPr/>
          <p:nvPr/>
        </p:nvSpPr>
        <p:spPr>
          <a:xfrm>
            <a:off x="10062585" y="4652687"/>
            <a:ext cx="708311"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b="0" strike="noStrike" spc="-1" dirty="0">
                <a:solidFill>
                  <a:srgbClr val="000000"/>
                </a:solidFill>
                <a:latin typeface="Calibri" panose="020F0502020204030204" pitchFamily="34" charset="0"/>
                <a:ea typeface="DejaVu Sans"/>
                <a:cs typeface="Calibri" panose="020F0502020204030204" pitchFamily="34" charset="0"/>
              </a:rPr>
              <a:t>Machine </a:t>
            </a:r>
            <a:endParaRPr lang="it-IT" sz="1100" b="0" strike="noStrike" spc="-1" dirty="0">
              <a:latin typeface="Calibri" panose="020F0502020204030204" pitchFamily="34" charset="0"/>
              <a:cs typeface="Calibri" panose="020F0502020204030204" pitchFamily="34" charset="0"/>
            </a:endParaRPr>
          </a:p>
          <a:p>
            <a:pPr algn="ctr">
              <a:lnSpc>
                <a:spcPct val="100000"/>
              </a:lnSpc>
              <a:buNone/>
            </a:pPr>
            <a:r>
              <a:rPr lang="it-IT" sz="1100" b="0" strike="noStrike" spc="-1" dirty="0">
                <a:latin typeface="Calibri" panose="020F0502020204030204" pitchFamily="34" charset="0"/>
                <a:cs typeface="Calibri" panose="020F0502020204030204" pitchFamily="34" charset="0"/>
              </a:rPr>
              <a:t>Text </a:t>
            </a:r>
          </a:p>
        </p:txBody>
      </p:sp>
      <p:cxnSp>
        <p:nvCxnSpPr>
          <p:cNvPr id="45" name="Straight Connector 44">
            <a:extLst>
              <a:ext uri="{FF2B5EF4-FFF2-40B4-BE49-F238E27FC236}">
                <a16:creationId xmlns:a16="http://schemas.microsoft.com/office/drawing/2014/main" id="{B7AE4D38-F6D5-8510-DBAD-6232B7919F85}"/>
              </a:ext>
            </a:extLst>
          </p:cNvPr>
          <p:cNvCxnSpPr>
            <a:cxnSpLocks/>
          </p:cNvCxnSpPr>
          <p:nvPr/>
        </p:nvCxnSpPr>
        <p:spPr>
          <a:xfrm flipV="1">
            <a:off x="1669431" y="1836476"/>
            <a:ext cx="3453784"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7" name="Straight Connector 46">
            <a:extLst>
              <a:ext uri="{FF2B5EF4-FFF2-40B4-BE49-F238E27FC236}">
                <a16:creationId xmlns:a16="http://schemas.microsoft.com/office/drawing/2014/main" id="{D226605D-A609-99ED-8EC8-50C95A13F5E7}"/>
              </a:ext>
            </a:extLst>
          </p:cNvPr>
          <p:cNvCxnSpPr>
            <a:cxnSpLocks/>
          </p:cNvCxnSpPr>
          <p:nvPr/>
        </p:nvCxnSpPr>
        <p:spPr>
          <a:xfrm flipV="1">
            <a:off x="8496965" y="4849645"/>
            <a:ext cx="2312955"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7" name="Straight Connector 16">
            <a:extLst>
              <a:ext uri="{FF2B5EF4-FFF2-40B4-BE49-F238E27FC236}">
                <a16:creationId xmlns:a16="http://schemas.microsoft.com/office/drawing/2014/main" id="{7A988DA6-6A74-9259-42C4-7EA22FB7176C}"/>
              </a:ext>
            </a:extLst>
          </p:cNvPr>
          <p:cNvCxnSpPr/>
          <p:nvPr/>
        </p:nvCxnSpPr>
        <p:spPr>
          <a:xfrm>
            <a:off x="6632329" y="3582142"/>
            <a:ext cx="55012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01AC644F-F50D-D984-DFE3-0A1BE6F30F87}"/>
              </a:ext>
            </a:extLst>
          </p:cNvPr>
          <p:cNvCxnSpPr>
            <a:cxnSpLocks/>
          </p:cNvCxnSpPr>
          <p:nvPr/>
        </p:nvCxnSpPr>
        <p:spPr>
          <a:xfrm>
            <a:off x="8512135" y="5342115"/>
            <a:ext cx="81855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2" name="Straight Arrow Connector 41">
            <a:extLst>
              <a:ext uri="{FF2B5EF4-FFF2-40B4-BE49-F238E27FC236}">
                <a16:creationId xmlns:a16="http://schemas.microsoft.com/office/drawing/2014/main" id="{3F7FC2D6-FA24-201F-BB93-551F33C48696}"/>
              </a:ext>
            </a:extLst>
          </p:cNvPr>
          <p:cNvCxnSpPr>
            <a:cxnSpLocks/>
          </p:cNvCxnSpPr>
          <p:nvPr/>
        </p:nvCxnSpPr>
        <p:spPr>
          <a:xfrm>
            <a:off x="8520844" y="6147933"/>
            <a:ext cx="81855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9" name="Rectangle 175">
            <a:extLst>
              <a:ext uri="{FF2B5EF4-FFF2-40B4-BE49-F238E27FC236}">
                <a16:creationId xmlns:a16="http://schemas.microsoft.com/office/drawing/2014/main" id="{B1036FFA-25E5-2BAA-FD46-DBA91952256C}"/>
              </a:ext>
            </a:extLst>
          </p:cNvPr>
          <p:cNvSpPr/>
          <p:nvPr/>
        </p:nvSpPr>
        <p:spPr>
          <a:xfrm>
            <a:off x="10125814" y="2421719"/>
            <a:ext cx="544503" cy="799986"/>
          </a:xfrm>
          <a:prstGeom prst="rect">
            <a:avLst/>
          </a:prstGeom>
          <a:solidFill>
            <a:schemeClr val="accent5">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 lIns="90000" tIns="45000" rIns="90000" bIns="45000" anchor="ctr">
            <a:noAutofit/>
          </a:bodyPr>
          <a:lstStyle/>
          <a:p>
            <a:pPr algn="ctr">
              <a:lnSpc>
                <a:spcPct val="100000"/>
              </a:lnSpc>
              <a:buNone/>
            </a:pPr>
            <a:r>
              <a:rPr lang="en-GB" sz="1100" spc="-1" dirty="0">
                <a:solidFill>
                  <a:schemeClr val="bg1"/>
                </a:solidFill>
                <a:latin typeface="Calibri"/>
                <a:ea typeface="DejaVu Sans"/>
              </a:rPr>
              <a:t>R</a:t>
            </a:r>
            <a:r>
              <a:rPr lang="en-GB" sz="1100" b="0" strike="noStrike" spc="-1" dirty="0">
                <a:solidFill>
                  <a:schemeClr val="bg1"/>
                </a:solidFill>
                <a:latin typeface="Calibri"/>
                <a:ea typeface="DejaVu Sans"/>
              </a:rPr>
              <a:t>emote HCIs</a:t>
            </a:r>
            <a:endParaRPr lang="it-IT" sz="1100" b="0" strike="noStrike" spc="-1" dirty="0">
              <a:solidFill>
                <a:schemeClr val="bg1"/>
              </a:solidFill>
              <a:latin typeface="Arial"/>
            </a:endParaRPr>
          </a:p>
        </p:txBody>
      </p:sp>
      <p:cxnSp>
        <p:nvCxnSpPr>
          <p:cNvPr id="43" name="Straight Connector 42">
            <a:extLst>
              <a:ext uri="{FF2B5EF4-FFF2-40B4-BE49-F238E27FC236}">
                <a16:creationId xmlns:a16="http://schemas.microsoft.com/office/drawing/2014/main" id="{86A28359-3BD4-1064-B541-CC0566A30D72}"/>
              </a:ext>
            </a:extLst>
          </p:cNvPr>
          <p:cNvCxnSpPr/>
          <p:nvPr/>
        </p:nvCxnSpPr>
        <p:spPr>
          <a:xfrm>
            <a:off x="8519680" y="2845143"/>
            <a:ext cx="1625518" cy="1395"/>
          </a:xfrm>
          <a:prstGeom prst="line">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sp>
        <p:nvSpPr>
          <p:cNvPr id="48" name="TextBox 177">
            <a:extLst>
              <a:ext uri="{FF2B5EF4-FFF2-40B4-BE49-F238E27FC236}">
                <a16:creationId xmlns:a16="http://schemas.microsoft.com/office/drawing/2014/main" id="{92DACB08-1E4F-F1A2-7DAC-C74D332F65CC}"/>
              </a:ext>
            </a:extLst>
          </p:cNvPr>
          <p:cNvSpPr/>
          <p:nvPr/>
        </p:nvSpPr>
        <p:spPr>
          <a:xfrm>
            <a:off x="8548471" y="2642853"/>
            <a:ext cx="1437367"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100" b="0" strike="noStrike" spc="-1" dirty="0">
                <a:solidFill>
                  <a:srgbClr val="000000"/>
                </a:solidFill>
                <a:latin typeface="Calibri"/>
                <a:ea typeface="DejaVu Sans"/>
              </a:rPr>
              <a:t>Inter HCI</a:t>
            </a:r>
          </a:p>
          <a:p>
            <a:pPr algn="ctr">
              <a:lnSpc>
                <a:spcPct val="100000"/>
              </a:lnSpc>
              <a:buNone/>
            </a:pPr>
            <a:r>
              <a:rPr lang="it-IT" sz="1100" b="0" strike="noStrike" spc="-1" dirty="0">
                <a:latin typeface="Arial"/>
              </a:rPr>
              <a:t>Information</a:t>
            </a:r>
          </a:p>
        </p:txBody>
      </p:sp>
      <p:sp>
        <p:nvSpPr>
          <p:cNvPr id="23" name="Title 22">
            <a:extLst>
              <a:ext uri="{FF2B5EF4-FFF2-40B4-BE49-F238E27FC236}">
                <a16:creationId xmlns:a16="http://schemas.microsoft.com/office/drawing/2014/main" id="{24151DA7-D5F0-1923-DFC8-73C98FAB2F7F}"/>
              </a:ext>
            </a:extLst>
          </p:cNvPr>
          <p:cNvSpPr>
            <a:spLocks noGrp="1"/>
          </p:cNvSpPr>
          <p:nvPr>
            <p:ph type="title"/>
          </p:nvPr>
        </p:nvSpPr>
        <p:spPr/>
        <p:txBody>
          <a:bodyPr/>
          <a:lstStyle/>
          <a:p>
            <a:r>
              <a:rPr lang="en-US" dirty="0"/>
              <a:t>2. Reference Architecture of Human-CAV Interaction</a:t>
            </a:r>
            <a:endParaRPr lang="en-150" dirty="0"/>
          </a:p>
        </p:txBody>
      </p:sp>
      <p:cxnSp>
        <p:nvCxnSpPr>
          <p:cNvPr id="24" name="Straight Connector 23">
            <a:extLst>
              <a:ext uri="{FF2B5EF4-FFF2-40B4-BE49-F238E27FC236}">
                <a16:creationId xmlns:a16="http://schemas.microsoft.com/office/drawing/2014/main" id="{DCE4E9D8-6E93-6D39-2F20-7186B7AEAB5F}"/>
              </a:ext>
            </a:extLst>
          </p:cNvPr>
          <p:cNvCxnSpPr/>
          <p:nvPr/>
        </p:nvCxnSpPr>
        <p:spPr>
          <a:xfrm>
            <a:off x="6610553" y="4309306"/>
            <a:ext cx="550125"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37200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4E88-BF69-CEA6-5CCE-DC084EBC8DAE}"/>
              </a:ext>
            </a:extLst>
          </p:cNvPr>
          <p:cNvSpPr>
            <a:spLocks noGrp="1"/>
          </p:cNvSpPr>
          <p:nvPr>
            <p:ph type="title"/>
          </p:nvPr>
        </p:nvSpPr>
        <p:spPr>
          <a:xfrm>
            <a:off x="1321904" y="301380"/>
            <a:ext cx="10182707" cy="1280890"/>
          </a:xfrm>
        </p:spPr>
        <p:txBody>
          <a:bodyPr>
            <a:normAutofit/>
          </a:bodyPr>
          <a:lstStyle/>
          <a:p>
            <a:r>
              <a:rPr lang="en-US" dirty="0">
                <a:effectLst/>
                <a:ea typeface="SimSun" panose="02010600030101010101" pitchFamily="2" charset="-122"/>
              </a:rPr>
              <a:t>3. </a:t>
            </a:r>
            <a:r>
              <a:rPr lang="x-none" dirty="0">
                <a:effectLst/>
                <a:ea typeface="SimSun" panose="02010600030101010101" pitchFamily="2" charset="-122"/>
              </a:rPr>
              <a:t>I/O Data of </a:t>
            </a:r>
            <a:r>
              <a:rPr lang="en-US" dirty="0"/>
              <a:t>Human-CAV Interaction</a:t>
            </a:r>
            <a:endParaRPr lang="en-150" dirty="0"/>
          </a:p>
        </p:txBody>
      </p:sp>
      <p:sp>
        <p:nvSpPr>
          <p:cNvPr id="3" name="Date Placeholder 2">
            <a:extLst>
              <a:ext uri="{FF2B5EF4-FFF2-40B4-BE49-F238E27FC236}">
                <a16:creationId xmlns:a16="http://schemas.microsoft.com/office/drawing/2014/main" id="{D0267DC8-2655-B090-D3BB-52F1C9206445}"/>
              </a:ext>
            </a:extLst>
          </p:cNvPr>
          <p:cNvSpPr>
            <a:spLocks noGrp="1"/>
          </p:cNvSpPr>
          <p:nvPr>
            <p:ph type="dt" sz="half" idx="10"/>
          </p:nvPr>
        </p:nvSpPr>
        <p:spPr/>
        <p:txBody>
          <a:bodyPr/>
          <a:lstStyle/>
          <a:p>
            <a:fld id="{42AC49D9-311B-4A4C-B975-9A6E535768C4}" type="datetime5">
              <a:rPr lang="en-US" smtClean="0"/>
              <a:t>23-Aug-1</a:t>
            </a:fld>
            <a:endParaRPr lang="en-US" dirty="0"/>
          </a:p>
        </p:txBody>
      </p:sp>
      <p:sp>
        <p:nvSpPr>
          <p:cNvPr id="4" name="Slide Number Placeholder 3">
            <a:extLst>
              <a:ext uri="{FF2B5EF4-FFF2-40B4-BE49-F238E27FC236}">
                <a16:creationId xmlns:a16="http://schemas.microsoft.com/office/drawing/2014/main" id="{3813017D-21A4-2124-5BE9-8C5BEE9926A2}"/>
              </a:ext>
            </a:extLst>
          </p:cNvPr>
          <p:cNvSpPr>
            <a:spLocks noGrp="1"/>
          </p:cNvSpPr>
          <p:nvPr>
            <p:ph type="sldNum" sz="quarter" idx="12"/>
          </p:nvPr>
        </p:nvSpPr>
        <p:spPr>
          <a:xfrm>
            <a:off x="10071545" y="6240486"/>
            <a:ext cx="558914" cy="45719"/>
          </a:xfrm>
        </p:spPr>
        <p:txBody>
          <a:bodyPr/>
          <a:lstStyle/>
          <a:p>
            <a:fld id="{D57F1E4F-1CFF-5643-939E-217C01CDF565}" type="slidenum">
              <a:rPr lang="en-US" smtClean="0"/>
              <a:pPr/>
              <a:t>25</a:t>
            </a:fld>
            <a:endParaRPr lang="en-US" dirty="0"/>
          </a:p>
        </p:txBody>
      </p:sp>
      <p:sp>
        <p:nvSpPr>
          <p:cNvPr id="6" name="Content Placeholder 2">
            <a:extLst>
              <a:ext uri="{FF2B5EF4-FFF2-40B4-BE49-F238E27FC236}">
                <a16:creationId xmlns:a16="http://schemas.microsoft.com/office/drawing/2014/main" id="{4C895A5A-CC7A-646F-D6F6-BE1D7F17BE0A}"/>
              </a:ext>
            </a:extLst>
          </p:cNvPr>
          <p:cNvSpPr txBox="1">
            <a:spLocks/>
          </p:cNvSpPr>
          <p:nvPr/>
        </p:nvSpPr>
        <p:spPr>
          <a:xfrm>
            <a:off x="1321905" y="6243919"/>
            <a:ext cx="5473342" cy="61408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MPAI welcomes comments and proposals.</a:t>
            </a:r>
          </a:p>
          <a:p>
            <a:pPr marL="0" indent="0">
              <a:buFont typeface="Wingdings 3" charset="2"/>
              <a:buNone/>
            </a:pPr>
            <a:endParaRPr lang="en-GB" dirty="0"/>
          </a:p>
        </p:txBody>
      </p:sp>
      <p:graphicFrame>
        <p:nvGraphicFramePr>
          <p:cNvPr id="7" name="Table 6">
            <a:extLst>
              <a:ext uri="{FF2B5EF4-FFF2-40B4-BE49-F238E27FC236}">
                <a16:creationId xmlns:a16="http://schemas.microsoft.com/office/drawing/2014/main" id="{2DCFAB9D-E096-AD55-D371-339E79864114}"/>
              </a:ext>
            </a:extLst>
          </p:cNvPr>
          <p:cNvGraphicFramePr>
            <a:graphicFrameLocks noGrp="1"/>
          </p:cNvGraphicFramePr>
          <p:nvPr>
            <p:extLst>
              <p:ext uri="{D42A27DB-BD31-4B8C-83A1-F6EECF244321}">
                <p14:modId xmlns:p14="http://schemas.microsoft.com/office/powerpoint/2010/main" val="3281072901"/>
              </p:ext>
            </p:extLst>
          </p:nvPr>
        </p:nvGraphicFramePr>
        <p:xfrm>
          <a:off x="870856" y="1504410"/>
          <a:ext cx="11207933" cy="4389120"/>
        </p:xfrm>
        <a:graphic>
          <a:graphicData uri="http://schemas.openxmlformats.org/drawingml/2006/table">
            <a:tbl>
              <a:tblPr firstRow="1" firstCol="1" bandRow="1">
                <a:tableStyleId>{5C22544A-7EE6-4342-B048-85BDC9FD1C3A}</a:tableStyleId>
              </a:tblPr>
              <a:tblGrid>
                <a:gridCol w="2928429">
                  <a:extLst>
                    <a:ext uri="{9D8B030D-6E8A-4147-A177-3AD203B41FA5}">
                      <a16:colId xmlns:a16="http://schemas.microsoft.com/office/drawing/2014/main" val="368744683"/>
                    </a:ext>
                  </a:extLst>
                </a:gridCol>
                <a:gridCol w="3022856">
                  <a:extLst>
                    <a:ext uri="{9D8B030D-6E8A-4147-A177-3AD203B41FA5}">
                      <a16:colId xmlns:a16="http://schemas.microsoft.com/office/drawing/2014/main" val="2831099072"/>
                    </a:ext>
                  </a:extLst>
                </a:gridCol>
                <a:gridCol w="5256648">
                  <a:extLst>
                    <a:ext uri="{9D8B030D-6E8A-4147-A177-3AD203B41FA5}">
                      <a16:colId xmlns:a16="http://schemas.microsoft.com/office/drawing/2014/main" val="909075567"/>
                    </a:ext>
                  </a:extLst>
                </a:gridCol>
              </a:tblGrid>
              <a:tr h="156998">
                <a:tc>
                  <a:txBody>
                    <a:bodyPr/>
                    <a:lstStyle/>
                    <a:p>
                      <a:pPr algn="ctr"/>
                      <a:r>
                        <a:rPr lang="en-GB" sz="1600" dirty="0">
                          <a:effectLst/>
                          <a:latin typeface="Calibri" panose="020F0502020204030204" pitchFamily="34" charset="0"/>
                          <a:cs typeface="Calibri" panose="020F0502020204030204" pitchFamily="34" charset="0"/>
                        </a:rPr>
                        <a:t>Input data</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5">
                        <a:lumMod val="75000"/>
                      </a:schemeClr>
                    </a:solidFill>
                  </a:tcPr>
                </a:tc>
                <a:tc>
                  <a:txBody>
                    <a:bodyPr/>
                    <a:lstStyle/>
                    <a:p>
                      <a:pPr algn="ctr"/>
                      <a:r>
                        <a:rPr lang="en-GB" sz="1600" dirty="0">
                          <a:effectLst/>
                          <a:latin typeface="Calibri" panose="020F0502020204030204" pitchFamily="34" charset="0"/>
                          <a:cs typeface="Calibri" panose="020F0502020204030204" pitchFamily="34" charset="0"/>
                        </a:rPr>
                        <a:t>From</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5">
                        <a:lumMod val="75000"/>
                      </a:schemeClr>
                    </a:solidFill>
                  </a:tcPr>
                </a:tc>
                <a:tc>
                  <a:txBody>
                    <a:bodyPr/>
                    <a:lstStyle/>
                    <a:p>
                      <a:pPr algn="ctr"/>
                      <a:r>
                        <a:rPr lang="en-GB" sz="1600" dirty="0">
                          <a:effectLst/>
                          <a:latin typeface="Calibri" panose="020F0502020204030204" pitchFamily="34" charset="0"/>
                          <a:cs typeface="Calibri" panose="020F0502020204030204" pitchFamily="34" charset="0"/>
                        </a:rPr>
                        <a:t>Comment</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5">
                        <a:lumMod val="75000"/>
                      </a:schemeClr>
                    </a:solidFill>
                  </a:tcPr>
                </a:tc>
                <a:extLst>
                  <a:ext uri="{0D108BD9-81ED-4DB2-BD59-A6C34878D82A}">
                    <a16:rowId xmlns:a16="http://schemas.microsoft.com/office/drawing/2014/main" val="3147803642"/>
                  </a:ext>
                </a:extLst>
              </a:tr>
              <a:tr h="176349">
                <a:tc>
                  <a:txBody>
                    <a:bodyPr/>
                    <a:lstStyle/>
                    <a:p>
                      <a:r>
                        <a:rPr lang="en-GB" sz="1600">
                          <a:effectLst/>
                          <a:latin typeface="Calibri" panose="020F0502020204030204" pitchFamily="34" charset="0"/>
                          <a:cs typeface="Calibri" panose="020F0502020204030204" pitchFamily="34" charset="0"/>
                        </a:rPr>
                        <a:t>Full Environment Representation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r>
                        <a:rPr lang="en-GB" sz="1600">
                          <a:effectLst/>
                          <a:latin typeface="Calibri" panose="020F0502020204030204" pitchFamily="34" charset="0"/>
                          <a:cs typeface="Calibri" panose="020F0502020204030204" pitchFamily="34" charset="0"/>
                        </a:rPr>
                        <a:t>Autonomous Motion Subsystem</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r>
                        <a:rPr lang="en-GB" sz="1600">
                          <a:effectLst/>
                          <a:latin typeface="Calibri" panose="020F0502020204030204" pitchFamily="34" charset="0"/>
                          <a:cs typeface="Calibri" panose="020F0502020204030204" pitchFamily="34" charset="0"/>
                        </a:rPr>
                        <a:t>Rendered by Full Environment Representation Viewers</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1462219036"/>
                  </a:ext>
                </a:extLst>
              </a:tr>
              <a:tr h="176349">
                <a:tc>
                  <a:txBody>
                    <a:bodyPr/>
                    <a:lstStyle/>
                    <a:p>
                      <a:r>
                        <a:rPr lang="en-GB" sz="1600">
                          <a:effectLst/>
                          <a:latin typeface="Calibri" panose="020F0502020204030204" pitchFamily="34" charset="0"/>
                          <a:cs typeface="Calibri" panose="020F0502020204030204" pitchFamily="34" charset="0"/>
                        </a:rPr>
                        <a:t>Full Environment Representation Commands</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r>
                        <a:rPr lang="en-GB" sz="1600">
                          <a:effectLst/>
                          <a:latin typeface="Calibri" panose="020F0502020204030204" pitchFamily="34" charset="0"/>
                          <a:cs typeface="Calibri" panose="020F0502020204030204" pitchFamily="34" charset="0"/>
                        </a:rPr>
                        <a:t>Cabin Passengers </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r>
                        <a:rPr lang="en-GB" sz="1600">
                          <a:effectLst/>
                          <a:latin typeface="Calibri" panose="020F0502020204030204" pitchFamily="34" charset="0"/>
                          <a:cs typeface="Calibri" panose="020F0502020204030204" pitchFamily="34" charset="0"/>
                        </a:rPr>
                        <a:t>To control rendering of Full Environment Representation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202795713"/>
                  </a:ext>
                </a:extLst>
              </a:tr>
              <a:tr h="37012">
                <a:tc>
                  <a:txBody>
                    <a:bodyPr/>
                    <a:lstStyle/>
                    <a:p>
                      <a:r>
                        <a:rPr lang="en-GB" sz="1600">
                          <a:effectLst/>
                          <a:latin typeface="Calibri" panose="020F0502020204030204" pitchFamily="34" charset="0"/>
                          <a:cs typeface="Calibri" panose="020F0502020204030204" pitchFamily="34" charset="0"/>
                        </a:rPr>
                        <a:t>Audio (ESS)</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r>
                        <a:rPr lang="en-GB" sz="1600">
                          <a:effectLst/>
                          <a:latin typeface="Calibri" panose="020F0502020204030204" pitchFamily="34" charset="0"/>
                          <a:cs typeface="Calibri" panose="020F0502020204030204" pitchFamily="34" charset="0"/>
                        </a:rPr>
                        <a:t>Environment Sensing Subsystem</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r>
                        <a:rPr lang="en-GB" sz="1600" dirty="0">
                          <a:effectLst/>
                          <a:latin typeface="Calibri" panose="020F0502020204030204" pitchFamily="34" charset="0"/>
                          <a:cs typeface="Calibri" panose="020F0502020204030204" pitchFamily="34" charset="0"/>
                        </a:rPr>
                        <a:t>User authentication, User command, User conversation</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550565593"/>
                  </a:ext>
                </a:extLst>
              </a:tr>
              <a:tr h="176349">
                <a:tc>
                  <a:txBody>
                    <a:bodyPr/>
                    <a:lstStyle/>
                    <a:p>
                      <a:r>
                        <a:rPr lang="en-GB" sz="1600">
                          <a:effectLst/>
                          <a:latin typeface="Calibri" panose="020F0502020204030204" pitchFamily="34" charset="0"/>
                          <a:cs typeface="Calibri" panose="020F0502020204030204" pitchFamily="34" charset="0"/>
                        </a:rPr>
                        <a:t>Audio</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r>
                        <a:rPr lang="en-GB" sz="1600">
                          <a:effectLst/>
                          <a:latin typeface="Calibri" panose="020F0502020204030204" pitchFamily="34" charset="0"/>
                          <a:cs typeface="Calibri" panose="020F0502020204030204" pitchFamily="34" charset="0"/>
                        </a:rPr>
                        <a:t>Cabin Passengers</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r>
                        <a:rPr lang="en-GB" sz="1600" dirty="0">
                          <a:effectLst/>
                          <a:latin typeface="Calibri" panose="020F0502020204030204" pitchFamily="34" charset="0"/>
                          <a:cs typeface="Calibri" panose="020F0502020204030204" pitchFamily="34" charset="0"/>
                        </a:rPr>
                        <a:t>User’s social life, Commands/interaction with HCI</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800193800"/>
                  </a:ext>
                </a:extLst>
              </a:tr>
              <a:tr h="219892">
                <a:tc>
                  <a:txBody>
                    <a:bodyPr/>
                    <a:lstStyle/>
                    <a:p>
                      <a:r>
                        <a:rPr lang="en-GB" sz="1600">
                          <a:effectLst/>
                          <a:latin typeface="Calibri" panose="020F0502020204030204" pitchFamily="34" charset="0"/>
                          <a:cs typeface="Calibri" panose="020F0502020204030204" pitchFamily="34" charset="0"/>
                        </a:rPr>
                        <a:t>Video (ESS)</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r>
                        <a:rPr lang="en-GB" sz="1600">
                          <a:effectLst/>
                          <a:latin typeface="Calibri" panose="020F0502020204030204" pitchFamily="34" charset="0"/>
                          <a:cs typeface="Calibri" panose="020F0502020204030204" pitchFamily="34" charset="0"/>
                        </a:rPr>
                        <a:t>Environment Sensing Subsystem</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r>
                        <a:rPr lang="en-GB" sz="1600">
                          <a:effectLst/>
                          <a:latin typeface="Calibri" panose="020F0502020204030204" pitchFamily="34" charset="0"/>
                          <a:cs typeface="Calibri" panose="020F0502020204030204" pitchFamily="34" charset="0"/>
                        </a:rPr>
                        <a:t>Commands/interaction with HCI</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4141145577"/>
                  </a:ext>
                </a:extLst>
              </a:tr>
              <a:tr h="139337">
                <a:tc>
                  <a:txBody>
                    <a:bodyPr/>
                    <a:lstStyle/>
                    <a:p>
                      <a:r>
                        <a:rPr lang="en-GB" sz="1600">
                          <a:effectLst/>
                          <a:latin typeface="Calibri" panose="020F0502020204030204" pitchFamily="34" charset="0"/>
                          <a:cs typeface="Calibri" panose="020F0502020204030204" pitchFamily="34" charset="0"/>
                        </a:rPr>
                        <a:t>Video</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r>
                        <a:rPr lang="en-GB" sz="1600">
                          <a:effectLst/>
                          <a:latin typeface="Calibri" panose="020F0502020204030204" pitchFamily="34" charset="0"/>
                          <a:cs typeface="Calibri" panose="020F0502020204030204" pitchFamily="34" charset="0"/>
                        </a:rPr>
                        <a:t>Cabin Passengers </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r>
                        <a:rPr lang="en-GB" sz="1600" dirty="0">
                          <a:effectLst/>
                          <a:latin typeface="Calibri" panose="020F0502020204030204" pitchFamily="34" charset="0"/>
                          <a:cs typeface="Calibri" panose="020F0502020204030204" pitchFamily="34" charset="0"/>
                        </a:rPr>
                        <a:t>User’s social life, Commands/interaction with HCI</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790193180"/>
                  </a:ext>
                </a:extLst>
              </a:tr>
              <a:tr h="148046">
                <a:tc>
                  <a:txBody>
                    <a:bodyPr/>
                    <a:lstStyle/>
                    <a:p>
                      <a:r>
                        <a:rPr lang="en-GB" sz="1600">
                          <a:effectLst/>
                          <a:latin typeface="Calibri" panose="020F0502020204030204" pitchFamily="34" charset="0"/>
                          <a:cs typeface="Calibri" panose="020F0502020204030204" pitchFamily="34" charset="0"/>
                        </a:rPr>
                        <a:t>AMS-HCI Response</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r>
                        <a:rPr lang="en-GB" sz="1600">
                          <a:effectLst/>
                          <a:latin typeface="Calibri" panose="020F0502020204030204" pitchFamily="34" charset="0"/>
                          <a:cs typeface="Calibri" panose="020F0502020204030204" pitchFamily="34" charset="0"/>
                        </a:rPr>
                        <a:t>Autonomous Motion Subsystem</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r>
                        <a:rPr lang="en-GB" sz="1600">
                          <a:effectLst/>
                          <a:latin typeface="Calibri" panose="020F0502020204030204" pitchFamily="34" charset="0"/>
                          <a:cs typeface="Calibri" panose="020F0502020204030204" pitchFamily="34" charset="0"/>
                        </a:rPr>
                        <a:t>Response to HCI-AMS Command</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2422547363"/>
                  </a:ext>
                </a:extLst>
              </a:tr>
              <a:tr h="156998">
                <a:tc>
                  <a:txBody>
                    <a:bodyPr/>
                    <a:lstStyle/>
                    <a:p>
                      <a:pPr algn="ctr"/>
                      <a:r>
                        <a:rPr lang="en-GB" sz="1600" dirty="0">
                          <a:effectLst/>
                          <a:latin typeface="Calibri" panose="020F0502020204030204" pitchFamily="34" charset="0"/>
                          <a:cs typeface="Calibri" panose="020F0502020204030204" pitchFamily="34" charset="0"/>
                        </a:rPr>
                        <a:t>Output data</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5">
                        <a:lumMod val="75000"/>
                      </a:schemeClr>
                    </a:solidFill>
                  </a:tcPr>
                </a:tc>
                <a:tc>
                  <a:txBody>
                    <a:bodyPr/>
                    <a:lstStyle/>
                    <a:p>
                      <a:pPr algn="ctr"/>
                      <a:r>
                        <a:rPr lang="en-GB" sz="1600" dirty="0">
                          <a:effectLst/>
                          <a:latin typeface="Calibri" panose="020F0502020204030204" pitchFamily="34" charset="0"/>
                          <a:cs typeface="Calibri" panose="020F0502020204030204" pitchFamily="34" charset="0"/>
                        </a:rPr>
                        <a:t>To</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5">
                        <a:lumMod val="75000"/>
                      </a:schemeClr>
                    </a:solidFill>
                  </a:tcPr>
                </a:tc>
                <a:tc>
                  <a:txBody>
                    <a:bodyPr/>
                    <a:lstStyle/>
                    <a:p>
                      <a:pPr algn="ctr"/>
                      <a:r>
                        <a:rPr lang="en-GB" sz="1600" dirty="0">
                          <a:effectLst/>
                          <a:latin typeface="Calibri" panose="020F0502020204030204" pitchFamily="34" charset="0"/>
                          <a:cs typeface="Calibri" panose="020F0502020204030204" pitchFamily="34" charset="0"/>
                        </a:rPr>
                        <a:t>Comments</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5">
                        <a:lumMod val="75000"/>
                      </a:schemeClr>
                    </a:solidFill>
                  </a:tcPr>
                </a:tc>
                <a:extLst>
                  <a:ext uri="{0D108BD9-81ED-4DB2-BD59-A6C34878D82A}">
                    <a16:rowId xmlns:a16="http://schemas.microsoft.com/office/drawing/2014/main" val="238741030"/>
                  </a:ext>
                </a:extLst>
              </a:tr>
              <a:tr h="191588">
                <a:tc>
                  <a:txBody>
                    <a:bodyPr/>
                    <a:lstStyle/>
                    <a:p>
                      <a:r>
                        <a:rPr lang="en-GB" sz="1600" dirty="0">
                          <a:effectLst/>
                          <a:latin typeface="Calibri" panose="020F0502020204030204" pitchFamily="34" charset="0"/>
                          <a:cs typeface="Calibri" panose="020F0502020204030204" pitchFamily="34" charset="0"/>
                        </a:rPr>
                        <a:t>FER Audio</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r>
                        <a:rPr lang="en-GB" sz="1600">
                          <a:effectLst/>
                          <a:latin typeface="Calibri" panose="020F0502020204030204" pitchFamily="34" charset="0"/>
                          <a:cs typeface="Calibri" panose="020F0502020204030204" pitchFamily="34" charset="0"/>
                        </a:rPr>
                        <a:t>Passenger Cabin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r>
                        <a:rPr lang="en-GB" sz="1600">
                          <a:effectLst/>
                          <a:latin typeface="Calibri" panose="020F0502020204030204" pitchFamily="34" charset="0"/>
                          <a:cs typeface="Calibri" panose="020F0502020204030204" pitchFamily="34" charset="0"/>
                        </a:rPr>
                        <a:t>For passengers to hear external Environment</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3090752397"/>
                  </a:ext>
                </a:extLst>
              </a:tr>
              <a:tr h="0">
                <a:tc>
                  <a:txBody>
                    <a:bodyPr/>
                    <a:lstStyle/>
                    <a:p>
                      <a:r>
                        <a:rPr lang="en-GB" sz="1600" dirty="0">
                          <a:effectLst/>
                          <a:latin typeface="Calibri" panose="020F0502020204030204" pitchFamily="34" charset="0"/>
                          <a:cs typeface="Calibri" panose="020F0502020204030204" pitchFamily="34" charset="0"/>
                        </a:rPr>
                        <a:t>FER Video</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r>
                        <a:rPr lang="en-GB" sz="1600">
                          <a:effectLst/>
                          <a:latin typeface="Calibri" panose="020F0502020204030204" pitchFamily="34" charset="0"/>
                          <a:cs typeface="Calibri" panose="020F0502020204030204" pitchFamily="34" charset="0"/>
                        </a:rPr>
                        <a:t>Passenger Cabin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r>
                        <a:rPr lang="en-GB" sz="1600">
                          <a:effectLst/>
                          <a:latin typeface="Calibri" panose="020F0502020204030204" pitchFamily="34" charset="0"/>
                          <a:cs typeface="Calibri" panose="020F0502020204030204" pitchFamily="34" charset="0"/>
                        </a:rPr>
                        <a:t>For passengers to view external Environment</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1489837705"/>
                  </a:ext>
                </a:extLst>
              </a:tr>
              <a:tr h="156998">
                <a:tc>
                  <a:txBody>
                    <a:bodyPr/>
                    <a:lstStyle/>
                    <a:p>
                      <a:r>
                        <a:rPr lang="en-GB" sz="1600">
                          <a:effectLst/>
                          <a:latin typeface="Calibri" panose="020F0502020204030204" pitchFamily="34" charset="0"/>
                          <a:cs typeface="Calibri" panose="020F0502020204030204" pitchFamily="34" charset="0"/>
                        </a:rPr>
                        <a:t>Inter HCI Information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r>
                        <a:rPr lang="en-GB" sz="1600">
                          <a:effectLst/>
                          <a:latin typeface="Calibri" panose="020F0502020204030204" pitchFamily="34" charset="0"/>
                          <a:cs typeface="Calibri" panose="020F0502020204030204" pitchFamily="34" charset="0"/>
                        </a:rPr>
                        <a:t>Remote HCI</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r>
                        <a:rPr lang="en-GB" sz="1600">
                          <a:effectLst/>
                          <a:latin typeface="Calibri" panose="020F0502020204030204" pitchFamily="34" charset="0"/>
                          <a:cs typeface="Calibri" panose="020F0502020204030204" pitchFamily="34" charset="0"/>
                        </a:rPr>
                        <a:t>HCI-to-HCI information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408073100"/>
                  </a:ext>
                </a:extLst>
              </a:tr>
              <a:tr h="130629">
                <a:tc>
                  <a:txBody>
                    <a:bodyPr/>
                    <a:lstStyle/>
                    <a:p>
                      <a:r>
                        <a:rPr lang="en-GB" sz="1600">
                          <a:effectLst/>
                          <a:latin typeface="Calibri" panose="020F0502020204030204" pitchFamily="34" charset="0"/>
                          <a:cs typeface="Calibri" panose="020F0502020204030204" pitchFamily="34" charset="0"/>
                        </a:rPr>
                        <a:t>HCI-AMS Command</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r>
                        <a:rPr lang="en-GB" sz="1600">
                          <a:effectLst/>
                          <a:latin typeface="Calibri" panose="020F0502020204030204" pitchFamily="34" charset="0"/>
                          <a:cs typeface="Calibri" panose="020F0502020204030204" pitchFamily="34" charset="0"/>
                        </a:rPr>
                        <a:t>Autonomous Motion Subsystem</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r>
                        <a:rPr lang="en-GB" sz="1600">
                          <a:effectLst/>
                          <a:latin typeface="Calibri" panose="020F0502020204030204" pitchFamily="34" charset="0"/>
                          <a:cs typeface="Calibri" panose="020F0502020204030204" pitchFamily="34" charset="0"/>
                        </a:rPr>
                        <a:t>HCI-to-AMS information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4128701311"/>
                  </a:ext>
                </a:extLst>
              </a:tr>
              <a:tr h="156998">
                <a:tc>
                  <a:txBody>
                    <a:bodyPr/>
                    <a:lstStyle/>
                    <a:p>
                      <a:r>
                        <a:rPr lang="en-GB" sz="1600">
                          <a:effectLst/>
                          <a:latin typeface="Calibri" panose="020F0502020204030204" pitchFamily="34" charset="0"/>
                          <a:cs typeface="Calibri" panose="020F0502020204030204" pitchFamily="34" charset="0"/>
                        </a:rPr>
                        <a:t>Machine Text</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r>
                        <a:rPr lang="en-GB" sz="1600">
                          <a:effectLst/>
                          <a:latin typeface="Calibri" panose="020F0502020204030204" pitchFamily="34" charset="0"/>
                          <a:cs typeface="Calibri" panose="020F0502020204030204" pitchFamily="34" charset="0"/>
                        </a:rPr>
                        <a:t>Cabin Passengers</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r>
                        <a:rPr lang="en-GB" sz="1600">
                          <a:effectLst/>
                          <a:latin typeface="Calibri" panose="020F0502020204030204" pitchFamily="34" charset="0"/>
                          <a:cs typeface="Calibri" panose="020F0502020204030204" pitchFamily="34" charset="0"/>
                        </a:rPr>
                        <a:t>HCI’s response to passengers</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2354806754"/>
                  </a:ext>
                </a:extLst>
              </a:tr>
              <a:tr h="156998">
                <a:tc>
                  <a:txBody>
                    <a:bodyPr/>
                    <a:lstStyle/>
                    <a:p>
                      <a:r>
                        <a:rPr lang="en-GB" sz="1600">
                          <a:effectLst/>
                          <a:latin typeface="Calibri" panose="020F0502020204030204" pitchFamily="34" charset="0"/>
                          <a:cs typeface="Calibri" panose="020F0502020204030204" pitchFamily="34" charset="0"/>
                        </a:rPr>
                        <a:t>Machine Avatar</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r>
                        <a:rPr lang="en-GB" sz="1600">
                          <a:effectLst/>
                          <a:latin typeface="Calibri" panose="020F0502020204030204" pitchFamily="34" charset="0"/>
                          <a:cs typeface="Calibri" panose="020F0502020204030204" pitchFamily="34" charset="0"/>
                        </a:rPr>
                        <a:t>Cabin Passengers</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r>
                        <a:rPr lang="en-GB" sz="1600">
                          <a:effectLst/>
                          <a:latin typeface="Calibri" panose="020F0502020204030204" pitchFamily="34" charset="0"/>
                          <a:cs typeface="Calibri" panose="020F0502020204030204" pitchFamily="34" charset="0"/>
                        </a:rPr>
                        <a:t>HCI’s avatar when conversing </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1609119502"/>
                  </a:ext>
                </a:extLst>
              </a:tr>
              <a:tr h="313997">
                <a:tc>
                  <a:txBody>
                    <a:bodyPr/>
                    <a:lstStyle/>
                    <a:p>
                      <a:r>
                        <a:rPr lang="en-GB" sz="1600" dirty="0">
                          <a:effectLst/>
                          <a:latin typeface="Calibri" panose="020F0502020204030204" pitchFamily="34" charset="0"/>
                          <a:cs typeface="Calibri" panose="020F0502020204030204" pitchFamily="34" charset="0"/>
                        </a:rPr>
                        <a:t>Machine Speech</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r>
                        <a:rPr lang="en-GB" sz="1600" dirty="0">
                          <a:effectLst/>
                          <a:latin typeface="Calibri" panose="020F0502020204030204" pitchFamily="34" charset="0"/>
                          <a:cs typeface="Calibri" panose="020F0502020204030204" pitchFamily="34" charset="0"/>
                        </a:rPr>
                        <a:t>Humans in Environment, Cabin Passengers</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r>
                        <a:rPr lang="en-GB" sz="1600" dirty="0">
                          <a:effectLst/>
                          <a:latin typeface="Calibri" panose="020F0502020204030204" pitchFamily="34" charset="0"/>
                          <a:cs typeface="Calibri" panose="020F0502020204030204" pitchFamily="34" charset="0"/>
                        </a:rPr>
                        <a:t>HCI’s response to humans, HCI’s response to passengers</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3823137878"/>
                  </a:ext>
                </a:extLst>
              </a:tr>
            </a:tbl>
          </a:graphicData>
        </a:graphic>
      </p:graphicFrame>
    </p:spTree>
    <p:extLst>
      <p:ext uri="{BB962C8B-B14F-4D97-AF65-F5344CB8AC3E}">
        <p14:creationId xmlns:p14="http://schemas.microsoft.com/office/powerpoint/2010/main" val="4183767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FF71-93EB-33C8-30CE-5ECB06D05BC8}"/>
              </a:ext>
            </a:extLst>
          </p:cNvPr>
          <p:cNvSpPr>
            <a:spLocks noGrp="1"/>
          </p:cNvSpPr>
          <p:nvPr>
            <p:ph type="title"/>
          </p:nvPr>
        </p:nvSpPr>
        <p:spPr>
          <a:xfrm>
            <a:off x="1321904" y="408957"/>
            <a:ext cx="10182707" cy="1280890"/>
          </a:xfrm>
        </p:spPr>
        <p:txBody>
          <a:bodyPr/>
          <a:lstStyle/>
          <a:p>
            <a:r>
              <a:rPr lang="en-US" dirty="0"/>
              <a:t>4. Functions of Human-CAV Interaction’s AI Modules</a:t>
            </a:r>
            <a:endParaRPr lang="en-150" dirty="0"/>
          </a:p>
        </p:txBody>
      </p:sp>
      <p:sp>
        <p:nvSpPr>
          <p:cNvPr id="3" name="Date Placeholder 2">
            <a:extLst>
              <a:ext uri="{FF2B5EF4-FFF2-40B4-BE49-F238E27FC236}">
                <a16:creationId xmlns:a16="http://schemas.microsoft.com/office/drawing/2014/main" id="{94807D5E-C16E-40BE-CE7A-3E10C9F119A2}"/>
              </a:ext>
            </a:extLst>
          </p:cNvPr>
          <p:cNvSpPr>
            <a:spLocks noGrp="1"/>
          </p:cNvSpPr>
          <p:nvPr>
            <p:ph type="dt" sz="half" idx="10"/>
          </p:nvPr>
        </p:nvSpPr>
        <p:spPr/>
        <p:txBody>
          <a:bodyPr/>
          <a:lstStyle/>
          <a:p>
            <a:fld id="{42AC49D9-311B-4A4C-B975-9A6E535768C4}" type="datetime5">
              <a:rPr lang="en-US" smtClean="0"/>
              <a:t>23-Aug-1</a:t>
            </a:fld>
            <a:endParaRPr lang="en-US" dirty="0"/>
          </a:p>
        </p:txBody>
      </p:sp>
      <p:sp>
        <p:nvSpPr>
          <p:cNvPr id="4" name="Slide Number Placeholder 3">
            <a:extLst>
              <a:ext uri="{FF2B5EF4-FFF2-40B4-BE49-F238E27FC236}">
                <a16:creationId xmlns:a16="http://schemas.microsoft.com/office/drawing/2014/main" id="{435B0D03-8357-72BE-885A-9A21AAC9EE40}"/>
              </a:ext>
            </a:extLst>
          </p:cNvPr>
          <p:cNvSpPr>
            <a:spLocks noGrp="1"/>
          </p:cNvSpPr>
          <p:nvPr>
            <p:ph type="sldNum" sz="quarter" idx="12"/>
          </p:nvPr>
        </p:nvSpPr>
        <p:spPr>
          <a:xfrm>
            <a:off x="10071545" y="6348063"/>
            <a:ext cx="558914" cy="45719"/>
          </a:xfrm>
        </p:spPr>
        <p:txBody>
          <a:bodyPr/>
          <a:lstStyle/>
          <a:p>
            <a:fld id="{D57F1E4F-1CFF-5643-939E-217C01CDF565}" type="slidenum">
              <a:rPr lang="en-US" smtClean="0"/>
              <a:pPr/>
              <a:t>26</a:t>
            </a:fld>
            <a:endParaRPr lang="en-US" dirty="0"/>
          </a:p>
        </p:txBody>
      </p:sp>
      <p:graphicFrame>
        <p:nvGraphicFramePr>
          <p:cNvPr id="5" name="Table 4">
            <a:extLst>
              <a:ext uri="{FF2B5EF4-FFF2-40B4-BE49-F238E27FC236}">
                <a16:creationId xmlns:a16="http://schemas.microsoft.com/office/drawing/2014/main" id="{A4D7E024-5545-0719-CBB4-BAF3E2190E0E}"/>
              </a:ext>
            </a:extLst>
          </p:cNvPr>
          <p:cNvGraphicFramePr>
            <a:graphicFrameLocks noGrp="1"/>
          </p:cNvGraphicFramePr>
          <p:nvPr>
            <p:extLst>
              <p:ext uri="{D42A27DB-BD31-4B8C-83A1-F6EECF244321}">
                <p14:modId xmlns:p14="http://schemas.microsoft.com/office/powerpoint/2010/main" val="1331857608"/>
              </p:ext>
            </p:extLst>
          </p:nvPr>
        </p:nvGraphicFramePr>
        <p:xfrm>
          <a:off x="888274" y="1262250"/>
          <a:ext cx="11303726" cy="4937760"/>
        </p:xfrm>
        <a:graphic>
          <a:graphicData uri="http://schemas.openxmlformats.org/drawingml/2006/table">
            <a:tbl>
              <a:tblPr firstRow="1" firstCol="1" bandRow="1">
                <a:tableStyleId>{F5AB1C69-6EDB-4FF4-983F-18BD219EF322}</a:tableStyleId>
              </a:tblPr>
              <a:tblGrid>
                <a:gridCol w="3187337">
                  <a:extLst>
                    <a:ext uri="{9D8B030D-6E8A-4147-A177-3AD203B41FA5}">
                      <a16:colId xmlns:a16="http://schemas.microsoft.com/office/drawing/2014/main" val="4030973643"/>
                    </a:ext>
                  </a:extLst>
                </a:gridCol>
                <a:gridCol w="8116389">
                  <a:extLst>
                    <a:ext uri="{9D8B030D-6E8A-4147-A177-3AD203B41FA5}">
                      <a16:colId xmlns:a16="http://schemas.microsoft.com/office/drawing/2014/main" val="3130189626"/>
                    </a:ext>
                  </a:extLst>
                </a:gridCol>
              </a:tblGrid>
              <a:tr h="182118">
                <a:tc>
                  <a:txBody>
                    <a:bodyPr/>
                    <a:lstStyle/>
                    <a:p>
                      <a:pPr algn="ctr"/>
                      <a:r>
                        <a:rPr lang="en-GB" sz="1800" dirty="0">
                          <a:effectLst/>
                          <a:latin typeface="Calibri" panose="020F0502020204030204" pitchFamily="34" charset="0"/>
                          <a:cs typeface="Calibri" panose="020F0502020204030204" pitchFamily="34" charset="0"/>
                        </a:rPr>
                        <a:t>AIM</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solidFill>
                      <a:schemeClr val="accent5">
                        <a:lumMod val="75000"/>
                      </a:schemeClr>
                    </a:solidFill>
                  </a:tcPr>
                </a:tc>
                <a:tc>
                  <a:txBody>
                    <a:bodyPr/>
                    <a:lstStyle/>
                    <a:p>
                      <a:pPr algn="ctr"/>
                      <a:r>
                        <a:rPr lang="en-GB" sz="1800" dirty="0">
                          <a:effectLst/>
                          <a:latin typeface="Calibri" panose="020F0502020204030204" pitchFamily="34" charset="0"/>
                          <a:cs typeface="Calibri" panose="020F0502020204030204" pitchFamily="34" charset="0"/>
                        </a:rPr>
                        <a:t>Function</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solidFill>
                      <a:schemeClr val="accent5">
                        <a:lumMod val="75000"/>
                      </a:schemeClr>
                    </a:solidFill>
                  </a:tcPr>
                </a:tc>
                <a:extLst>
                  <a:ext uri="{0D108BD9-81ED-4DB2-BD59-A6C34878D82A}">
                    <a16:rowId xmlns:a16="http://schemas.microsoft.com/office/drawing/2014/main" val="3621280568"/>
                  </a:ext>
                </a:extLst>
              </a:tr>
              <a:tr h="546354">
                <a:tc>
                  <a:txBody>
                    <a:bodyPr/>
                    <a:lstStyle/>
                    <a:p>
                      <a:r>
                        <a:rPr lang="en-GB" sz="1800">
                          <a:effectLst/>
                          <a:latin typeface="Calibri" panose="020F0502020204030204" pitchFamily="34" charset="0"/>
                          <a:cs typeface="Calibri" panose="020F0502020204030204" pitchFamily="34" charset="0"/>
                        </a:rPr>
                        <a:t>Audio Scene Description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tc>
                  <a:txBody>
                    <a:bodyPr/>
                    <a:lstStyle/>
                    <a:p>
                      <a:pPr algn="just"/>
                      <a:r>
                        <a:rPr lang="en-GB" sz="1800">
                          <a:effectLst/>
                          <a:latin typeface="Calibri" panose="020F0502020204030204" pitchFamily="34" charset="0"/>
                          <a:cs typeface="Calibri" panose="020F0502020204030204" pitchFamily="34" charset="0"/>
                        </a:rPr>
                        <a:t>Produces the Audio Scene Descriptors using the Audio captured by the appropriate (indoor or outdoor) Microphone Array.</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extLst>
                  <a:ext uri="{0D108BD9-81ED-4DB2-BD59-A6C34878D82A}">
                    <a16:rowId xmlns:a16="http://schemas.microsoft.com/office/drawing/2014/main" val="2969671651"/>
                  </a:ext>
                </a:extLst>
              </a:tr>
              <a:tr h="546354">
                <a:tc>
                  <a:txBody>
                    <a:bodyPr/>
                    <a:lstStyle/>
                    <a:p>
                      <a:r>
                        <a:rPr lang="en-GB" sz="1800">
                          <a:effectLst/>
                          <a:latin typeface="Calibri" panose="020F0502020204030204" pitchFamily="34" charset="0"/>
                          <a:cs typeface="Calibri" panose="020F0502020204030204" pitchFamily="34" charset="0"/>
                        </a:rPr>
                        <a:t>Visual Scene Description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tc>
                  <a:txBody>
                    <a:bodyPr/>
                    <a:lstStyle/>
                    <a:p>
                      <a:pPr algn="just"/>
                      <a:r>
                        <a:rPr lang="en-GB" sz="1800">
                          <a:effectLst/>
                          <a:latin typeface="Calibri" panose="020F0502020204030204" pitchFamily="34" charset="0"/>
                          <a:cs typeface="Calibri" panose="020F0502020204030204" pitchFamily="34" charset="0"/>
                        </a:rPr>
                        <a:t>Produces the Visual Scene Descriptors using the visual information captured by the appropriate (indoor or outdoor) visual sensors.</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extLst>
                  <a:ext uri="{0D108BD9-81ED-4DB2-BD59-A6C34878D82A}">
                    <a16:rowId xmlns:a16="http://schemas.microsoft.com/office/drawing/2014/main" val="2561806576"/>
                  </a:ext>
                </a:extLst>
              </a:tr>
              <a:tr h="182118">
                <a:tc>
                  <a:txBody>
                    <a:bodyPr/>
                    <a:lstStyle/>
                    <a:p>
                      <a:r>
                        <a:rPr lang="en-GB" sz="1800">
                          <a:effectLst/>
                          <a:latin typeface="Calibri" panose="020F0502020204030204" pitchFamily="34" charset="0"/>
                          <a:cs typeface="Calibri" panose="020F0502020204030204" pitchFamily="34" charset="0"/>
                        </a:rPr>
                        <a:t>Speech Recognition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tc>
                  <a:txBody>
                    <a:bodyPr/>
                    <a:lstStyle/>
                    <a:p>
                      <a:pPr algn="just"/>
                      <a:r>
                        <a:rPr lang="en-GB" sz="1800">
                          <a:effectLst/>
                          <a:latin typeface="Calibri" panose="020F0502020204030204" pitchFamily="34" charset="0"/>
                          <a:cs typeface="Calibri" panose="020F0502020204030204" pitchFamily="34" charset="0"/>
                        </a:rPr>
                        <a:t>Converts speech into Text.</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extLst>
                  <a:ext uri="{0D108BD9-81ED-4DB2-BD59-A6C34878D82A}">
                    <a16:rowId xmlns:a16="http://schemas.microsoft.com/office/drawing/2014/main" val="4159498170"/>
                  </a:ext>
                </a:extLst>
              </a:tr>
              <a:tr h="257604">
                <a:tc>
                  <a:txBody>
                    <a:bodyPr/>
                    <a:lstStyle/>
                    <a:p>
                      <a:r>
                        <a:rPr lang="en-GB" sz="1800" dirty="0">
                          <a:effectLst/>
                          <a:latin typeface="Calibri" panose="020F0502020204030204" pitchFamily="34" charset="0"/>
                          <a:cs typeface="Calibri" panose="020F0502020204030204" pitchFamily="34" charset="0"/>
                        </a:rPr>
                        <a:t>Physical Object Identification</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tc>
                  <a:txBody>
                    <a:bodyPr/>
                    <a:lstStyle/>
                    <a:p>
                      <a:pPr algn="just"/>
                      <a:r>
                        <a:rPr lang="en-GB" sz="1800" dirty="0">
                          <a:effectLst/>
                          <a:latin typeface="Calibri" panose="020F0502020204030204" pitchFamily="34" charset="0"/>
                          <a:cs typeface="Calibri" panose="020F0502020204030204" pitchFamily="34" charset="0"/>
                        </a:rPr>
                        <a:t>Provides the ID of the class of objects of which the Physical Object is an Instance.</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extLst>
                  <a:ext uri="{0D108BD9-81ED-4DB2-BD59-A6C34878D82A}">
                    <a16:rowId xmlns:a16="http://schemas.microsoft.com/office/drawing/2014/main" val="3669806215"/>
                  </a:ext>
                </a:extLst>
              </a:tr>
              <a:tr h="530133">
                <a:tc>
                  <a:txBody>
                    <a:bodyPr/>
                    <a:lstStyle/>
                    <a:p>
                      <a:r>
                        <a:rPr lang="en-GB" sz="1800">
                          <a:effectLst/>
                          <a:latin typeface="Calibri" panose="020F0502020204030204" pitchFamily="34" charset="0"/>
                          <a:cs typeface="Calibri" panose="020F0502020204030204" pitchFamily="34" charset="0"/>
                        </a:rPr>
                        <a:t>Full Environment Representation Viewer</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tc>
                  <a:txBody>
                    <a:bodyPr/>
                    <a:lstStyle/>
                    <a:p>
                      <a:pPr algn="just"/>
                      <a:r>
                        <a:rPr lang="en-GB" sz="1800" dirty="0">
                          <a:effectLst/>
                          <a:latin typeface="Calibri" panose="020F0502020204030204" pitchFamily="34" charset="0"/>
                          <a:cs typeface="Calibri" panose="020F0502020204030204" pitchFamily="34" charset="0"/>
                        </a:rPr>
                        <a:t>Converts the FER produced by the Autonomous Motion Subsystem into Audio-Visual Scene Descriptors that can be perceptibly rendered.</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extLst>
                  <a:ext uri="{0D108BD9-81ED-4DB2-BD59-A6C34878D82A}">
                    <a16:rowId xmlns:a16="http://schemas.microsoft.com/office/drawing/2014/main" val="582510066"/>
                  </a:ext>
                </a:extLst>
              </a:tr>
              <a:tr h="207969">
                <a:tc>
                  <a:txBody>
                    <a:bodyPr/>
                    <a:lstStyle/>
                    <a:p>
                      <a:r>
                        <a:rPr lang="en-GB" sz="1800">
                          <a:effectLst/>
                          <a:latin typeface="Calibri" panose="020F0502020204030204" pitchFamily="34" charset="0"/>
                          <a:cs typeface="Calibri" panose="020F0502020204030204" pitchFamily="34" charset="0"/>
                        </a:rPr>
                        <a:t>Language Understanding</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tc>
                  <a:txBody>
                    <a:bodyPr/>
                    <a:lstStyle/>
                    <a:p>
                      <a:pPr algn="just"/>
                      <a:r>
                        <a:rPr lang="en-GB" sz="1800" dirty="0">
                          <a:effectLst/>
                          <a:latin typeface="Calibri" panose="020F0502020204030204" pitchFamily="34" charset="0"/>
                          <a:cs typeface="Calibri" panose="020F0502020204030204" pitchFamily="34" charset="0"/>
                        </a:rPr>
                        <a:t>Improves Text from Speech Recognition by using context information (e.g., Instance ID of object).</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extLst>
                  <a:ext uri="{0D108BD9-81ED-4DB2-BD59-A6C34878D82A}">
                    <a16:rowId xmlns:a16="http://schemas.microsoft.com/office/drawing/2014/main" val="1960917808"/>
                  </a:ext>
                </a:extLst>
              </a:tr>
              <a:tr h="182118">
                <a:tc>
                  <a:txBody>
                    <a:bodyPr/>
                    <a:lstStyle/>
                    <a:p>
                      <a:r>
                        <a:rPr lang="en-GB" sz="1800">
                          <a:effectLst/>
                          <a:latin typeface="Calibri" panose="020F0502020204030204" pitchFamily="34" charset="0"/>
                          <a:cs typeface="Calibri" panose="020F0502020204030204" pitchFamily="34" charset="0"/>
                        </a:rPr>
                        <a:t>Speaker Recognition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tc>
                  <a:txBody>
                    <a:bodyPr/>
                    <a:lstStyle/>
                    <a:p>
                      <a:pPr algn="just"/>
                      <a:r>
                        <a:rPr lang="en-GB" sz="1800">
                          <a:effectLst/>
                          <a:latin typeface="Calibri" panose="020F0502020204030204" pitchFamily="34" charset="0"/>
                          <a:cs typeface="Calibri" panose="020F0502020204030204" pitchFamily="34" charset="0"/>
                        </a:rPr>
                        <a:t>Provides Speaker ID from Speech.</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extLst>
                  <a:ext uri="{0D108BD9-81ED-4DB2-BD59-A6C34878D82A}">
                    <a16:rowId xmlns:a16="http://schemas.microsoft.com/office/drawing/2014/main" val="930889241"/>
                  </a:ext>
                </a:extLst>
              </a:tr>
              <a:tr h="182118">
                <a:tc>
                  <a:txBody>
                    <a:bodyPr/>
                    <a:lstStyle/>
                    <a:p>
                      <a:r>
                        <a:rPr lang="en-GB" sz="1800">
                          <a:effectLst/>
                          <a:latin typeface="Calibri" panose="020F0502020204030204" pitchFamily="34" charset="0"/>
                          <a:cs typeface="Calibri" panose="020F0502020204030204" pitchFamily="34" charset="0"/>
                        </a:rPr>
                        <a:t>Personal Status Extraction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tc>
                  <a:txBody>
                    <a:bodyPr/>
                    <a:lstStyle/>
                    <a:p>
                      <a:pPr algn="just"/>
                      <a:r>
                        <a:rPr lang="en-GB" sz="1800">
                          <a:effectLst/>
                          <a:latin typeface="Calibri" panose="020F0502020204030204" pitchFamily="34" charset="0"/>
                          <a:cs typeface="Calibri" panose="020F0502020204030204" pitchFamily="34" charset="0"/>
                        </a:rPr>
                        <a:t>Provides the Personal Status of human.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extLst>
                  <a:ext uri="{0D108BD9-81ED-4DB2-BD59-A6C34878D82A}">
                    <a16:rowId xmlns:a16="http://schemas.microsoft.com/office/drawing/2014/main" val="2855314037"/>
                  </a:ext>
                </a:extLst>
              </a:tr>
              <a:tr h="182118">
                <a:tc>
                  <a:txBody>
                    <a:bodyPr/>
                    <a:lstStyle/>
                    <a:p>
                      <a:r>
                        <a:rPr lang="en-GB" sz="1800">
                          <a:effectLst/>
                          <a:latin typeface="Calibri" panose="020F0502020204030204" pitchFamily="34" charset="0"/>
                          <a:cs typeface="Calibri" panose="020F0502020204030204" pitchFamily="34" charset="0"/>
                        </a:rPr>
                        <a:t>Face Recognition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tc>
                  <a:txBody>
                    <a:bodyPr/>
                    <a:lstStyle/>
                    <a:p>
                      <a:pPr algn="just"/>
                      <a:r>
                        <a:rPr lang="en-GB" sz="1800" dirty="0">
                          <a:effectLst/>
                          <a:latin typeface="Calibri" panose="020F0502020204030204" pitchFamily="34" charset="0"/>
                          <a:cs typeface="Calibri" panose="020F0502020204030204" pitchFamily="34" charset="0"/>
                        </a:rPr>
                        <a:t>Provides Face ID from Face Object.</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extLst>
                  <a:ext uri="{0D108BD9-81ED-4DB2-BD59-A6C34878D82A}">
                    <a16:rowId xmlns:a16="http://schemas.microsoft.com/office/drawing/2014/main" val="3650496663"/>
                  </a:ext>
                </a:extLst>
              </a:tr>
              <a:tr h="785296">
                <a:tc>
                  <a:txBody>
                    <a:bodyPr/>
                    <a:lstStyle/>
                    <a:p>
                      <a:r>
                        <a:rPr lang="en-GB" sz="1800">
                          <a:effectLst/>
                          <a:latin typeface="Calibri" panose="020F0502020204030204" pitchFamily="34" charset="0"/>
                          <a:cs typeface="Calibri" panose="020F0502020204030204" pitchFamily="34" charset="0"/>
                        </a:rPr>
                        <a:t>Dialogue Processing</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tc>
                  <a:txBody>
                    <a:bodyPr/>
                    <a:lstStyle/>
                    <a:p>
                      <a:pPr algn="just"/>
                      <a:r>
                        <a:rPr lang="en-GB" sz="1800" dirty="0">
                          <a:effectLst/>
                          <a:latin typeface="Calibri" panose="020F0502020204030204" pitchFamily="34" charset="0"/>
                          <a:cs typeface="Calibri" panose="020F0502020204030204" pitchFamily="34" charset="0"/>
                        </a:rPr>
                        <a:t>Provides HCI’s:</a:t>
                      </a:r>
                      <a:endParaRPr lang="it-IT" sz="1800" dirty="0">
                        <a:effectLst/>
                        <a:latin typeface="Calibri" panose="020F0502020204030204" pitchFamily="34" charset="0"/>
                        <a:cs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cs typeface="Calibri" panose="020F0502020204030204" pitchFamily="34" charset="0"/>
                        </a:rPr>
                        <a:t>Text containing response to human.</a:t>
                      </a:r>
                      <a:endParaRPr lang="it-IT" sz="1800" dirty="0">
                        <a:effectLst/>
                        <a:latin typeface="Calibri" panose="020F0502020204030204" pitchFamily="34" charset="0"/>
                        <a:cs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cs typeface="Calibri" panose="020F0502020204030204" pitchFamily="34" charset="0"/>
                        </a:rPr>
                        <a:t>Personal Status coherent with the Text produced by HCI.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txBody>
                  <a:tcPr marL="68294" marR="68294" marT="0" marB="0"/>
                </a:tc>
                <a:extLst>
                  <a:ext uri="{0D108BD9-81ED-4DB2-BD59-A6C34878D82A}">
                    <a16:rowId xmlns:a16="http://schemas.microsoft.com/office/drawing/2014/main" val="1920051928"/>
                  </a:ext>
                </a:extLst>
              </a:tr>
              <a:tr h="182118">
                <a:tc>
                  <a:txBody>
                    <a:bodyPr/>
                    <a:lstStyle/>
                    <a:p>
                      <a:r>
                        <a:rPr lang="en-GB" sz="1800" dirty="0">
                          <a:effectLst/>
                          <a:latin typeface="Calibri" panose="020F0502020204030204" pitchFamily="34" charset="0"/>
                          <a:cs typeface="Calibri" panose="020F0502020204030204" pitchFamily="34" charset="0"/>
                        </a:rPr>
                        <a:t>Personal Status Display</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tc>
                  <a:txBody>
                    <a:bodyPr/>
                    <a:lstStyle/>
                    <a:p>
                      <a:pPr algn="just"/>
                      <a:r>
                        <a:rPr lang="en-GB" sz="1800" dirty="0">
                          <a:effectLst/>
                          <a:latin typeface="Calibri" panose="020F0502020204030204" pitchFamily="34" charset="0"/>
                          <a:cs typeface="Calibri" panose="020F0502020204030204" pitchFamily="34" charset="0"/>
                        </a:rPr>
                        <a:t>Produce Machine’s Speech, Face, and Body. </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294" marR="68294" marT="0" marB="0"/>
                </a:tc>
                <a:extLst>
                  <a:ext uri="{0D108BD9-81ED-4DB2-BD59-A6C34878D82A}">
                    <a16:rowId xmlns:a16="http://schemas.microsoft.com/office/drawing/2014/main" val="4115128289"/>
                  </a:ext>
                </a:extLst>
              </a:tr>
            </a:tbl>
          </a:graphicData>
        </a:graphic>
      </p:graphicFrame>
      <p:sp>
        <p:nvSpPr>
          <p:cNvPr id="6" name="Content Placeholder 2">
            <a:extLst>
              <a:ext uri="{FF2B5EF4-FFF2-40B4-BE49-F238E27FC236}">
                <a16:creationId xmlns:a16="http://schemas.microsoft.com/office/drawing/2014/main" id="{29721778-1618-B37C-312F-4559F4DE0669}"/>
              </a:ext>
            </a:extLst>
          </p:cNvPr>
          <p:cNvSpPr txBox="1">
            <a:spLocks/>
          </p:cNvSpPr>
          <p:nvPr/>
        </p:nvSpPr>
        <p:spPr>
          <a:xfrm>
            <a:off x="1321905" y="6243919"/>
            <a:ext cx="5473342" cy="61408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MPAI welcomes comments and proposals.</a:t>
            </a:r>
          </a:p>
          <a:p>
            <a:pPr marL="0" indent="0">
              <a:buFont typeface="Wingdings 3" charset="2"/>
              <a:buNone/>
            </a:pPr>
            <a:endParaRPr lang="en-GB" dirty="0"/>
          </a:p>
        </p:txBody>
      </p:sp>
    </p:spTree>
    <p:extLst>
      <p:ext uri="{BB962C8B-B14F-4D97-AF65-F5344CB8AC3E}">
        <p14:creationId xmlns:p14="http://schemas.microsoft.com/office/powerpoint/2010/main" val="4029018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F3B0-9BD3-BB1A-FCA2-4B234B5FB1AC}"/>
              </a:ext>
            </a:extLst>
          </p:cNvPr>
          <p:cNvSpPr>
            <a:spLocks noGrp="1"/>
          </p:cNvSpPr>
          <p:nvPr>
            <p:ph type="title"/>
          </p:nvPr>
        </p:nvSpPr>
        <p:spPr>
          <a:xfrm>
            <a:off x="1321904" y="332746"/>
            <a:ext cx="10434667" cy="1052299"/>
          </a:xfrm>
        </p:spPr>
        <p:txBody>
          <a:bodyPr/>
          <a:lstStyle/>
          <a:p>
            <a:r>
              <a:rPr lang="en-US" dirty="0"/>
              <a:t>5. Input/Output Data of Human-CAV Interaction’s AIMs</a:t>
            </a:r>
            <a:endParaRPr lang="en-150" dirty="0"/>
          </a:p>
        </p:txBody>
      </p:sp>
      <p:sp>
        <p:nvSpPr>
          <p:cNvPr id="3" name="Date Placeholder 2">
            <a:extLst>
              <a:ext uri="{FF2B5EF4-FFF2-40B4-BE49-F238E27FC236}">
                <a16:creationId xmlns:a16="http://schemas.microsoft.com/office/drawing/2014/main" id="{39694EC7-C7D8-F61D-49CB-AE81F19C51DE}"/>
              </a:ext>
            </a:extLst>
          </p:cNvPr>
          <p:cNvSpPr>
            <a:spLocks noGrp="1"/>
          </p:cNvSpPr>
          <p:nvPr>
            <p:ph type="dt" sz="half" idx="10"/>
          </p:nvPr>
        </p:nvSpPr>
        <p:spPr/>
        <p:txBody>
          <a:bodyPr/>
          <a:lstStyle/>
          <a:p>
            <a:fld id="{42AC49D9-311B-4A4C-B975-9A6E535768C4}" type="datetime5">
              <a:rPr lang="en-US" smtClean="0"/>
              <a:t>23-Aug-1</a:t>
            </a:fld>
            <a:endParaRPr lang="en-US" dirty="0"/>
          </a:p>
        </p:txBody>
      </p:sp>
      <p:sp>
        <p:nvSpPr>
          <p:cNvPr id="4" name="Slide Number Placeholder 3">
            <a:extLst>
              <a:ext uri="{FF2B5EF4-FFF2-40B4-BE49-F238E27FC236}">
                <a16:creationId xmlns:a16="http://schemas.microsoft.com/office/drawing/2014/main" id="{CC6BFA57-B682-9601-6709-D8D27590E3C9}"/>
              </a:ext>
            </a:extLst>
          </p:cNvPr>
          <p:cNvSpPr>
            <a:spLocks noGrp="1"/>
          </p:cNvSpPr>
          <p:nvPr>
            <p:ph type="sldNum" sz="quarter" idx="12"/>
          </p:nvPr>
        </p:nvSpPr>
        <p:spPr>
          <a:xfrm>
            <a:off x="10071545" y="6565780"/>
            <a:ext cx="558914" cy="45719"/>
          </a:xfrm>
        </p:spPr>
        <p:txBody>
          <a:bodyPr/>
          <a:lstStyle/>
          <a:p>
            <a:fld id="{D57F1E4F-1CFF-5643-939E-217C01CDF565}" type="slidenum">
              <a:rPr lang="en-US" smtClean="0"/>
              <a:pPr/>
              <a:t>27</a:t>
            </a:fld>
            <a:endParaRPr lang="en-US" dirty="0"/>
          </a:p>
        </p:txBody>
      </p:sp>
      <p:sp>
        <p:nvSpPr>
          <p:cNvPr id="5" name="Content Placeholder 2">
            <a:extLst>
              <a:ext uri="{FF2B5EF4-FFF2-40B4-BE49-F238E27FC236}">
                <a16:creationId xmlns:a16="http://schemas.microsoft.com/office/drawing/2014/main" id="{5FC68005-6C25-D86E-7777-5D23BD63D748}"/>
              </a:ext>
            </a:extLst>
          </p:cNvPr>
          <p:cNvSpPr txBox="1">
            <a:spLocks/>
          </p:cNvSpPr>
          <p:nvPr/>
        </p:nvSpPr>
        <p:spPr>
          <a:xfrm>
            <a:off x="1321905" y="6243919"/>
            <a:ext cx="5473342" cy="61408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MPAI welcomes comments and proposals.</a:t>
            </a:r>
          </a:p>
          <a:p>
            <a:pPr marL="0" indent="0">
              <a:buFont typeface="Wingdings 3" charset="2"/>
              <a:buNone/>
            </a:pPr>
            <a:endParaRPr lang="en-GB" dirty="0"/>
          </a:p>
        </p:txBody>
      </p:sp>
      <p:graphicFrame>
        <p:nvGraphicFramePr>
          <p:cNvPr id="7" name="Table 6">
            <a:extLst>
              <a:ext uri="{FF2B5EF4-FFF2-40B4-BE49-F238E27FC236}">
                <a16:creationId xmlns:a16="http://schemas.microsoft.com/office/drawing/2014/main" id="{7E0F8830-F5BB-851C-254C-24933FD89534}"/>
              </a:ext>
            </a:extLst>
          </p:cNvPr>
          <p:cNvGraphicFramePr>
            <a:graphicFrameLocks noGrp="1"/>
          </p:cNvGraphicFramePr>
          <p:nvPr>
            <p:extLst>
              <p:ext uri="{D42A27DB-BD31-4B8C-83A1-F6EECF244321}">
                <p14:modId xmlns:p14="http://schemas.microsoft.com/office/powerpoint/2010/main" val="2503749330"/>
              </p:ext>
            </p:extLst>
          </p:nvPr>
        </p:nvGraphicFramePr>
        <p:xfrm>
          <a:off x="905691" y="1385046"/>
          <a:ext cx="10937966" cy="4632960"/>
        </p:xfrm>
        <a:graphic>
          <a:graphicData uri="http://schemas.openxmlformats.org/drawingml/2006/table">
            <a:tbl>
              <a:tblPr firstRow="1" firstCol="1" bandRow="1">
                <a:tableStyleId>{5C22544A-7EE6-4342-B048-85BDC9FD1C3A}</a:tableStyleId>
              </a:tblPr>
              <a:tblGrid>
                <a:gridCol w="3257006">
                  <a:extLst>
                    <a:ext uri="{9D8B030D-6E8A-4147-A177-3AD203B41FA5}">
                      <a16:colId xmlns:a16="http://schemas.microsoft.com/office/drawing/2014/main" val="453728036"/>
                    </a:ext>
                  </a:extLst>
                </a:gridCol>
                <a:gridCol w="3788229">
                  <a:extLst>
                    <a:ext uri="{9D8B030D-6E8A-4147-A177-3AD203B41FA5}">
                      <a16:colId xmlns:a16="http://schemas.microsoft.com/office/drawing/2014/main" val="327684104"/>
                    </a:ext>
                  </a:extLst>
                </a:gridCol>
                <a:gridCol w="3892731">
                  <a:extLst>
                    <a:ext uri="{9D8B030D-6E8A-4147-A177-3AD203B41FA5}">
                      <a16:colId xmlns:a16="http://schemas.microsoft.com/office/drawing/2014/main" val="2828202297"/>
                    </a:ext>
                  </a:extLst>
                </a:gridCol>
              </a:tblGrid>
              <a:tr h="166783">
                <a:tc>
                  <a:txBody>
                    <a:bodyPr/>
                    <a:lstStyle/>
                    <a:p>
                      <a:pPr algn="ctr"/>
                      <a:r>
                        <a:rPr lang="en-GB" sz="1600" dirty="0">
                          <a:effectLst/>
                          <a:latin typeface="Calibri" panose="020F0502020204030204" pitchFamily="34" charset="0"/>
                          <a:cs typeface="Calibri" panose="020F0502020204030204" pitchFamily="34" charset="0"/>
                        </a:rPr>
                        <a:t>AIM</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5">
                        <a:lumMod val="75000"/>
                      </a:schemeClr>
                    </a:solidFill>
                  </a:tcPr>
                </a:tc>
                <a:tc>
                  <a:txBody>
                    <a:bodyPr/>
                    <a:lstStyle/>
                    <a:p>
                      <a:pPr algn="ctr"/>
                      <a:r>
                        <a:rPr lang="en-GB" sz="1600" dirty="0">
                          <a:effectLst/>
                          <a:latin typeface="Calibri" panose="020F0502020204030204" pitchFamily="34" charset="0"/>
                          <a:cs typeface="Calibri" panose="020F0502020204030204" pitchFamily="34" charset="0"/>
                        </a:rPr>
                        <a:t>Input</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5">
                        <a:lumMod val="75000"/>
                      </a:schemeClr>
                    </a:solidFill>
                  </a:tcPr>
                </a:tc>
                <a:tc>
                  <a:txBody>
                    <a:bodyPr/>
                    <a:lstStyle/>
                    <a:p>
                      <a:pPr algn="ctr"/>
                      <a:r>
                        <a:rPr lang="en-GB" sz="1600" dirty="0">
                          <a:effectLst/>
                          <a:latin typeface="Calibri" panose="020F0502020204030204" pitchFamily="34" charset="0"/>
                          <a:cs typeface="Calibri" panose="020F0502020204030204" pitchFamily="34" charset="0"/>
                        </a:rPr>
                        <a:t>Output</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5">
                        <a:lumMod val="75000"/>
                      </a:schemeClr>
                    </a:solidFill>
                  </a:tcPr>
                </a:tc>
                <a:extLst>
                  <a:ext uri="{0D108BD9-81ED-4DB2-BD59-A6C34878D82A}">
                    <a16:rowId xmlns:a16="http://schemas.microsoft.com/office/drawing/2014/main" val="2936863"/>
                  </a:ext>
                </a:extLst>
              </a:tr>
              <a:tr h="166783">
                <a:tc>
                  <a:txBody>
                    <a:bodyPr/>
                    <a:lstStyle/>
                    <a:p>
                      <a:r>
                        <a:rPr lang="en-GB" sz="1600">
                          <a:effectLst/>
                          <a:latin typeface="Calibri" panose="020F0502020204030204" pitchFamily="34" charset="0"/>
                          <a:cs typeface="Calibri" panose="020F0502020204030204" pitchFamily="34" charset="0"/>
                        </a:rPr>
                        <a:t>Audio Scene Description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pPr algn="just"/>
                      <a:r>
                        <a:rPr lang="en-GB" sz="1600" dirty="0">
                          <a:effectLst/>
                          <a:latin typeface="Calibri" panose="020F0502020204030204" pitchFamily="34" charset="0"/>
                          <a:cs typeface="Calibri" panose="020F0502020204030204" pitchFamily="34" charset="0"/>
                        </a:rPr>
                        <a:t>Environment Audio (outdoor/indoor</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pPr algn="just"/>
                      <a:r>
                        <a:rPr lang="en-GB" sz="1600">
                          <a:effectLst/>
                          <a:latin typeface="Calibri" panose="020F0502020204030204" pitchFamily="34" charset="0"/>
                          <a:cs typeface="Calibri" panose="020F0502020204030204" pitchFamily="34" charset="0"/>
                        </a:rPr>
                        <a:t>Speech Objects</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1852458412"/>
                  </a:ext>
                </a:extLst>
              </a:tr>
              <a:tr h="166783">
                <a:tc>
                  <a:txBody>
                    <a:bodyPr/>
                    <a:lstStyle/>
                    <a:p>
                      <a:r>
                        <a:rPr lang="en-GB" sz="1600">
                          <a:effectLst/>
                          <a:latin typeface="Calibri" panose="020F0502020204030204" pitchFamily="34" charset="0"/>
                          <a:cs typeface="Calibri" panose="020F0502020204030204" pitchFamily="34" charset="0"/>
                        </a:rPr>
                        <a:t>Visual Scene Description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pPr algn="just"/>
                      <a:r>
                        <a:rPr lang="en-GB" sz="1600" dirty="0">
                          <a:effectLst/>
                          <a:latin typeface="Calibri" panose="020F0502020204030204" pitchFamily="34" charset="0"/>
                          <a:cs typeface="Calibri" panose="020F0502020204030204" pitchFamily="34" charset="0"/>
                        </a:rPr>
                        <a:t>Environment Video (outdoor/ indoor) </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pPr algn="just"/>
                      <a:r>
                        <a:rPr lang="en-GB" sz="1600" dirty="0">
                          <a:effectLst/>
                          <a:latin typeface="Calibri" panose="020F0502020204030204" pitchFamily="34" charset="0"/>
                          <a:cs typeface="Calibri" panose="020F0502020204030204" pitchFamily="34" charset="0"/>
                        </a:rPr>
                        <a:t>Face Descriptors, Body Descriptors , Physical Objects </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2633777903"/>
                  </a:ext>
                </a:extLst>
              </a:tr>
              <a:tr h="166783">
                <a:tc>
                  <a:txBody>
                    <a:bodyPr/>
                    <a:lstStyle/>
                    <a:p>
                      <a:r>
                        <a:rPr lang="en-GB" sz="1600">
                          <a:effectLst/>
                          <a:latin typeface="Calibri" panose="020F0502020204030204" pitchFamily="34" charset="0"/>
                          <a:cs typeface="Calibri" panose="020F0502020204030204" pitchFamily="34" charset="0"/>
                        </a:rPr>
                        <a:t>Speech Recognition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pPr algn="just"/>
                      <a:r>
                        <a:rPr lang="en-GB" sz="1600">
                          <a:effectLst/>
                          <a:latin typeface="Calibri" panose="020F0502020204030204" pitchFamily="34" charset="0"/>
                          <a:cs typeface="Calibri" panose="020F0502020204030204" pitchFamily="34" charset="0"/>
                        </a:rPr>
                        <a:t>Speech Object</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pPr algn="just"/>
                      <a:r>
                        <a:rPr lang="en-GB" sz="1600">
                          <a:effectLst/>
                          <a:latin typeface="Calibri" panose="020F0502020204030204" pitchFamily="34" charset="0"/>
                          <a:cs typeface="Calibri" panose="020F0502020204030204" pitchFamily="34" charset="0"/>
                        </a:rPr>
                        <a:t>Recognised Text</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675533121"/>
                  </a:ext>
                </a:extLst>
              </a:tr>
              <a:tr h="166783">
                <a:tc>
                  <a:txBody>
                    <a:bodyPr/>
                    <a:lstStyle/>
                    <a:p>
                      <a:r>
                        <a:rPr lang="en-GB" sz="1600">
                          <a:effectLst/>
                          <a:latin typeface="Calibri" panose="020F0502020204030204" pitchFamily="34" charset="0"/>
                          <a:cs typeface="Calibri" panose="020F0502020204030204" pitchFamily="34" charset="0"/>
                        </a:rPr>
                        <a:t>Physical Object Identification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pPr algn="just"/>
                      <a:r>
                        <a:rPr lang="en-GB" sz="1600" dirty="0">
                          <a:effectLst/>
                          <a:latin typeface="Calibri" panose="020F0502020204030204" pitchFamily="34" charset="0"/>
                          <a:cs typeface="Calibri" panose="020F0502020204030204" pitchFamily="34" charset="0"/>
                        </a:rPr>
                        <a:t>Physical Object, Body Descriptors</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pPr algn="just"/>
                      <a:r>
                        <a:rPr lang="en-GB" sz="1600">
                          <a:effectLst/>
                          <a:latin typeface="Calibri" panose="020F0502020204030204" pitchFamily="34" charset="0"/>
                          <a:cs typeface="Calibri" panose="020F0502020204030204" pitchFamily="34" charset="0"/>
                        </a:rPr>
                        <a:t>Physical Object ID</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4249627808"/>
                  </a:ext>
                </a:extLst>
              </a:tr>
              <a:tr h="166783">
                <a:tc>
                  <a:txBody>
                    <a:bodyPr/>
                    <a:lstStyle/>
                    <a:p>
                      <a:r>
                        <a:rPr lang="en-GB" sz="1600">
                          <a:effectLst/>
                          <a:latin typeface="Calibri" panose="020F0502020204030204" pitchFamily="34" charset="0"/>
                          <a:cs typeface="Calibri" panose="020F0502020204030204" pitchFamily="34" charset="0"/>
                        </a:rPr>
                        <a:t>Full Environment Representation Viewer</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pPr algn="just"/>
                      <a:r>
                        <a:rPr lang="en-GB" sz="1600">
                          <a:effectLst/>
                          <a:latin typeface="Calibri" panose="020F0502020204030204" pitchFamily="34" charset="0"/>
                          <a:cs typeface="Calibri" panose="020F0502020204030204" pitchFamily="34" charset="0"/>
                        </a:rPr>
                        <a:t>FER Commands</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pPr algn="just"/>
                      <a:r>
                        <a:rPr lang="en-GB" sz="1600" dirty="0">
                          <a:effectLst/>
                          <a:latin typeface="Calibri" panose="020F0502020204030204" pitchFamily="34" charset="0"/>
                          <a:cs typeface="Calibri" panose="020F0502020204030204" pitchFamily="34" charset="0"/>
                        </a:rPr>
                        <a:t>FER Audio, FER Visual</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2441088075"/>
                  </a:ext>
                </a:extLst>
              </a:tr>
              <a:tr h="333566">
                <a:tc>
                  <a:txBody>
                    <a:bodyPr/>
                    <a:lstStyle/>
                    <a:p>
                      <a:r>
                        <a:rPr lang="en-GB" sz="1600">
                          <a:effectLst/>
                          <a:latin typeface="Calibri" panose="020F0502020204030204" pitchFamily="34" charset="0"/>
                          <a:cs typeface="Calibri" panose="020F0502020204030204" pitchFamily="34" charset="0"/>
                        </a:rPr>
                        <a:t>Language Understanding</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pPr algn="just"/>
                      <a:r>
                        <a:rPr lang="en-GB" sz="1600" dirty="0">
                          <a:effectLst/>
                          <a:latin typeface="Calibri" panose="020F0502020204030204" pitchFamily="34" charset="0"/>
                          <a:cs typeface="Calibri" panose="020F0502020204030204" pitchFamily="34" charset="0"/>
                        </a:rPr>
                        <a:t>Recognised Text, Personal Status, Physical Object ID</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pPr algn="just"/>
                      <a:r>
                        <a:rPr lang="en-GB" sz="1600" dirty="0">
                          <a:effectLst/>
                          <a:latin typeface="Calibri" panose="020F0502020204030204" pitchFamily="34" charset="0"/>
                          <a:cs typeface="Calibri" panose="020F0502020204030204" pitchFamily="34" charset="0"/>
                        </a:rPr>
                        <a:t>Meaning, Personal Status, Refined Text</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1365147492"/>
                  </a:ext>
                </a:extLst>
              </a:tr>
              <a:tr h="166783">
                <a:tc>
                  <a:txBody>
                    <a:bodyPr/>
                    <a:lstStyle/>
                    <a:p>
                      <a:r>
                        <a:rPr lang="en-GB" sz="1600">
                          <a:effectLst/>
                          <a:latin typeface="Calibri" panose="020F0502020204030204" pitchFamily="34" charset="0"/>
                          <a:cs typeface="Calibri" panose="020F0502020204030204" pitchFamily="34" charset="0"/>
                        </a:rPr>
                        <a:t>Speaker Recognition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pPr algn="just"/>
                      <a:r>
                        <a:rPr lang="en-GB" sz="1600">
                          <a:effectLst/>
                          <a:latin typeface="Calibri" panose="020F0502020204030204" pitchFamily="34" charset="0"/>
                          <a:cs typeface="Calibri" panose="020F0502020204030204" pitchFamily="34" charset="0"/>
                        </a:rPr>
                        <a:t>Speech Descriptors</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pPr algn="just"/>
                      <a:r>
                        <a:rPr lang="en-GB" sz="1600">
                          <a:effectLst/>
                          <a:latin typeface="Calibri" panose="020F0502020204030204" pitchFamily="34" charset="0"/>
                          <a:cs typeface="Calibri" panose="020F0502020204030204" pitchFamily="34" charset="0"/>
                        </a:rPr>
                        <a:t>Speaker ID</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2353043463"/>
                  </a:ext>
                </a:extLst>
              </a:tr>
              <a:tr h="333566">
                <a:tc>
                  <a:txBody>
                    <a:bodyPr/>
                    <a:lstStyle/>
                    <a:p>
                      <a:r>
                        <a:rPr lang="en-GB" sz="1600" dirty="0">
                          <a:effectLst/>
                          <a:latin typeface="Calibri" panose="020F0502020204030204" pitchFamily="34" charset="0"/>
                          <a:cs typeface="Calibri" panose="020F0502020204030204" pitchFamily="34" charset="0"/>
                        </a:rPr>
                        <a:t>Personal Status Extraction</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pPr algn="just"/>
                      <a:r>
                        <a:rPr lang="en-GB" sz="1600" dirty="0">
                          <a:effectLst/>
                          <a:latin typeface="Calibri" panose="020F0502020204030204" pitchFamily="34" charset="0"/>
                          <a:cs typeface="Calibri" panose="020F0502020204030204" pitchFamily="34" charset="0"/>
                        </a:rPr>
                        <a:t>Recognised Text, Speech Object, Face Object, Human Object</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pPr algn="just"/>
                      <a:r>
                        <a:rPr lang="en-GB" sz="1600">
                          <a:effectLst/>
                          <a:latin typeface="Calibri" panose="020F0502020204030204" pitchFamily="34" charset="0"/>
                          <a:cs typeface="Calibri" panose="020F0502020204030204" pitchFamily="34" charset="0"/>
                        </a:rPr>
                        <a:t>Personal Status</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81599467"/>
                  </a:ext>
                </a:extLst>
              </a:tr>
              <a:tr h="166783">
                <a:tc>
                  <a:txBody>
                    <a:bodyPr/>
                    <a:lstStyle/>
                    <a:p>
                      <a:r>
                        <a:rPr lang="en-GB" sz="1600">
                          <a:effectLst/>
                          <a:latin typeface="Calibri" panose="020F0502020204030204" pitchFamily="34" charset="0"/>
                          <a:cs typeface="Calibri" panose="020F0502020204030204" pitchFamily="34" charset="0"/>
                        </a:rPr>
                        <a:t>Face Recognition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pPr algn="just"/>
                      <a:r>
                        <a:rPr lang="en-GB" sz="1600">
                          <a:effectLst/>
                          <a:latin typeface="Calibri" panose="020F0502020204030204" pitchFamily="34" charset="0"/>
                          <a:cs typeface="Calibri" panose="020F0502020204030204" pitchFamily="34" charset="0"/>
                        </a:rPr>
                        <a:t>Face Object</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pPr algn="just"/>
                      <a:r>
                        <a:rPr lang="en-GB" sz="1600">
                          <a:effectLst/>
                          <a:latin typeface="Calibri" panose="020F0502020204030204" pitchFamily="34" charset="0"/>
                          <a:cs typeface="Calibri" panose="020F0502020204030204" pitchFamily="34" charset="0"/>
                        </a:rPr>
                        <a:t>Face ID</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536713514"/>
                  </a:ext>
                </a:extLst>
              </a:tr>
              <a:tr h="0">
                <a:tc>
                  <a:txBody>
                    <a:bodyPr/>
                    <a:lstStyle/>
                    <a:p>
                      <a:r>
                        <a:rPr lang="en-GB" sz="1600" dirty="0">
                          <a:effectLst/>
                          <a:latin typeface="Calibri" panose="020F0502020204030204" pitchFamily="34" charset="0"/>
                          <a:cs typeface="Calibri" panose="020F0502020204030204" pitchFamily="34" charset="0"/>
                        </a:rPr>
                        <a:t>Dialogue Processing</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pPr algn="just"/>
                      <a:r>
                        <a:rPr lang="en-GB" sz="1600" dirty="0">
                          <a:effectLst/>
                          <a:latin typeface="Calibri" panose="020F0502020204030204" pitchFamily="34" charset="0"/>
                          <a:cs typeface="Calibri" panose="020F0502020204030204" pitchFamily="34" charset="0"/>
                        </a:rPr>
                        <a:t>Speaker ID, Meaning, Refined Text, Personal Status, Face ID, AMS-HCI Response</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pPr algn="just"/>
                      <a:r>
                        <a:rPr lang="en-GB" sz="1600" dirty="0">
                          <a:effectLst/>
                          <a:latin typeface="Calibri" panose="020F0502020204030204" pitchFamily="34" charset="0"/>
                          <a:cs typeface="Calibri" panose="020F0502020204030204" pitchFamily="34" charset="0"/>
                        </a:rPr>
                        <a:t>AMS-HCI Commands , Machine Text, Machine Personal Status</a:t>
                      </a:r>
                      <a:endParaRPr lang="it-IT" sz="1600" dirty="0">
                        <a:effectLst/>
                        <a:latin typeface="Calibri" panose="020F0502020204030204" pitchFamily="34" charset="0"/>
                        <a:cs typeface="Calibri" panose="020F0502020204030204" pitchFamily="34" charset="0"/>
                      </a:endParaRPr>
                    </a:p>
                    <a:p>
                      <a:pPr algn="just"/>
                      <a:r>
                        <a:rPr lang="en-GB" sz="1600" dirty="0">
                          <a:effectLst/>
                          <a:latin typeface="Calibri" panose="020F0502020204030204" pitchFamily="34" charset="0"/>
                          <a:cs typeface="Calibri" panose="020F0502020204030204" pitchFamily="34" charset="0"/>
                        </a:rPr>
                        <a:t> </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3104260128"/>
                  </a:ext>
                </a:extLst>
              </a:tr>
              <a:tr h="276844">
                <a:tc>
                  <a:txBody>
                    <a:bodyPr/>
                    <a:lstStyle/>
                    <a:p>
                      <a:r>
                        <a:rPr lang="en-GB" sz="1600" dirty="0">
                          <a:effectLst/>
                          <a:latin typeface="Calibri" panose="020F0502020204030204" pitchFamily="34" charset="0"/>
                          <a:cs typeface="Calibri" panose="020F0502020204030204" pitchFamily="34" charset="0"/>
                        </a:rPr>
                        <a:t>Personal Status Display</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solidFill>
                      <a:schemeClr val="accent3"/>
                    </a:solidFill>
                  </a:tcPr>
                </a:tc>
                <a:tc>
                  <a:txBody>
                    <a:bodyPr/>
                    <a:lstStyle/>
                    <a:p>
                      <a:pPr algn="just"/>
                      <a:r>
                        <a:rPr lang="en-GB" sz="1600" dirty="0">
                          <a:effectLst/>
                          <a:latin typeface="Calibri" panose="020F0502020204030204" pitchFamily="34" charset="0"/>
                          <a:cs typeface="Calibri" panose="020F0502020204030204" pitchFamily="34" charset="0"/>
                        </a:rPr>
                        <a:t>Machine Text, Machine Personal Status</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tc>
                  <a:txBody>
                    <a:bodyPr/>
                    <a:lstStyle/>
                    <a:p>
                      <a:pPr algn="just"/>
                      <a:r>
                        <a:rPr lang="en-GB" sz="1600" dirty="0">
                          <a:effectLst/>
                          <a:latin typeface="Calibri" panose="020F0502020204030204" pitchFamily="34" charset="0"/>
                          <a:cs typeface="Calibri" panose="020F0502020204030204" pitchFamily="34" charset="0"/>
                        </a:rPr>
                        <a:t>Machine Text, Machine Avatar, Machine Speech</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58874" marR="58874" marT="0" marB="0"/>
                </a:tc>
                <a:extLst>
                  <a:ext uri="{0D108BD9-81ED-4DB2-BD59-A6C34878D82A}">
                    <a16:rowId xmlns:a16="http://schemas.microsoft.com/office/drawing/2014/main" val="434178008"/>
                  </a:ext>
                </a:extLst>
              </a:tr>
            </a:tbl>
          </a:graphicData>
        </a:graphic>
      </p:graphicFrame>
    </p:spTree>
    <p:extLst>
      <p:ext uri="{BB962C8B-B14F-4D97-AF65-F5344CB8AC3E}">
        <p14:creationId xmlns:p14="http://schemas.microsoft.com/office/powerpoint/2010/main" val="1068838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DF4C-995D-3CB5-0A43-12FBBA2F01EE}"/>
              </a:ext>
            </a:extLst>
          </p:cNvPr>
          <p:cNvSpPr>
            <a:spLocks noGrp="1"/>
          </p:cNvSpPr>
          <p:nvPr>
            <p:ph type="title"/>
          </p:nvPr>
        </p:nvSpPr>
        <p:spPr>
          <a:xfrm>
            <a:off x="1071154" y="624110"/>
            <a:ext cx="5423387" cy="1280890"/>
          </a:xfrm>
        </p:spPr>
        <p:txBody>
          <a:bodyPr anchor="t">
            <a:normAutofit/>
          </a:bodyPr>
          <a:lstStyle/>
          <a:p>
            <a:r>
              <a:rPr lang="en-US" dirty="0"/>
              <a:t>1. Functions of </a:t>
            </a:r>
            <a:r>
              <a:rPr lang="en-US" u="sng" dirty="0"/>
              <a:t>Environment </a:t>
            </a:r>
            <a:br>
              <a:rPr lang="en-US" u="sng" dirty="0"/>
            </a:br>
            <a:r>
              <a:rPr lang="en-US" u="sng" dirty="0"/>
              <a:t>Sensing Subsystem</a:t>
            </a:r>
            <a:endParaRPr lang="en-150" u="sng" dirty="0"/>
          </a:p>
        </p:txBody>
      </p:sp>
      <p:pic>
        <p:nvPicPr>
          <p:cNvPr id="7" name="Picture 6">
            <a:extLst>
              <a:ext uri="{FF2B5EF4-FFF2-40B4-BE49-F238E27FC236}">
                <a16:creationId xmlns:a16="http://schemas.microsoft.com/office/drawing/2014/main" id="{BECD8D30-A8A4-5CF0-30B3-263BF5D2D1A3}"/>
              </a:ext>
            </a:extLst>
          </p:cNvPr>
          <p:cNvPicPr>
            <a:picLocks noChangeAspect="1"/>
          </p:cNvPicPr>
          <p:nvPr/>
        </p:nvPicPr>
        <p:blipFill rotWithShape="1">
          <a:blip r:embed="rId2"/>
          <a:srcRect l="20526" r="16977" b="-2"/>
          <a:stretch/>
        </p:blipFill>
        <p:spPr>
          <a:xfrm>
            <a:off x="1071154" y="1905000"/>
            <a:ext cx="5309767" cy="4779118"/>
          </a:xfrm>
          <a:prstGeom prst="rect">
            <a:avLst/>
          </a:prstGeom>
          <a:noFill/>
        </p:spPr>
      </p:pic>
      <p:sp>
        <p:nvSpPr>
          <p:cNvPr id="5" name="Content Placeholder 4">
            <a:extLst>
              <a:ext uri="{FF2B5EF4-FFF2-40B4-BE49-F238E27FC236}">
                <a16:creationId xmlns:a16="http://schemas.microsoft.com/office/drawing/2014/main" id="{0FB50C81-751F-F51B-D2FF-737D6E7FD686}"/>
              </a:ext>
            </a:extLst>
          </p:cNvPr>
          <p:cNvSpPr>
            <a:spLocks noGrp="1"/>
          </p:cNvSpPr>
          <p:nvPr>
            <p:ph sz="half" idx="2"/>
          </p:nvPr>
        </p:nvSpPr>
        <p:spPr>
          <a:xfrm>
            <a:off x="6380921" y="249064"/>
            <a:ext cx="5436610" cy="5586127"/>
          </a:xfrm>
        </p:spPr>
        <p:txBody>
          <a:bodyPr>
            <a:normAutofit lnSpcReduction="10000"/>
          </a:bodyPr>
          <a:lstStyle/>
          <a:p>
            <a:pPr marL="457200" indent="-457200">
              <a:lnSpc>
                <a:spcPct val="90000"/>
              </a:lnSpc>
              <a:buFont typeface="+mj-lt"/>
              <a:buChar char=""/>
            </a:pPr>
            <a:r>
              <a:rPr lang="en-US" dirty="0"/>
              <a:t>Acquires Environment information using Subsystem’s RADAR, LiDAR, Cameras, Ultrasound, Offline Map, Audio, GNSS,…</a:t>
            </a:r>
          </a:p>
          <a:p>
            <a:pPr marL="457200" indent="-457200">
              <a:lnSpc>
                <a:spcPct val="90000"/>
              </a:lnSpc>
              <a:buFont typeface="+mj-lt"/>
              <a:buChar char=""/>
            </a:pPr>
            <a:r>
              <a:rPr lang="en-US" dirty="0"/>
              <a:t>Receives Ego CAV’s Spatial Attitude and Environment Data (temperature, humidity, etc.) from Motion Actuation Subsystem.</a:t>
            </a:r>
          </a:p>
          <a:p>
            <a:pPr marL="457200" indent="-457200">
              <a:lnSpc>
                <a:spcPct val="90000"/>
              </a:lnSpc>
              <a:buFont typeface="+mj-lt"/>
              <a:buChar char=""/>
            </a:pPr>
            <a:r>
              <a:rPr lang="en-US" dirty="0"/>
              <a:t>Produces Environment Sensing Technology Scene Descriptors in a common format</a:t>
            </a:r>
          </a:p>
          <a:p>
            <a:pPr marL="457200" indent="-457200">
              <a:lnSpc>
                <a:spcPct val="90000"/>
              </a:lnSpc>
              <a:buFont typeface="+mj-lt"/>
              <a:buChar char=""/>
            </a:pPr>
            <a:r>
              <a:rPr lang="en-US" dirty="0"/>
              <a:t>Integrates Scene Descriptors in a </a:t>
            </a:r>
            <a:r>
              <a:rPr lang="en-US" b="1" dirty="0"/>
              <a:t>Basic Environment Representations</a:t>
            </a:r>
            <a:r>
              <a:rPr lang="en-US" dirty="0"/>
              <a:t> during the travel.</a:t>
            </a:r>
          </a:p>
          <a:p>
            <a:pPr marL="457200" indent="-457200">
              <a:lnSpc>
                <a:spcPct val="90000"/>
              </a:lnSpc>
              <a:buFont typeface="+mj-lt"/>
              <a:buChar char=""/>
            </a:pPr>
            <a:r>
              <a:rPr lang="en-US" dirty="0"/>
              <a:t>Passes the BERs, including Alerts, to the  Autonomous Motion Subsystem.</a:t>
            </a:r>
          </a:p>
          <a:p>
            <a:pPr marL="457200" indent="-457200">
              <a:lnSpc>
                <a:spcPct val="90000"/>
              </a:lnSpc>
              <a:buFont typeface="+mj-lt"/>
              <a:buChar char=""/>
            </a:pPr>
            <a:endParaRPr lang="en-150" dirty="0"/>
          </a:p>
        </p:txBody>
      </p:sp>
      <p:sp>
        <p:nvSpPr>
          <p:cNvPr id="3" name="Date Placeholder 2">
            <a:extLst>
              <a:ext uri="{FF2B5EF4-FFF2-40B4-BE49-F238E27FC236}">
                <a16:creationId xmlns:a16="http://schemas.microsoft.com/office/drawing/2014/main" id="{AF31CBDB-4D43-44A6-32B1-B3FF9ACFA503}"/>
              </a:ext>
            </a:extLst>
          </p:cNvPr>
          <p:cNvSpPr>
            <a:spLocks noGrp="1"/>
          </p:cNvSpPr>
          <p:nvPr>
            <p:ph type="dt" sz="half" idx="10"/>
          </p:nvPr>
        </p:nvSpPr>
        <p:spPr>
          <a:xfrm>
            <a:off x="172212" y="6586076"/>
            <a:ext cx="994520" cy="365125"/>
          </a:xfrm>
        </p:spPr>
        <p:txBody>
          <a:bodyPr>
            <a:normAutofit/>
          </a:bodyPr>
          <a:lstStyle/>
          <a:p>
            <a:pPr>
              <a:spcAft>
                <a:spcPts val="600"/>
              </a:spcAft>
            </a:pPr>
            <a:fld id="{42AC49D9-311B-4A4C-B975-9A6E535768C4}" type="datetime5">
              <a:rPr lang="en-US" smtClean="0"/>
              <a:pPr>
                <a:spcAft>
                  <a:spcPts val="600"/>
                </a:spcAft>
              </a:pPr>
              <a:t>23-Aug-1</a:t>
            </a:fld>
            <a:endParaRPr lang="en-US"/>
          </a:p>
        </p:txBody>
      </p:sp>
      <p:sp>
        <p:nvSpPr>
          <p:cNvPr id="4" name="Slide Number Placeholder 3">
            <a:extLst>
              <a:ext uri="{FF2B5EF4-FFF2-40B4-BE49-F238E27FC236}">
                <a16:creationId xmlns:a16="http://schemas.microsoft.com/office/drawing/2014/main" id="{9B90E5DA-9D89-68ED-3CEA-35303C06836D}"/>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28</a:t>
            </a:fld>
            <a:endParaRPr lang="en-US" sz="400"/>
          </a:p>
        </p:txBody>
      </p:sp>
      <p:sp>
        <p:nvSpPr>
          <p:cNvPr id="6" name="Content Placeholder 2">
            <a:extLst>
              <a:ext uri="{FF2B5EF4-FFF2-40B4-BE49-F238E27FC236}">
                <a16:creationId xmlns:a16="http://schemas.microsoft.com/office/drawing/2014/main" id="{E2DBA6C1-E94E-0D8C-1E4A-91F56520B441}"/>
              </a:ext>
            </a:extLst>
          </p:cNvPr>
          <p:cNvSpPr txBox="1">
            <a:spLocks/>
          </p:cNvSpPr>
          <p:nvPr/>
        </p:nvSpPr>
        <p:spPr>
          <a:xfrm>
            <a:off x="6494541" y="5971993"/>
            <a:ext cx="5473342" cy="61408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MPAI welcomes comments</a:t>
            </a:r>
            <a:br>
              <a:rPr lang="en-US" dirty="0"/>
            </a:br>
            <a:r>
              <a:rPr lang="en-US" dirty="0"/>
              <a:t>and proposals.</a:t>
            </a:r>
          </a:p>
          <a:p>
            <a:pPr marL="0" indent="0">
              <a:buFont typeface="Wingdings 3" charset="2"/>
              <a:buNone/>
            </a:pPr>
            <a:endParaRPr lang="en-GB" dirty="0"/>
          </a:p>
        </p:txBody>
      </p:sp>
    </p:spTree>
    <p:extLst>
      <p:ext uri="{BB962C8B-B14F-4D97-AF65-F5344CB8AC3E}">
        <p14:creationId xmlns:p14="http://schemas.microsoft.com/office/powerpoint/2010/main" val="1730115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B194-F50F-DDEC-B399-53320017682D}"/>
              </a:ext>
            </a:extLst>
          </p:cNvPr>
          <p:cNvSpPr>
            <a:spLocks noGrp="1"/>
          </p:cNvSpPr>
          <p:nvPr>
            <p:ph type="title"/>
          </p:nvPr>
        </p:nvSpPr>
        <p:spPr>
          <a:xfrm>
            <a:off x="1321904" y="319310"/>
            <a:ext cx="10182707" cy="1280890"/>
          </a:xfrm>
        </p:spPr>
        <p:txBody>
          <a:bodyPr/>
          <a:lstStyle/>
          <a:p>
            <a:r>
              <a:rPr lang="en-US" dirty="0"/>
              <a:t>2. Reference Architecture of Environment Sensing Subsystem</a:t>
            </a:r>
            <a:endParaRPr lang="en-150" dirty="0"/>
          </a:p>
        </p:txBody>
      </p:sp>
      <p:sp>
        <p:nvSpPr>
          <p:cNvPr id="3" name="Date Placeholder 2">
            <a:extLst>
              <a:ext uri="{FF2B5EF4-FFF2-40B4-BE49-F238E27FC236}">
                <a16:creationId xmlns:a16="http://schemas.microsoft.com/office/drawing/2014/main" id="{5347B842-A8B2-EEBB-7CEE-9B7DD183ED4E}"/>
              </a:ext>
            </a:extLst>
          </p:cNvPr>
          <p:cNvSpPr>
            <a:spLocks noGrp="1"/>
          </p:cNvSpPr>
          <p:nvPr>
            <p:ph type="dt" sz="half" idx="10"/>
          </p:nvPr>
        </p:nvSpPr>
        <p:spPr/>
        <p:txBody>
          <a:bodyPr/>
          <a:lstStyle/>
          <a:p>
            <a:fld id="{42AC49D9-311B-4A4C-B975-9A6E535768C4}" type="datetime5">
              <a:rPr lang="en-US" smtClean="0"/>
              <a:t>23-Aug-1</a:t>
            </a:fld>
            <a:endParaRPr lang="en-US" dirty="0"/>
          </a:p>
        </p:txBody>
      </p:sp>
      <p:sp>
        <p:nvSpPr>
          <p:cNvPr id="4" name="Slide Number Placeholder 3">
            <a:extLst>
              <a:ext uri="{FF2B5EF4-FFF2-40B4-BE49-F238E27FC236}">
                <a16:creationId xmlns:a16="http://schemas.microsoft.com/office/drawing/2014/main" id="{85B48FB4-A6F0-97BF-4EF6-68A4F7075BCB}"/>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5" name="Rectangle 49">
            <a:extLst>
              <a:ext uri="{FF2B5EF4-FFF2-40B4-BE49-F238E27FC236}">
                <a16:creationId xmlns:a16="http://schemas.microsoft.com/office/drawing/2014/main" id="{A02B2802-E11B-FE67-33BE-2EE48EF25E97}"/>
              </a:ext>
            </a:extLst>
          </p:cNvPr>
          <p:cNvSpPr/>
          <p:nvPr/>
        </p:nvSpPr>
        <p:spPr>
          <a:xfrm>
            <a:off x="2986843" y="1603295"/>
            <a:ext cx="7601324" cy="5270267"/>
          </a:xfrm>
          <a:prstGeom prst="rect">
            <a:avLst/>
          </a:prstGeom>
          <a:noFill/>
          <a:ln w="19050">
            <a:solidFill>
              <a:srgbClr val="000000"/>
            </a:solidFill>
            <a:tail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6" name="Rectangle 85">
            <a:extLst>
              <a:ext uri="{FF2B5EF4-FFF2-40B4-BE49-F238E27FC236}">
                <a16:creationId xmlns:a16="http://schemas.microsoft.com/office/drawing/2014/main" id="{1E9835E8-99A4-81E8-3A0B-596DB8129BAA}"/>
              </a:ext>
            </a:extLst>
          </p:cNvPr>
          <p:cNvSpPr/>
          <p:nvPr/>
        </p:nvSpPr>
        <p:spPr>
          <a:xfrm>
            <a:off x="6356144" y="2882909"/>
            <a:ext cx="1938758" cy="391863"/>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it-IT" sz="1600" b="0" strike="noStrike" spc="-1" dirty="0" err="1">
                <a:latin typeface="Calibri" panose="020F0502020204030204" pitchFamily="34" charset="0"/>
                <a:cs typeface="Calibri" panose="020F0502020204030204" pitchFamily="34" charset="0"/>
              </a:rPr>
              <a:t>Traff.Sig</a:t>
            </a:r>
            <a:r>
              <a:rPr lang="it-IT" sz="1600" b="0" strike="noStrike" spc="-1" dirty="0">
                <a:latin typeface="Calibri" panose="020F0502020204030204" pitchFamily="34" charset="0"/>
                <a:cs typeface="Calibri" panose="020F0502020204030204" pitchFamily="34" charset="0"/>
              </a:rPr>
              <a:t>. </a:t>
            </a:r>
            <a:r>
              <a:rPr lang="it-IT" sz="1600" b="0" strike="noStrike" spc="-1" dirty="0" err="1">
                <a:latin typeface="Calibri" panose="020F0502020204030204" pitchFamily="34" charset="0"/>
                <a:cs typeface="Calibri" panose="020F0502020204030204" pitchFamily="34" charset="0"/>
              </a:rPr>
              <a:t>Recognition</a:t>
            </a:r>
            <a:endParaRPr lang="it-IT" sz="1600" b="0" strike="noStrike" spc="-1" dirty="0">
              <a:latin typeface="Calibri" panose="020F0502020204030204" pitchFamily="34" charset="0"/>
              <a:cs typeface="Calibri" panose="020F0502020204030204" pitchFamily="34" charset="0"/>
            </a:endParaRPr>
          </a:p>
        </p:txBody>
      </p:sp>
      <p:sp>
        <p:nvSpPr>
          <p:cNvPr id="7" name="Rectangle 85">
            <a:extLst>
              <a:ext uri="{FF2B5EF4-FFF2-40B4-BE49-F238E27FC236}">
                <a16:creationId xmlns:a16="http://schemas.microsoft.com/office/drawing/2014/main" id="{7E4A667B-4529-7FD9-9510-6BB9AE7669D7}"/>
              </a:ext>
            </a:extLst>
          </p:cNvPr>
          <p:cNvSpPr/>
          <p:nvPr/>
        </p:nvSpPr>
        <p:spPr>
          <a:xfrm>
            <a:off x="6345254" y="3351743"/>
            <a:ext cx="1938758" cy="391863"/>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spc="-1" dirty="0">
                <a:solidFill>
                  <a:srgbClr val="000000"/>
                </a:solidFill>
                <a:latin typeface="Calibri"/>
                <a:ea typeface="DejaVu Sans"/>
              </a:rPr>
              <a:t>C. </a:t>
            </a:r>
            <a:r>
              <a:rPr lang="en-GB" sz="1600" b="0" strike="noStrike" spc="-1" dirty="0">
                <a:solidFill>
                  <a:srgbClr val="000000"/>
                </a:solidFill>
                <a:latin typeface="Calibri"/>
                <a:ea typeface="DejaVu Sans"/>
              </a:rPr>
              <a:t>Scene Description</a:t>
            </a:r>
            <a:endParaRPr lang="it-IT" sz="1600" b="0" strike="noStrike" spc="-1" dirty="0">
              <a:latin typeface="Arial"/>
            </a:endParaRPr>
          </a:p>
        </p:txBody>
      </p:sp>
      <p:sp>
        <p:nvSpPr>
          <p:cNvPr id="8" name="TextBox 90">
            <a:extLst>
              <a:ext uri="{FF2B5EF4-FFF2-40B4-BE49-F238E27FC236}">
                <a16:creationId xmlns:a16="http://schemas.microsoft.com/office/drawing/2014/main" id="{8D68140F-FCE8-AB84-E866-930A0D88DFB5}"/>
              </a:ext>
            </a:extLst>
          </p:cNvPr>
          <p:cNvSpPr/>
          <p:nvPr/>
        </p:nvSpPr>
        <p:spPr>
          <a:xfrm>
            <a:off x="1380863" y="4161922"/>
            <a:ext cx="1618681"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spc="-1" dirty="0">
                <a:solidFill>
                  <a:srgbClr val="000000"/>
                </a:solidFill>
                <a:latin typeface="Calibri"/>
                <a:ea typeface="DejaVu Sans"/>
              </a:rPr>
              <a:t>Offline Map</a:t>
            </a:r>
            <a:r>
              <a:rPr lang="en-GB" sz="1600" b="0" strike="noStrike" spc="-1" dirty="0">
                <a:solidFill>
                  <a:srgbClr val="000000"/>
                </a:solidFill>
                <a:latin typeface="Calibri"/>
                <a:ea typeface="DejaVu Sans"/>
              </a:rPr>
              <a:t> Data</a:t>
            </a:r>
            <a:endParaRPr lang="it-IT" sz="1600" b="0" strike="noStrike" spc="-1" dirty="0">
              <a:latin typeface="Arial"/>
            </a:endParaRPr>
          </a:p>
        </p:txBody>
      </p:sp>
      <p:sp>
        <p:nvSpPr>
          <p:cNvPr id="9" name="TextBox 90">
            <a:extLst>
              <a:ext uri="{FF2B5EF4-FFF2-40B4-BE49-F238E27FC236}">
                <a16:creationId xmlns:a16="http://schemas.microsoft.com/office/drawing/2014/main" id="{EE8F7076-DF9E-AE32-84EA-5C8E8B231D34}"/>
              </a:ext>
            </a:extLst>
          </p:cNvPr>
          <p:cNvSpPr/>
          <p:nvPr/>
        </p:nvSpPr>
        <p:spPr>
          <a:xfrm>
            <a:off x="1897665" y="1669259"/>
            <a:ext cx="1111957" cy="29639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Radar Data</a:t>
            </a:r>
            <a:endParaRPr lang="it-IT" sz="1600" b="0" strike="noStrike" spc="-1" dirty="0">
              <a:latin typeface="Arial"/>
            </a:endParaRPr>
          </a:p>
        </p:txBody>
      </p:sp>
      <p:sp>
        <p:nvSpPr>
          <p:cNvPr id="10" name="TextBox 90">
            <a:extLst>
              <a:ext uri="{FF2B5EF4-FFF2-40B4-BE49-F238E27FC236}">
                <a16:creationId xmlns:a16="http://schemas.microsoft.com/office/drawing/2014/main" id="{97FB4361-F6CF-DDD2-56DA-AA08FA74C6D2}"/>
              </a:ext>
            </a:extLst>
          </p:cNvPr>
          <p:cNvSpPr/>
          <p:nvPr/>
        </p:nvSpPr>
        <p:spPr>
          <a:xfrm>
            <a:off x="1883568" y="2190190"/>
            <a:ext cx="1111957" cy="29639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spc="-1" dirty="0">
                <a:solidFill>
                  <a:srgbClr val="000000"/>
                </a:solidFill>
                <a:latin typeface="Calibri"/>
                <a:ea typeface="DejaVu Sans"/>
              </a:rPr>
              <a:t>Li</a:t>
            </a:r>
            <a:r>
              <a:rPr lang="en-GB" sz="1600" b="0" strike="noStrike" spc="-1" dirty="0">
                <a:solidFill>
                  <a:srgbClr val="000000"/>
                </a:solidFill>
                <a:latin typeface="Calibri"/>
                <a:ea typeface="DejaVu Sans"/>
              </a:rPr>
              <a:t>dar Data</a:t>
            </a:r>
            <a:endParaRPr lang="it-IT" sz="1600" b="0" strike="noStrike" spc="-1" dirty="0">
              <a:latin typeface="Arial"/>
            </a:endParaRPr>
          </a:p>
        </p:txBody>
      </p:sp>
      <p:sp>
        <p:nvSpPr>
          <p:cNvPr id="11" name="TextBox 90">
            <a:extLst>
              <a:ext uri="{FF2B5EF4-FFF2-40B4-BE49-F238E27FC236}">
                <a16:creationId xmlns:a16="http://schemas.microsoft.com/office/drawing/2014/main" id="{E21F2360-5DA6-1FDF-FFA8-4922538C2F1C}"/>
              </a:ext>
            </a:extLst>
          </p:cNvPr>
          <p:cNvSpPr/>
          <p:nvPr/>
        </p:nvSpPr>
        <p:spPr>
          <a:xfrm>
            <a:off x="1480014" y="3627283"/>
            <a:ext cx="1529607"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Ultrasound Data</a:t>
            </a:r>
            <a:endParaRPr lang="it-IT" sz="1600" b="0" strike="noStrike" spc="-1" dirty="0">
              <a:latin typeface="Arial"/>
            </a:endParaRPr>
          </a:p>
        </p:txBody>
      </p:sp>
      <p:sp>
        <p:nvSpPr>
          <p:cNvPr id="12" name="TextBox 90">
            <a:extLst>
              <a:ext uri="{FF2B5EF4-FFF2-40B4-BE49-F238E27FC236}">
                <a16:creationId xmlns:a16="http://schemas.microsoft.com/office/drawing/2014/main" id="{4A13A15C-51D2-0799-451B-BF9E94C59F5F}"/>
              </a:ext>
            </a:extLst>
          </p:cNvPr>
          <p:cNvSpPr/>
          <p:nvPr/>
        </p:nvSpPr>
        <p:spPr>
          <a:xfrm>
            <a:off x="1734483" y="4631206"/>
            <a:ext cx="1268713"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Audio Data</a:t>
            </a:r>
            <a:endParaRPr lang="it-IT" sz="1600" b="0" strike="noStrike" spc="-1" dirty="0">
              <a:latin typeface="Arial"/>
            </a:endParaRPr>
          </a:p>
        </p:txBody>
      </p:sp>
      <p:sp>
        <p:nvSpPr>
          <p:cNvPr id="13" name="Rectangle 85">
            <a:extLst>
              <a:ext uri="{FF2B5EF4-FFF2-40B4-BE49-F238E27FC236}">
                <a16:creationId xmlns:a16="http://schemas.microsoft.com/office/drawing/2014/main" id="{7A7BF634-13F6-655C-D251-4F3FAB1B0FCC}"/>
              </a:ext>
            </a:extLst>
          </p:cNvPr>
          <p:cNvSpPr/>
          <p:nvPr/>
        </p:nvSpPr>
        <p:spPr>
          <a:xfrm>
            <a:off x="6345254" y="2381107"/>
            <a:ext cx="1938758" cy="391863"/>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spc="-1" dirty="0">
                <a:solidFill>
                  <a:srgbClr val="000000"/>
                </a:solidFill>
                <a:latin typeface="Calibri"/>
                <a:ea typeface="DejaVu Sans"/>
              </a:rPr>
              <a:t>L. </a:t>
            </a:r>
            <a:r>
              <a:rPr lang="en-GB" sz="1600" b="0" strike="noStrike" spc="-1" dirty="0">
                <a:solidFill>
                  <a:srgbClr val="000000"/>
                </a:solidFill>
                <a:latin typeface="Calibri"/>
                <a:ea typeface="DejaVu Sans"/>
              </a:rPr>
              <a:t>Scene Description</a:t>
            </a:r>
            <a:endParaRPr lang="it-IT" sz="1600" b="0" strike="noStrike" spc="-1" dirty="0">
              <a:latin typeface="Arial"/>
            </a:endParaRPr>
          </a:p>
        </p:txBody>
      </p:sp>
      <p:sp>
        <p:nvSpPr>
          <p:cNvPr id="14" name="Rectangle 85">
            <a:extLst>
              <a:ext uri="{FF2B5EF4-FFF2-40B4-BE49-F238E27FC236}">
                <a16:creationId xmlns:a16="http://schemas.microsoft.com/office/drawing/2014/main" id="{B2AF1F44-01CF-BB81-4D41-518E037CCB8A}"/>
              </a:ext>
            </a:extLst>
          </p:cNvPr>
          <p:cNvSpPr/>
          <p:nvPr/>
        </p:nvSpPr>
        <p:spPr>
          <a:xfrm>
            <a:off x="6353173" y="1838822"/>
            <a:ext cx="1938758" cy="391863"/>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spc="-1" dirty="0">
                <a:solidFill>
                  <a:srgbClr val="000000"/>
                </a:solidFill>
                <a:latin typeface="Calibri"/>
                <a:ea typeface="DejaVu Sans"/>
              </a:rPr>
              <a:t>R. </a:t>
            </a:r>
            <a:r>
              <a:rPr lang="en-GB" sz="1600" b="0" strike="noStrike" spc="-1" dirty="0">
                <a:solidFill>
                  <a:srgbClr val="000000"/>
                </a:solidFill>
                <a:latin typeface="Calibri"/>
                <a:ea typeface="DejaVu Sans"/>
              </a:rPr>
              <a:t>Scene Description</a:t>
            </a:r>
            <a:endParaRPr lang="it-IT" sz="1600" b="0" strike="noStrike" spc="-1" dirty="0">
              <a:latin typeface="Arial"/>
            </a:endParaRPr>
          </a:p>
        </p:txBody>
      </p:sp>
      <p:sp>
        <p:nvSpPr>
          <p:cNvPr id="15" name="Rectangle 85">
            <a:extLst>
              <a:ext uri="{FF2B5EF4-FFF2-40B4-BE49-F238E27FC236}">
                <a16:creationId xmlns:a16="http://schemas.microsoft.com/office/drawing/2014/main" id="{3FF79A03-63C7-31E2-505D-1E51BA42CF32}"/>
              </a:ext>
            </a:extLst>
          </p:cNvPr>
          <p:cNvSpPr/>
          <p:nvPr/>
        </p:nvSpPr>
        <p:spPr>
          <a:xfrm>
            <a:off x="6353173" y="3846663"/>
            <a:ext cx="1938758" cy="391863"/>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spc="-1" dirty="0">
                <a:solidFill>
                  <a:srgbClr val="000000"/>
                </a:solidFill>
                <a:latin typeface="Calibri"/>
                <a:ea typeface="DejaVu Sans"/>
              </a:rPr>
              <a:t>U. </a:t>
            </a:r>
            <a:r>
              <a:rPr lang="en-GB" sz="1600" b="0" strike="noStrike" spc="-1" dirty="0">
                <a:solidFill>
                  <a:srgbClr val="000000"/>
                </a:solidFill>
                <a:latin typeface="Calibri"/>
                <a:ea typeface="DejaVu Sans"/>
              </a:rPr>
              <a:t>Scene Description</a:t>
            </a:r>
            <a:endParaRPr lang="it-IT" sz="1600" b="0" strike="noStrike" spc="-1" dirty="0">
              <a:latin typeface="Arial"/>
            </a:endParaRPr>
          </a:p>
        </p:txBody>
      </p:sp>
      <p:sp>
        <p:nvSpPr>
          <p:cNvPr id="16" name="Rectangle 85">
            <a:extLst>
              <a:ext uri="{FF2B5EF4-FFF2-40B4-BE49-F238E27FC236}">
                <a16:creationId xmlns:a16="http://schemas.microsoft.com/office/drawing/2014/main" id="{17F5D1FB-ECDC-ECF7-4350-60719FA91713}"/>
              </a:ext>
            </a:extLst>
          </p:cNvPr>
          <p:cNvSpPr/>
          <p:nvPr/>
        </p:nvSpPr>
        <p:spPr>
          <a:xfrm>
            <a:off x="6353173" y="4364797"/>
            <a:ext cx="1938758" cy="391863"/>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spc="-1" dirty="0">
                <a:solidFill>
                  <a:srgbClr val="000000"/>
                </a:solidFill>
                <a:latin typeface="Calibri"/>
                <a:ea typeface="DejaVu Sans"/>
              </a:rPr>
              <a:t>M. </a:t>
            </a:r>
            <a:r>
              <a:rPr lang="en-GB" sz="1600" b="0" strike="noStrike" spc="-1" dirty="0">
                <a:solidFill>
                  <a:srgbClr val="000000"/>
                </a:solidFill>
                <a:latin typeface="Calibri"/>
                <a:ea typeface="DejaVu Sans"/>
              </a:rPr>
              <a:t>Scene Description</a:t>
            </a:r>
            <a:endParaRPr lang="it-IT" sz="1600" b="0" strike="noStrike" spc="-1" dirty="0">
              <a:latin typeface="Arial"/>
            </a:endParaRPr>
          </a:p>
        </p:txBody>
      </p:sp>
      <p:sp>
        <p:nvSpPr>
          <p:cNvPr id="17" name="Rectangle 85">
            <a:extLst>
              <a:ext uri="{FF2B5EF4-FFF2-40B4-BE49-F238E27FC236}">
                <a16:creationId xmlns:a16="http://schemas.microsoft.com/office/drawing/2014/main" id="{A8394D30-AA14-FA54-C9F5-59FF1B90A8D6}"/>
              </a:ext>
            </a:extLst>
          </p:cNvPr>
          <p:cNvSpPr/>
          <p:nvPr/>
        </p:nvSpPr>
        <p:spPr>
          <a:xfrm>
            <a:off x="3250494" y="5592637"/>
            <a:ext cx="1499275" cy="708376"/>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dirty="0">
                <a:solidFill>
                  <a:srgbClr val="000000"/>
                </a:solidFill>
                <a:latin typeface="Calibri"/>
                <a:ea typeface="DejaVu Sans"/>
              </a:rPr>
              <a:t>Spatial </a:t>
            </a:r>
            <a:r>
              <a:rPr lang="en-GB" sz="1600" b="0" strike="noStrike" spc="-1">
                <a:solidFill>
                  <a:srgbClr val="000000"/>
                </a:solidFill>
                <a:latin typeface="Calibri"/>
                <a:ea typeface="DejaVu Sans"/>
              </a:rPr>
              <a:t>Attitude </a:t>
            </a:r>
            <a:r>
              <a:rPr lang="en-GB" sz="1600" spc="-1">
                <a:solidFill>
                  <a:srgbClr val="000000"/>
                </a:solidFill>
                <a:latin typeface="Calibri"/>
                <a:ea typeface="DejaVu Sans"/>
              </a:rPr>
              <a:t>G</a:t>
            </a:r>
            <a:r>
              <a:rPr lang="en-GB" sz="1600" b="0" strike="noStrike" spc="-1">
                <a:solidFill>
                  <a:srgbClr val="000000"/>
                </a:solidFill>
                <a:latin typeface="Calibri"/>
                <a:ea typeface="DejaVu Sans"/>
              </a:rPr>
              <a:t>eneration</a:t>
            </a:r>
            <a:endParaRPr lang="it-IT" sz="1600" b="0" strike="noStrike" spc="-1" dirty="0">
              <a:latin typeface="Arial"/>
            </a:endParaRPr>
          </a:p>
        </p:txBody>
      </p:sp>
      <p:sp>
        <p:nvSpPr>
          <p:cNvPr id="18" name="TextBox 90">
            <a:extLst>
              <a:ext uri="{FF2B5EF4-FFF2-40B4-BE49-F238E27FC236}">
                <a16:creationId xmlns:a16="http://schemas.microsoft.com/office/drawing/2014/main" id="{BCAE67AA-445F-A8B2-95CE-44CA61B88A08}"/>
              </a:ext>
            </a:extLst>
          </p:cNvPr>
          <p:cNvSpPr/>
          <p:nvPr/>
        </p:nvSpPr>
        <p:spPr>
          <a:xfrm>
            <a:off x="1872530" y="5490071"/>
            <a:ext cx="1111957" cy="29639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GNSS Data</a:t>
            </a:r>
            <a:endParaRPr lang="it-IT" sz="1600" b="0" strike="noStrike" spc="-1" dirty="0">
              <a:latin typeface="Arial"/>
            </a:endParaRPr>
          </a:p>
        </p:txBody>
      </p:sp>
      <p:sp>
        <p:nvSpPr>
          <p:cNvPr id="19" name="Rectangle 85">
            <a:extLst>
              <a:ext uri="{FF2B5EF4-FFF2-40B4-BE49-F238E27FC236}">
                <a16:creationId xmlns:a16="http://schemas.microsoft.com/office/drawing/2014/main" id="{12D65412-ADC4-33A8-9745-6AF035B717FE}"/>
              </a:ext>
            </a:extLst>
          </p:cNvPr>
          <p:cNvSpPr/>
          <p:nvPr/>
        </p:nvSpPr>
        <p:spPr>
          <a:xfrm>
            <a:off x="6353170" y="4868959"/>
            <a:ext cx="1938758" cy="399954"/>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spc="-1" dirty="0">
                <a:solidFill>
                  <a:srgbClr val="000000"/>
                </a:solidFill>
                <a:latin typeface="Calibri"/>
                <a:ea typeface="DejaVu Sans"/>
              </a:rPr>
              <a:t>A. </a:t>
            </a:r>
            <a:r>
              <a:rPr lang="en-GB" sz="1600" b="0" strike="noStrike" spc="-1" dirty="0">
                <a:solidFill>
                  <a:srgbClr val="000000"/>
                </a:solidFill>
                <a:latin typeface="Calibri"/>
                <a:ea typeface="DejaVu Sans"/>
              </a:rPr>
              <a:t>Scene Description</a:t>
            </a:r>
            <a:endParaRPr lang="it-IT" sz="1600" b="0" strike="noStrike" spc="-1" dirty="0">
              <a:latin typeface="Arial"/>
            </a:endParaRPr>
          </a:p>
        </p:txBody>
      </p:sp>
      <p:cxnSp>
        <p:nvCxnSpPr>
          <p:cNvPr id="20" name="Straight Connector 19">
            <a:extLst>
              <a:ext uri="{FF2B5EF4-FFF2-40B4-BE49-F238E27FC236}">
                <a16:creationId xmlns:a16="http://schemas.microsoft.com/office/drawing/2014/main" id="{D2F8B527-333D-F9CE-4E3B-756B0644AF9A}"/>
              </a:ext>
            </a:extLst>
          </p:cNvPr>
          <p:cNvCxnSpPr>
            <a:cxnSpLocks/>
          </p:cNvCxnSpPr>
          <p:nvPr/>
        </p:nvCxnSpPr>
        <p:spPr>
          <a:xfrm>
            <a:off x="8291931" y="4424249"/>
            <a:ext cx="1689487" cy="0"/>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1" name="Rectangle 47">
            <a:extLst>
              <a:ext uri="{FF2B5EF4-FFF2-40B4-BE49-F238E27FC236}">
                <a16:creationId xmlns:a16="http://schemas.microsoft.com/office/drawing/2014/main" id="{1289D74D-F215-2D1A-5109-13F5C3E1B8AB}"/>
              </a:ext>
            </a:extLst>
          </p:cNvPr>
          <p:cNvSpPr/>
          <p:nvPr/>
        </p:nvSpPr>
        <p:spPr>
          <a:xfrm>
            <a:off x="1349820" y="5839090"/>
            <a:ext cx="862558" cy="992105"/>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600" b="0" strike="noStrike" spc="-1" dirty="0">
                <a:solidFill>
                  <a:srgbClr val="000000"/>
                </a:solidFill>
                <a:latin typeface="Calibri"/>
                <a:ea typeface="DejaVu Sans"/>
              </a:rPr>
              <a:t>Motion Actuation Subsystem </a:t>
            </a:r>
            <a:endParaRPr lang="it-IT" sz="1600" b="0" strike="noStrike" spc="-1" dirty="0">
              <a:latin typeface="Arial"/>
            </a:endParaRPr>
          </a:p>
        </p:txBody>
      </p:sp>
      <p:sp>
        <p:nvSpPr>
          <p:cNvPr id="22" name="Rectangle 102">
            <a:extLst>
              <a:ext uri="{FF2B5EF4-FFF2-40B4-BE49-F238E27FC236}">
                <a16:creationId xmlns:a16="http://schemas.microsoft.com/office/drawing/2014/main" id="{71F9ED8D-043C-3F24-0EDF-B11C970F327A}"/>
              </a:ext>
            </a:extLst>
          </p:cNvPr>
          <p:cNvSpPr/>
          <p:nvPr/>
        </p:nvSpPr>
        <p:spPr>
          <a:xfrm>
            <a:off x="11626283" y="1710148"/>
            <a:ext cx="520340" cy="5121036"/>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r>
              <a:rPr lang="en-GB" sz="1600" spc="-1" dirty="0">
                <a:solidFill>
                  <a:srgbClr val="000000"/>
                </a:solidFill>
                <a:latin typeface="Calibri"/>
                <a:ea typeface="DejaVu Sans"/>
              </a:rPr>
              <a:t>Autonomous Motion Subsystem</a:t>
            </a:r>
            <a:endParaRPr lang="it-IT" sz="1600" spc="-1" dirty="0">
              <a:solidFill>
                <a:srgbClr val="000000"/>
              </a:solidFill>
              <a:latin typeface="Calibri"/>
              <a:ea typeface="DejaVu Sans"/>
            </a:endParaRPr>
          </a:p>
        </p:txBody>
      </p:sp>
      <p:sp>
        <p:nvSpPr>
          <p:cNvPr id="23" name="TextBox 90">
            <a:extLst>
              <a:ext uri="{FF2B5EF4-FFF2-40B4-BE49-F238E27FC236}">
                <a16:creationId xmlns:a16="http://schemas.microsoft.com/office/drawing/2014/main" id="{0AE32415-E294-57BE-63D8-32F3328D73E8}"/>
              </a:ext>
            </a:extLst>
          </p:cNvPr>
          <p:cNvSpPr/>
          <p:nvPr/>
        </p:nvSpPr>
        <p:spPr>
          <a:xfrm>
            <a:off x="10515943" y="3996783"/>
            <a:ext cx="1173333"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1600" b="0" strike="noStrike" spc="-1" dirty="0">
                <a:latin typeface="Calibri" panose="020F0502020204030204" pitchFamily="34" charset="0"/>
                <a:cs typeface="Calibri" panose="020F0502020204030204" pitchFamily="34" charset="0"/>
              </a:rPr>
              <a:t>Basic </a:t>
            </a:r>
          </a:p>
          <a:p>
            <a:pPr algn="ctr">
              <a:lnSpc>
                <a:spcPct val="100000"/>
              </a:lnSpc>
              <a:buNone/>
            </a:pPr>
            <a:r>
              <a:rPr lang="it-IT" sz="1600" spc="-1" dirty="0" err="1">
                <a:latin typeface="Calibri" panose="020F0502020204030204" pitchFamily="34" charset="0"/>
                <a:cs typeface="Calibri" panose="020F0502020204030204" pitchFamily="34" charset="0"/>
              </a:rPr>
              <a:t>Environ</a:t>
            </a:r>
            <a:r>
              <a:rPr lang="it-IT" sz="1600" spc="-1" dirty="0">
                <a:latin typeface="Calibri" panose="020F0502020204030204" pitchFamily="34" charset="0"/>
                <a:cs typeface="Calibri" panose="020F0502020204030204" pitchFamily="34" charset="0"/>
              </a:rPr>
              <a:t>.</a:t>
            </a:r>
            <a:r>
              <a:rPr lang="it-IT" sz="1600" b="0" strike="noStrike" spc="-1" dirty="0">
                <a:latin typeface="Calibri" panose="020F0502020204030204" pitchFamily="34" charset="0"/>
                <a:cs typeface="Calibri" panose="020F0502020204030204" pitchFamily="34" charset="0"/>
              </a:rPr>
              <a:t> </a:t>
            </a:r>
            <a:r>
              <a:rPr lang="it-IT" sz="1600" b="0" strike="noStrike" spc="-1" dirty="0" err="1">
                <a:latin typeface="Calibri" panose="020F0502020204030204" pitchFamily="34" charset="0"/>
                <a:cs typeface="Calibri" panose="020F0502020204030204" pitchFamily="34" charset="0"/>
              </a:rPr>
              <a:t>Represent</a:t>
            </a:r>
            <a:r>
              <a:rPr lang="it-IT" sz="1600" b="0" strike="noStrike" spc="-1" dirty="0">
                <a:latin typeface="Calibri" panose="020F0502020204030204" pitchFamily="34" charset="0"/>
                <a:cs typeface="Calibri" panose="020F0502020204030204" pitchFamily="34" charset="0"/>
              </a:rPr>
              <a:t>. </a:t>
            </a:r>
          </a:p>
        </p:txBody>
      </p:sp>
      <p:cxnSp>
        <p:nvCxnSpPr>
          <p:cNvPr id="24" name="Straight Connector 23">
            <a:extLst>
              <a:ext uri="{FF2B5EF4-FFF2-40B4-BE49-F238E27FC236}">
                <a16:creationId xmlns:a16="http://schemas.microsoft.com/office/drawing/2014/main" id="{5C546B07-9B0B-14FE-08F8-632D1A40AF7F}"/>
              </a:ext>
            </a:extLst>
          </p:cNvPr>
          <p:cNvCxnSpPr/>
          <p:nvPr/>
        </p:nvCxnSpPr>
        <p:spPr>
          <a:xfrm flipV="1">
            <a:off x="10408535" y="4286173"/>
            <a:ext cx="1244566" cy="4"/>
          </a:xfrm>
          <a:prstGeom prst="line">
            <a:avLst/>
          </a:prstGeom>
          <a:solidFill>
            <a:srgbClr val="92D050"/>
          </a:solidFill>
          <a:ln w="3175">
            <a:solidFill>
              <a:srgbClr val="325490"/>
            </a:solidFill>
            <a:headEnd type="none" w="med" len="med"/>
            <a:tailEnd type="arrow" w="med" len="med"/>
          </a:ln>
        </p:spPr>
        <p:style>
          <a:lnRef idx="2">
            <a:schemeClr val="accent1">
              <a:shade val="50000"/>
            </a:schemeClr>
          </a:lnRef>
          <a:fillRef idx="1">
            <a:schemeClr val="accent1"/>
          </a:fillRef>
          <a:effectRef idx="0">
            <a:schemeClr val="accent1"/>
          </a:effectRef>
          <a:fontRef idx="minor"/>
        </p:style>
      </p:cxnSp>
      <p:sp>
        <p:nvSpPr>
          <p:cNvPr id="25" name="TextBox 82">
            <a:extLst>
              <a:ext uri="{FF2B5EF4-FFF2-40B4-BE49-F238E27FC236}">
                <a16:creationId xmlns:a16="http://schemas.microsoft.com/office/drawing/2014/main" id="{2A466A6D-28EB-CD48-3C6E-D4FE93FAB45C}"/>
              </a:ext>
            </a:extLst>
          </p:cNvPr>
          <p:cNvSpPr/>
          <p:nvPr/>
        </p:nvSpPr>
        <p:spPr>
          <a:xfrm>
            <a:off x="8246799" y="6159999"/>
            <a:ext cx="1721379"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1600" b="0" strike="noStrike" spc="-1" dirty="0">
                <a:solidFill>
                  <a:srgbClr val="000000"/>
                </a:solidFill>
                <a:latin typeface="Calibri"/>
                <a:ea typeface="DejaVu Sans"/>
              </a:rPr>
              <a:t>Environment Data</a:t>
            </a:r>
            <a:endParaRPr lang="it-IT" sz="1600" b="0" strike="noStrike" spc="-1" dirty="0">
              <a:latin typeface="Arial"/>
            </a:endParaRPr>
          </a:p>
        </p:txBody>
      </p:sp>
      <p:sp>
        <p:nvSpPr>
          <p:cNvPr id="26" name="TextBox 82">
            <a:extLst>
              <a:ext uri="{FF2B5EF4-FFF2-40B4-BE49-F238E27FC236}">
                <a16:creationId xmlns:a16="http://schemas.microsoft.com/office/drawing/2014/main" id="{DA709208-6D40-8D42-BAA7-732D94556282}"/>
              </a:ext>
            </a:extLst>
          </p:cNvPr>
          <p:cNvSpPr/>
          <p:nvPr/>
        </p:nvSpPr>
        <p:spPr>
          <a:xfrm>
            <a:off x="8509839" y="5595404"/>
            <a:ext cx="1524849"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1600" b="0" strike="noStrike" spc="-1" dirty="0">
                <a:solidFill>
                  <a:srgbClr val="000000"/>
                </a:solidFill>
                <a:latin typeface="Calibri"/>
                <a:ea typeface="DejaVu Sans"/>
              </a:rPr>
              <a:t>Spatial Attitude</a:t>
            </a:r>
            <a:endParaRPr lang="it-IT" sz="1600" b="0" strike="noStrike" spc="-1" dirty="0">
              <a:latin typeface="Arial"/>
            </a:endParaRPr>
          </a:p>
        </p:txBody>
      </p:sp>
      <p:cxnSp>
        <p:nvCxnSpPr>
          <p:cNvPr id="27" name="Straight Connector 26">
            <a:extLst>
              <a:ext uri="{FF2B5EF4-FFF2-40B4-BE49-F238E27FC236}">
                <a16:creationId xmlns:a16="http://schemas.microsoft.com/office/drawing/2014/main" id="{7357AE36-5046-09F1-3046-347BFA333CD4}"/>
              </a:ext>
            </a:extLst>
          </p:cNvPr>
          <p:cNvCxnSpPr>
            <a:cxnSpLocks/>
          </p:cNvCxnSpPr>
          <p:nvPr/>
        </p:nvCxnSpPr>
        <p:spPr>
          <a:xfrm>
            <a:off x="8291928" y="3904598"/>
            <a:ext cx="1689487" cy="0"/>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8" name="Straight Connector 27">
            <a:extLst>
              <a:ext uri="{FF2B5EF4-FFF2-40B4-BE49-F238E27FC236}">
                <a16:creationId xmlns:a16="http://schemas.microsoft.com/office/drawing/2014/main" id="{B0648D17-650D-C2AA-4E89-1885FC7BB838}"/>
              </a:ext>
            </a:extLst>
          </p:cNvPr>
          <p:cNvCxnSpPr>
            <a:cxnSpLocks/>
          </p:cNvCxnSpPr>
          <p:nvPr/>
        </p:nvCxnSpPr>
        <p:spPr>
          <a:xfrm>
            <a:off x="8268570" y="3431080"/>
            <a:ext cx="1689487" cy="0"/>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9" name="Straight Connector 28">
            <a:extLst>
              <a:ext uri="{FF2B5EF4-FFF2-40B4-BE49-F238E27FC236}">
                <a16:creationId xmlns:a16="http://schemas.microsoft.com/office/drawing/2014/main" id="{64BF86DE-846D-B296-C586-331A66D385BC}"/>
              </a:ext>
            </a:extLst>
          </p:cNvPr>
          <p:cNvCxnSpPr>
            <a:cxnSpLocks/>
          </p:cNvCxnSpPr>
          <p:nvPr/>
        </p:nvCxnSpPr>
        <p:spPr>
          <a:xfrm>
            <a:off x="8291928" y="2974186"/>
            <a:ext cx="1689487" cy="0"/>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0" name="Straight Connector 29">
            <a:extLst>
              <a:ext uri="{FF2B5EF4-FFF2-40B4-BE49-F238E27FC236}">
                <a16:creationId xmlns:a16="http://schemas.microsoft.com/office/drawing/2014/main" id="{6C3993D8-E389-21C4-858C-E24DEED830CE}"/>
              </a:ext>
            </a:extLst>
          </p:cNvPr>
          <p:cNvCxnSpPr>
            <a:cxnSpLocks/>
          </p:cNvCxnSpPr>
          <p:nvPr/>
        </p:nvCxnSpPr>
        <p:spPr>
          <a:xfrm>
            <a:off x="8246799" y="2444655"/>
            <a:ext cx="1689487" cy="0"/>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1" name="Straight Connector 30">
            <a:extLst>
              <a:ext uri="{FF2B5EF4-FFF2-40B4-BE49-F238E27FC236}">
                <a16:creationId xmlns:a16="http://schemas.microsoft.com/office/drawing/2014/main" id="{440E3D06-B558-E8DF-1571-F680BA75E6BE}"/>
              </a:ext>
            </a:extLst>
          </p:cNvPr>
          <p:cNvCxnSpPr>
            <a:cxnSpLocks/>
          </p:cNvCxnSpPr>
          <p:nvPr/>
        </p:nvCxnSpPr>
        <p:spPr>
          <a:xfrm>
            <a:off x="8291928" y="1900043"/>
            <a:ext cx="1689487" cy="0"/>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32" name="Rectangle 102">
            <a:extLst>
              <a:ext uri="{FF2B5EF4-FFF2-40B4-BE49-F238E27FC236}">
                <a16:creationId xmlns:a16="http://schemas.microsoft.com/office/drawing/2014/main" id="{EC0461A7-31A1-C1AC-909C-7E67B0F37274}"/>
              </a:ext>
            </a:extLst>
          </p:cNvPr>
          <p:cNvSpPr/>
          <p:nvPr/>
        </p:nvSpPr>
        <p:spPr>
          <a:xfrm>
            <a:off x="9951707" y="1710147"/>
            <a:ext cx="520340" cy="5121036"/>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600" b="0" strike="noStrike" spc="-1" dirty="0" err="1">
                <a:solidFill>
                  <a:srgbClr val="000000"/>
                </a:solidFill>
                <a:latin typeface="Calibri"/>
                <a:ea typeface="DejaVu Sans"/>
              </a:rPr>
              <a:t>ESS</a:t>
            </a:r>
            <a:r>
              <a:rPr lang="en-GB" sz="1600" b="0" strike="noStrike" spc="-1" dirty="0">
                <a:solidFill>
                  <a:srgbClr val="000000"/>
                </a:solidFill>
                <a:latin typeface="Calibri"/>
                <a:ea typeface="DejaVu Sans"/>
              </a:rPr>
              <a:t> Data Fusion</a:t>
            </a:r>
            <a:endParaRPr lang="it-IT" sz="1600" b="0" strike="noStrike" spc="-1" dirty="0">
              <a:latin typeface="Arial"/>
            </a:endParaRPr>
          </a:p>
        </p:txBody>
      </p:sp>
      <p:cxnSp>
        <p:nvCxnSpPr>
          <p:cNvPr id="33" name="Straight Connector 32">
            <a:extLst>
              <a:ext uri="{FF2B5EF4-FFF2-40B4-BE49-F238E27FC236}">
                <a16:creationId xmlns:a16="http://schemas.microsoft.com/office/drawing/2014/main" id="{7F6A596F-A3DD-75CD-2656-2BA744D6A8DF}"/>
              </a:ext>
            </a:extLst>
          </p:cNvPr>
          <p:cNvCxnSpPr>
            <a:cxnSpLocks/>
          </p:cNvCxnSpPr>
          <p:nvPr/>
        </p:nvCxnSpPr>
        <p:spPr>
          <a:xfrm>
            <a:off x="8281043" y="4963306"/>
            <a:ext cx="1689487" cy="0"/>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34" name="TextBox 87">
            <a:extLst>
              <a:ext uri="{FF2B5EF4-FFF2-40B4-BE49-F238E27FC236}">
                <a16:creationId xmlns:a16="http://schemas.microsoft.com/office/drawing/2014/main" id="{DAC25EB0-6051-D9AB-FF42-CD08648D1112}"/>
              </a:ext>
            </a:extLst>
          </p:cNvPr>
          <p:cNvSpPr/>
          <p:nvPr/>
        </p:nvSpPr>
        <p:spPr>
          <a:xfrm>
            <a:off x="8399439" y="1603295"/>
            <a:ext cx="1525074"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RADAR Scene D.</a:t>
            </a:r>
          </a:p>
        </p:txBody>
      </p:sp>
      <p:sp>
        <p:nvSpPr>
          <p:cNvPr id="35" name="TextBox 87">
            <a:extLst>
              <a:ext uri="{FF2B5EF4-FFF2-40B4-BE49-F238E27FC236}">
                <a16:creationId xmlns:a16="http://schemas.microsoft.com/office/drawing/2014/main" id="{BF194317-2685-AEE7-3FDD-5361152CF532}"/>
              </a:ext>
            </a:extLst>
          </p:cNvPr>
          <p:cNvSpPr/>
          <p:nvPr/>
        </p:nvSpPr>
        <p:spPr>
          <a:xfrm>
            <a:off x="8491511" y="2149485"/>
            <a:ext cx="1427292"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LiDAR Scene D.</a:t>
            </a:r>
          </a:p>
        </p:txBody>
      </p:sp>
      <p:sp>
        <p:nvSpPr>
          <p:cNvPr id="36" name="TextBox 87">
            <a:extLst>
              <a:ext uri="{FF2B5EF4-FFF2-40B4-BE49-F238E27FC236}">
                <a16:creationId xmlns:a16="http://schemas.microsoft.com/office/drawing/2014/main" id="{CF31BC9D-DFC8-783A-D579-C6ED62A4EAFA}"/>
              </a:ext>
            </a:extLst>
          </p:cNvPr>
          <p:cNvSpPr/>
          <p:nvPr/>
        </p:nvSpPr>
        <p:spPr>
          <a:xfrm>
            <a:off x="8424474" y="2694909"/>
            <a:ext cx="1427099"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Road Topology</a:t>
            </a:r>
            <a:endParaRPr lang="it-IT" sz="1600" b="0" strike="noStrike" spc="-1" dirty="0">
              <a:latin typeface="Arial"/>
            </a:endParaRPr>
          </a:p>
        </p:txBody>
      </p:sp>
      <p:sp>
        <p:nvSpPr>
          <p:cNvPr id="37" name="TextBox 87">
            <a:extLst>
              <a:ext uri="{FF2B5EF4-FFF2-40B4-BE49-F238E27FC236}">
                <a16:creationId xmlns:a16="http://schemas.microsoft.com/office/drawing/2014/main" id="{71F8C072-AAB3-CF8C-B4B9-1D64A1A5FFE0}"/>
              </a:ext>
            </a:extLst>
          </p:cNvPr>
          <p:cNvSpPr/>
          <p:nvPr/>
        </p:nvSpPr>
        <p:spPr>
          <a:xfrm>
            <a:off x="8314055" y="3149752"/>
            <a:ext cx="1666126"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spc="-1" dirty="0">
                <a:solidFill>
                  <a:srgbClr val="000000"/>
                </a:solidFill>
                <a:latin typeface="Calibri"/>
                <a:ea typeface="DejaVu Sans"/>
              </a:rPr>
              <a:t>Camera </a:t>
            </a:r>
            <a:r>
              <a:rPr lang="en-GB" sz="1600" b="0" strike="noStrike" spc="-1" dirty="0">
                <a:solidFill>
                  <a:srgbClr val="000000"/>
                </a:solidFill>
                <a:latin typeface="Calibri"/>
                <a:ea typeface="DejaVu Sans"/>
              </a:rPr>
              <a:t>Scene D. </a:t>
            </a:r>
            <a:endParaRPr lang="it-IT" sz="1600" b="0" strike="noStrike" spc="-1" dirty="0">
              <a:latin typeface="Arial"/>
            </a:endParaRPr>
          </a:p>
        </p:txBody>
      </p:sp>
      <p:sp>
        <p:nvSpPr>
          <p:cNvPr id="38" name="TextBox 87">
            <a:extLst>
              <a:ext uri="{FF2B5EF4-FFF2-40B4-BE49-F238E27FC236}">
                <a16:creationId xmlns:a16="http://schemas.microsoft.com/office/drawing/2014/main" id="{C55C6780-4670-64F0-963D-9F23CF4204D2}"/>
              </a:ext>
            </a:extLst>
          </p:cNvPr>
          <p:cNvSpPr/>
          <p:nvPr/>
        </p:nvSpPr>
        <p:spPr>
          <a:xfrm>
            <a:off x="8455919" y="4130307"/>
            <a:ext cx="1319955"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Map Scene D.</a:t>
            </a:r>
          </a:p>
        </p:txBody>
      </p:sp>
      <p:sp>
        <p:nvSpPr>
          <p:cNvPr id="39" name="TextBox 87">
            <a:extLst>
              <a:ext uri="{FF2B5EF4-FFF2-40B4-BE49-F238E27FC236}">
                <a16:creationId xmlns:a16="http://schemas.microsoft.com/office/drawing/2014/main" id="{6F539B30-38DD-57F1-4EA3-D952BE9B19C3}"/>
              </a:ext>
            </a:extLst>
          </p:cNvPr>
          <p:cNvSpPr/>
          <p:nvPr/>
        </p:nvSpPr>
        <p:spPr>
          <a:xfrm>
            <a:off x="8176602" y="4711244"/>
            <a:ext cx="1829880"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spc="-1" dirty="0">
                <a:solidFill>
                  <a:srgbClr val="000000"/>
                </a:solidFill>
                <a:latin typeface="Calibri"/>
                <a:ea typeface="DejaVu Sans"/>
              </a:rPr>
              <a:t>Audio</a:t>
            </a:r>
            <a:r>
              <a:rPr lang="en-GB" sz="1600" b="0" strike="noStrike" spc="-1" dirty="0">
                <a:solidFill>
                  <a:srgbClr val="000000"/>
                </a:solidFill>
                <a:latin typeface="Calibri"/>
                <a:ea typeface="DejaVu Sans"/>
              </a:rPr>
              <a:t> Scene D.</a:t>
            </a:r>
          </a:p>
        </p:txBody>
      </p:sp>
      <p:cxnSp>
        <p:nvCxnSpPr>
          <p:cNvPr id="40" name="Straight Connector 39">
            <a:extLst>
              <a:ext uri="{FF2B5EF4-FFF2-40B4-BE49-F238E27FC236}">
                <a16:creationId xmlns:a16="http://schemas.microsoft.com/office/drawing/2014/main" id="{56F24DD8-1E17-0EC8-7ED5-F2C1A118B182}"/>
              </a:ext>
            </a:extLst>
          </p:cNvPr>
          <p:cNvCxnSpPr>
            <a:cxnSpLocks/>
          </p:cNvCxnSpPr>
          <p:nvPr/>
        </p:nvCxnSpPr>
        <p:spPr>
          <a:xfrm>
            <a:off x="8296963" y="5219528"/>
            <a:ext cx="1689487" cy="0"/>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41" name="Straight Connector 40">
            <a:extLst>
              <a:ext uri="{FF2B5EF4-FFF2-40B4-BE49-F238E27FC236}">
                <a16:creationId xmlns:a16="http://schemas.microsoft.com/office/drawing/2014/main" id="{8FB032D8-8D2E-3139-7CE2-33C12C29404F}"/>
              </a:ext>
            </a:extLst>
          </p:cNvPr>
          <p:cNvCxnSpPr>
            <a:cxnSpLocks/>
          </p:cNvCxnSpPr>
          <p:nvPr/>
        </p:nvCxnSpPr>
        <p:spPr>
          <a:xfrm>
            <a:off x="8299235" y="4698137"/>
            <a:ext cx="1689487" cy="0"/>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42" name="Straight Connector 41">
            <a:extLst>
              <a:ext uri="{FF2B5EF4-FFF2-40B4-BE49-F238E27FC236}">
                <a16:creationId xmlns:a16="http://schemas.microsoft.com/office/drawing/2014/main" id="{7399348C-F6F9-8DEC-19A3-213DEF3437EB}"/>
              </a:ext>
            </a:extLst>
          </p:cNvPr>
          <p:cNvCxnSpPr>
            <a:cxnSpLocks/>
          </p:cNvCxnSpPr>
          <p:nvPr/>
        </p:nvCxnSpPr>
        <p:spPr>
          <a:xfrm>
            <a:off x="8301507" y="4155301"/>
            <a:ext cx="1689487" cy="0"/>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43" name="Straight Connector 42">
            <a:extLst>
              <a:ext uri="{FF2B5EF4-FFF2-40B4-BE49-F238E27FC236}">
                <a16:creationId xmlns:a16="http://schemas.microsoft.com/office/drawing/2014/main" id="{E1D349C7-A1FC-E64D-95D6-AB75E4DF7343}"/>
              </a:ext>
            </a:extLst>
          </p:cNvPr>
          <p:cNvCxnSpPr>
            <a:cxnSpLocks/>
          </p:cNvCxnSpPr>
          <p:nvPr/>
        </p:nvCxnSpPr>
        <p:spPr>
          <a:xfrm>
            <a:off x="8299235" y="3660902"/>
            <a:ext cx="1689487" cy="0"/>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44" name="Straight Connector 43">
            <a:extLst>
              <a:ext uri="{FF2B5EF4-FFF2-40B4-BE49-F238E27FC236}">
                <a16:creationId xmlns:a16="http://schemas.microsoft.com/office/drawing/2014/main" id="{E2D0F79D-3270-CDAA-DB29-23E01B5B3CA9}"/>
              </a:ext>
            </a:extLst>
          </p:cNvPr>
          <p:cNvCxnSpPr>
            <a:cxnSpLocks/>
          </p:cNvCxnSpPr>
          <p:nvPr/>
        </p:nvCxnSpPr>
        <p:spPr>
          <a:xfrm>
            <a:off x="8258291" y="3210522"/>
            <a:ext cx="1689487" cy="0"/>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45" name="Straight Connector 44">
            <a:extLst>
              <a:ext uri="{FF2B5EF4-FFF2-40B4-BE49-F238E27FC236}">
                <a16:creationId xmlns:a16="http://schemas.microsoft.com/office/drawing/2014/main" id="{CA48A8E9-47F9-1EC4-B6FA-2E1B2612A034}"/>
              </a:ext>
            </a:extLst>
          </p:cNvPr>
          <p:cNvCxnSpPr>
            <a:cxnSpLocks/>
          </p:cNvCxnSpPr>
          <p:nvPr/>
        </p:nvCxnSpPr>
        <p:spPr>
          <a:xfrm>
            <a:off x="8273834" y="2705558"/>
            <a:ext cx="1689487" cy="0"/>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46" name="TextBox 87">
            <a:extLst>
              <a:ext uri="{FF2B5EF4-FFF2-40B4-BE49-F238E27FC236}">
                <a16:creationId xmlns:a16="http://schemas.microsoft.com/office/drawing/2014/main" id="{2FE6F114-D0C5-3834-8E67-784C06B55DFA}"/>
              </a:ext>
            </a:extLst>
          </p:cNvPr>
          <p:cNvSpPr/>
          <p:nvPr/>
        </p:nvSpPr>
        <p:spPr>
          <a:xfrm>
            <a:off x="8746067" y="2414764"/>
            <a:ext cx="844032"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spc="-1" dirty="0">
                <a:solidFill>
                  <a:srgbClr val="000000"/>
                </a:solidFill>
                <a:latin typeface="Calibri"/>
                <a:ea typeface="DejaVu Sans"/>
              </a:rPr>
              <a:t>BER</a:t>
            </a:r>
            <a:endParaRPr lang="en-GB" sz="1600" b="0" strike="noStrike" spc="-1" dirty="0">
              <a:solidFill>
                <a:srgbClr val="000000"/>
              </a:solidFill>
              <a:latin typeface="Calibri"/>
              <a:ea typeface="DejaVu Sans"/>
            </a:endParaRPr>
          </a:p>
        </p:txBody>
      </p:sp>
      <p:cxnSp>
        <p:nvCxnSpPr>
          <p:cNvPr id="47" name="Straight Connector 46">
            <a:extLst>
              <a:ext uri="{FF2B5EF4-FFF2-40B4-BE49-F238E27FC236}">
                <a16:creationId xmlns:a16="http://schemas.microsoft.com/office/drawing/2014/main" id="{6C0FD8A8-EF14-F31A-D3BF-645846550888}"/>
              </a:ext>
            </a:extLst>
          </p:cNvPr>
          <p:cNvCxnSpPr>
            <a:cxnSpLocks/>
          </p:cNvCxnSpPr>
          <p:nvPr/>
        </p:nvCxnSpPr>
        <p:spPr>
          <a:xfrm>
            <a:off x="8269418" y="2159646"/>
            <a:ext cx="1689487" cy="0"/>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48" name="TextBox 87">
            <a:extLst>
              <a:ext uri="{FF2B5EF4-FFF2-40B4-BE49-F238E27FC236}">
                <a16:creationId xmlns:a16="http://schemas.microsoft.com/office/drawing/2014/main" id="{104396D2-20BD-7FFD-BC9A-C24E8F0D90DF}"/>
              </a:ext>
            </a:extLst>
          </p:cNvPr>
          <p:cNvSpPr/>
          <p:nvPr/>
        </p:nvSpPr>
        <p:spPr>
          <a:xfrm>
            <a:off x="8261324" y="1868852"/>
            <a:ext cx="1829880"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spc="-1" dirty="0">
                <a:solidFill>
                  <a:srgbClr val="000000"/>
                </a:solidFill>
                <a:latin typeface="Calibri"/>
                <a:ea typeface="DejaVu Sans"/>
              </a:rPr>
              <a:t>BER</a:t>
            </a:r>
            <a:endParaRPr lang="en-GB" sz="1600" b="0" strike="noStrike" spc="-1" dirty="0">
              <a:solidFill>
                <a:srgbClr val="000000"/>
              </a:solidFill>
              <a:latin typeface="Calibri"/>
              <a:ea typeface="DejaVu Sans"/>
            </a:endParaRPr>
          </a:p>
        </p:txBody>
      </p:sp>
      <p:cxnSp>
        <p:nvCxnSpPr>
          <p:cNvPr id="49" name="Straight Connector 48">
            <a:extLst>
              <a:ext uri="{FF2B5EF4-FFF2-40B4-BE49-F238E27FC236}">
                <a16:creationId xmlns:a16="http://schemas.microsoft.com/office/drawing/2014/main" id="{580FCCB8-8066-60BE-BD8B-DCCF49F68907}"/>
              </a:ext>
            </a:extLst>
          </p:cNvPr>
          <p:cNvCxnSpPr>
            <a:cxnSpLocks/>
          </p:cNvCxnSpPr>
          <p:nvPr/>
        </p:nvCxnSpPr>
        <p:spPr>
          <a:xfrm>
            <a:off x="2210628" y="6078822"/>
            <a:ext cx="1067931" cy="0"/>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0" name="Straight Connector 49">
            <a:extLst>
              <a:ext uri="{FF2B5EF4-FFF2-40B4-BE49-F238E27FC236}">
                <a16:creationId xmlns:a16="http://schemas.microsoft.com/office/drawing/2014/main" id="{66FAFDA1-63B5-3250-C9E7-160A3817369C}"/>
              </a:ext>
            </a:extLst>
          </p:cNvPr>
          <p:cNvCxnSpPr/>
          <p:nvPr/>
        </p:nvCxnSpPr>
        <p:spPr>
          <a:xfrm flipV="1">
            <a:off x="5972448" y="2131086"/>
            <a:ext cx="3798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1" name="Straight Connector 50">
            <a:extLst>
              <a:ext uri="{FF2B5EF4-FFF2-40B4-BE49-F238E27FC236}">
                <a16:creationId xmlns:a16="http://schemas.microsoft.com/office/drawing/2014/main" id="{0DA4E687-E985-8F09-65FD-64144F968779}"/>
              </a:ext>
            </a:extLst>
          </p:cNvPr>
          <p:cNvCxnSpPr/>
          <p:nvPr/>
        </p:nvCxnSpPr>
        <p:spPr>
          <a:xfrm>
            <a:off x="5972448" y="1692195"/>
            <a:ext cx="0" cy="4582104"/>
          </a:xfrm>
          <a:prstGeom prst="line">
            <a:avLst/>
          </a:prstGeom>
          <a:noFill/>
          <a:ln w="3175">
            <a:solidFill>
              <a:srgbClr val="000000"/>
            </a:solidFill>
            <a:headEnd type="none" w="med" len="med"/>
            <a:tailEnd type="none" w="med" len="med"/>
          </a:ln>
        </p:spPr>
        <p:style>
          <a:lnRef idx="1">
            <a:schemeClr val="accent1"/>
          </a:lnRef>
          <a:fillRef idx="0">
            <a:schemeClr val="accent1"/>
          </a:fillRef>
          <a:effectRef idx="0">
            <a:schemeClr val="accent1"/>
          </a:effectRef>
          <a:fontRef idx="minor"/>
        </p:style>
      </p:cxnSp>
      <p:cxnSp>
        <p:nvCxnSpPr>
          <p:cNvPr id="52" name="Straight Connector 51">
            <a:extLst>
              <a:ext uri="{FF2B5EF4-FFF2-40B4-BE49-F238E27FC236}">
                <a16:creationId xmlns:a16="http://schemas.microsoft.com/office/drawing/2014/main" id="{95C59B0B-EA0A-CB9F-041C-EC024E2A8BB2}"/>
              </a:ext>
            </a:extLst>
          </p:cNvPr>
          <p:cNvCxnSpPr/>
          <p:nvPr/>
        </p:nvCxnSpPr>
        <p:spPr>
          <a:xfrm flipV="1">
            <a:off x="5972448" y="2651786"/>
            <a:ext cx="3798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3" name="Straight Connector 52">
            <a:extLst>
              <a:ext uri="{FF2B5EF4-FFF2-40B4-BE49-F238E27FC236}">
                <a16:creationId xmlns:a16="http://schemas.microsoft.com/office/drawing/2014/main" id="{9E689CFE-379D-D3D3-F3FD-5E4DFD160783}"/>
              </a:ext>
            </a:extLst>
          </p:cNvPr>
          <p:cNvCxnSpPr/>
          <p:nvPr/>
        </p:nvCxnSpPr>
        <p:spPr>
          <a:xfrm flipV="1">
            <a:off x="5972448" y="3172486"/>
            <a:ext cx="3798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4" name="Straight Connector 53">
            <a:extLst>
              <a:ext uri="{FF2B5EF4-FFF2-40B4-BE49-F238E27FC236}">
                <a16:creationId xmlns:a16="http://schemas.microsoft.com/office/drawing/2014/main" id="{1F5E6867-6E0D-7BAC-36BA-F51CDACA123D}"/>
              </a:ext>
            </a:extLst>
          </p:cNvPr>
          <p:cNvCxnSpPr/>
          <p:nvPr/>
        </p:nvCxnSpPr>
        <p:spPr>
          <a:xfrm flipV="1">
            <a:off x="5972448" y="3642386"/>
            <a:ext cx="3798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5" name="Straight Connector 54">
            <a:extLst>
              <a:ext uri="{FF2B5EF4-FFF2-40B4-BE49-F238E27FC236}">
                <a16:creationId xmlns:a16="http://schemas.microsoft.com/office/drawing/2014/main" id="{413A69A1-E5D6-EA42-034F-1D7D275731E1}"/>
              </a:ext>
            </a:extLst>
          </p:cNvPr>
          <p:cNvCxnSpPr/>
          <p:nvPr/>
        </p:nvCxnSpPr>
        <p:spPr>
          <a:xfrm flipV="1">
            <a:off x="5959748" y="4137686"/>
            <a:ext cx="3798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6" name="Straight Connector 55">
            <a:extLst>
              <a:ext uri="{FF2B5EF4-FFF2-40B4-BE49-F238E27FC236}">
                <a16:creationId xmlns:a16="http://schemas.microsoft.com/office/drawing/2014/main" id="{6A7BA685-ED07-0915-098F-F3407639621E}"/>
              </a:ext>
            </a:extLst>
          </p:cNvPr>
          <p:cNvCxnSpPr/>
          <p:nvPr/>
        </p:nvCxnSpPr>
        <p:spPr>
          <a:xfrm flipV="1">
            <a:off x="5985148" y="5915686"/>
            <a:ext cx="39612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7" name="Straight Connector 56">
            <a:extLst>
              <a:ext uri="{FF2B5EF4-FFF2-40B4-BE49-F238E27FC236}">
                <a16:creationId xmlns:a16="http://schemas.microsoft.com/office/drawing/2014/main" id="{3C8F8E22-DCAC-F328-92ED-29D46002EF3E}"/>
              </a:ext>
            </a:extLst>
          </p:cNvPr>
          <p:cNvCxnSpPr>
            <a:cxnSpLocks/>
          </p:cNvCxnSpPr>
          <p:nvPr/>
        </p:nvCxnSpPr>
        <p:spPr>
          <a:xfrm>
            <a:off x="4775169" y="5913668"/>
            <a:ext cx="1181958" cy="0"/>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8" name="Straight Connector 57">
            <a:extLst>
              <a:ext uri="{FF2B5EF4-FFF2-40B4-BE49-F238E27FC236}">
                <a16:creationId xmlns:a16="http://schemas.microsoft.com/office/drawing/2014/main" id="{5DE6DB5F-B5DB-6244-5D99-4FDC0E4F5138}"/>
              </a:ext>
            </a:extLst>
          </p:cNvPr>
          <p:cNvCxnSpPr/>
          <p:nvPr/>
        </p:nvCxnSpPr>
        <p:spPr>
          <a:xfrm flipV="1">
            <a:off x="1717948" y="3961644"/>
            <a:ext cx="46216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59" name="Straight Connector 58">
            <a:extLst>
              <a:ext uri="{FF2B5EF4-FFF2-40B4-BE49-F238E27FC236}">
                <a16:creationId xmlns:a16="http://schemas.microsoft.com/office/drawing/2014/main" id="{FCFD2F1E-ACAD-1D97-277B-1A84BA80B788}"/>
              </a:ext>
            </a:extLst>
          </p:cNvPr>
          <p:cNvCxnSpPr/>
          <p:nvPr/>
        </p:nvCxnSpPr>
        <p:spPr>
          <a:xfrm flipV="1">
            <a:off x="1730648" y="3491744"/>
            <a:ext cx="46216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0" name="Straight Connector 59">
            <a:extLst>
              <a:ext uri="{FF2B5EF4-FFF2-40B4-BE49-F238E27FC236}">
                <a16:creationId xmlns:a16="http://schemas.microsoft.com/office/drawing/2014/main" id="{65F0B7AF-94E0-8C8C-7363-46FDB675CF10}"/>
              </a:ext>
            </a:extLst>
          </p:cNvPr>
          <p:cNvCxnSpPr/>
          <p:nvPr/>
        </p:nvCxnSpPr>
        <p:spPr>
          <a:xfrm flipV="1">
            <a:off x="1731906" y="3008827"/>
            <a:ext cx="46216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1" name="Straight Connector 60">
            <a:extLst>
              <a:ext uri="{FF2B5EF4-FFF2-40B4-BE49-F238E27FC236}">
                <a16:creationId xmlns:a16="http://schemas.microsoft.com/office/drawing/2014/main" id="{262739D0-68DE-ED49-FFFC-282FE7A8B4C4}"/>
              </a:ext>
            </a:extLst>
          </p:cNvPr>
          <p:cNvCxnSpPr/>
          <p:nvPr/>
        </p:nvCxnSpPr>
        <p:spPr>
          <a:xfrm flipV="1">
            <a:off x="1730648" y="2489655"/>
            <a:ext cx="46216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2" name="Straight Connector 61">
            <a:extLst>
              <a:ext uri="{FF2B5EF4-FFF2-40B4-BE49-F238E27FC236}">
                <a16:creationId xmlns:a16="http://schemas.microsoft.com/office/drawing/2014/main" id="{2D9FDE82-2C44-DF78-85B2-BAE15EC75AA1}"/>
              </a:ext>
            </a:extLst>
          </p:cNvPr>
          <p:cNvCxnSpPr/>
          <p:nvPr/>
        </p:nvCxnSpPr>
        <p:spPr>
          <a:xfrm flipV="1">
            <a:off x="1761864" y="5787860"/>
            <a:ext cx="1516695"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3" name="Straight Connector 62">
            <a:extLst>
              <a:ext uri="{FF2B5EF4-FFF2-40B4-BE49-F238E27FC236}">
                <a16:creationId xmlns:a16="http://schemas.microsoft.com/office/drawing/2014/main" id="{BEBC4C4C-2526-A1D3-FB11-2C66BDAD3BC1}"/>
              </a:ext>
            </a:extLst>
          </p:cNvPr>
          <p:cNvCxnSpPr/>
          <p:nvPr/>
        </p:nvCxnSpPr>
        <p:spPr>
          <a:xfrm flipV="1">
            <a:off x="1730648" y="1968955"/>
            <a:ext cx="46216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64" name="TextBox 63">
            <a:extLst>
              <a:ext uri="{FF2B5EF4-FFF2-40B4-BE49-F238E27FC236}">
                <a16:creationId xmlns:a16="http://schemas.microsoft.com/office/drawing/2014/main" id="{023967C2-B603-05CA-C906-594BAFEA606B}"/>
              </a:ext>
            </a:extLst>
          </p:cNvPr>
          <p:cNvSpPr txBox="1"/>
          <p:nvPr/>
        </p:nvSpPr>
        <p:spPr>
          <a:xfrm>
            <a:off x="1765945" y="3156744"/>
            <a:ext cx="1256434"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Camera Data</a:t>
            </a:r>
          </a:p>
        </p:txBody>
      </p:sp>
      <p:sp>
        <p:nvSpPr>
          <p:cNvPr id="65" name="TextBox 64">
            <a:extLst>
              <a:ext uri="{FF2B5EF4-FFF2-40B4-BE49-F238E27FC236}">
                <a16:creationId xmlns:a16="http://schemas.microsoft.com/office/drawing/2014/main" id="{A35F1287-6217-7F38-37D9-1DBA726DDA3C}"/>
              </a:ext>
            </a:extLst>
          </p:cNvPr>
          <p:cNvSpPr txBox="1"/>
          <p:nvPr/>
        </p:nvSpPr>
        <p:spPr>
          <a:xfrm>
            <a:off x="1772495" y="2675405"/>
            <a:ext cx="1256434"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Camera Data</a:t>
            </a:r>
          </a:p>
        </p:txBody>
      </p:sp>
      <p:sp>
        <p:nvSpPr>
          <p:cNvPr id="66" name="TextBox 82">
            <a:extLst>
              <a:ext uri="{FF2B5EF4-FFF2-40B4-BE49-F238E27FC236}">
                <a16:creationId xmlns:a16="http://schemas.microsoft.com/office/drawing/2014/main" id="{8E7FCE4D-D6CB-956B-4400-0A75A99CADD8}"/>
              </a:ext>
            </a:extLst>
          </p:cNvPr>
          <p:cNvSpPr/>
          <p:nvPr/>
        </p:nvSpPr>
        <p:spPr>
          <a:xfrm>
            <a:off x="2105117" y="5785516"/>
            <a:ext cx="993714"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Spatial Attitude</a:t>
            </a:r>
            <a:endParaRPr lang="it-IT" sz="1600" b="0" strike="noStrike" spc="-1" dirty="0">
              <a:latin typeface="Arial"/>
            </a:endParaRPr>
          </a:p>
        </p:txBody>
      </p:sp>
      <p:cxnSp>
        <p:nvCxnSpPr>
          <p:cNvPr id="67" name="Straight Connector 66">
            <a:extLst>
              <a:ext uri="{FF2B5EF4-FFF2-40B4-BE49-F238E27FC236}">
                <a16:creationId xmlns:a16="http://schemas.microsoft.com/office/drawing/2014/main" id="{CE895E0D-EF83-A347-C3BC-C059158EDEB2}"/>
              </a:ext>
            </a:extLst>
          </p:cNvPr>
          <p:cNvCxnSpPr/>
          <p:nvPr/>
        </p:nvCxnSpPr>
        <p:spPr>
          <a:xfrm flipV="1">
            <a:off x="2200548" y="6487186"/>
            <a:ext cx="77839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68" name="TextBox 87">
            <a:extLst>
              <a:ext uri="{FF2B5EF4-FFF2-40B4-BE49-F238E27FC236}">
                <a16:creationId xmlns:a16="http://schemas.microsoft.com/office/drawing/2014/main" id="{574B401D-6FA6-3C2D-A543-431BD905308D}"/>
              </a:ext>
            </a:extLst>
          </p:cNvPr>
          <p:cNvSpPr/>
          <p:nvPr/>
        </p:nvSpPr>
        <p:spPr>
          <a:xfrm>
            <a:off x="8754528" y="2922768"/>
            <a:ext cx="844032"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spc="-1" dirty="0">
                <a:solidFill>
                  <a:srgbClr val="000000"/>
                </a:solidFill>
                <a:latin typeface="Calibri"/>
                <a:ea typeface="DejaVu Sans"/>
              </a:rPr>
              <a:t>BER</a:t>
            </a:r>
            <a:endParaRPr lang="en-GB" sz="1600" b="0" strike="noStrike" spc="-1" dirty="0">
              <a:solidFill>
                <a:srgbClr val="000000"/>
              </a:solidFill>
              <a:latin typeface="Calibri"/>
              <a:ea typeface="DejaVu Sans"/>
            </a:endParaRPr>
          </a:p>
        </p:txBody>
      </p:sp>
      <p:sp>
        <p:nvSpPr>
          <p:cNvPr id="69" name="TextBox 87">
            <a:extLst>
              <a:ext uri="{FF2B5EF4-FFF2-40B4-BE49-F238E27FC236}">
                <a16:creationId xmlns:a16="http://schemas.microsoft.com/office/drawing/2014/main" id="{1B52A5DE-FE5D-E7C6-35BE-372D64D4B45A}"/>
              </a:ext>
            </a:extLst>
          </p:cNvPr>
          <p:cNvSpPr/>
          <p:nvPr/>
        </p:nvSpPr>
        <p:spPr>
          <a:xfrm>
            <a:off x="8762999" y="3379968"/>
            <a:ext cx="844032"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spc="-1" dirty="0">
                <a:solidFill>
                  <a:srgbClr val="000000"/>
                </a:solidFill>
                <a:latin typeface="Calibri"/>
                <a:ea typeface="DejaVu Sans"/>
              </a:rPr>
              <a:t>BER</a:t>
            </a:r>
            <a:endParaRPr lang="en-GB" sz="1600" b="0" strike="noStrike" spc="-1" dirty="0">
              <a:solidFill>
                <a:srgbClr val="000000"/>
              </a:solidFill>
              <a:latin typeface="Calibri"/>
              <a:ea typeface="DejaVu Sans"/>
            </a:endParaRPr>
          </a:p>
        </p:txBody>
      </p:sp>
      <p:sp>
        <p:nvSpPr>
          <p:cNvPr id="70" name="TextBox 87">
            <a:extLst>
              <a:ext uri="{FF2B5EF4-FFF2-40B4-BE49-F238E27FC236}">
                <a16:creationId xmlns:a16="http://schemas.microsoft.com/office/drawing/2014/main" id="{B20BE278-54F5-696C-5E5F-0DED5BBA1D1F}"/>
              </a:ext>
            </a:extLst>
          </p:cNvPr>
          <p:cNvSpPr/>
          <p:nvPr/>
        </p:nvSpPr>
        <p:spPr>
          <a:xfrm>
            <a:off x="8746063" y="3887970"/>
            <a:ext cx="844032"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spc="-1" dirty="0">
                <a:solidFill>
                  <a:srgbClr val="000000"/>
                </a:solidFill>
                <a:latin typeface="Calibri"/>
                <a:ea typeface="DejaVu Sans"/>
              </a:rPr>
              <a:t>BER</a:t>
            </a:r>
            <a:endParaRPr lang="en-GB" sz="1600" b="0" strike="noStrike" spc="-1" dirty="0">
              <a:solidFill>
                <a:srgbClr val="000000"/>
              </a:solidFill>
              <a:latin typeface="Calibri"/>
              <a:ea typeface="DejaVu Sans"/>
            </a:endParaRPr>
          </a:p>
        </p:txBody>
      </p:sp>
      <p:sp>
        <p:nvSpPr>
          <p:cNvPr id="71" name="TextBox 87">
            <a:extLst>
              <a:ext uri="{FF2B5EF4-FFF2-40B4-BE49-F238E27FC236}">
                <a16:creationId xmlns:a16="http://schemas.microsoft.com/office/drawing/2014/main" id="{7EEBA2EB-14B9-7648-C829-0C701F1BCA06}"/>
              </a:ext>
            </a:extLst>
          </p:cNvPr>
          <p:cNvSpPr/>
          <p:nvPr/>
        </p:nvSpPr>
        <p:spPr>
          <a:xfrm>
            <a:off x="8754532" y="4412901"/>
            <a:ext cx="844032"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spc="-1" dirty="0">
                <a:solidFill>
                  <a:srgbClr val="000000"/>
                </a:solidFill>
                <a:latin typeface="Calibri"/>
                <a:ea typeface="DejaVu Sans"/>
              </a:rPr>
              <a:t>BER</a:t>
            </a:r>
            <a:endParaRPr lang="en-GB" sz="1600" b="0" strike="noStrike" spc="-1" dirty="0">
              <a:solidFill>
                <a:srgbClr val="000000"/>
              </a:solidFill>
              <a:latin typeface="Calibri"/>
              <a:ea typeface="DejaVu Sans"/>
            </a:endParaRPr>
          </a:p>
        </p:txBody>
      </p:sp>
      <p:sp>
        <p:nvSpPr>
          <p:cNvPr id="72" name="TextBox 87">
            <a:extLst>
              <a:ext uri="{FF2B5EF4-FFF2-40B4-BE49-F238E27FC236}">
                <a16:creationId xmlns:a16="http://schemas.microsoft.com/office/drawing/2014/main" id="{1429CD4D-5984-2039-50C9-5BC82FB504ED}"/>
              </a:ext>
            </a:extLst>
          </p:cNvPr>
          <p:cNvSpPr/>
          <p:nvPr/>
        </p:nvSpPr>
        <p:spPr>
          <a:xfrm>
            <a:off x="8783141" y="4929083"/>
            <a:ext cx="844032"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spc="-1" dirty="0">
                <a:solidFill>
                  <a:srgbClr val="000000"/>
                </a:solidFill>
                <a:latin typeface="Calibri"/>
                <a:ea typeface="DejaVu Sans"/>
              </a:rPr>
              <a:t>BER</a:t>
            </a:r>
            <a:endParaRPr lang="en-GB" sz="1600" b="0" strike="noStrike" spc="-1" dirty="0">
              <a:solidFill>
                <a:srgbClr val="000000"/>
              </a:solidFill>
              <a:latin typeface="Calibri"/>
              <a:ea typeface="DejaVu Sans"/>
            </a:endParaRPr>
          </a:p>
        </p:txBody>
      </p:sp>
      <p:sp>
        <p:nvSpPr>
          <p:cNvPr id="73" name="TextBox 87">
            <a:extLst>
              <a:ext uri="{FF2B5EF4-FFF2-40B4-BE49-F238E27FC236}">
                <a16:creationId xmlns:a16="http://schemas.microsoft.com/office/drawing/2014/main" id="{F796D004-0379-813F-BF13-120F8FF3C556}"/>
              </a:ext>
            </a:extLst>
          </p:cNvPr>
          <p:cNvSpPr/>
          <p:nvPr/>
        </p:nvSpPr>
        <p:spPr>
          <a:xfrm>
            <a:off x="8305582" y="3606954"/>
            <a:ext cx="1666126"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spc="-1" dirty="0">
                <a:solidFill>
                  <a:srgbClr val="000000"/>
                </a:solidFill>
                <a:latin typeface="Calibri"/>
                <a:ea typeface="DejaVu Sans"/>
              </a:rPr>
              <a:t>Ultrasound </a:t>
            </a:r>
            <a:r>
              <a:rPr lang="en-GB" sz="1600" b="0" strike="noStrike" spc="-1" dirty="0">
                <a:solidFill>
                  <a:srgbClr val="000000"/>
                </a:solidFill>
                <a:latin typeface="Calibri"/>
                <a:ea typeface="DejaVu Sans"/>
              </a:rPr>
              <a:t>Scene  </a:t>
            </a:r>
            <a:endParaRPr lang="it-IT" sz="1600" b="0" strike="noStrike" spc="-1" dirty="0">
              <a:latin typeface="Arial"/>
            </a:endParaRPr>
          </a:p>
        </p:txBody>
      </p:sp>
      <p:cxnSp>
        <p:nvCxnSpPr>
          <p:cNvPr id="74" name="Straight Connector 73">
            <a:extLst>
              <a:ext uri="{FF2B5EF4-FFF2-40B4-BE49-F238E27FC236}">
                <a16:creationId xmlns:a16="http://schemas.microsoft.com/office/drawing/2014/main" id="{53EC67C0-C577-D517-7962-359E5464F42B}"/>
              </a:ext>
            </a:extLst>
          </p:cNvPr>
          <p:cNvCxnSpPr/>
          <p:nvPr/>
        </p:nvCxnSpPr>
        <p:spPr>
          <a:xfrm flipV="1">
            <a:off x="5981516" y="4630067"/>
            <a:ext cx="3798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75" name="TextBox 82">
            <a:extLst>
              <a:ext uri="{FF2B5EF4-FFF2-40B4-BE49-F238E27FC236}">
                <a16:creationId xmlns:a16="http://schemas.microsoft.com/office/drawing/2014/main" id="{8BDD24A2-0265-DB09-A93E-06CFF78C0A5B}"/>
              </a:ext>
            </a:extLst>
          </p:cNvPr>
          <p:cNvSpPr/>
          <p:nvPr/>
        </p:nvSpPr>
        <p:spPr>
          <a:xfrm>
            <a:off x="4906669" y="5628060"/>
            <a:ext cx="889680"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Spatial</a:t>
            </a:r>
          </a:p>
          <a:p>
            <a:pPr algn="ctr">
              <a:lnSpc>
                <a:spcPct val="100000"/>
              </a:lnSpc>
              <a:buNone/>
            </a:pPr>
            <a:r>
              <a:rPr lang="en-GB" sz="1600" b="0" strike="noStrike" spc="-1" dirty="0">
                <a:solidFill>
                  <a:srgbClr val="000000"/>
                </a:solidFill>
                <a:latin typeface="Calibri"/>
                <a:ea typeface="DejaVu Sans"/>
              </a:rPr>
              <a:t>Attitude</a:t>
            </a:r>
            <a:endParaRPr lang="it-IT" sz="1600" b="0" strike="noStrike" spc="-1" dirty="0">
              <a:latin typeface="Arial"/>
            </a:endParaRPr>
          </a:p>
        </p:txBody>
      </p:sp>
      <p:cxnSp>
        <p:nvCxnSpPr>
          <p:cNvPr id="76" name="Straight Connector 75">
            <a:extLst>
              <a:ext uri="{FF2B5EF4-FFF2-40B4-BE49-F238E27FC236}">
                <a16:creationId xmlns:a16="http://schemas.microsoft.com/office/drawing/2014/main" id="{C07D7E0F-1DCB-B1A8-EA2F-F5CB5C2CE5F7}"/>
              </a:ext>
            </a:extLst>
          </p:cNvPr>
          <p:cNvCxnSpPr/>
          <p:nvPr/>
        </p:nvCxnSpPr>
        <p:spPr>
          <a:xfrm flipV="1">
            <a:off x="1728830" y="4970235"/>
            <a:ext cx="46216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7" name="Straight Connector 76">
            <a:extLst>
              <a:ext uri="{FF2B5EF4-FFF2-40B4-BE49-F238E27FC236}">
                <a16:creationId xmlns:a16="http://schemas.microsoft.com/office/drawing/2014/main" id="{9F667EEE-28A1-C91A-485C-5D0CD9E401A1}"/>
              </a:ext>
            </a:extLst>
          </p:cNvPr>
          <p:cNvCxnSpPr/>
          <p:nvPr/>
        </p:nvCxnSpPr>
        <p:spPr>
          <a:xfrm flipV="1">
            <a:off x="1739712" y="5211447"/>
            <a:ext cx="46216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78" name="TextBox 90">
            <a:extLst>
              <a:ext uri="{FF2B5EF4-FFF2-40B4-BE49-F238E27FC236}">
                <a16:creationId xmlns:a16="http://schemas.microsoft.com/office/drawing/2014/main" id="{A2F9E97B-53C8-D6E9-DB23-1459391B1772}"/>
              </a:ext>
            </a:extLst>
          </p:cNvPr>
          <p:cNvSpPr/>
          <p:nvPr/>
        </p:nvSpPr>
        <p:spPr>
          <a:xfrm>
            <a:off x="1661670" y="4915036"/>
            <a:ext cx="1330577" cy="61409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600" b="0" strike="noStrike" spc="-1" dirty="0">
                <a:solidFill>
                  <a:srgbClr val="000000"/>
                </a:solidFill>
                <a:latin typeface="Calibri"/>
                <a:ea typeface="DejaVu Sans"/>
              </a:rPr>
              <a:t>Microphone</a:t>
            </a:r>
          </a:p>
          <a:p>
            <a:pPr algn="ctr">
              <a:lnSpc>
                <a:spcPct val="100000"/>
              </a:lnSpc>
              <a:buNone/>
            </a:pPr>
            <a:r>
              <a:rPr lang="en-GB" sz="1600" spc="-1" dirty="0">
                <a:solidFill>
                  <a:srgbClr val="000000"/>
                </a:solidFill>
                <a:latin typeface="Calibri" panose="020F0502020204030204" pitchFamily="34" charset="0"/>
                <a:ea typeface="DejaVu Sans"/>
                <a:cs typeface="Times New Roman" panose="02020603050405020304" pitchFamily="18" charset="0"/>
              </a:rPr>
              <a:t>Array</a:t>
            </a:r>
            <a:r>
              <a:rPr lang="en-GB" spc="-1" dirty="0">
                <a:solidFill>
                  <a:srgbClr val="000000"/>
                </a:solidFill>
                <a:latin typeface="Calibri" panose="020F0502020204030204" pitchFamily="34" charset="0"/>
                <a:ea typeface="DejaVu Sans"/>
                <a:cs typeface="Times New Roman" panose="02020603050405020304" pitchFamily="18" charset="0"/>
              </a:rPr>
              <a:t> </a:t>
            </a:r>
            <a:r>
              <a:rPr lang="en-GB" sz="1600" spc="-1" dirty="0">
                <a:solidFill>
                  <a:srgbClr val="000000"/>
                </a:solidFill>
                <a:latin typeface="Calibri"/>
                <a:ea typeface="DejaVu Sans"/>
              </a:rPr>
              <a:t>Geom.</a:t>
            </a:r>
            <a:endParaRPr lang="it-IT" sz="1600" b="0" strike="noStrike" spc="-1" dirty="0">
              <a:latin typeface="Arial"/>
            </a:endParaRPr>
          </a:p>
        </p:txBody>
      </p:sp>
      <p:cxnSp>
        <p:nvCxnSpPr>
          <p:cNvPr id="79" name="Straight Connector 78">
            <a:extLst>
              <a:ext uri="{FF2B5EF4-FFF2-40B4-BE49-F238E27FC236}">
                <a16:creationId xmlns:a16="http://schemas.microsoft.com/office/drawing/2014/main" id="{4D521E14-B2DE-B533-A664-2FED9EBF0869}"/>
              </a:ext>
            </a:extLst>
          </p:cNvPr>
          <p:cNvCxnSpPr/>
          <p:nvPr/>
        </p:nvCxnSpPr>
        <p:spPr>
          <a:xfrm flipV="1">
            <a:off x="1728108" y="4500124"/>
            <a:ext cx="462161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Tree>
    <p:extLst>
      <p:ext uri="{BB962C8B-B14F-4D97-AF65-F5344CB8AC3E}">
        <p14:creationId xmlns:p14="http://schemas.microsoft.com/office/powerpoint/2010/main" val="83602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79D8-BF25-61B4-394C-DABB342143FA}"/>
              </a:ext>
            </a:extLst>
          </p:cNvPr>
          <p:cNvSpPr>
            <a:spLocks noGrp="1"/>
          </p:cNvSpPr>
          <p:nvPr>
            <p:ph type="title"/>
          </p:nvPr>
        </p:nvSpPr>
        <p:spPr>
          <a:xfrm>
            <a:off x="1321904" y="624110"/>
            <a:ext cx="5059017" cy="1280890"/>
          </a:xfrm>
        </p:spPr>
        <p:txBody>
          <a:bodyPr anchor="t">
            <a:normAutofit/>
          </a:bodyPr>
          <a:lstStyle/>
          <a:p>
            <a:r>
              <a:rPr lang="en-US" dirty="0"/>
              <a:t>MPAI thinks we can </a:t>
            </a:r>
            <a:br>
              <a:rPr lang="en-US" dirty="0"/>
            </a:br>
            <a:r>
              <a:rPr lang="en-US" dirty="0"/>
              <a:t>do more</a:t>
            </a:r>
            <a:endParaRPr lang="en-GB" dirty="0"/>
          </a:p>
        </p:txBody>
      </p:sp>
      <p:pic>
        <p:nvPicPr>
          <p:cNvPr id="7" name="Picture 6" descr="Electronics protoboard">
            <a:extLst>
              <a:ext uri="{FF2B5EF4-FFF2-40B4-BE49-F238E27FC236}">
                <a16:creationId xmlns:a16="http://schemas.microsoft.com/office/drawing/2014/main" id="{A7C91123-B40E-087D-3BC5-0AF9D6B575E7}"/>
              </a:ext>
            </a:extLst>
          </p:cNvPr>
          <p:cNvPicPr>
            <a:picLocks noChangeAspect="1"/>
          </p:cNvPicPr>
          <p:nvPr/>
        </p:nvPicPr>
        <p:blipFill rotWithShape="1">
          <a:blip r:embed="rId2"/>
          <a:srcRect r="25838"/>
          <a:stretch/>
        </p:blipFill>
        <p:spPr>
          <a:xfrm>
            <a:off x="1321904" y="1905000"/>
            <a:ext cx="5059017" cy="4553428"/>
          </a:xfrm>
          <a:prstGeom prst="rect">
            <a:avLst/>
          </a:prstGeom>
          <a:noFill/>
        </p:spPr>
      </p:pic>
      <p:sp>
        <p:nvSpPr>
          <p:cNvPr id="3" name="Content Placeholder 2">
            <a:extLst>
              <a:ext uri="{FF2B5EF4-FFF2-40B4-BE49-F238E27FC236}">
                <a16:creationId xmlns:a16="http://schemas.microsoft.com/office/drawing/2014/main" id="{7C1CA202-274A-74A5-86EF-1D38DF8707D6}"/>
              </a:ext>
            </a:extLst>
          </p:cNvPr>
          <p:cNvSpPr>
            <a:spLocks noGrp="1"/>
          </p:cNvSpPr>
          <p:nvPr>
            <p:ph sz="half" idx="2"/>
          </p:nvPr>
        </p:nvSpPr>
        <p:spPr>
          <a:xfrm>
            <a:off x="6380921" y="329938"/>
            <a:ext cx="5123689" cy="6419653"/>
          </a:xfrm>
        </p:spPr>
        <p:txBody>
          <a:bodyPr>
            <a:normAutofit lnSpcReduction="10000"/>
          </a:bodyPr>
          <a:lstStyle/>
          <a:p>
            <a:pPr>
              <a:lnSpc>
                <a:spcPct val="90000"/>
              </a:lnSpc>
            </a:pPr>
            <a:r>
              <a:rPr lang="en-US" dirty="0"/>
              <a:t>Specify:</a:t>
            </a:r>
          </a:p>
          <a:p>
            <a:pPr lvl="1">
              <a:lnSpc>
                <a:spcPct val="90000"/>
              </a:lnSpc>
            </a:pPr>
            <a:r>
              <a:rPr lang="en-US" sz="2400" dirty="0"/>
              <a:t>A CAV Reference Model broken down into Subsystems.</a:t>
            </a:r>
          </a:p>
          <a:p>
            <a:pPr lvl="1">
              <a:lnSpc>
                <a:spcPct val="90000"/>
              </a:lnSpc>
            </a:pPr>
            <a:r>
              <a:rPr lang="en-US" sz="2400" dirty="0"/>
              <a:t>The Functions of each Subsystem.</a:t>
            </a:r>
          </a:p>
          <a:p>
            <a:pPr lvl="1">
              <a:lnSpc>
                <a:spcPct val="90000"/>
              </a:lnSpc>
            </a:pPr>
            <a:r>
              <a:rPr lang="en-US" sz="2400" dirty="0"/>
              <a:t>The Data exchanged between Subsystems.</a:t>
            </a:r>
          </a:p>
          <a:p>
            <a:pPr>
              <a:lnSpc>
                <a:spcPct val="90000"/>
              </a:lnSpc>
            </a:pPr>
            <a:r>
              <a:rPr lang="en-US" dirty="0"/>
              <a:t>Break down each Subsystem in Components.</a:t>
            </a:r>
          </a:p>
          <a:p>
            <a:pPr>
              <a:lnSpc>
                <a:spcPct val="90000"/>
              </a:lnSpc>
            </a:pPr>
            <a:r>
              <a:rPr lang="en-US" dirty="0"/>
              <a:t>For each Components specify:</a:t>
            </a:r>
          </a:p>
          <a:p>
            <a:pPr lvl="1">
              <a:lnSpc>
                <a:spcPct val="90000"/>
              </a:lnSpc>
            </a:pPr>
            <a:r>
              <a:rPr lang="en-US" sz="2400" dirty="0"/>
              <a:t>The Functions of the Components.</a:t>
            </a:r>
          </a:p>
          <a:p>
            <a:pPr lvl="1">
              <a:lnSpc>
                <a:spcPct val="90000"/>
              </a:lnSpc>
            </a:pPr>
            <a:r>
              <a:rPr lang="en-US" sz="2400" dirty="0"/>
              <a:t>The Data exchanged between Components.</a:t>
            </a:r>
          </a:p>
          <a:p>
            <a:pPr lvl="1">
              <a:lnSpc>
                <a:spcPct val="90000"/>
              </a:lnSpc>
            </a:pPr>
            <a:r>
              <a:rPr lang="en-US" sz="2400" dirty="0"/>
              <a:t>The Topology of Components and Connections.</a:t>
            </a:r>
          </a:p>
          <a:p>
            <a:pPr lvl="1">
              <a:lnSpc>
                <a:spcPct val="90000"/>
              </a:lnSpc>
            </a:pPr>
            <a:r>
              <a:rPr lang="en-US" sz="2400" dirty="0"/>
              <a:t>The Functional Requirements of the Data exchanged.</a:t>
            </a:r>
          </a:p>
          <a:p>
            <a:pPr lvl="1">
              <a:lnSpc>
                <a:spcPct val="90000"/>
              </a:lnSpc>
            </a:pPr>
            <a:endParaRPr lang="en-US" sz="2400" dirty="0"/>
          </a:p>
          <a:p>
            <a:pPr lvl="1">
              <a:lnSpc>
                <a:spcPct val="90000"/>
              </a:lnSpc>
            </a:pPr>
            <a:endParaRPr lang="en-US" sz="2400" dirty="0"/>
          </a:p>
          <a:p>
            <a:pPr lvl="1">
              <a:lnSpc>
                <a:spcPct val="90000"/>
              </a:lnSpc>
            </a:pPr>
            <a:endParaRPr lang="en-US" sz="2400" dirty="0"/>
          </a:p>
          <a:p>
            <a:pPr lvl="1">
              <a:lnSpc>
                <a:spcPct val="90000"/>
              </a:lnSpc>
            </a:pPr>
            <a:endParaRPr lang="en-GB" sz="2400" dirty="0"/>
          </a:p>
        </p:txBody>
      </p:sp>
      <p:sp>
        <p:nvSpPr>
          <p:cNvPr id="4" name="Date Placeholder 3">
            <a:extLst>
              <a:ext uri="{FF2B5EF4-FFF2-40B4-BE49-F238E27FC236}">
                <a16:creationId xmlns:a16="http://schemas.microsoft.com/office/drawing/2014/main" id="{5E8B78DB-FB40-783C-3A7F-7D25D4370FE6}"/>
              </a:ext>
            </a:extLst>
          </p:cNvPr>
          <p:cNvSpPr>
            <a:spLocks noGrp="1"/>
          </p:cNvSpPr>
          <p:nvPr>
            <p:ph type="dt" sz="half" idx="10"/>
          </p:nvPr>
        </p:nvSpPr>
        <p:spPr>
          <a:xfrm>
            <a:off x="172212" y="6586076"/>
            <a:ext cx="994520" cy="365125"/>
          </a:xfrm>
        </p:spPr>
        <p:txBody>
          <a:bodyPr>
            <a:normAutofit/>
          </a:bodyPr>
          <a:lstStyle/>
          <a:p>
            <a:pPr>
              <a:spcAft>
                <a:spcPts val="600"/>
              </a:spcAft>
            </a:pPr>
            <a:fld id="{3A5799BA-AC88-42FB-B8BE-FF1867FF2DFC}" type="datetime5">
              <a:rPr lang="en-US" smtClean="0"/>
              <a:pPr>
                <a:spcAft>
                  <a:spcPts val="600"/>
                </a:spcAft>
              </a:pPr>
              <a:t>23-Aug-1</a:t>
            </a:fld>
            <a:endParaRPr lang="en-US"/>
          </a:p>
        </p:txBody>
      </p:sp>
      <p:sp>
        <p:nvSpPr>
          <p:cNvPr id="5" name="Slide Number Placeholder 4">
            <a:extLst>
              <a:ext uri="{FF2B5EF4-FFF2-40B4-BE49-F238E27FC236}">
                <a16:creationId xmlns:a16="http://schemas.microsoft.com/office/drawing/2014/main" id="{1DAFF94F-866F-25D7-CD40-A85BA464C617}"/>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3</a:t>
            </a:fld>
            <a:endParaRPr lang="en-US" sz="400"/>
          </a:p>
        </p:txBody>
      </p:sp>
    </p:spTree>
    <p:extLst>
      <p:ext uri="{BB962C8B-B14F-4D97-AF65-F5344CB8AC3E}">
        <p14:creationId xmlns:p14="http://schemas.microsoft.com/office/powerpoint/2010/main" val="916171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4E88-BF69-CEA6-5CCE-DC084EBC8DAE}"/>
              </a:ext>
            </a:extLst>
          </p:cNvPr>
          <p:cNvSpPr>
            <a:spLocks noGrp="1"/>
          </p:cNvSpPr>
          <p:nvPr>
            <p:ph type="title"/>
          </p:nvPr>
        </p:nvSpPr>
        <p:spPr/>
        <p:txBody>
          <a:bodyPr>
            <a:normAutofit/>
          </a:bodyPr>
          <a:lstStyle/>
          <a:p>
            <a:r>
              <a:rPr lang="en-US" dirty="0">
                <a:effectLst/>
                <a:ea typeface="SimSun" panose="02010600030101010101" pitchFamily="2" charset="-122"/>
              </a:rPr>
              <a:t>3. </a:t>
            </a:r>
            <a:r>
              <a:rPr lang="x-none" dirty="0">
                <a:effectLst/>
                <a:ea typeface="SimSun" panose="02010600030101010101" pitchFamily="2" charset="-122"/>
              </a:rPr>
              <a:t>I/O Data of </a:t>
            </a:r>
            <a:r>
              <a:rPr lang="en-US" dirty="0"/>
              <a:t>Environment Sensing Subsystem</a:t>
            </a:r>
            <a:endParaRPr lang="en-150" dirty="0"/>
          </a:p>
        </p:txBody>
      </p:sp>
      <p:sp>
        <p:nvSpPr>
          <p:cNvPr id="3" name="Date Placeholder 2">
            <a:extLst>
              <a:ext uri="{FF2B5EF4-FFF2-40B4-BE49-F238E27FC236}">
                <a16:creationId xmlns:a16="http://schemas.microsoft.com/office/drawing/2014/main" id="{D0267DC8-2655-B090-D3BB-52F1C9206445}"/>
              </a:ext>
            </a:extLst>
          </p:cNvPr>
          <p:cNvSpPr>
            <a:spLocks noGrp="1"/>
          </p:cNvSpPr>
          <p:nvPr>
            <p:ph type="dt" sz="half" idx="10"/>
          </p:nvPr>
        </p:nvSpPr>
        <p:spPr/>
        <p:txBody>
          <a:bodyPr/>
          <a:lstStyle/>
          <a:p>
            <a:fld id="{42AC49D9-311B-4A4C-B975-9A6E535768C4}" type="datetime5">
              <a:rPr lang="en-US" smtClean="0"/>
              <a:t>23-Aug-1</a:t>
            </a:fld>
            <a:endParaRPr lang="en-US" dirty="0"/>
          </a:p>
        </p:txBody>
      </p:sp>
      <p:sp>
        <p:nvSpPr>
          <p:cNvPr id="4" name="Slide Number Placeholder 3">
            <a:extLst>
              <a:ext uri="{FF2B5EF4-FFF2-40B4-BE49-F238E27FC236}">
                <a16:creationId xmlns:a16="http://schemas.microsoft.com/office/drawing/2014/main" id="{3813017D-21A4-2124-5BE9-8C5BEE9926A2}"/>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6" name="Content Placeholder 2">
            <a:extLst>
              <a:ext uri="{FF2B5EF4-FFF2-40B4-BE49-F238E27FC236}">
                <a16:creationId xmlns:a16="http://schemas.microsoft.com/office/drawing/2014/main" id="{152E3C83-C20E-A7BB-9897-3C781183F9AC}"/>
              </a:ext>
            </a:extLst>
          </p:cNvPr>
          <p:cNvSpPr txBox="1">
            <a:spLocks/>
          </p:cNvSpPr>
          <p:nvPr/>
        </p:nvSpPr>
        <p:spPr>
          <a:xfrm>
            <a:off x="1321905" y="6243919"/>
            <a:ext cx="5473342" cy="61408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MPAI welcomes comments and proposals.</a:t>
            </a:r>
          </a:p>
          <a:p>
            <a:pPr marL="0" indent="0">
              <a:buFont typeface="Wingdings 3" charset="2"/>
              <a:buNone/>
            </a:pPr>
            <a:endParaRPr lang="en-GB" dirty="0"/>
          </a:p>
        </p:txBody>
      </p:sp>
      <p:graphicFrame>
        <p:nvGraphicFramePr>
          <p:cNvPr id="7" name="Table 6">
            <a:extLst>
              <a:ext uri="{FF2B5EF4-FFF2-40B4-BE49-F238E27FC236}">
                <a16:creationId xmlns:a16="http://schemas.microsoft.com/office/drawing/2014/main" id="{8EADC670-A637-0717-883D-8185F79D56FD}"/>
              </a:ext>
            </a:extLst>
          </p:cNvPr>
          <p:cNvGraphicFramePr>
            <a:graphicFrameLocks noGrp="1"/>
          </p:cNvGraphicFramePr>
          <p:nvPr>
            <p:extLst>
              <p:ext uri="{D42A27DB-BD31-4B8C-83A1-F6EECF244321}">
                <p14:modId xmlns:p14="http://schemas.microsoft.com/office/powerpoint/2010/main" val="487913707"/>
              </p:ext>
            </p:extLst>
          </p:nvPr>
        </p:nvGraphicFramePr>
        <p:xfrm>
          <a:off x="957942" y="1508760"/>
          <a:ext cx="10656802" cy="4663440"/>
        </p:xfrm>
        <a:graphic>
          <a:graphicData uri="http://schemas.openxmlformats.org/drawingml/2006/table">
            <a:tbl>
              <a:tblPr firstRow="1" firstCol="1" bandRow="1">
                <a:tableStyleId>{5C22544A-7EE6-4342-B048-85BDC9FD1C3A}</a:tableStyleId>
              </a:tblPr>
              <a:tblGrid>
                <a:gridCol w="2682241">
                  <a:extLst>
                    <a:ext uri="{9D8B030D-6E8A-4147-A177-3AD203B41FA5}">
                      <a16:colId xmlns:a16="http://schemas.microsoft.com/office/drawing/2014/main" val="145750035"/>
                    </a:ext>
                  </a:extLst>
                </a:gridCol>
                <a:gridCol w="2873828">
                  <a:extLst>
                    <a:ext uri="{9D8B030D-6E8A-4147-A177-3AD203B41FA5}">
                      <a16:colId xmlns:a16="http://schemas.microsoft.com/office/drawing/2014/main" val="2182621647"/>
                    </a:ext>
                  </a:extLst>
                </a:gridCol>
                <a:gridCol w="5100733">
                  <a:extLst>
                    <a:ext uri="{9D8B030D-6E8A-4147-A177-3AD203B41FA5}">
                      <a16:colId xmlns:a16="http://schemas.microsoft.com/office/drawing/2014/main" val="3068438469"/>
                    </a:ext>
                  </a:extLst>
                </a:gridCol>
              </a:tblGrid>
              <a:tr h="0">
                <a:tc>
                  <a:txBody>
                    <a:bodyPr/>
                    <a:lstStyle/>
                    <a:p>
                      <a:pPr algn="ctr"/>
                      <a:r>
                        <a:rPr lang="en-GB" sz="1700" dirty="0">
                          <a:effectLst/>
                          <a:latin typeface="Calibri" panose="020F0502020204030204" pitchFamily="34" charset="0"/>
                          <a:cs typeface="Calibri" panose="020F0502020204030204" pitchFamily="34" charset="0"/>
                        </a:rPr>
                        <a:t>Input data</a:t>
                      </a:r>
                      <a:endParaRPr lang="it-IT" sz="17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tc>
                  <a:txBody>
                    <a:bodyPr/>
                    <a:lstStyle/>
                    <a:p>
                      <a:pPr algn="ctr"/>
                      <a:r>
                        <a:rPr lang="en-GB" sz="1700" dirty="0">
                          <a:effectLst/>
                          <a:latin typeface="Calibri" panose="020F0502020204030204" pitchFamily="34" charset="0"/>
                          <a:cs typeface="Calibri" panose="020F0502020204030204" pitchFamily="34" charset="0"/>
                        </a:rPr>
                        <a:t>From</a:t>
                      </a:r>
                      <a:endParaRPr lang="it-IT" sz="17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tc>
                  <a:txBody>
                    <a:bodyPr/>
                    <a:lstStyle/>
                    <a:p>
                      <a:pPr algn="ctr"/>
                      <a:r>
                        <a:rPr lang="en-GB" sz="1700" dirty="0">
                          <a:effectLst/>
                          <a:latin typeface="Calibri" panose="020F0502020204030204" pitchFamily="34" charset="0"/>
                          <a:cs typeface="Calibri" panose="020F0502020204030204" pitchFamily="34" charset="0"/>
                        </a:rPr>
                        <a:t>Comment</a:t>
                      </a:r>
                      <a:endParaRPr lang="it-IT" sz="17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097017742"/>
                  </a:ext>
                </a:extLst>
              </a:tr>
              <a:tr h="0">
                <a:tc>
                  <a:txBody>
                    <a:bodyPr/>
                    <a:lstStyle/>
                    <a:p>
                      <a:pPr algn="l"/>
                      <a:r>
                        <a:rPr lang="en-GB" sz="1700">
                          <a:effectLst/>
                          <a:latin typeface="Calibri" panose="020F0502020204030204" pitchFamily="34" charset="0"/>
                          <a:cs typeface="Calibri" panose="020F0502020204030204" pitchFamily="34" charset="0"/>
                        </a:rPr>
                        <a:t>Radar Data</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700">
                          <a:effectLst/>
                          <a:latin typeface="Calibri" panose="020F0502020204030204" pitchFamily="34" charset="0"/>
                          <a:cs typeface="Calibri" panose="020F0502020204030204" pitchFamily="34" charset="0"/>
                        </a:rPr>
                        <a:t>~25 &amp; 75 GHz Radio</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1700">
                          <a:effectLst/>
                          <a:latin typeface="Calibri" panose="020F0502020204030204" pitchFamily="34" charset="0"/>
                          <a:cs typeface="Calibri" panose="020F0502020204030204" pitchFamily="34" charset="0"/>
                        </a:rPr>
                        <a:t>Capture Environment with Radar </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268015119"/>
                  </a:ext>
                </a:extLst>
              </a:tr>
              <a:tr h="0">
                <a:tc>
                  <a:txBody>
                    <a:bodyPr/>
                    <a:lstStyle/>
                    <a:p>
                      <a:pPr algn="l"/>
                      <a:r>
                        <a:rPr lang="en-GB" sz="1700">
                          <a:effectLst/>
                          <a:latin typeface="Calibri" panose="020F0502020204030204" pitchFamily="34" charset="0"/>
                          <a:cs typeface="Calibri" panose="020F0502020204030204" pitchFamily="34" charset="0"/>
                        </a:rPr>
                        <a:t>Lidar Data</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700">
                          <a:effectLst/>
                          <a:latin typeface="Calibri" panose="020F0502020204030204" pitchFamily="34" charset="0"/>
                          <a:cs typeface="Calibri" panose="020F0502020204030204" pitchFamily="34" charset="0"/>
                        </a:rPr>
                        <a:t>~200 THz infrared</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1700">
                          <a:effectLst/>
                          <a:latin typeface="Calibri" panose="020F0502020204030204" pitchFamily="34" charset="0"/>
                          <a:cs typeface="Calibri" panose="020F0502020204030204" pitchFamily="34" charset="0"/>
                        </a:rPr>
                        <a:t>Capture Environment with Lidar</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653755129"/>
                  </a:ext>
                </a:extLst>
              </a:tr>
              <a:tr h="0">
                <a:tc>
                  <a:txBody>
                    <a:bodyPr/>
                    <a:lstStyle/>
                    <a:p>
                      <a:pPr algn="l"/>
                      <a:r>
                        <a:rPr lang="it-IT" sz="1700">
                          <a:effectLst/>
                          <a:latin typeface="Calibri" panose="020F0502020204030204" pitchFamily="34" charset="0"/>
                          <a:cs typeface="Calibri" panose="020F0502020204030204" pitchFamily="34" charset="0"/>
                        </a:rPr>
                        <a:t>Camera Data (2/D and 3D)</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700">
                          <a:effectLst/>
                          <a:latin typeface="Calibri" panose="020F0502020204030204" pitchFamily="34" charset="0"/>
                          <a:cs typeface="Calibri" panose="020F0502020204030204" pitchFamily="34" charset="0"/>
                        </a:rPr>
                        <a:t>Video (400-800 THz)</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1700">
                          <a:effectLst/>
                          <a:latin typeface="Calibri" panose="020F0502020204030204" pitchFamily="34" charset="0"/>
                          <a:cs typeface="Calibri" panose="020F0502020204030204" pitchFamily="34" charset="0"/>
                        </a:rPr>
                        <a:t>Capture Environment with Cameras</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98823912"/>
                  </a:ext>
                </a:extLst>
              </a:tr>
              <a:tr h="0">
                <a:tc>
                  <a:txBody>
                    <a:bodyPr/>
                    <a:lstStyle/>
                    <a:p>
                      <a:pPr algn="l"/>
                      <a:r>
                        <a:rPr lang="en-GB" sz="1700">
                          <a:effectLst/>
                          <a:latin typeface="Calibri" panose="020F0502020204030204" pitchFamily="34" charset="0"/>
                          <a:cs typeface="Calibri" panose="020F0502020204030204" pitchFamily="34" charset="0"/>
                        </a:rPr>
                        <a:t>Ultrasound Data</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700">
                          <a:effectLst/>
                          <a:latin typeface="Calibri" panose="020F0502020204030204" pitchFamily="34" charset="0"/>
                          <a:cs typeface="Calibri" panose="020F0502020204030204" pitchFamily="34" charset="0"/>
                        </a:rPr>
                        <a:t>Audio (&gt;20 kHz)</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1700">
                          <a:effectLst/>
                          <a:latin typeface="Calibri" panose="020F0502020204030204" pitchFamily="34" charset="0"/>
                          <a:cs typeface="Calibri" panose="020F0502020204030204" pitchFamily="34" charset="0"/>
                        </a:rPr>
                        <a:t>Capture Environment with Ultrasound</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786229684"/>
                  </a:ext>
                </a:extLst>
              </a:tr>
              <a:tr h="0">
                <a:tc>
                  <a:txBody>
                    <a:bodyPr/>
                    <a:lstStyle/>
                    <a:p>
                      <a:pPr algn="l"/>
                      <a:r>
                        <a:rPr lang="en-GB" sz="1700">
                          <a:effectLst/>
                          <a:latin typeface="Calibri" panose="020F0502020204030204" pitchFamily="34" charset="0"/>
                          <a:cs typeface="Calibri" panose="020F0502020204030204" pitchFamily="34" charset="0"/>
                        </a:rPr>
                        <a:t>Offline Mapa Data</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700">
                          <a:effectLst/>
                          <a:latin typeface="Calibri" panose="020F0502020204030204" pitchFamily="34" charset="0"/>
                          <a:cs typeface="Calibri" panose="020F0502020204030204" pitchFamily="34" charset="0"/>
                        </a:rPr>
                        <a:t>Local storage</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1700">
                          <a:effectLst/>
                          <a:latin typeface="Calibri" panose="020F0502020204030204" pitchFamily="34" charset="0"/>
                          <a:cs typeface="Calibri" panose="020F0502020204030204" pitchFamily="34" charset="0"/>
                        </a:rPr>
                        <a:t>cm-level data at time of capture</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428198903"/>
                  </a:ext>
                </a:extLst>
              </a:tr>
              <a:tr h="0">
                <a:tc>
                  <a:txBody>
                    <a:bodyPr/>
                    <a:lstStyle/>
                    <a:p>
                      <a:pPr algn="l"/>
                      <a:r>
                        <a:rPr lang="en-GB" sz="1700">
                          <a:effectLst/>
                          <a:latin typeface="Calibri" panose="020F0502020204030204" pitchFamily="34" charset="0"/>
                          <a:cs typeface="Calibri" panose="020F0502020204030204" pitchFamily="34" charset="0"/>
                        </a:rPr>
                        <a:t>Audio Data</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700">
                          <a:effectLst/>
                          <a:latin typeface="Calibri" panose="020F0502020204030204" pitchFamily="34" charset="0"/>
                          <a:cs typeface="Calibri" panose="020F0502020204030204" pitchFamily="34" charset="0"/>
                        </a:rPr>
                        <a:t>Audio (16 Hz-16 kHz)</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1700">
                          <a:effectLst/>
                          <a:latin typeface="Calibri" panose="020F0502020204030204" pitchFamily="34" charset="0"/>
                          <a:cs typeface="Calibri" panose="020F0502020204030204" pitchFamily="34" charset="0"/>
                        </a:rPr>
                        <a:t>Capture Environment or cabin with Microphone Array</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810756538"/>
                  </a:ext>
                </a:extLst>
              </a:tr>
              <a:tr h="0">
                <a:tc>
                  <a:txBody>
                    <a:bodyPr/>
                    <a:lstStyle/>
                    <a:p>
                      <a:pPr algn="l"/>
                      <a:r>
                        <a:rPr lang="en-GB" sz="1700">
                          <a:effectLst/>
                          <a:latin typeface="Calibri" panose="020F0502020204030204" pitchFamily="34" charset="0"/>
                          <a:cs typeface="Calibri" panose="020F0502020204030204" pitchFamily="34" charset="0"/>
                        </a:rPr>
                        <a:t>Microphone Array Geometry</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700">
                          <a:effectLst/>
                          <a:latin typeface="Calibri" panose="020F0502020204030204" pitchFamily="34" charset="0"/>
                          <a:cs typeface="Calibri" panose="020F0502020204030204" pitchFamily="34" charset="0"/>
                        </a:rPr>
                        <a:t>Microphone Array</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1700">
                          <a:effectLst/>
                          <a:latin typeface="Calibri" panose="020F0502020204030204" pitchFamily="34" charset="0"/>
                          <a:cs typeface="Calibri" panose="020F0502020204030204" pitchFamily="34" charset="0"/>
                        </a:rPr>
                        <a:t>Microphone Array disposition</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386256597"/>
                  </a:ext>
                </a:extLst>
              </a:tr>
              <a:tr h="0">
                <a:tc>
                  <a:txBody>
                    <a:bodyPr/>
                    <a:lstStyle/>
                    <a:p>
                      <a:pPr algn="l"/>
                      <a:r>
                        <a:rPr lang="en-GB" sz="1700">
                          <a:effectLst/>
                          <a:latin typeface="Calibri" panose="020F0502020204030204" pitchFamily="34" charset="0"/>
                          <a:cs typeface="Calibri" panose="020F0502020204030204" pitchFamily="34" charset="0"/>
                        </a:rPr>
                        <a:t>Global Navigation Satellite System (GNSS) Data</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700">
                          <a:effectLst/>
                          <a:latin typeface="Calibri" panose="020F0502020204030204" pitchFamily="34" charset="0"/>
                          <a:cs typeface="Calibri" panose="020F0502020204030204" pitchFamily="34" charset="0"/>
                        </a:rPr>
                        <a:t>~1 &amp; 1.5 GHz Radio</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1700">
                          <a:effectLst/>
                          <a:latin typeface="Calibri" panose="020F0502020204030204" pitchFamily="34" charset="0"/>
                          <a:cs typeface="Calibri" panose="020F0502020204030204" pitchFamily="34" charset="0"/>
                        </a:rPr>
                        <a:t>Get Pose from GNSS </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749452903"/>
                  </a:ext>
                </a:extLst>
              </a:tr>
              <a:tr h="0">
                <a:tc>
                  <a:txBody>
                    <a:bodyPr/>
                    <a:lstStyle/>
                    <a:p>
                      <a:pPr algn="l"/>
                      <a:r>
                        <a:rPr lang="en-GB" sz="1700">
                          <a:effectLst/>
                          <a:latin typeface="Calibri" panose="020F0502020204030204" pitchFamily="34" charset="0"/>
                          <a:cs typeface="Calibri" panose="020F0502020204030204" pitchFamily="34" charset="0"/>
                        </a:rPr>
                        <a:t>Spatial Attitude</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700">
                          <a:effectLst/>
                          <a:latin typeface="Calibri" panose="020F0502020204030204" pitchFamily="34" charset="0"/>
                          <a:cs typeface="Calibri" panose="020F0502020204030204" pitchFamily="34" charset="0"/>
                        </a:rPr>
                        <a:t>Motion Actuation Subsystem </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1700">
                          <a:effectLst/>
                          <a:latin typeface="Calibri" panose="020F0502020204030204" pitchFamily="34" charset="0"/>
                          <a:cs typeface="Calibri" panose="020F0502020204030204" pitchFamily="34" charset="0"/>
                        </a:rPr>
                        <a:t>To be fused with GNSS data</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541738736"/>
                  </a:ext>
                </a:extLst>
              </a:tr>
              <a:tr h="0">
                <a:tc>
                  <a:txBody>
                    <a:bodyPr/>
                    <a:lstStyle/>
                    <a:p>
                      <a:pPr algn="l"/>
                      <a:r>
                        <a:rPr lang="en-GB" sz="1700">
                          <a:effectLst/>
                          <a:latin typeface="Calibri" panose="020F0502020204030204" pitchFamily="34" charset="0"/>
                          <a:cs typeface="Calibri" panose="020F0502020204030204" pitchFamily="34" charset="0"/>
                        </a:rPr>
                        <a:t>Other Environment Data</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700">
                          <a:effectLst/>
                          <a:latin typeface="Calibri" panose="020F0502020204030204" pitchFamily="34" charset="0"/>
                          <a:cs typeface="Calibri" panose="020F0502020204030204" pitchFamily="34" charset="0"/>
                        </a:rPr>
                        <a:t>Motion Actuation Subsystem </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1700" dirty="0">
                          <a:effectLst/>
                          <a:latin typeface="Calibri" panose="020F0502020204030204" pitchFamily="34" charset="0"/>
                          <a:cs typeface="Calibri" panose="020F0502020204030204" pitchFamily="34" charset="0"/>
                        </a:rPr>
                        <a:t>Temperature etc. added to BER</a:t>
                      </a:r>
                      <a:endParaRPr lang="it-IT" sz="17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4162669446"/>
                  </a:ext>
                </a:extLst>
              </a:tr>
              <a:tr h="0">
                <a:tc>
                  <a:txBody>
                    <a:bodyPr/>
                    <a:lstStyle/>
                    <a:p>
                      <a:pPr algn="ctr"/>
                      <a:r>
                        <a:rPr lang="en-GB" sz="1700" dirty="0">
                          <a:effectLst/>
                          <a:latin typeface="Calibri" panose="020F0502020204030204" pitchFamily="34" charset="0"/>
                          <a:cs typeface="Calibri" panose="020F0502020204030204" pitchFamily="34" charset="0"/>
                        </a:rPr>
                        <a:t>Output data</a:t>
                      </a:r>
                      <a:endParaRPr lang="it-IT" sz="17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tc>
                  <a:txBody>
                    <a:bodyPr/>
                    <a:lstStyle/>
                    <a:p>
                      <a:pPr algn="ctr"/>
                      <a:r>
                        <a:rPr lang="en-GB" sz="1700">
                          <a:effectLst/>
                          <a:latin typeface="Calibri" panose="020F0502020204030204" pitchFamily="34" charset="0"/>
                          <a:cs typeface="Calibri" panose="020F0502020204030204" pitchFamily="34" charset="0"/>
                        </a:rPr>
                        <a:t>To</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tc>
                  <a:txBody>
                    <a:bodyPr/>
                    <a:lstStyle/>
                    <a:p>
                      <a:pPr algn="ctr"/>
                      <a:r>
                        <a:rPr lang="en-GB" sz="1700" dirty="0">
                          <a:effectLst/>
                          <a:latin typeface="Calibri" panose="020F0502020204030204" pitchFamily="34" charset="0"/>
                          <a:cs typeface="Calibri" panose="020F0502020204030204" pitchFamily="34" charset="0"/>
                        </a:rPr>
                        <a:t>Comment</a:t>
                      </a:r>
                      <a:endParaRPr lang="it-IT" sz="17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258163382"/>
                  </a:ext>
                </a:extLst>
              </a:tr>
              <a:tr h="0">
                <a:tc>
                  <a:txBody>
                    <a:bodyPr/>
                    <a:lstStyle/>
                    <a:p>
                      <a:pPr algn="l"/>
                      <a:r>
                        <a:rPr lang="en-GB" sz="1700">
                          <a:effectLst/>
                          <a:latin typeface="Calibri" panose="020F0502020204030204" pitchFamily="34" charset="0"/>
                          <a:cs typeface="Calibri" panose="020F0502020204030204" pitchFamily="34" charset="0"/>
                        </a:rPr>
                        <a:t>Alert</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700">
                          <a:effectLst/>
                          <a:latin typeface="Calibri" panose="020F0502020204030204" pitchFamily="34" charset="0"/>
                          <a:cs typeface="Calibri" panose="020F0502020204030204" pitchFamily="34" charset="0"/>
                        </a:rPr>
                        <a:t>Autonomous Motion Subsystem</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1700" dirty="0">
                          <a:effectLst/>
                          <a:latin typeface="Calibri" panose="020F0502020204030204" pitchFamily="34" charset="0"/>
                          <a:cs typeface="Calibri" panose="020F0502020204030204" pitchFamily="34" charset="0"/>
                        </a:rPr>
                        <a:t>Critical Environment Descriptor from EST (in BER)</a:t>
                      </a:r>
                      <a:endParaRPr lang="it-IT" sz="17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385114845"/>
                  </a:ext>
                </a:extLst>
              </a:tr>
              <a:tr h="0">
                <a:tc>
                  <a:txBody>
                    <a:bodyPr/>
                    <a:lstStyle/>
                    <a:p>
                      <a:pPr algn="l"/>
                      <a:r>
                        <a:rPr lang="en-GB" sz="1700" dirty="0">
                          <a:effectLst/>
                          <a:latin typeface="Calibri" panose="020F0502020204030204" pitchFamily="34" charset="0"/>
                          <a:cs typeface="Calibri" panose="020F0502020204030204" pitchFamily="34" charset="0"/>
                        </a:rPr>
                        <a:t>Basic Environment Representation</a:t>
                      </a:r>
                      <a:endParaRPr lang="it-IT" sz="17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700">
                          <a:effectLst/>
                          <a:latin typeface="Calibri" panose="020F0502020204030204" pitchFamily="34" charset="0"/>
                          <a:cs typeface="Calibri" panose="020F0502020204030204" pitchFamily="34" charset="0"/>
                        </a:rPr>
                        <a:t>Autonomous Motion Subsystem</a:t>
                      </a:r>
                      <a:endParaRPr lang="it-IT" sz="17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1700" dirty="0">
                          <a:effectLst/>
                          <a:latin typeface="Calibri" panose="020F0502020204030204" pitchFamily="34" charset="0"/>
                          <a:cs typeface="Calibri" panose="020F0502020204030204" pitchFamily="34" charset="0"/>
                        </a:rPr>
                        <a:t>ESS-derived representation of external Environment</a:t>
                      </a:r>
                      <a:endParaRPr lang="it-IT" sz="17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270733773"/>
                  </a:ext>
                </a:extLst>
              </a:tr>
            </a:tbl>
          </a:graphicData>
        </a:graphic>
      </p:graphicFrame>
    </p:spTree>
    <p:extLst>
      <p:ext uri="{BB962C8B-B14F-4D97-AF65-F5344CB8AC3E}">
        <p14:creationId xmlns:p14="http://schemas.microsoft.com/office/powerpoint/2010/main" val="1272680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FF71-93EB-33C8-30CE-5ECB06D05BC8}"/>
              </a:ext>
            </a:extLst>
          </p:cNvPr>
          <p:cNvSpPr>
            <a:spLocks noGrp="1"/>
          </p:cNvSpPr>
          <p:nvPr>
            <p:ph type="title"/>
          </p:nvPr>
        </p:nvSpPr>
        <p:spPr>
          <a:xfrm>
            <a:off x="1321904" y="247593"/>
            <a:ext cx="10399833" cy="1280890"/>
          </a:xfrm>
        </p:spPr>
        <p:txBody>
          <a:bodyPr/>
          <a:lstStyle/>
          <a:p>
            <a:r>
              <a:rPr lang="en-US" dirty="0"/>
              <a:t>4. Functions of Environment Sensing Subsystem’s AIMs</a:t>
            </a:r>
            <a:endParaRPr lang="en-150" dirty="0"/>
          </a:p>
        </p:txBody>
      </p:sp>
      <p:sp>
        <p:nvSpPr>
          <p:cNvPr id="3" name="Date Placeholder 2">
            <a:extLst>
              <a:ext uri="{FF2B5EF4-FFF2-40B4-BE49-F238E27FC236}">
                <a16:creationId xmlns:a16="http://schemas.microsoft.com/office/drawing/2014/main" id="{94807D5E-C16E-40BE-CE7A-3E10C9F119A2}"/>
              </a:ext>
            </a:extLst>
          </p:cNvPr>
          <p:cNvSpPr>
            <a:spLocks noGrp="1"/>
          </p:cNvSpPr>
          <p:nvPr>
            <p:ph type="dt" sz="half" idx="10"/>
          </p:nvPr>
        </p:nvSpPr>
        <p:spPr/>
        <p:txBody>
          <a:bodyPr/>
          <a:lstStyle/>
          <a:p>
            <a:fld id="{42AC49D9-311B-4A4C-B975-9A6E535768C4}" type="datetime5">
              <a:rPr lang="en-US" smtClean="0"/>
              <a:t>23-Aug-1</a:t>
            </a:fld>
            <a:endParaRPr lang="en-US" dirty="0"/>
          </a:p>
        </p:txBody>
      </p:sp>
      <p:sp>
        <p:nvSpPr>
          <p:cNvPr id="4" name="Slide Number Placeholder 3">
            <a:extLst>
              <a:ext uri="{FF2B5EF4-FFF2-40B4-BE49-F238E27FC236}">
                <a16:creationId xmlns:a16="http://schemas.microsoft.com/office/drawing/2014/main" id="{435B0D03-8357-72BE-885A-9A21AAC9EE40}"/>
              </a:ext>
            </a:extLst>
          </p:cNvPr>
          <p:cNvSpPr>
            <a:spLocks noGrp="1"/>
          </p:cNvSpPr>
          <p:nvPr>
            <p:ph type="sldNum" sz="quarter" idx="12"/>
          </p:nvPr>
        </p:nvSpPr>
        <p:spPr>
          <a:xfrm>
            <a:off x="10071545" y="6186699"/>
            <a:ext cx="558914" cy="45719"/>
          </a:xfrm>
        </p:spPr>
        <p:txBody>
          <a:bodyPr/>
          <a:lstStyle/>
          <a:p>
            <a:fld id="{D57F1E4F-1CFF-5643-939E-217C01CDF565}" type="slidenum">
              <a:rPr lang="en-US" smtClean="0"/>
              <a:pPr/>
              <a:t>31</a:t>
            </a:fld>
            <a:endParaRPr lang="en-US" dirty="0"/>
          </a:p>
        </p:txBody>
      </p:sp>
      <p:sp>
        <p:nvSpPr>
          <p:cNvPr id="6" name="Content Placeholder 2">
            <a:extLst>
              <a:ext uri="{FF2B5EF4-FFF2-40B4-BE49-F238E27FC236}">
                <a16:creationId xmlns:a16="http://schemas.microsoft.com/office/drawing/2014/main" id="{F7742844-88AD-A5D2-40B2-DB41A912ED40}"/>
              </a:ext>
            </a:extLst>
          </p:cNvPr>
          <p:cNvSpPr txBox="1">
            <a:spLocks/>
          </p:cNvSpPr>
          <p:nvPr/>
        </p:nvSpPr>
        <p:spPr>
          <a:xfrm>
            <a:off x="1321905" y="6243919"/>
            <a:ext cx="5473342" cy="61408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MPAI welcomes comments and proposals.</a:t>
            </a:r>
          </a:p>
          <a:p>
            <a:pPr marL="0" indent="0">
              <a:buFont typeface="Wingdings 3" charset="2"/>
              <a:buNone/>
            </a:pPr>
            <a:endParaRPr lang="en-GB" dirty="0"/>
          </a:p>
        </p:txBody>
      </p:sp>
      <p:graphicFrame>
        <p:nvGraphicFramePr>
          <p:cNvPr id="7" name="Table 6">
            <a:extLst>
              <a:ext uri="{FF2B5EF4-FFF2-40B4-BE49-F238E27FC236}">
                <a16:creationId xmlns:a16="http://schemas.microsoft.com/office/drawing/2014/main" id="{317BB91C-C1A9-0159-A841-D3B94C61F72B}"/>
              </a:ext>
            </a:extLst>
          </p:cNvPr>
          <p:cNvGraphicFramePr>
            <a:graphicFrameLocks noGrp="1"/>
          </p:cNvGraphicFramePr>
          <p:nvPr>
            <p:extLst>
              <p:ext uri="{D42A27DB-BD31-4B8C-83A1-F6EECF244321}">
                <p14:modId xmlns:p14="http://schemas.microsoft.com/office/powerpoint/2010/main" val="1125035427"/>
              </p:ext>
            </p:extLst>
          </p:nvPr>
        </p:nvGraphicFramePr>
        <p:xfrm>
          <a:off x="879566" y="1337181"/>
          <a:ext cx="11312434" cy="4849518"/>
        </p:xfrm>
        <a:graphic>
          <a:graphicData uri="http://schemas.openxmlformats.org/drawingml/2006/table">
            <a:tbl>
              <a:tblPr firstRow="1" firstCol="1" bandRow="1">
                <a:tableStyleId>{5C22544A-7EE6-4342-B048-85BDC9FD1C3A}</a:tableStyleId>
              </a:tblPr>
              <a:tblGrid>
                <a:gridCol w="2865120">
                  <a:extLst>
                    <a:ext uri="{9D8B030D-6E8A-4147-A177-3AD203B41FA5}">
                      <a16:colId xmlns:a16="http://schemas.microsoft.com/office/drawing/2014/main" val="3150240701"/>
                    </a:ext>
                  </a:extLst>
                </a:gridCol>
                <a:gridCol w="8447314">
                  <a:extLst>
                    <a:ext uri="{9D8B030D-6E8A-4147-A177-3AD203B41FA5}">
                      <a16:colId xmlns:a16="http://schemas.microsoft.com/office/drawing/2014/main" val="2131264319"/>
                    </a:ext>
                  </a:extLst>
                </a:gridCol>
              </a:tblGrid>
              <a:tr h="162605">
                <a:tc>
                  <a:txBody>
                    <a:bodyPr/>
                    <a:lstStyle/>
                    <a:p>
                      <a:pPr algn="ctr"/>
                      <a:r>
                        <a:rPr lang="en-GB" sz="1600" dirty="0">
                          <a:effectLst/>
                          <a:latin typeface="Calibri" panose="020F0502020204030204" pitchFamily="34" charset="0"/>
                          <a:cs typeface="Calibri" panose="020F0502020204030204" pitchFamily="34" charset="0"/>
                        </a:rPr>
                        <a:t>AIM</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solidFill>
                      <a:schemeClr val="accent5">
                        <a:lumMod val="75000"/>
                      </a:schemeClr>
                    </a:solidFill>
                  </a:tcPr>
                </a:tc>
                <a:tc>
                  <a:txBody>
                    <a:bodyPr/>
                    <a:lstStyle/>
                    <a:p>
                      <a:pPr algn="ctr"/>
                      <a:r>
                        <a:rPr lang="en-GB" sz="1600" dirty="0">
                          <a:effectLst/>
                          <a:latin typeface="Calibri" panose="020F0502020204030204" pitchFamily="34" charset="0"/>
                          <a:cs typeface="Calibri" panose="020F0502020204030204" pitchFamily="34" charset="0"/>
                        </a:rPr>
                        <a:t>Function</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solidFill>
                      <a:schemeClr val="accent5">
                        <a:lumMod val="75000"/>
                      </a:schemeClr>
                    </a:solidFill>
                  </a:tcPr>
                </a:tc>
                <a:extLst>
                  <a:ext uri="{0D108BD9-81ED-4DB2-BD59-A6C34878D82A}">
                    <a16:rowId xmlns:a16="http://schemas.microsoft.com/office/drawing/2014/main" val="3108392107"/>
                  </a:ext>
                </a:extLst>
              </a:tr>
              <a:tr h="162605">
                <a:tc>
                  <a:txBody>
                    <a:bodyPr/>
                    <a:lstStyle/>
                    <a:p>
                      <a:r>
                        <a:rPr lang="en-GB" sz="1600">
                          <a:effectLst/>
                          <a:latin typeface="Calibri" panose="020F0502020204030204" pitchFamily="34" charset="0"/>
                          <a:cs typeface="Calibri" panose="020F0502020204030204" pitchFamily="34" charset="0"/>
                        </a:rPr>
                        <a:t>RADAR Scene Description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solidFill>
                      <a:schemeClr val="accent3"/>
                    </a:solidFill>
                  </a:tcPr>
                </a:tc>
                <a:tc>
                  <a:txBody>
                    <a:bodyPr/>
                    <a:lstStyle/>
                    <a:p>
                      <a:pPr algn="just"/>
                      <a:r>
                        <a:rPr lang="en-GB" sz="1600">
                          <a:effectLst/>
                          <a:latin typeface="Calibri" panose="020F0502020204030204" pitchFamily="34" charset="0"/>
                          <a:cs typeface="Calibri" panose="020F0502020204030204" pitchFamily="34" charset="0"/>
                        </a:rPr>
                        <a:t>Produces RADAR Scene Descriptors from RADAR Data</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tc>
                <a:extLst>
                  <a:ext uri="{0D108BD9-81ED-4DB2-BD59-A6C34878D82A}">
                    <a16:rowId xmlns:a16="http://schemas.microsoft.com/office/drawing/2014/main" val="811784866"/>
                  </a:ext>
                </a:extLst>
              </a:tr>
              <a:tr h="154781">
                <a:tc>
                  <a:txBody>
                    <a:bodyPr/>
                    <a:lstStyle/>
                    <a:p>
                      <a:r>
                        <a:rPr lang="en-GB" sz="1600" dirty="0">
                          <a:effectLst/>
                          <a:latin typeface="Calibri" panose="020F0502020204030204" pitchFamily="34" charset="0"/>
                          <a:cs typeface="Calibri" panose="020F0502020204030204" pitchFamily="34" charset="0"/>
                        </a:rPr>
                        <a:t>LiDAR Scene Description</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solidFill>
                      <a:schemeClr val="accent3"/>
                    </a:solidFill>
                  </a:tcPr>
                </a:tc>
                <a:tc>
                  <a:txBody>
                    <a:bodyPr/>
                    <a:lstStyle/>
                    <a:p>
                      <a:pPr algn="just"/>
                      <a:r>
                        <a:rPr lang="en-GB" sz="1600">
                          <a:effectLst/>
                          <a:latin typeface="Calibri" panose="020F0502020204030204" pitchFamily="34" charset="0"/>
                          <a:cs typeface="Calibri" panose="020F0502020204030204" pitchFamily="34" charset="0"/>
                        </a:rPr>
                        <a:t>Produces LiDAR Scene Descriptors from LiDAR Data</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tc>
                <a:extLst>
                  <a:ext uri="{0D108BD9-81ED-4DB2-BD59-A6C34878D82A}">
                    <a16:rowId xmlns:a16="http://schemas.microsoft.com/office/drawing/2014/main" val="874812140"/>
                  </a:ext>
                </a:extLst>
              </a:tr>
              <a:tr h="236016">
                <a:tc>
                  <a:txBody>
                    <a:bodyPr/>
                    <a:lstStyle/>
                    <a:p>
                      <a:r>
                        <a:rPr lang="en-GB" sz="1600">
                          <a:effectLst/>
                          <a:latin typeface="Calibri" panose="020F0502020204030204" pitchFamily="34" charset="0"/>
                          <a:cs typeface="Calibri" panose="020F0502020204030204" pitchFamily="34" charset="0"/>
                        </a:rPr>
                        <a:t>Traffic Signalisation Recognition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solidFill>
                      <a:schemeClr val="accent3"/>
                    </a:solidFill>
                  </a:tcPr>
                </a:tc>
                <a:tc>
                  <a:txBody>
                    <a:bodyPr/>
                    <a:lstStyle/>
                    <a:p>
                      <a:pPr algn="just"/>
                      <a:r>
                        <a:rPr lang="en-GB" sz="1600">
                          <a:effectLst/>
                          <a:latin typeface="Calibri" panose="020F0502020204030204" pitchFamily="34" charset="0"/>
                          <a:cs typeface="Calibri" panose="020F0502020204030204" pitchFamily="34" charset="0"/>
                        </a:rPr>
                        <a:t>Produces Road Topology of the Environment from Camera and LiDAR Data.</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tc>
                <a:extLst>
                  <a:ext uri="{0D108BD9-81ED-4DB2-BD59-A6C34878D82A}">
                    <a16:rowId xmlns:a16="http://schemas.microsoft.com/office/drawing/2014/main" val="3952877659"/>
                  </a:ext>
                </a:extLst>
              </a:tr>
              <a:tr h="162605">
                <a:tc>
                  <a:txBody>
                    <a:bodyPr/>
                    <a:lstStyle/>
                    <a:p>
                      <a:r>
                        <a:rPr lang="en-GB" sz="1600">
                          <a:effectLst/>
                          <a:latin typeface="Calibri" panose="020F0502020204030204" pitchFamily="34" charset="0"/>
                          <a:cs typeface="Calibri" panose="020F0502020204030204" pitchFamily="34" charset="0"/>
                        </a:rPr>
                        <a:t>Camera Scene Description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solidFill>
                      <a:schemeClr val="accent3"/>
                    </a:solidFill>
                  </a:tcPr>
                </a:tc>
                <a:tc>
                  <a:txBody>
                    <a:bodyPr/>
                    <a:lstStyle/>
                    <a:p>
                      <a:pPr algn="just"/>
                      <a:r>
                        <a:rPr lang="en-GB" sz="1600">
                          <a:effectLst/>
                          <a:latin typeface="Calibri" panose="020F0502020204030204" pitchFamily="34" charset="0"/>
                          <a:cs typeface="Calibri" panose="020F0502020204030204" pitchFamily="34" charset="0"/>
                        </a:rPr>
                        <a:t>Produces Camera Scene Descriptors from Camera Data</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tc>
                <a:extLst>
                  <a:ext uri="{0D108BD9-81ED-4DB2-BD59-A6C34878D82A}">
                    <a16:rowId xmlns:a16="http://schemas.microsoft.com/office/drawing/2014/main" val="4118456621"/>
                  </a:ext>
                </a:extLst>
              </a:tr>
              <a:tr h="296976">
                <a:tc>
                  <a:txBody>
                    <a:bodyPr/>
                    <a:lstStyle/>
                    <a:p>
                      <a:r>
                        <a:rPr lang="en-GB" sz="1600">
                          <a:effectLst/>
                          <a:latin typeface="Calibri" panose="020F0502020204030204" pitchFamily="34" charset="0"/>
                          <a:cs typeface="Calibri" panose="020F0502020204030204" pitchFamily="34" charset="0"/>
                        </a:rPr>
                        <a:t>Ultrasound Scene Description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solidFill>
                      <a:schemeClr val="accent3"/>
                    </a:solidFill>
                  </a:tcPr>
                </a:tc>
                <a:tc>
                  <a:txBody>
                    <a:bodyPr/>
                    <a:lstStyle/>
                    <a:p>
                      <a:pPr algn="just"/>
                      <a:r>
                        <a:rPr lang="en-GB" sz="1600">
                          <a:effectLst/>
                          <a:latin typeface="Calibri" panose="020F0502020204030204" pitchFamily="34" charset="0"/>
                          <a:cs typeface="Calibri" panose="020F0502020204030204" pitchFamily="34" charset="0"/>
                        </a:rPr>
                        <a:t>Produces Ultrasound Scene Descriptors from Ultrasound Data.</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tc>
                <a:extLst>
                  <a:ext uri="{0D108BD9-81ED-4DB2-BD59-A6C34878D82A}">
                    <a16:rowId xmlns:a16="http://schemas.microsoft.com/office/drawing/2014/main" val="1807341746"/>
                  </a:ext>
                </a:extLst>
              </a:tr>
              <a:tr h="325211">
                <a:tc>
                  <a:txBody>
                    <a:bodyPr/>
                    <a:lstStyle/>
                    <a:p>
                      <a:r>
                        <a:rPr lang="en-GB" sz="1600">
                          <a:effectLst/>
                          <a:latin typeface="Calibri" panose="020F0502020204030204" pitchFamily="34" charset="0"/>
                          <a:cs typeface="Calibri" panose="020F0502020204030204" pitchFamily="34" charset="0"/>
                        </a:rPr>
                        <a:t>Online Map Scene Description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solidFill>
                      <a:schemeClr val="accent3"/>
                    </a:solidFill>
                  </a:tcPr>
                </a:tc>
                <a:tc>
                  <a:txBody>
                    <a:bodyPr/>
                    <a:lstStyle/>
                    <a:p>
                      <a:pPr algn="just"/>
                      <a:r>
                        <a:rPr lang="en-GB" sz="1600">
                          <a:effectLst/>
                          <a:latin typeface="Calibri" panose="020F0502020204030204" pitchFamily="34" charset="0"/>
                          <a:cs typeface="Calibri" panose="020F0502020204030204" pitchFamily="34" charset="0"/>
                        </a:rPr>
                        <a:t>Produces Online Map Data Scene Descriptors from Online Map Data.</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tc>
                <a:extLst>
                  <a:ext uri="{0D108BD9-81ED-4DB2-BD59-A6C34878D82A}">
                    <a16:rowId xmlns:a16="http://schemas.microsoft.com/office/drawing/2014/main" val="224887782"/>
                  </a:ext>
                </a:extLst>
              </a:tr>
              <a:tr h="162605">
                <a:tc>
                  <a:txBody>
                    <a:bodyPr/>
                    <a:lstStyle/>
                    <a:p>
                      <a:r>
                        <a:rPr lang="en-GB" sz="1600">
                          <a:effectLst/>
                          <a:latin typeface="Calibri" panose="020F0502020204030204" pitchFamily="34" charset="0"/>
                          <a:cs typeface="Calibri" panose="020F0502020204030204" pitchFamily="34" charset="0"/>
                        </a:rPr>
                        <a:t>Audio Scene Description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solidFill>
                      <a:schemeClr val="accent3"/>
                    </a:solidFill>
                  </a:tcPr>
                </a:tc>
                <a:tc>
                  <a:txBody>
                    <a:bodyPr/>
                    <a:lstStyle/>
                    <a:p>
                      <a:pPr algn="just"/>
                      <a:r>
                        <a:rPr lang="en-GB" sz="1600">
                          <a:effectLst/>
                          <a:latin typeface="Calibri" panose="020F0502020204030204" pitchFamily="34" charset="0"/>
                          <a:cs typeface="Calibri" panose="020F0502020204030204" pitchFamily="34" charset="0"/>
                        </a:rPr>
                        <a:t>Produces Audio Scene Descriptors from Audio Data.</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tc>
                <a:extLst>
                  <a:ext uri="{0D108BD9-81ED-4DB2-BD59-A6C34878D82A}">
                    <a16:rowId xmlns:a16="http://schemas.microsoft.com/office/drawing/2014/main" val="3484411722"/>
                  </a:ext>
                </a:extLst>
              </a:tr>
              <a:tr h="813027">
                <a:tc>
                  <a:txBody>
                    <a:bodyPr/>
                    <a:lstStyle/>
                    <a:p>
                      <a:r>
                        <a:rPr lang="en-GB" sz="1600">
                          <a:effectLst/>
                          <a:latin typeface="Calibri" panose="020F0502020204030204" pitchFamily="34" charset="0"/>
                          <a:cs typeface="Calibri" panose="020F0502020204030204" pitchFamily="34" charset="0"/>
                        </a:rPr>
                        <a:t>Spatial Attitude Generation</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solidFill>
                      <a:schemeClr val="accent3"/>
                    </a:solidFill>
                  </a:tcPr>
                </a:tc>
                <a:tc>
                  <a:txBody>
                    <a:bodyPr/>
                    <a:lstStyle/>
                    <a:p>
                      <a:pPr algn="just"/>
                      <a:r>
                        <a:rPr lang="en-GB" sz="1600">
                          <a:effectLst/>
                          <a:latin typeface="Calibri" panose="020F0502020204030204" pitchFamily="34" charset="0"/>
                          <a:cs typeface="Calibri" panose="020F0502020204030204" pitchFamily="34" charset="0"/>
                        </a:rPr>
                        <a:t>Computes the CAV Spatial Attitude using information received from GNSS and Motion Actuation Subsystem with respect to a predetermined point in the CAV defined as the origin (0,0,0) of a set of (x,y,z) Cartesian coordinates with respect to the local coordinates.</a:t>
                      </a:r>
                      <a:endParaRPr lang="it-IT" sz="160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tc>
                <a:extLst>
                  <a:ext uri="{0D108BD9-81ED-4DB2-BD59-A6C34878D82A}">
                    <a16:rowId xmlns:a16="http://schemas.microsoft.com/office/drawing/2014/main" val="632436337"/>
                  </a:ext>
                </a:extLst>
              </a:tr>
              <a:tr h="1951264">
                <a:tc>
                  <a:txBody>
                    <a:bodyPr/>
                    <a:lstStyle/>
                    <a:p>
                      <a:r>
                        <a:rPr lang="en-GB" sz="1600" dirty="0">
                          <a:effectLst/>
                          <a:latin typeface="Calibri" panose="020F0502020204030204" pitchFamily="34" charset="0"/>
                          <a:cs typeface="Calibri" panose="020F0502020204030204" pitchFamily="34" charset="0"/>
                        </a:rPr>
                        <a:t>Environment Sensing Subsystem Data Fusion</a:t>
                      </a:r>
                      <a:endParaRPr lang="it-IT" sz="1600" dirty="0">
                        <a:effectLst/>
                        <a:latin typeface="Calibri" panose="020F0502020204030204" pitchFamily="34" charset="0"/>
                        <a:ea typeface="SimSun" panose="02010600030101010101" pitchFamily="2" charset="-122"/>
                        <a:cs typeface="Calibri" panose="020F0502020204030204" pitchFamily="34" charset="0"/>
                      </a:endParaRPr>
                    </a:p>
                  </a:txBody>
                  <a:tcPr marL="60977" marR="60977" marT="0" marB="0">
                    <a:solidFill>
                      <a:schemeClr val="accent3"/>
                    </a:solidFill>
                  </a:tcPr>
                </a:tc>
                <a:tc>
                  <a:txBody>
                    <a:bodyPr/>
                    <a:lstStyle/>
                    <a:p>
                      <a:pPr algn="just"/>
                      <a:r>
                        <a:rPr lang="en-GB" sz="1600" dirty="0">
                          <a:effectLst/>
                          <a:latin typeface="Calibri" panose="020F0502020204030204" pitchFamily="34" charset="0"/>
                          <a:cs typeface="Calibri" panose="020F0502020204030204" pitchFamily="34" charset="0"/>
                        </a:rPr>
                        <a:t>Selects critical Environment Representation as Alert; produces CAV’s Basic Environment Representation by fusing the Scene Descriptors of the different ESTs, </a:t>
                      </a:r>
                      <a:endParaRPr lang="it-IT" sz="1600" dirty="0">
                        <a:effectLst/>
                        <a:latin typeface="Calibri" panose="020F0502020204030204" pitchFamily="34" charset="0"/>
                        <a:cs typeface="Calibri" panose="020F0502020204030204" pitchFamily="34" charset="0"/>
                      </a:endParaRPr>
                    </a:p>
                    <a:p>
                      <a:pPr algn="just"/>
                      <a:r>
                        <a:rPr lang="en-GB" sz="1600" dirty="0">
                          <a:effectLst/>
                          <a:latin typeface="Calibri" panose="020F0502020204030204" pitchFamily="34" charset="0"/>
                          <a:cs typeface="Calibri" panose="020F0502020204030204" pitchFamily="34" charset="0"/>
                        </a:rPr>
                        <a:t>The Basic Environment Representation (BER) includes all available information from ESS and MAS that enables the CAV to define a Path in the Decision Horizon Time. The BER results from the integration of: </a:t>
                      </a:r>
                      <a:endParaRPr lang="it-IT" sz="1600" dirty="0">
                        <a:effectLst/>
                        <a:latin typeface="Calibri" panose="020F0502020204030204" pitchFamily="34" charset="0"/>
                        <a:cs typeface="Calibri" panose="020F0502020204030204" pitchFamily="34" charset="0"/>
                      </a:endParaRPr>
                    </a:p>
                    <a:p>
                      <a:pPr marL="342900" lvl="0" indent="-342900" algn="just">
                        <a:buFont typeface="+mj-lt"/>
                        <a:buAutoNum type="arabicPeriod"/>
                      </a:pPr>
                      <a:r>
                        <a:rPr lang="en-GB" sz="1600" dirty="0">
                          <a:effectLst/>
                          <a:latin typeface="Calibri" panose="020F0502020204030204" pitchFamily="34" charset="0"/>
                          <a:cs typeface="Calibri" panose="020F0502020204030204" pitchFamily="34" charset="0"/>
                        </a:rPr>
                        <a:t>The different Scene Descriptors generated by the different EST-specific Scene Description AIMs.</a:t>
                      </a:r>
                      <a:endParaRPr lang="it-IT" sz="1600" dirty="0">
                        <a:effectLst/>
                        <a:latin typeface="Calibri" panose="020F0502020204030204" pitchFamily="34" charset="0"/>
                        <a:cs typeface="Calibri" panose="020F0502020204030204" pitchFamily="34" charset="0"/>
                      </a:endParaRPr>
                    </a:p>
                    <a:p>
                      <a:pPr marL="342900" lvl="0" indent="-342900" algn="just">
                        <a:buFont typeface="+mj-lt"/>
                        <a:buAutoNum type="arabicPeriod"/>
                      </a:pPr>
                      <a:r>
                        <a:rPr lang="en-GB" sz="1600" dirty="0">
                          <a:effectLst/>
                          <a:latin typeface="Calibri" panose="020F0502020204030204" pitchFamily="34" charset="0"/>
                          <a:cs typeface="Calibri" panose="020F0502020204030204" pitchFamily="34" charset="0"/>
                        </a:rPr>
                        <a:t>Environmental data. </a:t>
                      </a:r>
                      <a:endParaRPr lang="it-IT" sz="1600" dirty="0">
                        <a:effectLst/>
                        <a:latin typeface="Calibri" panose="020F0502020204030204" pitchFamily="34" charset="0"/>
                        <a:cs typeface="Calibri" panose="020F0502020204030204" pitchFamily="34" charset="0"/>
                      </a:endParaRPr>
                    </a:p>
                    <a:p>
                      <a:pPr marL="342900" lvl="0" indent="-342900" algn="just">
                        <a:buFont typeface="+mj-lt"/>
                        <a:buAutoNum type="arabicPeriod"/>
                      </a:pPr>
                      <a:r>
                        <a:rPr lang="en-GB" sz="1600" dirty="0">
                          <a:effectLst/>
                          <a:latin typeface="Calibri" panose="020F0502020204030204" pitchFamily="34" charset="0"/>
                          <a:cs typeface="Calibri" panose="020F0502020204030204" pitchFamily="34" charset="0"/>
                        </a:rPr>
                        <a:t>The Spatial Attitude of the Ego CAV as estimated by the Motion Actuation Subsystem.</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txBody>
                  <a:tcPr marL="60977" marR="60977" marT="0" marB="0"/>
                </a:tc>
                <a:extLst>
                  <a:ext uri="{0D108BD9-81ED-4DB2-BD59-A6C34878D82A}">
                    <a16:rowId xmlns:a16="http://schemas.microsoft.com/office/drawing/2014/main" val="2703734345"/>
                  </a:ext>
                </a:extLst>
              </a:tr>
            </a:tbl>
          </a:graphicData>
        </a:graphic>
      </p:graphicFrame>
    </p:spTree>
    <p:extLst>
      <p:ext uri="{BB962C8B-B14F-4D97-AF65-F5344CB8AC3E}">
        <p14:creationId xmlns:p14="http://schemas.microsoft.com/office/powerpoint/2010/main" val="528886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F3B0-9BD3-BB1A-FCA2-4B234B5FB1AC}"/>
              </a:ext>
            </a:extLst>
          </p:cNvPr>
          <p:cNvSpPr>
            <a:spLocks noGrp="1"/>
          </p:cNvSpPr>
          <p:nvPr>
            <p:ph type="title"/>
          </p:nvPr>
        </p:nvSpPr>
        <p:spPr>
          <a:xfrm>
            <a:off x="1321904" y="426720"/>
            <a:ext cx="10182707" cy="1065902"/>
          </a:xfrm>
        </p:spPr>
        <p:txBody>
          <a:bodyPr/>
          <a:lstStyle/>
          <a:p>
            <a:r>
              <a:rPr lang="en-US" dirty="0"/>
              <a:t>5. I/O Data of Environment Sensing Subsystem’s AIMs</a:t>
            </a:r>
            <a:endParaRPr lang="en-150" dirty="0"/>
          </a:p>
        </p:txBody>
      </p:sp>
      <p:sp>
        <p:nvSpPr>
          <p:cNvPr id="3" name="Date Placeholder 2">
            <a:extLst>
              <a:ext uri="{FF2B5EF4-FFF2-40B4-BE49-F238E27FC236}">
                <a16:creationId xmlns:a16="http://schemas.microsoft.com/office/drawing/2014/main" id="{39694EC7-C7D8-F61D-49CB-AE81F19C51DE}"/>
              </a:ext>
            </a:extLst>
          </p:cNvPr>
          <p:cNvSpPr>
            <a:spLocks noGrp="1"/>
          </p:cNvSpPr>
          <p:nvPr>
            <p:ph type="dt" sz="half" idx="10"/>
          </p:nvPr>
        </p:nvSpPr>
        <p:spPr/>
        <p:txBody>
          <a:bodyPr/>
          <a:lstStyle/>
          <a:p>
            <a:fld id="{42AC49D9-311B-4A4C-B975-9A6E535768C4}" type="datetime5">
              <a:rPr lang="en-US" smtClean="0"/>
              <a:t>23-Aug-1</a:t>
            </a:fld>
            <a:endParaRPr lang="en-US" dirty="0"/>
          </a:p>
        </p:txBody>
      </p:sp>
      <p:sp>
        <p:nvSpPr>
          <p:cNvPr id="4" name="Slide Number Placeholder 3">
            <a:extLst>
              <a:ext uri="{FF2B5EF4-FFF2-40B4-BE49-F238E27FC236}">
                <a16:creationId xmlns:a16="http://schemas.microsoft.com/office/drawing/2014/main" id="{CC6BFA57-B682-9601-6709-D8D27590E3C9}"/>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6" name="Content Placeholder 2">
            <a:extLst>
              <a:ext uri="{FF2B5EF4-FFF2-40B4-BE49-F238E27FC236}">
                <a16:creationId xmlns:a16="http://schemas.microsoft.com/office/drawing/2014/main" id="{59A67282-0EE1-2E1A-2817-09F931B04C2A}"/>
              </a:ext>
            </a:extLst>
          </p:cNvPr>
          <p:cNvSpPr txBox="1">
            <a:spLocks/>
          </p:cNvSpPr>
          <p:nvPr/>
        </p:nvSpPr>
        <p:spPr>
          <a:xfrm>
            <a:off x="1321905" y="6431279"/>
            <a:ext cx="5473342" cy="426721"/>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MPAI welcomes comments and proposals.</a:t>
            </a:r>
          </a:p>
          <a:p>
            <a:pPr marL="0" indent="0">
              <a:buFont typeface="Wingdings 3" charset="2"/>
              <a:buNone/>
            </a:pPr>
            <a:endParaRPr lang="en-GB" dirty="0"/>
          </a:p>
        </p:txBody>
      </p:sp>
      <p:graphicFrame>
        <p:nvGraphicFramePr>
          <p:cNvPr id="8" name="Table 7">
            <a:extLst>
              <a:ext uri="{FF2B5EF4-FFF2-40B4-BE49-F238E27FC236}">
                <a16:creationId xmlns:a16="http://schemas.microsoft.com/office/drawing/2014/main" id="{562BC988-C527-C607-CDAE-0D07BA9D2E8B}"/>
              </a:ext>
            </a:extLst>
          </p:cNvPr>
          <p:cNvGraphicFramePr>
            <a:graphicFrameLocks noGrp="1"/>
          </p:cNvGraphicFramePr>
          <p:nvPr>
            <p:extLst>
              <p:ext uri="{D42A27DB-BD31-4B8C-83A1-F6EECF244321}">
                <p14:modId xmlns:p14="http://schemas.microsoft.com/office/powerpoint/2010/main" val="3512442036"/>
              </p:ext>
            </p:extLst>
          </p:nvPr>
        </p:nvGraphicFramePr>
        <p:xfrm>
          <a:off x="1093694" y="1679249"/>
          <a:ext cx="10999694" cy="4114800"/>
        </p:xfrm>
        <a:graphic>
          <a:graphicData uri="http://schemas.openxmlformats.org/drawingml/2006/table">
            <a:tbl>
              <a:tblPr firstRow="1" firstCol="1" bandRow="1">
                <a:tableStyleId>{5C22544A-7EE6-4342-B048-85BDC9FD1C3A}</a:tableStyleId>
              </a:tblPr>
              <a:tblGrid>
                <a:gridCol w="3294692">
                  <a:extLst>
                    <a:ext uri="{9D8B030D-6E8A-4147-A177-3AD203B41FA5}">
                      <a16:colId xmlns:a16="http://schemas.microsoft.com/office/drawing/2014/main" val="683525346"/>
                    </a:ext>
                  </a:extLst>
                </a:gridCol>
                <a:gridCol w="5042476">
                  <a:extLst>
                    <a:ext uri="{9D8B030D-6E8A-4147-A177-3AD203B41FA5}">
                      <a16:colId xmlns:a16="http://schemas.microsoft.com/office/drawing/2014/main" val="2360915262"/>
                    </a:ext>
                  </a:extLst>
                </a:gridCol>
                <a:gridCol w="2662526">
                  <a:extLst>
                    <a:ext uri="{9D8B030D-6E8A-4147-A177-3AD203B41FA5}">
                      <a16:colId xmlns:a16="http://schemas.microsoft.com/office/drawing/2014/main" val="3914399021"/>
                    </a:ext>
                  </a:extLst>
                </a:gridCol>
              </a:tblGrid>
              <a:tr h="222607">
                <a:tc>
                  <a:txBody>
                    <a:bodyPr/>
                    <a:lstStyle/>
                    <a:p>
                      <a:pPr algn="ctr"/>
                      <a:r>
                        <a:rPr lang="en-GB" sz="1800" dirty="0">
                          <a:effectLst/>
                          <a:latin typeface="Calibri" panose="020F0502020204030204" pitchFamily="34" charset="0"/>
                          <a:cs typeface="Calibri" panose="020F0502020204030204" pitchFamily="34" charset="0"/>
                        </a:rPr>
                        <a:t>AIM</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solidFill>
                      <a:schemeClr val="accent5">
                        <a:lumMod val="75000"/>
                      </a:schemeClr>
                    </a:solidFill>
                  </a:tcPr>
                </a:tc>
                <a:tc>
                  <a:txBody>
                    <a:bodyPr/>
                    <a:lstStyle/>
                    <a:p>
                      <a:pPr algn="ctr"/>
                      <a:r>
                        <a:rPr lang="en-GB" sz="1800" dirty="0">
                          <a:effectLst/>
                          <a:latin typeface="Calibri" panose="020F0502020204030204" pitchFamily="34" charset="0"/>
                          <a:cs typeface="Calibri" panose="020F0502020204030204" pitchFamily="34" charset="0"/>
                        </a:rPr>
                        <a:t>Input</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solidFill>
                      <a:schemeClr val="accent5">
                        <a:lumMod val="75000"/>
                      </a:schemeClr>
                    </a:solidFill>
                  </a:tcPr>
                </a:tc>
                <a:tc>
                  <a:txBody>
                    <a:bodyPr/>
                    <a:lstStyle/>
                    <a:p>
                      <a:pPr algn="ctr"/>
                      <a:r>
                        <a:rPr lang="en-GB" sz="1800" dirty="0">
                          <a:effectLst/>
                          <a:latin typeface="Calibri" panose="020F0502020204030204" pitchFamily="34" charset="0"/>
                          <a:cs typeface="Calibri" panose="020F0502020204030204" pitchFamily="34" charset="0"/>
                        </a:rPr>
                        <a:t>Output</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solidFill>
                      <a:schemeClr val="accent5">
                        <a:lumMod val="75000"/>
                      </a:schemeClr>
                    </a:solidFill>
                  </a:tcPr>
                </a:tc>
                <a:extLst>
                  <a:ext uri="{0D108BD9-81ED-4DB2-BD59-A6C34878D82A}">
                    <a16:rowId xmlns:a16="http://schemas.microsoft.com/office/drawing/2014/main" val="977356510"/>
                  </a:ext>
                </a:extLst>
              </a:tr>
              <a:tr h="120864">
                <a:tc>
                  <a:txBody>
                    <a:bodyPr/>
                    <a:lstStyle/>
                    <a:p>
                      <a:r>
                        <a:rPr lang="en-GB" sz="1800">
                          <a:effectLst/>
                          <a:latin typeface="Calibri" panose="020F0502020204030204" pitchFamily="34" charset="0"/>
                          <a:cs typeface="Calibri" panose="020F0502020204030204" pitchFamily="34" charset="0"/>
                        </a:rPr>
                        <a:t>Radar Scene Description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solidFill>
                      <a:schemeClr val="accent3"/>
                    </a:solidFill>
                  </a:tcPr>
                </a:tc>
                <a:tc>
                  <a:txBody>
                    <a:bodyPr/>
                    <a:lstStyle/>
                    <a:p>
                      <a:r>
                        <a:rPr lang="en-GB" sz="1800" dirty="0">
                          <a:effectLst/>
                          <a:latin typeface="Calibri" panose="020F0502020204030204" pitchFamily="34" charset="0"/>
                          <a:cs typeface="Calibri" panose="020F0502020204030204" pitchFamily="34" charset="0"/>
                        </a:rPr>
                        <a:t>Radar Data, Basic Environment Representation</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tc>
                  <a:txBody>
                    <a:bodyPr/>
                    <a:lstStyle/>
                    <a:p>
                      <a:r>
                        <a:rPr lang="en-GB" sz="1800">
                          <a:effectLst/>
                          <a:latin typeface="Calibri" panose="020F0502020204030204" pitchFamily="34" charset="0"/>
                          <a:cs typeface="Calibri" panose="020F0502020204030204" pitchFamily="34" charset="0"/>
                        </a:rPr>
                        <a:t>Radar Scene Descriptors</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extLst>
                  <a:ext uri="{0D108BD9-81ED-4DB2-BD59-A6C34878D82A}">
                    <a16:rowId xmlns:a16="http://schemas.microsoft.com/office/drawing/2014/main" val="1858443731"/>
                  </a:ext>
                </a:extLst>
              </a:tr>
              <a:tr h="0">
                <a:tc>
                  <a:txBody>
                    <a:bodyPr/>
                    <a:lstStyle/>
                    <a:p>
                      <a:r>
                        <a:rPr lang="en-GB" sz="1800">
                          <a:effectLst/>
                          <a:latin typeface="Calibri" panose="020F0502020204030204" pitchFamily="34" charset="0"/>
                          <a:cs typeface="Calibri" panose="020F0502020204030204" pitchFamily="34" charset="0"/>
                        </a:rPr>
                        <a:t>Lidar Scene Description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solidFill>
                      <a:schemeClr val="accent3"/>
                    </a:solidFill>
                  </a:tcPr>
                </a:tc>
                <a:tc>
                  <a:txBody>
                    <a:bodyPr/>
                    <a:lstStyle/>
                    <a:p>
                      <a:r>
                        <a:rPr lang="en-GB" sz="1800" dirty="0">
                          <a:effectLst/>
                          <a:latin typeface="Calibri" panose="020F0502020204030204" pitchFamily="34" charset="0"/>
                          <a:cs typeface="Calibri" panose="020F0502020204030204" pitchFamily="34" charset="0"/>
                        </a:rPr>
                        <a:t>Lidar Data, Basic Environment Representation</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tc>
                  <a:txBody>
                    <a:bodyPr/>
                    <a:lstStyle/>
                    <a:p>
                      <a:r>
                        <a:rPr lang="en-GB" sz="1800">
                          <a:effectLst/>
                          <a:latin typeface="Calibri" panose="020F0502020204030204" pitchFamily="34" charset="0"/>
                          <a:cs typeface="Calibri" panose="020F0502020204030204" pitchFamily="34" charset="0"/>
                        </a:rPr>
                        <a:t>Lidar Scene Descriptors</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extLst>
                  <a:ext uri="{0D108BD9-81ED-4DB2-BD59-A6C34878D82A}">
                    <a16:rowId xmlns:a16="http://schemas.microsoft.com/office/drawing/2014/main" val="650925489"/>
                  </a:ext>
                </a:extLst>
              </a:tr>
              <a:tr h="188996">
                <a:tc>
                  <a:txBody>
                    <a:bodyPr/>
                    <a:lstStyle/>
                    <a:p>
                      <a:r>
                        <a:rPr lang="en-GB" sz="1800">
                          <a:effectLst/>
                          <a:latin typeface="Calibri" panose="020F0502020204030204" pitchFamily="34" charset="0"/>
                          <a:cs typeface="Calibri" panose="020F0502020204030204" pitchFamily="34" charset="0"/>
                        </a:rPr>
                        <a:t>Traffic Signalisation Recognition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solidFill>
                      <a:schemeClr val="accent3"/>
                    </a:solidFill>
                  </a:tcPr>
                </a:tc>
                <a:tc>
                  <a:txBody>
                    <a:bodyPr/>
                    <a:lstStyle/>
                    <a:p>
                      <a:r>
                        <a:rPr lang="en-GB" sz="1800" dirty="0">
                          <a:effectLst/>
                          <a:latin typeface="Calibri" panose="020F0502020204030204" pitchFamily="34" charset="0"/>
                          <a:cs typeface="Calibri" panose="020F0502020204030204" pitchFamily="34" charset="0"/>
                        </a:rPr>
                        <a:t>Camera Data, Basic Environment Representation</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tc>
                  <a:txBody>
                    <a:bodyPr/>
                    <a:lstStyle/>
                    <a:p>
                      <a:r>
                        <a:rPr lang="en-GB" sz="1800">
                          <a:effectLst/>
                          <a:latin typeface="Calibri" panose="020F0502020204030204" pitchFamily="34" charset="0"/>
                          <a:cs typeface="Calibri" panose="020F0502020204030204" pitchFamily="34" charset="0"/>
                        </a:rPr>
                        <a:t>Road Topology</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extLst>
                  <a:ext uri="{0D108BD9-81ED-4DB2-BD59-A6C34878D82A}">
                    <a16:rowId xmlns:a16="http://schemas.microsoft.com/office/drawing/2014/main" val="518879781"/>
                  </a:ext>
                </a:extLst>
              </a:tr>
              <a:tr h="25838">
                <a:tc>
                  <a:txBody>
                    <a:bodyPr/>
                    <a:lstStyle/>
                    <a:p>
                      <a:r>
                        <a:rPr lang="en-GB" sz="1800">
                          <a:effectLst/>
                          <a:latin typeface="Calibri" panose="020F0502020204030204" pitchFamily="34" charset="0"/>
                          <a:cs typeface="Calibri" panose="020F0502020204030204" pitchFamily="34" charset="0"/>
                        </a:rPr>
                        <a:t>Camera Scene Description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solidFill>
                      <a:schemeClr val="accent3"/>
                    </a:solidFill>
                  </a:tcPr>
                </a:tc>
                <a:tc>
                  <a:txBody>
                    <a:bodyPr/>
                    <a:lstStyle/>
                    <a:p>
                      <a:r>
                        <a:rPr lang="en-GB" sz="1800" dirty="0">
                          <a:effectLst/>
                          <a:latin typeface="Calibri" panose="020F0502020204030204" pitchFamily="34" charset="0"/>
                          <a:cs typeface="Calibri" panose="020F0502020204030204" pitchFamily="34" charset="0"/>
                        </a:rPr>
                        <a:t>Camera Data, Basic Environment Representation</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tc>
                  <a:txBody>
                    <a:bodyPr/>
                    <a:lstStyle/>
                    <a:p>
                      <a:r>
                        <a:rPr lang="en-GB" sz="1800">
                          <a:effectLst/>
                          <a:latin typeface="Calibri" panose="020F0502020204030204" pitchFamily="34" charset="0"/>
                          <a:cs typeface="Calibri" panose="020F0502020204030204" pitchFamily="34" charset="0"/>
                        </a:rPr>
                        <a:t>Lidar Scene Descriptors</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extLst>
                  <a:ext uri="{0D108BD9-81ED-4DB2-BD59-A6C34878D82A}">
                    <a16:rowId xmlns:a16="http://schemas.microsoft.com/office/drawing/2014/main" val="3783844384"/>
                  </a:ext>
                </a:extLst>
              </a:tr>
              <a:tr h="0">
                <a:tc>
                  <a:txBody>
                    <a:bodyPr/>
                    <a:lstStyle/>
                    <a:p>
                      <a:r>
                        <a:rPr lang="en-GB" sz="1800">
                          <a:effectLst/>
                          <a:latin typeface="Calibri" panose="020F0502020204030204" pitchFamily="34" charset="0"/>
                          <a:cs typeface="Calibri" panose="020F0502020204030204" pitchFamily="34" charset="0"/>
                        </a:rPr>
                        <a:t>Ultrasound Scene Description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solidFill>
                      <a:schemeClr val="accent3"/>
                    </a:solidFill>
                  </a:tcPr>
                </a:tc>
                <a:tc>
                  <a:txBody>
                    <a:bodyPr/>
                    <a:lstStyle/>
                    <a:p>
                      <a:r>
                        <a:rPr lang="en-GB" sz="1800" dirty="0">
                          <a:effectLst/>
                          <a:latin typeface="Calibri" panose="020F0502020204030204" pitchFamily="34" charset="0"/>
                          <a:cs typeface="Calibri" panose="020F0502020204030204" pitchFamily="34" charset="0"/>
                        </a:rPr>
                        <a:t>Ultrasound Data, Basic Environment Representation</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tc>
                  <a:txBody>
                    <a:bodyPr/>
                    <a:lstStyle/>
                    <a:p>
                      <a:r>
                        <a:rPr lang="en-GB" sz="1800">
                          <a:effectLst/>
                          <a:latin typeface="Calibri" panose="020F0502020204030204" pitchFamily="34" charset="0"/>
                          <a:cs typeface="Calibri" panose="020F0502020204030204" pitchFamily="34" charset="0"/>
                        </a:rPr>
                        <a:t>Ultrasound Scene Descriptors</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extLst>
                  <a:ext uri="{0D108BD9-81ED-4DB2-BD59-A6C34878D82A}">
                    <a16:rowId xmlns:a16="http://schemas.microsoft.com/office/drawing/2014/main" val="3512949789"/>
                  </a:ext>
                </a:extLst>
              </a:tr>
              <a:tr h="120864">
                <a:tc>
                  <a:txBody>
                    <a:bodyPr/>
                    <a:lstStyle/>
                    <a:p>
                      <a:r>
                        <a:rPr lang="en-GB" sz="1800">
                          <a:effectLst/>
                          <a:latin typeface="Calibri" panose="020F0502020204030204" pitchFamily="34" charset="0"/>
                          <a:cs typeface="Calibri" panose="020F0502020204030204" pitchFamily="34" charset="0"/>
                        </a:rPr>
                        <a:t>Map Scene Description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solidFill>
                      <a:schemeClr val="accent3"/>
                    </a:solidFill>
                  </a:tcPr>
                </a:tc>
                <a:tc>
                  <a:txBody>
                    <a:bodyPr/>
                    <a:lstStyle/>
                    <a:p>
                      <a:r>
                        <a:rPr lang="en-GB" sz="1800" dirty="0">
                          <a:effectLst/>
                          <a:latin typeface="Calibri" panose="020F0502020204030204" pitchFamily="34" charset="0"/>
                          <a:cs typeface="Calibri" panose="020F0502020204030204" pitchFamily="34" charset="0"/>
                        </a:rPr>
                        <a:t>Offline Map Data, Basic Environment Representation</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tc>
                  <a:txBody>
                    <a:bodyPr/>
                    <a:lstStyle/>
                    <a:p>
                      <a:r>
                        <a:rPr lang="en-GB" sz="1800">
                          <a:effectLst/>
                          <a:latin typeface="Calibri" panose="020F0502020204030204" pitchFamily="34" charset="0"/>
                          <a:cs typeface="Calibri" panose="020F0502020204030204" pitchFamily="34" charset="0"/>
                        </a:rPr>
                        <a:t>Map Scene Descriptors</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extLst>
                  <a:ext uri="{0D108BD9-81ED-4DB2-BD59-A6C34878D82A}">
                    <a16:rowId xmlns:a16="http://schemas.microsoft.com/office/drawing/2014/main" val="1460629766"/>
                  </a:ext>
                </a:extLst>
              </a:tr>
              <a:tr h="0">
                <a:tc>
                  <a:txBody>
                    <a:bodyPr/>
                    <a:lstStyle/>
                    <a:p>
                      <a:r>
                        <a:rPr lang="en-GB" sz="1800">
                          <a:effectLst/>
                          <a:latin typeface="Calibri" panose="020F0502020204030204" pitchFamily="34" charset="0"/>
                          <a:cs typeface="Calibri" panose="020F0502020204030204" pitchFamily="34" charset="0"/>
                        </a:rPr>
                        <a:t>Audio Scene Description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solidFill>
                      <a:schemeClr val="accent3"/>
                    </a:solidFill>
                  </a:tcPr>
                </a:tc>
                <a:tc>
                  <a:txBody>
                    <a:bodyPr/>
                    <a:lstStyle/>
                    <a:p>
                      <a:r>
                        <a:rPr lang="en-GB" sz="1800" dirty="0">
                          <a:effectLst/>
                          <a:latin typeface="Calibri" panose="020F0502020204030204" pitchFamily="34" charset="0"/>
                          <a:cs typeface="Calibri" panose="020F0502020204030204" pitchFamily="34" charset="0"/>
                        </a:rPr>
                        <a:t>Audio Data, Basic Environment Representation</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tc>
                  <a:txBody>
                    <a:bodyPr/>
                    <a:lstStyle/>
                    <a:p>
                      <a:r>
                        <a:rPr lang="en-GB" sz="1800">
                          <a:effectLst/>
                          <a:latin typeface="Calibri" panose="020F0502020204030204" pitchFamily="34" charset="0"/>
                          <a:cs typeface="Calibri" panose="020F0502020204030204" pitchFamily="34" charset="0"/>
                        </a:rPr>
                        <a:t>Audio Scene Descriptors</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extLst>
                  <a:ext uri="{0D108BD9-81ED-4DB2-BD59-A6C34878D82A}">
                    <a16:rowId xmlns:a16="http://schemas.microsoft.com/office/drawing/2014/main" val="2030365841"/>
                  </a:ext>
                </a:extLst>
              </a:tr>
              <a:tr h="0">
                <a:tc>
                  <a:txBody>
                    <a:bodyPr/>
                    <a:lstStyle/>
                    <a:p>
                      <a:r>
                        <a:rPr lang="en-GB" sz="1800">
                          <a:effectLst/>
                          <a:latin typeface="Calibri" panose="020F0502020204030204" pitchFamily="34" charset="0"/>
                          <a:cs typeface="Calibri" panose="020F0502020204030204" pitchFamily="34" charset="0"/>
                        </a:rPr>
                        <a:t>Spatial Attitude Generation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solidFill>
                      <a:schemeClr val="accent3"/>
                    </a:solidFill>
                  </a:tcPr>
                </a:tc>
                <a:tc>
                  <a:txBody>
                    <a:bodyPr/>
                    <a:lstStyle/>
                    <a:p>
                      <a:r>
                        <a:rPr lang="en-GB" sz="1800" dirty="0">
                          <a:effectLst/>
                          <a:latin typeface="Calibri" panose="020F0502020204030204" pitchFamily="34" charset="0"/>
                          <a:cs typeface="Calibri" panose="020F0502020204030204" pitchFamily="34" charset="0"/>
                        </a:rPr>
                        <a:t>GNSS Data, Spatial Attitude form MAS</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tc>
                  <a:txBody>
                    <a:bodyPr/>
                    <a:lstStyle/>
                    <a:p>
                      <a:r>
                        <a:rPr lang="en-GB" sz="1800">
                          <a:effectLst/>
                          <a:latin typeface="Calibri" panose="020F0502020204030204" pitchFamily="34" charset="0"/>
                          <a:cs typeface="Calibri" panose="020F0502020204030204" pitchFamily="34" charset="0"/>
                        </a:rPr>
                        <a:t>Spatial Attitude</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extLst>
                  <a:ext uri="{0D108BD9-81ED-4DB2-BD59-A6C34878D82A}">
                    <a16:rowId xmlns:a16="http://schemas.microsoft.com/office/drawing/2014/main" val="207505113"/>
                  </a:ext>
                </a:extLst>
              </a:tr>
              <a:tr h="1078885">
                <a:tc>
                  <a:txBody>
                    <a:bodyPr/>
                    <a:lstStyle/>
                    <a:p>
                      <a:r>
                        <a:rPr lang="en-GB" sz="1800" dirty="0">
                          <a:effectLst/>
                          <a:latin typeface="Calibri" panose="020F0502020204030204" pitchFamily="34" charset="0"/>
                          <a:cs typeface="Calibri" panose="020F0502020204030204" pitchFamily="34" charset="0"/>
                        </a:rPr>
                        <a:t>Environment Sensing Subsystem Data Fusion</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solidFill>
                      <a:schemeClr val="accent3"/>
                    </a:solidFill>
                  </a:tcPr>
                </a:tc>
                <a:tc>
                  <a:txBody>
                    <a:bodyPr/>
                    <a:lstStyle/>
                    <a:p>
                      <a:r>
                        <a:rPr lang="en-GB" sz="1800" dirty="0">
                          <a:effectLst/>
                          <a:latin typeface="Calibri" panose="020F0502020204030204" pitchFamily="34" charset="0"/>
                          <a:cs typeface="Calibri" panose="020F0502020204030204" pitchFamily="34" charset="0"/>
                        </a:rPr>
                        <a:t>RADAR Scene Descriptors, LiDAR Scene Descriptors, Road Topology, Lidar Scene Descriptors, Ultrasound Scene Descriptors, Map Scene Descriptors, Audio Scene Descriptors, Spatial Attitude, Other Environment Data</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tc>
                  <a:txBody>
                    <a:bodyPr/>
                    <a:lstStyle/>
                    <a:p>
                      <a:r>
                        <a:rPr lang="en-GB" sz="1800" dirty="0">
                          <a:effectLst/>
                          <a:latin typeface="Calibri" panose="020F0502020204030204" pitchFamily="34" charset="0"/>
                          <a:cs typeface="Calibri" panose="020F0502020204030204" pitchFamily="34" charset="0"/>
                        </a:rPr>
                        <a:t>Basic Environment Representation</a:t>
                      </a:r>
                      <a:endParaRPr lang="it-IT" sz="1800" dirty="0">
                        <a:effectLst/>
                        <a:latin typeface="Calibri" panose="020F0502020204030204" pitchFamily="34" charset="0"/>
                        <a:cs typeface="Calibri" panose="020F0502020204030204" pitchFamily="34" charset="0"/>
                      </a:endParaRPr>
                    </a:p>
                    <a:p>
                      <a:r>
                        <a:rPr lang="en-GB" sz="1800" dirty="0">
                          <a:effectLst/>
                          <a:latin typeface="Calibri" panose="020F0502020204030204" pitchFamily="34" charset="0"/>
                          <a:cs typeface="Calibri" panose="020F0502020204030204" pitchFamily="34" charset="0"/>
                        </a:rPr>
                        <a:t>Alert</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5668" marR="65668" marT="0" marB="0"/>
                </a:tc>
                <a:extLst>
                  <a:ext uri="{0D108BD9-81ED-4DB2-BD59-A6C34878D82A}">
                    <a16:rowId xmlns:a16="http://schemas.microsoft.com/office/drawing/2014/main" val="1871494293"/>
                  </a:ext>
                </a:extLst>
              </a:tr>
            </a:tbl>
          </a:graphicData>
        </a:graphic>
      </p:graphicFrame>
    </p:spTree>
    <p:extLst>
      <p:ext uri="{BB962C8B-B14F-4D97-AF65-F5344CB8AC3E}">
        <p14:creationId xmlns:p14="http://schemas.microsoft.com/office/powerpoint/2010/main" val="3432248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DF4C-995D-3CB5-0A43-12FBBA2F01EE}"/>
              </a:ext>
            </a:extLst>
          </p:cNvPr>
          <p:cNvSpPr>
            <a:spLocks noGrp="1"/>
          </p:cNvSpPr>
          <p:nvPr>
            <p:ph type="title"/>
          </p:nvPr>
        </p:nvSpPr>
        <p:spPr>
          <a:xfrm>
            <a:off x="940526" y="624110"/>
            <a:ext cx="5505099" cy="1280890"/>
          </a:xfrm>
        </p:spPr>
        <p:txBody>
          <a:bodyPr anchor="t">
            <a:normAutofit/>
          </a:bodyPr>
          <a:lstStyle/>
          <a:p>
            <a:r>
              <a:rPr lang="en-US" dirty="0"/>
              <a:t>1. Functions of </a:t>
            </a:r>
            <a:r>
              <a:rPr lang="en-US" u="sng" dirty="0"/>
              <a:t>Autonomous </a:t>
            </a:r>
            <a:br>
              <a:rPr lang="en-US" u="sng" dirty="0"/>
            </a:br>
            <a:r>
              <a:rPr lang="en-US" u="sng" dirty="0"/>
              <a:t>Motion Subsystem</a:t>
            </a:r>
            <a:endParaRPr lang="en-150" u="sng" dirty="0"/>
          </a:p>
        </p:txBody>
      </p:sp>
      <p:pic>
        <p:nvPicPr>
          <p:cNvPr id="7" name="Picture 6" descr="A close-up of a network&#10;&#10;Description automatically generated">
            <a:extLst>
              <a:ext uri="{FF2B5EF4-FFF2-40B4-BE49-F238E27FC236}">
                <a16:creationId xmlns:a16="http://schemas.microsoft.com/office/drawing/2014/main" id="{ABADF0DD-B23F-27F3-ABE8-E8185FE43932}"/>
              </a:ext>
            </a:extLst>
          </p:cNvPr>
          <p:cNvPicPr>
            <a:picLocks noChangeAspect="1"/>
          </p:cNvPicPr>
          <p:nvPr/>
        </p:nvPicPr>
        <p:blipFill rotWithShape="1">
          <a:blip r:embed="rId2"/>
          <a:srcRect l="30838" r="1" b="1"/>
          <a:stretch/>
        </p:blipFill>
        <p:spPr>
          <a:xfrm>
            <a:off x="1057250" y="1904999"/>
            <a:ext cx="5323671" cy="4791633"/>
          </a:xfrm>
          <a:prstGeom prst="rect">
            <a:avLst/>
          </a:prstGeom>
          <a:noFill/>
        </p:spPr>
      </p:pic>
      <p:sp>
        <p:nvSpPr>
          <p:cNvPr id="5" name="Content Placeholder 4">
            <a:extLst>
              <a:ext uri="{FF2B5EF4-FFF2-40B4-BE49-F238E27FC236}">
                <a16:creationId xmlns:a16="http://schemas.microsoft.com/office/drawing/2014/main" id="{0FB50C81-751F-F51B-D2FF-737D6E7FD686}"/>
              </a:ext>
            </a:extLst>
          </p:cNvPr>
          <p:cNvSpPr>
            <a:spLocks noGrp="1"/>
          </p:cNvSpPr>
          <p:nvPr>
            <p:ph sz="half" idx="2"/>
          </p:nvPr>
        </p:nvSpPr>
        <p:spPr>
          <a:xfrm>
            <a:off x="6380921" y="478971"/>
            <a:ext cx="5262439" cy="5842617"/>
          </a:xfrm>
        </p:spPr>
        <p:txBody>
          <a:bodyPr>
            <a:normAutofit/>
          </a:bodyPr>
          <a:lstStyle/>
          <a:p>
            <a:pPr>
              <a:lnSpc>
                <a:spcPct val="90000"/>
              </a:lnSpc>
              <a:buFont typeface="+mj-lt"/>
              <a:buChar char=""/>
            </a:pPr>
            <a:r>
              <a:rPr lang="en-GB" dirty="0">
                <a:effectLst/>
              </a:rPr>
              <a:t>Computes </a:t>
            </a:r>
            <a:r>
              <a:rPr lang="en-GB" dirty="0"/>
              <a:t>human-requested Route.</a:t>
            </a:r>
            <a:endParaRPr lang="it-IT" dirty="0">
              <a:effectLst/>
            </a:endParaRPr>
          </a:p>
          <a:p>
            <a:pPr>
              <a:lnSpc>
                <a:spcPct val="90000"/>
              </a:lnSpc>
              <a:buFont typeface="+mj-lt"/>
              <a:buChar char=""/>
            </a:pPr>
            <a:r>
              <a:rPr lang="en-GB" dirty="0">
                <a:effectLst/>
              </a:rPr>
              <a:t>Receives current BER from Environment Sensing Subsystem.</a:t>
            </a:r>
            <a:endParaRPr lang="it-IT" dirty="0">
              <a:effectLst/>
            </a:endParaRPr>
          </a:p>
          <a:p>
            <a:pPr>
              <a:lnSpc>
                <a:spcPct val="90000"/>
              </a:lnSpc>
              <a:buFont typeface="+mj-lt"/>
              <a:buChar char=""/>
            </a:pPr>
            <a:r>
              <a:rPr lang="en-GB" dirty="0">
                <a:effectLst/>
              </a:rPr>
              <a:t>Communicates with other </a:t>
            </a:r>
            <a:r>
              <a:rPr lang="en-GB" dirty="0" err="1">
                <a:effectLst/>
              </a:rPr>
              <a:t>CAVs’</a:t>
            </a:r>
            <a:r>
              <a:rPr lang="en-GB" dirty="0">
                <a:effectLst/>
              </a:rPr>
              <a:t> AMSs (e.g., exchanges subsets of BER and other data).</a:t>
            </a:r>
            <a:endParaRPr lang="it-IT" dirty="0">
              <a:effectLst/>
            </a:endParaRPr>
          </a:p>
          <a:p>
            <a:pPr indent="-285750">
              <a:lnSpc>
                <a:spcPct val="90000"/>
              </a:lnSpc>
              <a:buFont typeface="+mj-lt"/>
              <a:buChar char=""/>
            </a:pPr>
            <a:r>
              <a:rPr lang="en-GB" dirty="0">
                <a:effectLst/>
              </a:rPr>
              <a:t>Produces Full Environment Representation by fusing its own BER with info from other CAVs in range.</a:t>
            </a:r>
          </a:p>
          <a:p>
            <a:pPr indent="-285750">
              <a:lnSpc>
                <a:spcPct val="90000"/>
              </a:lnSpc>
              <a:buFont typeface="+mj-lt"/>
              <a:buChar char=""/>
            </a:pPr>
            <a:r>
              <a:rPr lang="en-GB" dirty="0">
                <a:effectLst/>
              </a:rPr>
              <a:t>Sends Commands to Motion Actuation Subsystem to take the CAV to the next Pose.</a:t>
            </a:r>
          </a:p>
          <a:p>
            <a:pPr indent="-285750">
              <a:lnSpc>
                <a:spcPct val="90000"/>
              </a:lnSpc>
              <a:buFont typeface="+mj-lt"/>
              <a:buChar char=""/>
            </a:pPr>
            <a:r>
              <a:rPr lang="en-GB" dirty="0"/>
              <a:t>Receives and analyses responses from MAS.</a:t>
            </a:r>
            <a:endParaRPr lang="it-IT" dirty="0">
              <a:effectLst/>
            </a:endParaRPr>
          </a:p>
          <a:p>
            <a:pPr indent="-285750">
              <a:lnSpc>
                <a:spcPct val="90000"/>
              </a:lnSpc>
              <a:buFont typeface="+mj-lt"/>
              <a:buChar char=""/>
            </a:pPr>
            <a:endParaRPr lang="it-IT" dirty="0">
              <a:effectLst/>
            </a:endParaRPr>
          </a:p>
          <a:p>
            <a:pPr marL="457200" indent="-457200">
              <a:lnSpc>
                <a:spcPct val="90000"/>
              </a:lnSpc>
              <a:buFont typeface="+mj-lt"/>
              <a:buChar char=""/>
            </a:pPr>
            <a:endParaRPr lang="en-150" dirty="0"/>
          </a:p>
        </p:txBody>
      </p:sp>
      <p:sp>
        <p:nvSpPr>
          <p:cNvPr id="3" name="Date Placeholder 2">
            <a:extLst>
              <a:ext uri="{FF2B5EF4-FFF2-40B4-BE49-F238E27FC236}">
                <a16:creationId xmlns:a16="http://schemas.microsoft.com/office/drawing/2014/main" id="{AF31CBDB-4D43-44A6-32B1-B3FF9ACFA503}"/>
              </a:ext>
            </a:extLst>
          </p:cNvPr>
          <p:cNvSpPr>
            <a:spLocks noGrp="1"/>
          </p:cNvSpPr>
          <p:nvPr>
            <p:ph type="dt" sz="half" idx="10"/>
          </p:nvPr>
        </p:nvSpPr>
        <p:spPr>
          <a:xfrm>
            <a:off x="172212" y="6586076"/>
            <a:ext cx="994520" cy="365125"/>
          </a:xfrm>
        </p:spPr>
        <p:txBody>
          <a:bodyPr>
            <a:normAutofit/>
          </a:bodyPr>
          <a:lstStyle/>
          <a:p>
            <a:pPr>
              <a:spcAft>
                <a:spcPts val="600"/>
              </a:spcAft>
            </a:pPr>
            <a:fld id="{42AC49D9-311B-4A4C-B975-9A6E535768C4}" type="datetime5">
              <a:rPr lang="en-US" smtClean="0"/>
              <a:pPr>
                <a:spcAft>
                  <a:spcPts val="600"/>
                </a:spcAft>
              </a:pPr>
              <a:t>23-Aug-1</a:t>
            </a:fld>
            <a:endParaRPr lang="en-US"/>
          </a:p>
        </p:txBody>
      </p:sp>
      <p:sp>
        <p:nvSpPr>
          <p:cNvPr id="4" name="Slide Number Placeholder 3">
            <a:extLst>
              <a:ext uri="{FF2B5EF4-FFF2-40B4-BE49-F238E27FC236}">
                <a16:creationId xmlns:a16="http://schemas.microsoft.com/office/drawing/2014/main" id="{9B90E5DA-9D89-68ED-3CEA-35303C06836D}"/>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33</a:t>
            </a:fld>
            <a:endParaRPr lang="en-US" sz="400"/>
          </a:p>
        </p:txBody>
      </p:sp>
      <p:sp>
        <p:nvSpPr>
          <p:cNvPr id="6" name="Content Placeholder 2">
            <a:extLst>
              <a:ext uri="{FF2B5EF4-FFF2-40B4-BE49-F238E27FC236}">
                <a16:creationId xmlns:a16="http://schemas.microsoft.com/office/drawing/2014/main" id="{EEAEA9A0-4EC7-C1CB-C4F0-18CFC572CDF9}"/>
              </a:ext>
            </a:extLst>
          </p:cNvPr>
          <p:cNvSpPr txBox="1">
            <a:spLocks/>
          </p:cNvSpPr>
          <p:nvPr/>
        </p:nvSpPr>
        <p:spPr>
          <a:xfrm>
            <a:off x="6467647" y="5840509"/>
            <a:ext cx="5473342" cy="61408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MPAI welcomes comments and proposals.</a:t>
            </a:r>
          </a:p>
          <a:p>
            <a:pPr marL="0" indent="0">
              <a:buFont typeface="Wingdings 3" charset="2"/>
              <a:buNone/>
            </a:pPr>
            <a:endParaRPr lang="en-GB" dirty="0"/>
          </a:p>
        </p:txBody>
      </p:sp>
    </p:spTree>
    <p:extLst>
      <p:ext uri="{BB962C8B-B14F-4D97-AF65-F5344CB8AC3E}">
        <p14:creationId xmlns:p14="http://schemas.microsoft.com/office/powerpoint/2010/main" val="1220722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8B66-B685-4AD2-F2AB-40FCC2D14E44}"/>
              </a:ext>
            </a:extLst>
          </p:cNvPr>
          <p:cNvSpPr>
            <a:spLocks noGrp="1"/>
          </p:cNvSpPr>
          <p:nvPr>
            <p:ph type="title"/>
          </p:nvPr>
        </p:nvSpPr>
        <p:spPr>
          <a:xfrm>
            <a:off x="1321904" y="345432"/>
            <a:ext cx="10182707" cy="1280890"/>
          </a:xfrm>
        </p:spPr>
        <p:txBody>
          <a:bodyPr/>
          <a:lstStyle/>
          <a:p>
            <a:r>
              <a:rPr lang="en-US" dirty="0"/>
              <a:t>2. Reference Architecture of Autonomous Motion Subsystem</a:t>
            </a:r>
            <a:endParaRPr lang="en-150" dirty="0"/>
          </a:p>
        </p:txBody>
      </p:sp>
      <p:sp>
        <p:nvSpPr>
          <p:cNvPr id="3" name="Date Placeholder 2">
            <a:extLst>
              <a:ext uri="{FF2B5EF4-FFF2-40B4-BE49-F238E27FC236}">
                <a16:creationId xmlns:a16="http://schemas.microsoft.com/office/drawing/2014/main" id="{37DEC7F7-6FF7-CC47-A300-8E8061A2108E}"/>
              </a:ext>
            </a:extLst>
          </p:cNvPr>
          <p:cNvSpPr>
            <a:spLocks noGrp="1"/>
          </p:cNvSpPr>
          <p:nvPr>
            <p:ph type="dt" sz="half" idx="10"/>
          </p:nvPr>
        </p:nvSpPr>
        <p:spPr/>
        <p:txBody>
          <a:bodyPr/>
          <a:lstStyle/>
          <a:p>
            <a:fld id="{42AC49D9-311B-4A4C-B975-9A6E535768C4}" type="datetime5">
              <a:rPr lang="en-US" smtClean="0"/>
              <a:t>23-Aug-1</a:t>
            </a:fld>
            <a:endParaRPr lang="en-US" dirty="0"/>
          </a:p>
        </p:txBody>
      </p:sp>
      <p:sp>
        <p:nvSpPr>
          <p:cNvPr id="4" name="Slide Number Placeholder 3">
            <a:extLst>
              <a:ext uri="{FF2B5EF4-FFF2-40B4-BE49-F238E27FC236}">
                <a16:creationId xmlns:a16="http://schemas.microsoft.com/office/drawing/2014/main" id="{8C645589-A9CD-8E06-C36F-B65270D44304}"/>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216" name="Rectangle 49">
            <a:extLst>
              <a:ext uri="{FF2B5EF4-FFF2-40B4-BE49-F238E27FC236}">
                <a16:creationId xmlns:a16="http://schemas.microsoft.com/office/drawing/2014/main" id="{01589868-C347-0521-907F-F7FD92F6798E}"/>
              </a:ext>
            </a:extLst>
          </p:cNvPr>
          <p:cNvSpPr/>
          <p:nvPr/>
        </p:nvSpPr>
        <p:spPr>
          <a:xfrm>
            <a:off x="3360606" y="2245998"/>
            <a:ext cx="6017564" cy="38068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217" name="Rectangle 16">
            <a:extLst>
              <a:ext uri="{FF2B5EF4-FFF2-40B4-BE49-F238E27FC236}">
                <a16:creationId xmlns:a16="http://schemas.microsoft.com/office/drawing/2014/main" id="{19776777-5634-5EB5-0303-F9B20090B4E4}"/>
              </a:ext>
            </a:extLst>
          </p:cNvPr>
          <p:cNvSpPr/>
          <p:nvPr/>
        </p:nvSpPr>
        <p:spPr>
          <a:xfrm>
            <a:off x="3472173" y="3755051"/>
            <a:ext cx="507209" cy="1333439"/>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a:solidFill>
                  <a:srgbClr val="000000"/>
                </a:solidFill>
                <a:latin typeface="Calibri" panose="020F0502020204030204" pitchFamily="34" charset="0"/>
                <a:ea typeface="DejaVu Sans"/>
                <a:cs typeface="Calibri" panose="020F0502020204030204" pitchFamily="34" charset="0"/>
              </a:rPr>
              <a:t>Route Planner</a:t>
            </a:r>
            <a:endParaRPr lang="it-IT" sz="1400" b="0" strike="noStrike" spc="-1">
              <a:latin typeface="Calibri" panose="020F0502020204030204" pitchFamily="34" charset="0"/>
              <a:cs typeface="Calibri" panose="020F0502020204030204" pitchFamily="34" charset="0"/>
            </a:endParaRPr>
          </a:p>
        </p:txBody>
      </p:sp>
      <p:sp>
        <p:nvSpPr>
          <p:cNvPr id="218" name="Rectangle 16">
            <a:extLst>
              <a:ext uri="{FF2B5EF4-FFF2-40B4-BE49-F238E27FC236}">
                <a16:creationId xmlns:a16="http://schemas.microsoft.com/office/drawing/2014/main" id="{A8B2EDC0-B103-2857-7638-D4A79BB9D2E2}"/>
              </a:ext>
            </a:extLst>
          </p:cNvPr>
          <p:cNvSpPr/>
          <p:nvPr/>
        </p:nvSpPr>
        <p:spPr>
          <a:xfrm>
            <a:off x="4757635" y="3757581"/>
            <a:ext cx="507209" cy="1330892"/>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Path Planner</a:t>
            </a:r>
            <a:endParaRPr lang="it-IT" sz="1400" b="0" strike="noStrike" spc="-1" dirty="0">
              <a:latin typeface="Calibri" panose="020F0502020204030204" pitchFamily="34" charset="0"/>
              <a:cs typeface="Calibri" panose="020F0502020204030204" pitchFamily="34" charset="0"/>
            </a:endParaRPr>
          </a:p>
        </p:txBody>
      </p:sp>
      <p:sp>
        <p:nvSpPr>
          <p:cNvPr id="219" name="TextBox 5">
            <a:extLst>
              <a:ext uri="{FF2B5EF4-FFF2-40B4-BE49-F238E27FC236}">
                <a16:creationId xmlns:a16="http://schemas.microsoft.com/office/drawing/2014/main" id="{56FF062B-2024-24D0-99BA-AADCD807C0B4}"/>
              </a:ext>
            </a:extLst>
          </p:cNvPr>
          <p:cNvSpPr/>
          <p:nvPr/>
        </p:nvSpPr>
        <p:spPr>
          <a:xfrm>
            <a:off x="4073712" y="3891327"/>
            <a:ext cx="613158"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Route</a:t>
            </a:r>
            <a:endParaRPr lang="it-IT" sz="1400" b="0" strike="noStrike" spc="-1" dirty="0">
              <a:latin typeface="Calibri" panose="020F0502020204030204" pitchFamily="34" charset="0"/>
              <a:cs typeface="Calibri" panose="020F0502020204030204" pitchFamily="34" charset="0"/>
            </a:endParaRPr>
          </a:p>
        </p:txBody>
      </p:sp>
      <p:sp>
        <p:nvSpPr>
          <p:cNvPr id="220" name="Rectangle 16">
            <a:extLst>
              <a:ext uri="{FF2B5EF4-FFF2-40B4-BE49-F238E27FC236}">
                <a16:creationId xmlns:a16="http://schemas.microsoft.com/office/drawing/2014/main" id="{E98B4C00-1334-564C-0CA2-E61D23E76406}"/>
              </a:ext>
            </a:extLst>
          </p:cNvPr>
          <p:cNvSpPr/>
          <p:nvPr/>
        </p:nvSpPr>
        <p:spPr>
          <a:xfrm>
            <a:off x="5973520" y="3760109"/>
            <a:ext cx="507209" cy="132836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Motion Planner</a:t>
            </a:r>
            <a:endParaRPr lang="it-IT" sz="1400" b="0" strike="noStrike" spc="-1" dirty="0">
              <a:latin typeface="Calibri" panose="020F0502020204030204" pitchFamily="34" charset="0"/>
              <a:cs typeface="Calibri" panose="020F0502020204030204" pitchFamily="34" charset="0"/>
            </a:endParaRPr>
          </a:p>
        </p:txBody>
      </p:sp>
      <p:sp>
        <p:nvSpPr>
          <p:cNvPr id="221" name="Rectangle 16">
            <a:extLst>
              <a:ext uri="{FF2B5EF4-FFF2-40B4-BE49-F238E27FC236}">
                <a16:creationId xmlns:a16="http://schemas.microsoft.com/office/drawing/2014/main" id="{4845C5AE-8197-938A-A5FC-C790A5B3CDC5}"/>
              </a:ext>
            </a:extLst>
          </p:cNvPr>
          <p:cNvSpPr/>
          <p:nvPr/>
        </p:nvSpPr>
        <p:spPr>
          <a:xfrm>
            <a:off x="7268258" y="3762638"/>
            <a:ext cx="507209" cy="1325827"/>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Obstacle Avoider</a:t>
            </a:r>
            <a:endParaRPr lang="it-IT" sz="1400" b="0" strike="noStrike" spc="-1" dirty="0">
              <a:latin typeface="Calibri" panose="020F0502020204030204" pitchFamily="34" charset="0"/>
              <a:cs typeface="Calibri" panose="020F0502020204030204" pitchFamily="34" charset="0"/>
            </a:endParaRPr>
          </a:p>
        </p:txBody>
      </p:sp>
      <p:sp>
        <p:nvSpPr>
          <p:cNvPr id="222" name="Rectangle 16">
            <a:extLst>
              <a:ext uri="{FF2B5EF4-FFF2-40B4-BE49-F238E27FC236}">
                <a16:creationId xmlns:a16="http://schemas.microsoft.com/office/drawing/2014/main" id="{94E7FFD0-69E5-E8CD-421E-69C86BC476A3}"/>
              </a:ext>
            </a:extLst>
          </p:cNvPr>
          <p:cNvSpPr/>
          <p:nvPr/>
        </p:nvSpPr>
        <p:spPr>
          <a:xfrm>
            <a:off x="8584200" y="4078034"/>
            <a:ext cx="507209" cy="1010431"/>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Command Issuer</a:t>
            </a:r>
            <a:endParaRPr lang="it-IT" sz="1400" b="0" strike="noStrike" spc="-1" dirty="0">
              <a:latin typeface="Calibri" panose="020F0502020204030204" pitchFamily="34" charset="0"/>
              <a:cs typeface="Calibri" panose="020F0502020204030204" pitchFamily="34" charset="0"/>
            </a:endParaRPr>
          </a:p>
        </p:txBody>
      </p:sp>
      <p:sp>
        <p:nvSpPr>
          <p:cNvPr id="223" name="Rectangle 222">
            <a:extLst>
              <a:ext uri="{FF2B5EF4-FFF2-40B4-BE49-F238E27FC236}">
                <a16:creationId xmlns:a16="http://schemas.microsoft.com/office/drawing/2014/main" id="{996937E4-561A-FB7C-87D5-AD2BF50795A8}"/>
              </a:ext>
            </a:extLst>
          </p:cNvPr>
          <p:cNvSpPr/>
          <p:nvPr/>
        </p:nvSpPr>
        <p:spPr>
          <a:xfrm>
            <a:off x="3472172" y="2351453"/>
            <a:ext cx="5619231" cy="9628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1" dirty="0">
                <a:solidFill>
                  <a:srgbClr val="000000"/>
                </a:solidFill>
                <a:latin typeface="Calibri" panose="020F0502020204030204" pitchFamily="34" charset="0"/>
                <a:ea typeface="DejaVu Sans"/>
                <a:cs typeface="Calibri" panose="020F0502020204030204" pitchFamily="34" charset="0"/>
              </a:rPr>
              <a:t>Environment Representation Fusion</a:t>
            </a:r>
            <a:endParaRPr lang="it-IT" sz="1400" spc="-1" dirty="0">
              <a:solidFill>
                <a:srgbClr val="000000"/>
              </a:solidFill>
              <a:latin typeface="Calibri" panose="020F0502020204030204" pitchFamily="34" charset="0"/>
              <a:ea typeface="DejaVu Sans"/>
              <a:cs typeface="Calibri" panose="020F0502020204030204" pitchFamily="34" charset="0"/>
            </a:endParaRPr>
          </a:p>
        </p:txBody>
      </p:sp>
      <p:sp>
        <p:nvSpPr>
          <p:cNvPr id="224" name="Rectangle 2">
            <a:extLst>
              <a:ext uri="{FF2B5EF4-FFF2-40B4-BE49-F238E27FC236}">
                <a16:creationId xmlns:a16="http://schemas.microsoft.com/office/drawing/2014/main" id="{2DBBF51E-1198-F37D-EF4C-AB866858AF85}"/>
              </a:ext>
            </a:extLst>
          </p:cNvPr>
          <p:cNvSpPr/>
          <p:nvPr/>
        </p:nvSpPr>
        <p:spPr>
          <a:xfrm>
            <a:off x="1266758" y="2298199"/>
            <a:ext cx="740457" cy="1156581"/>
          </a:xfrm>
          <a:prstGeom prst="rect">
            <a:avLst/>
          </a:prstGeom>
          <a:solidFill>
            <a:srgbClr val="00B0F0"/>
          </a:solidFill>
          <a:ln>
            <a:solidFill>
              <a:srgbClr val="325490"/>
            </a:solidFill>
            <a:headEnd type="arrow" w="med" len="med"/>
            <a:tailEnd type="arrow" w="med" len="med"/>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Environment Sensing Subsystem</a:t>
            </a:r>
            <a:endParaRPr lang="it-IT" sz="1400" b="0" strike="noStrike" spc="-1" dirty="0">
              <a:latin typeface="Calibri" panose="020F0502020204030204" pitchFamily="34" charset="0"/>
              <a:cs typeface="Calibri" panose="020F0502020204030204" pitchFamily="34" charset="0"/>
            </a:endParaRPr>
          </a:p>
        </p:txBody>
      </p:sp>
      <p:sp>
        <p:nvSpPr>
          <p:cNvPr id="225" name="Rectangle 36">
            <a:extLst>
              <a:ext uri="{FF2B5EF4-FFF2-40B4-BE49-F238E27FC236}">
                <a16:creationId xmlns:a16="http://schemas.microsoft.com/office/drawing/2014/main" id="{6D2C1D2E-7D03-02BF-1A0D-13FE5C341889}"/>
              </a:ext>
            </a:extLst>
          </p:cNvPr>
          <p:cNvSpPr/>
          <p:nvPr/>
        </p:nvSpPr>
        <p:spPr>
          <a:xfrm>
            <a:off x="1264856" y="3755051"/>
            <a:ext cx="740457" cy="1333439"/>
          </a:xfrm>
          <a:prstGeom prst="rect">
            <a:avLst/>
          </a:prstGeom>
          <a:solidFill>
            <a:srgbClr val="00B0F0"/>
          </a:solidFill>
          <a:ln>
            <a:solidFill>
              <a:srgbClr val="325490"/>
            </a:solidFill>
            <a:headEnd type="arrow" w="med" len="med"/>
            <a:tailEnd type="arrow" w="med" len="med"/>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Human-CAV Interaction</a:t>
            </a:r>
            <a:endParaRPr lang="it-IT" sz="1400" b="0" strike="noStrike" spc="-1" dirty="0">
              <a:latin typeface="Calibri" panose="020F0502020204030204" pitchFamily="34" charset="0"/>
              <a:cs typeface="Calibri" panose="020F0502020204030204" pitchFamily="34" charset="0"/>
            </a:endParaRPr>
          </a:p>
        </p:txBody>
      </p:sp>
      <p:cxnSp>
        <p:nvCxnSpPr>
          <p:cNvPr id="226" name="Straight Arrow Connector 225">
            <a:extLst>
              <a:ext uri="{FF2B5EF4-FFF2-40B4-BE49-F238E27FC236}">
                <a16:creationId xmlns:a16="http://schemas.microsoft.com/office/drawing/2014/main" id="{D4E227C0-65D1-D598-42F9-486F6B1D078F}"/>
              </a:ext>
            </a:extLst>
          </p:cNvPr>
          <p:cNvCxnSpPr>
            <a:cxnSpLocks/>
          </p:cNvCxnSpPr>
          <p:nvPr/>
        </p:nvCxnSpPr>
        <p:spPr>
          <a:xfrm>
            <a:off x="5016098" y="5093474"/>
            <a:ext cx="0" cy="457324"/>
          </a:xfrm>
          <a:prstGeom prst="straightConnector1">
            <a:avLst/>
          </a:prstGeom>
          <a:noFill/>
          <a:ln w="285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27" name="Straight Arrow Connector 226">
            <a:extLst>
              <a:ext uri="{FF2B5EF4-FFF2-40B4-BE49-F238E27FC236}">
                <a16:creationId xmlns:a16="http://schemas.microsoft.com/office/drawing/2014/main" id="{2A502BFC-6016-CF12-618F-1D069E845446}"/>
              </a:ext>
            </a:extLst>
          </p:cNvPr>
          <p:cNvCxnSpPr>
            <a:cxnSpLocks/>
          </p:cNvCxnSpPr>
          <p:nvPr/>
        </p:nvCxnSpPr>
        <p:spPr>
          <a:xfrm>
            <a:off x="7519865" y="5093474"/>
            <a:ext cx="0" cy="457324"/>
          </a:xfrm>
          <a:prstGeom prst="straightConnector1">
            <a:avLst/>
          </a:prstGeom>
          <a:noFill/>
          <a:ln w="285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28" name="Straight Arrow Connector 227">
            <a:extLst>
              <a:ext uri="{FF2B5EF4-FFF2-40B4-BE49-F238E27FC236}">
                <a16:creationId xmlns:a16="http://schemas.microsoft.com/office/drawing/2014/main" id="{177F7A65-AA85-4474-AAF9-AB6A729FA614}"/>
              </a:ext>
            </a:extLst>
          </p:cNvPr>
          <p:cNvCxnSpPr>
            <a:cxnSpLocks/>
          </p:cNvCxnSpPr>
          <p:nvPr/>
        </p:nvCxnSpPr>
        <p:spPr>
          <a:xfrm>
            <a:off x="3723237" y="3323259"/>
            <a:ext cx="0" cy="457324"/>
          </a:xfrm>
          <a:prstGeom prst="straightConnector1">
            <a:avLst/>
          </a:prstGeom>
          <a:noFill/>
          <a:ln w="285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29" name="Straight Arrow Connector 228">
            <a:extLst>
              <a:ext uri="{FF2B5EF4-FFF2-40B4-BE49-F238E27FC236}">
                <a16:creationId xmlns:a16="http://schemas.microsoft.com/office/drawing/2014/main" id="{1831AE09-7F81-C0DE-33A0-DA69B5491272}"/>
              </a:ext>
            </a:extLst>
          </p:cNvPr>
          <p:cNvCxnSpPr>
            <a:cxnSpLocks/>
          </p:cNvCxnSpPr>
          <p:nvPr/>
        </p:nvCxnSpPr>
        <p:spPr>
          <a:xfrm>
            <a:off x="5013557" y="3309894"/>
            <a:ext cx="0" cy="457324"/>
          </a:xfrm>
          <a:prstGeom prst="straightConnector1">
            <a:avLst/>
          </a:prstGeom>
          <a:noFill/>
          <a:ln w="285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30" name="Straight Arrow Connector 229">
            <a:extLst>
              <a:ext uri="{FF2B5EF4-FFF2-40B4-BE49-F238E27FC236}">
                <a16:creationId xmlns:a16="http://schemas.microsoft.com/office/drawing/2014/main" id="{9C471F0A-65AD-0556-BBDA-25CB2AEB8684}"/>
              </a:ext>
            </a:extLst>
          </p:cNvPr>
          <p:cNvCxnSpPr>
            <a:cxnSpLocks/>
          </p:cNvCxnSpPr>
          <p:nvPr/>
        </p:nvCxnSpPr>
        <p:spPr>
          <a:xfrm>
            <a:off x="6220653" y="3320054"/>
            <a:ext cx="0" cy="457324"/>
          </a:xfrm>
          <a:prstGeom prst="straightConnector1">
            <a:avLst/>
          </a:prstGeom>
          <a:noFill/>
          <a:ln w="285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31" name="Straight Arrow Connector 230">
            <a:extLst>
              <a:ext uri="{FF2B5EF4-FFF2-40B4-BE49-F238E27FC236}">
                <a16:creationId xmlns:a16="http://schemas.microsoft.com/office/drawing/2014/main" id="{849CF0FF-4B97-871C-ABD6-FE7C601B585F}"/>
              </a:ext>
            </a:extLst>
          </p:cNvPr>
          <p:cNvCxnSpPr>
            <a:cxnSpLocks/>
          </p:cNvCxnSpPr>
          <p:nvPr/>
        </p:nvCxnSpPr>
        <p:spPr>
          <a:xfrm>
            <a:off x="7536374" y="3309894"/>
            <a:ext cx="0" cy="457324"/>
          </a:xfrm>
          <a:prstGeom prst="straightConnector1">
            <a:avLst/>
          </a:prstGeom>
          <a:noFill/>
          <a:ln w="285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32" name="Straight Arrow Connector 3">
            <a:extLst>
              <a:ext uri="{FF2B5EF4-FFF2-40B4-BE49-F238E27FC236}">
                <a16:creationId xmlns:a16="http://schemas.microsoft.com/office/drawing/2014/main" id="{8EE1C524-044E-DF6E-203F-D338C1473D7B}"/>
              </a:ext>
            </a:extLst>
          </p:cNvPr>
          <p:cNvSpPr/>
          <p:nvPr/>
        </p:nvSpPr>
        <p:spPr>
          <a:xfrm>
            <a:off x="2020415" y="2842789"/>
            <a:ext cx="1479600" cy="360"/>
          </a:xfrm>
          <a:custGeom>
            <a:avLst/>
            <a:gdLst/>
            <a:ahLst/>
            <a:cxnLst/>
            <a:rect l="l" t="t" r="r" b="b"/>
            <a:pathLst>
              <a:path w="21600" h="21600">
                <a:moveTo>
                  <a:pt x="0" y="0"/>
                </a:moveTo>
                <a:lnTo>
                  <a:pt x="21600" y="21600"/>
                </a:lnTo>
              </a:path>
            </a:pathLst>
          </a:custGeom>
          <a:noFill/>
          <a:ln w="28575">
            <a:solidFill>
              <a:srgbClr val="000000"/>
            </a:solidFill>
            <a:tail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233" name="TextBox 4">
            <a:extLst>
              <a:ext uri="{FF2B5EF4-FFF2-40B4-BE49-F238E27FC236}">
                <a16:creationId xmlns:a16="http://schemas.microsoft.com/office/drawing/2014/main" id="{4CF42962-7699-F20E-872A-5A426C4DB405}"/>
              </a:ext>
            </a:extLst>
          </p:cNvPr>
          <p:cNvSpPr/>
          <p:nvPr/>
        </p:nvSpPr>
        <p:spPr>
          <a:xfrm>
            <a:off x="2008315" y="2587149"/>
            <a:ext cx="1313940" cy="7372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Basic</a:t>
            </a:r>
          </a:p>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Environment </a:t>
            </a:r>
            <a:endParaRPr lang="it-IT" sz="1400" b="0" strike="noStrike" spc="-1" dirty="0">
              <a:latin typeface="Calibri" panose="020F0502020204030204" pitchFamily="34" charset="0"/>
              <a:cs typeface="Calibri" panose="020F0502020204030204" pitchFamily="34" charset="0"/>
            </a:endParaRPr>
          </a:p>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Representation</a:t>
            </a:r>
            <a:endParaRPr lang="it-IT" sz="1400" b="0" strike="noStrike" spc="-1" dirty="0">
              <a:latin typeface="Calibri" panose="020F0502020204030204" pitchFamily="34" charset="0"/>
              <a:cs typeface="Calibri" panose="020F0502020204030204" pitchFamily="34" charset="0"/>
            </a:endParaRPr>
          </a:p>
        </p:txBody>
      </p:sp>
      <p:sp>
        <p:nvSpPr>
          <p:cNvPr id="234" name="TextBox 65">
            <a:extLst>
              <a:ext uri="{FF2B5EF4-FFF2-40B4-BE49-F238E27FC236}">
                <a16:creationId xmlns:a16="http://schemas.microsoft.com/office/drawing/2014/main" id="{FDDD4C44-DFDE-FDEA-D6C9-5CA45891D153}"/>
              </a:ext>
            </a:extLst>
          </p:cNvPr>
          <p:cNvSpPr/>
          <p:nvPr/>
        </p:nvSpPr>
        <p:spPr>
          <a:xfrm>
            <a:off x="3749737" y="3354084"/>
            <a:ext cx="44907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spc="-1" dirty="0">
                <a:solidFill>
                  <a:srgbClr val="000000"/>
                </a:solidFill>
                <a:latin typeface="Calibri" panose="020F0502020204030204" pitchFamily="34" charset="0"/>
                <a:ea typeface="DejaVu Sans"/>
                <a:cs typeface="Calibri" panose="020F0502020204030204" pitchFamily="34" charset="0"/>
              </a:rPr>
              <a:t>FER</a:t>
            </a:r>
            <a:endParaRPr lang="it-IT" sz="1400" b="0" strike="noStrike" spc="-1" dirty="0">
              <a:latin typeface="Calibri" panose="020F0502020204030204" pitchFamily="34" charset="0"/>
              <a:cs typeface="Calibri" panose="020F0502020204030204" pitchFamily="34" charset="0"/>
            </a:endParaRPr>
          </a:p>
        </p:txBody>
      </p:sp>
      <p:sp>
        <p:nvSpPr>
          <p:cNvPr id="235" name="TextBox 65">
            <a:extLst>
              <a:ext uri="{FF2B5EF4-FFF2-40B4-BE49-F238E27FC236}">
                <a16:creationId xmlns:a16="http://schemas.microsoft.com/office/drawing/2014/main" id="{5F8872FB-EA2F-9512-C246-9386E4E53D1D}"/>
              </a:ext>
            </a:extLst>
          </p:cNvPr>
          <p:cNvSpPr/>
          <p:nvPr/>
        </p:nvSpPr>
        <p:spPr>
          <a:xfrm>
            <a:off x="5007037" y="3354084"/>
            <a:ext cx="44907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FER</a:t>
            </a:r>
            <a:endParaRPr lang="it-IT" sz="1400" b="0" strike="noStrike" spc="-1" dirty="0">
              <a:latin typeface="Calibri" panose="020F0502020204030204" pitchFamily="34" charset="0"/>
              <a:cs typeface="Calibri" panose="020F0502020204030204" pitchFamily="34" charset="0"/>
            </a:endParaRPr>
          </a:p>
        </p:txBody>
      </p:sp>
      <p:sp>
        <p:nvSpPr>
          <p:cNvPr id="236" name="TextBox 65">
            <a:extLst>
              <a:ext uri="{FF2B5EF4-FFF2-40B4-BE49-F238E27FC236}">
                <a16:creationId xmlns:a16="http://schemas.microsoft.com/office/drawing/2014/main" id="{BB153099-4C97-7A4D-63D7-5093FDA38C7E}"/>
              </a:ext>
            </a:extLst>
          </p:cNvPr>
          <p:cNvSpPr/>
          <p:nvPr/>
        </p:nvSpPr>
        <p:spPr>
          <a:xfrm>
            <a:off x="6223696" y="3354084"/>
            <a:ext cx="44907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FER</a:t>
            </a:r>
            <a:endParaRPr lang="it-IT" sz="1400" b="0" strike="noStrike" spc="-1" dirty="0">
              <a:latin typeface="Calibri" panose="020F0502020204030204" pitchFamily="34" charset="0"/>
              <a:cs typeface="Calibri" panose="020F0502020204030204" pitchFamily="34" charset="0"/>
            </a:endParaRPr>
          </a:p>
        </p:txBody>
      </p:sp>
      <p:sp>
        <p:nvSpPr>
          <p:cNvPr id="237" name="TextBox 65">
            <a:extLst>
              <a:ext uri="{FF2B5EF4-FFF2-40B4-BE49-F238E27FC236}">
                <a16:creationId xmlns:a16="http://schemas.microsoft.com/office/drawing/2014/main" id="{07D7263B-C4B4-0951-CB97-D7BE78DD6437}"/>
              </a:ext>
            </a:extLst>
          </p:cNvPr>
          <p:cNvSpPr/>
          <p:nvPr/>
        </p:nvSpPr>
        <p:spPr>
          <a:xfrm>
            <a:off x="7545093" y="3361704"/>
            <a:ext cx="44907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FER</a:t>
            </a:r>
            <a:endParaRPr lang="it-IT" sz="1400" b="0" strike="noStrike" spc="-1" dirty="0">
              <a:latin typeface="Calibri" panose="020F0502020204030204" pitchFamily="34" charset="0"/>
              <a:cs typeface="Calibri" panose="020F0502020204030204" pitchFamily="34" charset="0"/>
            </a:endParaRPr>
          </a:p>
        </p:txBody>
      </p:sp>
      <p:sp>
        <p:nvSpPr>
          <p:cNvPr id="238" name="TextBox 5">
            <a:extLst>
              <a:ext uri="{FF2B5EF4-FFF2-40B4-BE49-F238E27FC236}">
                <a16:creationId xmlns:a16="http://schemas.microsoft.com/office/drawing/2014/main" id="{EC40AC42-9972-F420-A926-AD780B6C8217}"/>
              </a:ext>
            </a:extLst>
          </p:cNvPr>
          <p:cNvSpPr/>
          <p:nvPr/>
        </p:nvSpPr>
        <p:spPr>
          <a:xfrm>
            <a:off x="3668765" y="5136616"/>
            <a:ext cx="613158"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Route</a:t>
            </a:r>
            <a:endParaRPr lang="it-IT" sz="1400" b="0" strike="noStrike" spc="-1" dirty="0">
              <a:latin typeface="Calibri" panose="020F0502020204030204" pitchFamily="34" charset="0"/>
              <a:cs typeface="Calibri" panose="020F0502020204030204" pitchFamily="34" charset="0"/>
            </a:endParaRPr>
          </a:p>
        </p:txBody>
      </p:sp>
      <p:sp>
        <p:nvSpPr>
          <p:cNvPr id="239" name="TextBox 67">
            <a:extLst>
              <a:ext uri="{FF2B5EF4-FFF2-40B4-BE49-F238E27FC236}">
                <a16:creationId xmlns:a16="http://schemas.microsoft.com/office/drawing/2014/main" id="{CF4C25B6-FD10-3CBC-DF95-62E521C1A4C8}"/>
              </a:ext>
            </a:extLst>
          </p:cNvPr>
          <p:cNvSpPr/>
          <p:nvPr/>
        </p:nvSpPr>
        <p:spPr>
          <a:xfrm>
            <a:off x="4954481" y="5160296"/>
            <a:ext cx="510759"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Path</a:t>
            </a:r>
            <a:endParaRPr lang="it-IT" sz="1400" b="0" strike="noStrike" spc="-1" dirty="0">
              <a:latin typeface="Calibri" panose="020F0502020204030204" pitchFamily="34" charset="0"/>
              <a:cs typeface="Calibri" panose="020F0502020204030204" pitchFamily="34" charset="0"/>
            </a:endParaRPr>
          </a:p>
        </p:txBody>
      </p:sp>
      <p:sp>
        <p:nvSpPr>
          <p:cNvPr id="240" name="TextBox 68">
            <a:extLst>
              <a:ext uri="{FF2B5EF4-FFF2-40B4-BE49-F238E27FC236}">
                <a16:creationId xmlns:a16="http://schemas.microsoft.com/office/drawing/2014/main" id="{4D8866EA-BEDD-6587-E866-A7B8E321219A}"/>
              </a:ext>
            </a:extLst>
          </p:cNvPr>
          <p:cNvSpPr/>
          <p:nvPr/>
        </p:nvSpPr>
        <p:spPr>
          <a:xfrm>
            <a:off x="6178331" y="5154079"/>
            <a:ext cx="92665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Trajectory</a:t>
            </a:r>
            <a:endParaRPr lang="it-IT" sz="1400" b="0" strike="noStrike" spc="-1" dirty="0">
              <a:latin typeface="Calibri" panose="020F0502020204030204" pitchFamily="34" charset="0"/>
              <a:cs typeface="Calibri" panose="020F0502020204030204" pitchFamily="34" charset="0"/>
            </a:endParaRPr>
          </a:p>
        </p:txBody>
      </p:sp>
      <p:sp>
        <p:nvSpPr>
          <p:cNvPr id="241" name="TextBox 68">
            <a:extLst>
              <a:ext uri="{FF2B5EF4-FFF2-40B4-BE49-F238E27FC236}">
                <a16:creationId xmlns:a16="http://schemas.microsoft.com/office/drawing/2014/main" id="{DBD1ADDB-5E64-689A-2447-4328DC6E02B8}"/>
              </a:ext>
            </a:extLst>
          </p:cNvPr>
          <p:cNvSpPr/>
          <p:nvPr/>
        </p:nvSpPr>
        <p:spPr>
          <a:xfrm>
            <a:off x="7461965" y="5140760"/>
            <a:ext cx="932608"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Trajectory</a:t>
            </a:r>
            <a:endParaRPr lang="it-IT" sz="1400" b="0" strike="noStrike" spc="-1" dirty="0">
              <a:latin typeface="Calibri" panose="020F0502020204030204" pitchFamily="34" charset="0"/>
              <a:cs typeface="Calibri" panose="020F0502020204030204" pitchFamily="34" charset="0"/>
            </a:endParaRPr>
          </a:p>
        </p:txBody>
      </p:sp>
      <p:cxnSp>
        <p:nvCxnSpPr>
          <p:cNvPr id="242" name="Straight Arrow Connector 241">
            <a:extLst>
              <a:ext uri="{FF2B5EF4-FFF2-40B4-BE49-F238E27FC236}">
                <a16:creationId xmlns:a16="http://schemas.microsoft.com/office/drawing/2014/main" id="{4EFD74E6-F884-6820-1350-C8AAFD3012AB}"/>
              </a:ext>
            </a:extLst>
          </p:cNvPr>
          <p:cNvCxnSpPr>
            <a:cxnSpLocks/>
          </p:cNvCxnSpPr>
          <p:nvPr/>
        </p:nvCxnSpPr>
        <p:spPr>
          <a:xfrm>
            <a:off x="3718158" y="5090526"/>
            <a:ext cx="0" cy="457324"/>
          </a:xfrm>
          <a:prstGeom prst="straightConnector1">
            <a:avLst/>
          </a:prstGeom>
          <a:noFill/>
          <a:ln w="285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43" name="TextBox 67">
            <a:extLst>
              <a:ext uri="{FF2B5EF4-FFF2-40B4-BE49-F238E27FC236}">
                <a16:creationId xmlns:a16="http://schemas.microsoft.com/office/drawing/2014/main" id="{885E0EAB-9344-BD2B-EE69-281573E14F54}"/>
              </a:ext>
            </a:extLst>
          </p:cNvPr>
          <p:cNvSpPr/>
          <p:nvPr/>
        </p:nvSpPr>
        <p:spPr>
          <a:xfrm>
            <a:off x="8860940" y="5137970"/>
            <a:ext cx="902554"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sz="1400" spc="-1" dirty="0">
                <a:solidFill>
                  <a:srgbClr val="000000"/>
                </a:solidFill>
                <a:latin typeface="Calibri" panose="020F0502020204030204" pitchFamily="34" charset="0"/>
                <a:ea typeface="DejaVu Sans"/>
                <a:cs typeface="Calibri" panose="020F0502020204030204" pitchFamily="34" charset="0"/>
              </a:rPr>
              <a:t>Response</a:t>
            </a:r>
            <a:endParaRPr lang="it-IT" sz="1400" b="0" strike="noStrike" spc="-1" dirty="0">
              <a:latin typeface="Calibri" panose="020F0502020204030204" pitchFamily="34" charset="0"/>
              <a:cs typeface="Calibri" panose="020F0502020204030204" pitchFamily="34" charset="0"/>
            </a:endParaRPr>
          </a:p>
        </p:txBody>
      </p:sp>
      <p:cxnSp>
        <p:nvCxnSpPr>
          <p:cNvPr id="244" name="Straight Arrow Connector 243">
            <a:extLst>
              <a:ext uri="{FF2B5EF4-FFF2-40B4-BE49-F238E27FC236}">
                <a16:creationId xmlns:a16="http://schemas.microsoft.com/office/drawing/2014/main" id="{CE3E9C63-EFFB-F760-BA20-4CB64399A0BC}"/>
              </a:ext>
            </a:extLst>
          </p:cNvPr>
          <p:cNvCxnSpPr>
            <a:cxnSpLocks/>
          </p:cNvCxnSpPr>
          <p:nvPr/>
        </p:nvCxnSpPr>
        <p:spPr>
          <a:xfrm flipH="1">
            <a:off x="8831753" y="3323154"/>
            <a:ext cx="3062" cy="754880"/>
          </a:xfrm>
          <a:prstGeom prst="straightConnector1">
            <a:avLst/>
          </a:prstGeom>
          <a:noFill/>
          <a:ln w="285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245" name="Straight Arrow Connector 244">
            <a:extLst>
              <a:ext uri="{FF2B5EF4-FFF2-40B4-BE49-F238E27FC236}">
                <a16:creationId xmlns:a16="http://schemas.microsoft.com/office/drawing/2014/main" id="{C9EB562A-257E-4C10-2C46-BA576854E7E3}"/>
              </a:ext>
            </a:extLst>
          </p:cNvPr>
          <p:cNvCxnSpPr>
            <a:cxnSpLocks/>
          </p:cNvCxnSpPr>
          <p:nvPr/>
        </p:nvCxnSpPr>
        <p:spPr>
          <a:xfrm>
            <a:off x="9091403" y="4502199"/>
            <a:ext cx="1504227" cy="0"/>
          </a:xfrm>
          <a:prstGeom prst="straightConnector1">
            <a:avLst/>
          </a:prstGeom>
          <a:noFill/>
          <a:ln w="285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46" name="TextBox 67">
            <a:extLst>
              <a:ext uri="{FF2B5EF4-FFF2-40B4-BE49-F238E27FC236}">
                <a16:creationId xmlns:a16="http://schemas.microsoft.com/office/drawing/2014/main" id="{2D5800AE-0A84-1D39-BC4A-DB5E09BD00A8}"/>
              </a:ext>
            </a:extLst>
          </p:cNvPr>
          <p:cNvSpPr/>
          <p:nvPr/>
        </p:nvSpPr>
        <p:spPr>
          <a:xfrm>
            <a:off x="9676125" y="4179426"/>
            <a:ext cx="691412"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Command</a:t>
            </a:r>
            <a:endParaRPr lang="it-IT" sz="1400" b="0" strike="noStrike" spc="-1" dirty="0">
              <a:latin typeface="Calibri" panose="020F0502020204030204" pitchFamily="34" charset="0"/>
              <a:cs typeface="Calibri" panose="020F0502020204030204" pitchFamily="34" charset="0"/>
            </a:endParaRPr>
          </a:p>
        </p:txBody>
      </p:sp>
      <p:sp>
        <p:nvSpPr>
          <p:cNvPr id="247" name="TextBox 67">
            <a:extLst>
              <a:ext uri="{FF2B5EF4-FFF2-40B4-BE49-F238E27FC236}">
                <a16:creationId xmlns:a16="http://schemas.microsoft.com/office/drawing/2014/main" id="{0ADC67E6-6DA4-9F0F-DDC9-4717825EBBC8}"/>
              </a:ext>
            </a:extLst>
          </p:cNvPr>
          <p:cNvSpPr/>
          <p:nvPr/>
        </p:nvSpPr>
        <p:spPr>
          <a:xfrm>
            <a:off x="9746076" y="4586378"/>
            <a:ext cx="879706"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Response</a:t>
            </a:r>
            <a:endParaRPr lang="it-IT" sz="1400" b="0" strike="noStrike" spc="-1" dirty="0">
              <a:latin typeface="Calibri" panose="020F0502020204030204" pitchFamily="34" charset="0"/>
              <a:cs typeface="Calibri" panose="020F0502020204030204" pitchFamily="34" charset="0"/>
            </a:endParaRPr>
          </a:p>
        </p:txBody>
      </p:sp>
      <p:sp>
        <p:nvSpPr>
          <p:cNvPr id="248" name="TextBox 67">
            <a:extLst>
              <a:ext uri="{FF2B5EF4-FFF2-40B4-BE49-F238E27FC236}">
                <a16:creationId xmlns:a16="http://schemas.microsoft.com/office/drawing/2014/main" id="{492DC52A-66D0-4EA9-B2BA-24614AA21BC5}"/>
              </a:ext>
            </a:extLst>
          </p:cNvPr>
          <p:cNvSpPr/>
          <p:nvPr/>
        </p:nvSpPr>
        <p:spPr>
          <a:xfrm>
            <a:off x="8839964" y="3464861"/>
            <a:ext cx="879706"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Response</a:t>
            </a:r>
            <a:endParaRPr lang="it-IT" sz="1400" b="0" strike="noStrike" spc="-1" dirty="0">
              <a:latin typeface="Calibri" panose="020F0502020204030204" pitchFamily="34" charset="0"/>
              <a:cs typeface="Calibri" panose="020F0502020204030204" pitchFamily="34" charset="0"/>
            </a:endParaRPr>
          </a:p>
        </p:txBody>
      </p:sp>
      <p:cxnSp>
        <p:nvCxnSpPr>
          <p:cNvPr id="249" name="Straight Connector 248">
            <a:extLst>
              <a:ext uri="{FF2B5EF4-FFF2-40B4-BE49-F238E27FC236}">
                <a16:creationId xmlns:a16="http://schemas.microsoft.com/office/drawing/2014/main" id="{E18FA9E2-10EC-1801-B3B9-4CC43CF1E781}"/>
              </a:ext>
            </a:extLst>
          </p:cNvPr>
          <p:cNvCxnSpPr>
            <a:cxnSpLocks/>
          </p:cNvCxnSpPr>
          <p:nvPr/>
        </p:nvCxnSpPr>
        <p:spPr>
          <a:xfrm>
            <a:off x="9065356" y="2684822"/>
            <a:ext cx="1565110" cy="9094"/>
          </a:xfrm>
          <a:prstGeom prst="line">
            <a:avLst/>
          </a:prstGeom>
          <a:noFill/>
          <a:ln w="28575">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cxnSp>
        <p:nvCxnSpPr>
          <p:cNvPr id="250" name="Straight Arrow Connector 249">
            <a:extLst>
              <a:ext uri="{FF2B5EF4-FFF2-40B4-BE49-F238E27FC236}">
                <a16:creationId xmlns:a16="http://schemas.microsoft.com/office/drawing/2014/main" id="{8877B9B9-5E6D-BB32-E2E6-6248430D485C}"/>
              </a:ext>
            </a:extLst>
          </p:cNvPr>
          <p:cNvCxnSpPr>
            <a:cxnSpLocks/>
          </p:cNvCxnSpPr>
          <p:nvPr/>
        </p:nvCxnSpPr>
        <p:spPr>
          <a:xfrm>
            <a:off x="9081513" y="4889757"/>
            <a:ext cx="1563090" cy="4203"/>
          </a:xfrm>
          <a:prstGeom prst="straightConnector1">
            <a:avLst/>
          </a:prstGeom>
          <a:noFill/>
          <a:ln w="285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251" name="TextBox 67">
            <a:extLst>
              <a:ext uri="{FF2B5EF4-FFF2-40B4-BE49-F238E27FC236}">
                <a16:creationId xmlns:a16="http://schemas.microsoft.com/office/drawing/2014/main" id="{32A599BD-D623-80A0-3BE4-E6AC665A26F8}"/>
              </a:ext>
            </a:extLst>
          </p:cNvPr>
          <p:cNvSpPr/>
          <p:nvPr/>
        </p:nvSpPr>
        <p:spPr>
          <a:xfrm>
            <a:off x="10094949" y="3639870"/>
            <a:ext cx="400457"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Alert</a:t>
            </a:r>
            <a:endParaRPr lang="it-IT" sz="1400" b="0" strike="noStrike" spc="-1" dirty="0">
              <a:latin typeface="Calibri" panose="020F0502020204030204" pitchFamily="34" charset="0"/>
              <a:cs typeface="Calibri" panose="020F0502020204030204" pitchFamily="34" charset="0"/>
            </a:endParaRPr>
          </a:p>
        </p:txBody>
      </p:sp>
      <p:cxnSp>
        <p:nvCxnSpPr>
          <p:cNvPr id="252" name="Straight Connector 251">
            <a:extLst>
              <a:ext uri="{FF2B5EF4-FFF2-40B4-BE49-F238E27FC236}">
                <a16:creationId xmlns:a16="http://schemas.microsoft.com/office/drawing/2014/main" id="{E12A9D4F-0278-1E56-3C14-CF587DB5ADC3}"/>
              </a:ext>
            </a:extLst>
          </p:cNvPr>
          <p:cNvCxnSpPr/>
          <p:nvPr/>
        </p:nvCxnSpPr>
        <p:spPr>
          <a:xfrm flipV="1">
            <a:off x="3995750" y="4834558"/>
            <a:ext cx="767739" cy="4"/>
          </a:xfrm>
          <a:prstGeom prst="line">
            <a:avLst/>
          </a:prstGeom>
          <a:noFill/>
          <a:ln w="285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253" name="Straight Connector 252">
            <a:extLst>
              <a:ext uri="{FF2B5EF4-FFF2-40B4-BE49-F238E27FC236}">
                <a16:creationId xmlns:a16="http://schemas.microsoft.com/office/drawing/2014/main" id="{920A31AE-2356-AF9C-E4AA-0C53B619F623}"/>
              </a:ext>
            </a:extLst>
          </p:cNvPr>
          <p:cNvCxnSpPr/>
          <p:nvPr/>
        </p:nvCxnSpPr>
        <p:spPr>
          <a:xfrm flipV="1">
            <a:off x="3995198" y="4201131"/>
            <a:ext cx="767739" cy="4"/>
          </a:xfrm>
          <a:prstGeom prst="line">
            <a:avLst/>
          </a:prstGeom>
          <a:noFill/>
          <a:ln w="285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54" name="TextBox 5">
            <a:extLst>
              <a:ext uri="{FF2B5EF4-FFF2-40B4-BE49-F238E27FC236}">
                <a16:creationId xmlns:a16="http://schemas.microsoft.com/office/drawing/2014/main" id="{6A29BAEC-0E67-4DAC-4B08-5B22BAB978DF}"/>
              </a:ext>
            </a:extLst>
          </p:cNvPr>
          <p:cNvSpPr/>
          <p:nvPr/>
        </p:nvSpPr>
        <p:spPr>
          <a:xfrm>
            <a:off x="4084025" y="4578442"/>
            <a:ext cx="555258"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Road</a:t>
            </a:r>
          </a:p>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State</a:t>
            </a:r>
            <a:endParaRPr lang="it-IT" sz="1400" b="0" strike="noStrike" spc="-1" dirty="0">
              <a:latin typeface="Calibri" panose="020F0502020204030204" pitchFamily="34" charset="0"/>
              <a:cs typeface="Calibri" panose="020F0502020204030204" pitchFamily="34" charset="0"/>
            </a:endParaRPr>
          </a:p>
        </p:txBody>
      </p:sp>
      <p:cxnSp>
        <p:nvCxnSpPr>
          <p:cNvPr id="255" name="Straight Connector 254">
            <a:extLst>
              <a:ext uri="{FF2B5EF4-FFF2-40B4-BE49-F238E27FC236}">
                <a16:creationId xmlns:a16="http://schemas.microsoft.com/office/drawing/2014/main" id="{0C2CE6CD-D15B-7DA6-0F5E-8FE0B4A5D444}"/>
              </a:ext>
            </a:extLst>
          </p:cNvPr>
          <p:cNvCxnSpPr/>
          <p:nvPr/>
        </p:nvCxnSpPr>
        <p:spPr>
          <a:xfrm flipV="1">
            <a:off x="5225110" y="4834558"/>
            <a:ext cx="767739" cy="4"/>
          </a:xfrm>
          <a:prstGeom prst="line">
            <a:avLst/>
          </a:prstGeom>
          <a:noFill/>
          <a:ln w="285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256" name="Straight Connector 255">
            <a:extLst>
              <a:ext uri="{FF2B5EF4-FFF2-40B4-BE49-F238E27FC236}">
                <a16:creationId xmlns:a16="http://schemas.microsoft.com/office/drawing/2014/main" id="{B1FBAFFB-FBD1-8E35-6C48-31BE6F6B595F}"/>
              </a:ext>
            </a:extLst>
          </p:cNvPr>
          <p:cNvCxnSpPr/>
          <p:nvPr/>
        </p:nvCxnSpPr>
        <p:spPr>
          <a:xfrm flipV="1">
            <a:off x="5224558" y="4201131"/>
            <a:ext cx="767739" cy="4"/>
          </a:xfrm>
          <a:prstGeom prst="line">
            <a:avLst/>
          </a:prstGeom>
          <a:noFill/>
          <a:ln w="285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57" name="TextBox 5">
            <a:extLst>
              <a:ext uri="{FF2B5EF4-FFF2-40B4-BE49-F238E27FC236}">
                <a16:creationId xmlns:a16="http://schemas.microsoft.com/office/drawing/2014/main" id="{5E52EA83-545E-967A-17D3-C586FD744028}"/>
              </a:ext>
            </a:extLst>
          </p:cNvPr>
          <p:cNvSpPr/>
          <p:nvPr/>
        </p:nvSpPr>
        <p:spPr>
          <a:xfrm>
            <a:off x="5347251" y="4578442"/>
            <a:ext cx="555258"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Road</a:t>
            </a:r>
          </a:p>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State</a:t>
            </a:r>
            <a:endParaRPr lang="it-IT" sz="1400" b="0" strike="noStrike" spc="-1" dirty="0">
              <a:latin typeface="Calibri" panose="020F0502020204030204" pitchFamily="34" charset="0"/>
              <a:cs typeface="Calibri" panose="020F0502020204030204" pitchFamily="34" charset="0"/>
            </a:endParaRPr>
          </a:p>
        </p:txBody>
      </p:sp>
      <p:cxnSp>
        <p:nvCxnSpPr>
          <p:cNvPr id="258" name="Straight Connector 257">
            <a:extLst>
              <a:ext uri="{FF2B5EF4-FFF2-40B4-BE49-F238E27FC236}">
                <a16:creationId xmlns:a16="http://schemas.microsoft.com/office/drawing/2014/main" id="{E0E70F47-3E70-7B44-52DF-1CC72F2D5E60}"/>
              </a:ext>
            </a:extLst>
          </p:cNvPr>
          <p:cNvCxnSpPr/>
          <p:nvPr/>
        </p:nvCxnSpPr>
        <p:spPr>
          <a:xfrm flipV="1">
            <a:off x="6495110" y="4844718"/>
            <a:ext cx="767739" cy="4"/>
          </a:xfrm>
          <a:prstGeom prst="line">
            <a:avLst/>
          </a:prstGeom>
          <a:noFill/>
          <a:ln w="285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259" name="Straight Connector 258">
            <a:extLst>
              <a:ext uri="{FF2B5EF4-FFF2-40B4-BE49-F238E27FC236}">
                <a16:creationId xmlns:a16="http://schemas.microsoft.com/office/drawing/2014/main" id="{279075BF-F3C0-2A2A-F308-710623937B1F}"/>
              </a:ext>
            </a:extLst>
          </p:cNvPr>
          <p:cNvCxnSpPr/>
          <p:nvPr/>
        </p:nvCxnSpPr>
        <p:spPr>
          <a:xfrm flipV="1">
            <a:off x="6494558" y="4211291"/>
            <a:ext cx="767739" cy="4"/>
          </a:xfrm>
          <a:prstGeom prst="line">
            <a:avLst/>
          </a:prstGeom>
          <a:noFill/>
          <a:ln w="285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60" name="TextBox 5">
            <a:extLst>
              <a:ext uri="{FF2B5EF4-FFF2-40B4-BE49-F238E27FC236}">
                <a16:creationId xmlns:a16="http://schemas.microsoft.com/office/drawing/2014/main" id="{9C0EBE09-1DBC-FDCC-B4EA-CC52F9A20FF4}"/>
              </a:ext>
            </a:extLst>
          </p:cNvPr>
          <p:cNvSpPr/>
          <p:nvPr/>
        </p:nvSpPr>
        <p:spPr>
          <a:xfrm>
            <a:off x="6610824" y="4580135"/>
            <a:ext cx="555258"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Road</a:t>
            </a:r>
          </a:p>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State</a:t>
            </a:r>
            <a:endParaRPr lang="it-IT" sz="1400" b="0" strike="noStrike" spc="-1" dirty="0">
              <a:latin typeface="Calibri" panose="020F0502020204030204" pitchFamily="34" charset="0"/>
              <a:cs typeface="Calibri" panose="020F0502020204030204" pitchFamily="34" charset="0"/>
            </a:endParaRPr>
          </a:p>
        </p:txBody>
      </p:sp>
      <p:cxnSp>
        <p:nvCxnSpPr>
          <p:cNvPr id="261" name="Straight Connector 260">
            <a:extLst>
              <a:ext uri="{FF2B5EF4-FFF2-40B4-BE49-F238E27FC236}">
                <a16:creationId xmlns:a16="http://schemas.microsoft.com/office/drawing/2014/main" id="{DD00E901-95BE-56E3-E40B-F7CECD5484CE}"/>
              </a:ext>
            </a:extLst>
          </p:cNvPr>
          <p:cNvCxnSpPr/>
          <p:nvPr/>
        </p:nvCxnSpPr>
        <p:spPr>
          <a:xfrm flipV="1">
            <a:off x="7765110" y="4865038"/>
            <a:ext cx="767739" cy="4"/>
          </a:xfrm>
          <a:prstGeom prst="line">
            <a:avLst/>
          </a:prstGeom>
          <a:noFill/>
          <a:ln w="285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262" name="Straight Connector 261">
            <a:extLst>
              <a:ext uri="{FF2B5EF4-FFF2-40B4-BE49-F238E27FC236}">
                <a16:creationId xmlns:a16="http://schemas.microsoft.com/office/drawing/2014/main" id="{6DD81457-2247-52B9-073D-6A157BCC1D4F}"/>
              </a:ext>
            </a:extLst>
          </p:cNvPr>
          <p:cNvCxnSpPr/>
          <p:nvPr/>
        </p:nvCxnSpPr>
        <p:spPr>
          <a:xfrm flipV="1">
            <a:off x="7784878" y="4302731"/>
            <a:ext cx="767739" cy="4"/>
          </a:xfrm>
          <a:prstGeom prst="line">
            <a:avLst/>
          </a:prstGeom>
          <a:noFill/>
          <a:ln w="285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63" name="TextBox 5">
            <a:extLst>
              <a:ext uri="{FF2B5EF4-FFF2-40B4-BE49-F238E27FC236}">
                <a16:creationId xmlns:a16="http://schemas.microsoft.com/office/drawing/2014/main" id="{553590E2-D5A0-B622-5FA0-63C6B40EF149}"/>
              </a:ext>
            </a:extLst>
          </p:cNvPr>
          <p:cNvSpPr/>
          <p:nvPr/>
        </p:nvSpPr>
        <p:spPr>
          <a:xfrm>
            <a:off x="7897758" y="4610615"/>
            <a:ext cx="555258"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Road</a:t>
            </a:r>
          </a:p>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State</a:t>
            </a:r>
            <a:endParaRPr lang="it-IT" sz="1400" b="0" strike="noStrike" spc="-1" dirty="0">
              <a:latin typeface="Calibri" panose="020F0502020204030204" pitchFamily="34" charset="0"/>
              <a:cs typeface="Calibri" panose="020F0502020204030204" pitchFamily="34" charset="0"/>
            </a:endParaRPr>
          </a:p>
        </p:txBody>
      </p:sp>
      <p:sp>
        <p:nvSpPr>
          <p:cNvPr id="264" name="TextBox 68">
            <a:extLst>
              <a:ext uri="{FF2B5EF4-FFF2-40B4-BE49-F238E27FC236}">
                <a16:creationId xmlns:a16="http://schemas.microsoft.com/office/drawing/2014/main" id="{2B27ADC8-51F1-BD73-69AE-837234A70B6D}"/>
              </a:ext>
            </a:extLst>
          </p:cNvPr>
          <p:cNvSpPr/>
          <p:nvPr/>
        </p:nvSpPr>
        <p:spPr>
          <a:xfrm>
            <a:off x="7727792" y="3996128"/>
            <a:ext cx="93449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Trajectory</a:t>
            </a:r>
            <a:endParaRPr lang="it-IT" sz="1400" b="0" strike="noStrike" spc="-1" dirty="0">
              <a:latin typeface="Calibri" panose="020F0502020204030204" pitchFamily="34" charset="0"/>
              <a:cs typeface="Calibri" panose="020F0502020204030204" pitchFamily="34" charset="0"/>
            </a:endParaRPr>
          </a:p>
        </p:txBody>
      </p:sp>
      <p:sp>
        <p:nvSpPr>
          <p:cNvPr id="265" name="TextBox 67">
            <a:extLst>
              <a:ext uri="{FF2B5EF4-FFF2-40B4-BE49-F238E27FC236}">
                <a16:creationId xmlns:a16="http://schemas.microsoft.com/office/drawing/2014/main" id="{8899A49A-578F-E366-347F-BA33F3EAA0DA}"/>
              </a:ext>
            </a:extLst>
          </p:cNvPr>
          <p:cNvSpPr/>
          <p:nvPr/>
        </p:nvSpPr>
        <p:spPr>
          <a:xfrm>
            <a:off x="5360881" y="3899386"/>
            <a:ext cx="510759"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Path</a:t>
            </a:r>
            <a:endParaRPr lang="it-IT" sz="1400" b="0" strike="noStrike" spc="-1" dirty="0">
              <a:latin typeface="Calibri" panose="020F0502020204030204" pitchFamily="34" charset="0"/>
              <a:cs typeface="Calibri" panose="020F0502020204030204" pitchFamily="34" charset="0"/>
            </a:endParaRPr>
          </a:p>
        </p:txBody>
      </p:sp>
      <p:sp>
        <p:nvSpPr>
          <p:cNvPr id="266" name="TextBox 68">
            <a:extLst>
              <a:ext uri="{FF2B5EF4-FFF2-40B4-BE49-F238E27FC236}">
                <a16:creationId xmlns:a16="http://schemas.microsoft.com/office/drawing/2014/main" id="{0FC5796A-E8D9-833F-F054-6C40D4681076}"/>
              </a:ext>
            </a:extLst>
          </p:cNvPr>
          <p:cNvSpPr/>
          <p:nvPr/>
        </p:nvSpPr>
        <p:spPr>
          <a:xfrm>
            <a:off x="6412024" y="3904093"/>
            <a:ext cx="92665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Trajectory</a:t>
            </a:r>
            <a:endParaRPr lang="it-IT" sz="1400" b="0" strike="noStrike" spc="-1" dirty="0">
              <a:latin typeface="Calibri" panose="020F0502020204030204" pitchFamily="34" charset="0"/>
              <a:cs typeface="Calibri" panose="020F0502020204030204" pitchFamily="34" charset="0"/>
            </a:endParaRPr>
          </a:p>
        </p:txBody>
      </p:sp>
      <p:sp>
        <p:nvSpPr>
          <p:cNvPr id="267" name="Rectangle 56">
            <a:extLst>
              <a:ext uri="{FF2B5EF4-FFF2-40B4-BE49-F238E27FC236}">
                <a16:creationId xmlns:a16="http://schemas.microsoft.com/office/drawing/2014/main" id="{DB7B6227-CC3F-FE81-9618-A1CB5601C071}"/>
              </a:ext>
            </a:extLst>
          </p:cNvPr>
          <p:cNvSpPr/>
          <p:nvPr/>
        </p:nvSpPr>
        <p:spPr>
          <a:xfrm>
            <a:off x="3468164" y="5532136"/>
            <a:ext cx="5623232" cy="43128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600" b="0" strike="noStrike" spc="-1">
                <a:solidFill>
                  <a:srgbClr val="000000"/>
                </a:solidFill>
                <a:latin typeface="Calibri"/>
                <a:ea typeface="DejaVu Sans"/>
              </a:rPr>
              <a:t>Decision Recorder</a:t>
            </a:r>
            <a:endParaRPr lang="it-IT" sz="1600" b="0" strike="noStrike" spc="-1">
              <a:latin typeface="Arial"/>
            </a:endParaRPr>
          </a:p>
        </p:txBody>
      </p:sp>
      <p:sp>
        <p:nvSpPr>
          <p:cNvPr id="279" name="Rectangle 28">
            <a:extLst>
              <a:ext uri="{FF2B5EF4-FFF2-40B4-BE49-F238E27FC236}">
                <a16:creationId xmlns:a16="http://schemas.microsoft.com/office/drawing/2014/main" id="{DB76C059-2A20-D047-282A-0B3FB499DE07}"/>
              </a:ext>
            </a:extLst>
          </p:cNvPr>
          <p:cNvSpPr/>
          <p:nvPr/>
        </p:nvSpPr>
        <p:spPr>
          <a:xfrm>
            <a:off x="10585224" y="4351551"/>
            <a:ext cx="808200" cy="1026000"/>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Motion Actuation Subsystem </a:t>
            </a:r>
            <a:endParaRPr lang="it-IT" sz="1400" b="0" strike="noStrike" spc="-1" dirty="0">
              <a:latin typeface="Calibri" panose="020F0502020204030204" pitchFamily="34" charset="0"/>
              <a:cs typeface="Calibri" panose="020F0502020204030204" pitchFamily="34" charset="0"/>
            </a:endParaRPr>
          </a:p>
        </p:txBody>
      </p:sp>
      <p:cxnSp>
        <p:nvCxnSpPr>
          <p:cNvPr id="280" name="Straight Arrow Connector 279">
            <a:extLst>
              <a:ext uri="{FF2B5EF4-FFF2-40B4-BE49-F238E27FC236}">
                <a16:creationId xmlns:a16="http://schemas.microsoft.com/office/drawing/2014/main" id="{31D0F0B6-E08E-21A2-9ED5-3A8DD179B6EB}"/>
              </a:ext>
            </a:extLst>
          </p:cNvPr>
          <p:cNvCxnSpPr>
            <a:cxnSpLocks/>
          </p:cNvCxnSpPr>
          <p:nvPr/>
        </p:nvCxnSpPr>
        <p:spPr>
          <a:xfrm>
            <a:off x="8865346" y="5097824"/>
            <a:ext cx="0" cy="457324"/>
          </a:xfrm>
          <a:prstGeom prst="straightConnector1">
            <a:avLst/>
          </a:prstGeom>
          <a:noFill/>
          <a:ln w="285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81" name="Straight Arrow Connector 280">
            <a:extLst>
              <a:ext uri="{FF2B5EF4-FFF2-40B4-BE49-F238E27FC236}">
                <a16:creationId xmlns:a16="http://schemas.microsoft.com/office/drawing/2014/main" id="{FAFBF7BA-A254-0C0A-61FD-3C25A804400B}"/>
              </a:ext>
            </a:extLst>
          </p:cNvPr>
          <p:cNvCxnSpPr>
            <a:cxnSpLocks/>
          </p:cNvCxnSpPr>
          <p:nvPr/>
        </p:nvCxnSpPr>
        <p:spPr>
          <a:xfrm>
            <a:off x="6244058" y="5106533"/>
            <a:ext cx="0" cy="457324"/>
          </a:xfrm>
          <a:prstGeom prst="straightConnector1">
            <a:avLst/>
          </a:prstGeom>
          <a:noFill/>
          <a:ln w="285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82" name="Straight Connector 281">
            <a:extLst>
              <a:ext uri="{FF2B5EF4-FFF2-40B4-BE49-F238E27FC236}">
                <a16:creationId xmlns:a16="http://schemas.microsoft.com/office/drawing/2014/main" id="{A857D347-C97D-87A0-3A7C-D11C0F62257D}"/>
              </a:ext>
            </a:extLst>
          </p:cNvPr>
          <p:cNvCxnSpPr>
            <a:cxnSpLocks/>
          </p:cNvCxnSpPr>
          <p:nvPr/>
        </p:nvCxnSpPr>
        <p:spPr>
          <a:xfrm flipV="1">
            <a:off x="7778719" y="3950081"/>
            <a:ext cx="2938837" cy="1"/>
          </a:xfrm>
          <a:prstGeom prst="line">
            <a:avLst/>
          </a:prstGeom>
          <a:noFill/>
          <a:ln w="285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283" name="Rectangle 53">
            <a:extLst>
              <a:ext uri="{FF2B5EF4-FFF2-40B4-BE49-F238E27FC236}">
                <a16:creationId xmlns:a16="http://schemas.microsoft.com/office/drawing/2014/main" id="{3AAE5A33-0871-3ACB-45DF-AE34A87F1303}"/>
              </a:ext>
            </a:extLst>
          </p:cNvPr>
          <p:cNvSpPr/>
          <p:nvPr/>
        </p:nvSpPr>
        <p:spPr>
          <a:xfrm>
            <a:off x="10597824" y="3079614"/>
            <a:ext cx="795600" cy="1181339"/>
          </a:xfrm>
          <a:prstGeom prst="rect">
            <a:avLst/>
          </a:prstGeom>
          <a:solidFill>
            <a:srgbClr val="00B0F0"/>
          </a:solidFill>
          <a:ln>
            <a:solidFill>
              <a:srgbClr val="325490"/>
            </a:solidFill>
            <a:headEnd type="arrow" w="med" len="med"/>
            <a:tailEnd type="arrow" w="med" len="med"/>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Environment Sensing Subsystem</a:t>
            </a:r>
            <a:endParaRPr lang="it-IT" sz="1400" b="0" strike="noStrike" spc="-1" dirty="0">
              <a:latin typeface="Calibri" panose="020F0502020204030204" pitchFamily="34" charset="0"/>
              <a:cs typeface="Calibri" panose="020F0502020204030204" pitchFamily="34" charset="0"/>
            </a:endParaRPr>
          </a:p>
        </p:txBody>
      </p:sp>
      <p:sp>
        <p:nvSpPr>
          <p:cNvPr id="284" name="Rectangle 28">
            <a:extLst>
              <a:ext uri="{FF2B5EF4-FFF2-40B4-BE49-F238E27FC236}">
                <a16:creationId xmlns:a16="http://schemas.microsoft.com/office/drawing/2014/main" id="{705507E4-86B9-0AF4-6284-24B19FE7A548}"/>
              </a:ext>
            </a:extLst>
          </p:cNvPr>
          <p:cNvSpPr/>
          <p:nvPr/>
        </p:nvSpPr>
        <p:spPr>
          <a:xfrm>
            <a:off x="10606531" y="2351453"/>
            <a:ext cx="766561" cy="660960"/>
          </a:xfrm>
          <a:prstGeom prst="rect">
            <a:avLst/>
          </a:prstGeom>
          <a:solidFill>
            <a:schemeClr val="accent5">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 lIns="90000" tIns="45000" rIns="90000" bIns="45000" anchor="ctr">
            <a:noAutofit/>
          </a:bodyPr>
          <a:lstStyle/>
          <a:p>
            <a:pPr algn="ctr">
              <a:lnSpc>
                <a:spcPct val="100000"/>
              </a:lnSpc>
              <a:buNone/>
            </a:pPr>
            <a:r>
              <a:rPr lang="en-GB" sz="1400" b="0" strike="noStrike" spc="-1" dirty="0">
                <a:solidFill>
                  <a:schemeClr val="bg1"/>
                </a:solidFill>
                <a:latin typeface="Calibri" panose="020F0502020204030204" pitchFamily="34" charset="0"/>
                <a:ea typeface="DejaVu Sans"/>
                <a:cs typeface="Calibri" panose="020F0502020204030204" pitchFamily="34" charset="0"/>
              </a:rPr>
              <a:t>Remote AMSs</a:t>
            </a:r>
            <a:endParaRPr lang="it-IT" sz="1400" b="0" strike="noStrike" spc="-1" dirty="0">
              <a:solidFill>
                <a:schemeClr val="bg1"/>
              </a:solidFill>
              <a:latin typeface="Calibri" panose="020F0502020204030204" pitchFamily="34" charset="0"/>
              <a:cs typeface="Calibri" panose="020F0502020204030204" pitchFamily="34" charset="0"/>
            </a:endParaRPr>
          </a:p>
        </p:txBody>
      </p:sp>
      <p:sp>
        <p:nvSpPr>
          <p:cNvPr id="285" name="TextBox 4">
            <a:extLst>
              <a:ext uri="{FF2B5EF4-FFF2-40B4-BE49-F238E27FC236}">
                <a16:creationId xmlns:a16="http://schemas.microsoft.com/office/drawing/2014/main" id="{A8BCC661-2DA8-C065-28A9-94ED471AD143}"/>
              </a:ext>
            </a:extLst>
          </p:cNvPr>
          <p:cNvSpPr/>
          <p:nvPr/>
        </p:nvSpPr>
        <p:spPr>
          <a:xfrm>
            <a:off x="9378170" y="2426340"/>
            <a:ext cx="131394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Environment </a:t>
            </a:r>
            <a:endParaRPr lang="it-IT" sz="1400" b="0" strike="noStrike" spc="-1" dirty="0">
              <a:latin typeface="Calibri" panose="020F0502020204030204" pitchFamily="34" charset="0"/>
              <a:cs typeface="Calibri" panose="020F0502020204030204" pitchFamily="34" charset="0"/>
            </a:endParaRPr>
          </a:p>
          <a:p>
            <a:pPr algn="ctr">
              <a:lnSpc>
                <a:spcPct val="100000"/>
              </a:lnSpc>
              <a:buNone/>
            </a:pPr>
            <a:r>
              <a:rPr lang="en-GB" sz="1400" b="0" strike="noStrike" spc="-1" dirty="0">
                <a:solidFill>
                  <a:srgbClr val="000000"/>
                </a:solidFill>
                <a:latin typeface="Calibri" panose="020F0502020204030204" pitchFamily="34" charset="0"/>
                <a:ea typeface="DejaVu Sans"/>
                <a:cs typeface="Calibri" panose="020F0502020204030204" pitchFamily="34" charset="0"/>
              </a:rPr>
              <a:t>Representation</a:t>
            </a:r>
            <a:endParaRPr lang="it-IT" sz="1400" b="0" strike="noStrike" spc="-1" dirty="0">
              <a:latin typeface="Calibri" panose="020F0502020204030204" pitchFamily="34" charset="0"/>
              <a:cs typeface="Calibri" panose="020F0502020204030204" pitchFamily="34" charset="0"/>
            </a:endParaRPr>
          </a:p>
        </p:txBody>
      </p:sp>
      <p:sp>
        <p:nvSpPr>
          <p:cNvPr id="286" name="Straight Arrow Connector 7">
            <a:extLst>
              <a:ext uri="{FF2B5EF4-FFF2-40B4-BE49-F238E27FC236}">
                <a16:creationId xmlns:a16="http://schemas.microsoft.com/office/drawing/2014/main" id="{C1BBF287-6081-611E-AEDD-4C13E957D5C3}"/>
              </a:ext>
            </a:extLst>
          </p:cNvPr>
          <p:cNvSpPr/>
          <p:nvPr/>
        </p:nvSpPr>
        <p:spPr>
          <a:xfrm>
            <a:off x="2005982" y="4174953"/>
            <a:ext cx="1479600" cy="360"/>
          </a:xfrm>
          <a:custGeom>
            <a:avLst/>
            <a:gdLst/>
            <a:ahLst/>
            <a:cxnLst/>
            <a:rect l="l" t="t" r="r" b="b"/>
            <a:pathLst>
              <a:path w="21600" h="21600">
                <a:moveTo>
                  <a:pt x="0" y="0"/>
                </a:moveTo>
                <a:lnTo>
                  <a:pt x="21600" y="21600"/>
                </a:lnTo>
              </a:path>
            </a:pathLst>
          </a:custGeom>
          <a:noFill/>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287" name="Straight Arrow Connector 7">
            <a:extLst>
              <a:ext uri="{FF2B5EF4-FFF2-40B4-BE49-F238E27FC236}">
                <a16:creationId xmlns:a16="http://schemas.microsoft.com/office/drawing/2014/main" id="{8069A2ED-741E-08F6-292D-FC5D9B75C8BA}"/>
              </a:ext>
            </a:extLst>
          </p:cNvPr>
          <p:cNvSpPr/>
          <p:nvPr/>
        </p:nvSpPr>
        <p:spPr>
          <a:xfrm>
            <a:off x="2001623" y="4745379"/>
            <a:ext cx="1479600" cy="360"/>
          </a:xfrm>
          <a:custGeom>
            <a:avLst/>
            <a:gdLst/>
            <a:ahLst/>
            <a:cxnLst/>
            <a:rect l="l" t="t" r="r" b="b"/>
            <a:pathLst>
              <a:path w="21600" h="21600">
                <a:moveTo>
                  <a:pt x="0" y="0"/>
                </a:moveTo>
                <a:lnTo>
                  <a:pt x="21600" y="21600"/>
                </a:lnTo>
              </a:path>
            </a:pathLst>
          </a:custGeom>
          <a:noFill/>
          <a:ln w="285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txBody>
          <a:bodyPr/>
          <a:lstStyle/>
          <a:p>
            <a:endParaRPr lang="en-150"/>
          </a:p>
        </p:txBody>
      </p:sp>
      <p:sp>
        <p:nvSpPr>
          <p:cNvPr id="288" name="TextBox 67">
            <a:extLst>
              <a:ext uri="{FF2B5EF4-FFF2-40B4-BE49-F238E27FC236}">
                <a16:creationId xmlns:a16="http://schemas.microsoft.com/office/drawing/2014/main" id="{0E98AACC-9D09-0C82-94AB-B2BD128AE270}"/>
              </a:ext>
            </a:extLst>
          </p:cNvPr>
          <p:cNvSpPr/>
          <p:nvPr/>
        </p:nvSpPr>
        <p:spPr>
          <a:xfrm>
            <a:off x="2235480" y="3930293"/>
            <a:ext cx="932669"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HCI-AMS </a:t>
            </a:r>
          </a:p>
          <a:p>
            <a:pPr>
              <a:lnSpc>
                <a:spcPct val="100000"/>
              </a:lnSpc>
              <a:buNone/>
            </a:pPr>
            <a:r>
              <a:rPr lang="en-US" sz="1400" b="0" strike="noStrike" spc="-1" dirty="0">
                <a:solidFill>
                  <a:srgbClr val="000000"/>
                </a:solidFill>
                <a:latin typeface="Calibri" panose="020F0502020204030204" pitchFamily="34" charset="0"/>
                <a:ea typeface="DejaVu Sans"/>
                <a:cs typeface="Calibri" panose="020F0502020204030204" pitchFamily="34" charset="0"/>
              </a:rPr>
              <a:t>Command</a:t>
            </a:r>
            <a:endParaRPr lang="it-IT" sz="1400" b="0" strike="noStrike" spc="-1" dirty="0">
              <a:latin typeface="Calibri" panose="020F0502020204030204" pitchFamily="34" charset="0"/>
              <a:cs typeface="Calibri" panose="020F0502020204030204" pitchFamily="34" charset="0"/>
            </a:endParaRPr>
          </a:p>
        </p:txBody>
      </p:sp>
      <p:sp>
        <p:nvSpPr>
          <p:cNvPr id="289" name="TextBox 67">
            <a:extLst>
              <a:ext uri="{FF2B5EF4-FFF2-40B4-BE49-F238E27FC236}">
                <a16:creationId xmlns:a16="http://schemas.microsoft.com/office/drawing/2014/main" id="{F2D5F4DC-6A1E-C8C8-3BF4-BAB86438B83C}"/>
              </a:ext>
            </a:extLst>
          </p:cNvPr>
          <p:cNvSpPr/>
          <p:nvPr/>
        </p:nvSpPr>
        <p:spPr>
          <a:xfrm>
            <a:off x="2248878" y="4486230"/>
            <a:ext cx="889259"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it-IT" sz="1400" b="0" strike="noStrike" spc="-1" dirty="0">
                <a:latin typeface="Calibri" panose="020F0502020204030204" pitchFamily="34" charset="0"/>
                <a:cs typeface="Calibri" panose="020F0502020204030204" pitchFamily="34" charset="0"/>
              </a:rPr>
              <a:t>AMV-HCI </a:t>
            </a:r>
          </a:p>
          <a:p>
            <a:pPr>
              <a:lnSpc>
                <a:spcPct val="100000"/>
              </a:lnSpc>
              <a:buNone/>
            </a:pPr>
            <a:r>
              <a:rPr lang="it-IT" sz="1400" b="0" strike="noStrike" spc="-1" dirty="0" err="1">
                <a:latin typeface="Calibri" panose="020F0502020204030204" pitchFamily="34" charset="0"/>
                <a:cs typeface="Calibri" panose="020F0502020204030204" pitchFamily="34" charset="0"/>
              </a:rPr>
              <a:t>Response</a:t>
            </a:r>
            <a:endParaRPr lang="it-IT" sz="1400" b="0" strike="noStrike" spc="-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2057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4E88-BF69-CEA6-5CCE-DC084EBC8DAE}"/>
              </a:ext>
            </a:extLst>
          </p:cNvPr>
          <p:cNvSpPr>
            <a:spLocks noGrp="1"/>
          </p:cNvSpPr>
          <p:nvPr>
            <p:ph type="title"/>
          </p:nvPr>
        </p:nvSpPr>
        <p:spPr/>
        <p:txBody>
          <a:bodyPr>
            <a:normAutofit/>
          </a:bodyPr>
          <a:lstStyle/>
          <a:p>
            <a:r>
              <a:rPr lang="en-US" dirty="0">
                <a:effectLst/>
                <a:ea typeface="SimSun" panose="02010600030101010101" pitchFamily="2" charset="-122"/>
              </a:rPr>
              <a:t>3. </a:t>
            </a:r>
            <a:r>
              <a:rPr lang="x-none" dirty="0">
                <a:effectLst/>
                <a:ea typeface="SimSun" panose="02010600030101010101" pitchFamily="2" charset="-122"/>
              </a:rPr>
              <a:t>I/O Data of </a:t>
            </a:r>
            <a:r>
              <a:rPr lang="en-US" dirty="0"/>
              <a:t>Autonomous Motion Subsystem</a:t>
            </a:r>
            <a:endParaRPr lang="en-150" dirty="0"/>
          </a:p>
        </p:txBody>
      </p:sp>
      <p:sp>
        <p:nvSpPr>
          <p:cNvPr id="3" name="Date Placeholder 2">
            <a:extLst>
              <a:ext uri="{FF2B5EF4-FFF2-40B4-BE49-F238E27FC236}">
                <a16:creationId xmlns:a16="http://schemas.microsoft.com/office/drawing/2014/main" id="{D0267DC8-2655-B090-D3BB-52F1C9206445}"/>
              </a:ext>
            </a:extLst>
          </p:cNvPr>
          <p:cNvSpPr>
            <a:spLocks noGrp="1"/>
          </p:cNvSpPr>
          <p:nvPr>
            <p:ph type="dt" sz="half" idx="10"/>
          </p:nvPr>
        </p:nvSpPr>
        <p:spPr/>
        <p:txBody>
          <a:bodyPr/>
          <a:lstStyle/>
          <a:p>
            <a:fld id="{42AC49D9-311B-4A4C-B975-9A6E535768C4}" type="datetime5">
              <a:rPr lang="en-US" smtClean="0"/>
              <a:t>23-Aug-1</a:t>
            </a:fld>
            <a:endParaRPr lang="en-US" dirty="0"/>
          </a:p>
        </p:txBody>
      </p:sp>
      <p:sp>
        <p:nvSpPr>
          <p:cNvPr id="4" name="Slide Number Placeholder 3">
            <a:extLst>
              <a:ext uri="{FF2B5EF4-FFF2-40B4-BE49-F238E27FC236}">
                <a16:creationId xmlns:a16="http://schemas.microsoft.com/office/drawing/2014/main" id="{3813017D-21A4-2124-5BE9-8C5BEE9926A2}"/>
              </a:ext>
            </a:extLst>
          </p:cNvPr>
          <p:cNvSpPr>
            <a:spLocks noGrp="1"/>
          </p:cNvSpPr>
          <p:nvPr>
            <p:ph type="sldNum" sz="quarter" idx="12"/>
          </p:nvPr>
        </p:nvSpPr>
        <p:spPr/>
        <p:txBody>
          <a:bodyPr/>
          <a:lstStyle/>
          <a:p>
            <a:fld id="{D57F1E4F-1CFF-5643-939E-217C01CDF565}" type="slidenum">
              <a:rPr lang="en-US" smtClean="0"/>
              <a:pPr/>
              <a:t>35</a:t>
            </a:fld>
            <a:endParaRPr lang="en-US" dirty="0"/>
          </a:p>
        </p:txBody>
      </p:sp>
      <p:graphicFrame>
        <p:nvGraphicFramePr>
          <p:cNvPr id="5" name="Table 4">
            <a:extLst>
              <a:ext uri="{FF2B5EF4-FFF2-40B4-BE49-F238E27FC236}">
                <a16:creationId xmlns:a16="http://schemas.microsoft.com/office/drawing/2014/main" id="{2ABEE73E-3B51-A32C-1671-4BE2047EF3BD}"/>
              </a:ext>
            </a:extLst>
          </p:cNvPr>
          <p:cNvGraphicFramePr>
            <a:graphicFrameLocks noGrp="1"/>
          </p:cNvGraphicFramePr>
          <p:nvPr>
            <p:extLst>
              <p:ext uri="{D42A27DB-BD31-4B8C-83A1-F6EECF244321}">
                <p14:modId xmlns:p14="http://schemas.microsoft.com/office/powerpoint/2010/main" val="767253005"/>
              </p:ext>
            </p:extLst>
          </p:nvPr>
        </p:nvGraphicFramePr>
        <p:xfrm>
          <a:off x="1166732" y="2232932"/>
          <a:ext cx="11025268" cy="2743200"/>
        </p:xfrm>
        <a:graphic>
          <a:graphicData uri="http://schemas.openxmlformats.org/drawingml/2006/table">
            <a:tbl>
              <a:tblPr firstRow="1" firstCol="1" bandRow="1">
                <a:tableStyleId>{F5AB1C69-6EDB-4FF4-983F-18BD219EF322}</a:tableStyleId>
              </a:tblPr>
              <a:tblGrid>
                <a:gridCol w="3304630">
                  <a:extLst>
                    <a:ext uri="{9D8B030D-6E8A-4147-A177-3AD203B41FA5}">
                      <a16:colId xmlns:a16="http://schemas.microsoft.com/office/drawing/2014/main" val="897598685"/>
                    </a:ext>
                  </a:extLst>
                </a:gridCol>
                <a:gridCol w="2922215">
                  <a:extLst>
                    <a:ext uri="{9D8B030D-6E8A-4147-A177-3AD203B41FA5}">
                      <a16:colId xmlns:a16="http://schemas.microsoft.com/office/drawing/2014/main" val="943771631"/>
                    </a:ext>
                  </a:extLst>
                </a:gridCol>
                <a:gridCol w="4798423">
                  <a:extLst>
                    <a:ext uri="{9D8B030D-6E8A-4147-A177-3AD203B41FA5}">
                      <a16:colId xmlns:a16="http://schemas.microsoft.com/office/drawing/2014/main" val="2592927444"/>
                    </a:ext>
                  </a:extLst>
                </a:gridCol>
              </a:tblGrid>
              <a:tr h="0">
                <a:tc>
                  <a:txBody>
                    <a:bodyPr/>
                    <a:lstStyle/>
                    <a:p>
                      <a:pPr algn="ctr"/>
                      <a:r>
                        <a:rPr lang="en-GB" sz="1800" dirty="0">
                          <a:effectLst/>
                          <a:latin typeface="Calibri" panose="020F0502020204030204" pitchFamily="34" charset="0"/>
                          <a:cs typeface="Calibri" panose="020F0502020204030204" pitchFamily="34" charset="0"/>
                        </a:rPr>
                        <a:t>Input data</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tc>
                  <a:txBody>
                    <a:bodyPr/>
                    <a:lstStyle/>
                    <a:p>
                      <a:pPr algn="ctr"/>
                      <a:r>
                        <a:rPr lang="en-GB" sz="1800" dirty="0">
                          <a:effectLst/>
                          <a:latin typeface="Calibri" panose="020F0502020204030204" pitchFamily="34" charset="0"/>
                          <a:cs typeface="Calibri" panose="020F0502020204030204" pitchFamily="34" charset="0"/>
                        </a:rPr>
                        <a:t>From</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tc>
                  <a:txBody>
                    <a:bodyPr/>
                    <a:lstStyle/>
                    <a:p>
                      <a:pPr algn="ctr"/>
                      <a:r>
                        <a:rPr lang="en-GB" sz="1800" dirty="0">
                          <a:effectLst/>
                          <a:latin typeface="Calibri" panose="020F0502020204030204" pitchFamily="34" charset="0"/>
                          <a:cs typeface="Calibri" panose="020F0502020204030204" pitchFamily="34" charset="0"/>
                        </a:rPr>
                        <a:t>Comment</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2896771931"/>
                  </a:ext>
                </a:extLst>
              </a:tr>
              <a:tr h="0">
                <a:tc>
                  <a:txBody>
                    <a:bodyPr/>
                    <a:lstStyle/>
                    <a:p>
                      <a:r>
                        <a:rPr lang="en-GB" sz="1800">
                          <a:effectLst/>
                          <a:latin typeface="Calibri" panose="020F0502020204030204" pitchFamily="34" charset="0"/>
                          <a:cs typeface="Calibri" panose="020F0502020204030204" pitchFamily="34" charset="0"/>
                        </a:rPr>
                        <a:t>Command from HCI</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Human-CAV Interaction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Human commands, e.g., “take me home”</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82571429"/>
                  </a:ext>
                </a:extLst>
              </a:tr>
              <a:tr h="0">
                <a:tc>
                  <a:txBody>
                    <a:bodyPr/>
                    <a:lstStyle/>
                    <a:p>
                      <a:r>
                        <a:rPr lang="en-GB" sz="1800">
                          <a:effectLst/>
                          <a:latin typeface="Calibri" panose="020F0502020204030204" pitchFamily="34" charset="0"/>
                          <a:cs typeface="Calibri" panose="020F0502020204030204" pitchFamily="34" charset="0"/>
                        </a:rPr>
                        <a:t>Basic Environment Representation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Environment Sensing Subsystem</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CAV’s Environment representation.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286352277"/>
                  </a:ext>
                </a:extLst>
              </a:tr>
              <a:tr h="0">
                <a:tc>
                  <a:txBody>
                    <a:bodyPr/>
                    <a:lstStyle/>
                    <a:p>
                      <a:r>
                        <a:rPr lang="en-GB" sz="1800">
                          <a:effectLst/>
                          <a:latin typeface="Calibri" panose="020F0502020204030204" pitchFamily="34" charset="0"/>
                          <a:cs typeface="Calibri" panose="020F0502020204030204" pitchFamily="34" charset="0"/>
                        </a:rPr>
                        <a:t>Other V2X Data</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Other CAVs</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Other CAVs and vehicles, and roadside units.</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993793186"/>
                  </a:ext>
                </a:extLst>
              </a:tr>
              <a:tr h="0">
                <a:tc>
                  <a:txBody>
                    <a:bodyPr/>
                    <a:lstStyle/>
                    <a:p>
                      <a:r>
                        <a:rPr lang="en-GB" sz="1800">
                          <a:effectLst/>
                          <a:latin typeface="Calibri" panose="020F0502020204030204" pitchFamily="34" charset="0"/>
                          <a:cs typeface="Calibri" panose="020F0502020204030204" pitchFamily="34" charset="0"/>
                        </a:rPr>
                        <a:t>Feedback from MAS</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Motion Actuation Subsystem</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1800" dirty="0">
                          <a:effectLst/>
                          <a:latin typeface="Calibri" panose="020F0502020204030204" pitchFamily="34" charset="0"/>
                          <a:cs typeface="Calibri" panose="020F0502020204030204" pitchFamily="34" charset="0"/>
                        </a:rPr>
                        <a:t>CAV’s response to Command.</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416915153"/>
                  </a:ext>
                </a:extLst>
              </a:tr>
              <a:tr h="0">
                <a:tc>
                  <a:txBody>
                    <a:bodyPr/>
                    <a:lstStyle/>
                    <a:p>
                      <a:pPr algn="ctr"/>
                      <a:r>
                        <a:rPr lang="en-GB" sz="1800" dirty="0">
                          <a:solidFill>
                            <a:schemeClr val="bg1"/>
                          </a:solidFill>
                          <a:effectLst/>
                          <a:latin typeface="Calibri" panose="020F0502020204030204" pitchFamily="34" charset="0"/>
                          <a:cs typeface="Calibri" panose="020F0502020204030204" pitchFamily="34" charset="0"/>
                        </a:rPr>
                        <a:t>Output data</a:t>
                      </a:r>
                      <a:endParaRPr lang="it-IT" sz="1800" dirty="0">
                        <a:solidFill>
                          <a:schemeClr val="bg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tc>
                  <a:txBody>
                    <a:bodyPr/>
                    <a:lstStyle/>
                    <a:p>
                      <a:pPr algn="ctr"/>
                      <a:r>
                        <a:rPr lang="en-GB" sz="1800" dirty="0">
                          <a:solidFill>
                            <a:schemeClr val="bg1"/>
                          </a:solidFill>
                          <a:effectLst/>
                          <a:latin typeface="Calibri" panose="020F0502020204030204" pitchFamily="34" charset="0"/>
                          <a:cs typeface="Calibri" panose="020F0502020204030204" pitchFamily="34" charset="0"/>
                        </a:rPr>
                        <a:t>To</a:t>
                      </a:r>
                      <a:endParaRPr lang="it-IT" sz="1800" dirty="0">
                        <a:solidFill>
                          <a:schemeClr val="bg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tc>
                  <a:txBody>
                    <a:bodyPr/>
                    <a:lstStyle/>
                    <a:p>
                      <a:pPr algn="ctr"/>
                      <a:r>
                        <a:rPr lang="en-GB" sz="1800" dirty="0">
                          <a:solidFill>
                            <a:schemeClr val="bg1"/>
                          </a:solidFill>
                          <a:effectLst/>
                          <a:latin typeface="Calibri" panose="020F0502020204030204" pitchFamily="34" charset="0"/>
                          <a:cs typeface="Calibri" panose="020F0502020204030204" pitchFamily="34" charset="0"/>
                        </a:rPr>
                        <a:t>Comment</a:t>
                      </a:r>
                      <a:endParaRPr lang="it-IT" sz="1800" dirty="0">
                        <a:solidFill>
                          <a:schemeClr val="bg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3409079881"/>
                  </a:ext>
                </a:extLst>
              </a:tr>
              <a:tr h="0">
                <a:tc>
                  <a:txBody>
                    <a:bodyPr/>
                    <a:lstStyle/>
                    <a:p>
                      <a:r>
                        <a:rPr lang="en-GB" sz="1800">
                          <a:effectLst/>
                          <a:latin typeface="Calibri" panose="020F0502020204030204" pitchFamily="34" charset="0"/>
                          <a:cs typeface="Calibri" panose="020F0502020204030204" pitchFamily="34" charset="0"/>
                        </a:rPr>
                        <a:t>Response to HCI</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Human-CAV Interaction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1800">
                          <a:effectLst/>
                          <a:latin typeface="Calibri" panose="020F0502020204030204" pitchFamily="34" charset="0"/>
                          <a:cs typeface="Calibri" panose="020F0502020204030204" pitchFamily="34" charset="0"/>
                        </a:rPr>
                        <a:t>MAS’s response to AMS Command</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636420497"/>
                  </a:ext>
                </a:extLst>
              </a:tr>
              <a:tr h="0">
                <a:tc>
                  <a:txBody>
                    <a:bodyPr/>
                    <a:lstStyle/>
                    <a:p>
                      <a:r>
                        <a:rPr lang="en-GB" sz="1800">
                          <a:effectLst/>
                          <a:latin typeface="Calibri" panose="020F0502020204030204" pitchFamily="34" charset="0"/>
                          <a:cs typeface="Calibri" panose="020F0502020204030204" pitchFamily="34" charset="0"/>
                        </a:rPr>
                        <a:t>Command to MAS</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Motion Actuation Subsystem</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1800" dirty="0">
                          <a:effectLst/>
                          <a:latin typeface="Calibri" panose="020F0502020204030204" pitchFamily="34" charset="0"/>
                          <a:cs typeface="Calibri" panose="020F0502020204030204" pitchFamily="34" charset="0"/>
                        </a:rPr>
                        <a:t>Macro-instructions, e.g., “in 5s assume this State”.</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4119526686"/>
                  </a:ext>
                </a:extLst>
              </a:tr>
              <a:tr h="0">
                <a:tc>
                  <a:txBody>
                    <a:bodyPr/>
                    <a:lstStyle/>
                    <a:p>
                      <a:r>
                        <a:rPr lang="en-GB" sz="1800">
                          <a:effectLst/>
                          <a:latin typeface="Calibri" panose="020F0502020204030204" pitchFamily="34" charset="0"/>
                          <a:cs typeface="Calibri" panose="020F0502020204030204" pitchFamily="34" charset="0"/>
                        </a:rPr>
                        <a:t>Full Environment Representation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Other CAVs</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1800" dirty="0">
                          <a:effectLst/>
                          <a:latin typeface="Calibri" panose="020F0502020204030204" pitchFamily="34" charset="0"/>
                          <a:cs typeface="Calibri" panose="020F0502020204030204" pitchFamily="34" charset="0"/>
                        </a:rPr>
                        <a:t>For information to other CAVs</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102278405"/>
                  </a:ext>
                </a:extLst>
              </a:tr>
            </a:tbl>
          </a:graphicData>
        </a:graphic>
      </p:graphicFrame>
      <p:sp>
        <p:nvSpPr>
          <p:cNvPr id="6" name="Content Placeholder 2">
            <a:extLst>
              <a:ext uri="{FF2B5EF4-FFF2-40B4-BE49-F238E27FC236}">
                <a16:creationId xmlns:a16="http://schemas.microsoft.com/office/drawing/2014/main" id="{882B6A1A-E95B-1D48-62F4-A7B676CA5AF1}"/>
              </a:ext>
            </a:extLst>
          </p:cNvPr>
          <p:cNvSpPr txBox="1">
            <a:spLocks/>
          </p:cNvSpPr>
          <p:nvPr/>
        </p:nvSpPr>
        <p:spPr>
          <a:xfrm>
            <a:off x="1321905" y="6243919"/>
            <a:ext cx="5473342" cy="61408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MPAI welcomes comments and proposals.</a:t>
            </a:r>
          </a:p>
          <a:p>
            <a:pPr marL="0" indent="0">
              <a:buFont typeface="Wingdings 3" charset="2"/>
              <a:buNone/>
            </a:pPr>
            <a:endParaRPr lang="en-GB" dirty="0"/>
          </a:p>
        </p:txBody>
      </p:sp>
    </p:spTree>
    <p:extLst>
      <p:ext uri="{BB962C8B-B14F-4D97-AF65-F5344CB8AC3E}">
        <p14:creationId xmlns:p14="http://schemas.microsoft.com/office/powerpoint/2010/main" val="4165955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FF71-93EB-33C8-30CE-5ECB06D05BC8}"/>
              </a:ext>
            </a:extLst>
          </p:cNvPr>
          <p:cNvSpPr>
            <a:spLocks noGrp="1"/>
          </p:cNvSpPr>
          <p:nvPr>
            <p:ph type="title"/>
          </p:nvPr>
        </p:nvSpPr>
        <p:spPr>
          <a:xfrm>
            <a:off x="1321904" y="228592"/>
            <a:ext cx="10574005" cy="1102665"/>
          </a:xfrm>
        </p:spPr>
        <p:txBody>
          <a:bodyPr>
            <a:normAutofit/>
          </a:bodyPr>
          <a:lstStyle/>
          <a:p>
            <a:r>
              <a:rPr lang="en-US" dirty="0"/>
              <a:t>4. Functions of Autonomous Motion Subsystem’s AIMs</a:t>
            </a:r>
            <a:endParaRPr lang="en-150" dirty="0"/>
          </a:p>
        </p:txBody>
      </p:sp>
      <p:sp>
        <p:nvSpPr>
          <p:cNvPr id="3" name="Date Placeholder 2">
            <a:extLst>
              <a:ext uri="{FF2B5EF4-FFF2-40B4-BE49-F238E27FC236}">
                <a16:creationId xmlns:a16="http://schemas.microsoft.com/office/drawing/2014/main" id="{94807D5E-C16E-40BE-CE7A-3E10C9F119A2}"/>
              </a:ext>
            </a:extLst>
          </p:cNvPr>
          <p:cNvSpPr>
            <a:spLocks noGrp="1"/>
          </p:cNvSpPr>
          <p:nvPr>
            <p:ph type="dt" sz="half" idx="10"/>
          </p:nvPr>
        </p:nvSpPr>
        <p:spPr/>
        <p:txBody>
          <a:bodyPr/>
          <a:lstStyle/>
          <a:p>
            <a:fld id="{42AC49D9-311B-4A4C-B975-9A6E535768C4}" type="datetime5">
              <a:rPr lang="en-US" smtClean="0"/>
              <a:t>23-Aug-1</a:t>
            </a:fld>
            <a:endParaRPr lang="en-US" dirty="0"/>
          </a:p>
        </p:txBody>
      </p:sp>
      <p:sp>
        <p:nvSpPr>
          <p:cNvPr id="4" name="Slide Number Placeholder 3">
            <a:extLst>
              <a:ext uri="{FF2B5EF4-FFF2-40B4-BE49-F238E27FC236}">
                <a16:creationId xmlns:a16="http://schemas.microsoft.com/office/drawing/2014/main" id="{435B0D03-8357-72BE-885A-9A21AAC9EE40}"/>
              </a:ext>
            </a:extLst>
          </p:cNvPr>
          <p:cNvSpPr>
            <a:spLocks noGrp="1"/>
          </p:cNvSpPr>
          <p:nvPr>
            <p:ph type="sldNum" sz="quarter" idx="12"/>
          </p:nvPr>
        </p:nvSpPr>
        <p:spPr>
          <a:xfrm>
            <a:off x="10071545" y="5989474"/>
            <a:ext cx="558914" cy="45719"/>
          </a:xfrm>
        </p:spPr>
        <p:txBody>
          <a:bodyPr/>
          <a:lstStyle/>
          <a:p>
            <a:fld id="{D57F1E4F-1CFF-5643-939E-217C01CDF565}" type="slidenum">
              <a:rPr lang="en-US" smtClean="0"/>
              <a:pPr/>
              <a:t>36</a:t>
            </a:fld>
            <a:endParaRPr lang="en-US" dirty="0"/>
          </a:p>
        </p:txBody>
      </p:sp>
      <p:sp>
        <p:nvSpPr>
          <p:cNvPr id="6" name="Content Placeholder 2">
            <a:extLst>
              <a:ext uri="{FF2B5EF4-FFF2-40B4-BE49-F238E27FC236}">
                <a16:creationId xmlns:a16="http://schemas.microsoft.com/office/drawing/2014/main" id="{92223F37-BCCE-44AA-ECD1-9DBF194E563E}"/>
              </a:ext>
            </a:extLst>
          </p:cNvPr>
          <p:cNvSpPr txBox="1">
            <a:spLocks/>
          </p:cNvSpPr>
          <p:nvPr/>
        </p:nvSpPr>
        <p:spPr>
          <a:xfrm>
            <a:off x="1321905" y="6243919"/>
            <a:ext cx="5473342" cy="61408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MPAI welcomes comments and proposals.</a:t>
            </a:r>
          </a:p>
          <a:p>
            <a:pPr marL="0" indent="0">
              <a:buFont typeface="Wingdings 3" charset="2"/>
              <a:buNone/>
            </a:pPr>
            <a:endParaRPr lang="en-GB" dirty="0"/>
          </a:p>
        </p:txBody>
      </p:sp>
      <p:graphicFrame>
        <p:nvGraphicFramePr>
          <p:cNvPr id="7" name="Table 6">
            <a:extLst>
              <a:ext uri="{FF2B5EF4-FFF2-40B4-BE49-F238E27FC236}">
                <a16:creationId xmlns:a16="http://schemas.microsoft.com/office/drawing/2014/main" id="{5769B98E-6E72-6BAF-DB72-6A912A08ED2C}"/>
              </a:ext>
            </a:extLst>
          </p:cNvPr>
          <p:cNvGraphicFramePr>
            <a:graphicFrameLocks noGrp="1"/>
          </p:cNvGraphicFramePr>
          <p:nvPr>
            <p:extLst>
              <p:ext uri="{D42A27DB-BD31-4B8C-83A1-F6EECF244321}">
                <p14:modId xmlns:p14="http://schemas.microsoft.com/office/powerpoint/2010/main" val="107514299"/>
              </p:ext>
            </p:extLst>
          </p:nvPr>
        </p:nvGraphicFramePr>
        <p:xfrm>
          <a:off x="731520" y="1060265"/>
          <a:ext cx="11459581" cy="5212080"/>
        </p:xfrm>
        <a:graphic>
          <a:graphicData uri="http://schemas.openxmlformats.org/drawingml/2006/table">
            <a:tbl>
              <a:tblPr firstRow="1" firstCol="1" bandRow="1">
                <a:tableStyleId>{5C22544A-7EE6-4342-B048-85BDC9FD1C3A}</a:tableStyleId>
              </a:tblPr>
              <a:tblGrid>
                <a:gridCol w="2381435">
                  <a:extLst>
                    <a:ext uri="{9D8B030D-6E8A-4147-A177-3AD203B41FA5}">
                      <a16:colId xmlns:a16="http://schemas.microsoft.com/office/drawing/2014/main" val="2942908644"/>
                    </a:ext>
                  </a:extLst>
                </a:gridCol>
                <a:gridCol w="9078146">
                  <a:extLst>
                    <a:ext uri="{9D8B030D-6E8A-4147-A177-3AD203B41FA5}">
                      <a16:colId xmlns:a16="http://schemas.microsoft.com/office/drawing/2014/main" val="615444516"/>
                    </a:ext>
                  </a:extLst>
                </a:gridCol>
              </a:tblGrid>
              <a:tr h="0">
                <a:tc>
                  <a:txBody>
                    <a:bodyPr/>
                    <a:lstStyle/>
                    <a:p>
                      <a:pPr algn="ctr"/>
                      <a:r>
                        <a:rPr lang="en-GB" sz="1800" dirty="0">
                          <a:effectLst/>
                          <a:latin typeface="Calibri" panose="020F0502020204030204" pitchFamily="34" charset="0"/>
                          <a:cs typeface="Calibri" panose="020F0502020204030204" pitchFamily="34" charset="0"/>
                        </a:rPr>
                        <a:t>AIM</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tc>
                  <a:txBody>
                    <a:bodyPr/>
                    <a:lstStyle/>
                    <a:p>
                      <a:pPr algn="ctr"/>
                      <a:r>
                        <a:rPr lang="en-GB" sz="1800" dirty="0">
                          <a:effectLst/>
                          <a:latin typeface="Calibri" panose="020F0502020204030204" pitchFamily="34" charset="0"/>
                          <a:cs typeface="Calibri" panose="020F0502020204030204" pitchFamily="34" charset="0"/>
                        </a:rPr>
                        <a:t>Function</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350913034"/>
                  </a:ext>
                </a:extLst>
              </a:tr>
              <a:tr h="0">
                <a:tc>
                  <a:txBody>
                    <a:bodyPr/>
                    <a:lstStyle/>
                    <a:p>
                      <a:r>
                        <a:rPr lang="en-GB" sz="1800">
                          <a:effectLst/>
                          <a:latin typeface="Calibri" panose="020F0502020204030204" pitchFamily="34" charset="0"/>
                          <a:cs typeface="Calibri" panose="020F0502020204030204" pitchFamily="34" charset="0"/>
                        </a:rPr>
                        <a:t>Full Environment Representation Fusion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800">
                          <a:effectLst/>
                          <a:latin typeface="Calibri" panose="020F0502020204030204" pitchFamily="34" charset="0"/>
                          <a:cs typeface="Calibri" panose="020F0502020204030204" pitchFamily="34" charset="0"/>
                        </a:rPr>
                        <a:t>Creates an internal representation of the Environment by fusing infor­mation from itself, CAVs in range and other transmitting units.</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687589614"/>
                  </a:ext>
                </a:extLst>
              </a:tr>
              <a:tr h="0">
                <a:tc>
                  <a:txBody>
                    <a:bodyPr/>
                    <a:lstStyle/>
                    <a:p>
                      <a:r>
                        <a:rPr lang="en-GB" sz="1800">
                          <a:effectLst/>
                          <a:latin typeface="Calibri" panose="020F0502020204030204" pitchFamily="34" charset="0"/>
                          <a:cs typeface="Calibri" panose="020F0502020204030204" pitchFamily="34" charset="0"/>
                        </a:rPr>
                        <a:t>Route Planner</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800">
                          <a:effectLst/>
                          <a:latin typeface="Calibri" panose="020F0502020204030204" pitchFamily="34" charset="0"/>
                          <a:cs typeface="Calibri" panose="020F0502020204030204" pitchFamily="34" charset="0"/>
                        </a:rPr>
                        <a:t>Computes a Route, through a road network, from the current to the target destination.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054339815"/>
                  </a:ext>
                </a:extLst>
              </a:tr>
              <a:tr h="0">
                <a:tc>
                  <a:txBody>
                    <a:bodyPr/>
                    <a:lstStyle/>
                    <a:p>
                      <a:r>
                        <a:rPr lang="en-GB" sz="1800">
                          <a:effectLst/>
                          <a:latin typeface="Calibri" panose="020F0502020204030204" pitchFamily="34" charset="0"/>
                          <a:cs typeface="Calibri" panose="020F0502020204030204" pitchFamily="34" charset="0"/>
                        </a:rPr>
                        <a:t>Path Planner</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800" dirty="0">
                          <a:effectLst/>
                          <a:latin typeface="Calibri" panose="020F0502020204030204" pitchFamily="34" charset="0"/>
                          <a:cs typeface="Calibri" panose="020F0502020204030204" pitchFamily="34" charset="0"/>
                        </a:rPr>
                        <a:t>Generates a set of Paths, considering:</a:t>
                      </a:r>
                      <a:endParaRPr lang="it-IT" sz="1800" dirty="0">
                        <a:effectLst/>
                        <a:latin typeface="Calibri" panose="020F0502020204030204" pitchFamily="34" charset="0"/>
                        <a:cs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cs typeface="Calibri" panose="020F0502020204030204" pitchFamily="34" charset="0"/>
                        </a:rPr>
                        <a:t>The Route.</a:t>
                      </a:r>
                      <a:endParaRPr lang="it-IT" sz="1800" dirty="0">
                        <a:effectLst/>
                        <a:latin typeface="Calibri" panose="020F0502020204030204" pitchFamily="34" charset="0"/>
                        <a:cs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cs typeface="Calibri" panose="020F0502020204030204" pitchFamily="34" charset="0"/>
                        </a:rPr>
                        <a:t>Spatial Attitude.</a:t>
                      </a:r>
                      <a:endParaRPr lang="it-IT" sz="1800" dirty="0">
                        <a:effectLst/>
                        <a:latin typeface="Calibri" panose="020F0502020204030204" pitchFamily="34" charset="0"/>
                        <a:cs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cs typeface="Calibri" panose="020F0502020204030204" pitchFamily="34" charset="0"/>
                        </a:rPr>
                        <a:t>Full Environment Representation.</a:t>
                      </a:r>
                      <a:endParaRPr lang="it-IT" sz="1800" dirty="0">
                        <a:effectLst/>
                        <a:latin typeface="Calibri" panose="020F0502020204030204" pitchFamily="34" charset="0"/>
                        <a:cs typeface="Calibri" panose="020F0502020204030204" pitchFamily="34" charset="0"/>
                      </a:endParaRPr>
                    </a:p>
                    <a:p>
                      <a:pPr marL="342900" lvl="0" indent="-342900" algn="just">
                        <a:buFont typeface="+mj-lt"/>
                        <a:buAutoNum type="arabicPeriod"/>
                      </a:pPr>
                      <a:r>
                        <a:rPr lang="en-GB" sz="1800" dirty="0">
                          <a:effectLst/>
                          <a:latin typeface="Calibri" panose="020F0502020204030204" pitchFamily="34" charset="0"/>
                          <a:cs typeface="Calibri" panose="020F0502020204030204" pitchFamily="34" charset="0"/>
                        </a:rPr>
                        <a:t>Traffic Rules.</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42107940"/>
                  </a:ext>
                </a:extLst>
              </a:tr>
              <a:tr h="0">
                <a:tc>
                  <a:txBody>
                    <a:bodyPr/>
                    <a:lstStyle/>
                    <a:p>
                      <a:r>
                        <a:rPr lang="en-GB" sz="1800">
                          <a:effectLst/>
                          <a:latin typeface="Calibri" panose="020F0502020204030204" pitchFamily="34" charset="0"/>
                          <a:cs typeface="Calibri" panose="020F0502020204030204" pitchFamily="34" charset="0"/>
                        </a:rPr>
                        <a:t>Motion Planner</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800">
                          <a:effectLst/>
                          <a:latin typeface="Calibri" panose="020F0502020204030204" pitchFamily="34" charset="0"/>
                          <a:cs typeface="Calibri" panose="020F0502020204030204" pitchFamily="34" charset="0"/>
                        </a:rPr>
                        <a:t>Defines a Goal and a Trajectory to reach the Goal using the Spatial Attitude satisfying the CAV’s kinematic and dynamic constraints and considering passengers’ comfort.</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671408478"/>
                  </a:ext>
                </a:extLst>
              </a:tr>
              <a:tr h="0">
                <a:tc>
                  <a:txBody>
                    <a:bodyPr/>
                    <a:lstStyle/>
                    <a:p>
                      <a:r>
                        <a:rPr lang="en-GB" sz="1800">
                          <a:effectLst/>
                          <a:latin typeface="Calibri" panose="020F0502020204030204" pitchFamily="34" charset="0"/>
                          <a:cs typeface="Calibri" panose="020F0502020204030204" pitchFamily="34" charset="0"/>
                        </a:rPr>
                        <a:t>Obstacle Avoider</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800">
                          <a:effectLst/>
                          <a:latin typeface="Calibri" panose="020F0502020204030204" pitchFamily="34" charset="0"/>
                          <a:cs typeface="Calibri" panose="020F0502020204030204" pitchFamily="34" charset="0"/>
                        </a:rPr>
                        <a:t>Checks that the Trajectory is compatible with any Alert information. If it is, it passes the Trajectory to the Command Issuer. If it is not, it requests a new Trajectory. If Command Issuer informs Obstacle Avoider that there is an anomalous situation, Obstacle Avoider may issue a “discontinue previous Command” and forward to the next appropriate upstream AIM, possibly including the Route Planner. This may decide to communicate the Road State to the Human-CAV Interaction Subsystem.</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060020642"/>
                  </a:ext>
                </a:extLst>
              </a:tr>
              <a:tr h="0">
                <a:tc>
                  <a:txBody>
                    <a:bodyPr/>
                    <a:lstStyle/>
                    <a:p>
                      <a:r>
                        <a:rPr lang="en-GB" sz="1800" dirty="0">
                          <a:effectLst/>
                          <a:latin typeface="Calibri" panose="020F0502020204030204" pitchFamily="34" charset="0"/>
                          <a:cs typeface="Calibri" panose="020F0502020204030204" pitchFamily="34" charset="0"/>
                        </a:rPr>
                        <a:t>Command Issuer</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800" dirty="0">
                          <a:effectLst/>
                          <a:latin typeface="Calibri" panose="020F0502020204030204" pitchFamily="34" charset="0"/>
                          <a:cs typeface="Calibri" panose="020F0502020204030204" pitchFamily="34" charset="0"/>
                        </a:rPr>
                        <a:t>Instructs the MAS to execute the Trajectory considering the Environment conditions and receives MAS-AMS Responses about the execution. </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29846722"/>
                  </a:ext>
                </a:extLst>
              </a:tr>
            </a:tbl>
          </a:graphicData>
        </a:graphic>
      </p:graphicFrame>
    </p:spTree>
    <p:extLst>
      <p:ext uri="{BB962C8B-B14F-4D97-AF65-F5344CB8AC3E}">
        <p14:creationId xmlns:p14="http://schemas.microsoft.com/office/powerpoint/2010/main" val="4268223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F3B0-9BD3-BB1A-FCA2-4B234B5FB1AC}"/>
              </a:ext>
            </a:extLst>
          </p:cNvPr>
          <p:cNvSpPr>
            <a:spLocks noGrp="1"/>
          </p:cNvSpPr>
          <p:nvPr>
            <p:ph type="title"/>
          </p:nvPr>
        </p:nvSpPr>
        <p:spPr/>
        <p:txBody>
          <a:bodyPr/>
          <a:lstStyle/>
          <a:p>
            <a:r>
              <a:rPr lang="en-US" dirty="0"/>
              <a:t>5. I/O Data of Autonomous Motion Subsystem’s AIMs</a:t>
            </a:r>
            <a:endParaRPr lang="en-150" dirty="0"/>
          </a:p>
        </p:txBody>
      </p:sp>
      <p:sp>
        <p:nvSpPr>
          <p:cNvPr id="3" name="Date Placeholder 2">
            <a:extLst>
              <a:ext uri="{FF2B5EF4-FFF2-40B4-BE49-F238E27FC236}">
                <a16:creationId xmlns:a16="http://schemas.microsoft.com/office/drawing/2014/main" id="{39694EC7-C7D8-F61D-49CB-AE81F19C51DE}"/>
              </a:ext>
            </a:extLst>
          </p:cNvPr>
          <p:cNvSpPr>
            <a:spLocks noGrp="1"/>
          </p:cNvSpPr>
          <p:nvPr>
            <p:ph type="dt" sz="half" idx="10"/>
          </p:nvPr>
        </p:nvSpPr>
        <p:spPr/>
        <p:txBody>
          <a:bodyPr/>
          <a:lstStyle/>
          <a:p>
            <a:fld id="{42AC49D9-311B-4A4C-B975-9A6E535768C4}" type="datetime5">
              <a:rPr lang="en-US" smtClean="0"/>
              <a:t>23-Aug-1</a:t>
            </a:fld>
            <a:endParaRPr lang="en-US" dirty="0"/>
          </a:p>
        </p:txBody>
      </p:sp>
      <p:sp>
        <p:nvSpPr>
          <p:cNvPr id="4" name="Slide Number Placeholder 3">
            <a:extLst>
              <a:ext uri="{FF2B5EF4-FFF2-40B4-BE49-F238E27FC236}">
                <a16:creationId xmlns:a16="http://schemas.microsoft.com/office/drawing/2014/main" id="{CC6BFA57-B682-9601-6709-D8D27590E3C9}"/>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6" name="Content Placeholder 2">
            <a:extLst>
              <a:ext uri="{FF2B5EF4-FFF2-40B4-BE49-F238E27FC236}">
                <a16:creationId xmlns:a16="http://schemas.microsoft.com/office/drawing/2014/main" id="{24B97ECC-913A-AA2C-FF12-00A4855A4069}"/>
              </a:ext>
            </a:extLst>
          </p:cNvPr>
          <p:cNvSpPr txBox="1">
            <a:spLocks/>
          </p:cNvSpPr>
          <p:nvPr/>
        </p:nvSpPr>
        <p:spPr>
          <a:xfrm>
            <a:off x="1321905" y="6243919"/>
            <a:ext cx="5473342" cy="61408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MPAI welcomes comments and proposals.</a:t>
            </a:r>
          </a:p>
          <a:p>
            <a:pPr marL="0" indent="0">
              <a:buFont typeface="Wingdings 3" charset="2"/>
              <a:buNone/>
            </a:pPr>
            <a:endParaRPr lang="en-GB" dirty="0"/>
          </a:p>
        </p:txBody>
      </p:sp>
      <p:graphicFrame>
        <p:nvGraphicFramePr>
          <p:cNvPr id="7" name="Table 6">
            <a:extLst>
              <a:ext uri="{FF2B5EF4-FFF2-40B4-BE49-F238E27FC236}">
                <a16:creationId xmlns:a16="http://schemas.microsoft.com/office/drawing/2014/main" id="{101BB7DE-0170-4295-E509-A06F496D59C2}"/>
              </a:ext>
            </a:extLst>
          </p:cNvPr>
          <p:cNvGraphicFramePr>
            <a:graphicFrameLocks noGrp="1"/>
          </p:cNvGraphicFramePr>
          <p:nvPr>
            <p:extLst>
              <p:ext uri="{D42A27DB-BD31-4B8C-83A1-F6EECF244321}">
                <p14:modId xmlns:p14="http://schemas.microsoft.com/office/powerpoint/2010/main" val="2116785499"/>
              </p:ext>
            </p:extLst>
          </p:nvPr>
        </p:nvGraphicFramePr>
        <p:xfrm>
          <a:off x="888274" y="1464902"/>
          <a:ext cx="10746376" cy="4663440"/>
        </p:xfrm>
        <a:graphic>
          <a:graphicData uri="http://schemas.openxmlformats.org/drawingml/2006/table">
            <a:tbl>
              <a:tblPr firstRow="1" firstCol="1" bandRow="1">
                <a:tableStyleId>{5C22544A-7EE6-4342-B048-85BDC9FD1C3A}</a:tableStyleId>
              </a:tblPr>
              <a:tblGrid>
                <a:gridCol w="2751909">
                  <a:extLst>
                    <a:ext uri="{9D8B030D-6E8A-4147-A177-3AD203B41FA5}">
                      <a16:colId xmlns:a16="http://schemas.microsoft.com/office/drawing/2014/main" val="4164805333"/>
                    </a:ext>
                  </a:extLst>
                </a:gridCol>
                <a:gridCol w="4519748">
                  <a:extLst>
                    <a:ext uri="{9D8B030D-6E8A-4147-A177-3AD203B41FA5}">
                      <a16:colId xmlns:a16="http://schemas.microsoft.com/office/drawing/2014/main" val="3532261009"/>
                    </a:ext>
                  </a:extLst>
                </a:gridCol>
                <a:gridCol w="3474719">
                  <a:extLst>
                    <a:ext uri="{9D8B030D-6E8A-4147-A177-3AD203B41FA5}">
                      <a16:colId xmlns:a16="http://schemas.microsoft.com/office/drawing/2014/main" val="1939912055"/>
                    </a:ext>
                  </a:extLst>
                </a:gridCol>
              </a:tblGrid>
              <a:tr h="179705">
                <a:tc>
                  <a:txBody>
                    <a:bodyPr/>
                    <a:lstStyle/>
                    <a:p>
                      <a:pPr algn="ctr"/>
                      <a:r>
                        <a:rPr lang="en-GB" sz="1800" dirty="0">
                          <a:effectLst/>
                          <a:latin typeface="Calibri" panose="020F0502020204030204" pitchFamily="34" charset="0"/>
                          <a:cs typeface="Calibri" panose="020F0502020204030204" pitchFamily="34" charset="0"/>
                        </a:rPr>
                        <a:t>CAV/AIM</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tc>
                  <a:txBody>
                    <a:bodyPr/>
                    <a:lstStyle/>
                    <a:p>
                      <a:pPr algn="ctr"/>
                      <a:r>
                        <a:rPr lang="en-GB" sz="1800" dirty="0">
                          <a:effectLst/>
                          <a:latin typeface="Calibri" panose="020F0502020204030204" pitchFamily="34" charset="0"/>
                          <a:cs typeface="Calibri" panose="020F0502020204030204" pitchFamily="34" charset="0"/>
                        </a:rPr>
                        <a:t>Input</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tc>
                  <a:txBody>
                    <a:bodyPr/>
                    <a:lstStyle/>
                    <a:p>
                      <a:pPr algn="ctr"/>
                      <a:r>
                        <a:rPr lang="en-GB" sz="1800" dirty="0">
                          <a:effectLst/>
                          <a:latin typeface="Calibri" panose="020F0502020204030204" pitchFamily="34" charset="0"/>
                          <a:cs typeface="Calibri" panose="020F0502020204030204" pitchFamily="34" charset="0"/>
                        </a:rPr>
                        <a:t>Output</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3487361219"/>
                  </a:ext>
                </a:extLst>
              </a:tr>
              <a:tr h="179705">
                <a:tc>
                  <a:txBody>
                    <a:bodyPr/>
                    <a:lstStyle/>
                    <a:p>
                      <a:r>
                        <a:rPr lang="en-GB" sz="1800" dirty="0">
                          <a:effectLst/>
                          <a:latin typeface="Calibri" panose="020F0502020204030204" pitchFamily="34" charset="0"/>
                          <a:cs typeface="Calibri" panose="020F0502020204030204" pitchFamily="34" charset="0"/>
                        </a:rPr>
                        <a:t>Environment Representation Fusion</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r>
                        <a:rPr lang="en-GB" sz="1800">
                          <a:effectLst/>
                          <a:latin typeface="Calibri" panose="020F0502020204030204" pitchFamily="34" charset="0"/>
                          <a:cs typeface="Calibri" panose="020F0502020204030204" pitchFamily="34" charset="0"/>
                        </a:rPr>
                        <a:t>Alert</a:t>
                      </a:r>
                      <a:endParaRPr lang="it-IT" sz="2000">
                        <a:effectLst/>
                        <a:latin typeface="Calibri" panose="020F0502020204030204" pitchFamily="34" charset="0"/>
                        <a:cs typeface="Calibri" panose="020F0502020204030204" pitchFamily="34" charset="0"/>
                      </a:endParaRPr>
                    </a:p>
                    <a:p>
                      <a:r>
                        <a:rPr lang="en-GB" sz="1800">
                          <a:effectLst/>
                          <a:latin typeface="Calibri" panose="020F0502020204030204" pitchFamily="34" charset="0"/>
                          <a:cs typeface="Calibri" panose="020F0502020204030204" pitchFamily="34" charset="0"/>
                        </a:rPr>
                        <a:t>Basic Environment Representations</a:t>
                      </a:r>
                      <a:endParaRPr lang="it-IT" sz="2000">
                        <a:effectLst/>
                        <a:latin typeface="Calibri" panose="020F0502020204030204" pitchFamily="34" charset="0"/>
                        <a:cs typeface="Calibri" panose="020F0502020204030204" pitchFamily="34" charset="0"/>
                      </a:endParaRPr>
                    </a:p>
                    <a:p>
                      <a:r>
                        <a:rPr lang="en-GB" sz="1800">
                          <a:effectLst/>
                          <a:latin typeface="Calibri" panose="020F0502020204030204" pitchFamily="34" charset="0"/>
                          <a:cs typeface="Calibri" panose="020F0502020204030204" pitchFamily="34" charset="0"/>
                        </a:rPr>
                        <a:t>Environment Representations from other CAVs</a:t>
                      </a:r>
                      <a:endParaRPr lang="it-IT" sz="2000">
                        <a:effectLst/>
                        <a:latin typeface="Calibri" panose="020F0502020204030204" pitchFamily="34" charset="0"/>
                        <a:cs typeface="Calibri" panose="020F0502020204030204" pitchFamily="34" charset="0"/>
                      </a:endParaRPr>
                    </a:p>
                    <a:p>
                      <a:r>
                        <a:rPr lang="en-GB" sz="1800">
                          <a:effectLst/>
                          <a:latin typeface="Calibri" panose="020F0502020204030204" pitchFamily="34" charset="0"/>
                          <a:cs typeface="Calibri" panose="020F0502020204030204" pitchFamily="34" charset="0"/>
                        </a:rPr>
                        <a:t>Other data from other CAVs</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Full Environment Representation</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682979873"/>
                  </a:ext>
                </a:extLst>
              </a:tr>
              <a:tr h="179705">
                <a:tc>
                  <a:txBody>
                    <a:bodyPr/>
                    <a:lstStyle/>
                    <a:p>
                      <a:r>
                        <a:rPr lang="en-GB" sz="1800">
                          <a:effectLst/>
                          <a:latin typeface="Calibri" panose="020F0502020204030204" pitchFamily="34" charset="0"/>
                          <a:cs typeface="Calibri" panose="020F0502020204030204" pitchFamily="34" charset="0"/>
                        </a:rPr>
                        <a:t>Route Planner</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r>
                        <a:rPr lang="en-GB" sz="1800">
                          <a:effectLst/>
                          <a:latin typeface="Calibri" panose="020F0502020204030204" pitchFamily="34" charset="0"/>
                          <a:cs typeface="Calibri" panose="020F0502020204030204" pitchFamily="34" charset="0"/>
                        </a:rPr>
                        <a:t>Full Environment Representation Offline maps</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Route</a:t>
                      </a:r>
                      <a:endParaRPr lang="it-IT" sz="2000">
                        <a:effectLst/>
                        <a:latin typeface="Calibri" panose="020F0502020204030204" pitchFamily="34" charset="0"/>
                        <a:cs typeface="Calibri" panose="020F0502020204030204" pitchFamily="34" charset="0"/>
                      </a:endParaRPr>
                    </a:p>
                    <a:p>
                      <a:r>
                        <a:rPr lang="en-GB" sz="1800">
                          <a:effectLst/>
                          <a:latin typeface="Calibri" panose="020F0502020204030204" pitchFamily="34" charset="0"/>
                          <a:cs typeface="Calibri" panose="020F0502020204030204" pitchFamily="34" charset="0"/>
                        </a:rPr>
                        <a:t>Estimated time</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894096274"/>
                  </a:ext>
                </a:extLst>
              </a:tr>
              <a:tr h="179705">
                <a:tc>
                  <a:txBody>
                    <a:bodyPr/>
                    <a:lstStyle/>
                    <a:p>
                      <a:r>
                        <a:rPr lang="en-GB" sz="1800">
                          <a:effectLst/>
                          <a:latin typeface="Calibri" panose="020F0502020204030204" pitchFamily="34" charset="0"/>
                          <a:cs typeface="Calibri" panose="020F0502020204030204" pitchFamily="34" charset="0"/>
                        </a:rPr>
                        <a:t>Path Planner</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solidFill>
                      <a:schemeClr val="accent3"/>
                    </a:solidFill>
                  </a:tcPr>
                </a:tc>
                <a:tc>
                  <a:txBody>
                    <a:bodyPr/>
                    <a:lstStyle/>
                    <a:p>
                      <a:r>
                        <a:rPr lang="en-GB" sz="1800">
                          <a:effectLst/>
                          <a:latin typeface="Calibri" panose="020F0502020204030204" pitchFamily="34" charset="0"/>
                          <a:cs typeface="Calibri" panose="020F0502020204030204" pitchFamily="34" charset="0"/>
                        </a:rPr>
                        <a:t>Route</a:t>
                      </a:r>
                      <a:endParaRPr lang="it-IT" sz="2000">
                        <a:effectLst/>
                        <a:latin typeface="Calibri" panose="020F0502020204030204" pitchFamily="34" charset="0"/>
                        <a:cs typeface="Calibri" panose="020F0502020204030204" pitchFamily="34" charset="0"/>
                      </a:endParaRPr>
                    </a:p>
                    <a:p>
                      <a:r>
                        <a:rPr lang="en-GB" sz="1800">
                          <a:effectLst/>
                          <a:latin typeface="Calibri" panose="020F0502020204030204" pitchFamily="34" charset="0"/>
                          <a:cs typeface="Calibri" panose="020F0502020204030204" pitchFamily="34" charset="0"/>
                        </a:rPr>
                        <a:t>Full Environment Representation</a:t>
                      </a:r>
                      <a:endParaRPr lang="it-IT" sz="2000">
                        <a:effectLst/>
                        <a:latin typeface="Calibri" panose="020F0502020204030204" pitchFamily="34" charset="0"/>
                        <a:cs typeface="Calibri" panose="020F0502020204030204" pitchFamily="34" charset="0"/>
                      </a:endParaRPr>
                    </a:p>
                    <a:p>
                      <a:r>
                        <a:rPr lang="en-GB" sz="1800">
                          <a:effectLst/>
                          <a:latin typeface="Calibri" panose="020F0502020204030204" pitchFamily="34" charset="0"/>
                          <a:cs typeface="Calibri" panose="020F0502020204030204" pitchFamily="34" charset="0"/>
                        </a:rPr>
                        <a:t>Offline maps</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Set of Paths</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394083852"/>
                  </a:ext>
                </a:extLst>
              </a:tr>
              <a:tr h="179705">
                <a:tc>
                  <a:txBody>
                    <a:bodyPr/>
                    <a:lstStyle/>
                    <a:p>
                      <a:r>
                        <a:rPr lang="en-GB" sz="1800">
                          <a:effectLst/>
                          <a:latin typeface="Calibri" panose="020F0502020204030204" pitchFamily="34" charset="0"/>
                          <a:cs typeface="Calibri" panose="020F0502020204030204" pitchFamily="34" charset="0"/>
                        </a:rPr>
                        <a:t>Motion planner</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r>
                        <a:rPr lang="en-GB" sz="1800">
                          <a:effectLst/>
                          <a:latin typeface="Calibri" panose="020F0502020204030204" pitchFamily="34" charset="0"/>
                          <a:cs typeface="Calibri" panose="020F0502020204030204" pitchFamily="34" charset="0"/>
                        </a:rPr>
                        <a:t>Path</a:t>
                      </a:r>
                      <a:endParaRPr lang="it-IT" sz="2000">
                        <a:effectLst/>
                        <a:latin typeface="Calibri" panose="020F0502020204030204" pitchFamily="34" charset="0"/>
                        <a:cs typeface="Calibri" panose="020F0502020204030204" pitchFamily="34" charset="0"/>
                      </a:endParaRPr>
                    </a:p>
                    <a:p>
                      <a:r>
                        <a:rPr lang="en-GB" sz="1800">
                          <a:effectLst/>
                          <a:latin typeface="Calibri" panose="020F0502020204030204" pitchFamily="34" charset="0"/>
                          <a:cs typeface="Calibri" panose="020F0502020204030204" pitchFamily="34" charset="0"/>
                        </a:rPr>
                        <a:t>Full Environment Representation</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Trajectory</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855594897"/>
                  </a:ext>
                </a:extLst>
              </a:tr>
              <a:tr h="179705">
                <a:tc>
                  <a:txBody>
                    <a:bodyPr/>
                    <a:lstStyle/>
                    <a:p>
                      <a:r>
                        <a:rPr lang="en-GB" sz="1800">
                          <a:effectLst/>
                          <a:latin typeface="Calibri" panose="020F0502020204030204" pitchFamily="34" charset="0"/>
                          <a:cs typeface="Calibri" panose="020F0502020204030204" pitchFamily="34" charset="0"/>
                        </a:rPr>
                        <a:t>Obstacle Avoider</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r>
                        <a:rPr lang="en-GB" sz="1800">
                          <a:effectLst/>
                          <a:latin typeface="Calibri" panose="020F0502020204030204" pitchFamily="34" charset="0"/>
                          <a:cs typeface="Calibri" panose="020F0502020204030204" pitchFamily="34" charset="0"/>
                        </a:rPr>
                        <a:t>Trajectory </a:t>
                      </a:r>
                      <a:endParaRPr lang="it-IT" sz="2000">
                        <a:effectLst/>
                        <a:latin typeface="Calibri" panose="020F0502020204030204" pitchFamily="34" charset="0"/>
                        <a:cs typeface="Calibri" panose="020F0502020204030204" pitchFamily="34" charset="0"/>
                      </a:endParaRPr>
                    </a:p>
                    <a:p>
                      <a:r>
                        <a:rPr lang="en-GB" sz="1800">
                          <a:effectLst/>
                          <a:latin typeface="Calibri" panose="020F0502020204030204" pitchFamily="34" charset="0"/>
                          <a:cs typeface="Calibri" panose="020F0502020204030204" pitchFamily="34" charset="0"/>
                        </a:rPr>
                        <a:t>Full Environment Representation </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Trajectory</a:t>
                      </a:r>
                      <a:endParaRPr lang="it-IT" sz="2000">
                        <a:effectLst/>
                        <a:latin typeface="Calibri" panose="020F0502020204030204" pitchFamily="34" charset="0"/>
                        <a:cs typeface="Calibri" panose="020F0502020204030204" pitchFamily="34" charset="0"/>
                      </a:endParaRPr>
                    </a:p>
                    <a:p>
                      <a:r>
                        <a:rPr lang="en-GB" sz="1800">
                          <a:effectLst/>
                          <a:latin typeface="Calibri" panose="020F0502020204030204" pitchFamily="34" charset="0"/>
                          <a:cs typeface="Calibri" panose="020F0502020204030204" pitchFamily="34" charset="0"/>
                        </a:rPr>
                        <a:t>Route State</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179163038"/>
                  </a:ext>
                </a:extLst>
              </a:tr>
              <a:tr h="179705">
                <a:tc>
                  <a:txBody>
                    <a:bodyPr/>
                    <a:lstStyle/>
                    <a:p>
                      <a:r>
                        <a:rPr lang="en-GB" sz="1800" dirty="0">
                          <a:effectLst/>
                          <a:latin typeface="Calibri" panose="020F0502020204030204" pitchFamily="34" charset="0"/>
                          <a:cs typeface="Calibri" panose="020F0502020204030204" pitchFamily="34" charset="0"/>
                        </a:rPr>
                        <a:t>Command to AMS</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solidFill>
                      <a:schemeClr val="accent3"/>
                    </a:solidFill>
                  </a:tcPr>
                </a:tc>
                <a:tc>
                  <a:txBody>
                    <a:bodyPr/>
                    <a:lstStyle/>
                    <a:p>
                      <a:r>
                        <a:rPr lang="en-GB" sz="1800">
                          <a:effectLst/>
                          <a:latin typeface="Calibri" panose="020F0502020204030204" pitchFamily="34" charset="0"/>
                          <a:cs typeface="Calibri" panose="020F0502020204030204" pitchFamily="34" charset="0"/>
                        </a:rPr>
                        <a:t>Trajectory</a:t>
                      </a:r>
                      <a:endParaRPr lang="it-IT" sz="2000">
                        <a:effectLst/>
                        <a:latin typeface="Calibri" panose="020F0502020204030204" pitchFamily="34" charset="0"/>
                        <a:cs typeface="Calibri" panose="020F0502020204030204" pitchFamily="34" charset="0"/>
                      </a:endParaRPr>
                    </a:p>
                    <a:p>
                      <a:r>
                        <a:rPr lang="en-GB" sz="1800">
                          <a:effectLst/>
                          <a:latin typeface="Calibri" panose="020F0502020204030204" pitchFamily="34" charset="0"/>
                          <a:cs typeface="Calibri" panose="020F0502020204030204" pitchFamily="34" charset="0"/>
                        </a:rPr>
                        <a:t>Environment Data</a:t>
                      </a:r>
                      <a:endParaRPr lang="it-IT" sz="2000">
                        <a:effectLst/>
                        <a:latin typeface="Calibri" panose="020F0502020204030204" pitchFamily="34" charset="0"/>
                        <a:cs typeface="Calibri" panose="020F0502020204030204" pitchFamily="34" charset="0"/>
                      </a:endParaRPr>
                    </a:p>
                    <a:p>
                      <a:r>
                        <a:rPr lang="en-GB" sz="1800">
                          <a:effectLst/>
                          <a:latin typeface="Calibri" panose="020F0502020204030204" pitchFamily="34" charset="0"/>
                          <a:cs typeface="Calibri" panose="020F0502020204030204" pitchFamily="34" charset="0"/>
                        </a:rPr>
                        <a:t>Feedback</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r>
                        <a:rPr lang="en-GB" sz="1800" dirty="0">
                          <a:effectLst/>
                          <a:latin typeface="Calibri" panose="020F0502020204030204" pitchFamily="34" charset="0"/>
                          <a:cs typeface="Calibri" panose="020F0502020204030204" pitchFamily="34" charset="0"/>
                        </a:rPr>
                        <a:t>Command</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4125420096"/>
                  </a:ext>
                </a:extLst>
              </a:tr>
            </a:tbl>
          </a:graphicData>
        </a:graphic>
      </p:graphicFrame>
    </p:spTree>
    <p:extLst>
      <p:ext uri="{BB962C8B-B14F-4D97-AF65-F5344CB8AC3E}">
        <p14:creationId xmlns:p14="http://schemas.microsoft.com/office/powerpoint/2010/main" val="1472606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DF4C-995D-3CB5-0A43-12FBBA2F01EE}"/>
              </a:ext>
            </a:extLst>
          </p:cNvPr>
          <p:cNvSpPr>
            <a:spLocks noGrp="1"/>
          </p:cNvSpPr>
          <p:nvPr>
            <p:ph type="title"/>
          </p:nvPr>
        </p:nvSpPr>
        <p:spPr>
          <a:xfrm>
            <a:off x="1321904" y="624110"/>
            <a:ext cx="5059017" cy="1280890"/>
          </a:xfrm>
        </p:spPr>
        <p:txBody>
          <a:bodyPr anchor="t">
            <a:normAutofit/>
          </a:bodyPr>
          <a:lstStyle/>
          <a:p>
            <a:r>
              <a:rPr lang="en-US" dirty="0"/>
              <a:t>1. Functions of </a:t>
            </a:r>
            <a:r>
              <a:rPr lang="en-US" u="sng" dirty="0"/>
              <a:t>Motion </a:t>
            </a:r>
            <a:br>
              <a:rPr lang="en-US" u="sng" dirty="0"/>
            </a:br>
            <a:r>
              <a:rPr lang="en-US" u="sng" dirty="0"/>
              <a:t>Actuation Subsystem</a:t>
            </a:r>
            <a:endParaRPr lang="en-150" u="sng" dirty="0"/>
          </a:p>
        </p:txBody>
      </p:sp>
      <p:pic>
        <p:nvPicPr>
          <p:cNvPr id="7" name="Picture 6" descr="Gears">
            <a:extLst>
              <a:ext uri="{FF2B5EF4-FFF2-40B4-BE49-F238E27FC236}">
                <a16:creationId xmlns:a16="http://schemas.microsoft.com/office/drawing/2014/main" id="{EC3D5B89-3660-3057-238C-D35D10CC9E3A}"/>
              </a:ext>
            </a:extLst>
          </p:cNvPr>
          <p:cNvPicPr>
            <a:picLocks noChangeAspect="1"/>
          </p:cNvPicPr>
          <p:nvPr/>
        </p:nvPicPr>
        <p:blipFill rotWithShape="1">
          <a:blip r:embed="rId2"/>
          <a:srcRect l="25838"/>
          <a:stretch/>
        </p:blipFill>
        <p:spPr>
          <a:xfrm>
            <a:off x="1321904" y="1905000"/>
            <a:ext cx="5059017" cy="4553428"/>
          </a:xfrm>
          <a:prstGeom prst="rect">
            <a:avLst/>
          </a:prstGeom>
          <a:noFill/>
        </p:spPr>
      </p:pic>
      <p:sp>
        <p:nvSpPr>
          <p:cNvPr id="5" name="Content Placeholder 4">
            <a:extLst>
              <a:ext uri="{FF2B5EF4-FFF2-40B4-BE49-F238E27FC236}">
                <a16:creationId xmlns:a16="http://schemas.microsoft.com/office/drawing/2014/main" id="{0FB50C81-751F-F51B-D2FF-737D6E7FD686}"/>
              </a:ext>
            </a:extLst>
          </p:cNvPr>
          <p:cNvSpPr>
            <a:spLocks noGrp="1"/>
          </p:cNvSpPr>
          <p:nvPr>
            <p:ph sz="half" idx="2"/>
          </p:nvPr>
        </p:nvSpPr>
        <p:spPr>
          <a:xfrm>
            <a:off x="6380920" y="216047"/>
            <a:ext cx="5473341" cy="5632778"/>
          </a:xfrm>
        </p:spPr>
        <p:txBody>
          <a:bodyPr>
            <a:normAutofit/>
          </a:bodyPr>
          <a:lstStyle/>
          <a:p>
            <a:pPr marL="457200" indent="-457200">
              <a:lnSpc>
                <a:spcPct val="90000"/>
              </a:lnSpc>
              <a:buFont typeface="+mj-lt"/>
              <a:buChar char=""/>
            </a:pPr>
            <a:r>
              <a:rPr lang="en-US" dirty="0"/>
              <a:t>Transmits spatial/environmental information from sensors/mechanical subsystems to Environment Sensing Subsystem.</a:t>
            </a:r>
          </a:p>
          <a:p>
            <a:pPr marL="457200" indent="-457200">
              <a:lnSpc>
                <a:spcPct val="90000"/>
              </a:lnSpc>
              <a:buFont typeface="+mj-lt"/>
              <a:buChar char=""/>
            </a:pPr>
            <a:r>
              <a:rPr lang="en-US" dirty="0"/>
              <a:t>Receives Autonomous Motion Subsystem Commands.</a:t>
            </a:r>
          </a:p>
          <a:p>
            <a:pPr marL="457200" indent="-457200">
              <a:lnSpc>
                <a:spcPct val="90000"/>
              </a:lnSpc>
              <a:buFont typeface="+mj-lt"/>
              <a:buChar char=""/>
            </a:pPr>
            <a:r>
              <a:rPr lang="en-US" dirty="0"/>
              <a:t>Translates Commands into specific Commands to its own mechanical subsystems, e.g., brakes, wheel directions, and wheel motors.</a:t>
            </a:r>
          </a:p>
          <a:p>
            <a:pPr marL="457200" indent="-457200">
              <a:lnSpc>
                <a:spcPct val="90000"/>
              </a:lnSpc>
              <a:buFont typeface="+mj-lt"/>
              <a:buChar char=""/>
            </a:pPr>
            <a:r>
              <a:rPr lang="en-US" dirty="0"/>
              <a:t>Receives Responses from its mechanical subsystems.</a:t>
            </a:r>
          </a:p>
          <a:p>
            <a:pPr marL="457200" indent="-457200">
              <a:lnSpc>
                <a:spcPct val="90000"/>
              </a:lnSpc>
              <a:buFont typeface="+mj-lt"/>
              <a:buChar char=""/>
            </a:pPr>
            <a:r>
              <a:rPr lang="en-US" dirty="0"/>
              <a:t>Sends Responses to Autonomous Motion Subsystem about execution of commands.</a:t>
            </a:r>
          </a:p>
          <a:p>
            <a:pPr marL="457200" indent="-457200">
              <a:lnSpc>
                <a:spcPct val="90000"/>
              </a:lnSpc>
              <a:buFont typeface="+mj-lt"/>
              <a:buChar char=""/>
            </a:pPr>
            <a:endParaRPr lang="en-150" dirty="0"/>
          </a:p>
        </p:txBody>
      </p:sp>
      <p:sp>
        <p:nvSpPr>
          <p:cNvPr id="3" name="Date Placeholder 2">
            <a:extLst>
              <a:ext uri="{FF2B5EF4-FFF2-40B4-BE49-F238E27FC236}">
                <a16:creationId xmlns:a16="http://schemas.microsoft.com/office/drawing/2014/main" id="{AF31CBDB-4D43-44A6-32B1-B3FF9ACFA503}"/>
              </a:ext>
            </a:extLst>
          </p:cNvPr>
          <p:cNvSpPr>
            <a:spLocks noGrp="1"/>
          </p:cNvSpPr>
          <p:nvPr>
            <p:ph type="dt" sz="half" idx="10"/>
          </p:nvPr>
        </p:nvSpPr>
        <p:spPr>
          <a:xfrm>
            <a:off x="172212" y="6586076"/>
            <a:ext cx="994520" cy="365125"/>
          </a:xfrm>
        </p:spPr>
        <p:txBody>
          <a:bodyPr>
            <a:normAutofit/>
          </a:bodyPr>
          <a:lstStyle/>
          <a:p>
            <a:pPr>
              <a:spcAft>
                <a:spcPts val="600"/>
              </a:spcAft>
            </a:pPr>
            <a:fld id="{42AC49D9-311B-4A4C-B975-9A6E535768C4}" type="datetime5">
              <a:rPr lang="en-US" smtClean="0"/>
              <a:pPr>
                <a:spcAft>
                  <a:spcPts val="600"/>
                </a:spcAft>
              </a:pPr>
              <a:t>23-Aug-1</a:t>
            </a:fld>
            <a:endParaRPr lang="en-US"/>
          </a:p>
        </p:txBody>
      </p:sp>
      <p:sp>
        <p:nvSpPr>
          <p:cNvPr id="4" name="Slide Number Placeholder 3">
            <a:extLst>
              <a:ext uri="{FF2B5EF4-FFF2-40B4-BE49-F238E27FC236}">
                <a16:creationId xmlns:a16="http://schemas.microsoft.com/office/drawing/2014/main" id="{9B90E5DA-9D89-68ED-3CEA-35303C06836D}"/>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38</a:t>
            </a:fld>
            <a:endParaRPr lang="en-US" sz="400"/>
          </a:p>
        </p:txBody>
      </p:sp>
      <p:sp>
        <p:nvSpPr>
          <p:cNvPr id="6" name="Content Placeholder 2">
            <a:extLst>
              <a:ext uri="{FF2B5EF4-FFF2-40B4-BE49-F238E27FC236}">
                <a16:creationId xmlns:a16="http://schemas.microsoft.com/office/drawing/2014/main" id="{C15CF289-782A-A248-D5D6-969B4ECE939E}"/>
              </a:ext>
            </a:extLst>
          </p:cNvPr>
          <p:cNvSpPr txBox="1">
            <a:spLocks/>
          </p:cNvSpPr>
          <p:nvPr/>
        </p:nvSpPr>
        <p:spPr>
          <a:xfrm>
            <a:off x="6503507" y="5706036"/>
            <a:ext cx="5473342" cy="61408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MPAI welcomes comments and proposals.</a:t>
            </a:r>
          </a:p>
          <a:p>
            <a:pPr marL="0" indent="0">
              <a:buFont typeface="Wingdings 3" charset="2"/>
              <a:buNone/>
            </a:pPr>
            <a:endParaRPr lang="en-GB" dirty="0"/>
          </a:p>
        </p:txBody>
      </p:sp>
    </p:spTree>
    <p:extLst>
      <p:ext uri="{BB962C8B-B14F-4D97-AF65-F5344CB8AC3E}">
        <p14:creationId xmlns:p14="http://schemas.microsoft.com/office/powerpoint/2010/main" val="1976254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9">
            <a:extLst>
              <a:ext uri="{FF2B5EF4-FFF2-40B4-BE49-F238E27FC236}">
                <a16:creationId xmlns:a16="http://schemas.microsoft.com/office/drawing/2014/main" id="{110D4195-0EFE-3718-BF4F-34F3741D1478}"/>
              </a:ext>
            </a:extLst>
          </p:cNvPr>
          <p:cNvSpPr/>
          <p:nvPr/>
        </p:nvSpPr>
        <p:spPr>
          <a:xfrm>
            <a:off x="4626015" y="2146153"/>
            <a:ext cx="2474925" cy="40823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en-150"/>
          </a:p>
        </p:txBody>
      </p:sp>
      <p:sp>
        <p:nvSpPr>
          <p:cNvPr id="3072" name="Rectangle 32"/>
          <p:cNvSpPr/>
          <p:nvPr/>
        </p:nvSpPr>
        <p:spPr>
          <a:xfrm>
            <a:off x="1948116" y="3829610"/>
            <a:ext cx="1432080" cy="2253684"/>
          </a:xfrm>
          <a:prstGeom prst="rect">
            <a:avLst/>
          </a:prstGeom>
          <a:solidFill>
            <a:srgbClr val="00B0F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Autonomous Motion Subsystem </a:t>
            </a:r>
            <a:endParaRPr lang="it-IT" sz="1800" b="0" strike="noStrike" spc="-1">
              <a:latin typeface="Arial"/>
            </a:endParaRPr>
          </a:p>
          <a:p>
            <a:pPr algn="ctr">
              <a:lnSpc>
                <a:spcPct val="100000"/>
              </a:lnSpc>
              <a:buNone/>
            </a:pPr>
            <a:r>
              <a:rPr lang="en-GB" sz="1800" b="0" strike="noStrike" spc="-1">
                <a:solidFill>
                  <a:srgbClr val="000000"/>
                </a:solidFill>
                <a:latin typeface="Calibri"/>
                <a:ea typeface="DejaVu Sans"/>
              </a:rPr>
              <a:t>(AMS)</a:t>
            </a:r>
            <a:endParaRPr lang="it-IT" sz="1800" b="0" strike="noStrike" spc="-1">
              <a:latin typeface="Arial"/>
            </a:endParaRPr>
          </a:p>
        </p:txBody>
      </p:sp>
      <p:sp>
        <p:nvSpPr>
          <p:cNvPr id="3086" name="TextBox 49"/>
          <p:cNvSpPr/>
          <p:nvPr/>
        </p:nvSpPr>
        <p:spPr>
          <a:xfrm>
            <a:off x="2958811" y="2049987"/>
            <a:ext cx="1633374"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800" b="0" strike="noStrike" spc="-1" dirty="0">
                <a:solidFill>
                  <a:srgbClr val="000000"/>
                </a:solidFill>
                <a:latin typeface="Calibri"/>
                <a:ea typeface="DejaVu Sans"/>
              </a:rPr>
              <a:t>Odometer Data</a:t>
            </a:r>
            <a:endParaRPr lang="it-IT" sz="1800" b="0" strike="noStrike" spc="-1" dirty="0">
              <a:latin typeface="Arial"/>
            </a:endParaRPr>
          </a:p>
        </p:txBody>
      </p:sp>
      <p:sp>
        <p:nvSpPr>
          <p:cNvPr id="3088" name="TextBox 1"/>
          <p:cNvSpPr/>
          <p:nvPr/>
        </p:nvSpPr>
        <p:spPr>
          <a:xfrm>
            <a:off x="2563047" y="2770997"/>
            <a:ext cx="2047397"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800" b="0" strike="noStrike" spc="-1" dirty="0">
                <a:solidFill>
                  <a:srgbClr val="000000"/>
                </a:solidFill>
                <a:latin typeface="Calibri"/>
                <a:ea typeface="DejaVu Sans"/>
              </a:rPr>
              <a:t>Accelerometer Data</a:t>
            </a:r>
            <a:endParaRPr lang="it-IT" sz="1800" b="0" strike="noStrike" spc="-1" dirty="0">
              <a:latin typeface="Arial"/>
            </a:endParaRPr>
          </a:p>
        </p:txBody>
      </p:sp>
      <p:sp>
        <p:nvSpPr>
          <p:cNvPr id="3089" name="TextBox 2"/>
          <p:cNvSpPr/>
          <p:nvPr/>
        </p:nvSpPr>
        <p:spPr>
          <a:xfrm>
            <a:off x="2657239" y="2420738"/>
            <a:ext cx="1939162"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800" b="0" strike="noStrike" spc="-1" dirty="0">
                <a:solidFill>
                  <a:srgbClr val="000000"/>
                </a:solidFill>
                <a:latin typeface="Calibri"/>
                <a:ea typeface="DejaVu Sans"/>
              </a:rPr>
              <a:t>Speedometer Data</a:t>
            </a:r>
            <a:endParaRPr lang="it-IT" sz="1800" b="0" strike="noStrike" spc="-1" dirty="0">
              <a:latin typeface="Arial"/>
            </a:endParaRPr>
          </a:p>
        </p:txBody>
      </p:sp>
      <p:sp>
        <p:nvSpPr>
          <p:cNvPr id="3090" name="TextBox 43"/>
          <p:cNvSpPr/>
          <p:nvPr/>
        </p:nvSpPr>
        <p:spPr>
          <a:xfrm>
            <a:off x="2136896" y="3143204"/>
            <a:ext cx="2474925"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GB" sz="1800" b="0" strike="noStrike" spc="-1" dirty="0">
                <a:solidFill>
                  <a:srgbClr val="000000"/>
                </a:solidFill>
                <a:latin typeface="Calibri"/>
                <a:ea typeface="DejaVu Sans"/>
              </a:rPr>
              <a:t>Other Environment Data</a:t>
            </a:r>
            <a:endParaRPr lang="it-IT" sz="1800" b="0" strike="noStrike" spc="-1" dirty="0">
              <a:latin typeface="Arial"/>
            </a:endParaRPr>
          </a:p>
        </p:txBody>
      </p:sp>
      <p:sp>
        <p:nvSpPr>
          <p:cNvPr id="3091" name="Rectangle 33"/>
          <p:cNvSpPr/>
          <p:nvPr/>
        </p:nvSpPr>
        <p:spPr>
          <a:xfrm>
            <a:off x="8320870" y="2250042"/>
            <a:ext cx="1432080" cy="1340280"/>
          </a:xfrm>
          <a:prstGeom prst="rect">
            <a:avLst/>
          </a:prstGeom>
          <a:solidFill>
            <a:srgbClr val="00B0F0"/>
          </a:solidFill>
          <a:ln>
            <a:solidFill>
              <a:srgbClr val="325490"/>
            </a:solidFill>
            <a:headEnd type="arrow" w="med" len="med"/>
            <a:tailEnd type="arrow" w="med" len="me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a:solidFill>
                  <a:srgbClr val="000000"/>
                </a:solidFill>
                <a:latin typeface="Calibri"/>
                <a:ea typeface="DejaVu Sans"/>
              </a:rPr>
              <a:t>Environment Sensing Subsystem (ESS) </a:t>
            </a:r>
            <a:endParaRPr lang="it-IT" sz="1800" b="0" strike="noStrike" spc="-1">
              <a:latin typeface="Arial"/>
            </a:endParaRPr>
          </a:p>
        </p:txBody>
      </p:sp>
      <p:sp>
        <p:nvSpPr>
          <p:cNvPr id="3092" name="Rectangle 53"/>
          <p:cNvSpPr/>
          <p:nvPr/>
        </p:nvSpPr>
        <p:spPr>
          <a:xfrm>
            <a:off x="4819150" y="3829610"/>
            <a:ext cx="2026800" cy="106181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dirty="0">
                <a:solidFill>
                  <a:srgbClr val="000000"/>
                </a:solidFill>
                <a:latin typeface="Calibri"/>
                <a:ea typeface="DejaVu Sans"/>
              </a:rPr>
              <a:t>AMS Command Interpreter</a:t>
            </a:r>
            <a:endParaRPr lang="it-IT" sz="1800" b="0" strike="noStrike" spc="-1" dirty="0">
              <a:latin typeface="Arial"/>
            </a:endParaRPr>
          </a:p>
        </p:txBody>
      </p:sp>
      <p:sp>
        <p:nvSpPr>
          <p:cNvPr id="3093" name="Straight Arrow Connector 59"/>
          <p:cNvSpPr/>
          <p:nvPr/>
        </p:nvSpPr>
        <p:spPr>
          <a:xfrm>
            <a:off x="3373525" y="4405763"/>
            <a:ext cx="1457640" cy="360"/>
          </a:xfrm>
          <a:custGeom>
            <a:avLst/>
            <a:gdLst/>
            <a:ahLst/>
            <a:cxnLst/>
            <a:rect l="l" t="t" r="r" b="b"/>
            <a:pathLst>
              <a:path w="21600" h="21600">
                <a:moveTo>
                  <a:pt x="0" y="0"/>
                </a:moveTo>
                <a:lnTo>
                  <a:pt x="21600" y="21600"/>
                </a:lnTo>
              </a:path>
            </a:pathLst>
          </a:custGeom>
          <a:noFill/>
          <a:ln w="28575">
            <a:solidFill>
              <a:srgbClr val="000000"/>
            </a:solidFill>
            <a:tail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3094" name="Straight Arrow Connector 61"/>
          <p:cNvSpPr/>
          <p:nvPr/>
        </p:nvSpPr>
        <p:spPr>
          <a:xfrm>
            <a:off x="3366332" y="5564624"/>
            <a:ext cx="1447560" cy="360"/>
          </a:xfrm>
          <a:custGeom>
            <a:avLst/>
            <a:gdLst/>
            <a:ahLst/>
            <a:cxnLst/>
            <a:rect l="l" t="t" r="r" b="b"/>
            <a:pathLst>
              <a:path w="21600" h="21600">
                <a:moveTo>
                  <a:pt x="0" y="0"/>
                </a:moveTo>
                <a:lnTo>
                  <a:pt x="21600" y="21600"/>
                </a:lnTo>
              </a:path>
            </a:pathLst>
          </a:custGeom>
          <a:noFill/>
          <a:ln w="28575">
            <a:solidFill>
              <a:srgbClr val="000000"/>
            </a:solidFill>
            <a:head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3095" name="TextBox 62"/>
          <p:cNvSpPr/>
          <p:nvPr/>
        </p:nvSpPr>
        <p:spPr>
          <a:xfrm>
            <a:off x="3397383" y="4102508"/>
            <a:ext cx="123984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800" b="0" strike="noStrike" spc="-1" dirty="0">
                <a:solidFill>
                  <a:srgbClr val="000000"/>
                </a:solidFill>
                <a:latin typeface="Calibri"/>
                <a:ea typeface="DejaVu Sans"/>
              </a:rPr>
              <a:t>AMS-MAS Command</a:t>
            </a:r>
            <a:endParaRPr lang="it-IT" sz="1800" b="0" strike="noStrike" spc="-1" dirty="0">
              <a:latin typeface="Arial"/>
            </a:endParaRPr>
          </a:p>
        </p:txBody>
      </p:sp>
      <p:sp>
        <p:nvSpPr>
          <p:cNvPr id="3096" name="TextBox 66"/>
          <p:cNvSpPr/>
          <p:nvPr/>
        </p:nvSpPr>
        <p:spPr>
          <a:xfrm>
            <a:off x="3430782" y="5257148"/>
            <a:ext cx="115668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1800" b="0" strike="noStrike" spc="-1" dirty="0">
                <a:solidFill>
                  <a:srgbClr val="000000"/>
                </a:solidFill>
                <a:latin typeface="Calibri"/>
                <a:ea typeface="DejaVu Sans"/>
              </a:rPr>
              <a:t>MAS-AMS Response</a:t>
            </a:r>
            <a:endParaRPr lang="it-IT" sz="1800" b="0" strike="noStrike" spc="-1" dirty="0">
              <a:latin typeface="Arial"/>
            </a:endParaRPr>
          </a:p>
        </p:txBody>
      </p:sp>
      <p:sp>
        <p:nvSpPr>
          <p:cNvPr id="3097" name="Straight Arrow Connector 69"/>
          <p:cNvSpPr/>
          <p:nvPr/>
        </p:nvSpPr>
        <p:spPr>
          <a:xfrm>
            <a:off x="6863230" y="2767362"/>
            <a:ext cx="1467360" cy="360"/>
          </a:xfrm>
          <a:custGeom>
            <a:avLst/>
            <a:gdLst/>
            <a:ahLst/>
            <a:cxnLst/>
            <a:rect l="l" t="t" r="r" b="b"/>
            <a:pathLst>
              <a:path w="21600" h="21600">
                <a:moveTo>
                  <a:pt x="0" y="0"/>
                </a:moveTo>
                <a:lnTo>
                  <a:pt x="21600" y="21600"/>
                </a:lnTo>
              </a:path>
            </a:pathLst>
          </a:custGeom>
          <a:noFill/>
          <a:ln w="28575">
            <a:solidFill>
              <a:srgbClr val="000000"/>
            </a:solidFill>
            <a:tailEnd type="arrow" w="med" len="med"/>
          </a:ln>
        </p:spPr>
        <p:style>
          <a:lnRef idx="1">
            <a:schemeClr val="accent1"/>
          </a:lnRef>
          <a:fillRef idx="0">
            <a:schemeClr val="accent1"/>
          </a:fillRef>
          <a:effectRef idx="0">
            <a:schemeClr val="accent1"/>
          </a:effectRef>
          <a:fontRef idx="minor"/>
        </p:style>
        <p:txBody>
          <a:bodyPr/>
          <a:lstStyle/>
          <a:p>
            <a:endParaRPr lang="en-150"/>
          </a:p>
        </p:txBody>
      </p:sp>
      <p:sp>
        <p:nvSpPr>
          <p:cNvPr id="3101" name="Rectangle 54"/>
          <p:cNvSpPr/>
          <p:nvPr/>
        </p:nvSpPr>
        <p:spPr>
          <a:xfrm>
            <a:off x="4819150" y="2222682"/>
            <a:ext cx="2026800" cy="1032840"/>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z="1800" b="0" strike="noStrike" spc="-1" dirty="0">
                <a:solidFill>
                  <a:srgbClr val="000000"/>
                </a:solidFill>
                <a:latin typeface="Calibri"/>
                <a:ea typeface="DejaVu Sans"/>
              </a:rPr>
              <a:t>MAS Spatial Attitude Generation</a:t>
            </a:r>
            <a:endParaRPr lang="it-IT" sz="1800" b="0" strike="noStrike" spc="-1" dirty="0">
              <a:latin typeface="Arial"/>
            </a:endParaRPr>
          </a:p>
        </p:txBody>
      </p:sp>
      <p:sp>
        <p:nvSpPr>
          <p:cNvPr id="3104" name="TextBox 4"/>
          <p:cNvSpPr/>
          <p:nvPr/>
        </p:nvSpPr>
        <p:spPr>
          <a:xfrm>
            <a:off x="7199672" y="2443002"/>
            <a:ext cx="947480" cy="64487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GB" sz="1800" b="0" strike="noStrike" spc="-1" dirty="0">
                <a:solidFill>
                  <a:srgbClr val="000000"/>
                </a:solidFill>
                <a:latin typeface="Calibri"/>
                <a:ea typeface="DejaVu Sans"/>
              </a:rPr>
              <a:t>Spatial </a:t>
            </a:r>
          </a:p>
          <a:p>
            <a:pPr algn="ctr">
              <a:lnSpc>
                <a:spcPct val="100000"/>
              </a:lnSpc>
              <a:buNone/>
            </a:pPr>
            <a:r>
              <a:rPr lang="en-GB" sz="1800" b="0" strike="noStrike" spc="-1" dirty="0">
                <a:solidFill>
                  <a:srgbClr val="000000"/>
                </a:solidFill>
                <a:latin typeface="Calibri"/>
                <a:ea typeface="DejaVu Sans"/>
              </a:rPr>
              <a:t>Attitude</a:t>
            </a:r>
            <a:endParaRPr lang="it-IT" sz="1800" b="0" strike="noStrike" spc="-1" dirty="0">
              <a:latin typeface="Arial"/>
            </a:endParaRPr>
          </a:p>
        </p:txBody>
      </p:sp>
      <p:cxnSp>
        <p:nvCxnSpPr>
          <p:cNvPr id="3" name="Straight Connector 2">
            <a:extLst>
              <a:ext uri="{FF2B5EF4-FFF2-40B4-BE49-F238E27FC236}">
                <a16:creationId xmlns:a16="http://schemas.microsoft.com/office/drawing/2014/main" id="{437B0FD3-CBE5-7C31-E4B0-E24AD6CA5F8A}"/>
              </a:ext>
            </a:extLst>
          </p:cNvPr>
          <p:cNvCxnSpPr>
            <a:cxnSpLocks/>
          </p:cNvCxnSpPr>
          <p:nvPr/>
        </p:nvCxnSpPr>
        <p:spPr>
          <a:xfrm flipV="1">
            <a:off x="2529679" y="2417432"/>
            <a:ext cx="2292344" cy="1"/>
          </a:xfrm>
          <a:prstGeom prst="line">
            <a:avLst/>
          </a:prstGeom>
          <a:noFill/>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4" name="Straight Connector 3">
            <a:extLst>
              <a:ext uri="{FF2B5EF4-FFF2-40B4-BE49-F238E27FC236}">
                <a16:creationId xmlns:a16="http://schemas.microsoft.com/office/drawing/2014/main" id="{7FF77902-A786-7A5C-6301-663C7400A28D}"/>
              </a:ext>
            </a:extLst>
          </p:cNvPr>
          <p:cNvCxnSpPr>
            <a:cxnSpLocks/>
          </p:cNvCxnSpPr>
          <p:nvPr/>
        </p:nvCxnSpPr>
        <p:spPr>
          <a:xfrm flipV="1">
            <a:off x="2537702" y="2781589"/>
            <a:ext cx="2292344" cy="1"/>
          </a:xfrm>
          <a:prstGeom prst="line">
            <a:avLst/>
          </a:prstGeom>
          <a:noFill/>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5" name="Straight Connector 4">
            <a:extLst>
              <a:ext uri="{FF2B5EF4-FFF2-40B4-BE49-F238E27FC236}">
                <a16:creationId xmlns:a16="http://schemas.microsoft.com/office/drawing/2014/main" id="{C9001A41-8923-9386-11ED-B08724923A00}"/>
              </a:ext>
            </a:extLst>
          </p:cNvPr>
          <p:cNvCxnSpPr>
            <a:cxnSpLocks/>
          </p:cNvCxnSpPr>
          <p:nvPr/>
        </p:nvCxnSpPr>
        <p:spPr>
          <a:xfrm flipV="1">
            <a:off x="2536098" y="3136119"/>
            <a:ext cx="2292344" cy="1"/>
          </a:xfrm>
          <a:prstGeom prst="line">
            <a:avLst/>
          </a:prstGeom>
          <a:noFill/>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7" name="Straight Connector 6">
            <a:extLst>
              <a:ext uri="{FF2B5EF4-FFF2-40B4-BE49-F238E27FC236}">
                <a16:creationId xmlns:a16="http://schemas.microsoft.com/office/drawing/2014/main" id="{33E3AAF7-6B78-9A72-E19A-143C3F9EBAAA}"/>
              </a:ext>
            </a:extLst>
          </p:cNvPr>
          <p:cNvCxnSpPr>
            <a:cxnSpLocks/>
          </p:cNvCxnSpPr>
          <p:nvPr/>
        </p:nvCxnSpPr>
        <p:spPr>
          <a:xfrm flipV="1">
            <a:off x="2630976" y="3514714"/>
            <a:ext cx="5709318" cy="1"/>
          </a:xfrm>
          <a:prstGeom prst="line">
            <a:avLst/>
          </a:prstGeom>
          <a:noFill/>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sp>
        <p:nvSpPr>
          <p:cNvPr id="21" name="Rectangle 53">
            <a:extLst>
              <a:ext uri="{FF2B5EF4-FFF2-40B4-BE49-F238E27FC236}">
                <a16:creationId xmlns:a16="http://schemas.microsoft.com/office/drawing/2014/main" id="{38EB6689-1911-D38C-F305-D20A010D5CD8}"/>
              </a:ext>
            </a:extLst>
          </p:cNvPr>
          <p:cNvSpPr/>
          <p:nvPr/>
        </p:nvSpPr>
        <p:spPr>
          <a:xfrm>
            <a:off x="4825853" y="5117469"/>
            <a:ext cx="2026800" cy="1070923"/>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GB" spc="-1" dirty="0">
                <a:solidFill>
                  <a:srgbClr val="000000"/>
                </a:solidFill>
                <a:latin typeface="Calibri"/>
                <a:ea typeface="DejaVu Sans"/>
              </a:rPr>
              <a:t>MAS </a:t>
            </a:r>
            <a:r>
              <a:rPr lang="en-GB" sz="1800" b="0" strike="noStrike" spc="-1" dirty="0">
                <a:solidFill>
                  <a:srgbClr val="000000"/>
                </a:solidFill>
                <a:latin typeface="Calibri"/>
                <a:ea typeface="DejaVu Sans"/>
              </a:rPr>
              <a:t>Response Analyser </a:t>
            </a:r>
            <a:endParaRPr lang="it-IT" sz="1800" b="0" strike="noStrike" spc="-1" dirty="0">
              <a:latin typeface="Arial"/>
            </a:endParaRPr>
          </a:p>
        </p:txBody>
      </p:sp>
      <p:grpSp>
        <p:nvGrpSpPr>
          <p:cNvPr id="41" name="Group 40">
            <a:extLst>
              <a:ext uri="{FF2B5EF4-FFF2-40B4-BE49-F238E27FC236}">
                <a16:creationId xmlns:a16="http://schemas.microsoft.com/office/drawing/2014/main" id="{E3B4DB8B-ACEF-9329-4DA5-A15AE4136C9F}"/>
              </a:ext>
            </a:extLst>
          </p:cNvPr>
          <p:cNvGrpSpPr/>
          <p:nvPr/>
        </p:nvGrpSpPr>
        <p:grpSpPr>
          <a:xfrm>
            <a:off x="6838750" y="4961074"/>
            <a:ext cx="3576187" cy="1118520"/>
            <a:chOff x="7161480" y="1919209"/>
            <a:chExt cx="2968241" cy="1118520"/>
          </a:xfrm>
        </p:grpSpPr>
        <p:sp>
          <p:nvSpPr>
            <p:cNvPr id="22" name="TextBox 45">
              <a:extLst>
                <a:ext uri="{FF2B5EF4-FFF2-40B4-BE49-F238E27FC236}">
                  <a16:creationId xmlns:a16="http://schemas.microsoft.com/office/drawing/2014/main" id="{3088C1BE-23B5-B708-CC27-A20A5AD6E001}"/>
                </a:ext>
              </a:extLst>
            </p:cNvPr>
            <p:cNvSpPr/>
            <p:nvPr/>
          </p:nvSpPr>
          <p:spPr>
            <a:xfrm>
              <a:off x="7382289" y="1919209"/>
              <a:ext cx="261387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pc="-1" dirty="0">
                  <a:solidFill>
                    <a:srgbClr val="000000"/>
                  </a:solidFill>
                  <a:latin typeface="Calibri"/>
                  <a:ea typeface="DejaVu Sans"/>
                </a:rPr>
                <a:t>W</a:t>
              </a:r>
              <a:r>
                <a:rPr lang="en-GB" sz="1800" b="0" strike="noStrike" spc="-1" dirty="0">
                  <a:solidFill>
                    <a:srgbClr val="000000"/>
                  </a:solidFill>
                  <a:latin typeface="Calibri"/>
                  <a:ea typeface="DejaVu Sans"/>
                </a:rPr>
                <a:t>heel motor response </a:t>
              </a:r>
              <a:endParaRPr lang="it-IT" sz="1800" b="0" strike="noStrike" spc="-1" dirty="0">
                <a:latin typeface="Arial"/>
              </a:endParaRPr>
            </a:p>
          </p:txBody>
        </p:sp>
        <p:sp>
          <p:nvSpPr>
            <p:cNvPr id="23" name="TextBox 46">
              <a:extLst>
                <a:ext uri="{FF2B5EF4-FFF2-40B4-BE49-F238E27FC236}">
                  <a16:creationId xmlns:a16="http://schemas.microsoft.com/office/drawing/2014/main" id="{BD9CCFA8-C22B-23D3-7B64-BFD75E04BD3A}"/>
                </a:ext>
              </a:extLst>
            </p:cNvPr>
            <p:cNvSpPr/>
            <p:nvPr/>
          </p:nvSpPr>
          <p:spPr>
            <a:xfrm>
              <a:off x="7373071" y="2318252"/>
              <a:ext cx="275665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pc="-1" dirty="0">
                  <a:solidFill>
                    <a:srgbClr val="000000"/>
                  </a:solidFill>
                  <a:latin typeface="Calibri"/>
                  <a:ea typeface="DejaVu Sans"/>
                </a:rPr>
                <a:t>W</a:t>
              </a:r>
              <a:r>
                <a:rPr lang="en-GB" sz="1800" b="0" strike="noStrike" spc="-1" dirty="0">
                  <a:solidFill>
                    <a:srgbClr val="000000"/>
                  </a:solidFill>
                  <a:latin typeface="Calibri"/>
                  <a:ea typeface="DejaVu Sans"/>
                </a:rPr>
                <a:t>heel direction response </a:t>
              </a:r>
              <a:endParaRPr lang="it-IT" sz="1800" b="0" strike="noStrike" spc="-1" dirty="0">
                <a:latin typeface="Arial"/>
              </a:endParaRPr>
            </a:p>
          </p:txBody>
        </p:sp>
        <p:sp>
          <p:nvSpPr>
            <p:cNvPr id="24" name="TextBox 48">
              <a:extLst>
                <a:ext uri="{FF2B5EF4-FFF2-40B4-BE49-F238E27FC236}">
                  <a16:creationId xmlns:a16="http://schemas.microsoft.com/office/drawing/2014/main" id="{5F042AFD-F643-AC69-3E65-A589EFDEE43E}"/>
                </a:ext>
              </a:extLst>
            </p:cNvPr>
            <p:cNvSpPr/>
            <p:nvPr/>
          </p:nvSpPr>
          <p:spPr>
            <a:xfrm>
              <a:off x="7428637" y="2669851"/>
              <a:ext cx="1767607"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1800" b="0" strike="noStrike" spc="-1" dirty="0">
                  <a:solidFill>
                    <a:srgbClr val="000000"/>
                  </a:solidFill>
                  <a:latin typeface="Calibri"/>
                  <a:ea typeface="DejaVu Sans"/>
                </a:rPr>
                <a:t>Brake response</a:t>
              </a:r>
              <a:endParaRPr lang="it-IT" sz="1800" b="0" strike="noStrike" spc="-1" dirty="0">
                <a:latin typeface="Arial"/>
              </a:endParaRPr>
            </a:p>
          </p:txBody>
        </p:sp>
        <p:cxnSp>
          <p:nvCxnSpPr>
            <p:cNvPr id="25" name="Straight Connector 24">
              <a:extLst>
                <a:ext uri="{FF2B5EF4-FFF2-40B4-BE49-F238E27FC236}">
                  <a16:creationId xmlns:a16="http://schemas.microsoft.com/office/drawing/2014/main" id="{76229EF8-8ECF-9E62-D40E-6589CF20C8A2}"/>
                </a:ext>
              </a:extLst>
            </p:cNvPr>
            <p:cNvCxnSpPr>
              <a:cxnSpLocks/>
            </p:cNvCxnSpPr>
            <p:nvPr/>
          </p:nvCxnSpPr>
          <p:spPr>
            <a:xfrm flipV="1">
              <a:off x="7171872" y="2286079"/>
              <a:ext cx="2292344" cy="1"/>
            </a:xfrm>
            <a:prstGeom prst="line">
              <a:avLst/>
            </a:prstGeom>
            <a:noFill/>
            <a:ln w="285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39" name="Straight Connector 38">
              <a:extLst>
                <a:ext uri="{FF2B5EF4-FFF2-40B4-BE49-F238E27FC236}">
                  <a16:creationId xmlns:a16="http://schemas.microsoft.com/office/drawing/2014/main" id="{996A4FE6-7777-80F3-62C6-876D8650CC0E}"/>
                </a:ext>
              </a:extLst>
            </p:cNvPr>
            <p:cNvCxnSpPr>
              <a:cxnSpLocks/>
            </p:cNvCxnSpPr>
            <p:nvPr/>
          </p:nvCxnSpPr>
          <p:spPr>
            <a:xfrm flipV="1">
              <a:off x="7171576" y="2672692"/>
              <a:ext cx="2292344" cy="1"/>
            </a:xfrm>
            <a:prstGeom prst="line">
              <a:avLst/>
            </a:prstGeom>
            <a:noFill/>
            <a:ln w="285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40" name="Straight Connector 39">
              <a:extLst>
                <a:ext uri="{FF2B5EF4-FFF2-40B4-BE49-F238E27FC236}">
                  <a16:creationId xmlns:a16="http://schemas.microsoft.com/office/drawing/2014/main" id="{53089143-53E9-095A-55E5-7856E44D13A9}"/>
                </a:ext>
              </a:extLst>
            </p:cNvPr>
            <p:cNvCxnSpPr>
              <a:cxnSpLocks/>
            </p:cNvCxnSpPr>
            <p:nvPr/>
          </p:nvCxnSpPr>
          <p:spPr>
            <a:xfrm flipV="1">
              <a:off x="7161480" y="3036463"/>
              <a:ext cx="2292344" cy="1"/>
            </a:xfrm>
            <a:prstGeom prst="line">
              <a:avLst/>
            </a:prstGeom>
            <a:noFill/>
            <a:ln w="285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grpSp>
      <p:grpSp>
        <p:nvGrpSpPr>
          <p:cNvPr id="43" name="Group 42">
            <a:extLst>
              <a:ext uri="{FF2B5EF4-FFF2-40B4-BE49-F238E27FC236}">
                <a16:creationId xmlns:a16="http://schemas.microsoft.com/office/drawing/2014/main" id="{21E2565E-87CB-6798-581D-905FA02BE0E6}"/>
              </a:ext>
            </a:extLst>
          </p:cNvPr>
          <p:cNvGrpSpPr/>
          <p:nvPr/>
        </p:nvGrpSpPr>
        <p:grpSpPr>
          <a:xfrm>
            <a:off x="6832884" y="3659138"/>
            <a:ext cx="3643014" cy="1139690"/>
            <a:chOff x="7155614" y="3177603"/>
            <a:chExt cx="3425299" cy="1139690"/>
          </a:xfrm>
        </p:grpSpPr>
        <p:sp>
          <p:nvSpPr>
            <p:cNvPr id="44" name="TextBox 45">
              <a:extLst>
                <a:ext uri="{FF2B5EF4-FFF2-40B4-BE49-F238E27FC236}">
                  <a16:creationId xmlns:a16="http://schemas.microsoft.com/office/drawing/2014/main" id="{9A32E454-074D-18B2-7F4F-E57D7989393A}"/>
                </a:ext>
              </a:extLst>
            </p:cNvPr>
            <p:cNvSpPr/>
            <p:nvPr/>
          </p:nvSpPr>
          <p:spPr>
            <a:xfrm>
              <a:off x="7488998" y="3177603"/>
              <a:ext cx="2972902"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pc="-1" dirty="0">
                  <a:solidFill>
                    <a:srgbClr val="000000"/>
                  </a:solidFill>
                  <a:latin typeface="Calibri"/>
                  <a:ea typeface="DejaVu Sans"/>
                </a:rPr>
                <a:t>W</a:t>
              </a:r>
              <a:r>
                <a:rPr lang="en-GB" sz="1800" b="0" strike="noStrike" spc="-1" dirty="0">
                  <a:solidFill>
                    <a:srgbClr val="000000"/>
                  </a:solidFill>
                  <a:latin typeface="Calibri"/>
                  <a:ea typeface="DejaVu Sans"/>
                </a:rPr>
                <a:t>heel motor command</a:t>
              </a:r>
              <a:endParaRPr lang="it-IT" sz="1800" b="0" strike="noStrike" spc="-1" dirty="0">
                <a:latin typeface="Arial"/>
              </a:endParaRPr>
            </a:p>
          </p:txBody>
        </p:sp>
        <p:sp>
          <p:nvSpPr>
            <p:cNvPr id="45" name="TextBox 46">
              <a:extLst>
                <a:ext uri="{FF2B5EF4-FFF2-40B4-BE49-F238E27FC236}">
                  <a16:creationId xmlns:a16="http://schemas.microsoft.com/office/drawing/2014/main" id="{8A4DBE8C-46C2-A5E2-631A-8E84F97EC40D}"/>
                </a:ext>
              </a:extLst>
            </p:cNvPr>
            <p:cNvSpPr/>
            <p:nvPr/>
          </p:nvSpPr>
          <p:spPr>
            <a:xfrm>
              <a:off x="7445628" y="3576646"/>
              <a:ext cx="3135285"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pc="-1" dirty="0">
                  <a:solidFill>
                    <a:srgbClr val="000000"/>
                  </a:solidFill>
                  <a:latin typeface="Calibri"/>
                  <a:ea typeface="DejaVu Sans"/>
                </a:rPr>
                <a:t>W</a:t>
              </a:r>
              <a:r>
                <a:rPr lang="en-GB" sz="1800" b="0" strike="noStrike" spc="-1" dirty="0">
                  <a:solidFill>
                    <a:srgbClr val="000000"/>
                  </a:solidFill>
                  <a:latin typeface="Calibri"/>
                  <a:ea typeface="DejaVu Sans"/>
                </a:rPr>
                <a:t>heel direction command</a:t>
              </a:r>
              <a:endParaRPr lang="it-IT" sz="1800" b="0" strike="noStrike" spc="-1" dirty="0">
                <a:latin typeface="Arial"/>
              </a:endParaRPr>
            </a:p>
          </p:txBody>
        </p:sp>
        <p:sp>
          <p:nvSpPr>
            <p:cNvPr id="46" name="TextBox 48">
              <a:extLst>
                <a:ext uri="{FF2B5EF4-FFF2-40B4-BE49-F238E27FC236}">
                  <a16:creationId xmlns:a16="http://schemas.microsoft.com/office/drawing/2014/main" id="{48A59B2A-B5C1-998F-3037-5ED4574A1BD7}"/>
                </a:ext>
              </a:extLst>
            </p:cNvPr>
            <p:cNvSpPr/>
            <p:nvPr/>
          </p:nvSpPr>
          <p:spPr>
            <a:xfrm>
              <a:off x="7451277" y="3928245"/>
              <a:ext cx="2010394"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GB" sz="1800" b="0" strike="noStrike" spc="-1" dirty="0">
                  <a:solidFill>
                    <a:srgbClr val="000000"/>
                  </a:solidFill>
                  <a:latin typeface="Calibri"/>
                  <a:ea typeface="DejaVu Sans"/>
                </a:rPr>
                <a:t>Brake command</a:t>
              </a:r>
              <a:endParaRPr lang="it-IT" sz="1800" b="0" strike="noStrike" spc="-1" dirty="0">
                <a:latin typeface="Arial"/>
              </a:endParaRPr>
            </a:p>
          </p:txBody>
        </p:sp>
        <p:cxnSp>
          <p:nvCxnSpPr>
            <p:cNvPr id="47" name="Straight Connector 46">
              <a:extLst>
                <a:ext uri="{FF2B5EF4-FFF2-40B4-BE49-F238E27FC236}">
                  <a16:creationId xmlns:a16="http://schemas.microsoft.com/office/drawing/2014/main" id="{9F95042F-EC31-76A9-81F9-9C9753D1A86E}"/>
                </a:ext>
              </a:extLst>
            </p:cNvPr>
            <p:cNvCxnSpPr>
              <a:cxnSpLocks/>
            </p:cNvCxnSpPr>
            <p:nvPr/>
          </p:nvCxnSpPr>
          <p:spPr>
            <a:xfrm flipV="1">
              <a:off x="7159244" y="3544473"/>
              <a:ext cx="2607205" cy="1"/>
            </a:xfrm>
            <a:prstGeom prst="line">
              <a:avLst/>
            </a:prstGeom>
            <a:noFill/>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48" name="Straight Connector 47">
              <a:extLst>
                <a:ext uri="{FF2B5EF4-FFF2-40B4-BE49-F238E27FC236}">
                  <a16:creationId xmlns:a16="http://schemas.microsoft.com/office/drawing/2014/main" id="{3342B02E-2D32-A84F-5613-A7B2F3E75786}"/>
                </a:ext>
              </a:extLst>
            </p:cNvPr>
            <p:cNvCxnSpPr>
              <a:cxnSpLocks/>
            </p:cNvCxnSpPr>
            <p:nvPr/>
          </p:nvCxnSpPr>
          <p:spPr>
            <a:xfrm flipV="1">
              <a:off x="7155614" y="3922298"/>
              <a:ext cx="2607205" cy="1"/>
            </a:xfrm>
            <a:prstGeom prst="line">
              <a:avLst/>
            </a:prstGeom>
            <a:noFill/>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49" name="Straight Connector 48">
              <a:extLst>
                <a:ext uri="{FF2B5EF4-FFF2-40B4-BE49-F238E27FC236}">
                  <a16:creationId xmlns:a16="http://schemas.microsoft.com/office/drawing/2014/main" id="{51604425-AA4B-6356-4EA8-377600C2C0B4}"/>
                </a:ext>
              </a:extLst>
            </p:cNvPr>
            <p:cNvCxnSpPr>
              <a:cxnSpLocks/>
            </p:cNvCxnSpPr>
            <p:nvPr/>
          </p:nvCxnSpPr>
          <p:spPr>
            <a:xfrm flipV="1">
              <a:off x="7163001" y="4317292"/>
              <a:ext cx="2607205" cy="1"/>
            </a:xfrm>
            <a:prstGeom prst="line">
              <a:avLst/>
            </a:prstGeom>
            <a:noFill/>
            <a:ln w="28575">
              <a:solidFill>
                <a:srgbClr val="000000"/>
              </a:solidFill>
              <a:headEnd type="none" w="med" len="med"/>
              <a:tailEnd type="arrow" w="med" len="med"/>
            </a:ln>
          </p:spPr>
          <p:style>
            <a:lnRef idx="1">
              <a:schemeClr val="accent1"/>
            </a:lnRef>
            <a:fillRef idx="0">
              <a:schemeClr val="accent1"/>
            </a:fillRef>
            <a:effectRef idx="0">
              <a:schemeClr val="accent1"/>
            </a:effectRef>
            <a:fontRef idx="minor"/>
          </p:style>
        </p:cxnSp>
      </p:grpSp>
      <p:sp>
        <p:nvSpPr>
          <p:cNvPr id="8" name="Title 1">
            <a:extLst>
              <a:ext uri="{FF2B5EF4-FFF2-40B4-BE49-F238E27FC236}">
                <a16:creationId xmlns:a16="http://schemas.microsoft.com/office/drawing/2014/main" id="{B39C2582-47EB-80FC-519A-7F7E99BC8EB3}"/>
              </a:ext>
            </a:extLst>
          </p:cNvPr>
          <p:cNvSpPr txBox="1">
            <a:spLocks/>
          </p:cNvSpPr>
          <p:nvPr/>
        </p:nvSpPr>
        <p:spPr>
          <a:xfrm>
            <a:off x="1321904" y="284471"/>
            <a:ext cx="10182707" cy="1280890"/>
          </a:xfrm>
          <a:prstGeom prst="rect">
            <a:avLst/>
          </a:prstGeom>
        </p:spPr>
        <p:txBody>
          <a:bodyPr/>
          <a:lstStyle>
            <a:lvl1pPr algn="l" defTabSz="457200" rtl="0" eaLnBrk="1" latinLnBrk="0" hangingPunct="1">
              <a:spcBef>
                <a:spcPct val="0"/>
              </a:spcBef>
              <a:buNone/>
              <a:defRPr sz="3600" kern="1200">
                <a:solidFill>
                  <a:schemeClr val="accent4">
                    <a:lumMod val="50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2. Reference Architecture of Motion Actuation Subsystem</a:t>
            </a:r>
            <a:endParaRPr lang="en-150" dirty="0"/>
          </a:p>
        </p:txBody>
      </p:sp>
    </p:spTree>
    <p:extLst>
      <p:ext uri="{BB962C8B-B14F-4D97-AF65-F5344CB8AC3E}">
        <p14:creationId xmlns:p14="http://schemas.microsoft.com/office/powerpoint/2010/main" val="98523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5C149B-C3B1-80F1-8067-C5A6579CDCD9}"/>
              </a:ext>
            </a:extLst>
          </p:cNvPr>
          <p:cNvSpPr>
            <a:spLocks noGrp="1"/>
          </p:cNvSpPr>
          <p:nvPr>
            <p:ph type="title"/>
          </p:nvPr>
        </p:nvSpPr>
        <p:spPr>
          <a:xfrm>
            <a:off x="1321904" y="624110"/>
            <a:ext cx="10182707" cy="1280890"/>
          </a:xfrm>
        </p:spPr>
        <p:txBody>
          <a:bodyPr anchor="t">
            <a:normAutofit/>
          </a:bodyPr>
          <a:lstStyle/>
          <a:p>
            <a:r>
              <a:rPr lang="en-US" dirty="0"/>
              <a:t>Benefits to </a:t>
            </a:r>
            <a:r>
              <a:rPr lang="en-US" dirty="0" err="1"/>
              <a:t>standardisation</a:t>
            </a:r>
            <a:endParaRPr lang="en-GB" dirty="0"/>
          </a:p>
        </p:txBody>
      </p:sp>
      <p:pic>
        <p:nvPicPr>
          <p:cNvPr id="10" name="Picture 9" descr="Person using microscope">
            <a:extLst>
              <a:ext uri="{FF2B5EF4-FFF2-40B4-BE49-F238E27FC236}">
                <a16:creationId xmlns:a16="http://schemas.microsoft.com/office/drawing/2014/main" id="{EEE9A928-3EB0-A010-0B71-4AEB8333C362}"/>
              </a:ext>
            </a:extLst>
          </p:cNvPr>
          <p:cNvPicPr>
            <a:picLocks noChangeAspect="1"/>
          </p:cNvPicPr>
          <p:nvPr/>
        </p:nvPicPr>
        <p:blipFill rotWithShape="1">
          <a:blip r:embed="rId2"/>
          <a:srcRect l="14254" r="31306" b="1"/>
          <a:stretch/>
        </p:blipFill>
        <p:spPr>
          <a:xfrm>
            <a:off x="1321904" y="1905000"/>
            <a:ext cx="5059017" cy="4553428"/>
          </a:xfrm>
          <a:prstGeom prst="rect">
            <a:avLst/>
          </a:prstGeom>
          <a:noFill/>
        </p:spPr>
      </p:pic>
      <p:sp>
        <p:nvSpPr>
          <p:cNvPr id="8" name="Content Placeholder 7">
            <a:extLst>
              <a:ext uri="{FF2B5EF4-FFF2-40B4-BE49-F238E27FC236}">
                <a16:creationId xmlns:a16="http://schemas.microsoft.com/office/drawing/2014/main" id="{4194759F-CB5E-F1BB-282E-C006AEE135A5}"/>
              </a:ext>
            </a:extLst>
          </p:cNvPr>
          <p:cNvSpPr>
            <a:spLocks noGrp="1"/>
          </p:cNvSpPr>
          <p:nvPr>
            <p:ph sz="half" idx="2"/>
          </p:nvPr>
        </p:nvSpPr>
        <p:spPr>
          <a:xfrm>
            <a:off x="6380921" y="1904999"/>
            <a:ext cx="5219408" cy="4553427"/>
          </a:xfrm>
        </p:spPr>
        <p:txBody>
          <a:bodyPr>
            <a:normAutofit/>
          </a:bodyPr>
          <a:lstStyle/>
          <a:p>
            <a:r>
              <a:rPr lang="en-US" dirty="0"/>
              <a:t>Research can </a:t>
            </a:r>
          </a:p>
          <a:p>
            <a:pPr lvl="1"/>
            <a:r>
              <a:rPr lang="en-US" dirty="0"/>
              <a:t>Concentrate on a Component.</a:t>
            </a:r>
          </a:p>
          <a:p>
            <a:pPr lvl="1"/>
            <a:r>
              <a:rPr lang="en-US" dirty="0" err="1"/>
              <a:t>Optimise</a:t>
            </a:r>
            <a:r>
              <a:rPr lang="en-US" dirty="0"/>
              <a:t> the Component keeping the interfaces’ Functional Requirements. </a:t>
            </a:r>
          </a:p>
          <a:p>
            <a:r>
              <a:rPr lang="en-US" dirty="0"/>
              <a:t>Industry can promote the definition of Data Formats when:</a:t>
            </a:r>
          </a:p>
          <a:p>
            <a:pPr lvl="1"/>
            <a:r>
              <a:rPr lang="en-US" dirty="0"/>
              <a:t>Research results are mature.</a:t>
            </a:r>
          </a:p>
          <a:p>
            <a:pPr lvl="1"/>
            <a:r>
              <a:rPr lang="en-US" dirty="0"/>
              <a:t>A Component is needed.</a:t>
            </a:r>
          </a:p>
          <a:p>
            <a:r>
              <a:rPr lang="en-US" dirty="0"/>
              <a:t>The Reference Model can be explained.</a:t>
            </a:r>
          </a:p>
          <a:p>
            <a:pPr lvl="1"/>
            <a:endParaRPr lang="en-GB" dirty="0"/>
          </a:p>
        </p:txBody>
      </p:sp>
      <p:sp>
        <p:nvSpPr>
          <p:cNvPr id="5" name="Date Placeholder 4">
            <a:extLst>
              <a:ext uri="{FF2B5EF4-FFF2-40B4-BE49-F238E27FC236}">
                <a16:creationId xmlns:a16="http://schemas.microsoft.com/office/drawing/2014/main" id="{21390F72-172E-B0BC-43B0-E907C1D7FF14}"/>
              </a:ext>
            </a:extLst>
          </p:cNvPr>
          <p:cNvSpPr>
            <a:spLocks noGrp="1"/>
          </p:cNvSpPr>
          <p:nvPr>
            <p:ph type="dt" sz="half" idx="10"/>
          </p:nvPr>
        </p:nvSpPr>
        <p:spPr>
          <a:xfrm>
            <a:off x="172212" y="6586076"/>
            <a:ext cx="994520" cy="365125"/>
          </a:xfrm>
        </p:spPr>
        <p:txBody>
          <a:bodyPr>
            <a:normAutofit/>
          </a:bodyPr>
          <a:lstStyle/>
          <a:p>
            <a:pPr>
              <a:spcAft>
                <a:spcPts val="600"/>
              </a:spcAft>
            </a:pPr>
            <a:fld id="{062A16E3-455F-40B0-92E8-BFF9BA927C0E}" type="datetime5">
              <a:rPr lang="en-US" smtClean="0"/>
              <a:pPr>
                <a:spcAft>
                  <a:spcPts val="600"/>
                </a:spcAft>
              </a:pPr>
              <a:t>23-Aug-1</a:t>
            </a:fld>
            <a:endParaRPr lang="en-US"/>
          </a:p>
        </p:txBody>
      </p:sp>
      <p:sp>
        <p:nvSpPr>
          <p:cNvPr id="6" name="Slide Number Placeholder 5">
            <a:extLst>
              <a:ext uri="{FF2B5EF4-FFF2-40B4-BE49-F238E27FC236}">
                <a16:creationId xmlns:a16="http://schemas.microsoft.com/office/drawing/2014/main" id="{DF913300-4058-FAA2-B93E-3E7D4A416896}"/>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4</a:t>
            </a:fld>
            <a:endParaRPr lang="en-US" sz="400"/>
          </a:p>
        </p:txBody>
      </p:sp>
    </p:spTree>
    <p:extLst>
      <p:ext uri="{BB962C8B-B14F-4D97-AF65-F5344CB8AC3E}">
        <p14:creationId xmlns:p14="http://schemas.microsoft.com/office/powerpoint/2010/main" val="2157154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04B8CD-B4FA-9FB8-1E48-C9205BF9EF46}"/>
              </a:ext>
            </a:extLst>
          </p:cNvPr>
          <p:cNvSpPr>
            <a:spLocks noGrp="1"/>
          </p:cNvSpPr>
          <p:nvPr>
            <p:ph type="title"/>
          </p:nvPr>
        </p:nvSpPr>
        <p:spPr/>
        <p:txBody>
          <a:bodyPr/>
          <a:lstStyle/>
          <a:p>
            <a:r>
              <a:rPr lang="en-US" dirty="0">
                <a:effectLst/>
                <a:ea typeface="SimSun" panose="02010600030101010101" pitchFamily="2" charset="-122"/>
              </a:rPr>
              <a:t>3. </a:t>
            </a:r>
            <a:r>
              <a:rPr lang="x-none" dirty="0">
                <a:effectLst/>
                <a:ea typeface="SimSun" panose="02010600030101010101" pitchFamily="2" charset="-122"/>
              </a:rPr>
              <a:t>I/O Data of </a:t>
            </a:r>
            <a:r>
              <a:rPr lang="en-US" dirty="0"/>
              <a:t>Motion Actuation Subsystem</a:t>
            </a:r>
            <a:endParaRPr lang="en-150" dirty="0"/>
          </a:p>
        </p:txBody>
      </p:sp>
      <p:sp>
        <p:nvSpPr>
          <p:cNvPr id="2" name="Date Placeholder 1">
            <a:extLst>
              <a:ext uri="{FF2B5EF4-FFF2-40B4-BE49-F238E27FC236}">
                <a16:creationId xmlns:a16="http://schemas.microsoft.com/office/drawing/2014/main" id="{9AD98861-E6D4-73D3-ED3D-87EDCE59F943}"/>
              </a:ext>
            </a:extLst>
          </p:cNvPr>
          <p:cNvSpPr>
            <a:spLocks noGrp="1"/>
          </p:cNvSpPr>
          <p:nvPr>
            <p:ph type="dt" sz="half" idx="10"/>
          </p:nvPr>
        </p:nvSpPr>
        <p:spPr/>
        <p:txBody>
          <a:bodyPr/>
          <a:lstStyle/>
          <a:p>
            <a:fld id="{6C0CBBC7-A28A-46CD-96D7-477DC46FC735}" type="datetime5">
              <a:rPr lang="en-US" smtClean="0"/>
              <a:t>23-Aug-1</a:t>
            </a:fld>
            <a:endParaRPr lang="en-US" dirty="0"/>
          </a:p>
        </p:txBody>
      </p:sp>
      <p:sp>
        <p:nvSpPr>
          <p:cNvPr id="3" name="Slide Number Placeholder 2">
            <a:extLst>
              <a:ext uri="{FF2B5EF4-FFF2-40B4-BE49-F238E27FC236}">
                <a16:creationId xmlns:a16="http://schemas.microsoft.com/office/drawing/2014/main" id="{95770F64-6F02-3DF6-3432-D5D6897CB5AA}"/>
              </a:ext>
            </a:extLst>
          </p:cNvPr>
          <p:cNvSpPr>
            <a:spLocks noGrp="1"/>
          </p:cNvSpPr>
          <p:nvPr>
            <p:ph type="sldNum" sz="quarter" idx="12"/>
          </p:nvPr>
        </p:nvSpPr>
        <p:spPr/>
        <p:txBody>
          <a:bodyPr/>
          <a:lstStyle/>
          <a:p>
            <a:fld id="{D57F1E4F-1CFF-5643-939E-217C01CDF565}" type="slidenum">
              <a:rPr lang="en-US" smtClean="0"/>
              <a:pPr/>
              <a:t>40</a:t>
            </a:fld>
            <a:endParaRPr lang="en-US" dirty="0"/>
          </a:p>
        </p:txBody>
      </p:sp>
      <p:graphicFrame>
        <p:nvGraphicFramePr>
          <p:cNvPr id="4" name="Table 3">
            <a:extLst>
              <a:ext uri="{FF2B5EF4-FFF2-40B4-BE49-F238E27FC236}">
                <a16:creationId xmlns:a16="http://schemas.microsoft.com/office/drawing/2014/main" id="{9F8D3BFA-EC0F-B584-9301-8D0F9F1663D2}"/>
              </a:ext>
            </a:extLst>
          </p:cNvPr>
          <p:cNvGraphicFramePr>
            <a:graphicFrameLocks noGrp="1"/>
          </p:cNvGraphicFramePr>
          <p:nvPr>
            <p:extLst>
              <p:ext uri="{D42A27DB-BD31-4B8C-83A1-F6EECF244321}">
                <p14:modId xmlns:p14="http://schemas.microsoft.com/office/powerpoint/2010/main" val="45646750"/>
              </p:ext>
            </p:extLst>
          </p:nvPr>
        </p:nvGraphicFramePr>
        <p:xfrm>
          <a:off x="896984" y="1621156"/>
          <a:ext cx="11295016" cy="4876800"/>
        </p:xfrm>
        <a:graphic>
          <a:graphicData uri="http://schemas.openxmlformats.org/drawingml/2006/table">
            <a:tbl>
              <a:tblPr firstRow="1" firstCol="1" bandRow="1">
                <a:tableStyleId>{5C22544A-7EE6-4342-B048-85BDC9FD1C3A}</a:tableStyleId>
              </a:tblPr>
              <a:tblGrid>
                <a:gridCol w="3078481">
                  <a:extLst>
                    <a:ext uri="{9D8B030D-6E8A-4147-A177-3AD203B41FA5}">
                      <a16:colId xmlns:a16="http://schemas.microsoft.com/office/drawing/2014/main" val="1045486530"/>
                    </a:ext>
                  </a:extLst>
                </a:gridCol>
                <a:gridCol w="8216535">
                  <a:extLst>
                    <a:ext uri="{9D8B030D-6E8A-4147-A177-3AD203B41FA5}">
                      <a16:colId xmlns:a16="http://schemas.microsoft.com/office/drawing/2014/main" val="2400067775"/>
                    </a:ext>
                  </a:extLst>
                </a:gridCol>
              </a:tblGrid>
              <a:tr h="0">
                <a:tc>
                  <a:txBody>
                    <a:bodyPr/>
                    <a:lstStyle/>
                    <a:p>
                      <a:pPr algn="ctr"/>
                      <a:r>
                        <a:rPr lang="en-GB" sz="2000" dirty="0">
                          <a:effectLst/>
                          <a:latin typeface="Calibri" panose="020F0502020204030204" pitchFamily="34" charset="0"/>
                          <a:cs typeface="Calibri" panose="020F0502020204030204" pitchFamily="34" charset="0"/>
                        </a:rPr>
                        <a:t>Input</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tc>
                  <a:txBody>
                    <a:bodyPr/>
                    <a:lstStyle/>
                    <a:p>
                      <a:pPr algn="ctr"/>
                      <a:r>
                        <a:rPr lang="en-GB" sz="2000" dirty="0">
                          <a:effectLst/>
                          <a:latin typeface="Calibri" panose="020F0502020204030204" pitchFamily="34" charset="0"/>
                          <a:cs typeface="Calibri" panose="020F0502020204030204" pitchFamily="34" charset="0"/>
                        </a:rPr>
                        <a:t>Comments</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4013315177"/>
                  </a:ext>
                </a:extLst>
              </a:tr>
              <a:tr h="0">
                <a:tc>
                  <a:txBody>
                    <a:bodyPr/>
                    <a:lstStyle/>
                    <a:p>
                      <a:r>
                        <a:rPr lang="en-GB" sz="2000">
                          <a:effectLst/>
                          <a:latin typeface="Calibri" panose="020F0502020204030204" pitchFamily="34" charset="0"/>
                          <a:cs typeface="Calibri" panose="020F0502020204030204" pitchFamily="34" charset="0"/>
                        </a:rPr>
                        <a:t>Odometer</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2000">
                          <a:effectLst/>
                          <a:latin typeface="Calibri" panose="020F0502020204030204" pitchFamily="34" charset="0"/>
                          <a:cs typeface="Calibri" panose="020F0502020204030204" pitchFamily="34" charset="0"/>
                        </a:rPr>
                        <a:t>Provides distance data.</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909369413"/>
                  </a:ext>
                </a:extLst>
              </a:tr>
              <a:tr h="0">
                <a:tc>
                  <a:txBody>
                    <a:bodyPr/>
                    <a:lstStyle/>
                    <a:p>
                      <a:r>
                        <a:rPr lang="en-GB" sz="2000">
                          <a:effectLst/>
                          <a:latin typeface="Calibri" panose="020F0502020204030204" pitchFamily="34" charset="0"/>
                          <a:cs typeface="Calibri" panose="020F0502020204030204" pitchFamily="34" charset="0"/>
                        </a:rPr>
                        <a:t>Speedometer</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2000">
                          <a:effectLst/>
                          <a:latin typeface="Calibri" panose="020F0502020204030204" pitchFamily="34" charset="0"/>
                          <a:cs typeface="Calibri" panose="020F0502020204030204" pitchFamily="34" charset="0"/>
                        </a:rPr>
                        <a:t>Provides instantaneous velocity.</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934011021"/>
                  </a:ext>
                </a:extLst>
              </a:tr>
              <a:tr h="0">
                <a:tc>
                  <a:txBody>
                    <a:bodyPr/>
                    <a:lstStyle/>
                    <a:p>
                      <a:r>
                        <a:rPr lang="en-GB" sz="2000">
                          <a:effectLst/>
                          <a:latin typeface="Calibri" panose="020F0502020204030204" pitchFamily="34" charset="0"/>
                          <a:cs typeface="Calibri" panose="020F0502020204030204" pitchFamily="34" charset="0"/>
                        </a:rPr>
                        <a:t>Accelerometer</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2000">
                          <a:effectLst/>
                          <a:latin typeface="Calibri" panose="020F0502020204030204" pitchFamily="34" charset="0"/>
                          <a:cs typeface="Calibri" panose="020F0502020204030204" pitchFamily="34" charset="0"/>
                        </a:rPr>
                        <a:t>Provides instantaneous acceleration.</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089917710"/>
                  </a:ext>
                </a:extLst>
              </a:tr>
              <a:tr h="0">
                <a:tc>
                  <a:txBody>
                    <a:bodyPr/>
                    <a:lstStyle/>
                    <a:p>
                      <a:r>
                        <a:rPr lang="en-GB" sz="2000">
                          <a:effectLst/>
                          <a:latin typeface="Calibri" panose="020F0502020204030204" pitchFamily="34" charset="0"/>
                          <a:cs typeface="Calibri" panose="020F0502020204030204" pitchFamily="34" charset="0"/>
                        </a:rPr>
                        <a:t>Other Environment data</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2000">
                          <a:effectLst/>
                          <a:latin typeface="Calibri" panose="020F0502020204030204" pitchFamily="34" charset="0"/>
                          <a:cs typeface="Calibri" panose="020F0502020204030204" pitchFamily="34" charset="0"/>
                        </a:rPr>
                        <a:t>Other environment data, e.g., humidity, pressure, temperat­ure.</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614983090"/>
                  </a:ext>
                </a:extLst>
              </a:tr>
              <a:tr h="0">
                <a:tc>
                  <a:txBody>
                    <a:bodyPr/>
                    <a:lstStyle/>
                    <a:p>
                      <a:r>
                        <a:rPr lang="en-GB" sz="2000">
                          <a:effectLst/>
                          <a:latin typeface="Calibri" panose="020F0502020204030204" pitchFamily="34" charset="0"/>
                          <a:cs typeface="Calibri" panose="020F0502020204030204" pitchFamily="34" charset="0"/>
                        </a:rPr>
                        <a:t>AMS-MAS Command</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2000">
                          <a:effectLst/>
                          <a:latin typeface="Calibri" panose="020F0502020204030204" pitchFamily="34" charset="0"/>
                          <a:cs typeface="Calibri" panose="020F0502020204030204" pitchFamily="34" charset="0"/>
                        </a:rPr>
                        <a:t>High-level motion command.</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098248161"/>
                  </a:ext>
                </a:extLst>
              </a:tr>
              <a:tr h="0">
                <a:tc>
                  <a:txBody>
                    <a:bodyPr/>
                    <a:lstStyle/>
                    <a:p>
                      <a:r>
                        <a:rPr lang="en-GB" sz="2000">
                          <a:effectLst/>
                          <a:latin typeface="Calibri" panose="020F0502020204030204" pitchFamily="34" charset="0"/>
                          <a:cs typeface="Calibri" panose="020F0502020204030204" pitchFamily="34" charset="0"/>
                        </a:rPr>
                        <a:t>Wheel Motor Response</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2000">
                          <a:effectLst/>
                          <a:latin typeface="Calibri" panose="020F0502020204030204" pitchFamily="34" charset="0"/>
                          <a:cs typeface="Calibri" panose="020F0502020204030204" pitchFamily="34" charset="0"/>
                        </a:rPr>
                        <a:t>Forces wheels rotation, gives feedback.</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305137990"/>
                  </a:ext>
                </a:extLst>
              </a:tr>
              <a:tr h="0">
                <a:tc>
                  <a:txBody>
                    <a:bodyPr/>
                    <a:lstStyle/>
                    <a:p>
                      <a:r>
                        <a:rPr lang="en-GB" sz="2000">
                          <a:effectLst/>
                          <a:latin typeface="Calibri" panose="020F0502020204030204" pitchFamily="34" charset="0"/>
                          <a:cs typeface="Calibri" panose="020F0502020204030204" pitchFamily="34" charset="0"/>
                        </a:rPr>
                        <a:t>Wheel Direction Response</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2000">
                          <a:effectLst/>
                          <a:latin typeface="Calibri" panose="020F0502020204030204" pitchFamily="34" charset="0"/>
                          <a:cs typeface="Calibri" panose="020F0502020204030204" pitchFamily="34" charset="0"/>
                        </a:rPr>
                        <a:t>Moves wheels by an angle, gives feedback.</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389131815"/>
                  </a:ext>
                </a:extLst>
              </a:tr>
              <a:tr h="0">
                <a:tc>
                  <a:txBody>
                    <a:bodyPr/>
                    <a:lstStyle/>
                    <a:p>
                      <a:r>
                        <a:rPr lang="en-GB" sz="2000" dirty="0">
                          <a:effectLst/>
                          <a:latin typeface="Calibri" panose="020F0502020204030204" pitchFamily="34" charset="0"/>
                          <a:cs typeface="Calibri" panose="020F0502020204030204" pitchFamily="34" charset="0"/>
                        </a:rPr>
                        <a:t>Brake Response </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2000">
                          <a:effectLst/>
                          <a:latin typeface="Calibri" panose="020F0502020204030204" pitchFamily="34" charset="0"/>
                          <a:cs typeface="Calibri" panose="020F0502020204030204" pitchFamily="34" charset="0"/>
                        </a:rPr>
                        <a:t>Acts on brakes, gives feedback.</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010710727"/>
                  </a:ext>
                </a:extLst>
              </a:tr>
              <a:tr h="0">
                <a:tc>
                  <a:txBody>
                    <a:bodyPr/>
                    <a:lstStyle/>
                    <a:p>
                      <a:pPr algn="ctr"/>
                      <a:r>
                        <a:rPr lang="en-GB" sz="2000" dirty="0">
                          <a:solidFill>
                            <a:schemeClr val="bg1"/>
                          </a:solidFill>
                          <a:effectLst/>
                          <a:latin typeface="Calibri" panose="020F0502020204030204" pitchFamily="34" charset="0"/>
                          <a:cs typeface="Calibri" panose="020F0502020204030204" pitchFamily="34" charset="0"/>
                        </a:rPr>
                        <a:t>Output</a:t>
                      </a:r>
                      <a:endParaRPr lang="it-IT" sz="2000" dirty="0">
                        <a:solidFill>
                          <a:schemeClr val="bg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tc>
                  <a:txBody>
                    <a:bodyPr/>
                    <a:lstStyle/>
                    <a:p>
                      <a:pPr algn="ctr"/>
                      <a:r>
                        <a:rPr lang="en-GB" sz="2000" dirty="0">
                          <a:solidFill>
                            <a:schemeClr val="bg1"/>
                          </a:solidFill>
                          <a:effectLst/>
                          <a:latin typeface="Calibri" panose="020F0502020204030204" pitchFamily="34" charset="0"/>
                          <a:cs typeface="Calibri" panose="020F0502020204030204" pitchFamily="34" charset="0"/>
                        </a:rPr>
                        <a:t>Comments</a:t>
                      </a:r>
                      <a:endParaRPr lang="it-IT" sz="2000" dirty="0">
                        <a:solidFill>
                          <a:schemeClr val="bg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605090516"/>
                  </a:ext>
                </a:extLst>
              </a:tr>
              <a:tr h="0">
                <a:tc>
                  <a:txBody>
                    <a:bodyPr/>
                    <a:lstStyle/>
                    <a:p>
                      <a:r>
                        <a:rPr lang="en-GB" sz="2000">
                          <a:effectLst/>
                          <a:latin typeface="Calibri" panose="020F0502020204030204" pitchFamily="34" charset="0"/>
                          <a:cs typeface="Calibri" panose="020F0502020204030204" pitchFamily="34" charset="0"/>
                        </a:rPr>
                        <a:t>MAS-AMS Response</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2000">
                          <a:effectLst/>
                          <a:latin typeface="Calibri" panose="020F0502020204030204" pitchFamily="34" charset="0"/>
                          <a:cs typeface="Calibri" panose="020F0502020204030204" pitchFamily="34" charset="0"/>
                        </a:rPr>
                        <a:t>Feedback from Response Analyser during and after Command ex­ecution.</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523431326"/>
                  </a:ext>
                </a:extLst>
              </a:tr>
              <a:tr h="0">
                <a:tc>
                  <a:txBody>
                    <a:bodyPr/>
                    <a:lstStyle/>
                    <a:p>
                      <a:r>
                        <a:rPr lang="en-GB" sz="2000">
                          <a:effectLst/>
                          <a:latin typeface="Calibri" panose="020F0502020204030204" pitchFamily="34" charset="0"/>
                          <a:cs typeface="Calibri" panose="020F0502020204030204" pitchFamily="34" charset="0"/>
                        </a:rPr>
                        <a:t>Spatial Attitude</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2000">
                          <a:effectLst/>
                          <a:latin typeface="Calibri" panose="020F0502020204030204" pitchFamily="34" charset="0"/>
                          <a:cs typeface="Calibri" panose="020F0502020204030204" pitchFamily="34" charset="0"/>
                        </a:rPr>
                        <a:t>Position-Orientation and their velocities and accelerations.</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883949920"/>
                  </a:ext>
                </a:extLst>
              </a:tr>
              <a:tr h="0">
                <a:tc>
                  <a:txBody>
                    <a:bodyPr/>
                    <a:lstStyle/>
                    <a:p>
                      <a:r>
                        <a:rPr lang="en-GB" sz="2000">
                          <a:effectLst/>
                          <a:latin typeface="Calibri" panose="020F0502020204030204" pitchFamily="34" charset="0"/>
                          <a:cs typeface="Calibri" panose="020F0502020204030204" pitchFamily="34" charset="0"/>
                        </a:rPr>
                        <a:t>Other Environment data</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2000">
                          <a:effectLst/>
                          <a:latin typeface="Calibri" panose="020F0502020204030204" pitchFamily="34" charset="0"/>
                          <a:cs typeface="Calibri" panose="020F0502020204030204" pitchFamily="34" charset="0"/>
                        </a:rPr>
                        <a:t>Other environment data, e.g., humidity, pressure, temperat­ure.</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531501383"/>
                  </a:ext>
                </a:extLst>
              </a:tr>
              <a:tr h="0">
                <a:tc>
                  <a:txBody>
                    <a:bodyPr/>
                    <a:lstStyle/>
                    <a:p>
                      <a:r>
                        <a:rPr lang="en-GB" sz="2000">
                          <a:effectLst/>
                          <a:latin typeface="Calibri" panose="020F0502020204030204" pitchFamily="34" charset="0"/>
                          <a:cs typeface="Calibri" panose="020F0502020204030204" pitchFamily="34" charset="0"/>
                        </a:rPr>
                        <a:t>Wheel Motor Command</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2000">
                          <a:effectLst/>
                          <a:latin typeface="Calibri" panose="020F0502020204030204" pitchFamily="34" charset="0"/>
                          <a:cs typeface="Calibri" panose="020F0502020204030204" pitchFamily="34" charset="0"/>
                        </a:rPr>
                        <a:t>Forces wheels rotation, gives feedback.</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815792094"/>
                  </a:ext>
                </a:extLst>
              </a:tr>
              <a:tr h="0">
                <a:tc>
                  <a:txBody>
                    <a:bodyPr/>
                    <a:lstStyle/>
                    <a:p>
                      <a:r>
                        <a:rPr lang="en-GB" sz="2000">
                          <a:effectLst/>
                          <a:latin typeface="Calibri" panose="020F0502020204030204" pitchFamily="34" charset="0"/>
                          <a:cs typeface="Calibri" panose="020F0502020204030204" pitchFamily="34" charset="0"/>
                        </a:rPr>
                        <a:t>Wheel Direction Command</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2000">
                          <a:effectLst/>
                          <a:latin typeface="Calibri" panose="020F0502020204030204" pitchFamily="34" charset="0"/>
                          <a:cs typeface="Calibri" panose="020F0502020204030204" pitchFamily="34" charset="0"/>
                        </a:rPr>
                        <a:t>Moves wheels by an angle, gives feedback.</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738582818"/>
                  </a:ext>
                </a:extLst>
              </a:tr>
              <a:tr h="0">
                <a:tc>
                  <a:txBody>
                    <a:bodyPr/>
                    <a:lstStyle/>
                    <a:p>
                      <a:r>
                        <a:rPr lang="en-GB" sz="2000" dirty="0">
                          <a:effectLst/>
                          <a:latin typeface="Calibri" panose="020F0502020204030204" pitchFamily="34" charset="0"/>
                          <a:cs typeface="Calibri" panose="020F0502020204030204" pitchFamily="34" charset="0"/>
                        </a:rPr>
                        <a:t>Brakes Command</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2000" dirty="0">
                          <a:effectLst/>
                          <a:latin typeface="Calibri" panose="020F0502020204030204" pitchFamily="34" charset="0"/>
                          <a:cs typeface="Calibri" panose="020F0502020204030204" pitchFamily="34" charset="0"/>
                        </a:rPr>
                        <a:t>Acts on brakes, gives feedback.</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4118939838"/>
                  </a:ext>
                </a:extLst>
              </a:tr>
            </a:tbl>
          </a:graphicData>
        </a:graphic>
      </p:graphicFrame>
    </p:spTree>
    <p:extLst>
      <p:ext uri="{BB962C8B-B14F-4D97-AF65-F5344CB8AC3E}">
        <p14:creationId xmlns:p14="http://schemas.microsoft.com/office/powerpoint/2010/main" val="803243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FF71-93EB-33C8-30CE-5ECB06D05BC8}"/>
              </a:ext>
            </a:extLst>
          </p:cNvPr>
          <p:cNvSpPr>
            <a:spLocks noGrp="1"/>
          </p:cNvSpPr>
          <p:nvPr>
            <p:ph type="title"/>
          </p:nvPr>
        </p:nvSpPr>
        <p:spPr/>
        <p:txBody>
          <a:bodyPr/>
          <a:lstStyle/>
          <a:p>
            <a:r>
              <a:rPr lang="en-US" dirty="0"/>
              <a:t>4. Functions of Motion Actuation Subsystem’s AIMs</a:t>
            </a:r>
            <a:endParaRPr lang="en-150" dirty="0"/>
          </a:p>
        </p:txBody>
      </p:sp>
      <p:sp>
        <p:nvSpPr>
          <p:cNvPr id="3" name="Date Placeholder 2">
            <a:extLst>
              <a:ext uri="{FF2B5EF4-FFF2-40B4-BE49-F238E27FC236}">
                <a16:creationId xmlns:a16="http://schemas.microsoft.com/office/drawing/2014/main" id="{94807D5E-C16E-40BE-CE7A-3E10C9F119A2}"/>
              </a:ext>
            </a:extLst>
          </p:cNvPr>
          <p:cNvSpPr>
            <a:spLocks noGrp="1"/>
          </p:cNvSpPr>
          <p:nvPr>
            <p:ph type="dt" sz="half" idx="10"/>
          </p:nvPr>
        </p:nvSpPr>
        <p:spPr/>
        <p:txBody>
          <a:bodyPr/>
          <a:lstStyle/>
          <a:p>
            <a:fld id="{42AC49D9-311B-4A4C-B975-9A6E535768C4}" type="datetime5">
              <a:rPr lang="en-US" smtClean="0"/>
              <a:t>23-Aug-1</a:t>
            </a:fld>
            <a:endParaRPr lang="en-US" dirty="0"/>
          </a:p>
        </p:txBody>
      </p:sp>
      <p:sp>
        <p:nvSpPr>
          <p:cNvPr id="4" name="Slide Number Placeholder 3">
            <a:extLst>
              <a:ext uri="{FF2B5EF4-FFF2-40B4-BE49-F238E27FC236}">
                <a16:creationId xmlns:a16="http://schemas.microsoft.com/office/drawing/2014/main" id="{435B0D03-8357-72BE-885A-9A21AAC9EE40}"/>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
        <p:nvSpPr>
          <p:cNvPr id="6" name="Content Placeholder 2">
            <a:extLst>
              <a:ext uri="{FF2B5EF4-FFF2-40B4-BE49-F238E27FC236}">
                <a16:creationId xmlns:a16="http://schemas.microsoft.com/office/drawing/2014/main" id="{47DB6980-A83B-D0C1-C9C2-DF0ED2209106}"/>
              </a:ext>
            </a:extLst>
          </p:cNvPr>
          <p:cNvSpPr txBox="1">
            <a:spLocks/>
          </p:cNvSpPr>
          <p:nvPr/>
        </p:nvSpPr>
        <p:spPr>
          <a:xfrm>
            <a:off x="1321905" y="6243919"/>
            <a:ext cx="5473342" cy="61408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MPAI welcomes comments and proposals.</a:t>
            </a:r>
          </a:p>
          <a:p>
            <a:pPr marL="0" indent="0">
              <a:buFont typeface="Wingdings 3" charset="2"/>
              <a:buNone/>
            </a:pPr>
            <a:endParaRPr lang="en-GB" dirty="0"/>
          </a:p>
        </p:txBody>
      </p:sp>
      <p:graphicFrame>
        <p:nvGraphicFramePr>
          <p:cNvPr id="7" name="Table 6">
            <a:extLst>
              <a:ext uri="{FF2B5EF4-FFF2-40B4-BE49-F238E27FC236}">
                <a16:creationId xmlns:a16="http://schemas.microsoft.com/office/drawing/2014/main" id="{D956ABF6-1C54-852B-B23B-68C5B3498F84}"/>
              </a:ext>
            </a:extLst>
          </p:cNvPr>
          <p:cNvGraphicFramePr>
            <a:graphicFrameLocks noGrp="1"/>
          </p:cNvGraphicFramePr>
          <p:nvPr>
            <p:extLst>
              <p:ext uri="{D42A27DB-BD31-4B8C-83A1-F6EECF244321}">
                <p14:modId xmlns:p14="http://schemas.microsoft.com/office/powerpoint/2010/main" val="2752179360"/>
              </p:ext>
            </p:extLst>
          </p:nvPr>
        </p:nvGraphicFramePr>
        <p:xfrm>
          <a:off x="1320799" y="2468880"/>
          <a:ext cx="10183812" cy="1920240"/>
        </p:xfrm>
        <a:graphic>
          <a:graphicData uri="http://schemas.openxmlformats.org/drawingml/2006/table">
            <a:tbl>
              <a:tblPr firstRow="1" firstCol="1" bandRow="1">
                <a:tableStyleId>{5C22544A-7EE6-4342-B048-85BDC9FD1C3A}</a:tableStyleId>
              </a:tblPr>
              <a:tblGrid>
                <a:gridCol w="3013382">
                  <a:extLst>
                    <a:ext uri="{9D8B030D-6E8A-4147-A177-3AD203B41FA5}">
                      <a16:colId xmlns:a16="http://schemas.microsoft.com/office/drawing/2014/main" val="1808922739"/>
                    </a:ext>
                  </a:extLst>
                </a:gridCol>
                <a:gridCol w="7170430">
                  <a:extLst>
                    <a:ext uri="{9D8B030D-6E8A-4147-A177-3AD203B41FA5}">
                      <a16:colId xmlns:a16="http://schemas.microsoft.com/office/drawing/2014/main" val="3024281298"/>
                    </a:ext>
                  </a:extLst>
                </a:gridCol>
              </a:tblGrid>
              <a:tr h="182880">
                <a:tc>
                  <a:txBody>
                    <a:bodyPr/>
                    <a:lstStyle/>
                    <a:p>
                      <a:pPr algn="ctr"/>
                      <a:r>
                        <a:rPr lang="en-GB" sz="1800" dirty="0">
                          <a:effectLst/>
                          <a:latin typeface="Calibri" panose="020F0502020204030204" pitchFamily="34" charset="0"/>
                          <a:cs typeface="Calibri" panose="020F0502020204030204" pitchFamily="34" charset="0"/>
                        </a:rPr>
                        <a:t>AIM</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tc>
                  <a:txBody>
                    <a:bodyPr/>
                    <a:lstStyle/>
                    <a:p>
                      <a:pPr algn="ctr"/>
                      <a:r>
                        <a:rPr lang="en-GB" sz="1800" dirty="0">
                          <a:effectLst/>
                          <a:latin typeface="Calibri" panose="020F0502020204030204" pitchFamily="34" charset="0"/>
                          <a:cs typeface="Calibri" panose="020F0502020204030204" pitchFamily="34" charset="0"/>
                        </a:rPr>
                        <a:t>Function</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1245640576"/>
                  </a:ext>
                </a:extLst>
              </a:tr>
              <a:tr h="365760">
                <a:tc>
                  <a:txBody>
                    <a:bodyPr/>
                    <a:lstStyle/>
                    <a:p>
                      <a:r>
                        <a:rPr lang="en-GB" sz="1800">
                          <a:effectLst/>
                          <a:latin typeface="Calibri" panose="020F0502020204030204" pitchFamily="34" charset="0"/>
                          <a:cs typeface="Calibri" panose="020F0502020204030204" pitchFamily="34" charset="0"/>
                        </a:rPr>
                        <a:t>Spatial Attitude Generation</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800">
                          <a:effectLst/>
                          <a:latin typeface="Calibri" panose="020F0502020204030204" pitchFamily="34" charset="0"/>
                          <a:cs typeface="Calibri" panose="020F0502020204030204" pitchFamily="34" charset="0"/>
                        </a:rPr>
                        <a:t>Computes Ego CAV’s Spatial Attitude using GNSS, odometer, speedometer, and accelerometer data.</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022611590"/>
                  </a:ext>
                </a:extLst>
              </a:tr>
              <a:tr h="365760">
                <a:tc>
                  <a:txBody>
                    <a:bodyPr/>
                    <a:lstStyle/>
                    <a:p>
                      <a:r>
                        <a:rPr lang="en-GB" sz="1800">
                          <a:effectLst/>
                          <a:latin typeface="Calibri" panose="020F0502020204030204" pitchFamily="34" charset="0"/>
                          <a:cs typeface="Calibri" panose="020F0502020204030204" pitchFamily="34" charset="0"/>
                        </a:rPr>
                        <a:t>AMS Command Interpreter </a:t>
                      </a:r>
                      <a:endParaRPr lang="it-IT" sz="18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800" dirty="0">
                          <a:effectLst/>
                          <a:latin typeface="Calibri" panose="020F0502020204030204" pitchFamily="34" charset="0"/>
                          <a:cs typeface="Calibri" panose="020F0502020204030204" pitchFamily="34" charset="0"/>
                        </a:rPr>
                        <a:t>Receives, analyses, and actuates AMS-MAS Commands into commands to Brakes, Wheel directions, and Wheel motors. </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820721968"/>
                  </a:ext>
                </a:extLst>
              </a:tr>
              <a:tr h="365760">
                <a:tc>
                  <a:txBody>
                    <a:bodyPr/>
                    <a:lstStyle/>
                    <a:p>
                      <a:r>
                        <a:rPr lang="en-GB" sz="1800" dirty="0">
                          <a:effectLst/>
                          <a:latin typeface="Calibri" panose="020F0502020204030204" pitchFamily="34" charset="0"/>
                          <a:cs typeface="Calibri" panose="020F0502020204030204" pitchFamily="34" charset="0"/>
                        </a:rPr>
                        <a:t>MAS Response Analyser</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pPr algn="just"/>
                      <a:r>
                        <a:rPr lang="en-GB" sz="1800" dirty="0">
                          <a:effectLst/>
                          <a:latin typeface="Calibri" panose="020F0502020204030204" pitchFamily="34" charset="0"/>
                          <a:cs typeface="Calibri" panose="020F0502020204030204" pitchFamily="34" charset="0"/>
                        </a:rPr>
                        <a:t>Receives and analyses responses from Brakes, Wheel direction, and Wheel motor. Forwards MAS-AMS Response to AMS.</a:t>
                      </a:r>
                      <a:endParaRPr lang="it-IT" sz="18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654933657"/>
                  </a:ext>
                </a:extLst>
              </a:tr>
            </a:tbl>
          </a:graphicData>
        </a:graphic>
      </p:graphicFrame>
    </p:spTree>
    <p:extLst>
      <p:ext uri="{BB962C8B-B14F-4D97-AF65-F5344CB8AC3E}">
        <p14:creationId xmlns:p14="http://schemas.microsoft.com/office/powerpoint/2010/main" val="1727616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F3B0-9BD3-BB1A-FCA2-4B234B5FB1AC}"/>
              </a:ext>
            </a:extLst>
          </p:cNvPr>
          <p:cNvSpPr>
            <a:spLocks noGrp="1"/>
          </p:cNvSpPr>
          <p:nvPr>
            <p:ph type="title"/>
          </p:nvPr>
        </p:nvSpPr>
        <p:spPr/>
        <p:txBody>
          <a:bodyPr/>
          <a:lstStyle/>
          <a:p>
            <a:r>
              <a:rPr lang="en-US" dirty="0"/>
              <a:t>5. Input/Output Data of Subsystem’s AIM</a:t>
            </a:r>
            <a:endParaRPr lang="en-150" dirty="0"/>
          </a:p>
        </p:txBody>
      </p:sp>
      <p:sp>
        <p:nvSpPr>
          <p:cNvPr id="3" name="Date Placeholder 2">
            <a:extLst>
              <a:ext uri="{FF2B5EF4-FFF2-40B4-BE49-F238E27FC236}">
                <a16:creationId xmlns:a16="http://schemas.microsoft.com/office/drawing/2014/main" id="{39694EC7-C7D8-F61D-49CB-AE81F19C51DE}"/>
              </a:ext>
            </a:extLst>
          </p:cNvPr>
          <p:cNvSpPr>
            <a:spLocks noGrp="1"/>
          </p:cNvSpPr>
          <p:nvPr>
            <p:ph type="dt" sz="half" idx="10"/>
          </p:nvPr>
        </p:nvSpPr>
        <p:spPr/>
        <p:txBody>
          <a:bodyPr/>
          <a:lstStyle/>
          <a:p>
            <a:fld id="{42AC49D9-311B-4A4C-B975-9A6E535768C4}" type="datetime5">
              <a:rPr lang="en-US" smtClean="0"/>
              <a:t>23-Aug-1</a:t>
            </a:fld>
            <a:endParaRPr lang="en-US" dirty="0"/>
          </a:p>
        </p:txBody>
      </p:sp>
      <p:sp>
        <p:nvSpPr>
          <p:cNvPr id="4" name="Slide Number Placeholder 3">
            <a:extLst>
              <a:ext uri="{FF2B5EF4-FFF2-40B4-BE49-F238E27FC236}">
                <a16:creationId xmlns:a16="http://schemas.microsoft.com/office/drawing/2014/main" id="{CC6BFA57-B682-9601-6709-D8D27590E3C9}"/>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
        <p:nvSpPr>
          <p:cNvPr id="6" name="Content Placeholder 2">
            <a:extLst>
              <a:ext uri="{FF2B5EF4-FFF2-40B4-BE49-F238E27FC236}">
                <a16:creationId xmlns:a16="http://schemas.microsoft.com/office/drawing/2014/main" id="{B82EA559-F190-6862-BEB9-92A625DCD01F}"/>
              </a:ext>
            </a:extLst>
          </p:cNvPr>
          <p:cNvSpPr txBox="1">
            <a:spLocks/>
          </p:cNvSpPr>
          <p:nvPr/>
        </p:nvSpPr>
        <p:spPr>
          <a:xfrm>
            <a:off x="1321905" y="6243919"/>
            <a:ext cx="5473342" cy="61408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MPAI welcomes comments and proposals.</a:t>
            </a:r>
          </a:p>
          <a:p>
            <a:pPr marL="0" indent="0">
              <a:buFont typeface="Wingdings 3" charset="2"/>
              <a:buNone/>
            </a:pPr>
            <a:endParaRPr lang="en-GB" dirty="0"/>
          </a:p>
        </p:txBody>
      </p:sp>
      <p:graphicFrame>
        <p:nvGraphicFramePr>
          <p:cNvPr id="7" name="Table 6">
            <a:extLst>
              <a:ext uri="{FF2B5EF4-FFF2-40B4-BE49-F238E27FC236}">
                <a16:creationId xmlns:a16="http://schemas.microsoft.com/office/drawing/2014/main" id="{B414F9AC-AF00-E075-1B24-21BE3F25D0C1}"/>
              </a:ext>
            </a:extLst>
          </p:cNvPr>
          <p:cNvGraphicFramePr>
            <a:graphicFrameLocks noGrp="1"/>
          </p:cNvGraphicFramePr>
          <p:nvPr>
            <p:extLst>
              <p:ext uri="{D42A27DB-BD31-4B8C-83A1-F6EECF244321}">
                <p14:modId xmlns:p14="http://schemas.microsoft.com/office/powerpoint/2010/main" val="4154523309"/>
              </p:ext>
            </p:extLst>
          </p:nvPr>
        </p:nvGraphicFramePr>
        <p:xfrm>
          <a:off x="1004646" y="2406051"/>
          <a:ext cx="10972201" cy="3017520"/>
        </p:xfrm>
        <a:graphic>
          <a:graphicData uri="http://schemas.openxmlformats.org/drawingml/2006/table">
            <a:tbl>
              <a:tblPr firstRow="1" firstCol="1" bandRow="1">
                <a:tableStyleId>{5C22544A-7EE6-4342-B048-85BDC9FD1C3A}</a:tableStyleId>
              </a:tblPr>
              <a:tblGrid>
                <a:gridCol w="4741730">
                  <a:extLst>
                    <a:ext uri="{9D8B030D-6E8A-4147-A177-3AD203B41FA5}">
                      <a16:colId xmlns:a16="http://schemas.microsoft.com/office/drawing/2014/main" val="3226036060"/>
                    </a:ext>
                  </a:extLst>
                </a:gridCol>
                <a:gridCol w="3092824">
                  <a:extLst>
                    <a:ext uri="{9D8B030D-6E8A-4147-A177-3AD203B41FA5}">
                      <a16:colId xmlns:a16="http://schemas.microsoft.com/office/drawing/2014/main" val="2704650947"/>
                    </a:ext>
                  </a:extLst>
                </a:gridCol>
                <a:gridCol w="3137647">
                  <a:extLst>
                    <a:ext uri="{9D8B030D-6E8A-4147-A177-3AD203B41FA5}">
                      <a16:colId xmlns:a16="http://schemas.microsoft.com/office/drawing/2014/main" val="1527991678"/>
                    </a:ext>
                  </a:extLst>
                </a:gridCol>
              </a:tblGrid>
              <a:tr h="0">
                <a:tc>
                  <a:txBody>
                    <a:bodyPr/>
                    <a:lstStyle/>
                    <a:p>
                      <a:pPr algn="ctr"/>
                      <a:r>
                        <a:rPr lang="en-GB" sz="1800" dirty="0">
                          <a:effectLst/>
                          <a:latin typeface="Calibri" panose="020F0502020204030204" pitchFamily="34" charset="0"/>
                          <a:cs typeface="Calibri" panose="020F0502020204030204" pitchFamily="34" charset="0"/>
                        </a:rPr>
                        <a:t>CAV/AIM</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tc>
                  <a:txBody>
                    <a:bodyPr/>
                    <a:lstStyle/>
                    <a:p>
                      <a:pPr algn="ctr"/>
                      <a:r>
                        <a:rPr lang="en-GB" sz="1800" dirty="0">
                          <a:effectLst/>
                          <a:latin typeface="Calibri" panose="020F0502020204030204" pitchFamily="34" charset="0"/>
                          <a:cs typeface="Calibri" panose="020F0502020204030204" pitchFamily="34" charset="0"/>
                        </a:rPr>
                        <a:t>Input</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tc>
                  <a:txBody>
                    <a:bodyPr/>
                    <a:lstStyle/>
                    <a:p>
                      <a:pPr algn="ctr"/>
                      <a:r>
                        <a:rPr lang="en-GB" sz="1800" dirty="0">
                          <a:effectLst/>
                          <a:latin typeface="Calibri" panose="020F0502020204030204" pitchFamily="34" charset="0"/>
                          <a:cs typeface="Calibri" panose="020F0502020204030204" pitchFamily="34" charset="0"/>
                        </a:rPr>
                        <a:t>Output</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val="475940856"/>
                  </a:ext>
                </a:extLst>
              </a:tr>
              <a:tr h="0">
                <a:tc>
                  <a:txBody>
                    <a:bodyPr/>
                    <a:lstStyle/>
                    <a:p>
                      <a:r>
                        <a:rPr lang="en-GB" sz="2000" dirty="0">
                          <a:effectLst/>
                          <a:latin typeface="Calibri" panose="020F0502020204030204" pitchFamily="34" charset="0"/>
                          <a:cs typeface="Calibri" panose="020F0502020204030204" pitchFamily="34" charset="0"/>
                        </a:rPr>
                        <a:t>AMS Command </a:t>
                      </a:r>
                      <a:r>
                        <a:rPr lang="en-GB" sz="1800" dirty="0">
                          <a:effectLst/>
                          <a:latin typeface="Calibri" panose="020F0502020204030204" pitchFamily="34" charset="0"/>
                          <a:cs typeface="Calibri" panose="020F0502020204030204" pitchFamily="34" charset="0"/>
                        </a:rPr>
                        <a:t>Interpreter</a:t>
                      </a:r>
                      <a:r>
                        <a:rPr lang="en-GB" sz="2000" dirty="0">
                          <a:effectLst/>
                          <a:latin typeface="Calibri" panose="020F0502020204030204" pitchFamily="34" charset="0"/>
                          <a:cs typeface="Calibri" panose="020F0502020204030204" pitchFamily="34" charset="0"/>
                        </a:rPr>
                        <a:t> </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r>
                        <a:rPr lang="en-GB" sz="2000" dirty="0">
                          <a:effectLst/>
                          <a:latin typeface="Calibri" panose="020F0502020204030204" pitchFamily="34" charset="0"/>
                          <a:cs typeface="Calibri" panose="020F0502020204030204" pitchFamily="34" charset="0"/>
                        </a:rPr>
                        <a:t>AMS-MAS Command</a:t>
                      </a:r>
                      <a:endParaRPr lang="it-IT" sz="2000" dirty="0">
                        <a:effectLst/>
                        <a:latin typeface="Calibri" panose="020F0502020204030204" pitchFamily="34" charset="0"/>
                        <a:cs typeface="Calibri" panose="020F0502020204030204" pitchFamily="34" charset="0"/>
                      </a:endParaRPr>
                    </a:p>
                    <a:p>
                      <a:r>
                        <a:rPr lang="en-GB" sz="2000" dirty="0">
                          <a:effectLst/>
                          <a:latin typeface="Calibri" panose="020F0502020204030204" pitchFamily="34" charset="0"/>
                          <a:cs typeface="Calibri" panose="020F0502020204030204" pitchFamily="34" charset="0"/>
                        </a:rPr>
                        <a:t> </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2000">
                          <a:effectLst/>
                          <a:latin typeface="Calibri" panose="020F0502020204030204" pitchFamily="34" charset="0"/>
                          <a:cs typeface="Calibri" panose="020F0502020204030204" pitchFamily="34" charset="0"/>
                        </a:rPr>
                        <a:t>Brake Command </a:t>
                      </a:r>
                      <a:endParaRPr lang="it-IT" sz="2000">
                        <a:effectLst/>
                        <a:latin typeface="Calibri" panose="020F0502020204030204" pitchFamily="34" charset="0"/>
                        <a:cs typeface="Calibri" panose="020F0502020204030204" pitchFamily="34" charset="0"/>
                      </a:endParaRPr>
                    </a:p>
                    <a:p>
                      <a:r>
                        <a:rPr lang="en-GB" sz="2000">
                          <a:effectLst/>
                          <a:latin typeface="Calibri" panose="020F0502020204030204" pitchFamily="34" charset="0"/>
                          <a:cs typeface="Calibri" panose="020F0502020204030204" pitchFamily="34" charset="0"/>
                        </a:rPr>
                        <a:t>Wheel Motor Command</a:t>
                      </a:r>
                      <a:endParaRPr lang="it-IT" sz="2000">
                        <a:effectLst/>
                        <a:latin typeface="Calibri" panose="020F0502020204030204" pitchFamily="34" charset="0"/>
                        <a:cs typeface="Calibri" panose="020F0502020204030204" pitchFamily="34" charset="0"/>
                      </a:endParaRPr>
                    </a:p>
                    <a:p>
                      <a:r>
                        <a:rPr lang="en-GB" sz="2000">
                          <a:effectLst/>
                          <a:latin typeface="Calibri" panose="020F0502020204030204" pitchFamily="34" charset="0"/>
                          <a:cs typeface="Calibri" panose="020F0502020204030204" pitchFamily="34" charset="0"/>
                        </a:rPr>
                        <a:t>Wheel Direction Command</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800864441"/>
                  </a:ext>
                </a:extLst>
              </a:tr>
              <a:tr h="0">
                <a:tc>
                  <a:txBody>
                    <a:bodyPr/>
                    <a:lstStyle/>
                    <a:p>
                      <a:r>
                        <a:rPr lang="en-GB" sz="2000" dirty="0">
                          <a:effectLst/>
                          <a:latin typeface="Calibri" panose="020F0502020204030204" pitchFamily="34" charset="0"/>
                          <a:cs typeface="Calibri" panose="020F0502020204030204" pitchFamily="34" charset="0"/>
                        </a:rPr>
                        <a:t>MAS Response Analyser</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r>
                        <a:rPr lang="en-GB" sz="2000">
                          <a:effectLst/>
                          <a:latin typeface="Calibri" panose="020F0502020204030204" pitchFamily="34" charset="0"/>
                          <a:cs typeface="Calibri" panose="020F0502020204030204" pitchFamily="34" charset="0"/>
                        </a:rPr>
                        <a:t>Brake Response </a:t>
                      </a:r>
                      <a:endParaRPr lang="it-IT" sz="2000">
                        <a:effectLst/>
                        <a:latin typeface="Calibri" panose="020F0502020204030204" pitchFamily="34" charset="0"/>
                        <a:cs typeface="Calibri" panose="020F0502020204030204" pitchFamily="34" charset="0"/>
                      </a:endParaRPr>
                    </a:p>
                    <a:p>
                      <a:r>
                        <a:rPr lang="en-GB" sz="2000">
                          <a:effectLst/>
                          <a:latin typeface="Calibri" panose="020F0502020204030204" pitchFamily="34" charset="0"/>
                          <a:cs typeface="Calibri" panose="020F0502020204030204" pitchFamily="34" charset="0"/>
                        </a:rPr>
                        <a:t>Wheel Direction Response</a:t>
                      </a:r>
                      <a:endParaRPr lang="it-IT" sz="2000">
                        <a:effectLst/>
                        <a:latin typeface="Calibri" panose="020F0502020204030204" pitchFamily="34" charset="0"/>
                        <a:cs typeface="Calibri" panose="020F0502020204030204" pitchFamily="34" charset="0"/>
                      </a:endParaRPr>
                    </a:p>
                    <a:p>
                      <a:r>
                        <a:rPr lang="en-GB" sz="2000">
                          <a:effectLst/>
                          <a:latin typeface="Calibri" panose="020F0502020204030204" pitchFamily="34" charset="0"/>
                          <a:cs typeface="Calibri" panose="020F0502020204030204" pitchFamily="34" charset="0"/>
                        </a:rPr>
                        <a:t>Wheel Motor Response</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2000">
                          <a:effectLst/>
                          <a:latin typeface="Calibri" panose="020F0502020204030204" pitchFamily="34" charset="0"/>
                          <a:cs typeface="Calibri" panose="020F0502020204030204" pitchFamily="34" charset="0"/>
                        </a:rPr>
                        <a:t>MAS-AMS Response</a:t>
                      </a:r>
                      <a:endParaRPr lang="it-IT" sz="2000">
                        <a:effectLst/>
                        <a:latin typeface="Calibri" panose="020F0502020204030204" pitchFamily="34" charset="0"/>
                        <a:cs typeface="Calibri" panose="020F0502020204030204" pitchFamily="34" charset="0"/>
                      </a:endParaRPr>
                    </a:p>
                    <a:p>
                      <a:r>
                        <a:rPr lang="en-GB" sz="1800">
                          <a:effectLst/>
                          <a:latin typeface="Calibri" panose="020F0502020204030204" pitchFamily="34" charset="0"/>
                          <a:cs typeface="Calibri" panose="020F0502020204030204" pitchFamily="34" charset="0"/>
                        </a:rPr>
                        <a:t> </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854413241"/>
                  </a:ext>
                </a:extLst>
              </a:tr>
              <a:tr h="0">
                <a:tc>
                  <a:txBody>
                    <a:bodyPr/>
                    <a:lstStyle/>
                    <a:p>
                      <a:r>
                        <a:rPr lang="en-GB" sz="2000" dirty="0">
                          <a:effectLst/>
                          <a:latin typeface="Calibri" panose="020F0502020204030204" pitchFamily="34" charset="0"/>
                          <a:cs typeface="Calibri" panose="020F0502020204030204" pitchFamily="34" charset="0"/>
                        </a:rPr>
                        <a:t>MAS Spatial Attitude Generation</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accent3"/>
                    </a:solidFill>
                  </a:tcPr>
                </a:tc>
                <a:tc>
                  <a:txBody>
                    <a:bodyPr/>
                    <a:lstStyle/>
                    <a:p>
                      <a:r>
                        <a:rPr lang="en-GB" sz="2000">
                          <a:effectLst/>
                          <a:latin typeface="Calibri" panose="020F0502020204030204" pitchFamily="34" charset="0"/>
                          <a:cs typeface="Calibri" panose="020F0502020204030204" pitchFamily="34" charset="0"/>
                        </a:rPr>
                        <a:t>Odometer </a:t>
                      </a:r>
                      <a:endParaRPr lang="it-IT" sz="2000">
                        <a:effectLst/>
                        <a:latin typeface="Calibri" panose="020F0502020204030204" pitchFamily="34" charset="0"/>
                        <a:cs typeface="Calibri" panose="020F0502020204030204" pitchFamily="34" charset="0"/>
                      </a:endParaRPr>
                    </a:p>
                    <a:p>
                      <a:r>
                        <a:rPr lang="en-GB" sz="2000">
                          <a:effectLst/>
                          <a:latin typeface="Calibri" panose="020F0502020204030204" pitchFamily="34" charset="0"/>
                          <a:cs typeface="Calibri" panose="020F0502020204030204" pitchFamily="34" charset="0"/>
                        </a:rPr>
                        <a:t>Speedometer </a:t>
                      </a:r>
                      <a:endParaRPr lang="it-IT" sz="2000">
                        <a:effectLst/>
                        <a:latin typeface="Calibri" panose="020F0502020204030204" pitchFamily="34" charset="0"/>
                        <a:cs typeface="Calibri" panose="020F0502020204030204" pitchFamily="34" charset="0"/>
                      </a:endParaRPr>
                    </a:p>
                    <a:p>
                      <a:r>
                        <a:rPr lang="en-GB" sz="2000">
                          <a:effectLst/>
                          <a:latin typeface="Calibri" panose="020F0502020204030204" pitchFamily="34" charset="0"/>
                          <a:cs typeface="Calibri" panose="020F0502020204030204" pitchFamily="34" charset="0"/>
                        </a:rPr>
                        <a:t>Accelerometer </a:t>
                      </a:r>
                      <a:endParaRPr lang="it-IT"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r>
                        <a:rPr lang="en-GB" sz="1800" dirty="0">
                          <a:effectLst/>
                          <a:latin typeface="Calibri" panose="020F0502020204030204" pitchFamily="34" charset="0"/>
                          <a:cs typeface="Calibri" panose="020F0502020204030204" pitchFamily="34" charset="0"/>
                        </a:rPr>
                        <a:t>Spatial Attitude</a:t>
                      </a:r>
                      <a:endParaRPr lang="it-IT"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069968169"/>
                  </a:ext>
                </a:extLst>
              </a:tr>
            </a:tbl>
          </a:graphicData>
        </a:graphic>
      </p:graphicFrame>
    </p:spTree>
    <p:extLst>
      <p:ext uri="{BB962C8B-B14F-4D97-AF65-F5344CB8AC3E}">
        <p14:creationId xmlns:p14="http://schemas.microsoft.com/office/powerpoint/2010/main" val="2681234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292881-2DC9-EB2A-4B04-83DB012642F0}"/>
              </a:ext>
            </a:extLst>
          </p:cNvPr>
          <p:cNvSpPr>
            <a:spLocks noGrp="1"/>
          </p:cNvSpPr>
          <p:nvPr>
            <p:ph type="title"/>
          </p:nvPr>
        </p:nvSpPr>
        <p:spPr>
          <a:xfrm>
            <a:off x="1321904" y="624110"/>
            <a:ext cx="10182707" cy="1280890"/>
          </a:xfrm>
        </p:spPr>
        <p:txBody>
          <a:bodyPr anchor="t">
            <a:normAutofit/>
          </a:bodyPr>
          <a:lstStyle/>
          <a:p>
            <a:r>
              <a:rPr lang="en-US" dirty="0"/>
              <a:t>MPAI and the metaverse (M-Instance)</a:t>
            </a:r>
            <a:endParaRPr lang="en-150" dirty="0"/>
          </a:p>
        </p:txBody>
      </p:sp>
      <p:pic>
        <p:nvPicPr>
          <p:cNvPr id="8" name="Picture 7">
            <a:extLst>
              <a:ext uri="{FF2B5EF4-FFF2-40B4-BE49-F238E27FC236}">
                <a16:creationId xmlns:a16="http://schemas.microsoft.com/office/drawing/2014/main" id="{047DD83C-FC47-AFF2-A63F-D0A34D4D6ABC}"/>
              </a:ext>
            </a:extLst>
          </p:cNvPr>
          <p:cNvPicPr>
            <a:picLocks noChangeAspect="1"/>
          </p:cNvPicPr>
          <p:nvPr/>
        </p:nvPicPr>
        <p:blipFill rotWithShape="1">
          <a:blip r:embed="rId2"/>
          <a:srcRect l="13076" r="24426" b="-2"/>
          <a:stretch/>
        </p:blipFill>
        <p:spPr>
          <a:xfrm>
            <a:off x="871923" y="1627636"/>
            <a:ext cx="5508999" cy="4958440"/>
          </a:xfrm>
          <a:prstGeom prst="rect">
            <a:avLst/>
          </a:prstGeom>
          <a:noFill/>
        </p:spPr>
      </p:pic>
      <p:sp>
        <p:nvSpPr>
          <p:cNvPr id="6" name="Content Placeholder 5">
            <a:extLst>
              <a:ext uri="{FF2B5EF4-FFF2-40B4-BE49-F238E27FC236}">
                <a16:creationId xmlns:a16="http://schemas.microsoft.com/office/drawing/2014/main" id="{137E1C92-140A-89F1-4160-4120A9839ADE}"/>
              </a:ext>
            </a:extLst>
          </p:cNvPr>
          <p:cNvSpPr>
            <a:spLocks noGrp="1"/>
          </p:cNvSpPr>
          <p:nvPr>
            <p:ph sz="half" idx="2"/>
          </p:nvPr>
        </p:nvSpPr>
        <p:spPr>
          <a:xfrm>
            <a:off x="6380921" y="1541417"/>
            <a:ext cx="5431851" cy="5316583"/>
          </a:xfrm>
        </p:spPr>
        <p:txBody>
          <a:bodyPr>
            <a:normAutofit/>
          </a:bodyPr>
          <a:lstStyle/>
          <a:p>
            <a:pPr marL="0" indent="0">
              <a:lnSpc>
                <a:spcPct val="90000"/>
              </a:lnSpc>
              <a:buNone/>
            </a:pPr>
            <a:r>
              <a:rPr lang="en-GB" sz="2000" dirty="0">
                <a:effectLst/>
              </a:rPr>
              <a:t>A set of Processes providing some/all of functions:</a:t>
            </a:r>
            <a:endParaRPr lang="it-IT" sz="2000" dirty="0">
              <a:effectLst/>
            </a:endParaRPr>
          </a:p>
          <a:p>
            <a:pPr marL="342900" lvl="0" indent="-342900">
              <a:lnSpc>
                <a:spcPct val="90000"/>
              </a:lnSpc>
              <a:buFont typeface="+mj-lt"/>
              <a:buChar char=""/>
            </a:pPr>
            <a:r>
              <a:rPr lang="en-GB" sz="2000" dirty="0"/>
              <a:t>S</a:t>
            </a:r>
            <a:r>
              <a:rPr lang="en-GB" sz="2000" dirty="0">
                <a:effectLst/>
              </a:rPr>
              <a:t>enses data from U-Locations.</a:t>
            </a:r>
            <a:endParaRPr lang="it-IT" sz="2000" dirty="0">
              <a:effectLst/>
            </a:endParaRPr>
          </a:p>
          <a:p>
            <a:pPr marL="342900" lvl="0" indent="-342900">
              <a:lnSpc>
                <a:spcPct val="90000"/>
              </a:lnSpc>
              <a:buFont typeface="+mj-lt"/>
              <a:buChar char=""/>
            </a:pPr>
            <a:r>
              <a:rPr lang="en-GB" sz="2000" dirty="0"/>
              <a:t>P</a:t>
            </a:r>
            <a:r>
              <a:rPr lang="en-GB" sz="2000" dirty="0">
                <a:effectLst/>
              </a:rPr>
              <a:t>rocesses the sensed data.</a:t>
            </a:r>
            <a:endParaRPr lang="it-IT" sz="2000" dirty="0">
              <a:effectLst/>
            </a:endParaRPr>
          </a:p>
          <a:p>
            <a:pPr marL="342900" lvl="0" indent="-342900">
              <a:lnSpc>
                <a:spcPct val="90000"/>
              </a:lnSpc>
              <a:buFont typeface="+mj-lt"/>
              <a:buChar char=""/>
            </a:pPr>
            <a:r>
              <a:rPr lang="en-GB" sz="2000" dirty="0"/>
              <a:t>P</a:t>
            </a:r>
            <a:r>
              <a:rPr lang="en-GB" sz="2000" dirty="0">
                <a:effectLst/>
              </a:rPr>
              <a:t>roduces one or more M-Environments populated by Objects.</a:t>
            </a:r>
            <a:endParaRPr lang="it-IT" sz="2000" dirty="0">
              <a:effectLst/>
            </a:endParaRPr>
          </a:p>
          <a:p>
            <a:pPr marL="342900" lvl="0" indent="-342900">
              <a:lnSpc>
                <a:spcPct val="90000"/>
              </a:lnSpc>
              <a:buFont typeface="+mj-lt"/>
              <a:buChar char=""/>
            </a:pPr>
            <a:r>
              <a:rPr lang="en-GB" sz="2000" dirty="0"/>
              <a:t>P</a:t>
            </a:r>
            <a:r>
              <a:rPr lang="en-GB" sz="2000" dirty="0">
                <a:effectLst/>
              </a:rPr>
              <a:t>rocesses Objects from the M-Instance or potentially from other M-Instances.</a:t>
            </a:r>
          </a:p>
          <a:p>
            <a:pPr marL="342900" lvl="0" indent="-342900">
              <a:lnSpc>
                <a:spcPct val="90000"/>
              </a:lnSpc>
              <a:buFont typeface="+mj-lt"/>
              <a:buChar char=""/>
            </a:pPr>
            <a:r>
              <a:rPr lang="en-GB" sz="2000" dirty="0">
                <a:effectLst/>
              </a:rPr>
              <a:t>Affects U- and/or M-Locations in ways that are:</a:t>
            </a:r>
            <a:endParaRPr lang="it-IT" sz="2000" dirty="0">
              <a:effectLst/>
            </a:endParaRPr>
          </a:p>
          <a:p>
            <a:pPr marL="742950" lvl="1" indent="-285750">
              <a:lnSpc>
                <a:spcPct val="90000"/>
              </a:lnSpc>
              <a:buFont typeface="+mj-lt"/>
              <a:buChar char=""/>
            </a:pPr>
            <a:r>
              <a:rPr lang="en-GB" sz="2000" dirty="0"/>
              <a:t>Consistent with the goals set for the M-Instance.</a:t>
            </a:r>
            <a:endParaRPr lang="it-IT" sz="2000" dirty="0"/>
          </a:p>
          <a:p>
            <a:pPr marL="742950" lvl="1" indent="-285750">
              <a:lnSpc>
                <a:spcPct val="90000"/>
              </a:lnSpc>
              <a:buFont typeface="+mj-lt"/>
              <a:buChar char=""/>
            </a:pPr>
            <a:r>
              <a:rPr lang="en-GB" sz="2000" dirty="0"/>
              <a:t>Effected within the capabilities of the M-Instance.</a:t>
            </a:r>
            <a:endParaRPr lang="it-IT" sz="2000" dirty="0"/>
          </a:p>
          <a:p>
            <a:pPr lvl="1" indent="-228600">
              <a:lnSpc>
                <a:spcPct val="90000"/>
              </a:lnSpc>
              <a:buFont typeface="+mj-lt"/>
              <a:buChar char=""/>
            </a:pPr>
            <a:r>
              <a:rPr lang="en-GB" sz="2000" dirty="0"/>
              <a:t>Complying with the Rules set for the M-Instance.</a:t>
            </a:r>
            <a:endParaRPr lang="en-150" sz="2000" dirty="0"/>
          </a:p>
        </p:txBody>
      </p:sp>
      <p:sp>
        <p:nvSpPr>
          <p:cNvPr id="3" name="Date Placeholder 2">
            <a:extLst>
              <a:ext uri="{FF2B5EF4-FFF2-40B4-BE49-F238E27FC236}">
                <a16:creationId xmlns:a16="http://schemas.microsoft.com/office/drawing/2014/main" id="{43DA84B8-4643-E7B5-BDC8-28E80E53E511}"/>
              </a:ext>
            </a:extLst>
          </p:cNvPr>
          <p:cNvSpPr>
            <a:spLocks noGrp="1"/>
          </p:cNvSpPr>
          <p:nvPr>
            <p:ph type="dt" sz="half" idx="10"/>
          </p:nvPr>
        </p:nvSpPr>
        <p:spPr>
          <a:xfrm>
            <a:off x="172212" y="6586076"/>
            <a:ext cx="994520" cy="365125"/>
          </a:xfrm>
        </p:spPr>
        <p:txBody>
          <a:bodyPr>
            <a:normAutofit/>
          </a:bodyPr>
          <a:lstStyle/>
          <a:p>
            <a:pPr>
              <a:spcAft>
                <a:spcPts val="600"/>
              </a:spcAft>
            </a:pPr>
            <a:fld id="{42AC49D9-311B-4A4C-B975-9A6E535768C4}" type="datetime5">
              <a:rPr lang="en-US" smtClean="0"/>
              <a:pPr>
                <a:spcAft>
                  <a:spcPts val="600"/>
                </a:spcAft>
              </a:pPr>
              <a:t>23-Aug-1</a:t>
            </a:fld>
            <a:endParaRPr lang="en-US"/>
          </a:p>
        </p:txBody>
      </p:sp>
      <p:sp>
        <p:nvSpPr>
          <p:cNvPr id="4" name="Slide Number Placeholder 3">
            <a:extLst>
              <a:ext uri="{FF2B5EF4-FFF2-40B4-BE49-F238E27FC236}">
                <a16:creationId xmlns:a16="http://schemas.microsoft.com/office/drawing/2014/main" id="{F5849C64-240A-ECAA-16E7-EB9531CA614B}"/>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43</a:t>
            </a:fld>
            <a:endParaRPr lang="en-US" sz="400"/>
          </a:p>
        </p:txBody>
      </p:sp>
    </p:spTree>
    <p:extLst>
      <p:ext uri="{BB962C8B-B14F-4D97-AF65-F5344CB8AC3E}">
        <p14:creationId xmlns:p14="http://schemas.microsoft.com/office/powerpoint/2010/main" val="1121109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035B-161C-E898-EB67-09AC37DA4514}"/>
              </a:ext>
            </a:extLst>
          </p:cNvPr>
          <p:cNvSpPr>
            <a:spLocks noGrp="1"/>
          </p:cNvSpPr>
          <p:nvPr>
            <p:ph type="title"/>
          </p:nvPr>
        </p:nvSpPr>
        <p:spPr>
          <a:xfrm>
            <a:off x="1321904" y="624110"/>
            <a:ext cx="10025365" cy="1280890"/>
          </a:xfrm>
        </p:spPr>
        <p:txBody>
          <a:bodyPr anchor="t">
            <a:normAutofit/>
          </a:bodyPr>
          <a:lstStyle/>
          <a:p>
            <a:r>
              <a:rPr lang="en-US" dirty="0"/>
              <a:t>M-Instance: A set of Processes that </a:t>
            </a:r>
            <a:endParaRPr lang="en-150" dirty="0"/>
          </a:p>
        </p:txBody>
      </p:sp>
      <p:pic>
        <p:nvPicPr>
          <p:cNvPr id="7" name="Picture 6" descr="White puzzle with one red piece">
            <a:extLst>
              <a:ext uri="{FF2B5EF4-FFF2-40B4-BE49-F238E27FC236}">
                <a16:creationId xmlns:a16="http://schemas.microsoft.com/office/drawing/2014/main" id="{B47FC3B1-24D7-92F3-F328-9125AFBCB789}"/>
              </a:ext>
            </a:extLst>
          </p:cNvPr>
          <p:cNvPicPr>
            <a:picLocks noChangeAspect="1"/>
          </p:cNvPicPr>
          <p:nvPr/>
        </p:nvPicPr>
        <p:blipFill rotWithShape="1">
          <a:blip r:embed="rId2"/>
          <a:srcRect l="19555" r="17948" b="-2"/>
          <a:stretch/>
        </p:blipFill>
        <p:spPr>
          <a:xfrm>
            <a:off x="1321904" y="1905000"/>
            <a:ext cx="5059017" cy="4553428"/>
          </a:xfrm>
          <a:prstGeom prst="rect">
            <a:avLst/>
          </a:prstGeom>
          <a:noFill/>
        </p:spPr>
      </p:pic>
      <p:sp>
        <p:nvSpPr>
          <p:cNvPr id="3" name="Content Placeholder 2">
            <a:extLst>
              <a:ext uri="{FF2B5EF4-FFF2-40B4-BE49-F238E27FC236}">
                <a16:creationId xmlns:a16="http://schemas.microsoft.com/office/drawing/2014/main" id="{3CB3A6A5-D275-93BA-17A5-9C9550FC735C}"/>
              </a:ext>
            </a:extLst>
          </p:cNvPr>
          <p:cNvSpPr>
            <a:spLocks noGrp="1"/>
          </p:cNvSpPr>
          <p:nvPr>
            <p:ph sz="half" idx="2"/>
          </p:nvPr>
        </p:nvSpPr>
        <p:spPr>
          <a:xfrm>
            <a:off x="6380921" y="1904997"/>
            <a:ext cx="5402584" cy="4553429"/>
          </a:xfrm>
        </p:spPr>
        <p:txBody>
          <a:bodyPr>
            <a:normAutofit/>
          </a:bodyPr>
          <a:lstStyle/>
          <a:p>
            <a:pPr>
              <a:lnSpc>
                <a:spcPct val="90000"/>
              </a:lnSpc>
            </a:pPr>
            <a:r>
              <a:rPr lang="en-US" u="sng" dirty="0"/>
              <a:t>Perform</a:t>
            </a:r>
            <a:r>
              <a:rPr lang="en-US" dirty="0"/>
              <a:t> Actions on Items if they hold the Rights to do that (Item is M-Instance data with known format).</a:t>
            </a:r>
          </a:p>
          <a:p>
            <a:pPr>
              <a:lnSpc>
                <a:spcPct val="90000"/>
              </a:lnSpc>
            </a:pPr>
            <a:r>
              <a:rPr lang="en-US" u="sng" dirty="0"/>
              <a:t>Request</a:t>
            </a:r>
            <a:r>
              <a:rPr lang="en-US" dirty="0"/>
              <a:t> other Processes to perform Actions by sending a standard Request-Action Item.</a:t>
            </a:r>
          </a:p>
          <a:p>
            <a:pPr>
              <a:lnSpc>
                <a:spcPct val="90000"/>
              </a:lnSpc>
            </a:pPr>
            <a:r>
              <a:rPr lang="en-US" u="sng" dirty="0"/>
              <a:t>Respond</a:t>
            </a:r>
            <a:r>
              <a:rPr lang="en-US" dirty="0"/>
              <a:t> to a Request-Action Item with a Response-Action Item.</a:t>
            </a:r>
          </a:p>
          <a:p>
            <a:pPr>
              <a:lnSpc>
                <a:spcPct val="90000"/>
              </a:lnSpc>
            </a:pPr>
            <a:r>
              <a:rPr lang="en-US" u="sng" dirty="0"/>
              <a:t>Communicate</a:t>
            </a:r>
            <a:r>
              <a:rPr lang="en-US" dirty="0"/>
              <a:t> with Processes in other M-Instances through a Resolution Service.</a:t>
            </a:r>
          </a:p>
          <a:p>
            <a:pPr>
              <a:lnSpc>
                <a:spcPct val="90000"/>
              </a:lnSpc>
            </a:pPr>
            <a:endParaRPr lang="en-150" dirty="0"/>
          </a:p>
        </p:txBody>
      </p:sp>
      <p:sp>
        <p:nvSpPr>
          <p:cNvPr id="4" name="Date Placeholder 3">
            <a:extLst>
              <a:ext uri="{FF2B5EF4-FFF2-40B4-BE49-F238E27FC236}">
                <a16:creationId xmlns:a16="http://schemas.microsoft.com/office/drawing/2014/main" id="{9502AD97-6DBF-AD0B-6067-105C617AA0C4}"/>
              </a:ext>
            </a:extLst>
          </p:cNvPr>
          <p:cNvSpPr>
            <a:spLocks noGrp="1"/>
          </p:cNvSpPr>
          <p:nvPr>
            <p:ph type="dt" sz="half" idx="10"/>
          </p:nvPr>
        </p:nvSpPr>
        <p:spPr>
          <a:xfrm>
            <a:off x="172212" y="6586076"/>
            <a:ext cx="994520" cy="365125"/>
          </a:xfrm>
        </p:spPr>
        <p:txBody>
          <a:bodyPr>
            <a:normAutofit/>
          </a:bodyPr>
          <a:lstStyle/>
          <a:p>
            <a:pPr>
              <a:spcAft>
                <a:spcPts val="600"/>
              </a:spcAft>
            </a:pPr>
            <a:fld id="{3A5799BA-AC88-42FB-B8BE-FF1867FF2DFC}" type="datetime5">
              <a:rPr lang="en-US" smtClean="0"/>
              <a:pPr>
                <a:spcAft>
                  <a:spcPts val="600"/>
                </a:spcAft>
              </a:pPr>
              <a:t>23-Aug-1</a:t>
            </a:fld>
            <a:endParaRPr lang="en-US"/>
          </a:p>
        </p:txBody>
      </p:sp>
      <p:sp>
        <p:nvSpPr>
          <p:cNvPr id="5" name="Slide Number Placeholder 4">
            <a:extLst>
              <a:ext uri="{FF2B5EF4-FFF2-40B4-BE49-F238E27FC236}">
                <a16:creationId xmlns:a16="http://schemas.microsoft.com/office/drawing/2014/main" id="{44CCA7A9-AAD0-5880-ED96-E1A5B8045B71}"/>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44</a:t>
            </a:fld>
            <a:endParaRPr lang="en-US" sz="400"/>
          </a:p>
        </p:txBody>
      </p:sp>
    </p:spTree>
    <p:extLst>
      <p:ext uri="{BB962C8B-B14F-4D97-AF65-F5344CB8AC3E}">
        <p14:creationId xmlns:p14="http://schemas.microsoft.com/office/powerpoint/2010/main" val="1719789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EE5E-CF4B-428D-A848-F338C5F583A2}"/>
              </a:ext>
            </a:extLst>
          </p:cNvPr>
          <p:cNvSpPr>
            <a:spLocks noGrp="1"/>
          </p:cNvSpPr>
          <p:nvPr>
            <p:ph type="title"/>
          </p:nvPr>
        </p:nvSpPr>
        <p:spPr>
          <a:xfrm>
            <a:off x="1302027" y="354143"/>
            <a:ext cx="10202586" cy="1280890"/>
          </a:xfrm>
        </p:spPr>
        <p:txBody>
          <a:bodyPr/>
          <a:lstStyle/>
          <a:p>
            <a:r>
              <a:rPr lang="en-US" dirty="0"/>
              <a:t>A CAV-oriented metaverse use case/1</a:t>
            </a:r>
            <a:endParaRPr lang="en-150" dirty="0"/>
          </a:p>
        </p:txBody>
      </p:sp>
      <p:sp>
        <p:nvSpPr>
          <p:cNvPr id="3" name="Content Placeholder 2">
            <a:extLst>
              <a:ext uri="{FF2B5EF4-FFF2-40B4-BE49-F238E27FC236}">
                <a16:creationId xmlns:a16="http://schemas.microsoft.com/office/drawing/2014/main" id="{399A85D2-1FE2-5B70-7AA6-B43BA3017DAA}"/>
              </a:ext>
            </a:extLst>
          </p:cNvPr>
          <p:cNvSpPr>
            <a:spLocks noGrp="1"/>
          </p:cNvSpPr>
          <p:nvPr>
            <p:ph idx="1"/>
          </p:nvPr>
        </p:nvSpPr>
        <p:spPr>
          <a:xfrm>
            <a:off x="1302026" y="1306284"/>
            <a:ext cx="10202586" cy="5644917"/>
          </a:xfrm>
        </p:spPr>
        <p:txBody>
          <a:bodyPr>
            <a:normAutofit/>
          </a:bodyPr>
          <a:lstStyle/>
          <a:p>
            <a:pPr marL="342900" lvl="0" indent="-342900" algn="just">
              <a:buFont typeface="+mj-lt"/>
              <a:buAutoNum type="arabicPeriod"/>
            </a:pPr>
            <a:r>
              <a:rPr lang="en-GB" dirty="0">
                <a:effectLst/>
                <a:ea typeface="Calibri" panose="020F0502020204030204" pitchFamily="34" charset="0"/>
              </a:rPr>
              <a:t>HCI</a:t>
            </a:r>
            <a:r>
              <a:rPr lang="en-GB" baseline="-25000" dirty="0">
                <a:effectLst/>
                <a:ea typeface="Calibri" panose="020F0502020204030204" pitchFamily="34" charset="0"/>
              </a:rPr>
              <a:t>A</a:t>
            </a:r>
            <a:r>
              <a:rPr lang="en-GB" dirty="0">
                <a:effectLst/>
                <a:ea typeface="Calibri" panose="020F0502020204030204" pitchFamily="34" charset="0"/>
              </a:rPr>
              <a:t> (represent human in CAV</a:t>
            </a:r>
            <a:r>
              <a:rPr lang="en-GB" baseline="-25000" dirty="0">
                <a:effectLst/>
                <a:ea typeface="Calibri" panose="020F0502020204030204" pitchFamily="34" charset="0"/>
              </a:rPr>
              <a:t>A</a:t>
            </a:r>
            <a:r>
              <a:rPr lang="en-GB" dirty="0">
                <a:effectLst/>
                <a:ea typeface="Calibri" panose="020F0502020204030204" pitchFamily="34" charset="0"/>
              </a:rPr>
              <a:t>‘s </a:t>
            </a:r>
            <a:r>
              <a:rPr lang="en-GB" dirty="0">
                <a:ea typeface="Calibri" panose="020F0502020204030204" pitchFamily="34" charset="0"/>
              </a:rPr>
              <a:t>M-Instance</a:t>
            </a:r>
            <a:r>
              <a:rPr lang="en-GB" dirty="0">
                <a:effectLst/>
                <a:ea typeface="Calibri" panose="020F0502020204030204" pitchFamily="34" charset="0"/>
              </a:rPr>
              <a:t>)</a:t>
            </a:r>
            <a:endParaRPr lang="it-IT" sz="4000" dirty="0">
              <a:effectLst/>
              <a:ea typeface="Calibri" panose="020F0502020204030204" pitchFamily="34" charset="0"/>
            </a:endParaRPr>
          </a:p>
          <a:p>
            <a:pPr marL="742950" lvl="1" indent="-285750" algn="just">
              <a:buFont typeface="+mj-lt"/>
              <a:buAutoNum type="arabicPeriod"/>
            </a:pPr>
            <a:r>
              <a:rPr lang="en-GB" sz="2000" u="sng" dirty="0">
                <a:effectLst/>
                <a:ea typeface="Calibri" panose="020F0502020204030204" pitchFamily="34" charset="0"/>
              </a:rPr>
              <a:t>Authenticates</a:t>
            </a:r>
            <a:r>
              <a:rPr lang="en-GB" sz="2000" dirty="0">
                <a:effectLst/>
                <a:ea typeface="Calibri" panose="020F0502020204030204" pitchFamily="34" charset="0"/>
              </a:rPr>
              <a:t> humans (e.g., recognises their voice).</a:t>
            </a:r>
            <a:endParaRPr lang="it-IT" sz="2000" dirty="0">
              <a:effectLst/>
              <a:ea typeface="Calibri" panose="020F0502020204030204" pitchFamily="34" charset="0"/>
            </a:endParaRPr>
          </a:p>
          <a:p>
            <a:pPr marL="742950" lvl="1" indent="-285750" algn="just">
              <a:buFont typeface="+mj-lt"/>
              <a:buAutoNum type="arabicPeriod"/>
            </a:pPr>
            <a:r>
              <a:rPr lang="en-GB" sz="2000" u="sng" dirty="0">
                <a:effectLst/>
                <a:ea typeface="Calibri" panose="020F0502020204030204" pitchFamily="34" charset="0"/>
              </a:rPr>
              <a:t>Interprets</a:t>
            </a:r>
            <a:r>
              <a:rPr lang="en-GB" sz="2000" dirty="0">
                <a:effectLst/>
                <a:ea typeface="Calibri" panose="020F0502020204030204" pitchFamily="34" charset="0"/>
              </a:rPr>
              <a:t> the message (“I want go home”).</a:t>
            </a:r>
            <a:endParaRPr lang="it-IT" sz="2000" dirty="0">
              <a:effectLst/>
              <a:ea typeface="Calibri" panose="020F0502020204030204" pitchFamily="34" charset="0"/>
            </a:endParaRPr>
          </a:p>
          <a:p>
            <a:pPr marL="742950" lvl="1" indent="-285750" algn="just">
              <a:buFont typeface="+mj-lt"/>
              <a:buAutoNum type="arabicPeriod"/>
            </a:pPr>
            <a:r>
              <a:rPr lang="en-GB" sz="2000" u="sng" dirty="0">
                <a:effectLst/>
                <a:ea typeface="Calibri" panose="020F0502020204030204" pitchFamily="34" charset="0"/>
              </a:rPr>
              <a:t>Sends</a:t>
            </a:r>
            <a:r>
              <a:rPr lang="en-GB" sz="2000" dirty="0">
                <a:effectLst/>
                <a:ea typeface="Calibri" panose="020F0502020204030204" pitchFamily="34" charset="0"/>
              </a:rPr>
              <a:t> corresponding command to AMS</a:t>
            </a:r>
            <a:r>
              <a:rPr lang="en-GB" sz="2000" baseline="-25000" dirty="0">
                <a:effectLst/>
                <a:ea typeface="Calibri" panose="020F0502020204030204" pitchFamily="34" charset="0"/>
              </a:rPr>
              <a:t>A</a:t>
            </a:r>
            <a:r>
              <a:rPr lang="en-GB" sz="2000" dirty="0">
                <a:effectLst/>
                <a:ea typeface="Calibri" panose="020F0502020204030204" pitchFamily="34" charset="0"/>
              </a:rPr>
              <a:t> (</a:t>
            </a:r>
            <a:r>
              <a:rPr lang="en-GB" sz="2000" dirty="0">
                <a:ea typeface="Calibri" panose="020F0502020204030204" pitchFamily="34" charset="0"/>
              </a:rPr>
              <a:t>r</a:t>
            </a:r>
            <a:r>
              <a:rPr lang="en-GB" sz="2000" dirty="0">
                <a:effectLst/>
                <a:ea typeface="Calibri" panose="020F0502020204030204" pitchFamily="34" charset="0"/>
              </a:rPr>
              <a:t>epresents human in CAV</a:t>
            </a:r>
            <a:r>
              <a:rPr lang="en-GB" sz="2000" baseline="-25000" dirty="0">
                <a:effectLst/>
                <a:ea typeface="Calibri" panose="020F0502020204030204" pitchFamily="34" charset="0"/>
              </a:rPr>
              <a:t>A</a:t>
            </a:r>
            <a:r>
              <a:rPr lang="en-GB" sz="2000" dirty="0">
                <a:effectLst/>
                <a:ea typeface="Calibri" panose="020F0502020204030204" pitchFamily="34" charset="0"/>
              </a:rPr>
              <a:t>‘s M-Instance)</a:t>
            </a:r>
            <a:endParaRPr lang="it-IT" sz="2000" dirty="0">
              <a:effectLst/>
              <a:ea typeface="Calibri" panose="020F0502020204030204" pitchFamily="34" charset="0"/>
            </a:endParaRPr>
          </a:p>
          <a:p>
            <a:pPr marL="342900" lvl="0" indent="-342900" algn="just">
              <a:buFont typeface="+mj-lt"/>
              <a:buAutoNum type="arabicPeriod"/>
            </a:pPr>
            <a:r>
              <a:rPr lang="en-GB" dirty="0">
                <a:effectLst/>
                <a:ea typeface="Calibri" panose="020F0502020204030204" pitchFamily="34" charset="0"/>
              </a:rPr>
              <a:t>AMS</a:t>
            </a:r>
            <a:r>
              <a:rPr lang="en-GB" baseline="-25000" dirty="0">
                <a:effectLst/>
                <a:ea typeface="Calibri" panose="020F0502020204030204" pitchFamily="34" charset="0"/>
              </a:rPr>
              <a:t>A</a:t>
            </a:r>
            <a:endParaRPr lang="it-IT" sz="4000" dirty="0">
              <a:effectLst/>
              <a:ea typeface="Calibri" panose="020F0502020204030204" pitchFamily="34" charset="0"/>
            </a:endParaRPr>
          </a:p>
          <a:p>
            <a:pPr marL="742950" lvl="1" indent="-285750" algn="just">
              <a:buFont typeface="+mj-lt"/>
              <a:buAutoNum type="arabicPeriod"/>
            </a:pPr>
            <a:r>
              <a:rPr lang="en-GB" sz="2000" u="sng" dirty="0">
                <a:effectLst/>
                <a:ea typeface="Calibri" panose="020F0502020204030204" pitchFamily="34" charset="0"/>
              </a:rPr>
              <a:t>Gets a representation </a:t>
            </a:r>
            <a:r>
              <a:rPr lang="en-GB" sz="2000" dirty="0">
                <a:effectLst/>
                <a:ea typeface="Calibri" panose="020F0502020204030204" pitchFamily="34" charset="0"/>
              </a:rPr>
              <a:t>of the real world from ESS</a:t>
            </a:r>
            <a:r>
              <a:rPr lang="en-GB" sz="2000" baseline="-25000" dirty="0">
                <a:effectLst/>
                <a:ea typeface="Calibri" panose="020F0502020204030204" pitchFamily="34" charset="0"/>
              </a:rPr>
              <a:t>A</a:t>
            </a:r>
            <a:r>
              <a:rPr lang="en-GB" sz="2000" dirty="0">
                <a:effectLst/>
                <a:ea typeface="Calibri" panose="020F0502020204030204" pitchFamily="34" charset="0"/>
              </a:rPr>
              <a:t> (understands </a:t>
            </a:r>
            <a:r>
              <a:rPr lang="en-GB" sz="2000" i="1" dirty="0">
                <a:effectLst/>
                <a:ea typeface="Calibri" panose="020F0502020204030204" pitchFamily="34" charset="0"/>
              </a:rPr>
              <a:t>where</a:t>
            </a:r>
            <a:r>
              <a:rPr lang="en-GB" sz="2000" dirty="0">
                <a:effectLst/>
                <a:ea typeface="Calibri" panose="020F0502020204030204" pitchFamily="34" charset="0"/>
              </a:rPr>
              <a:t> it is).</a:t>
            </a:r>
            <a:endParaRPr lang="it-IT" sz="2000" dirty="0">
              <a:effectLst/>
              <a:ea typeface="Calibri" panose="020F0502020204030204" pitchFamily="34" charset="0"/>
            </a:endParaRPr>
          </a:p>
          <a:p>
            <a:pPr marL="742950" lvl="1" indent="-285750" algn="just">
              <a:buFont typeface="+mj-lt"/>
              <a:buAutoNum type="arabicPeriod"/>
            </a:pPr>
            <a:r>
              <a:rPr lang="en-GB" sz="2000" u="sng" dirty="0">
                <a:effectLst/>
                <a:ea typeface="Calibri" panose="020F0502020204030204" pitchFamily="34" charset="0"/>
              </a:rPr>
              <a:t>Asks</a:t>
            </a:r>
            <a:r>
              <a:rPr lang="en-GB" sz="2000" dirty="0">
                <a:effectLst/>
                <a:ea typeface="Calibri" panose="020F0502020204030204" pitchFamily="34" charset="0"/>
              </a:rPr>
              <a:t> Route Planner for Routes.</a:t>
            </a:r>
          </a:p>
          <a:p>
            <a:pPr marL="742950" lvl="1" indent="-285750" algn="just">
              <a:buFont typeface="+mj-lt"/>
              <a:buAutoNum type="arabicPeriod"/>
            </a:pPr>
            <a:r>
              <a:rPr lang="en-GB" sz="2000" u="sng" dirty="0">
                <a:effectLst/>
                <a:ea typeface="Calibri" panose="020F0502020204030204" pitchFamily="34" charset="0"/>
              </a:rPr>
              <a:t>Sends</a:t>
            </a:r>
            <a:r>
              <a:rPr lang="en-GB" sz="2000" dirty="0">
                <a:effectLst/>
                <a:ea typeface="Calibri" panose="020F0502020204030204" pitchFamily="34" charset="0"/>
              </a:rPr>
              <a:t> selection of Routes to HCI</a:t>
            </a:r>
            <a:r>
              <a:rPr lang="en-GB" sz="2000" baseline="-25000" dirty="0">
                <a:effectLst/>
                <a:ea typeface="Calibri" panose="020F0502020204030204" pitchFamily="34" charset="0"/>
              </a:rPr>
              <a:t>A</a:t>
            </a:r>
            <a:r>
              <a:rPr lang="en-GB" sz="2000" dirty="0">
                <a:effectLst/>
                <a:ea typeface="Calibri" panose="020F0502020204030204" pitchFamily="34" charset="0"/>
              </a:rPr>
              <a:t>.</a:t>
            </a:r>
          </a:p>
          <a:p>
            <a:pPr marL="342900" lvl="0" indent="-342900" algn="just">
              <a:buFont typeface="+mj-lt"/>
              <a:buAutoNum type="arabicPeriod"/>
            </a:pPr>
            <a:r>
              <a:rPr lang="en-GB" dirty="0">
                <a:effectLst/>
                <a:ea typeface="Calibri" panose="020F0502020204030204" pitchFamily="34" charset="0"/>
              </a:rPr>
              <a:t>HCI</a:t>
            </a:r>
            <a:r>
              <a:rPr lang="en-GB" baseline="-25000" dirty="0">
                <a:effectLst/>
                <a:ea typeface="Calibri" panose="020F0502020204030204" pitchFamily="34" charset="0"/>
              </a:rPr>
              <a:t>A</a:t>
            </a:r>
            <a:endParaRPr lang="it-IT" dirty="0">
              <a:effectLst/>
              <a:ea typeface="Calibri" panose="020F0502020204030204" pitchFamily="34" charset="0"/>
            </a:endParaRPr>
          </a:p>
          <a:p>
            <a:pPr lvl="1" algn="just">
              <a:buFont typeface="+mj-lt"/>
              <a:buAutoNum type="arabicPeriod"/>
            </a:pPr>
            <a:r>
              <a:rPr lang="en-GB" sz="2000" u="sng" dirty="0">
                <a:effectLst/>
                <a:ea typeface="Calibri" panose="020F0502020204030204" pitchFamily="34" charset="0"/>
              </a:rPr>
              <a:t>Communicates</a:t>
            </a:r>
            <a:r>
              <a:rPr lang="en-GB" sz="2000" dirty="0">
                <a:effectLst/>
                <a:ea typeface="Calibri" panose="020F0502020204030204" pitchFamily="34" charset="0"/>
              </a:rPr>
              <a:t> Route choices to human (e.g., speech for AMS</a:t>
            </a:r>
            <a:r>
              <a:rPr lang="en-GB" sz="2000" baseline="-25000" dirty="0">
                <a:effectLst/>
                <a:ea typeface="Calibri" panose="020F0502020204030204" pitchFamily="34" charset="0"/>
              </a:rPr>
              <a:t>A</a:t>
            </a:r>
            <a:r>
              <a:rPr lang="it-IT" sz="2000" dirty="0">
                <a:effectLst/>
                <a:ea typeface="Calibri" panose="020F0502020204030204" pitchFamily="34" charset="0"/>
              </a:rPr>
              <a:t>‘s response).</a:t>
            </a:r>
          </a:p>
          <a:p>
            <a:pPr marL="742950" lvl="1" indent="-285750" algn="just">
              <a:buFont typeface="+mj-lt"/>
              <a:buAutoNum type="arabicPeriod"/>
            </a:pPr>
            <a:r>
              <a:rPr lang="en-GB" sz="2000" u="sng" dirty="0">
                <a:effectLst/>
                <a:ea typeface="Calibri" panose="020F0502020204030204" pitchFamily="34" charset="0"/>
              </a:rPr>
              <a:t>Interprets</a:t>
            </a:r>
            <a:r>
              <a:rPr lang="en-GB" sz="2000" dirty="0">
                <a:effectLst/>
                <a:ea typeface="Calibri" panose="020F0502020204030204" pitchFamily="34" charset="0"/>
              </a:rPr>
              <a:t> human’s final choice (e.g., recognises their voice).</a:t>
            </a:r>
            <a:endParaRPr lang="it-IT" sz="2000" dirty="0">
              <a:effectLst/>
              <a:ea typeface="Calibri" panose="020F0502020204030204" pitchFamily="34" charset="0"/>
            </a:endParaRPr>
          </a:p>
          <a:p>
            <a:pPr marL="742950" lvl="1" indent="-285750" algn="just">
              <a:buFont typeface="+mj-lt"/>
              <a:buAutoNum type="arabicPeriod"/>
            </a:pPr>
            <a:r>
              <a:rPr lang="en-GB" sz="2000" u="sng" dirty="0">
                <a:effectLst/>
                <a:ea typeface="Calibri" panose="020F0502020204030204" pitchFamily="34" charset="0"/>
              </a:rPr>
              <a:t>Sends</a:t>
            </a:r>
            <a:r>
              <a:rPr lang="en-GB" sz="2000" dirty="0">
                <a:effectLst/>
                <a:ea typeface="Calibri" panose="020F0502020204030204" pitchFamily="34" charset="0"/>
              </a:rPr>
              <a:t> command to AMS</a:t>
            </a:r>
            <a:r>
              <a:rPr lang="en-GB" sz="2000" baseline="-25000" dirty="0">
                <a:effectLst/>
                <a:ea typeface="Calibri" panose="020F0502020204030204" pitchFamily="34" charset="0"/>
              </a:rPr>
              <a:t>A</a:t>
            </a:r>
            <a:r>
              <a:rPr lang="en-GB" sz="2000" dirty="0">
                <a:effectLst/>
                <a:ea typeface="Calibri" panose="020F0502020204030204" pitchFamily="34" charset="0"/>
              </a:rPr>
              <a:t> (e.g., execute Route).</a:t>
            </a:r>
            <a:endParaRPr lang="it-IT" sz="2000" dirty="0">
              <a:effectLst/>
              <a:ea typeface="Calibri" panose="020F0502020204030204" pitchFamily="34" charset="0"/>
            </a:endParaRPr>
          </a:p>
          <a:p>
            <a:pPr algn="just">
              <a:buFont typeface="+mj-lt"/>
              <a:buAutoNum type="arabicPeriod"/>
            </a:pPr>
            <a:endParaRPr lang="it-IT" dirty="0"/>
          </a:p>
        </p:txBody>
      </p:sp>
      <p:sp>
        <p:nvSpPr>
          <p:cNvPr id="4" name="Date Placeholder 3">
            <a:extLst>
              <a:ext uri="{FF2B5EF4-FFF2-40B4-BE49-F238E27FC236}">
                <a16:creationId xmlns:a16="http://schemas.microsoft.com/office/drawing/2014/main" id="{4E939E71-EFE2-F14D-6527-B0E2D6882230}"/>
              </a:ext>
            </a:extLst>
          </p:cNvPr>
          <p:cNvSpPr>
            <a:spLocks noGrp="1"/>
          </p:cNvSpPr>
          <p:nvPr>
            <p:ph type="dt" sz="half" idx="10"/>
          </p:nvPr>
        </p:nvSpPr>
        <p:spPr/>
        <p:txBody>
          <a:bodyPr/>
          <a:lstStyle/>
          <a:p>
            <a:fld id="{3A5799BA-AC88-42FB-B8BE-FF1867FF2DFC}" type="datetime5">
              <a:rPr lang="en-US" smtClean="0"/>
              <a:t>23-Aug-1</a:t>
            </a:fld>
            <a:endParaRPr lang="en-US" dirty="0"/>
          </a:p>
        </p:txBody>
      </p:sp>
      <p:sp>
        <p:nvSpPr>
          <p:cNvPr id="5" name="Slide Number Placeholder 4">
            <a:extLst>
              <a:ext uri="{FF2B5EF4-FFF2-40B4-BE49-F238E27FC236}">
                <a16:creationId xmlns:a16="http://schemas.microsoft.com/office/drawing/2014/main" id="{52649835-586B-5DEF-E760-BDDCA8E5A846}"/>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
        <p:nvSpPr>
          <p:cNvPr id="7" name="Rectangle 6">
            <a:extLst>
              <a:ext uri="{FF2B5EF4-FFF2-40B4-BE49-F238E27FC236}">
                <a16:creationId xmlns:a16="http://schemas.microsoft.com/office/drawing/2014/main" id="{6F26FCC1-55CF-F0F1-D318-D9903D8B5A1D}"/>
              </a:ext>
            </a:extLst>
          </p:cNvPr>
          <p:cNvSpPr/>
          <p:nvPr/>
        </p:nvSpPr>
        <p:spPr>
          <a:xfrm>
            <a:off x="9037674" y="1306284"/>
            <a:ext cx="1033871" cy="89146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HCI</a:t>
            </a:r>
            <a:endParaRPr lang="en-GB" sz="2000" dirty="0"/>
          </a:p>
        </p:txBody>
      </p:sp>
      <p:sp>
        <p:nvSpPr>
          <p:cNvPr id="8" name="Rectangle 7">
            <a:extLst>
              <a:ext uri="{FF2B5EF4-FFF2-40B4-BE49-F238E27FC236}">
                <a16:creationId xmlns:a16="http://schemas.microsoft.com/office/drawing/2014/main" id="{CCF7D59D-CBE6-952C-AF99-152DC245789F}"/>
              </a:ext>
            </a:extLst>
          </p:cNvPr>
          <p:cNvSpPr/>
          <p:nvPr/>
        </p:nvSpPr>
        <p:spPr>
          <a:xfrm>
            <a:off x="10794276" y="1306284"/>
            <a:ext cx="1033871" cy="89146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AMS</a:t>
            </a:r>
            <a:endParaRPr lang="en-GB" sz="2000" dirty="0"/>
          </a:p>
        </p:txBody>
      </p:sp>
      <p:cxnSp>
        <p:nvCxnSpPr>
          <p:cNvPr id="10" name="Straight Arrow Connector 9">
            <a:extLst>
              <a:ext uri="{FF2B5EF4-FFF2-40B4-BE49-F238E27FC236}">
                <a16:creationId xmlns:a16="http://schemas.microsoft.com/office/drawing/2014/main" id="{152B664A-1007-6A9C-2B88-C5C5DB1C244A}"/>
              </a:ext>
            </a:extLst>
          </p:cNvPr>
          <p:cNvCxnSpPr/>
          <p:nvPr/>
        </p:nvCxnSpPr>
        <p:spPr>
          <a:xfrm>
            <a:off x="8315525" y="1586632"/>
            <a:ext cx="738973"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7D9B8CC7-8455-337D-B1C4-137EC5A5A902}"/>
              </a:ext>
            </a:extLst>
          </p:cNvPr>
          <p:cNvCxnSpPr/>
          <p:nvPr/>
        </p:nvCxnSpPr>
        <p:spPr>
          <a:xfrm>
            <a:off x="10071545" y="1586632"/>
            <a:ext cx="738973"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8C3B587D-2B22-B41C-8E08-742FCBCC5B01}"/>
              </a:ext>
            </a:extLst>
          </p:cNvPr>
          <p:cNvCxnSpPr/>
          <p:nvPr/>
        </p:nvCxnSpPr>
        <p:spPr>
          <a:xfrm>
            <a:off x="8302241" y="1909155"/>
            <a:ext cx="738973" cy="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02903CC-5395-5E33-E4C4-9F282AF17BC8}"/>
              </a:ext>
            </a:extLst>
          </p:cNvPr>
          <p:cNvCxnSpPr/>
          <p:nvPr/>
        </p:nvCxnSpPr>
        <p:spPr>
          <a:xfrm>
            <a:off x="10075086" y="1909155"/>
            <a:ext cx="738973" cy="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pic>
        <p:nvPicPr>
          <p:cNvPr id="14" name="Picture 13" descr="A person wearing a white shirt and blue pants&#10;&#10;Description automatically generated">
            <a:extLst>
              <a:ext uri="{FF2B5EF4-FFF2-40B4-BE49-F238E27FC236}">
                <a16:creationId xmlns:a16="http://schemas.microsoft.com/office/drawing/2014/main" id="{CDCF7794-7CC0-AE83-B1FA-89CF64C695AC}"/>
              </a:ext>
            </a:extLst>
          </p:cNvPr>
          <p:cNvPicPr>
            <a:picLocks noChangeAspect="1"/>
          </p:cNvPicPr>
          <p:nvPr/>
        </p:nvPicPr>
        <p:blipFill>
          <a:blip r:embed="rId2"/>
          <a:stretch>
            <a:fillRect/>
          </a:stretch>
        </p:blipFill>
        <p:spPr>
          <a:xfrm>
            <a:off x="7812925" y="1428167"/>
            <a:ext cx="485775" cy="647700"/>
          </a:xfrm>
          <a:prstGeom prst="rect">
            <a:avLst/>
          </a:prstGeom>
        </p:spPr>
      </p:pic>
    </p:spTree>
    <p:extLst>
      <p:ext uri="{BB962C8B-B14F-4D97-AF65-F5344CB8AC3E}">
        <p14:creationId xmlns:p14="http://schemas.microsoft.com/office/powerpoint/2010/main" val="238569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AF00-2FC0-EC67-102D-51D02C2FA897}"/>
              </a:ext>
            </a:extLst>
          </p:cNvPr>
          <p:cNvSpPr>
            <a:spLocks noGrp="1"/>
          </p:cNvSpPr>
          <p:nvPr>
            <p:ph type="title"/>
          </p:nvPr>
        </p:nvSpPr>
        <p:spPr/>
        <p:txBody>
          <a:bodyPr/>
          <a:lstStyle/>
          <a:p>
            <a:r>
              <a:rPr lang="en-US" dirty="0"/>
              <a:t>A CAV-oriented metaverse use case/2</a:t>
            </a:r>
            <a:endParaRPr lang="en-150" dirty="0"/>
          </a:p>
        </p:txBody>
      </p:sp>
      <p:sp>
        <p:nvSpPr>
          <p:cNvPr id="3" name="Content Placeholder 2">
            <a:extLst>
              <a:ext uri="{FF2B5EF4-FFF2-40B4-BE49-F238E27FC236}">
                <a16:creationId xmlns:a16="http://schemas.microsoft.com/office/drawing/2014/main" id="{313A5B84-44DE-92FA-A2D8-DC9BADC5DA69}"/>
              </a:ext>
            </a:extLst>
          </p:cNvPr>
          <p:cNvSpPr>
            <a:spLocks noGrp="1"/>
          </p:cNvSpPr>
          <p:nvPr>
            <p:ph idx="1"/>
          </p:nvPr>
        </p:nvSpPr>
        <p:spPr>
          <a:xfrm>
            <a:off x="1302026" y="1595718"/>
            <a:ext cx="10202586" cy="5013217"/>
          </a:xfrm>
        </p:spPr>
        <p:txBody>
          <a:bodyPr>
            <a:normAutofit/>
          </a:bodyPr>
          <a:lstStyle/>
          <a:p>
            <a:pPr marL="457200" lvl="0" indent="-457200" algn="just">
              <a:buFont typeface="+mj-lt"/>
              <a:buAutoNum type="arabicPeriod" startAt="4"/>
            </a:pPr>
            <a:r>
              <a:rPr lang="en-GB" dirty="0">
                <a:effectLst/>
                <a:ea typeface="Calibri" panose="020F0502020204030204" pitchFamily="34" charset="0"/>
              </a:rPr>
              <a:t>AMS</a:t>
            </a:r>
            <a:r>
              <a:rPr lang="en-GB" baseline="-25000" dirty="0">
                <a:effectLst/>
                <a:ea typeface="Calibri" panose="020F0502020204030204" pitchFamily="34" charset="0"/>
              </a:rPr>
              <a:t>A</a:t>
            </a:r>
            <a:endParaRPr lang="it-IT" sz="4000" dirty="0">
              <a:effectLst/>
              <a:ea typeface="Calibri" panose="020F0502020204030204" pitchFamily="34" charset="0"/>
            </a:endParaRPr>
          </a:p>
          <a:p>
            <a:pPr marL="742950" lvl="1" indent="-285750" algn="just">
              <a:buFont typeface="+mj-lt"/>
              <a:buAutoNum type="arabicPeriod"/>
            </a:pPr>
            <a:r>
              <a:rPr lang="en-GB" sz="2000" dirty="0">
                <a:effectLst/>
                <a:ea typeface="Calibri" panose="020F0502020204030204" pitchFamily="34" charset="0"/>
              </a:rPr>
              <a:t>Mutually </a:t>
            </a:r>
            <a:r>
              <a:rPr lang="en-GB" sz="2000" u="sng" dirty="0">
                <a:effectLst/>
                <a:ea typeface="Calibri" panose="020F0502020204030204" pitchFamily="34" charset="0"/>
              </a:rPr>
              <a:t>authenticates</a:t>
            </a:r>
            <a:r>
              <a:rPr lang="en-GB" sz="2000" dirty="0">
                <a:effectLst/>
                <a:ea typeface="Calibri" panose="020F0502020204030204" pitchFamily="34" charset="0"/>
              </a:rPr>
              <a:t> AMS</a:t>
            </a:r>
            <a:r>
              <a:rPr lang="en-GB" sz="2000" baseline="-25000" dirty="0">
                <a:effectLst/>
                <a:ea typeface="Calibri" panose="020F0502020204030204" pitchFamily="34" charset="0"/>
              </a:rPr>
              <a:t>B</a:t>
            </a:r>
            <a:r>
              <a:rPr lang="en-GB" sz="2000" dirty="0">
                <a:effectLst/>
                <a:ea typeface="Calibri" panose="020F0502020204030204" pitchFamily="34" charset="0"/>
              </a:rPr>
              <a:t> (nearby CAV).</a:t>
            </a:r>
            <a:endParaRPr lang="it-IT" sz="2000" dirty="0">
              <a:effectLst/>
              <a:ea typeface="Calibri" panose="020F0502020204030204" pitchFamily="34" charset="0"/>
            </a:endParaRPr>
          </a:p>
          <a:p>
            <a:pPr marL="742950" lvl="1" indent="-285750" algn="just">
              <a:buFont typeface="+mj-lt"/>
              <a:buAutoNum type="arabicPeriod"/>
            </a:pPr>
            <a:r>
              <a:rPr lang="en-GB" sz="2000" u="sng" dirty="0">
                <a:effectLst/>
                <a:ea typeface="Calibri" panose="020F0502020204030204" pitchFamily="34" charset="0"/>
              </a:rPr>
              <a:t>Improves</a:t>
            </a:r>
            <a:r>
              <a:rPr lang="en-GB" sz="2000" dirty="0">
                <a:effectLst/>
                <a:ea typeface="Calibri" panose="020F0502020204030204" pitchFamily="34" charset="0"/>
              </a:rPr>
              <a:t> its real-world perception by watching AMS</a:t>
            </a:r>
            <a:r>
              <a:rPr lang="en-GB" sz="2000" baseline="-25000" dirty="0">
                <a:effectLst/>
                <a:ea typeface="Calibri" panose="020F0502020204030204" pitchFamily="34" charset="0"/>
              </a:rPr>
              <a:t>B</a:t>
            </a:r>
            <a:r>
              <a:rPr lang="en-GB" sz="2000" dirty="0">
                <a:effectLst/>
                <a:ea typeface="Calibri" panose="020F0502020204030204" pitchFamily="34" charset="0"/>
              </a:rPr>
              <a:t>’s real world view. </a:t>
            </a:r>
            <a:endParaRPr lang="it-IT" sz="2000" dirty="0">
              <a:effectLst/>
              <a:ea typeface="Calibri" panose="020F0502020204030204" pitchFamily="34" charset="0"/>
            </a:endParaRPr>
          </a:p>
          <a:p>
            <a:pPr marL="742950" lvl="1" indent="-285750" algn="just">
              <a:buFont typeface="+mj-lt"/>
              <a:buAutoNum type="arabicPeriod"/>
            </a:pPr>
            <a:r>
              <a:rPr lang="en-GB" sz="2000" u="sng" dirty="0">
                <a:effectLst/>
                <a:ea typeface="Calibri" panose="020F0502020204030204" pitchFamily="34" charset="0"/>
              </a:rPr>
              <a:t>Activates</a:t>
            </a:r>
            <a:r>
              <a:rPr lang="en-GB" sz="2000" dirty="0">
                <a:effectLst/>
                <a:ea typeface="Calibri" panose="020F0502020204030204" pitchFamily="34" charset="0"/>
              </a:rPr>
              <a:t> AMS</a:t>
            </a:r>
            <a:r>
              <a:rPr lang="en-GB" sz="2000" baseline="-25000" dirty="0">
                <a:effectLst/>
                <a:ea typeface="Calibri" panose="020F0502020204030204" pitchFamily="34" charset="0"/>
              </a:rPr>
              <a:t>A</a:t>
            </a:r>
            <a:r>
              <a:rPr lang="en-GB" sz="2000" dirty="0">
                <a:effectLst/>
                <a:ea typeface="Calibri" panose="020F0502020204030204" pitchFamily="34" charset="0"/>
              </a:rPr>
              <a:t>’s Processes leading to sending a command to MAS</a:t>
            </a:r>
            <a:r>
              <a:rPr lang="en-GB" sz="2000" baseline="-25000" dirty="0">
                <a:effectLst/>
                <a:ea typeface="Calibri" panose="020F0502020204030204" pitchFamily="34" charset="0"/>
              </a:rPr>
              <a:t>A</a:t>
            </a:r>
            <a:r>
              <a:rPr lang="en-GB" sz="2000" dirty="0">
                <a:effectLst/>
                <a:ea typeface="Calibri" panose="020F0502020204030204" pitchFamily="34" charset="0"/>
              </a:rPr>
              <a:t>.</a:t>
            </a:r>
            <a:endParaRPr lang="it-IT" sz="2000" dirty="0">
              <a:effectLst/>
              <a:ea typeface="Calibri" panose="020F0502020204030204" pitchFamily="34" charset="0"/>
            </a:endParaRPr>
          </a:p>
          <a:p>
            <a:pPr marL="457200" lvl="0" indent="-457200" algn="just">
              <a:buFont typeface="+mj-lt"/>
              <a:buAutoNum type="arabicPeriod" startAt="4"/>
            </a:pPr>
            <a:r>
              <a:rPr lang="en-GB" dirty="0">
                <a:effectLst/>
                <a:ea typeface="Calibri" panose="020F0502020204030204" pitchFamily="34" charset="0"/>
              </a:rPr>
              <a:t>AMS</a:t>
            </a:r>
            <a:r>
              <a:rPr lang="en-GB" baseline="-25000" dirty="0">
                <a:effectLst/>
                <a:ea typeface="Calibri" panose="020F0502020204030204" pitchFamily="34" charset="0"/>
              </a:rPr>
              <a:t>B</a:t>
            </a:r>
            <a:endParaRPr lang="it-IT" sz="4000" dirty="0">
              <a:effectLst/>
              <a:ea typeface="Calibri" panose="020F0502020204030204" pitchFamily="34" charset="0"/>
            </a:endParaRPr>
          </a:p>
          <a:p>
            <a:pPr marL="742950" lvl="1" indent="-285750" algn="just">
              <a:buFont typeface="+mj-lt"/>
              <a:buAutoNum type="arabicPeriod"/>
            </a:pPr>
            <a:r>
              <a:rPr lang="en-GB" sz="2000" u="sng" dirty="0">
                <a:effectLst/>
                <a:ea typeface="Calibri" panose="020F0502020204030204" pitchFamily="34" charset="0"/>
              </a:rPr>
              <a:t>Improves</a:t>
            </a:r>
            <a:r>
              <a:rPr lang="en-GB" sz="2000" dirty="0">
                <a:effectLst/>
                <a:ea typeface="Calibri" panose="020F0502020204030204" pitchFamily="34" charset="0"/>
              </a:rPr>
              <a:t> its real-world perception by watching AMS</a:t>
            </a:r>
            <a:r>
              <a:rPr lang="en-GB" sz="2000" baseline="-25000" dirty="0">
                <a:effectLst/>
                <a:ea typeface="Calibri" panose="020F0502020204030204" pitchFamily="34" charset="0"/>
              </a:rPr>
              <a:t>A</a:t>
            </a:r>
            <a:r>
              <a:rPr lang="en-GB" sz="2000" dirty="0">
                <a:effectLst/>
                <a:ea typeface="Calibri" panose="020F0502020204030204" pitchFamily="34" charset="0"/>
              </a:rPr>
              <a:t>’s real world view. </a:t>
            </a:r>
            <a:endParaRPr lang="it-IT" sz="2000" dirty="0">
              <a:effectLst/>
              <a:ea typeface="Calibri" panose="020F0502020204030204" pitchFamily="34" charset="0"/>
            </a:endParaRPr>
          </a:p>
          <a:p>
            <a:pPr marL="742950" lvl="1" indent="-285750" algn="just">
              <a:buFont typeface="+mj-lt"/>
              <a:buAutoNum type="arabicPeriod"/>
            </a:pPr>
            <a:r>
              <a:rPr lang="en-GB" sz="2000" u="sng" dirty="0">
                <a:effectLst/>
                <a:ea typeface="Calibri" panose="020F0502020204030204" pitchFamily="34" charset="0"/>
              </a:rPr>
              <a:t>Activates</a:t>
            </a:r>
            <a:r>
              <a:rPr lang="en-GB" sz="2000" dirty="0">
                <a:effectLst/>
                <a:ea typeface="Calibri" panose="020F0502020204030204" pitchFamily="34" charset="0"/>
              </a:rPr>
              <a:t> AMS</a:t>
            </a:r>
            <a:r>
              <a:rPr lang="en-GB" sz="2000" baseline="-25000" dirty="0">
                <a:effectLst/>
                <a:ea typeface="Calibri" panose="020F0502020204030204" pitchFamily="34" charset="0"/>
              </a:rPr>
              <a:t>B</a:t>
            </a:r>
            <a:r>
              <a:rPr lang="en-GB" sz="2000" dirty="0">
                <a:effectLst/>
                <a:ea typeface="Calibri" panose="020F0502020204030204" pitchFamily="34" charset="0"/>
              </a:rPr>
              <a:t>’s Processes leading to sending a command to MAS</a:t>
            </a:r>
            <a:r>
              <a:rPr lang="en-GB" sz="2000" baseline="-25000" dirty="0">
                <a:effectLst/>
                <a:ea typeface="Calibri" panose="020F0502020204030204" pitchFamily="34" charset="0"/>
              </a:rPr>
              <a:t>B</a:t>
            </a:r>
            <a:r>
              <a:rPr lang="en-GB" sz="2000" dirty="0">
                <a:effectLst/>
                <a:ea typeface="Calibri" panose="020F0502020204030204" pitchFamily="34" charset="0"/>
              </a:rPr>
              <a:t>.</a:t>
            </a:r>
            <a:endParaRPr lang="it-IT" sz="2000" dirty="0">
              <a:effectLst/>
              <a:ea typeface="Calibri" panose="020F0502020204030204" pitchFamily="34" charset="0"/>
            </a:endParaRPr>
          </a:p>
          <a:p>
            <a:pPr marL="342900" lvl="0" indent="-342900" algn="just">
              <a:buFont typeface="+mj-lt"/>
              <a:buAutoNum type="arabicPeriod" startAt="4"/>
            </a:pPr>
            <a:r>
              <a:rPr lang="en-GB" dirty="0">
                <a:effectLst/>
                <a:ea typeface="Calibri" panose="020F0502020204030204" pitchFamily="34" charset="0"/>
              </a:rPr>
              <a:t>HCI</a:t>
            </a:r>
            <a:r>
              <a:rPr lang="en-GB" baseline="-25000" dirty="0">
                <a:effectLst/>
                <a:ea typeface="Calibri" panose="020F0502020204030204" pitchFamily="34" charset="0"/>
              </a:rPr>
              <a:t>A</a:t>
            </a:r>
            <a:r>
              <a:rPr lang="en-GB" dirty="0">
                <a:effectLst/>
                <a:ea typeface="Calibri" panose="020F0502020204030204" pitchFamily="34" charset="0"/>
              </a:rPr>
              <a:t> </a:t>
            </a:r>
            <a:endParaRPr lang="it-IT" sz="4000" dirty="0">
              <a:effectLst/>
              <a:ea typeface="Calibri" panose="020F0502020204030204" pitchFamily="34" charset="0"/>
            </a:endParaRPr>
          </a:p>
          <a:p>
            <a:pPr lvl="1" algn="just">
              <a:buFont typeface="+mj-lt"/>
              <a:buAutoNum type="arabicPeriod"/>
            </a:pPr>
            <a:r>
              <a:rPr lang="en-GB" sz="2000" dirty="0">
                <a:ea typeface="Calibri" panose="020F0502020204030204" pitchFamily="34" charset="0"/>
              </a:rPr>
              <a:t>Mutually </a:t>
            </a:r>
            <a:r>
              <a:rPr lang="en-GB" sz="2000" u="sng" dirty="0">
                <a:ea typeface="Calibri" panose="020F0502020204030204" pitchFamily="34" charset="0"/>
              </a:rPr>
              <a:t>authenticates</a:t>
            </a:r>
            <a:r>
              <a:rPr lang="en-GB" sz="2000" dirty="0">
                <a:ea typeface="Calibri" panose="020F0502020204030204" pitchFamily="34" charset="0"/>
              </a:rPr>
              <a:t> </a:t>
            </a:r>
            <a:r>
              <a:rPr lang="en-GB" sz="2000" dirty="0">
                <a:effectLst/>
                <a:ea typeface="Calibri" panose="020F0502020204030204" pitchFamily="34" charset="0"/>
              </a:rPr>
              <a:t>HCI</a:t>
            </a:r>
            <a:r>
              <a:rPr lang="en-GB" sz="2000" baseline="-25000" dirty="0">
                <a:effectLst/>
                <a:ea typeface="Calibri" panose="020F0502020204030204" pitchFamily="34" charset="0"/>
              </a:rPr>
              <a:t>B</a:t>
            </a:r>
            <a:r>
              <a:rPr lang="en-GB" sz="2000" dirty="0">
                <a:effectLst/>
                <a:ea typeface="Calibri" panose="020F0502020204030204" pitchFamily="34" charset="0"/>
              </a:rPr>
              <a:t>.</a:t>
            </a:r>
            <a:endParaRPr lang="it-IT" sz="2000" dirty="0">
              <a:effectLst/>
              <a:ea typeface="Calibri" panose="020F0502020204030204" pitchFamily="34" charset="0"/>
            </a:endParaRPr>
          </a:p>
          <a:p>
            <a:pPr lvl="1" algn="just">
              <a:buFont typeface="+mj-lt"/>
              <a:buAutoNum type="arabicPeriod"/>
            </a:pPr>
            <a:r>
              <a:rPr lang="en-GB" sz="2000" u="sng">
                <a:ea typeface="Calibri" panose="020F0502020204030204" pitchFamily="34" charset="0"/>
              </a:rPr>
              <a:t>Watches</a:t>
            </a:r>
            <a:r>
              <a:rPr lang="en-GB" sz="2000">
                <a:ea typeface="Calibri" panose="020F0502020204030204" pitchFamily="34" charset="0"/>
              </a:rPr>
              <a:t> </a:t>
            </a:r>
            <a:r>
              <a:rPr lang="en-GB" sz="2000">
                <a:effectLst/>
                <a:ea typeface="Calibri" panose="020F0502020204030204" pitchFamily="34" charset="0"/>
              </a:rPr>
              <a:t>CAV</a:t>
            </a:r>
            <a:r>
              <a:rPr lang="en-GB" sz="2000" baseline="-25000">
                <a:effectLst/>
                <a:ea typeface="Calibri" panose="020F0502020204030204" pitchFamily="34" charset="0"/>
              </a:rPr>
              <a:t>B</a:t>
            </a:r>
            <a:r>
              <a:rPr lang="en-GB" sz="2000">
                <a:effectLst/>
                <a:ea typeface="Calibri" panose="020F0502020204030204" pitchFamily="34" charset="0"/>
              </a:rPr>
              <a:t>’s </a:t>
            </a:r>
            <a:r>
              <a:rPr lang="en-GB" sz="2000" dirty="0">
                <a:effectLst/>
                <a:ea typeface="Calibri" panose="020F0502020204030204" pitchFamily="34" charset="0"/>
              </a:rPr>
              <a:t>Full Environment Representation.</a:t>
            </a:r>
            <a:endParaRPr lang="it-IT" sz="2000" dirty="0">
              <a:effectLst/>
              <a:ea typeface="Calibri" panose="020F0502020204030204" pitchFamily="34" charset="0"/>
            </a:endParaRPr>
          </a:p>
          <a:p>
            <a:pPr marL="342900" lvl="0" indent="-342900" algn="just">
              <a:buFont typeface="+mj-lt"/>
              <a:buAutoNum type="arabicPeriod" startAt="4"/>
            </a:pPr>
            <a:endParaRPr lang="it-IT" sz="3600" dirty="0">
              <a:effectLst/>
              <a:ea typeface="Calibri" panose="020F0502020204030204" pitchFamily="34" charset="0"/>
            </a:endParaRPr>
          </a:p>
        </p:txBody>
      </p:sp>
      <p:sp>
        <p:nvSpPr>
          <p:cNvPr id="4" name="Date Placeholder 3">
            <a:extLst>
              <a:ext uri="{FF2B5EF4-FFF2-40B4-BE49-F238E27FC236}">
                <a16:creationId xmlns:a16="http://schemas.microsoft.com/office/drawing/2014/main" id="{85756395-7351-1FFB-4B22-91695F248BA2}"/>
              </a:ext>
            </a:extLst>
          </p:cNvPr>
          <p:cNvSpPr>
            <a:spLocks noGrp="1"/>
          </p:cNvSpPr>
          <p:nvPr>
            <p:ph type="dt" sz="half" idx="10"/>
          </p:nvPr>
        </p:nvSpPr>
        <p:spPr/>
        <p:txBody>
          <a:bodyPr/>
          <a:lstStyle/>
          <a:p>
            <a:fld id="{3A5799BA-AC88-42FB-B8BE-FF1867FF2DFC}" type="datetime5">
              <a:rPr lang="en-US" smtClean="0"/>
              <a:t>23-Aug-1</a:t>
            </a:fld>
            <a:endParaRPr lang="en-US" dirty="0"/>
          </a:p>
        </p:txBody>
      </p:sp>
      <p:sp>
        <p:nvSpPr>
          <p:cNvPr id="5" name="Slide Number Placeholder 4">
            <a:extLst>
              <a:ext uri="{FF2B5EF4-FFF2-40B4-BE49-F238E27FC236}">
                <a16:creationId xmlns:a16="http://schemas.microsoft.com/office/drawing/2014/main" id="{E3228F7D-F6F9-722F-1B7E-D8B71BD8D6B6}"/>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
        <p:nvSpPr>
          <p:cNvPr id="6" name="Rectangle 5">
            <a:extLst>
              <a:ext uri="{FF2B5EF4-FFF2-40B4-BE49-F238E27FC236}">
                <a16:creationId xmlns:a16="http://schemas.microsoft.com/office/drawing/2014/main" id="{49192C68-C315-6C93-7F33-B490D5A327C6}"/>
              </a:ext>
            </a:extLst>
          </p:cNvPr>
          <p:cNvSpPr/>
          <p:nvPr/>
        </p:nvSpPr>
        <p:spPr>
          <a:xfrm>
            <a:off x="8336067" y="1562907"/>
            <a:ext cx="1285990" cy="89146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dirty="0">
                <a:effectLst/>
                <a:ea typeface="Calibri" panose="020F0502020204030204" pitchFamily="34" charset="0"/>
              </a:rPr>
              <a:t>AMS</a:t>
            </a:r>
            <a:r>
              <a:rPr lang="en-GB" sz="2000" baseline="-25000" dirty="0">
                <a:effectLst/>
                <a:ea typeface="Calibri" panose="020F0502020204030204" pitchFamily="34" charset="0"/>
              </a:rPr>
              <a:t>A</a:t>
            </a:r>
            <a:endParaRPr lang="it-IT" sz="3600" dirty="0">
              <a:effectLst/>
              <a:ea typeface="Calibri" panose="020F0502020204030204" pitchFamily="34" charset="0"/>
            </a:endParaRPr>
          </a:p>
        </p:txBody>
      </p:sp>
      <p:sp>
        <p:nvSpPr>
          <p:cNvPr id="7" name="Rectangle 6">
            <a:extLst>
              <a:ext uri="{FF2B5EF4-FFF2-40B4-BE49-F238E27FC236}">
                <a16:creationId xmlns:a16="http://schemas.microsoft.com/office/drawing/2014/main" id="{2EED114D-B287-0591-15C5-DAAB3D86942C}"/>
              </a:ext>
            </a:extLst>
          </p:cNvPr>
          <p:cNvSpPr/>
          <p:nvPr/>
        </p:nvSpPr>
        <p:spPr>
          <a:xfrm>
            <a:off x="10521033" y="1562907"/>
            <a:ext cx="1285990" cy="89146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dirty="0">
                <a:effectLst/>
                <a:ea typeface="Calibri" panose="020F0502020204030204" pitchFamily="34" charset="0"/>
              </a:rPr>
              <a:t>AMS</a:t>
            </a:r>
            <a:r>
              <a:rPr lang="en-GB" sz="2000" baseline="-25000" dirty="0">
                <a:effectLst/>
                <a:ea typeface="Calibri" panose="020F0502020204030204" pitchFamily="34" charset="0"/>
              </a:rPr>
              <a:t>B</a:t>
            </a:r>
            <a:endParaRPr lang="it-IT" sz="3600" dirty="0">
              <a:effectLst/>
              <a:ea typeface="Calibri" panose="020F0502020204030204" pitchFamily="34" charset="0"/>
            </a:endParaRPr>
          </a:p>
        </p:txBody>
      </p:sp>
      <p:cxnSp>
        <p:nvCxnSpPr>
          <p:cNvPr id="8" name="Straight Arrow Connector 7">
            <a:extLst>
              <a:ext uri="{FF2B5EF4-FFF2-40B4-BE49-F238E27FC236}">
                <a16:creationId xmlns:a16="http://schemas.microsoft.com/office/drawing/2014/main" id="{65368BA6-5FF4-2114-A633-DBC0FC606E0F}"/>
              </a:ext>
            </a:extLst>
          </p:cNvPr>
          <p:cNvCxnSpPr/>
          <p:nvPr/>
        </p:nvCxnSpPr>
        <p:spPr>
          <a:xfrm>
            <a:off x="9622057" y="1843255"/>
            <a:ext cx="919178"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92F75D76-BFE8-5E6D-1E1B-D9DB11097D54}"/>
              </a:ext>
            </a:extLst>
          </p:cNvPr>
          <p:cNvCxnSpPr/>
          <p:nvPr/>
        </p:nvCxnSpPr>
        <p:spPr>
          <a:xfrm>
            <a:off x="9626462" y="2165778"/>
            <a:ext cx="919178" cy="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6FA3F622-E75A-3101-9F25-9AD028C83919}"/>
              </a:ext>
            </a:extLst>
          </p:cNvPr>
          <p:cNvSpPr/>
          <p:nvPr/>
        </p:nvSpPr>
        <p:spPr>
          <a:xfrm>
            <a:off x="8339606" y="4747969"/>
            <a:ext cx="1285990" cy="89146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dirty="0">
                <a:effectLst/>
                <a:ea typeface="Calibri" panose="020F0502020204030204" pitchFamily="34" charset="0"/>
              </a:rPr>
              <a:t>HCI</a:t>
            </a:r>
            <a:r>
              <a:rPr lang="en-GB" sz="2000" baseline="-25000" dirty="0">
                <a:effectLst/>
                <a:ea typeface="Calibri" panose="020F0502020204030204" pitchFamily="34" charset="0"/>
              </a:rPr>
              <a:t>A</a:t>
            </a:r>
            <a:endParaRPr lang="it-IT" sz="3600" dirty="0">
              <a:effectLst/>
              <a:ea typeface="Calibri" panose="020F0502020204030204" pitchFamily="34" charset="0"/>
            </a:endParaRPr>
          </a:p>
        </p:txBody>
      </p:sp>
      <p:sp>
        <p:nvSpPr>
          <p:cNvPr id="18" name="Rectangle 17">
            <a:extLst>
              <a:ext uri="{FF2B5EF4-FFF2-40B4-BE49-F238E27FC236}">
                <a16:creationId xmlns:a16="http://schemas.microsoft.com/office/drawing/2014/main" id="{7874D95A-0473-7DB3-3464-E9638CEB40DE}"/>
              </a:ext>
            </a:extLst>
          </p:cNvPr>
          <p:cNvSpPr/>
          <p:nvPr/>
        </p:nvSpPr>
        <p:spPr>
          <a:xfrm>
            <a:off x="10524572" y="4747969"/>
            <a:ext cx="1285990" cy="89146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dirty="0">
                <a:effectLst/>
                <a:ea typeface="Calibri" panose="020F0502020204030204" pitchFamily="34" charset="0"/>
              </a:rPr>
              <a:t>HCI</a:t>
            </a:r>
            <a:r>
              <a:rPr lang="en-GB" sz="2000" baseline="-25000" dirty="0">
                <a:effectLst/>
                <a:ea typeface="Calibri" panose="020F0502020204030204" pitchFamily="34" charset="0"/>
              </a:rPr>
              <a:t>B</a:t>
            </a:r>
            <a:endParaRPr lang="it-IT" sz="3600" dirty="0">
              <a:effectLst/>
              <a:ea typeface="Calibri" panose="020F0502020204030204" pitchFamily="34" charset="0"/>
            </a:endParaRPr>
          </a:p>
        </p:txBody>
      </p:sp>
      <p:cxnSp>
        <p:nvCxnSpPr>
          <p:cNvPr id="19" name="Straight Arrow Connector 18">
            <a:extLst>
              <a:ext uri="{FF2B5EF4-FFF2-40B4-BE49-F238E27FC236}">
                <a16:creationId xmlns:a16="http://schemas.microsoft.com/office/drawing/2014/main" id="{D347B906-46C5-93A2-5D7E-8E0A85878075}"/>
              </a:ext>
            </a:extLst>
          </p:cNvPr>
          <p:cNvCxnSpPr/>
          <p:nvPr/>
        </p:nvCxnSpPr>
        <p:spPr>
          <a:xfrm>
            <a:off x="9625596" y="5028317"/>
            <a:ext cx="919178"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D55EEDB1-0E8A-11BB-E98A-4BC9D65B4624}"/>
              </a:ext>
            </a:extLst>
          </p:cNvPr>
          <p:cNvCxnSpPr/>
          <p:nvPr/>
        </p:nvCxnSpPr>
        <p:spPr>
          <a:xfrm>
            <a:off x="9630001" y="5350840"/>
            <a:ext cx="919178" cy="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C4EE01B7-6D9D-24BE-79EB-D1F075DAEC6A}"/>
              </a:ext>
            </a:extLst>
          </p:cNvPr>
          <p:cNvCxnSpPr/>
          <p:nvPr/>
        </p:nvCxnSpPr>
        <p:spPr>
          <a:xfrm>
            <a:off x="7607585" y="5046046"/>
            <a:ext cx="738973"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9B8EF9E8-D18C-7A4C-0A33-90F67DBC119C}"/>
              </a:ext>
            </a:extLst>
          </p:cNvPr>
          <p:cNvCxnSpPr/>
          <p:nvPr/>
        </p:nvCxnSpPr>
        <p:spPr>
          <a:xfrm>
            <a:off x="7611126" y="5368569"/>
            <a:ext cx="738973" cy="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pic>
        <p:nvPicPr>
          <p:cNvPr id="12" name="Picture 11" descr="A person wearing a white shirt and blue pants&#10;&#10;Description automatically generated">
            <a:extLst>
              <a:ext uri="{FF2B5EF4-FFF2-40B4-BE49-F238E27FC236}">
                <a16:creationId xmlns:a16="http://schemas.microsoft.com/office/drawing/2014/main" id="{21A4F286-DD51-AA82-9768-3EEDB9CFEAF8}"/>
              </a:ext>
            </a:extLst>
          </p:cNvPr>
          <p:cNvPicPr>
            <a:picLocks noChangeAspect="1"/>
          </p:cNvPicPr>
          <p:nvPr/>
        </p:nvPicPr>
        <p:blipFill>
          <a:blip r:embed="rId2"/>
          <a:stretch>
            <a:fillRect/>
          </a:stretch>
        </p:blipFill>
        <p:spPr>
          <a:xfrm>
            <a:off x="7062286" y="4869852"/>
            <a:ext cx="485775" cy="647700"/>
          </a:xfrm>
          <a:prstGeom prst="rect">
            <a:avLst/>
          </a:prstGeom>
        </p:spPr>
      </p:pic>
    </p:spTree>
    <p:extLst>
      <p:ext uri="{BB962C8B-B14F-4D97-AF65-F5344CB8AC3E}">
        <p14:creationId xmlns:p14="http://schemas.microsoft.com/office/powerpoint/2010/main" val="361980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 grpId="0" animBg="1"/>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021A2B-79FC-6082-9915-206E87F9263A}"/>
              </a:ext>
            </a:extLst>
          </p:cNvPr>
          <p:cNvSpPr>
            <a:spLocks noGrp="1"/>
          </p:cNvSpPr>
          <p:nvPr>
            <p:ph type="title"/>
          </p:nvPr>
        </p:nvSpPr>
        <p:spPr>
          <a:xfrm>
            <a:off x="1480930" y="2322703"/>
            <a:ext cx="10129179" cy="1468800"/>
          </a:xfrm>
        </p:spPr>
        <p:txBody>
          <a:bodyPr/>
          <a:lstStyle/>
          <a:p>
            <a:r>
              <a:rPr lang="en-US" dirty="0"/>
              <a:t>Framework </a:t>
            </a:r>
            <a:r>
              <a:rPr lang="en-US" dirty="0" err="1"/>
              <a:t>Licence</a:t>
            </a:r>
            <a:r>
              <a:rPr lang="en-US" dirty="0"/>
              <a:t>: MPAI-CAV Architecture</a:t>
            </a:r>
            <a:endParaRPr lang="en-150" dirty="0"/>
          </a:p>
        </p:txBody>
      </p:sp>
      <p:sp>
        <p:nvSpPr>
          <p:cNvPr id="7" name="Text Placeholder 6">
            <a:extLst>
              <a:ext uri="{FF2B5EF4-FFF2-40B4-BE49-F238E27FC236}">
                <a16:creationId xmlns:a16="http://schemas.microsoft.com/office/drawing/2014/main" id="{266A78D0-A0BE-300F-467A-D93E132CDE89}"/>
              </a:ext>
            </a:extLst>
          </p:cNvPr>
          <p:cNvSpPr>
            <a:spLocks noGrp="1"/>
          </p:cNvSpPr>
          <p:nvPr>
            <p:ph type="body" idx="1"/>
          </p:nvPr>
        </p:nvSpPr>
        <p:spPr>
          <a:xfrm>
            <a:off x="1480930" y="3794082"/>
            <a:ext cx="10023681" cy="860400"/>
          </a:xfrm>
        </p:spPr>
        <p:txBody>
          <a:bodyPr/>
          <a:lstStyle/>
          <a:p>
            <a:endParaRPr lang="en-150"/>
          </a:p>
        </p:txBody>
      </p:sp>
      <p:sp>
        <p:nvSpPr>
          <p:cNvPr id="4" name="Date Placeholder 3">
            <a:extLst>
              <a:ext uri="{FF2B5EF4-FFF2-40B4-BE49-F238E27FC236}">
                <a16:creationId xmlns:a16="http://schemas.microsoft.com/office/drawing/2014/main" id="{95380C8B-66DA-D119-F549-E109AD59808A}"/>
              </a:ext>
            </a:extLst>
          </p:cNvPr>
          <p:cNvSpPr>
            <a:spLocks noGrp="1"/>
          </p:cNvSpPr>
          <p:nvPr>
            <p:ph type="dt" sz="half" idx="10"/>
          </p:nvPr>
        </p:nvSpPr>
        <p:spPr/>
        <p:txBody>
          <a:bodyPr/>
          <a:lstStyle/>
          <a:p>
            <a:fld id="{3A5799BA-AC88-42FB-B8BE-FF1867FF2DFC}" type="datetime5">
              <a:rPr lang="en-US" smtClean="0"/>
              <a:t>23-Aug-1</a:t>
            </a:fld>
            <a:endParaRPr lang="en-US" dirty="0"/>
          </a:p>
        </p:txBody>
      </p:sp>
      <p:sp>
        <p:nvSpPr>
          <p:cNvPr id="5" name="Slide Number Placeholder 4">
            <a:extLst>
              <a:ext uri="{FF2B5EF4-FFF2-40B4-BE49-F238E27FC236}">
                <a16:creationId xmlns:a16="http://schemas.microsoft.com/office/drawing/2014/main" id="{DDB98CB0-6856-86ED-6A2D-6761930C5D8F}"/>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2781252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BAA5C1-F57E-9480-8594-0554AE7457A1}"/>
              </a:ext>
            </a:extLst>
          </p:cNvPr>
          <p:cNvSpPr>
            <a:spLocks noGrp="1"/>
          </p:cNvSpPr>
          <p:nvPr>
            <p:ph type="title"/>
          </p:nvPr>
        </p:nvSpPr>
        <p:spPr/>
        <p:txBody>
          <a:bodyPr/>
          <a:lstStyle/>
          <a:p>
            <a:r>
              <a:rPr lang="en-US" dirty="0"/>
              <a:t>Preliminaries</a:t>
            </a:r>
            <a:endParaRPr lang="en-150" dirty="0"/>
          </a:p>
        </p:txBody>
      </p:sp>
      <p:sp>
        <p:nvSpPr>
          <p:cNvPr id="7" name="Content Placeholder 6">
            <a:extLst>
              <a:ext uri="{FF2B5EF4-FFF2-40B4-BE49-F238E27FC236}">
                <a16:creationId xmlns:a16="http://schemas.microsoft.com/office/drawing/2014/main" id="{A8AD2774-C8EC-2FD9-128E-4B83879C3A81}"/>
              </a:ext>
            </a:extLst>
          </p:cNvPr>
          <p:cNvSpPr>
            <a:spLocks noGrp="1"/>
          </p:cNvSpPr>
          <p:nvPr>
            <p:ph idx="1"/>
          </p:nvPr>
        </p:nvSpPr>
        <p:spPr/>
        <p:txBody>
          <a:bodyPr>
            <a:normAutofit/>
          </a:bodyPr>
          <a:lstStyle/>
          <a:p>
            <a:pPr marL="0" indent="0">
              <a:buNone/>
            </a:pPr>
            <a:r>
              <a:rPr lang="en-US" u="sng" dirty="0"/>
              <a:t>Coverage</a:t>
            </a:r>
          </a:p>
          <a:p>
            <a:pPr marL="0" indent="0">
              <a:buNone/>
            </a:pPr>
            <a:r>
              <a:rPr lang="en-US" dirty="0"/>
              <a:t>This Framework </a:t>
            </a:r>
            <a:r>
              <a:rPr lang="en-US" dirty="0" err="1"/>
              <a:t>Licence</a:t>
            </a:r>
            <a:r>
              <a:rPr lang="en-US" dirty="0"/>
              <a:t> applies to the MPAI Connected Autonomous Vehicle (MPAI-MMM) Architecture Technical Specification as it will be defined in document </a:t>
            </a:r>
            <a:r>
              <a:rPr lang="en-US" dirty="0" err="1"/>
              <a:t>Nwxyz</a:t>
            </a:r>
            <a:r>
              <a:rPr lang="en-US" dirty="0"/>
              <a:t> of Moving Picture, Audio and Data Coding by Artificial Intelligence (MPAI). All contributors to MPAI-CAV – Architecture shall confirm in writing their intention to make available a </a:t>
            </a:r>
            <a:r>
              <a:rPr lang="en-US" dirty="0" err="1"/>
              <a:t>Licence</a:t>
            </a:r>
            <a:r>
              <a:rPr lang="en-US" dirty="0"/>
              <a:t> for their Essential IPR based on the Conditions of use of the </a:t>
            </a:r>
            <a:r>
              <a:rPr lang="en-US" dirty="0" err="1"/>
              <a:t>Licence</a:t>
            </a:r>
            <a:r>
              <a:rPr lang="en-US" dirty="0"/>
              <a:t> in Section 3.</a:t>
            </a:r>
          </a:p>
          <a:p>
            <a:pPr marL="0" indent="0">
              <a:buNone/>
            </a:pPr>
            <a:r>
              <a:rPr lang="en-US" b="1" dirty="0"/>
              <a:t>Definitions</a:t>
            </a:r>
          </a:p>
          <a:p>
            <a:pPr marL="0" indent="0">
              <a:buNone/>
            </a:pPr>
            <a:r>
              <a:rPr lang="en-US" dirty="0"/>
              <a:t>Conforming Implementation, Data, Development Rights, Enterprise, Essential IPR, Framework </a:t>
            </a:r>
            <a:r>
              <a:rPr lang="en-US" dirty="0" err="1"/>
              <a:t>Licence</a:t>
            </a:r>
            <a:r>
              <a:rPr lang="en-US" dirty="0"/>
              <a:t>, General Availability,  Implementation, Implementation Rights, </a:t>
            </a:r>
            <a:r>
              <a:rPr lang="en-US" dirty="0" err="1"/>
              <a:t>Licence</a:t>
            </a:r>
            <a:r>
              <a:rPr lang="en-US" dirty="0"/>
              <a:t>, Profile, Standard Essential IPR, Technical Specification, Trial</a:t>
            </a:r>
          </a:p>
          <a:p>
            <a:pPr marL="0" indent="0">
              <a:buNone/>
            </a:pPr>
            <a:endParaRPr lang="en-US" dirty="0"/>
          </a:p>
          <a:p>
            <a:endParaRPr lang="en-US" dirty="0"/>
          </a:p>
          <a:p>
            <a:endParaRPr lang="en-150" dirty="0"/>
          </a:p>
        </p:txBody>
      </p:sp>
      <p:sp>
        <p:nvSpPr>
          <p:cNvPr id="4" name="Date Placeholder 3">
            <a:extLst>
              <a:ext uri="{FF2B5EF4-FFF2-40B4-BE49-F238E27FC236}">
                <a16:creationId xmlns:a16="http://schemas.microsoft.com/office/drawing/2014/main" id="{C099074E-44C8-51FD-4558-3629C7DBC9E3}"/>
              </a:ext>
            </a:extLst>
          </p:cNvPr>
          <p:cNvSpPr>
            <a:spLocks noGrp="1"/>
          </p:cNvSpPr>
          <p:nvPr>
            <p:ph type="dt" sz="half" idx="10"/>
          </p:nvPr>
        </p:nvSpPr>
        <p:spPr/>
        <p:txBody>
          <a:bodyPr/>
          <a:lstStyle/>
          <a:p>
            <a:fld id="{BBFC8A02-69CE-4022-BC92-E0319BEAF265}" type="datetime5">
              <a:rPr lang="en-US" smtClean="0"/>
              <a:t>23-Aug-1</a:t>
            </a:fld>
            <a:endParaRPr lang="en-US" dirty="0"/>
          </a:p>
        </p:txBody>
      </p:sp>
      <p:sp>
        <p:nvSpPr>
          <p:cNvPr id="5" name="Slide Number Placeholder 4">
            <a:extLst>
              <a:ext uri="{FF2B5EF4-FFF2-40B4-BE49-F238E27FC236}">
                <a16:creationId xmlns:a16="http://schemas.microsoft.com/office/drawing/2014/main" id="{21E22B7F-EB05-AA22-F95F-A6F7ADF4F3BD}"/>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3874393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9C08-0E82-AA71-D609-2DB83120D7C1}"/>
              </a:ext>
            </a:extLst>
          </p:cNvPr>
          <p:cNvSpPr>
            <a:spLocks noGrp="1"/>
          </p:cNvSpPr>
          <p:nvPr>
            <p:ph type="title"/>
          </p:nvPr>
        </p:nvSpPr>
        <p:spPr/>
        <p:txBody>
          <a:bodyPr/>
          <a:lstStyle/>
          <a:p>
            <a:r>
              <a:rPr lang="en-US" dirty="0"/>
              <a:t>Conditions of use of the </a:t>
            </a:r>
            <a:r>
              <a:rPr lang="en-US" dirty="0" err="1"/>
              <a:t>Licence</a:t>
            </a:r>
            <a:r>
              <a:rPr lang="en-US" dirty="0"/>
              <a:t>/1</a:t>
            </a:r>
            <a:endParaRPr lang="en-150" dirty="0"/>
          </a:p>
        </p:txBody>
      </p:sp>
      <p:sp>
        <p:nvSpPr>
          <p:cNvPr id="3" name="Content Placeholder 2">
            <a:extLst>
              <a:ext uri="{FF2B5EF4-FFF2-40B4-BE49-F238E27FC236}">
                <a16:creationId xmlns:a16="http://schemas.microsoft.com/office/drawing/2014/main" id="{69A217F7-0A46-DC2D-C57E-025E3B47A961}"/>
              </a:ext>
            </a:extLst>
          </p:cNvPr>
          <p:cNvSpPr>
            <a:spLocks noGrp="1"/>
          </p:cNvSpPr>
          <p:nvPr>
            <p:ph idx="1"/>
          </p:nvPr>
        </p:nvSpPr>
        <p:spPr/>
        <p:txBody>
          <a:bodyPr>
            <a:normAutofit/>
          </a:bodyPr>
          <a:lstStyle/>
          <a:p>
            <a:pPr marL="342900" lvl="0" indent="-342900" algn="just">
              <a:buFont typeface="+mj-lt"/>
              <a:buAutoNum type="arabicPeriod"/>
            </a:pPr>
            <a:r>
              <a:rPr lang="en-GB" dirty="0">
                <a:effectLst/>
                <a:ea typeface="Calibri" panose="020F0502020204030204" pitchFamily="34" charset="0"/>
              </a:rPr>
              <a:t>The Licence will be in compliance with generally accepted principles of competition law and the MPAI Statutes</a:t>
            </a:r>
            <a:endParaRPr lang="it-IT" dirty="0">
              <a:effectLst/>
              <a:ea typeface="Calibri" panose="020F0502020204030204" pitchFamily="34" charset="0"/>
            </a:endParaRPr>
          </a:p>
          <a:p>
            <a:pPr algn="just">
              <a:buFont typeface="+mj-lt"/>
              <a:buAutoNum type="arabicPeriod"/>
            </a:pPr>
            <a:r>
              <a:rPr lang="en-GB" dirty="0">
                <a:ea typeface="Calibri" panose="020F0502020204030204" pitchFamily="34" charset="0"/>
              </a:rPr>
              <a:t>The Licence will grant access to Essential IPRs of the MPAI-</a:t>
            </a:r>
            <a:r>
              <a:rPr lang="en-US" dirty="0">
                <a:ea typeface="Calibri" panose="020F0502020204030204" pitchFamily="34" charset="0"/>
              </a:rPr>
              <a:t>CAV – Architecture </a:t>
            </a:r>
            <a:r>
              <a:rPr lang="en-GB" dirty="0">
                <a:ea typeface="Calibri" panose="020F0502020204030204" pitchFamily="34" charset="0"/>
              </a:rPr>
              <a:t>Technical Specification in a non-discriminatory fashion.</a:t>
            </a:r>
            <a:endParaRPr lang="it-IT" dirty="0">
              <a:ea typeface="Calibri" panose="020F0502020204030204" pitchFamily="34" charset="0"/>
            </a:endParaRPr>
          </a:p>
          <a:p>
            <a:pPr marL="342900" lvl="0" indent="-342900" algn="just">
              <a:buFont typeface="+mj-lt"/>
              <a:buAutoNum type="arabicPeriod"/>
            </a:pPr>
            <a:r>
              <a:rPr lang="en-GB" dirty="0">
                <a:effectLst/>
                <a:ea typeface="Calibri" panose="020F0502020204030204" pitchFamily="34" charset="0"/>
              </a:rPr>
              <a:t>The Licence will cover:</a:t>
            </a:r>
            <a:endParaRPr lang="it-IT" dirty="0">
              <a:effectLst/>
              <a:ea typeface="Calibri" panose="020F0502020204030204" pitchFamily="34" charset="0"/>
            </a:endParaRPr>
          </a:p>
          <a:p>
            <a:pPr marL="742950" lvl="1" indent="-285750" algn="just">
              <a:buFont typeface="+mj-lt"/>
              <a:buAutoNum type="arabicPeriod"/>
            </a:pPr>
            <a:r>
              <a:rPr lang="en-GB" sz="2400" dirty="0">
                <a:effectLst/>
                <a:ea typeface="Calibri" panose="020F0502020204030204" pitchFamily="34" charset="0"/>
              </a:rPr>
              <a:t>All claims to Essential IPR and copyright of a Licensor that are practised by a Licensee of the MPAI-</a:t>
            </a:r>
            <a:r>
              <a:rPr lang="en-US" sz="2400" dirty="0">
                <a:effectLst/>
                <a:ea typeface="Calibri" panose="020F0502020204030204" pitchFamily="34" charset="0"/>
              </a:rPr>
              <a:t>CAV – Architecture </a:t>
            </a:r>
            <a:r>
              <a:rPr lang="en-GB" sz="2400" dirty="0">
                <a:effectLst/>
                <a:ea typeface="Calibri" panose="020F0502020204030204" pitchFamily="34" charset="0"/>
              </a:rPr>
              <a:t>Technical Specification.</a:t>
            </a:r>
            <a:endParaRPr lang="it-IT" sz="2400" dirty="0">
              <a:effectLst/>
              <a:ea typeface="Calibri" panose="020F0502020204030204" pitchFamily="34" charset="0"/>
            </a:endParaRPr>
          </a:p>
          <a:p>
            <a:pPr marL="742950" lvl="1" indent="-285750" algn="just">
              <a:buFont typeface="+mj-lt"/>
              <a:buAutoNum type="arabicPeriod"/>
            </a:pPr>
            <a:r>
              <a:rPr lang="en-GB" sz="2400" dirty="0">
                <a:effectLst/>
                <a:ea typeface="Calibri" panose="020F0502020204030204" pitchFamily="34" charset="0"/>
              </a:rPr>
              <a:t>Development Rights and Implementation Rights.</a:t>
            </a:r>
            <a:endParaRPr lang="it-IT" sz="2400" dirty="0">
              <a:effectLst/>
              <a:ea typeface="Calibri" panose="020F0502020204030204" pitchFamily="34" charset="0"/>
            </a:endParaRPr>
          </a:p>
          <a:p>
            <a:pPr marL="342900" lvl="0" indent="-342900" algn="just">
              <a:buFont typeface="+mj-lt"/>
              <a:buAutoNum type="arabicPeriod"/>
            </a:pPr>
            <a:r>
              <a:rPr lang="en-GB" dirty="0">
                <a:effectLst/>
                <a:ea typeface="Calibri" panose="020F0502020204030204" pitchFamily="34" charset="0"/>
              </a:rPr>
              <a:t>The scope of the Licence may be subject to legal, bias, ethical and moral limitations.</a:t>
            </a:r>
            <a:endParaRPr lang="it-IT" dirty="0">
              <a:effectLst/>
              <a:ea typeface="Calibri" panose="020F0502020204030204" pitchFamily="34" charset="0"/>
            </a:endParaRPr>
          </a:p>
          <a:p>
            <a:endParaRPr lang="en-150" sz="4400" dirty="0"/>
          </a:p>
        </p:txBody>
      </p:sp>
      <p:sp>
        <p:nvSpPr>
          <p:cNvPr id="4" name="Date Placeholder 3">
            <a:extLst>
              <a:ext uri="{FF2B5EF4-FFF2-40B4-BE49-F238E27FC236}">
                <a16:creationId xmlns:a16="http://schemas.microsoft.com/office/drawing/2014/main" id="{4855D660-AFF3-3706-723C-7D8B8AE6E939}"/>
              </a:ext>
            </a:extLst>
          </p:cNvPr>
          <p:cNvSpPr>
            <a:spLocks noGrp="1"/>
          </p:cNvSpPr>
          <p:nvPr>
            <p:ph type="dt" sz="half" idx="10"/>
          </p:nvPr>
        </p:nvSpPr>
        <p:spPr/>
        <p:txBody>
          <a:bodyPr/>
          <a:lstStyle/>
          <a:p>
            <a:fld id="{3A5799BA-AC88-42FB-B8BE-FF1867FF2DFC}" type="datetime5">
              <a:rPr lang="en-US" smtClean="0"/>
              <a:t>23-Aug-1</a:t>
            </a:fld>
            <a:endParaRPr lang="en-US" dirty="0"/>
          </a:p>
        </p:txBody>
      </p:sp>
      <p:sp>
        <p:nvSpPr>
          <p:cNvPr id="5" name="Slide Number Placeholder 4">
            <a:extLst>
              <a:ext uri="{FF2B5EF4-FFF2-40B4-BE49-F238E27FC236}">
                <a16:creationId xmlns:a16="http://schemas.microsoft.com/office/drawing/2014/main" id="{412A4D94-D280-FAF6-943C-32E4BFE289B9}"/>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93827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6FAEA8-DC53-9843-BB23-805119B43891}"/>
              </a:ext>
            </a:extLst>
          </p:cNvPr>
          <p:cNvSpPr>
            <a:spLocks noGrp="1"/>
          </p:cNvSpPr>
          <p:nvPr>
            <p:ph type="title"/>
          </p:nvPr>
        </p:nvSpPr>
        <p:spPr>
          <a:xfrm>
            <a:off x="1321904" y="624110"/>
            <a:ext cx="5059017" cy="1280890"/>
          </a:xfrm>
        </p:spPr>
        <p:txBody>
          <a:bodyPr anchor="t">
            <a:normAutofit/>
          </a:bodyPr>
          <a:lstStyle/>
          <a:p>
            <a:r>
              <a:rPr lang="en-US" dirty="0"/>
              <a:t>Benefits to the market</a:t>
            </a:r>
            <a:endParaRPr lang="en-GB" dirty="0"/>
          </a:p>
        </p:txBody>
      </p:sp>
      <p:pic>
        <p:nvPicPr>
          <p:cNvPr id="10" name="Picture 9" descr="Digital financial graph">
            <a:extLst>
              <a:ext uri="{FF2B5EF4-FFF2-40B4-BE49-F238E27FC236}">
                <a16:creationId xmlns:a16="http://schemas.microsoft.com/office/drawing/2014/main" id="{5104D8B1-FD7D-BDDC-8A27-DC7BC0C4036C}"/>
              </a:ext>
            </a:extLst>
          </p:cNvPr>
          <p:cNvPicPr>
            <a:picLocks noChangeAspect="1"/>
          </p:cNvPicPr>
          <p:nvPr/>
        </p:nvPicPr>
        <p:blipFill rotWithShape="1">
          <a:blip r:embed="rId2"/>
          <a:srcRect l="26396" r="11107" b="-2"/>
          <a:stretch/>
        </p:blipFill>
        <p:spPr>
          <a:xfrm>
            <a:off x="1321904" y="1905000"/>
            <a:ext cx="5059017" cy="4553428"/>
          </a:xfrm>
          <a:prstGeom prst="rect">
            <a:avLst/>
          </a:prstGeom>
          <a:noFill/>
        </p:spPr>
      </p:pic>
      <p:sp>
        <p:nvSpPr>
          <p:cNvPr id="8" name="Content Placeholder 7">
            <a:extLst>
              <a:ext uri="{FF2B5EF4-FFF2-40B4-BE49-F238E27FC236}">
                <a16:creationId xmlns:a16="http://schemas.microsoft.com/office/drawing/2014/main" id="{51BC3E77-D9DB-7667-789A-0CDC825ED764}"/>
              </a:ext>
            </a:extLst>
          </p:cNvPr>
          <p:cNvSpPr>
            <a:spLocks noGrp="1"/>
          </p:cNvSpPr>
          <p:nvPr>
            <p:ph sz="half" idx="2"/>
          </p:nvPr>
        </p:nvSpPr>
        <p:spPr>
          <a:xfrm>
            <a:off x="6380921" y="829559"/>
            <a:ext cx="5123689" cy="5628867"/>
          </a:xfrm>
        </p:spPr>
        <p:txBody>
          <a:bodyPr>
            <a:normAutofit/>
          </a:bodyPr>
          <a:lstStyle/>
          <a:p>
            <a:pPr>
              <a:lnSpc>
                <a:spcPct val="90000"/>
              </a:lnSpc>
            </a:pPr>
            <a:r>
              <a:rPr lang="en-GB" b="1" dirty="0"/>
              <a:t>Component manufacturers can:</a:t>
            </a:r>
          </a:p>
          <a:p>
            <a:pPr lvl="1">
              <a:lnSpc>
                <a:spcPct val="90000"/>
              </a:lnSpc>
            </a:pPr>
            <a:r>
              <a:rPr lang="en-GB" dirty="0"/>
              <a:t>Develop optimised solutions based on publicly available specifications.</a:t>
            </a:r>
          </a:p>
          <a:p>
            <a:pPr lvl="1">
              <a:lnSpc>
                <a:spcPct val="90000"/>
              </a:lnSpc>
            </a:pPr>
            <a:r>
              <a:rPr lang="en-GB" dirty="0"/>
              <a:t>Put their standard components to the market.</a:t>
            </a:r>
          </a:p>
          <a:p>
            <a:pPr>
              <a:lnSpc>
                <a:spcPct val="90000"/>
              </a:lnSpc>
            </a:pPr>
            <a:r>
              <a:rPr lang="en-GB" b="1" dirty="0"/>
              <a:t>Car manufacturers can: </a:t>
            </a:r>
          </a:p>
          <a:p>
            <a:pPr lvl="1">
              <a:lnSpc>
                <a:spcPct val="90000"/>
              </a:lnSpc>
            </a:pPr>
            <a:r>
              <a:rPr lang="en-GB" dirty="0"/>
              <a:t>Access an open global market of components. </a:t>
            </a:r>
          </a:p>
          <a:p>
            <a:pPr lvl="1">
              <a:lnSpc>
                <a:spcPct val="90000"/>
              </a:lnSpc>
            </a:pPr>
            <a:r>
              <a:rPr lang="en-GB" dirty="0"/>
              <a:t>With standard functions and interfaces. </a:t>
            </a:r>
          </a:p>
          <a:p>
            <a:pPr lvl="1">
              <a:lnSpc>
                <a:spcPct val="90000"/>
              </a:lnSpc>
            </a:pPr>
            <a:r>
              <a:rPr lang="en-GB" dirty="0"/>
              <a:t>That can be tested for conformance using standard procedures.</a:t>
            </a:r>
          </a:p>
          <a:p>
            <a:pPr>
              <a:lnSpc>
                <a:spcPct val="90000"/>
              </a:lnSpc>
            </a:pPr>
            <a:r>
              <a:rPr lang="en-GB" dirty="0"/>
              <a:t>Regulators have tools to oversee the development of the market.</a:t>
            </a:r>
          </a:p>
          <a:p>
            <a:pPr>
              <a:lnSpc>
                <a:spcPct val="90000"/>
              </a:lnSpc>
            </a:pPr>
            <a:endParaRPr lang="en-GB" sz="2200" dirty="0"/>
          </a:p>
        </p:txBody>
      </p:sp>
      <p:sp>
        <p:nvSpPr>
          <p:cNvPr id="5" name="Date Placeholder 4">
            <a:extLst>
              <a:ext uri="{FF2B5EF4-FFF2-40B4-BE49-F238E27FC236}">
                <a16:creationId xmlns:a16="http://schemas.microsoft.com/office/drawing/2014/main" id="{2DBC142B-354D-10A7-25A1-630E1E97404A}"/>
              </a:ext>
            </a:extLst>
          </p:cNvPr>
          <p:cNvSpPr>
            <a:spLocks noGrp="1"/>
          </p:cNvSpPr>
          <p:nvPr>
            <p:ph type="dt" sz="half" idx="10"/>
          </p:nvPr>
        </p:nvSpPr>
        <p:spPr>
          <a:xfrm>
            <a:off x="172212" y="6586076"/>
            <a:ext cx="994520" cy="365125"/>
          </a:xfrm>
        </p:spPr>
        <p:txBody>
          <a:bodyPr>
            <a:normAutofit/>
          </a:bodyPr>
          <a:lstStyle/>
          <a:p>
            <a:pPr>
              <a:spcAft>
                <a:spcPts val="600"/>
              </a:spcAft>
            </a:pPr>
            <a:fld id="{062A16E3-455F-40B0-92E8-BFF9BA927C0E}" type="datetime5">
              <a:rPr lang="en-US" smtClean="0"/>
              <a:pPr>
                <a:spcAft>
                  <a:spcPts val="600"/>
                </a:spcAft>
              </a:pPr>
              <a:t>23-Aug-1</a:t>
            </a:fld>
            <a:endParaRPr lang="en-US"/>
          </a:p>
        </p:txBody>
      </p:sp>
      <p:sp>
        <p:nvSpPr>
          <p:cNvPr id="6" name="Slide Number Placeholder 5">
            <a:extLst>
              <a:ext uri="{FF2B5EF4-FFF2-40B4-BE49-F238E27FC236}">
                <a16:creationId xmlns:a16="http://schemas.microsoft.com/office/drawing/2014/main" id="{1D6CFE28-EBFB-3FAF-D26F-61AD7A687E6C}"/>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5</a:t>
            </a:fld>
            <a:endParaRPr lang="en-US" sz="400"/>
          </a:p>
        </p:txBody>
      </p:sp>
    </p:spTree>
    <p:extLst>
      <p:ext uri="{BB962C8B-B14F-4D97-AF65-F5344CB8AC3E}">
        <p14:creationId xmlns:p14="http://schemas.microsoft.com/office/powerpoint/2010/main" val="1447820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9C08-0E82-AA71-D609-2DB83120D7C1}"/>
              </a:ext>
            </a:extLst>
          </p:cNvPr>
          <p:cNvSpPr>
            <a:spLocks noGrp="1"/>
          </p:cNvSpPr>
          <p:nvPr>
            <p:ph type="title"/>
          </p:nvPr>
        </p:nvSpPr>
        <p:spPr/>
        <p:txBody>
          <a:bodyPr/>
          <a:lstStyle/>
          <a:p>
            <a:r>
              <a:rPr lang="en-US" dirty="0"/>
              <a:t>Conditions of use of the </a:t>
            </a:r>
            <a:r>
              <a:rPr lang="en-US" dirty="0" err="1"/>
              <a:t>Licence</a:t>
            </a:r>
            <a:r>
              <a:rPr lang="en-US" dirty="0"/>
              <a:t>/2</a:t>
            </a:r>
            <a:endParaRPr lang="en-150" dirty="0"/>
          </a:p>
        </p:txBody>
      </p:sp>
      <p:sp>
        <p:nvSpPr>
          <p:cNvPr id="3" name="Content Placeholder 2">
            <a:extLst>
              <a:ext uri="{FF2B5EF4-FFF2-40B4-BE49-F238E27FC236}">
                <a16:creationId xmlns:a16="http://schemas.microsoft.com/office/drawing/2014/main" id="{69A217F7-0A46-DC2D-C57E-025E3B47A961}"/>
              </a:ext>
            </a:extLst>
          </p:cNvPr>
          <p:cNvSpPr>
            <a:spLocks noGrp="1"/>
          </p:cNvSpPr>
          <p:nvPr>
            <p:ph idx="1"/>
          </p:nvPr>
        </p:nvSpPr>
        <p:spPr/>
        <p:txBody>
          <a:bodyPr>
            <a:normAutofit/>
          </a:bodyPr>
          <a:lstStyle/>
          <a:p>
            <a:pPr marL="457200" lvl="0" indent="-457200">
              <a:buFont typeface="+mj-lt"/>
              <a:buAutoNum type="arabicPeriod" startAt="5"/>
            </a:pPr>
            <a:r>
              <a:rPr lang="en-US" dirty="0">
                <a:effectLst/>
                <a:ea typeface="Calibri" panose="020F0502020204030204" pitchFamily="34" charset="0"/>
              </a:rPr>
              <a:t>Royalties will apply:</a:t>
            </a:r>
          </a:p>
          <a:p>
            <a:pPr lvl="1" indent="-342900">
              <a:buFont typeface="+mj-lt"/>
              <a:buAutoNum type="arabicPeriod"/>
            </a:pPr>
            <a:r>
              <a:rPr lang="en-US" dirty="0">
                <a:effectLst/>
                <a:ea typeface="Calibri" panose="020F0502020204030204" pitchFamily="34" charset="0"/>
              </a:rPr>
              <a:t>To a baseline CAV – Architecture profile and to other profiles containing additional technologies.</a:t>
            </a:r>
          </a:p>
          <a:p>
            <a:pPr lvl="1" indent="-342900">
              <a:buFont typeface="+mj-lt"/>
              <a:buAutoNum type="arabicPeriod"/>
            </a:pPr>
            <a:r>
              <a:rPr lang="en-US" dirty="0">
                <a:effectLst/>
                <a:ea typeface="Calibri" panose="020F0502020204030204" pitchFamily="34" charset="0"/>
              </a:rPr>
              <a:t>To any Implementation that is based on the MPAI-CAV Technical Specification, with the exclusion of the types of implementations specified in clause 7.1.</a:t>
            </a:r>
          </a:p>
          <a:p>
            <a:pPr lvl="1" indent="-342900">
              <a:buFont typeface="+mj-lt"/>
              <a:buAutoNum type="arabicPeriod"/>
            </a:pPr>
            <a:r>
              <a:rPr lang="en-US" dirty="0">
                <a:effectLst/>
                <a:ea typeface="Calibri" panose="020F0502020204030204" pitchFamily="34" charset="0"/>
              </a:rPr>
              <a:t>On a worldwide basis.</a:t>
            </a:r>
          </a:p>
          <a:p>
            <a:pPr marL="342900" lvl="0" indent="-342900">
              <a:buFont typeface="+mj-lt"/>
              <a:buAutoNum type="arabicPeriod" startAt="5"/>
            </a:pPr>
            <a:r>
              <a:rPr lang="en-US" dirty="0">
                <a:effectLst/>
                <a:ea typeface="Calibri" panose="020F0502020204030204" pitchFamily="34" charset="0"/>
              </a:rPr>
              <a:t>An MPAI-CAV – Architecture Implementation may use other IPR to extend the MPAI-CAV – Architecture Implementation or to provide additional functionalities.</a:t>
            </a:r>
          </a:p>
        </p:txBody>
      </p:sp>
      <p:sp>
        <p:nvSpPr>
          <p:cNvPr id="4" name="Date Placeholder 3">
            <a:extLst>
              <a:ext uri="{FF2B5EF4-FFF2-40B4-BE49-F238E27FC236}">
                <a16:creationId xmlns:a16="http://schemas.microsoft.com/office/drawing/2014/main" id="{4855D660-AFF3-3706-723C-7D8B8AE6E939}"/>
              </a:ext>
            </a:extLst>
          </p:cNvPr>
          <p:cNvSpPr>
            <a:spLocks noGrp="1"/>
          </p:cNvSpPr>
          <p:nvPr>
            <p:ph type="dt" sz="half" idx="10"/>
          </p:nvPr>
        </p:nvSpPr>
        <p:spPr/>
        <p:txBody>
          <a:bodyPr/>
          <a:lstStyle/>
          <a:p>
            <a:fld id="{3A5799BA-AC88-42FB-B8BE-FF1867FF2DFC}" type="datetime5">
              <a:rPr lang="en-US" smtClean="0"/>
              <a:t>23-Aug-1</a:t>
            </a:fld>
            <a:endParaRPr lang="en-US" dirty="0"/>
          </a:p>
        </p:txBody>
      </p:sp>
      <p:sp>
        <p:nvSpPr>
          <p:cNvPr id="5" name="Slide Number Placeholder 4">
            <a:extLst>
              <a:ext uri="{FF2B5EF4-FFF2-40B4-BE49-F238E27FC236}">
                <a16:creationId xmlns:a16="http://schemas.microsoft.com/office/drawing/2014/main" id="{412A4D94-D280-FAF6-943C-32E4BFE289B9}"/>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1461186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35BE-FF3C-4FBC-B8B9-FBCBA7F1D064}"/>
              </a:ext>
            </a:extLst>
          </p:cNvPr>
          <p:cNvSpPr>
            <a:spLocks noGrp="1"/>
          </p:cNvSpPr>
          <p:nvPr>
            <p:ph type="title"/>
          </p:nvPr>
        </p:nvSpPr>
        <p:spPr/>
        <p:txBody>
          <a:bodyPr/>
          <a:lstStyle/>
          <a:p>
            <a:r>
              <a:rPr lang="en-US" dirty="0"/>
              <a:t>Conditions of use of the </a:t>
            </a:r>
            <a:r>
              <a:rPr lang="en-US" dirty="0" err="1"/>
              <a:t>Licence</a:t>
            </a:r>
            <a:r>
              <a:rPr lang="en-US" dirty="0"/>
              <a:t>/3</a:t>
            </a:r>
            <a:endParaRPr lang="en-150" dirty="0"/>
          </a:p>
        </p:txBody>
      </p:sp>
      <p:sp>
        <p:nvSpPr>
          <p:cNvPr id="3" name="Content Placeholder 2">
            <a:extLst>
              <a:ext uri="{FF2B5EF4-FFF2-40B4-BE49-F238E27FC236}">
                <a16:creationId xmlns:a16="http://schemas.microsoft.com/office/drawing/2014/main" id="{FB930652-9678-194B-0342-C69F00D4F1CB}"/>
              </a:ext>
            </a:extLst>
          </p:cNvPr>
          <p:cNvSpPr>
            <a:spLocks noGrp="1"/>
          </p:cNvSpPr>
          <p:nvPr>
            <p:ph idx="1"/>
          </p:nvPr>
        </p:nvSpPr>
        <p:spPr>
          <a:xfrm>
            <a:off x="1302026" y="1904999"/>
            <a:ext cx="10202586" cy="4953001"/>
          </a:xfrm>
        </p:spPr>
        <p:txBody>
          <a:bodyPr>
            <a:normAutofit/>
          </a:bodyPr>
          <a:lstStyle/>
          <a:p>
            <a:pPr marL="457200" lvl="0" indent="-457200" algn="just">
              <a:buFont typeface="+mj-lt"/>
              <a:buAutoNum type="arabicPeriod" startAt="7"/>
            </a:pPr>
            <a:r>
              <a:rPr lang="en-GB" dirty="0">
                <a:effectLst/>
                <a:ea typeface="Calibri" panose="020F0502020204030204" pitchFamily="34" charset="0"/>
              </a:rPr>
              <a:t>Exemptions:</a:t>
            </a:r>
            <a:endParaRPr lang="it-IT" dirty="0">
              <a:effectLst/>
              <a:ea typeface="Calibri" panose="020F0502020204030204" pitchFamily="34" charset="0"/>
            </a:endParaRPr>
          </a:p>
          <a:p>
            <a:pPr marL="742950" lvl="1" indent="-285750" algn="just">
              <a:buFont typeface="+mj-lt"/>
              <a:buAutoNum type="arabicPeriod"/>
            </a:pPr>
            <a:r>
              <a:rPr lang="en-GB" sz="2400" dirty="0">
                <a:effectLst/>
                <a:ea typeface="Calibri" panose="020F0502020204030204" pitchFamily="34" charset="0"/>
              </a:rPr>
              <a:t>The Licence for Development and Implementation Rights, to the extent it is developed and implemented only for the purpose of evaluation or demo solutions or technical trials, will be free of charge.</a:t>
            </a:r>
            <a:endParaRPr lang="it-IT" sz="2400" dirty="0">
              <a:effectLst/>
              <a:ea typeface="Calibri" panose="020F0502020204030204" pitchFamily="34" charset="0"/>
            </a:endParaRPr>
          </a:p>
          <a:p>
            <a:pPr lvl="1" algn="just">
              <a:buFont typeface="+mj-lt"/>
              <a:buAutoNum type="arabicPeriod"/>
            </a:pPr>
            <a:r>
              <a:rPr lang="en-GB" sz="2400" dirty="0">
                <a:effectLst/>
                <a:ea typeface="Calibri" panose="020F0502020204030204" pitchFamily="34" charset="0"/>
              </a:rPr>
              <a:t>The Licence may be granted free of charge for particular usages if </a:t>
            </a:r>
            <a:r>
              <a:rPr lang="en-GB" sz="2400" dirty="0">
                <a:ea typeface="Calibri" panose="020F0502020204030204" pitchFamily="34" charset="0"/>
              </a:rPr>
              <a:t>licensors so </a:t>
            </a:r>
            <a:r>
              <a:rPr lang="en-GB" sz="2400" dirty="0">
                <a:effectLst/>
                <a:ea typeface="Calibri" panose="020F0502020204030204" pitchFamily="34" charset="0"/>
              </a:rPr>
              <a:t>decide.</a:t>
            </a:r>
            <a:endParaRPr lang="it-IT" sz="2400" dirty="0">
              <a:effectLst/>
              <a:ea typeface="Calibri" panose="020F0502020204030204" pitchFamily="34" charset="0"/>
            </a:endParaRPr>
          </a:p>
          <a:p>
            <a:pPr marL="742950" lvl="1" indent="-285750" algn="just" fontAlgn="auto">
              <a:buFont typeface="+mj-lt"/>
              <a:buAutoNum type="arabicPeriod"/>
            </a:pPr>
            <a:r>
              <a:rPr lang="en-US" sz="2400" dirty="0">
                <a:effectLst/>
                <a:ea typeface="Calibri" panose="020F0502020204030204" pitchFamily="34" charset="0"/>
              </a:rPr>
              <a:t>A </a:t>
            </a:r>
            <a:r>
              <a:rPr lang="en-US" sz="2400" dirty="0" err="1">
                <a:effectLst/>
                <a:ea typeface="Calibri" panose="020F0502020204030204" pitchFamily="34" charset="0"/>
              </a:rPr>
              <a:t>Licence</a:t>
            </a:r>
            <a:r>
              <a:rPr lang="en-US" sz="2400" dirty="0">
                <a:effectLst/>
                <a:ea typeface="Calibri" panose="020F0502020204030204" pitchFamily="34" charset="0"/>
              </a:rPr>
              <a:t> free of charge for a limited time and a limited amount of forfeited royalties will be granted on request.</a:t>
            </a:r>
            <a:endParaRPr lang="it-IT" sz="2400" dirty="0">
              <a:effectLst/>
              <a:ea typeface="Calibri" panose="020F0502020204030204" pitchFamily="34" charset="0"/>
            </a:endParaRPr>
          </a:p>
          <a:p>
            <a:pPr marL="342900" lvl="0" indent="-342900" algn="just">
              <a:buFont typeface="+mj-lt"/>
              <a:buAutoNum type="arabicPeriod" startAt="7"/>
            </a:pPr>
            <a:r>
              <a:rPr lang="en-GB" dirty="0">
                <a:effectLst/>
                <a:ea typeface="Calibri" panose="020F0502020204030204" pitchFamily="34" charset="0"/>
              </a:rPr>
              <a:t>A preference will be expressed on the entity that should administer the patent pool of holders of Patents Essential to the MPAI-CAV </a:t>
            </a:r>
            <a:r>
              <a:rPr lang="en-US" dirty="0">
                <a:effectLst/>
                <a:ea typeface="Calibri" panose="020F0502020204030204" pitchFamily="34" charset="0"/>
              </a:rPr>
              <a:t>– Architecture </a:t>
            </a:r>
            <a:r>
              <a:rPr lang="en-GB" dirty="0">
                <a:effectLst/>
                <a:ea typeface="Calibri" panose="020F0502020204030204" pitchFamily="34" charset="0"/>
              </a:rPr>
              <a:t>Technical Specification.</a:t>
            </a:r>
            <a:endParaRPr lang="it-IT" dirty="0">
              <a:effectLst/>
              <a:ea typeface="Calibri" panose="020F0502020204030204" pitchFamily="34" charset="0"/>
            </a:endParaRPr>
          </a:p>
        </p:txBody>
      </p:sp>
      <p:sp>
        <p:nvSpPr>
          <p:cNvPr id="4" name="Date Placeholder 3">
            <a:extLst>
              <a:ext uri="{FF2B5EF4-FFF2-40B4-BE49-F238E27FC236}">
                <a16:creationId xmlns:a16="http://schemas.microsoft.com/office/drawing/2014/main" id="{E4C19A99-0DCC-FDEC-7AA3-34DC2FFC77D4}"/>
              </a:ext>
            </a:extLst>
          </p:cNvPr>
          <p:cNvSpPr>
            <a:spLocks noGrp="1"/>
          </p:cNvSpPr>
          <p:nvPr>
            <p:ph type="dt" sz="half" idx="10"/>
          </p:nvPr>
        </p:nvSpPr>
        <p:spPr/>
        <p:txBody>
          <a:bodyPr/>
          <a:lstStyle/>
          <a:p>
            <a:fld id="{3A5799BA-AC88-42FB-B8BE-FF1867FF2DFC}" type="datetime5">
              <a:rPr lang="en-US" smtClean="0"/>
              <a:t>23-Aug-1</a:t>
            </a:fld>
            <a:endParaRPr lang="en-US" dirty="0"/>
          </a:p>
        </p:txBody>
      </p:sp>
      <p:sp>
        <p:nvSpPr>
          <p:cNvPr id="5" name="Slide Number Placeholder 4">
            <a:extLst>
              <a:ext uri="{FF2B5EF4-FFF2-40B4-BE49-F238E27FC236}">
                <a16:creationId xmlns:a16="http://schemas.microsoft.com/office/drawing/2014/main" id="{928E3143-D1B8-A71C-36AB-A40870CC53CF}"/>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4289363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C8DE-717A-BDA9-2767-6E1BB8737EB5}"/>
              </a:ext>
            </a:extLst>
          </p:cNvPr>
          <p:cNvSpPr>
            <a:spLocks noGrp="1"/>
          </p:cNvSpPr>
          <p:nvPr>
            <p:ph type="title"/>
          </p:nvPr>
        </p:nvSpPr>
        <p:spPr/>
        <p:txBody>
          <a:bodyPr/>
          <a:lstStyle/>
          <a:p>
            <a:r>
              <a:rPr lang="en-US" dirty="0"/>
              <a:t>Conditions of use of the </a:t>
            </a:r>
            <a:r>
              <a:rPr lang="en-US" dirty="0" err="1"/>
              <a:t>Licence</a:t>
            </a:r>
            <a:r>
              <a:rPr lang="en-US" dirty="0"/>
              <a:t>/4</a:t>
            </a:r>
            <a:endParaRPr lang="en-150" dirty="0"/>
          </a:p>
        </p:txBody>
      </p:sp>
      <p:sp>
        <p:nvSpPr>
          <p:cNvPr id="3" name="Content Placeholder 2">
            <a:extLst>
              <a:ext uri="{FF2B5EF4-FFF2-40B4-BE49-F238E27FC236}">
                <a16:creationId xmlns:a16="http://schemas.microsoft.com/office/drawing/2014/main" id="{A194D7C4-ED2A-45D4-7E00-909F88718851}"/>
              </a:ext>
            </a:extLst>
          </p:cNvPr>
          <p:cNvSpPr>
            <a:spLocks noGrp="1"/>
          </p:cNvSpPr>
          <p:nvPr>
            <p:ph idx="1"/>
          </p:nvPr>
        </p:nvSpPr>
        <p:spPr/>
        <p:txBody>
          <a:bodyPr/>
          <a:lstStyle/>
          <a:p>
            <a:pPr marL="457200" indent="-457200">
              <a:buFont typeface="+mj-lt"/>
              <a:buAutoNum type="arabicPeriod" startAt="9"/>
            </a:pPr>
            <a:r>
              <a:rPr lang="en-GB" dirty="0">
                <a:effectLst/>
                <a:ea typeface="Calibri" panose="020F0502020204030204" pitchFamily="34" charset="0"/>
              </a:rPr>
              <a:t>The Licence will be issued before commercial implementations of the MPAI-CAV</a:t>
            </a:r>
            <a:r>
              <a:rPr lang="en-US" dirty="0">
                <a:effectLst/>
                <a:ea typeface="Calibri" panose="020F0502020204030204" pitchFamily="34" charset="0"/>
              </a:rPr>
              <a:t> – Architecture </a:t>
            </a:r>
            <a:r>
              <a:rPr lang="en-GB" dirty="0">
                <a:effectLst/>
                <a:ea typeface="Calibri" panose="020F0502020204030204" pitchFamily="34" charset="0"/>
              </a:rPr>
              <a:t>Technical Specification become available on the market. Commercial implementation implies General Availability to any users and does not include trials.</a:t>
            </a:r>
          </a:p>
          <a:p>
            <a:pPr marL="457200" indent="-457200">
              <a:buFont typeface="+mj-lt"/>
              <a:buAutoNum type="arabicPeriod" startAt="9"/>
            </a:pPr>
            <a:r>
              <a:rPr lang="en-US" dirty="0">
                <a:effectLst/>
                <a:ea typeface="Calibri" panose="020F0502020204030204" pitchFamily="34" charset="0"/>
              </a:rPr>
              <a:t>The total cost of the </a:t>
            </a:r>
            <a:r>
              <a:rPr lang="en-US" dirty="0" err="1">
                <a:effectLst/>
                <a:ea typeface="Calibri" panose="020F0502020204030204" pitchFamily="34" charset="0"/>
              </a:rPr>
              <a:t>Licences</a:t>
            </a:r>
            <a:r>
              <a:rPr lang="en-US" dirty="0">
                <a:effectLst/>
                <a:ea typeface="Calibri" panose="020F0502020204030204" pitchFamily="34" charset="0"/>
              </a:rPr>
              <a:t> issued by IPR holders will be in line with the total cost of the </a:t>
            </a:r>
            <a:r>
              <a:rPr lang="en-US" dirty="0" err="1">
                <a:effectLst/>
                <a:ea typeface="Calibri" panose="020F0502020204030204" pitchFamily="34" charset="0"/>
              </a:rPr>
              <a:t>Licences</a:t>
            </a:r>
            <a:r>
              <a:rPr lang="en-US" dirty="0">
                <a:effectLst/>
                <a:ea typeface="Calibri" panose="020F0502020204030204" pitchFamily="34" charset="0"/>
              </a:rPr>
              <a:t> for similar technologies </a:t>
            </a:r>
            <a:r>
              <a:rPr lang="en-US" dirty="0" err="1">
                <a:effectLst/>
                <a:ea typeface="Calibri" panose="020F0502020204030204" pitchFamily="34" charset="0"/>
              </a:rPr>
              <a:t>standardised</a:t>
            </a:r>
            <a:r>
              <a:rPr lang="en-US" dirty="0">
                <a:effectLst/>
                <a:ea typeface="Calibri" panose="020F0502020204030204" pitchFamily="34" charset="0"/>
              </a:rPr>
              <a:t> in the context of Standard Development </a:t>
            </a:r>
            <a:r>
              <a:rPr lang="en-US" dirty="0" err="1">
                <a:effectLst/>
                <a:ea typeface="Calibri" panose="020F0502020204030204" pitchFamily="34" charset="0"/>
              </a:rPr>
              <a:t>Organisations</a:t>
            </a:r>
            <a:r>
              <a:rPr lang="en-US" dirty="0">
                <a:effectLst/>
                <a:ea typeface="Calibri" panose="020F0502020204030204" pitchFamily="34" charset="0"/>
              </a:rPr>
              <a:t>.</a:t>
            </a:r>
          </a:p>
          <a:p>
            <a:pPr marL="457200" indent="-457200">
              <a:buFont typeface="+mj-lt"/>
              <a:buAutoNum type="arabicPeriod" startAt="9"/>
            </a:pPr>
            <a:r>
              <a:rPr lang="en-US" dirty="0">
                <a:effectLst/>
                <a:ea typeface="Calibri" panose="020F0502020204030204" pitchFamily="34" charset="0"/>
              </a:rPr>
              <a:t>The total cost of the </a:t>
            </a:r>
            <a:r>
              <a:rPr lang="en-US" dirty="0" err="1">
                <a:effectLst/>
                <a:ea typeface="Calibri" panose="020F0502020204030204" pitchFamily="34" charset="0"/>
              </a:rPr>
              <a:t>Licences</a:t>
            </a:r>
            <a:r>
              <a:rPr lang="en-US" dirty="0">
                <a:effectLst/>
                <a:ea typeface="Calibri" panose="020F0502020204030204" pitchFamily="34" charset="0"/>
              </a:rPr>
              <a:t> will take into account the value on the market of the Standard Essential IPR.</a:t>
            </a:r>
          </a:p>
          <a:p>
            <a:endParaRPr lang="it-IT" dirty="0">
              <a:effectLst/>
              <a:ea typeface="Calibri" panose="020F0502020204030204" pitchFamily="34" charset="0"/>
            </a:endParaRPr>
          </a:p>
          <a:p>
            <a:endParaRPr lang="en-150" dirty="0"/>
          </a:p>
        </p:txBody>
      </p:sp>
      <p:sp>
        <p:nvSpPr>
          <p:cNvPr id="4" name="Date Placeholder 3">
            <a:extLst>
              <a:ext uri="{FF2B5EF4-FFF2-40B4-BE49-F238E27FC236}">
                <a16:creationId xmlns:a16="http://schemas.microsoft.com/office/drawing/2014/main" id="{44E6DFF5-4304-4B47-970A-E1FA49A8BA8E}"/>
              </a:ext>
            </a:extLst>
          </p:cNvPr>
          <p:cNvSpPr>
            <a:spLocks noGrp="1"/>
          </p:cNvSpPr>
          <p:nvPr>
            <p:ph type="dt" sz="half" idx="10"/>
          </p:nvPr>
        </p:nvSpPr>
        <p:spPr/>
        <p:txBody>
          <a:bodyPr/>
          <a:lstStyle/>
          <a:p>
            <a:fld id="{3A5799BA-AC88-42FB-B8BE-FF1867FF2DFC}" type="datetime5">
              <a:rPr lang="en-US" smtClean="0"/>
              <a:t>23-Aug-1</a:t>
            </a:fld>
            <a:endParaRPr lang="en-US" dirty="0"/>
          </a:p>
        </p:txBody>
      </p:sp>
      <p:sp>
        <p:nvSpPr>
          <p:cNvPr id="5" name="Slide Number Placeholder 4">
            <a:extLst>
              <a:ext uri="{FF2B5EF4-FFF2-40B4-BE49-F238E27FC236}">
                <a16:creationId xmlns:a16="http://schemas.microsoft.com/office/drawing/2014/main" id="{36040963-9244-E421-3BC2-D6FB94F8D128}"/>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1916971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0735-D069-3FA6-D926-E8F4864BFC73}"/>
              </a:ext>
            </a:extLst>
          </p:cNvPr>
          <p:cNvSpPr>
            <a:spLocks noGrp="1"/>
          </p:cNvSpPr>
          <p:nvPr>
            <p:ph type="title"/>
          </p:nvPr>
        </p:nvSpPr>
        <p:spPr/>
        <p:txBody>
          <a:bodyPr/>
          <a:lstStyle/>
          <a:p>
            <a:r>
              <a:rPr lang="en-US" dirty="0"/>
              <a:t>Next steps</a:t>
            </a:r>
            <a:endParaRPr lang="en-GB" dirty="0"/>
          </a:p>
        </p:txBody>
      </p:sp>
      <p:sp>
        <p:nvSpPr>
          <p:cNvPr id="3" name="Content Placeholder 2">
            <a:extLst>
              <a:ext uri="{FF2B5EF4-FFF2-40B4-BE49-F238E27FC236}">
                <a16:creationId xmlns:a16="http://schemas.microsoft.com/office/drawing/2014/main" id="{029B7FEA-4C7A-4D26-71A9-347873304CB9}"/>
              </a:ext>
            </a:extLst>
          </p:cNvPr>
          <p:cNvSpPr>
            <a:spLocks noGrp="1"/>
          </p:cNvSpPr>
          <p:nvPr>
            <p:ph idx="1"/>
          </p:nvPr>
        </p:nvSpPr>
        <p:spPr/>
        <p:txBody>
          <a:bodyPr/>
          <a:lstStyle/>
          <a:p>
            <a:endParaRPr lang="en-US" dirty="0"/>
          </a:p>
          <a:p>
            <a:r>
              <a:rPr lang="en-US" dirty="0"/>
              <a:t>MPAI publishes MPAI-CAV – Architecture </a:t>
            </a:r>
            <a:r>
              <a:rPr lang="en-US" dirty="0" err="1"/>
              <a:t>CfP</a:t>
            </a:r>
            <a:r>
              <a:rPr lang="en-US" dirty="0"/>
              <a:t>						12 July</a:t>
            </a:r>
          </a:p>
          <a:p>
            <a:r>
              <a:rPr lang="en-US" dirty="0"/>
              <a:t>MPAI presents MPAI-CAV – Architecture </a:t>
            </a:r>
            <a:r>
              <a:rPr lang="en-US" dirty="0" err="1"/>
              <a:t>CfP</a:t>
            </a:r>
            <a:r>
              <a:rPr lang="en-US" dirty="0"/>
              <a:t>						26 July</a:t>
            </a:r>
          </a:p>
          <a:p>
            <a:r>
              <a:rPr lang="en-US" dirty="0"/>
              <a:t>Respondents preregister (recommended)							31 July</a:t>
            </a:r>
          </a:p>
          <a:p>
            <a:r>
              <a:rPr lang="en-US" dirty="0"/>
              <a:t>Respondents submit responses									15 August	</a:t>
            </a:r>
          </a:p>
          <a:p>
            <a:r>
              <a:rPr lang="en-US" dirty="0"/>
              <a:t>MPAI publishes MPAI-CAV – Architecture requesting comments	23 August</a:t>
            </a:r>
          </a:p>
          <a:p>
            <a:r>
              <a:rPr lang="en-US" dirty="0"/>
              <a:t>MPAI approves and publishes MPAI-CAV – Architecture			29 September</a:t>
            </a:r>
            <a:endParaRPr lang="en-GB" dirty="0"/>
          </a:p>
        </p:txBody>
      </p:sp>
      <p:sp>
        <p:nvSpPr>
          <p:cNvPr id="4" name="Date Placeholder 3">
            <a:extLst>
              <a:ext uri="{FF2B5EF4-FFF2-40B4-BE49-F238E27FC236}">
                <a16:creationId xmlns:a16="http://schemas.microsoft.com/office/drawing/2014/main" id="{9087C10F-659A-F9CA-2799-F6B7942764EE}"/>
              </a:ext>
            </a:extLst>
          </p:cNvPr>
          <p:cNvSpPr>
            <a:spLocks noGrp="1"/>
          </p:cNvSpPr>
          <p:nvPr>
            <p:ph type="dt" sz="half" idx="10"/>
          </p:nvPr>
        </p:nvSpPr>
        <p:spPr/>
        <p:txBody>
          <a:bodyPr/>
          <a:lstStyle/>
          <a:p>
            <a:fld id="{3A5799BA-AC88-42FB-B8BE-FF1867FF2DFC}" type="datetime5">
              <a:rPr lang="en-US" smtClean="0"/>
              <a:t>23-Aug-1</a:t>
            </a:fld>
            <a:endParaRPr lang="en-US" dirty="0"/>
          </a:p>
        </p:txBody>
      </p:sp>
      <p:sp>
        <p:nvSpPr>
          <p:cNvPr id="5" name="Slide Number Placeholder 4">
            <a:extLst>
              <a:ext uri="{FF2B5EF4-FFF2-40B4-BE49-F238E27FC236}">
                <a16:creationId xmlns:a16="http://schemas.microsoft.com/office/drawing/2014/main" id="{275EC157-C98E-2BC5-10F0-7C9B626E6245}"/>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3761722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D8C504-E595-4890-FD51-7CDD14C1C44A}"/>
              </a:ext>
            </a:extLst>
          </p:cNvPr>
          <p:cNvSpPr>
            <a:spLocks noGrp="1"/>
          </p:cNvSpPr>
          <p:nvPr>
            <p:ph type="title"/>
          </p:nvPr>
        </p:nvSpPr>
        <p:spPr>
          <a:xfrm>
            <a:off x="1321904" y="202767"/>
            <a:ext cx="5010073" cy="1280890"/>
          </a:xfrm>
        </p:spPr>
        <p:txBody>
          <a:bodyPr anchor="t">
            <a:normAutofit/>
          </a:bodyPr>
          <a:lstStyle/>
          <a:p>
            <a:pPr algn="r"/>
            <a:r>
              <a:rPr lang="en-US" dirty="0"/>
              <a:t>Conclusions</a:t>
            </a:r>
            <a:endParaRPr lang="en-150" dirty="0"/>
          </a:p>
        </p:txBody>
      </p:sp>
      <p:pic>
        <p:nvPicPr>
          <p:cNvPr id="8" name="Picture 7" descr="Close up of beakers with solutions on a shelf in a lab">
            <a:extLst>
              <a:ext uri="{FF2B5EF4-FFF2-40B4-BE49-F238E27FC236}">
                <a16:creationId xmlns:a16="http://schemas.microsoft.com/office/drawing/2014/main" id="{9313E09F-C6D9-5235-4507-6B529DF3EAAB}"/>
              </a:ext>
            </a:extLst>
          </p:cNvPr>
          <p:cNvPicPr>
            <a:picLocks noChangeAspect="1"/>
          </p:cNvPicPr>
          <p:nvPr/>
        </p:nvPicPr>
        <p:blipFill rotWithShape="1">
          <a:blip r:embed="rId2"/>
          <a:srcRect r="24890"/>
          <a:stretch/>
        </p:blipFill>
        <p:spPr>
          <a:xfrm>
            <a:off x="202103" y="1228165"/>
            <a:ext cx="6129874" cy="5447625"/>
          </a:xfrm>
          <a:prstGeom prst="rect">
            <a:avLst/>
          </a:prstGeom>
          <a:noFill/>
        </p:spPr>
      </p:pic>
      <p:sp>
        <p:nvSpPr>
          <p:cNvPr id="3" name="Date Placeholder 2">
            <a:extLst>
              <a:ext uri="{FF2B5EF4-FFF2-40B4-BE49-F238E27FC236}">
                <a16:creationId xmlns:a16="http://schemas.microsoft.com/office/drawing/2014/main" id="{C4B9D30E-D368-C6A9-01F7-266D73E0A06C}"/>
              </a:ext>
            </a:extLst>
          </p:cNvPr>
          <p:cNvSpPr>
            <a:spLocks noGrp="1"/>
          </p:cNvSpPr>
          <p:nvPr>
            <p:ph type="dt" sz="half" idx="10"/>
          </p:nvPr>
        </p:nvSpPr>
        <p:spPr>
          <a:xfrm>
            <a:off x="172212" y="6586076"/>
            <a:ext cx="994520" cy="365125"/>
          </a:xfrm>
        </p:spPr>
        <p:txBody>
          <a:bodyPr>
            <a:normAutofit/>
          </a:bodyPr>
          <a:lstStyle/>
          <a:p>
            <a:pPr>
              <a:spcAft>
                <a:spcPts val="600"/>
              </a:spcAft>
            </a:pPr>
            <a:fld id="{42AC49D9-311B-4A4C-B975-9A6E535768C4}" type="datetime5">
              <a:rPr lang="en-US" smtClean="0"/>
              <a:pPr>
                <a:spcAft>
                  <a:spcPts val="600"/>
                </a:spcAft>
              </a:pPr>
              <a:t>23-Aug-1</a:t>
            </a:fld>
            <a:endParaRPr lang="en-US"/>
          </a:p>
        </p:txBody>
      </p:sp>
      <p:sp>
        <p:nvSpPr>
          <p:cNvPr id="4" name="Slide Number Placeholder 3">
            <a:extLst>
              <a:ext uri="{FF2B5EF4-FFF2-40B4-BE49-F238E27FC236}">
                <a16:creationId xmlns:a16="http://schemas.microsoft.com/office/drawing/2014/main" id="{7F392F51-BE30-67E0-8E4E-F673396DCF3C}"/>
              </a:ext>
            </a:extLst>
          </p:cNvPr>
          <p:cNvSpPr>
            <a:spLocks noGrp="1"/>
          </p:cNvSpPr>
          <p:nvPr>
            <p:ph type="sldNum" sz="quarter" idx="12"/>
          </p:nvPr>
        </p:nvSpPr>
        <p:spPr>
          <a:xfrm>
            <a:off x="10071545" y="6346395"/>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54</a:t>
            </a:fld>
            <a:endParaRPr lang="en-US" sz="400"/>
          </a:p>
        </p:txBody>
      </p:sp>
      <p:sp>
        <p:nvSpPr>
          <p:cNvPr id="9" name="Content Placeholder 5">
            <a:extLst>
              <a:ext uri="{FF2B5EF4-FFF2-40B4-BE49-F238E27FC236}">
                <a16:creationId xmlns:a16="http://schemas.microsoft.com/office/drawing/2014/main" id="{C1E3A8BD-1993-9DCE-39C5-A3635D173D3D}"/>
              </a:ext>
            </a:extLst>
          </p:cNvPr>
          <p:cNvSpPr>
            <a:spLocks noGrp="1"/>
          </p:cNvSpPr>
          <p:nvPr>
            <p:ph sz="half" idx="1"/>
          </p:nvPr>
        </p:nvSpPr>
        <p:spPr>
          <a:xfrm>
            <a:off x="6413257" y="0"/>
            <a:ext cx="5393261" cy="6857999"/>
          </a:xfrm>
        </p:spPr>
        <p:txBody>
          <a:bodyPr>
            <a:normAutofit/>
          </a:bodyPr>
          <a:lstStyle/>
          <a:p>
            <a:r>
              <a:rPr lang="en-US" dirty="0"/>
              <a:t>MPAI is requesting Technologies to develop a Technical Specification that:</a:t>
            </a:r>
          </a:p>
          <a:p>
            <a:pPr lvl="1"/>
            <a:r>
              <a:rPr lang="en-US" dirty="0"/>
              <a:t>Partitions CAV into subsystems.</a:t>
            </a:r>
          </a:p>
          <a:p>
            <a:pPr lvl="1"/>
            <a:r>
              <a:rPr lang="en-US" dirty="0"/>
              <a:t>Partitions SS into components.</a:t>
            </a:r>
          </a:p>
          <a:p>
            <a:pPr lvl="1"/>
            <a:r>
              <a:rPr lang="en-US" dirty="0"/>
              <a:t>Specifies SS function, I/F &amp; topology.</a:t>
            </a:r>
          </a:p>
          <a:p>
            <a:pPr lvl="1"/>
            <a:r>
              <a:rPr lang="en-US" dirty="0"/>
              <a:t>Specifies component functions &amp; I/F.</a:t>
            </a:r>
          </a:p>
          <a:p>
            <a:r>
              <a:rPr lang="en-US" dirty="0"/>
              <a:t>The MPAI-CAV specification benefits from key MPAI technologies such as:</a:t>
            </a:r>
          </a:p>
          <a:p>
            <a:pPr lvl="1"/>
            <a:r>
              <a:rPr lang="en-US" dirty="0"/>
              <a:t>Secure execution of AI workflows.</a:t>
            </a:r>
          </a:p>
          <a:p>
            <a:pPr lvl="1"/>
            <a:r>
              <a:rPr lang="en-US" dirty="0"/>
              <a:t>Metaverse Model.</a:t>
            </a:r>
          </a:p>
          <a:p>
            <a:r>
              <a:rPr lang="en-US" dirty="0"/>
              <a:t>The MPAI-CAV Architecture is the starting point for the next steps of the MPAI-CAV roadmap.</a:t>
            </a:r>
          </a:p>
          <a:p>
            <a:r>
              <a:rPr lang="en-US" dirty="0"/>
              <a:t>Next step: functional requirements of data exchanged.</a:t>
            </a:r>
          </a:p>
          <a:p>
            <a:pPr marL="0" indent="0">
              <a:buNone/>
            </a:pPr>
            <a:endParaRPr lang="en-150" dirty="0"/>
          </a:p>
        </p:txBody>
      </p:sp>
    </p:spTree>
    <p:extLst>
      <p:ext uri="{BB962C8B-B14F-4D97-AF65-F5344CB8AC3E}">
        <p14:creationId xmlns:p14="http://schemas.microsoft.com/office/powerpoint/2010/main" val="1107462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CD5E7B-BE78-F112-3137-9C1096275893}"/>
              </a:ext>
            </a:extLst>
          </p:cNvPr>
          <p:cNvSpPr txBox="1"/>
          <p:nvPr/>
        </p:nvSpPr>
        <p:spPr>
          <a:xfrm>
            <a:off x="1526128" y="2750201"/>
            <a:ext cx="6985590" cy="3170099"/>
          </a:xfrm>
          <a:prstGeom prst="rect">
            <a:avLst/>
          </a:prstGeom>
          <a:noFill/>
        </p:spPr>
        <p:txBody>
          <a:bodyPr wrap="square" rtlCol="0">
            <a:spAutoFit/>
          </a:bodyPr>
          <a:lstStyle/>
          <a:p>
            <a:pPr>
              <a:spcBef>
                <a:spcPct val="0"/>
              </a:spcBef>
            </a:pPr>
            <a:r>
              <a:rPr lang="en-GB" sz="4000" dirty="0">
                <a:solidFill>
                  <a:schemeClr val="accent4">
                    <a:lumMod val="50000"/>
                  </a:schemeClr>
                </a:solidFill>
                <a:latin typeface="+mj-lt"/>
                <a:ea typeface="+mj-ea"/>
                <a:cs typeface="+mj-cs"/>
              </a:rPr>
              <a:t>Thank you for participating.</a:t>
            </a:r>
          </a:p>
          <a:p>
            <a:pPr>
              <a:spcBef>
                <a:spcPct val="0"/>
              </a:spcBef>
            </a:pPr>
            <a:endParaRPr lang="en-GB" sz="4000" dirty="0">
              <a:solidFill>
                <a:schemeClr val="accent4">
                  <a:lumMod val="50000"/>
                </a:schemeClr>
              </a:solidFill>
              <a:latin typeface="+mj-lt"/>
              <a:ea typeface="+mj-ea"/>
              <a:cs typeface="+mj-cs"/>
            </a:endParaRPr>
          </a:p>
          <a:p>
            <a:pPr algn="ctr">
              <a:spcBef>
                <a:spcPct val="0"/>
              </a:spcBef>
            </a:pPr>
            <a:r>
              <a:rPr lang="en-GB" sz="4000" dirty="0">
                <a:solidFill>
                  <a:schemeClr val="accent4">
                    <a:lumMod val="50000"/>
                  </a:schemeClr>
                </a:solidFill>
                <a:latin typeface="+mj-lt"/>
                <a:ea typeface="+mj-ea"/>
                <a:cs typeface="+mj-cs"/>
              </a:rPr>
              <a:t>We look forward to working with you on this exciting MPAI project!</a:t>
            </a:r>
            <a:endParaRPr lang="en-150" sz="4000" dirty="0">
              <a:solidFill>
                <a:schemeClr val="accent4">
                  <a:lumMod val="50000"/>
                </a:schemeClr>
              </a:solidFill>
              <a:latin typeface="+mj-lt"/>
              <a:ea typeface="+mj-ea"/>
              <a:cs typeface="+mj-cs"/>
            </a:endParaRPr>
          </a:p>
        </p:txBody>
      </p:sp>
      <p:sp>
        <p:nvSpPr>
          <p:cNvPr id="2" name="Date Placeholder 3">
            <a:extLst>
              <a:ext uri="{FF2B5EF4-FFF2-40B4-BE49-F238E27FC236}">
                <a16:creationId xmlns:a16="http://schemas.microsoft.com/office/drawing/2014/main" id="{916176CB-27A1-23B8-1A27-79F370EC0C8E}"/>
              </a:ext>
            </a:extLst>
          </p:cNvPr>
          <p:cNvSpPr>
            <a:spLocks noGrp="1"/>
          </p:cNvSpPr>
          <p:nvPr>
            <p:ph type="dt" sz="half" idx="10"/>
          </p:nvPr>
        </p:nvSpPr>
        <p:spPr>
          <a:xfrm>
            <a:off x="172212" y="6586076"/>
            <a:ext cx="994520" cy="365125"/>
          </a:xfrm>
        </p:spPr>
        <p:txBody>
          <a:bodyPr/>
          <a:lstStyle/>
          <a:p>
            <a:fld id="{3A5799BA-AC88-42FB-B8BE-FF1867FF2DFC}" type="datetime5">
              <a:rPr lang="en-US" sz="1400" smtClean="0">
                <a:latin typeface="Calibri" panose="020F0502020204030204" pitchFamily="34" charset="0"/>
                <a:cs typeface="Calibri" panose="020F0502020204030204" pitchFamily="34" charset="0"/>
              </a:rPr>
              <a:t>23-Aug-1</a:t>
            </a:fld>
            <a:endParaRPr lang="en-US" sz="1400" dirty="0">
              <a:latin typeface="Calibri" panose="020F0502020204030204" pitchFamily="34" charset="0"/>
              <a:cs typeface="Calibri" panose="020F0502020204030204" pitchFamily="34" charset="0"/>
            </a:endParaRPr>
          </a:p>
        </p:txBody>
      </p:sp>
      <p:sp>
        <p:nvSpPr>
          <p:cNvPr id="3" name="Slide Number Placeholder 4">
            <a:extLst>
              <a:ext uri="{FF2B5EF4-FFF2-40B4-BE49-F238E27FC236}">
                <a16:creationId xmlns:a16="http://schemas.microsoft.com/office/drawing/2014/main" id="{EC0D7677-CE82-E909-A440-A2B1FEF18D83}"/>
              </a:ext>
            </a:extLst>
          </p:cNvPr>
          <p:cNvSpPr>
            <a:spLocks noGrp="1"/>
          </p:cNvSpPr>
          <p:nvPr>
            <p:ph type="sldNum" sz="quarter" idx="12"/>
          </p:nvPr>
        </p:nvSpPr>
        <p:spPr>
          <a:xfrm>
            <a:off x="10071545" y="6563216"/>
            <a:ext cx="558914" cy="45719"/>
          </a:xfrm>
        </p:spPr>
        <p:txBody>
          <a:bodyPr/>
          <a:lstStyle/>
          <a:p>
            <a:fld id="{D57F1E4F-1CFF-5643-939E-217C01CDF565}" type="slidenum">
              <a:rPr lang="en-US" sz="1600" smtClean="0">
                <a:latin typeface="Calibri" panose="020F0502020204030204" pitchFamily="34" charset="0"/>
                <a:cs typeface="Calibri" panose="020F0502020204030204" pitchFamily="34" charset="0"/>
              </a:rPr>
              <a:pPr/>
              <a:t>55</a:t>
            </a:fld>
            <a:endParaRPr lang="en-US" sz="160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D144CF8B-83F9-B1B2-D750-A6B29DD4138A}"/>
              </a:ext>
            </a:extLst>
          </p:cNvPr>
          <p:cNvGrpSpPr/>
          <p:nvPr/>
        </p:nvGrpSpPr>
        <p:grpSpPr>
          <a:xfrm>
            <a:off x="9250325" y="2316472"/>
            <a:ext cx="2970611" cy="4541528"/>
            <a:chOff x="9126271" y="1904998"/>
            <a:chExt cx="3094666" cy="4953002"/>
          </a:xfrm>
        </p:grpSpPr>
        <p:sp>
          <p:nvSpPr>
            <p:cNvPr id="4" name="Slide Number Placeholder 4">
              <a:extLst>
                <a:ext uri="{FF2B5EF4-FFF2-40B4-BE49-F238E27FC236}">
                  <a16:creationId xmlns:a16="http://schemas.microsoft.com/office/drawing/2014/main" id="{8FF036AA-156A-82C5-5477-ECEF27916333}"/>
                </a:ext>
              </a:extLst>
            </p:cNvPr>
            <p:cNvSpPr txBox="1">
              <a:spLocks/>
            </p:cNvSpPr>
            <p:nvPr/>
          </p:nvSpPr>
          <p:spPr>
            <a:xfrm>
              <a:off x="10624443" y="6563216"/>
              <a:ext cx="558914" cy="45719"/>
            </a:xfrm>
            <a:prstGeom prst="rect">
              <a:avLst/>
            </a:prstGeom>
          </p:spPr>
          <p:txBody>
            <a:bodyPr>
              <a:normAutofit fontScale="25000" lnSpcReduction="20000"/>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D57F1E4F-1CFF-5643-939E-217C01CDF565}" type="slidenum">
                <a:rPr lang="en-US" sz="400" smtClean="0"/>
                <a:pPr>
                  <a:lnSpc>
                    <a:spcPct val="90000"/>
                  </a:lnSpc>
                  <a:spcAft>
                    <a:spcPts val="600"/>
                  </a:spcAft>
                </a:pPr>
                <a:t>55</a:t>
              </a:fld>
              <a:endParaRPr lang="en-US" sz="400"/>
            </a:p>
          </p:txBody>
        </p:sp>
        <p:sp>
          <p:nvSpPr>
            <p:cNvPr id="5" name="Slide Number Placeholder 5">
              <a:extLst>
                <a:ext uri="{FF2B5EF4-FFF2-40B4-BE49-F238E27FC236}">
                  <a16:creationId xmlns:a16="http://schemas.microsoft.com/office/drawing/2014/main" id="{50958117-BFA8-2346-1354-F35034FFC4DD}"/>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55</a:t>
              </a:fld>
              <a:endParaRPr lang="en-US" dirty="0"/>
            </a:p>
          </p:txBody>
        </p:sp>
        <p:sp>
          <p:nvSpPr>
            <p:cNvPr id="6" name="Slide Number Placeholder 4">
              <a:extLst>
                <a:ext uri="{FF2B5EF4-FFF2-40B4-BE49-F238E27FC236}">
                  <a16:creationId xmlns:a16="http://schemas.microsoft.com/office/drawing/2014/main" id="{DB6AEE71-EA3F-59FE-ECD2-A0DBB7422800}"/>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600" smtClean="0">
                  <a:latin typeface="Calibri" panose="020F0502020204030204" pitchFamily="34" charset="0"/>
                  <a:cs typeface="Calibri" panose="020F0502020204030204" pitchFamily="34" charset="0"/>
                </a:rPr>
                <a:pPr/>
                <a:t>55</a:t>
              </a:fld>
              <a:endParaRPr lang="en-US" sz="1600" dirty="0">
                <a:latin typeface="Calibri" panose="020F0502020204030204" pitchFamily="34" charset="0"/>
                <a:cs typeface="Calibri" panose="020F0502020204030204" pitchFamily="34" charset="0"/>
              </a:endParaRPr>
            </a:p>
          </p:txBody>
        </p:sp>
        <p:sp>
          <p:nvSpPr>
            <p:cNvPr id="7" name="Slide Number Placeholder 4">
              <a:extLst>
                <a:ext uri="{FF2B5EF4-FFF2-40B4-BE49-F238E27FC236}">
                  <a16:creationId xmlns:a16="http://schemas.microsoft.com/office/drawing/2014/main" id="{4062A52F-1C97-ECF1-EAA6-61A6AB799737}"/>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55</a:t>
              </a:fld>
              <a:endParaRPr lang="en-US" dirty="0"/>
            </a:p>
          </p:txBody>
        </p:sp>
        <p:pic>
          <p:nvPicPr>
            <p:cNvPr id="11" name="Picture 10">
              <a:extLst>
                <a:ext uri="{FF2B5EF4-FFF2-40B4-BE49-F238E27FC236}">
                  <a16:creationId xmlns:a16="http://schemas.microsoft.com/office/drawing/2014/main" id="{752A9FEE-4F46-D72A-FFD0-6D26F5E313E6}"/>
                </a:ext>
              </a:extLst>
            </p:cNvPr>
            <p:cNvPicPr>
              <a:picLocks noChangeAspect="1"/>
            </p:cNvPicPr>
            <p:nvPr/>
          </p:nvPicPr>
          <p:blipFill>
            <a:blip r:embed="rId2"/>
            <a:stretch>
              <a:fillRect/>
            </a:stretch>
          </p:blipFill>
          <p:spPr>
            <a:xfrm>
              <a:off x="9126271" y="1904998"/>
              <a:ext cx="3094666" cy="4953002"/>
            </a:xfrm>
            <a:prstGeom prst="rect">
              <a:avLst/>
            </a:prstGeom>
          </p:spPr>
        </p:pic>
        <p:sp>
          <p:nvSpPr>
            <p:cNvPr id="12" name="TextBox 11">
              <a:extLst>
                <a:ext uri="{FF2B5EF4-FFF2-40B4-BE49-F238E27FC236}">
                  <a16:creationId xmlns:a16="http://schemas.microsoft.com/office/drawing/2014/main" id="{0A8CEC8E-71F9-DA8E-7DF5-7D391263E8F1}"/>
                </a:ext>
              </a:extLst>
            </p:cNvPr>
            <p:cNvSpPr txBox="1"/>
            <p:nvPr/>
          </p:nvSpPr>
          <p:spPr>
            <a:xfrm>
              <a:off x="9137661" y="2606272"/>
              <a:ext cx="3047831" cy="1500412"/>
            </a:xfrm>
            <a:prstGeom prst="rect">
              <a:avLst/>
            </a:prstGeom>
            <a:noFill/>
          </p:spPr>
          <p:txBody>
            <a:bodyPr wrap="square" rtlCol="0">
              <a:spAutoFit/>
            </a:bodyPr>
            <a:lstStyle/>
            <a:p>
              <a:pPr algn="ctr"/>
              <a:r>
                <a:rPr lang="en-US" sz="3000" dirty="0">
                  <a:latin typeface="Calibri" panose="020F0502020204030204" pitchFamily="34" charset="0"/>
                  <a:ea typeface="Calibri" panose="020F0502020204030204" pitchFamily="34" charset="0"/>
                  <a:cs typeface="Calibri" panose="020F0502020204030204" pitchFamily="34" charset="0"/>
                </a:rPr>
                <a:t>Join MPAI</a:t>
              </a:r>
            </a:p>
            <a:p>
              <a:pPr algn="ctr"/>
              <a:r>
                <a:rPr lang="en-US" sz="3000" dirty="0">
                  <a:latin typeface="Calibri" panose="020F0502020204030204" pitchFamily="34" charset="0"/>
                  <a:ea typeface="Calibri" panose="020F0502020204030204" pitchFamily="34" charset="0"/>
                  <a:cs typeface="Calibri" panose="020F0502020204030204" pitchFamily="34" charset="0"/>
                </a:rPr>
                <a:t>Share the fun</a:t>
              </a:r>
            </a:p>
            <a:p>
              <a:pPr algn="ctr"/>
              <a:r>
                <a:rPr lang="en-US" sz="3000" dirty="0">
                  <a:latin typeface="Calibri" panose="020F0502020204030204" pitchFamily="34" charset="0"/>
                  <a:ea typeface="Calibri" panose="020F0502020204030204" pitchFamily="34" charset="0"/>
                  <a:cs typeface="Calibri" panose="020F0502020204030204" pitchFamily="34" charset="0"/>
                </a:rPr>
                <a:t>Build the future</a:t>
              </a:r>
              <a:endParaRPr lang="en-GB" sz="3000"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A logo of a brain&#10;&#10;Description automatically generated with low confidence">
              <a:extLst>
                <a:ext uri="{FF2B5EF4-FFF2-40B4-BE49-F238E27FC236}">
                  <a16:creationId xmlns:a16="http://schemas.microsoft.com/office/drawing/2014/main" id="{BBAB7329-2E2E-0F33-854C-E90B8D2D9700}"/>
                </a:ext>
              </a:extLst>
            </p:cNvPr>
            <p:cNvPicPr>
              <a:picLocks noChangeAspect="1"/>
            </p:cNvPicPr>
            <p:nvPr/>
          </p:nvPicPr>
          <p:blipFill>
            <a:blip r:embed="rId3"/>
            <a:stretch>
              <a:fillRect/>
            </a:stretch>
          </p:blipFill>
          <p:spPr>
            <a:xfrm>
              <a:off x="9675903" y="4217764"/>
              <a:ext cx="2228417" cy="2096387"/>
            </a:xfrm>
            <a:prstGeom prst="rect">
              <a:avLst/>
            </a:prstGeom>
          </p:spPr>
        </p:pic>
      </p:grpSp>
    </p:spTree>
    <p:extLst>
      <p:ext uri="{BB962C8B-B14F-4D97-AF65-F5344CB8AC3E}">
        <p14:creationId xmlns:p14="http://schemas.microsoft.com/office/powerpoint/2010/main" val="212354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8530A5-6EFE-53E5-7003-35EE7731189B}"/>
              </a:ext>
            </a:extLst>
          </p:cNvPr>
          <p:cNvSpPr>
            <a:spLocks noGrp="1"/>
          </p:cNvSpPr>
          <p:nvPr>
            <p:ph type="title"/>
          </p:nvPr>
        </p:nvSpPr>
        <p:spPr>
          <a:xfrm>
            <a:off x="1321904" y="624110"/>
            <a:ext cx="5210871" cy="1280890"/>
          </a:xfrm>
        </p:spPr>
        <p:txBody>
          <a:bodyPr anchor="t">
            <a:normAutofit/>
          </a:bodyPr>
          <a:lstStyle/>
          <a:p>
            <a:r>
              <a:rPr lang="en-US" dirty="0"/>
              <a:t>Benefits of standards</a:t>
            </a:r>
            <a:endParaRPr lang="en-GB" dirty="0"/>
          </a:p>
        </p:txBody>
      </p:sp>
      <p:pic>
        <p:nvPicPr>
          <p:cNvPr id="10" name="Picture 9">
            <a:extLst>
              <a:ext uri="{FF2B5EF4-FFF2-40B4-BE49-F238E27FC236}">
                <a16:creationId xmlns:a16="http://schemas.microsoft.com/office/drawing/2014/main" id="{C0115576-9073-8240-755C-C82A48CE41A8}"/>
              </a:ext>
            </a:extLst>
          </p:cNvPr>
          <p:cNvPicPr>
            <a:picLocks noChangeAspect="1"/>
          </p:cNvPicPr>
          <p:nvPr/>
        </p:nvPicPr>
        <p:blipFill rotWithShape="1">
          <a:blip r:embed="rId2"/>
          <a:srcRect r="37503" b="-2"/>
          <a:stretch/>
        </p:blipFill>
        <p:spPr>
          <a:xfrm>
            <a:off x="1321904" y="1905000"/>
            <a:ext cx="5059017" cy="4553428"/>
          </a:xfrm>
          <a:prstGeom prst="rect">
            <a:avLst/>
          </a:prstGeom>
          <a:noFill/>
        </p:spPr>
      </p:pic>
      <p:sp>
        <p:nvSpPr>
          <p:cNvPr id="8" name="Content Placeholder 7">
            <a:extLst>
              <a:ext uri="{FF2B5EF4-FFF2-40B4-BE49-F238E27FC236}">
                <a16:creationId xmlns:a16="http://schemas.microsoft.com/office/drawing/2014/main" id="{30C036AA-F893-B089-7EBD-0BBC986337CC}"/>
              </a:ext>
            </a:extLst>
          </p:cNvPr>
          <p:cNvSpPr>
            <a:spLocks noGrp="1"/>
          </p:cNvSpPr>
          <p:nvPr>
            <p:ph sz="half" idx="2"/>
          </p:nvPr>
        </p:nvSpPr>
        <p:spPr>
          <a:xfrm>
            <a:off x="6380921" y="1385735"/>
            <a:ext cx="5645616" cy="4827591"/>
          </a:xfrm>
        </p:spPr>
        <p:txBody>
          <a:bodyPr>
            <a:normAutofit/>
          </a:bodyPr>
          <a:lstStyle/>
          <a:p>
            <a:r>
              <a:rPr lang="en-GB" dirty="0"/>
              <a:t>Standards can accelerate the creation of a high-tech </a:t>
            </a:r>
            <a:r>
              <a:rPr lang="en-GB" b="1" dirty="0"/>
              <a:t>market</a:t>
            </a:r>
            <a:r>
              <a:rPr lang="en-GB" dirty="0"/>
              <a:t> (see the MPEG story).</a:t>
            </a:r>
          </a:p>
          <a:p>
            <a:r>
              <a:rPr lang="en-GB" dirty="0"/>
              <a:t>Standards can:</a:t>
            </a:r>
          </a:p>
          <a:p>
            <a:pPr lvl="1">
              <a:lnSpc>
                <a:spcPct val="90000"/>
              </a:lnSpc>
            </a:pPr>
            <a:r>
              <a:rPr lang="en-GB" b="1" dirty="0"/>
              <a:t>Enhance</a:t>
            </a:r>
            <a:r>
              <a:rPr lang="en-GB" dirty="0"/>
              <a:t> </a:t>
            </a:r>
            <a:r>
              <a:rPr lang="en-GB" b="1" dirty="0"/>
              <a:t>competition</a:t>
            </a:r>
            <a:r>
              <a:rPr lang="en-GB" dirty="0"/>
              <a:t> (higher quality at lower prices).</a:t>
            </a:r>
          </a:p>
          <a:p>
            <a:pPr lvl="1">
              <a:lnSpc>
                <a:spcPct val="90000"/>
              </a:lnSpc>
            </a:pPr>
            <a:r>
              <a:rPr lang="en-GB" b="1" dirty="0"/>
              <a:t>Explain</a:t>
            </a:r>
            <a:r>
              <a:rPr lang="en-GB" dirty="0"/>
              <a:t> system </a:t>
            </a:r>
            <a:r>
              <a:rPr lang="en-GB" b="1" dirty="0"/>
              <a:t>operation</a:t>
            </a:r>
            <a:r>
              <a:rPr lang="en-GB" dirty="0"/>
              <a:t> (depending on the standard “atomicity”).</a:t>
            </a:r>
          </a:p>
          <a:p>
            <a:pPr lvl="1">
              <a:lnSpc>
                <a:spcPct val="90000"/>
              </a:lnSpc>
            </a:pPr>
            <a:r>
              <a:rPr lang="en-GB" b="1" dirty="0"/>
              <a:t>Assuage</a:t>
            </a:r>
            <a:r>
              <a:rPr lang="en-GB" dirty="0"/>
              <a:t> consumer </a:t>
            </a:r>
            <a:r>
              <a:rPr lang="en-GB" b="1" dirty="0"/>
              <a:t>concerns</a:t>
            </a:r>
            <a:r>
              <a:rPr lang="en-GB" dirty="0"/>
              <a:t> (when the technology may be “feared”).</a:t>
            </a:r>
          </a:p>
          <a:p>
            <a:pPr lvl="1">
              <a:lnSpc>
                <a:spcPct val="90000"/>
              </a:lnSpc>
            </a:pPr>
            <a:r>
              <a:rPr lang="en-GB" dirty="0"/>
              <a:t>Provide </a:t>
            </a:r>
            <a:r>
              <a:rPr lang="en-GB" b="1" dirty="0"/>
              <a:t>tools for regulation </a:t>
            </a:r>
          </a:p>
          <a:p>
            <a:pPr lvl="2">
              <a:lnSpc>
                <a:spcPct val="90000"/>
              </a:lnSpc>
            </a:pPr>
            <a:r>
              <a:rPr lang="en-GB" b="1" dirty="0"/>
              <a:t>S</a:t>
            </a:r>
            <a:r>
              <a:rPr lang="en-GB" dirty="0"/>
              <a:t>tandard include Conformance Testing.</a:t>
            </a:r>
          </a:p>
          <a:p>
            <a:pPr lvl="2">
              <a:lnSpc>
                <a:spcPct val="90000"/>
              </a:lnSpc>
            </a:pPr>
            <a:r>
              <a:rPr lang="en-GB" dirty="0"/>
              <a:t>Here we need Performance Assessment</a:t>
            </a:r>
          </a:p>
        </p:txBody>
      </p:sp>
      <p:sp>
        <p:nvSpPr>
          <p:cNvPr id="5" name="Date Placeholder 4">
            <a:extLst>
              <a:ext uri="{FF2B5EF4-FFF2-40B4-BE49-F238E27FC236}">
                <a16:creationId xmlns:a16="http://schemas.microsoft.com/office/drawing/2014/main" id="{22412BF1-D0EF-3624-318C-3F0012DD7655}"/>
              </a:ext>
            </a:extLst>
          </p:cNvPr>
          <p:cNvSpPr>
            <a:spLocks noGrp="1"/>
          </p:cNvSpPr>
          <p:nvPr>
            <p:ph type="dt" sz="half" idx="10"/>
          </p:nvPr>
        </p:nvSpPr>
        <p:spPr>
          <a:xfrm>
            <a:off x="172212" y="6586076"/>
            <a:ext cx="994520" cy="365125"/>
          </a:xfrm>
        </p:spPr>
        <p:txBody>
          <a:bodyPr>
            <a:normAutofit/>
          </a:bodyPr>
          <a:lstStyle/>
          <a:p>
            <a:pPr>
              <a:spcAft>
                <a:spcPts val="600"/>
              </a:spcAft>
            </a:pPr>
            <a:fld id="{717A02B1-549B-4A53-AA3E-14B434CF5894}" type="datetime5">
              <a:rPr lang="en-US" smtClean="0"/>
              <a:pPr>
                <a:spcAft>
                  <a:spcPts val="600"/>
                </a:spcAft>
              </a:pPr>
              <a:t>23-Aug-1</a:t>
            </a:fld>
            <a:endParaRPr lang="en-US"/>
          </a:p>
        </p:txBody>
      </p:sp>
      <p:sp>
        <p:nvSpPr>
          <p:cNvPr id="6" name="Slide Number Placeholder 5">
            <a:extLst>
              <a:ext uri="{FF2B5EF4-FFF2-40B4-BE49-F238E27FC236}">
                <a16:creationId xmlns:a16="http://schemas.microsoft.com/office/drawing/2014/main" id="{CF1647E0-E49B-0E5E-F985-545499334025}"/>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6</a:t>
            </a:fld>
            <a:endParaRPr lang="en-US" sz="400"/>
          </a:p>
        </p:txBody>
      </p:sp>
    </p:spTree>
    <p:extLst>
      <p:ext uri="{BB962C8B-B14F-4D97-AF65-F5344CB8AC3E}">
        <p14:creationId xmlns:p14="http://schemas.microsoft.com/office/powerpoint/2010/main" val="40258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2CC497-BF94-CA0B-1401-E36D5BF5B3A2}"/>
              </a:ext>
            </a:extLst>
          </p:cNvPr>
          <p:cNvSpPr>
            <a:spLocks noGrp="1"/>
          </p:cNvSpPr>
          <p:nvPr>
            <p:ph type="title"/>
          </p:nvPr>
        </p:nvSpPr>
        <p:spPr>
          <a:xfrm>
            <a:off x="1480930" y="2308128"/>
            <a:ext cx="10023681" cy="1468800"/>
          </a:xfrm>
        </p:spPr>
        <p:txBody>
          <a:bodyPr/>
          <a:lstStyle/>
          <a:p>
            <a:r>
              <a:rPr lang="en-US" dirty="0"/>
              <a:t>About MPAI</a:t>
            </a:r>
            <a:endParaRPr lang="en-150" dirty="0"/>
          </a:p>
        </p:txBody>
      </p:sp>
      <p:sp>
        <p:nvSpPr>
          <p:cNvPr id="7" name="Text Placeholder 6">
            <a:extLst>
              <a:ext uri="{FF2B5EF4-FFF2-40B4-BE49-F238E27FC236}">
                <a16:creationId xmlns:a16="http://schemas.microsoft.com/office/drawing/2014/main" id="{47861723-3F86-0E43-C80A-993800D389DC}"/>
              </a:ext>
            </a:extLst>
          </p:cNvPr>
          <p:cNvSpPr>
            <a:spLocks noGrp="1"/>
          </p:cNvSpPr>
          <p:nvPr>
            <p:ph type="body" idx="1"/>
          </p:nvPr>
        </p:nvSpPr>
        <p:spPr>
          <a:xfrm>
            <a:off x="1480930" y="3779507"/>
            <a:ext cx="10023681" cy="860400"/>
          </a:xfrm>
        </p:spPr>
        <p:txBody>
          <a:bodyPr/>
          <a:lstStyle/>
          <a:p>
            <a:endParaRPr lang="en-150"/>
          </a:p>
        </p:txBody>
      </p:sp>
      <p:sp>
        <p:nvSpPr>
          <p:cNvPr id="4" name="Date Placeholder 3">
            <a:extLst>
              <a:ext uri="{FF2B5EF4-FFF2-40B4-BE49-F238E27FC236}">
                <a16:creationId xmlns:a16="http://schemas.microsoft.com/office/drawing/2014/main" id="{75C3C5D3-422C-1D0F-11B2-76915E614F65}"/>
              </a:ext>
            </a:extLst>
          </p:cNvPr>
          <p:cNvSpPr>
            <a:spLocks noGrp="1"/>
          </p:cNvSpPr>
          <p:nvPr>
            <p:ph type="dt" sz="half" idx="10"/>
          </p:nvPr>
        </p:nvSpPr>
        <p:spPr/>
        <p:txBody>
          <a:bodyPr/>
          <a:lstStyle/>
          <a:p>
            <a:fld id="{3A5799BA-AC88-42FB-B8BE-FF1867FF2DFC}" type="datetime5">
              <a:rPr lang="en-US" smtClean="0"/>
              <a:t>23-Aug-1</a:t>
            </a:fld>
            <a:endParaRPr lang="en-US" dirty="0"/>
          </a:p>
        </p:txBody>
      </p:sp>
      <p:sp>
        <p:nvSpPr>
          <p:cNvPr id="5" name="Slide Number Placeholder 4">
            <a:extLst>
              <a:ext uri="{FF2B5EF4-FFF2-40B4-BE49-F238E27FC236}">
                <a16:creationId xmlns:a16="http://schemas.microsoft.com/office/drawing/2014/main" id="{4606C356-4047-F184-66FA-6BEF374250A4}"/>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26280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02E9-E293-5303-790C-809D8EDAD348}"/>
              </a:ext>
            </a:extLst>
          </p:cNvPr>
          <p:cNvSpPr>
            <a:spLocks noGrp="1"/>
          </p:cNvSpPr>
          <p:nvPr>
            <p:ph type="title"/>
          </p:nvPr>
        </p:nvSpPr>
        <p:spPr>
          <a:xfrm>
            <a:off x="838200" y="365125"/>
            <a:ext cx="10515600" cy="620849"/>
          </a:xfrm>
        </p:spPr>
        <p:txBody>
          <a:bodyPr>
            <a:normAutofit fontScale="90000"/>
          </a:bodyPr>
          <a:lstStyle/>
          <a:p>
            <a:r>
              <a:rPr lang="en-US" b="1" dirty="0">
                <a:solidFill>
                  <a:srgbClr val="FF0000"/>
                </a:solidFill>
              </a:rPr>
              <a:t>Moving Picture, Audio, and Data Coding by Artificial Intelligence.</a:t>
            </a:r>
          </a:p>
        </p:txBody>
      </p:sp>
      <p:sp>
        <p:nvSpPr>
          <p:cNvPr id="8" name="Oval 7">
            <a:extLst>
              <a:ext uri="{FF2B5EF4-FFF2-40B4-BE49-F238E27FC236}">
                <a16:creationId xmlns:a16="http://schemas.microsoft.com/office/drawing/2014/main" id="{6A9C925C-6FF2-F963-7830-38AA4E05A5B0}"/>
              </a:ext>
            </a:extLst>
          </p:cNvPr>
          <p:cNvSpPr/>
          <p:nvPr/>
        </p:nvSpPr>
        <p:spPr>
          <a:xfrm>
            <a:off x="5531646" y="2001492"/>
            <a:ext cx="6036635" cy="113964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chemeClr val="tx1"/>
                </a:solidFill>
              </a:rPr>
              <a:t>International, unaffiliated, non-profit SDO.</a:t>
            </a:r>
          </a:p>
        </p:txBody>
      </p:sp>
      <p:sp>
        <p:nvSpPr>
          <p:cNvPr id="9" name="Oval 8">
            <a:extLst>
              <a:ext uri="{FF2B5EF4-FFF2-40B4-BE49-F238E27FC236}">
                <a16:creationId xmlns:a16="http://schemas.microsoft.com/office/drawing/2014/main" id="{67A00117-ABF3-1BB7-FC78-9CF62AFC4AAD}"/>
              </a:ext>
            </a:extLst>
          </p:cNvPr>
          <p:cNvSpPr/>
          <p:nvPr/>
        </p:nvSpPr>
        <p:spPr>
          <a:xfrm>
            <a:off x="704221" y="3544394"/>
            <a:ext cx="6457261" cy="11396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chemeClr val="tx1"/>
                </a:solidFill>
              </a:rPr>
              <a:t>Developing AI-based data coding standards.</a:t>
            </a:r>
          </a:p>
        </p:txBody>
      </p:sp>
      <p:sp>
        <p:nvSpPr>
          <p:cNvPr id="10" name="Oval 9">
            <a:extLst>
              <a:ext uri="{FF2B5EF4-FFF2-40B4-BE49-F238E27FC236}">
                <a16:creationId xmlns:a16="http://schemas.microsoft.com/office/drawing/2014/main" id="{BAB9721F-751B-49F4-C4B7-DF5F7E06C518}"/>
              </a:ext>
            </a:extLst>
          </p:cNvPr>
          <p:cNvSpPr/>
          <p:nvPr/>
        </p:nvSpPr>
        <p:spPr>
          <a:xfrm>
            <a:off x="5507665" y="5048325"/>
            <a:ext cx="6092515" cy="113964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rgbClr val="002060"/>
                </a:solidFill>
              </a:rPr>
              <a:t>With clear Intellectual Property Rights licensing frameworks.</a:t>
            </a:r>
          </a:p>
        </p:txBody>
      </p:sp>
      <p:sp>
        <p:nvSpPr>
          <p:cNvPr id="3" name="Date Placeholder 2">
            <a:extLst>
              <a:ext uri="{FF2B5EF4-FFF2-40B4-BE49-F238E27FC236}">
                <a16:creationId xmlns:a16="http://schemas.microsoft.com/office/drawing/2014/main" id="{E178BD7E-CB50-76F3-52AE-3284CE5C521E}"/>
              </a:ext>
            </a:extLst>
          </p:cNvPr>
          <p:cNvSpPr>
            <a:spLocks noGrp="1"/>
          </p:cNvSpPr>
          <p:nvPr>
            <p:ph type="dt" sz="half" idx="10"/>
          </p:nvPr>
        </p:nvSpPr>
        <p:spPr>
          <a:xfrm>
            <a:off x="324612" y="6586076"/>
            <a:ext cx="994520" cy="365125"/>
          </a:xfrm>
        </p:spPr>
        <p:txBody>
          <a:bodyPr/>
          <a:lstStyle/>
          <a:p>
            <a:fld id="{42AC49D9-311B-4A4C-B975-9A6E535768C4}" type="datetime5">
              <a:rPr lang="en-US" smtClean="0"/>
              <a:t>23-Aug-1</a:t>
            </a:fld>
            <a:endParaRPr lang="en-US" dirty="0"/>
          </a:p>
        </p:txBody>
      </p:sp>
    </p:spTree>
    <p:extLst>
      <p:ext uri="{BB962C8B-B14F-4D97-AF65-F5344CB8AC3E}">
        <p14:creationId xmlns:p14="http://schemas.microsoft.com/office/powerpoint/2010/main" val="148866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E3C7-97D9-5F9A-D838-4040E342E36F}"/>
              </a:ext>
            </a:extLst>
          </p:cNvPr>
          <p:cNvSpPr>
            <a:spLocks noGrp="1"/>
          </p:cNvSpPr>
          <p:nvPr>
            <p:ph type="title"/>
          </p:nvPr>
        </p:nvSpPr>
        <p:spPr>
          <a:xfrm>
            <a:off x="1321904" y="624110"/>
            <a:ext cx="9308555" cy="1280890"/>
          </a:xfrm>
        </p:spPr>
        <p:txBody>
          <a:bodyPr anchor="t">
            <a:normAutofit/>
          </a:bodyPr>
          <a:lstStyle/>
          <a:p>
            <a:r>
              <a:rPr lang="en-US" dirty="0"/>
              <a:t>The MPAI standard development process</a:t>
            </a:r>
            <a:endParaRPr lang="en-GB" dirty="0"/>
          </a:p>
        </p:txBody>
      </p:sp>
      <p:sp>
        <p:nvSpPr>
          <p:cNvPr id="3" name="Content Placeholder 2">
            <a:extLst>
              <a:ext uri="{FF2B5EF4-FFF2-40B4-BE49-F238E27FC236}">
                <a16:creationId xmlns:a16="http://schemas.microsoft.com/office/drawing/2014/main" id="{9520CD86-9E0D-0030-1F12-3115440154DC}"/>
              </a:ext>
            </a:extLst>
          </p:cNvPr>
          <p:cNvSpPr>
            <a:spLocks noGrp="1"/>
          </p:cNvSpPr>
          <p:nvPr>
            <p:ph sz="half" idx="2"/>
          </p:nvPr>
        </p:nvSpPr>
        <p:spPr>
          <a:xfrm>
            <a:off x="7872267" y="1489426"/>
            <a:ext cx="4286589" cy="5176381"/>
          </a:xfrm>
        </p:spPr>
        <p:txBody>
          <a:bodyPr>
            <a:normAutofit lnSpcReduction="10000"/>
          </a:bodyPr>
          <a:lstStyle/>
          <a:p>
            <a:r>
              <a:rPr lang="en-US" dirty="0"/>
              <a:t>Develop Use Cases and Functional Requirements.</a:t>
            </a:r>
          </a:p>
          <a:p>
            <a:r>
              <a:rPr lang="en-US" dirty="0"/>
              <a:t>Develop Commercial Requirements (Framework </a:t>
            </a:r>
            <a:r>
              <a:rPr lang="en-US" dirty="0" err="1"/>
              <a:t>Licence</a:t>
            </a:r>
            <a:r>
              <a:rPr lang="en-US" dirty="0"/>
              <a:t>).</a:t>
            </a:r>
          </a:p>
          <a:p>
            <a:r>
              <a:rPr lang="en-US" dirty="0"/>
              <a:t>Issue Call for Technologies satisfying:</a:t>
            </a:r>
          </a:p>
          <a:p>
            <a:pPr lvl="1"/>
            <a:r>
              <a:rPr lang="en-US" sz="2400" dirty="0"/>
              <a:t>Functional Requirements.</a:t>
            </a:r>
          </a:p>
          <a:p>
            <a:pPr lvl="1"/>
            <a:r>
              <a:rPr lang="en-US" sz="2400" dirty="0"/>
              <a:t>Commercial Requirements.</a:t>
            </a:r>
          </a:p>
          <a:p>
            <a:r>
              <a:rPr lang="en-US" dirty="0"/>
              <a:t>Develop standard (only by MPAI members).</a:t>
            </a:r>
          </a:p>
          <a:p>
            <a:r>
              <a:rPr lang="en-US" dirty="0"/>
              <a:t>SEP holders select patent pool administrator.</a:t>
            </a:r>
            <a:endParaRPr lang="en-GB" dirty="0"/>
          </a:p>
        </p:txBody>
      </p:sp>
      <p:sp>
        <p:nvSpPr>
          <p:cNvPr id="4" name="Date Placeholder 3">
            <a:extLst>
              <a:ext uri="{FF2B5EF4-FFF2-40B4-BE49-F238E27FC236}">
                <a16:creationId xmlns:a16="http://schemas.microsoft.com/office/drawing/2014/main" id="{41DECE14-D1B1-6900-A25E-3FA76AA49E41}"/>
              </a:ext>
            </a:extLst>
          </p:cNvPr>
          <p:cNvSpPr>
            <a:spLocks noGrp="1"/>
          </p:cNvSpPr>
          <p:nvPr>
            <p:ph type="dt" sz="half" idx="10"/>
          </p:nvPr>
        </p:nvSpPr>
        <p:spPr>
          <a:xfrm>
            <a:off x="172212" y="6586076"/>
            <a:ext cx="994520" cy="365125"/>
          </a:xfrm>
        </p:spPr>
        <p:txBody>
          <a:bodyPr>
            <a:normAutofit/>
          </a:bodyPr>
          <a:lstStyle/>
          <a:p>
            <a:pPr>
              <a:spcAft>
                <a:spcPts val="600"/>
              </a:spcAft>
            </a:pPr>
            <a:fld id="{3A5799BA-AC88-42FB-B8BE-FF1867FF2DFC}" type="datetime5">
              <a:rPr lang="en-US" smtClean="0"/>
              <a:pPr>
                <a:spcAft>
                  <a:spcPts val="600"/>
                </a:spcAft>
              </a:pPr>
              <a:t>23-Aug-1</a:t>
            </a:fld>
            <a:endParaRPr lang="en-US"/>
          </a:p>
        </p:txBody>
      </p:sp>
      <p:sp>
        <p:nvSpPr>
          <p:cNvPr id="5" name="Slide Number Placeholder 4">
            <a:extLst>
              <a:ext uri="{FF2B5EF4-FFF2-40B4-BE49-F238E27FC236}">
                <a16:creationId xmlns:a16="http://schemas.microsoft.com/office/drawing/2014/main" id="{FF588B5A-3C5C-18BE-05F7-F9D98FD79E5D}"/>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9</a:t>
            </a:fld>
            <a:endParaRPr lang="en-US" sz="400"/>
          </a:p>
        </p:txBody>
      </p:sp>
      <p:grpSp>
        <p:nvGrpSpPr>
          <p:cNvPr id="1045" name="Group 1044">
            <a:extLst>
              <a:ext uri="{FF2B5EF4-FFF2-40B4-BE49-F238E27FC236}">
                <a16:creationId xmlns:a16="http://schemas.microsoft.com/office/drawing/2014/main" id="{94AFE3F1-0B91-DF1F-6AC4-B29F10FDECEB}"/>
              </a:ext>
            </a:extLst>
          </p:cNvPr>
          <p:cNvGrpSpPr/>
          <p:nvPr/>
        </p:nvGrpSpPr>
        <p:grpSpPr>
          <a:xfrm>
            <a:off x="518474" y="1970714"/>
            <a:ext cx="7296348" cy="4503982"/>
            <a:chOff x="1066800" y="959460"/>
            <a:chExt cx="9235440" cy="5607259"/>
          </a:xfrm>
        </p:grpSpPr>
        <p:cxnSp>
          <p:nvCxnSpPr>
            <p:cNvPr id="1046" name="Straight Arrow Connector 1045">
              <a:extLst>
                <a:ext uri="{FF2B5EF4-FFF2-40B4-BE49-F238E27FC236}">
                  <a16:creationId xmlns:a16="http://schemas.microsoft.com/office/drawing/2014/main" id="{E678394E-9780-71A8-AC54-D2C31D0D46E3}"/>
                </a:ext>
              </a:extLst>
            </p:cNvPr>
            <p:cNvCxnSpPr>
              <a:cxnSpLocks/>
              <a:stCxn id="1047" idx="6"/>
            </p:cNvCxnSpPr>
            <p:nvPr/>
          </p:nvCxnSpPr>
          <p:spPr>
            <a:xfrm flipV="1">
              <a:off x="3463397" y="2517302"/>
              <a:ext cx="848643" cy="5969"/>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047" name="Oval 1046">
              <a:extLst>
                <a:ext uri="{FF2B5EF4-FFF2-40B4-BE49-F238E27FC236}">
                  <a16:creationId xmlns:a16="http://schemas.microsoft.com/office/drawing/2014/main" id="{D668F2B4-9900-4058-88CE-36F0CB095D06}"/>
                </a:ext>
              </a:extLst>
            </p:cNvPr>
            <p:cNvSpPr/>
            <p:nvPr/>
          </p:nvSpPr>
          <p:spPr>
            <a:xfrm>
              <a:off x="2067525" y="1831864"/>
              <a:ext cx="1395872" cy="1382813"/>
            </a:xfrm>
            <a:prstGeom prst="ellipse">
              <a:avLst/>
            </a:prstGeom>
            <a:solidFill>
              <a:srgbClr val="CDFF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48" name="Oval 1047">
              <a:extLst>
                <a:ext uri="{FF2B5EF4-FFF2-40B4-BE49-F238E27FC236}">
                  <a16:creationId xmlns:a16="http://schemas.microsoft.com/office/drawing/2014/main" id="{CDC2E170-61A6-108A-AAC9-790E77745819}"/>
                </a:ext>
              </a:extLst>
            </p:cNvPr>
            <p:cNvSpPr/>
            <p:nvPr/>
          </p:nvSpPr>
          <p:spPr>
            <a:xfrm>
              <a:off x="8761000" y="3914105"/>
              <a:ext cx="1395872" cy="1382813"/>
            </a:xfrm>
            <a:prstGeom prst="ellipse">
              <a:avLst/>
            </a:prstGeom>
            <a:solidFill>
              <a:srgbClr val="00D6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49" name="Oval 1048">
              <a:extLst>
                <a:ext uri="{FF2B5EF4-FFF2-40B4-BE49-F238E27FC236}">
                  <a16:creationId xmlns:a16="http://schemas.microsoft.com/office/drawing/2014/main" id="{F55D41AD-D0A8-E5BC-FE8F-95D2BA7A8581}"/>
                </a:ext>
              </a:extLst>
            </p:cNvPr>
            <p:cNvSpPr/>
            <p:nvPr/>
          </p:nvSpPr>
          <p:spPr>
            <a:xfrm>
              <a:off x="6514744" y="3921933"/>
              <a:ext cx="1395872" cy="1382813"/>
            </a:xfrm>
            <a:prstGeom prst="ellipse">
              <a:avLst/>
            </a:prstGeom>
            <a:solidFill>
              <a:srgbClr val="00F6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50" name="TextBox 1049">
              <a:extLst>
                <a:ext uri="{FF2B5EF4-FFF2-40B4-BE49-F238E27FC236}">
                  <a16:creationId xmlns:a16="http://schemas.microsoft.com/office/drawing/2014/main" id="{4A75BF6C-CEE8-1487-6FCB-B7108EDAC8A8}"/>
                </a:ext>
              </a:extLst>
            </p:cNvPr>
            <p:cNvSpPr txBox="1"/>
            <p:nvPr/>
          </p:nvSpPr>
          <p:spPr>
            <a:xfrm>
              <a:off x="8795130" y="4308710"/>
              <a:ext cx="1345161" cy="613070"/>
            </a:xfrm>
            <a:prstGeom prst="rect">
              <a:avLst/>
            </a:prstGeom>
            <a:noFill/>
          </p:spPr>
          <p:txBody>
            <a:bodyPr wrap="none" rtlCol="0">
              <a:spAutoFit/>
            </a:bodyPr>
            <a:lstStyle/>
            <a:p>
              <a:pPr algn="ctr"/>
              <a:r>
                <a:rPr lang="en-GB" sz="1300" dirty="0">
                  <a:latin typeface="Calibri" panose="020F0502020204030204" pitchFamily="34" charset="0"/>
                  <a:ea typeface="Calibri" panose="020F0502020204030204" pitchFamily="34" charset="0"/>
                  <a:cs typeface="Calibri" panose="020F0502020204030204" pitchFamily="34" charset="0"/>
                </a:rPr>
                <a:t>Call for</a:t>
              </a:r>
            </a:p>
            <a:p>
              <a:pPr algn="ctr"/>
              <a:r>
                <a:rPr lang="en-GB" sz="1300" dirty="0">
                  <a:latin typeface="Calibri" panose="020F0502020204030204" pitchFamily="34" charset="0"/>
                  <a:ea typeface="Calibri" panose="020F0502020204030204" pitchFamily="34" charset="0"/>
                  <a:cs typeface="Calibri" panose="020F0502020204030204" pitchFamily="34" charset="0"/>
                </a:rPr>
                <a:t>Technologies</a:t>
              </a:r>
            </a:p>
          </p:txBody>
        </p:sp>
        <p:sp>
          <p:nvSpPr>
            <p:cNvPr id="1051" name="Oval 1050">
              <a:extLst>
                <a:ext uri="{FF2B5EF4-FFF2-40B4-BE49-F238E27FC236}">
                  <a16:creationId xmlns:a16="http://schemas.microsoft.com/office/drawing/2014/main" id="{AA1054E5-95A4-6C40-7DFB-A698512FEAE8}"/>
                </a:ext>
              </a:extLst>
            </p:cNvPr>
            <p:cNvSpPr/>
            <p:nvPr/>
          </p:nvSpPr>
          <p:spPr>
            <a:xfrm>
              <a:off x="2077857" y="3305040"/>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52" name="TextBox 1051">
              <a:extLst>
                <a:ext uri="{FF2B5EF4-FFF2-40B4-BE49-F238E27FC236}">
                  <a16:creationId xmlns:a16="http://schemas.microsoft.com/office/drawing/2014/main" id="{9E4F18C7-B6AD-4722-BBA5-A0D2143F4EBA}"/>
                </a:ext>
              </a:extLst>
            </p:cNvPr>
            <p:cNvSpPr txBox="1"/>
            <p:nvPr/>
          </p:nvSpPr>
          <p:spPr>
            <a:xfrm>
              <a:off x="6542086" y="4295196"/>
              <a:ext cx="1393369" cy="613070"/>
            </a:xfrm>
            <a:prstGeom prst="rect">
              <a:avLst/>
            </a:prstGeom>
            <a:noFill/>
          </p:spPr>
          <p:txBody>
            <a:bodyPr wrap="none" rtlCol="0">
              <a:spAutoFit/>
            </a:bodyPr>
            <a:lstStyle/>
            <a:p>
              <a:pPr algn="ctr"/>
              <a:r>
                <a:rPr lang="en-GB" sz="1300" dirty="0">
                  <a:latin typeface="Calibri" panose="020F0502020204030204" pitchFamily="34" charset="0"/>
                  <a:ea typeface="Calibri" panose="020F0502020204030204" pitchFamily="34" charset="0"/>
                  <a:cs typeface="Calibri" panose="020F0502020204030204" pitchFamily="34" charset="0"/>
                </a:rPr>
                <a:t>Standard</a:t>
              </a:r>
            </a:p>
            <a:p>
              <a:pPr algn="ctr"/>
              <a:r>
                <a:rPr lang="en-GB" sz="1300" dirty="0">
                  <a:latin typeface="Calibri" panose="020F0502020204030204" pitchFamily="34" charset="0"/>
                  <a:ea typeface="Calibri" panose="020F0502020204030204" pitchFamily="34" charset="0"/>
                  <a:cs typeface="Calibri" panose="020F0502020204030204" pitchFamily="34" charset="0"/>
                </a:rPr>
                <a:t>Development</a:t>
              </a:r>
            </a:p>
          </p:txBody>
        </p:sp>
        <p:sp>
          <p:nvSpPr>
            <p:cNvPr id="1053" name="TextBox 1052">
              <a:extLst>
                <a:ext uri="{FF2B5EF4-FFF2-40B4-BE49-F238E27FC236}">
                  <a16:creationId xmlns:a16="http://schemas.microsoft.com/office/drawing/2014/main" id="{FE6D35E5-10B6-7ABD-59D6-A3D45CE3AAF4}"/>
                </a:ext>
              </a:extLst>
            </p:cNvPr>
            <p:cNvSpPr txBox="1"/>
            <p:nvPr/>
          </p:nvSpPr>
          <p:spPr>
            <a:xfrm>
              <a:off x="2104935" y="3314730"/>
              <a:ext cx="1329739" cy="613070"/>
            </a:xfrm>
            <a:prstGeom prst="rect">
              <a:avLst/>
            </a:prstGeom>
            <a:noFill/>
          </p:spPr>
          <p:txBody>
            <a:bodyPr wrap="none" rtlCol="0">
              <a:spAutoFit/>
            </a:bodyPr>
            <a:lstStyle/>
            <a:p>
              <a:pPr algn="ctr"/>
              <a:r>
                <a:rPr lang="en-GB" sz="1300" dirty="0">
                  <a:solidFill>
                    <a:schemeClr val="bg1"/>
                  </a:solidFill>
                  <a:latin typeface="Calibri" panose="020F0502020204030204" pitchFamily="34" charset="0"/>
                  <a:ea typeface="Calibri" panose="020F0502020204030204" pitchFamily="34" charset="0"/>
                  <a:cs typeface="Calibri" panose="020F0502020204030204" pitchFamily="34" charset="0"/>
                </a:rPr>
                <a:t>Technical</a:t>
              </a:r>
            </a:p>
            <a:p>
              <a:pPr algn="ctr"/>
              <a:r>
                <a:rPr lang="en-GB" sz="1300" dirty="0">
                  <a:solidFill>
                    <a:schemeClr val="bg1"/>
                  </a:solidFill>
                  <a:latin typeface="Calibri" panose="020F0502020204030204" pitchFamily="34" charset="0"/>
                  <a:ea typeface="Calibri" panose="020F0502020204030204" pitchFamily="34" charset="0"/>
                  <a:cs typeface="Calibri" panose="020F0502020204030204" pitchFamily="34" charset="0"/>
                </a:rPr>
                <a:t>Specification</a:t>
              </a:r>
            </a:p>
          </p:txBody>
        </p:sp>
        <p:cxnSp>
          <p:nvCxnSpPr>
            <p:cNvPr id="1054" name="Straight Arrow Connector 1053">
              <a:extLst>
                <a:ext uri="{FF2B5EF4-FFF2-40B4-BE49-F238E27FC236}">
                  <a16:creationId xmlns:a16="http://schemas.microsoft.com/office/drawing/2014/main" id="{B4E5470E-C36F-7A7D-2539-762BC81C850D}"/>
                </a:ext>
              </a:extLst>
            </p:cNvPr>
            <p:cNvCxnSpPr>
              <a:endCxn id="1048" idx="1"/>
            </p:cNvCxnSpPr>
            <p:nvPr/>
          </p:nvCxnSpPr>
          <p:spPr>
            <a:xfrm>
              <a:off x="8615631" y="3666242"/>
              <a:ext cx="349789" cy="45037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055" name="Straight Arrow Connector 1054">
              <a:extLst>
                <a:ext uri="{FF2B5EF4-FFF2-40B4-BE49-F238E27FC236}">
                  <a16:creationId xmlns:a16="http://schemas.microsoft.com/office/drawing/2014/main" id="{789411EE-8E85-8785-E8E6-C845A9A564C9}"/>
                </a:ext>
              </a:extLst>
            </p:cNvPr>
            <p:cNvCxnSpPr>
              <a:cxnSpLocks/>
            </p:cNvCxnSpPr>
            <p:nvPr/>
          </p:nvCxnSpPr>
          <p:spPr>
            <a:xfrm flipH="1">
              <a:off x="9940752" y="3703220"/>
              <a:ext cx="361488" cy="45037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056" name="Straight Arrow Connector 1055">
              <a:extLst>
                <a:ext uri="{FF2B5EF4-FFF2-40B4-BE49-F238E27FC236}">
                  <a16:creationId xmlns:a16="http://schemas.microsoft.com/office/drawing/2014/main" id="{D186CA3D-AD1A-83D4-E0E8-AA7FF25A457F}"/>
                </a:ext>
              </a:extLst>
            </p:cNvPr>
            <p:cNvCxnSpPr>
              <a:cxnSpLocks/>
              <a:endCxn id="1048" idx="3"/>
            </p:cNvCxnSpPr>
            <p:nvPr/>
          </p:nvCxnSpPr>
          <p:spPr>
            <a:xfrm flipV="1">
              <a:off x="8583235" y="5094412"/>
              <a:ext cx="382187"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057" name="Straight Arrow Connector 1056">
              <a:extLst>
                <a:ext uri="{FF2B5EF4-FFF2-40B4-BE49-F238E27FC236}">
                  <a16:creationId xmlns:a16="http://schemas.microsoft.com/office/drawing/2014/main" id="{DF52FEF1-F22A-EF93-F0D0-A42501186A1E}"/>
                </a:ext>
              </a:extLst>
            </p:cNvPr>
            <p:cNvCxnSpPr>
              <a:stCxn id="1048" idx="5"/>
            </p:cNvCxnSpPr>
            <p:nvPr/>
          </p:nvCxnSpPr>
          <p:spPr>
            <a:xfrm>
              <a:off x="9952451" y="5094412"/>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058" name="Straight Arrow Connector 1057">
              <a:extLst>
                <a:ext uri="{FF2B5EF4-FFF2-40B4-BE49-F238E27FC236}">
                  <a16:creationId xmlns:a16="http://schemas.microsoft.com/office/drawing/2014/main" id="{BD0D3C12-4047-AD60-01DE-8685BAA5F021}"/>
                </a:ext>
              </a:extLst>
            </p:cNvPr>
            <p:cNvCxnSpPr>
              <a:endCxn id="1049" idx="1"/>
            </p:cNvCxnSpPr>
            <p:nvPr/>
          </p:nvCxnSpPr>
          <p:spPr>
            <a:xfrm>
              <a:off x="6369376" y="3674070"/>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59" name="Straight Arrow Connector 1058">
              <a:extLst>
                <a:ext uri="{FF2B5EF4-FFF2-40B4-BE49-F238E27FC236}">
                  <a16:creationId xmlns:a16="http://schemas.microsoft.com/office/drawing/2014/main" id="{1E8CCB2F-9FF9-B7AE-FE74-531A1033A2FA}"/>
                </a:ext>
              </a:extLst>
            </p:cNvPr>
            <p:cNvCxnSpPr>
              <a:cxnSpLocks/>
            </p:cNvCxnSpPr>
            <p:nvPr/>
          </p:nvCxnSpPr>
          <p:spPr>
            <a:xfrm flipH="1">
              <a:off x="7705996" y="3699306"/>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60" name="Straight Arrow Connector 1059">
              <a:extLst>
                <a:ext uri="{FF2B5EF4-FFF2-40B4-BE49-F238E27FC236}">
                  <a16:creationId xmlns:a16="http://schemas.microsoft.com/office/drawing/2014/main" id="{17370EDB-CA6A-014D-8177-29CA2346418C}"/>
                </a:ext>
              </a:extLst>
            </p:cNvPr>
            <p:cNvCxnSpPr>
              <a:cxnSpLocks/>
              <a:endCxn id="1049" idx="3"/>
            </p:cNvCxnSpPr>
            <p:nvPr/>
          </p:nvCxnSpPr>
          <p:spPr>
            <a:xfrm flipV="1">
              <a:off x="6336978" y="5102238"/>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61" name="Straight Arrow Connector 1060">
              <a:extLst>
                <a:ext uri="{FF2B5EF4-FFF2-40B4-BE49-F238E27FC236}">
                  <a16:creationId xmlns:a16="http://schemas.microsoft.com/office/drawing/2014/main" id="{AE727B28-FA36-CC8D-938A-7EA555432C1D}"/>
                </a:ext>
              </a:extLst>
            </p:cNvPr>
            <p:cNvCxnSpPr>
              <a:stCxn id="1049" idx="5"/>
            </p:cNvCxnSpPr>
            <p:nvPr/>
          </p:nvCxnSpPr>
          <p:spPr>
            <a:xfrm>
              <a:off x="7706194" y="5102238"/>
              <a:ext cx="349789"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062" name="Left Brace 1061">
              <a:extLst>
                <a:ext uri="{FF2B5EF4-FFF2-40B4-BE49-F238E27FC236}">
                  <a16:creationId xmlns:a16="http://schemas.microsoft.com/office/drawing/2014/main" id="{C86B5E34-3C9A-9E14-85F0-C4E89F4B38B4}"/>
                </a:ext>
              </a:extLst>
            </p:cNvPr>
            <p:cNvSpPr/>
            <p:nvPr/>
          </p:nvSpPr>
          <p:spPr>
            <a:xfrm rot="16200000">
              <a:off x="8181861" y="4370947"/>
              <a:ext cx="305696" cy="3644326"/>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00">
                <a:latin typeface="Calibri" panose="020F0502020204030204" pitchFamily="34" charset="0"/>
                <a:ea typeface="Calibri" panose="020F0502020204030204" pitchFamily="34" charset="0"/>
                <a:cs typeface="Calibri" panose="020F0502020204030204" pitchFamily="34" charset="0"/>
              </a:endParaRPr>
            </a:p>
          </p:txBody>
        </p:sp>
        <p:sp>
          <p:nvSpPr>
            <p:cNvPr id="1063" name="TextBox 1062">
              <a:extLst>
                <a:ext uri="{FF2B5EF4-FFF2-40B4-BE49-F238E27FC236}">
                  <a16:creationId xmlns:a16="http://schemas.microsoft.com/office/drawing/2014/main" id="{748EE7DA-EDFA-5D16-54E2-1E6B2BA82D9B}"/>
                </a:ext>
              </a:extLst>
            </p:cNvPr>
            <p:cNvSpPr txBox="1"/>
            <p:nvPr/>
          </p:nvSpPr>
          <p:spPr>
            <a:xfrm>
              <a:off x="7515036" y="6202709"/>
              <a:ext cx="1760912" cy="364010"/>
            </a:xfrm>
            <a:prstGeom prst="rect">
              <a:avLst/>
            </a:prstGeom>
            <a:noFill/>
          </p:spPr>
          <p:txBody>
            <a:bodyPr wrap="square" rtlCol="0">
              <a:spAutoFit/>
            </a:bodyPr>
            <a:lstStyle/>
            <a:p>
              <a:pPr algn="ctr"/>
              <a:r>
                <a:rPr lang="en-GB" sz="1300">
                  <a:latin typeface="Calibri" panose="020F0502020204030204" pitchFamily="34" charset="0"/>
                  <a:ea typeface="Calibri" panose="020F0502020204030204" pitchFamily="34" charset="0"/>
                  <a:cs typeface="Calibri" panose="020F0502020204030204" pitchFamily="34" charset="0"/>
                </a:rPr>
                <a:t>All Members</a:t>
              </a:r>
            </a:p>
          </p:txBody>
        </p:sp>
        <p:sp>
          <p:nvSpPr>
            <p:cNvPr id="1064" name="TextBox 1063">
              <a:extLst>
                <a:ext uri="{FF2B5EF4-FFF2-40B4-BE49-F238E27FC236}">
                  <a16:creationId xmlns:a16="http://schemas.microsoft.com/office/drawing/2014/main" id="{9EAC3C82-2E78-449B-4E78-E034956CC755}"/>
                </a:ext>
              </a:extLst>
            </p:cNvPr>
            <p:cNvSpPr txBox="1"/>
            <p:nvPr/>
          </p:nvSpPr>
          <p:spPr>
            <a:xfrm>
              <a:off x="6740026" y="5711586"/>
              <a:ext cx="860387" cy="364010"/>
            </a:xfrm>
            <a:prstGeom prst="rect">
              <a:avLst/>
            </a:prstGeom>
            <a:noFill/>
          </p:spPr>
          <p:txBody>
            <a:bodyPr wrap="none" rtlCol="0">
              <a:spAutoFit/>
            </a:bodyPr>
            <a:lstStyle/>
            <a:p>
              <a:r>
                <a:rPr lang="en-GB" sz="1300" dirty="0">
                  <a:latin typeface="Calibri" panose="020F0502020204030204" pitchFamily="34" charset="0"/>
                  <a:ea typeface="Calibri" panose="020F0502020204030204" pitchFamily="34" charset="0"/>
                  <a:cs typeface="Calibri" panose="020F0502020204030204" pitchFamily="34" charset="0"/>
                </a:rPr>
                <a:t>Stage 5</a:t>
              </a:r>
            </a:p>
          </p:txBody>
        </p:sp>
        <p:sp>
          <p:nvSpPr>
            <p:cNvPr id="1065" name="Oval 1064">
              <a:extLst>
                <a:ext uri="{FF2B5EF4-FFF2-40B4-BE49-F238E27FC236}">
                  <a16:creationId xmlns:a16="http://schemas.microsoft.com/office/drawing/2014/main" id="{A19E01A1-3043-F979-134E-92D22EF89BDD}"/>
                </a:ext>
              </a:extLst>
            </p:cNvPr>
            <p:cNvSpPr/>
            <p:nvPr/>
          </p:nvSpPr>
          <p:spPr>
            <a:xfrm>
              <a:off x="4305216" y="3909654"/>
              <a:ext cx="1395872" cy="1382813"/>
            </a:xfrm>
            <a:prstGeom prst="ellipse">
              <a:avLst/>
            </a:prstGeom>
            <a:solidFill>
              <a:srgbClr val="00B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66" name="TextBox 1065">
              <a:extLst>
                <a:ext uri="{FF2B5EF4-FFF2-40B4-BE49-F238E27FC236}">
                  <a16:creationId xmlns:a16="http://schemas.microsoft.com/office/drawing/2014/main" id="{28B0B9F9-7CA3-09AC-6E72-8409E217AF59}"/>
                </a:ext>
              </a:extLst>
            </p:cNvPr>
            <p:cNvSpPr txBox="1"/>
            <p:nvPr/>
          </p:nvSpPr>
          <p:spPr>
            <a:xfrm>
              <a:off x="4397324" y="4301976"/>
              <a:ext cx="1232022" cy="613070"/>
            </a:xfrm>
            <a:prstGeom prst="rect">
              <a:avLst/>
            </a:prstGeom>
            <a:noFill/>
          </p:spPr>
          <p:txBody>
            <a:bodyPr wrap="none" rtlCol="0">
              <a:spAutoFit/>
            </a:bodyPr>
            <a:lstStyle/>
            <a:p>
              <a:pPr algn="ctr"/>
              <a:r>
                <a:rPr lang="en-GB" sz="1300" dirty="0">
                  <a:latin typeface="Calibri" panose="020F0502020204030204" pitchFamily="34" charset="0"/>
                  <a:ea typeface="Calibri" panose="020F0502020204030204" pitchFamily="34" charset="0"/>
                  <a:cs typeface="Calibri" panose="020F0502020204030204" pitchFamily="34" charset="0"/>
                </a:rPr>
                <a:t>Community</a:t>
              </a:r>
            </a:p>
            <a:p>
              <a:pPr algn="ctr"/>
              <a:r>
                <a:rPr lang="en-GB" sz="1300" dirty="0">
                  <a:latin typeface="Calibri" panose="020F0502020204030204" pitchFamily="34" charset="0"/>
                  <a:ea typeface="Calibri" panose="020F0502020204030204" pitchFamily="34" charset="0"/>
                  <a:cs typeface="Calibri" panose="020F0502020204030204" pitchFamily="34" charset="0"/>
                </a:rPr>
                <a:t>Comments</a:t>
              </a:r>
            </a:p>
          </p:txBody>
        </p:sp>
        <p:cxnSp>
          <p:nvCxnSpPr>
            <p:cNvPr id="1067" name="Straight Arrow Connector 1066">
              <a:extLst>
                <a:ext uri="{FF2B5EF4-FFF2-40B4-BE49-F238E27FC236}">
                  <a16:creationId xmlns:a16="http://schemas.microsoft.com/office/drawing/2014/main" id="{5A4819CF-CF44-E3AD-FCD9-1FC8BC6D5B44}"/>
                </a:ext>
              </a:extLst>
            </p:cNvPr>
            <p:cNvCxnSpPr>
              <a:endCxn id="1065" idx="1"/>
            </p:cNvCxnSpPr>
            <p:nvPr/>
          </p:nvCxnSpPr>
          <p:spPr>
            <a:xfrm>
              <a:off x="4159848" y="3661790"/>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68" name="Straight Arrow Connector 1067">
              <a:extLst>
                <a:ext uri="{FF2B5EF4-FFF2-40B4-BE49-F238E27FC236}">
                  <a16:creationId xmlns:a16="http://schemas.microsoft.com/office/drawing/2014/main" id="{4BC58454-D383-1E7D-2B43-A0D38E70C7EE}"/>
                </a:ext>
              </a:extLst>
            </p:cNvPr>
            <p:cNvCxnSpPr>
              <a:cxnSpLocks/>
            </p:cNvCxnSpPr>
            <p:nvPr/>
          </p:nvCxnSpPr>
          <p:spPr>
            <a:xfrm flipH="1">
              <a:off x="5484968" y="3698768"/>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69" name="Straight Arrow Connector 1068">
              <a:extLst>
                <a:ext uri="{FF2B5EF4-FFF2-40B4-BE49-F238E27FC236}">
                  <a16:creationId xmlns:a16="http://schemas.microsoft.com/office/drawing/2014/main" id="{110651A7-1B9A-A4B4-D436-545FBBC66821}"/>
                </a:ext>
              </a:extLst>
            </p:cNvPr>
            <p:cNvCxnSpPr>
              <a:cxnSpLocks/>
              <a:endCxn id="1065" idx="3"/>
            </p:cNvCxnSpPr>
            <p:nvPr/>
          </p:nvCxnSpPr>
          <p:spPr>
            <a:xfrm flipV="1">
              <a:off x="4127451" y="5089960"/>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70" name="Straight Arrow Connector 1069">
              <a:extLst>
                <a:ext uri="{FF2B5EF4-FFF2-40B4-BE49-F238E27FC236}">
                  <a16:creationId xmlns:a16="http://schemas.microsoft.com/office/drawing/2014/main" id="{DD96F630-03A9-183A-8979-3C68AC69E010}"/>
                </a:ext>
              </a:extLst>
            </p:cNvPr>
            <p:cNvCxnSpPr>
              <a:stCxn id="1065" idx="5"/>
            </p:cNvCxnSpPr>
            <p:nvPr/>
          </p:nvCxnSpPr>
          <p:spPr>
            <a:xfrm>
              <a:off x="5496667" y="5089960"/>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071" name="Left Brace 1070">
              <a:extLst>
                <a:ext uri="{FF2B5EF4-FFF2-40B4-BE49-F238E27FC236}">
                  <a16:creationId xmlns:a16="http://schemas.microsoft.com/office/drawing/2014/main" id="{8F6EC2D9-125C-C04E-3CAE-9EDDD2D18B64}"/>
                </a:ext>
              </a:extLst>
            </p:cNvPr>
            <p:cNvSpPr/>
            <p:nvPr/>
          </p:nvSpPr>
          <p:spPr>
            <a:xfrm rot="16200000">
              <a:off x="2641841" y="5462637"/>
              <a:ext cx="27181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00">
                <a:latin typeface="Calibri" panose="020F0502020204030204" pitchFamily="34" charset="0"/>
                <a:ea typeface="Calibri" panose="020F0502020204030204" pitchFamily="34" charset="0"/>
                <a:cs typeface="Calibri" panose="020F0502020204030204" pitchFamily="34" charset="0"/>
              </a:endParaRPr>
            </a:p>
          </p:txBody>
        </p:sp>
        <p:sp>
          <p:nvSpPr>
            <p:cNvPr id="1072" name="TextBox 1071">
              <a:extLst>
                <a:ext uri="{FF2B5EF4-FFF2-40B4-BE49-F238E27FC236}">
                  <a16:creationId xmlns:a16="http://schemas.microsoft.com/office/drawing/2014/main" id="{B330DC3F-9416-3394-DFFF-A80BC4436FD9}"/>
                </a:ext>
              </a:extLst>
            </p:cNvPr>
            <p:cNvSpPr txBox="1"/>
            <p:nvPr/>
          </p:nvSpPr>
          <p:spPr>
            <a:xfrm>
              <a:off x="1811609" y="6184494"/>
              <a:ext cx="2007672" cy="364010"/>
            </a:xfrm>
            <a:prstGeom prst="rect">
              <a:avLst/>
            </a:prstGeom>
            <a:noFill/>
          </p:spPr>
          <p:txBody>
            <a:bodyPr wrap="square" rtlCol="0">
              <a:spAutoFit/>
            </a:bodyPr>
            <a:lstStyle/>
            <a:p>
              <a:pPr algn="ctr"/>
              <a:r>
                <a:rPr lang="en-GB" sz="1300">
                  <a:latin typeface="Calibri" panose="020F0502020204030204" pitchFamily="34" charset="0"/>
                  <a:ea typeface="Calibri" panose="020F0502020204030204" pitchFamily="34" charset="0"/>
                  <a:cs typeface="Calibri" panose="020F0502020204030204" pitchFamily="34" charset="0"/>
                </a:rPr>
                <a:t>Principal Members</a:t>
              </a:r>
            </a:p>
          </p:txBody>
        </p:sp>
        <p:sp>
          <p:nvSpPr>
            <p:cNvPr id="1073" name="Left Brace 1072">
              <a:extLst>
                <a:ext uri="{FF2B5EF4-FFF2-40B4-BE49-F238E27FC236}">
                  <a16:creationId xmlns:a16="http://schemas.microsoft.com/office/drawing/2014/main" id="{2A8D1770-7805-2876-F5DE-474B4FBB7D86}"/>
                </a:ext>
              </a:extLst>
            </p:cNvPr>
            <p:cNvSpPr/>
            <p:nvPr/>
          </p:nvSpPr>
          <p:spPr>
            <a:xfrm rot="16200000">
              <a:off x="4934712" y="5473781"/>
              <a:ext cx="27181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00">
                <a:latin typeface="Calibri" panose="020F0502020204030204" pitchFamily="34" charset="0"/>
                <a:ea typeface="Calibri" panose="020F0502020204030204" pitchFamily="34" charset="0"/>
                <a:cs typeface="Calibri" panose="020F0502020204030204" pitchFamily="34" charset="0"/>
              </a:endParaRPr>
            </a:p>
          </p:txBody>
        </p:sp>
        <p:sp>
          <p:nvSpPr>
            <p:cNvPr id="1074" name="TextBox 1073">
              <a:extLst>
                <a:ext uri="{FF2B5EF4-FFF2-40B4-BE49-F238E27FC236}">
                  <a16:creationId xmlns:a16="http://schemas.microsoft.com/office/drawing/2014/main" id="{B15AED87-FD22-DDAE-2848-19E03A489222}"/>
                </a:ext>
              </a:extLst>
            </p:cNvPr>
            <p:cNvSpPr txBox="1"/>
            <p:nvPr/>
          </p:nvSpPr>
          <p:spPr>
            <a:xfrm>
              <a:off x="4875096" y="6185480"/>
              <a:ext cx="452877" cy="364010"/>
            </a:xfrm>
            <a:prstGeom prst="rect">
              <a:avLst/>
            </a:prstGeom>
            <a:noFill/>
          </p:spPr>
          <p:txBody>
            <a:bodyPr wrap="none" rtlCol="0">
              <a:spAutoFit/>
            </a:bodyPr>
            <a:lstStyle/>
            <a:p>
              <a:pPr algn="ctr"/>
              <a:r>
                <a:rPr lang="en-GB" sz="1300">
                  <a:latin typeface="Calibri" panose="020F0502020204030204" pitchFamily="34" charset="0"/>
                  <a:ea typeface="Calibri" panose="020F0502020204030204" pitchFamily="34" charset="0"/>
                  <a:cs typeface="Calibri" panose="020F0502020204030204" pitchFamily="34" charset="0"/>
                </a:rPr>
                <a:t>All</a:t>
              </a:r>
            </a:p>
          </p:txBody>
        </p:sp>
        <p:sp>
          <p:nvSpPr>
            <p:cNvPr id="1075" name="TextBox 1074">
              <a:extLst>
                <a:ext uri="{FF2B5EF4-FFF2-40B4-BE49-F238E27FC236}">
                  <a16:creationId xmlns:a16="http://schemas.microsoft.com/office/drawing/2014/main" id="{8777D9B8-1779-2834-E11A-9A86D86CD859}"/>
                </a:ext>
              </a:extLst>
            </p:cNvPr>
            <p:cNvSpPr txBox="1"/>
            <p:nvPr/>
          </p:nvSpPr>
          <p:spPr>
            <a:xfrm>
              <a:off x="4647436" y="5715573"/>
              <a:ext cx="860387" cy="364010"/>
            </a:xfrm>
            <a:prstGeom prst="rect">
              <a:avLst/>
            </a:prstGeom>
            <a:noFill/>
          </p:spPr>
          <p:txBody>
            <a:bodyPr wrap="none" rtlCol="0">
              <a:spAutoFit/>
            </a:bodyPr>
            <a:lstStyle/>
            <a:p>
              <a:r>
                <a:rPr lang="en-GB" sz="1300" dirty="0">
                  <a:latin typeface="Calibri" panose="020F0502020204030204" pitchFamily="34" charset="0"/>
                  <a:ea typeface="Calibri" panose="020F0502020204030204" pitchFamily="34" charset="0"/>
                  <a:cs typeface="Calibri" panose="020F0502020204030204" pitchFamily="34" charset="0"/>
                </a:rPr>
                <a:t>Stage 6</a:t>
              </a:r>
            </a:p>
          </p:txBody>
        </p:sp>
        <p:sp>
          <p:nvSpPr>
            <p:cNvPr id="1076" name="Oval 1075">
              <a:extLst>
                <a:ext uri="{FF2B5EF4-FFF2-40B4-BE49-F238E27FC236}">
                  <a16:creationId xmlns:a16="http://schemas.microsoft.com/office/drawing/2014/main" id="{6E6ED28E-F0EB-8631-9B57-5026D0C72CC4}"/>
                </a:ext>
              </a:extLst>
            </p:cNvPr>
            <p:cNvSpPr/>
            <p:nvPr/>
          </p:nvSpPr>
          <p:spPr>
            <a:xfrm>
              <a:off x="4296087" y="1827722"/>
              <a:ext cx="1395872" cy="1382813"/>
            </a:xfrm>
            <a:prstGeom prst="ellipse">
              <a:avLst/>
            </a:prstGeom>
            <a:solidFill>
              <a:srgbClr val="8BF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Use Cases</a:t>
              </a:r>
            </a:p>
          </p:txBody>
        </p:sp>
        <p:sp>
          <p:nvSpPr>
            <p:cNvPr id="1077" name="Oval 1076">
              <a:extLst>
                <a:ext uri="{FF2B5EF4-FFF2-40B4-BE49-F238E27FC236}">
                  <a16:creationId xmlns:a16="http://schemas.microsoft.com/office/drawing/2014/main" id="{2D83030C-93E8-74DC-B634-4EC953DB1996}"/>
                </a:ext>
              </a:extLst>
            </p:cNvPr>
            <p:cNvSpPr/>
            <p:nvPr/>
          </p:nvSpPr>
          <p:spPr>
            <a:xfrm>
              <a:off x="6524649" y="1830785"/>
              <a:ext cx="1395872" cy="1382813"/>
            </a:xfrm>
            <a:prstGeom prst="ellipse">
              <a:avLst/>
            </a:prstGeom>
            <a:solidFill>
              <a:srgbClr val="57FF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78" name="Oval 1077">
              <a:extLst>
                <a:ext uri="{FF2B5EF4-FFF2-40B4-BE49-F238E27FC236}">
                  <a16:creationId xmlns:a16="http://schemas.microsoft.com/office/drawing/2014/main" id="{A59B4F0E-DF17-A81F-9BA3-D3861718E6AA}"/>
                </a:ext>
              </a:extLst>
            </p:cNvPr>
            <p:cNvSpPr/>
            <p:nvPr/>
          </p:nvSpPr>
          <p:spPr>
            <a:xfrm>
              <a:off x="8753213" y="1834358"/>
              <a:ext cx="1395872" cy="1382813"/>
            </a:xfrm>
            <a:prstGeom prst="ellipse">
              <a:avLst/>
            </a:prstGeom>
            <a:solidFill>
              <a:srgbClr val="21FF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79" name="TextBox 1078">
              <a:extLst>
                <a:ext uri="{FF2B5EF4-FFF2-40B4-BE49-F238E27FC236}">
                  <a16:creationId xmlns:a16="http://schemas.microsoft.com/office/drawing/2014/main" id="{3CC20D47-E165-F64D-34A0-7CE80B9E58EA}"/>
                </a:ext>
              </a:extLst>
            </p:cNvPr>
            <p:cNvSpPr txBox="1"/>
            <p:nvPr/>
          </p:nvSpPr>
          <p:spPr>
            <a:xfrm>
              <a:off x="6525161" y="2205642"/>
              <a:ext cx="1434599" cy="613070"/>
            </a:xfrm>
            <a:prstGeom prst="rect">
              <a:avLst/>
            </a:prstGeom>
            <a:noFill/>
          </p:spPr>
          <p:txBody>
            <a:bodyPr wrap="none" rtlCol="0">
              <a:spAutoFit/>
            </a:bodyPr>
            <a:lstStyle/>
            <a:p>
              <a:pPr algn="ctr"/>
              <a:r>
                <a:rPr lang="en-GB" sz="1300" dirty="0">
                  <a:latin typeface="Calibri" panose="020F0502020204030204" pitchFamily="34" charset="0"/>
                  <a:ea typeface="Calibri" panose="020F0502020204030204" pitchFamily="34" charset="0"/>
                  <a:cs typeface="Calibri" panose="020F0502020204030204" pitchFamily="34" charset="0"/>
                </a:rPr>
                <a:t>Functional</a:t>
              </a:r>
            </a:p>
            <a:p>
              <a:pPr algn="ctr"/>
              <a:r>
                <a:rPr lang="en-GB" sz="1300" dirty="0">
                  <a:latin typeface="Calibri" panose="020F0502020204030204" pitchFamily="34" charset="0"/>
                  <a:ea typeface="Calibri" panose="020F0502020204030204" pitchFamily="34" charset="0"/>
                  <a:cs typeface="Calibri" panose="020F0502020204030204" pitchFamily="34" charset="0"/>
                </a:rPr>
                <a:t>Requirements</a:t>
              </a:r>
            </a:p>
          </p:txBody>
        </p:sp>
        <p:sp>
          <p:nvSpPr>
            <p:cNvPr id="1080" name="TextBox 1079">
              <a:extLst>
                <a:ext uri="{FF2B5EF4-FFF2-40B4-BE49-F238E27FC236}">
                  <a16:creationId xmlns:a16="http://schemas.microsoft.com/office/drawing/2014/main" id="{71A4E5E8-6276-3663-0837-F5C3D9406AD6}"/>
                </a:ext>
              </a:extLst>
            </p:cNvPr>
            <p:cNvSpPr txBox="1"/>
            <p:nvPr/>
          </p:nvSpPr>
          <p:spPr>
            <a:xfrm>
              <a:off x="8694974" y="2214683"/>
              <a:ext cx="1434599" cy="613070"/>
            </a:xfrm>
            <a:prstGeom prst="rect">
              <a:avLst/>
            </a:prstGeom>
            <a:noFill/>
          </p:spPr>
          <p:txBody>
            <a:bodyPr wrap="none" rtlCol="0">
              <a:spAutoFit/>
            </a:bodyPr>
            <a:lstStyle/>
            <a:p>
              <a:pPr algn="ctr"/>
              <a:r>
                <a:rPr lang="en-GB" sz="1300" dirty="0">
                  <a:latin typeface="Calibri" panose="020F0502020204030204" pitchFamily="34" charset="0"/>
                  <a:ea typeface="Calibri" panose="020F0502020204030204" pitchFamily="34" charset="0"/>
                  <a:cs typeface="Calibri" panose="020F0502020204030204" pitchFamily="34" charset="0"/>
                </a:rPr>
                <a:t>Commercial</a:t>
              </a:r>
            </a:p>
            <a:p>
              <a:pPr algn="ctr"/>
              <a:r>
                <a:rPr lang="en-GB" sz="1300" dirty="0">
                  <a:latin typeface="Calibri" panose="020F0502020204030204" pitchFamily="34" charset="0"/>
                  <a:ea typeface="Calibri" panose="020F0502020204030204" pitchFamily="34" charset="0"/>
                  <a:cs typeface="Calibri" panose="020F0502020204030204" pitchFamily="34" charset="0"/>
                </a:rPr>
                <a:t>Requirements</a:t>
              </a:r>
            </a:p>
          </p:txBody>
        </p:sp>
        <p:cxnSp>
          <p:nvCxnSpPr>
            <p:cNvPr id="1081" name="Straight Arrow Connector 1080">
              <a:extLst>
                <a:ext uri="{FF2B5EF4-FFF2-40B4-BE49-F238E27FC236}">
                  <a16:creationId xmlns:a16="http://schemas.microsoft.com/office/drawing/2014/main" id="{3A3FDCDF-5AB5-0554-A5C1-6718AEC70175}"/>
                </a:ext>
              </a:extLst>
            </p:cNvPr>
            <p:cNvCxnSpPr>
              <a:endCxn id="1047" idx="1"/>
            </p:cNvCxnSpPr>
            <p:nvPr/>
          </p:nvCxnSpPr>
          <p:spPr>
            <a:xfrm>
              <a:off x="1922158" y="1584000"/>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82" name="Straight Arrow Connector 1081">
              <a:extLst>
                <a:ext uri="{FF2B5EF4-FFF2-40B4-BE49-F238E27FC236}">
                  <a16:creationId xmlns:a16="http://schemas.microsoft.com/office/drawing/2014/main" id="{DBDF8EA3-44D4-6074-0C94-5F543D5B332B}"/>
                </a:ext>
              </a:extLst>
            </p:cNvPr>
            <p:cNvCxnSpPr>
              <a:cxnSpLocks/>
            </p:cNvCxnSpPr>
            <p:nvPr/>
          </p:nvCxnSpPr>
          <p:spPr>
            <a:xfrm flipH="1">
              <a:off x="3247277" y="1620977"/>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83" name="Straight Arrow Connector 1082">
              <a:extLst>
                <a:ext uri="{FF2B5EF4-FFF2-40B4-BE49-F238E27FC236}">
                  <a16:creationId xmlns:a16="http://schemas.microsoft.com/office/drawing/2014/main" id="{82750925-72EA-8BF9-C9BD-FE7EE103AA93}"/>
                </a:ext>
              </a:extLst>
            </p:cNvPr>
            <p:cNvCxnSpPr>
              <a:cxnSpLocks/>
              <a:endCxn id="1047" idx="3"/>
            </p:cNvCxnSpPr>
            <p:nvPr/>
          </p:nvCxnSpPr>
          <p:spPr>
            <a:xfrm flipV="1">
              <a:off x="1889760" y="3012169"/>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84" name="Straight Arrow Connector 1083">
              <a:extLst>
                <a:ext uri="{FF2B5EF4-FFF2-40B4-BE49-F238E27FC236}">
                  <a16:creationId xmlns:a16="http://schemas.microsoft.com/office/drawing/2014/main" id="{BE198507-D9C1-6BBD-EFD2-C10158F93741}"/>
                </a:ext>
              </a:extLst>
            </p:cNvPr>
            <p:cNvCxnSpPr>
              <a:stCxn id="1047" idx="5"/>
            </p:cNvCxnSpPr>
            <p:nvPr/>
          </p:nvCxnSpPr>
          <p:spPr>
            <a:xfrm>
              <a:off x="3258976" y="3012169"/>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085" name="Left Brace 1084">
              <a:extLst>
                <a:ext uri="{FF2B5EF4-FFF2-40B4-BE49-F238E27FC236}">
                  <a16:creationId xmlns:a16="http://schemas.microsoft.com/office/drawing/2014/main" id="{34055675-3796-B907-E017-3AF24D0DBA53}"/>
                </a:ext>
              </a:extLst>
            </p:cNvPr>
            <p:cNvSpPr/>
            <p:nvPr/>
          </p:nvSpPr>
          <p:spPr>
            <a:xfrm rot="16200000" flipH="1">
              <a:off x="4798747" y="-1808470"/>
              <a:ext cx="305698" cy="5852997"/>
            </a:xfrm>
            <a:prstGeom prst="leftBrace">
              <a:avLst>
                <a:gd name="adj1" fmla="val 0"/>
                <a:gd name="adj2" fmla="val 5218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00">
                <a:latin typeface="Calibri" panose="020F0502020204030204" pitchFamily="34" charset="0"/>
                <a:ea typeface="Calibri" panose="020F0502020204030204" pitchFamily="34" charset="0"/>
                <a:cs typeface="Calibri" panose="020F0502020204030204" pitchFamily="34" charset="0"/>
              </a:endParaRPr>
            </a:p>
          </p:txBody>
        </p:sp>
        <p:sp>
          <p:nvSpPr>
            <p:cNvPr id="1086" name="Left Brace 1085">
              <a:extLst>
                <a:ext uri="{FF2B5EF4-FFF2-40B4-BE49-F238E27FC236}">
                  <a16:creationId xmlns:a16="http://schemas.microsoft.com/office/drawing/2014/main" id="{8B000C24-D94C-D25C-788E-94E0547C5195}"/>
                </a:ext>
              </a:extLst>
            </p:cNvPr>
            <p:cNvSpPr/>
            <p:nvPr/>
          </p:nvSpPr>
          <p:spPr>
            <a:xfrm rot="16200000" flipH="1">
              <a:off x="9290286" y="422212"/>
              <a:ext cx="32137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00">
                <a:latin typeface="Calibri" panose="020F0502020204030204" pitchFamily="34" charset="0"/>
                <a:ea typeface="Calibri" panose="020F0502020204030204" pitchFamily="34" charset="0"/>
                <a:cs typeface="Calibri" panose="020F0502020204030204" pitchFamily="34" charset="0"/>
              </a:endParaRPr>
            </a:p>
          </p:txBody>
        </p:sp>
        <p:sp>
          <p:nvSpPr>
            <p:cNvPr id="1087" name="TextBox 1086">
              <a:extLst>
                <a:ext uri="{FF2B5EF4-FFF2-40B4-BE49-F238E27FC236}">
                  <a16:creationId xmlns:a16="http://schemas.microsoft.com/office/drawing/2014/main" id="{3C7C5115-119A-0163-E835-D7DB2C0FB985}"/>
                </a:ext>
              </a:extLst>
            </p:cNvPr>
            <p:cNvSpPr txBox="1"/>
            <p:nvPr/>
          </p:nvSpPr>
          <p:spPr>
            <a:xfrm>
              <a:off x="2197053" y="1084231"/>
              <a:ext cx="860387" cy="364010"/>
            </a:xfrm>
            <a:prstGeom prst="rect">
              <a:avLst/>
            </a:prstGeom>
            <a:noFill/>
          </p:spPr>
          <p:txBody>
            <a:bodyPr wrap="none" rtlCol="0">
              <a:spAutoFit/>
            </a:bodyPr>
            <a:lstStyle/>
            <a:p>
              <a:r>
                <a:rPr lang="en-GB" sz="1300">
                  <a:latin typeface="Calibri" panose="020F0502020204030204" pitchFamily="34" charset="0"/>
                  <a:ea typeface="Calibri" panose="020F0502020204030204" pitchFamily="34" charset="0"/>
                  <a:cs typeface="Calibri" panose="020F0502020204030204" pitchFamily="34" charset="0"/>
                </a:rPr>
                <a:t>Stage 0</a:t>
              </a:r>
            </a:p>
          </p:txBody>
        </p:sp>
        <p:sp>
          <p:nvSpPr>
            <p:cNvPr id="1088" name="TextBox 1087">
              <a:extLst>
                <a:ext uri="{FF2B5EF4-FFF2-40B4-BE49-F238E27FC236}">
                  <a16:creationId xmlns:a16="http://schemas.microsoft.com/office/drawing/2014/main" id="{A7DFA8EF-405D-D769-FB46-19D72909795F}"/>
                </a:ext>
              </a:extLst>
            </p:cNvPr>
            <p:cNvSpPr txBox="1"/>
            <p:nvPr/>
          </p:nvSpPr>
          <p:spPr>
            <a:xfrm>
              <a:off x="4577943" y="1084231"/>
              <a:ext cx="860387" cy="364010"/>
            </a:xfrm>
            <a:prstGeom prst="rect">
              <a:avLst/>
            </a:prstGeom>
            <a:noFill/>
          </p:spPr>
          <p:txBody>
            <a:bodyPr wrap="none" rtlCol="0">
              <a:spAutoFit/>
            </a:bodyPr>
            <a:lstStyle/>
            <a:p>
              <a:r>
                <a:rPr lang="en-GB" sz="1300">
                  <a:latin typeface="Calibri" panose="020F0502020204030204" pitchFamily="34" charset="0"/>
                  <a:ea typeface="Calibri" panose="020F0502020204030204" pitchFamily="34" charset="0"/>
                  <a:cs typeface="Calibri" panose="020F0502020204030204" pitchFamily="34" charset="0"/>
                </a:rPr>
                <a:t>Stage 1</a:t>
              </a:r>
            </a:p>
          </p:txBody>
        </p:sp>
        <p:sp>
          <p:nvSpPr>
            <p:cNvPr id="1089" name="TextBox 1088">
              <a:extLst>
                <a:ext uri="{FF2B5EF4-FFF2-40B4-BE49-F238E27FC236}">
                  <a16:creationId xmlns:a16="http://schemas.microsoft.com/office/drawing/2014/main" id="{1802E2CE-7A41-F3E4-CB1E-310DA0333A54}"/>
                </a:ext>
              </a:extLst>
            </p:cNvPr>
            <p:cNvSpPr txBox="1"/>
            <p:nvPr/>
          </p:nvSpPr>
          <p:spPr>
            <a:xfrm>
              <a:off x="6786423" y="1084231"/>
              <a:ext cx="867610" cy="364010"/>
            </a:xfrm>
            <a:prstGeom prst="rect">
              <a:avLst/>
            </a:prstGeom>
            <a:noFill/>
          </p:spPr>
          <p:txBody>
            <a:bodyPr wrap="square" rtlCol="0">
              <a:spAutoFit/>
            </a:bodyPr>
            <a:lstStyle/>
            <a:p>
              <a:r>
                <a:rPr lang="en-GB" sz="1300">
                  <a:latin typeface="Calibri" panose="020F0502020204030204" pitchFamily="34" charset="0"/>
                  <a:ea typeface="Calibri" panose="020F0502020204030204" pitchFamily="34" charset="0"/>
                  <a:cs typeface="Calibri" panose="020F0502020204030204" pitchFamily="34" charset="0"/>
                </a:rPr>
                <a:t>Stage 2</a:t>
              </a:r>
            </a:p>
          </p:txBody>
        </p:sp>
        <p:sp>
          <p:nvSpPr>
            <p:cNvPr id="1090" name="TextBox 1089">
              <a:extLst>
                <a:ext uri="{FF2B5EF4-FFF2-40B4-BE49-F238E27FC236}">
                  <a16:creationId xmlns:a16="http://schemas.microsoft.com/office/drawing/2014/main" id="{3DDEF5CA-93A8-4681-64B3-183A971DDD4C}"/>
                </a:ext>
              </a:extLst>
            </p:cNvPr>
            <p:cNvSpPr txBox="1"/>
            <p:nvPr/>
          </p:nvSpPr>
          <p:spPr>
            <a:xfrm>
              <a:off x="8941319" y="1118028"/>
              <a:ext cx="860387" cy="364010"/>
            </a:xfrm>
            <a:prstGeom prst="rect">
              <a:avLst/>
            </a:prstGeom>
            <a:noFill/>
          </p:spPr>
          <p:txBody>
            <a:bodyPr wrap="none" rtlCol="0">
              <a:spAutoFit/>
            </a:bodyPr>
            <a:lstStyle/>
            <a:p>
              <a:r>
                <a:rPr lang="en-GB" sz="1300">
                  <a:latin typeface="Calibri" panose="020F0502020204030204" pitchFamily="34" charset="0"/>
                  <a:ea typeface="Calibri" panose="020F0502020204030204" pitchFamily="34" charset="0"/>
                  <a:cs typeface="Calibri" panose="020F0502020204030204" pitchFamily="34" charset="0"/>
                </a:rPr>
                <a:t>Stage 3</a:t>
              </a:r>
            </a:p>
          </p:txBody>
        </p:sp>
        <p:cxnSp>
          <p:nvCxnSpPr>
            <p:cNvPr id="1091" name="Straight Arrow Connector 1090">
              <a:extLst>
                <a:ext uri="{FF2B5EF4-FFF2-40B4-BE49-F238E27FC236}">
                  <a16:creationId xmlns:a16="http://schemas.microsoft.com/office/drawing/2014/main" id="{F40BDC4E-C429-432C-A10E-C319B5A1B8F9}"/>
                </a:ext>
              </a:extLst>
            </p:cNvPr>
            <p:cNvCxnSpPr>
              <a:stCxn id="1078" idx="4"/>
              <a:endCxn id="1048" idx="0"/>
            </p:cNvCxnSpPr>
            <p:nvPr/>
          </p:nvCxnSpPr>
          <p:spPr>
            <a:xfrm>
              <a:off x="9451149" y="3217171"/>
              <a:ext cx="7787" cy="696934"/>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092" name="TextBox 1091">
              <a:extLst>
                <a:ext uri="{FF2B5EF4-FFF2-40B4-BE49-F238E27FC236}">
                  <a16:creationId xmlns:a16="http://schemas.microsoft.com/office/drawing/2014/main" id="{08B0B76F-069A-B448-1CF6-DCF96A85A945}"/>
                </a:ext>
              </a:extLst>
            </p:cNvPr>
            <p:cNvSpPr txBox="1"/>
            <p:nvPr/>
          </p:nvSpPr>
          <p:spPr>
            <a:xfrm>
              <a:off x="8913954" y="5711586"/>
              <a:ext cx="860387" cy="364010"/>
            </a:xfrm>
            <a:prstGeom prst="rect">
              <a:avLst/>
            </a:prstGeom>
            <a:noFill/>
          </p:spPr>
          <p:txBody>
            <a:bodyPr wrap="none" rtlCol="0">
              <a:spAutoFit/>
            </a:bodyPr>
            <a:lstStyle/>
            <a:p>
              <a:r>
                <a:rPr lang="en-GB" sz="1300">
                  <a:latin typeface="Calibri" panose="020F0502020204030204" pitchFamily="34" charset="0"/>
                  <a:ea typeface="Calibri" panose="020F0502020204030204" pitchFamily="34" charset="0"/>
                  <a:cs typeface="Calibri" panose="020F0502020204030204" pitchFamily="34" charset="0"/>
                </a:rPr>
                <a:t>Stage 4</a:t>
              </a:r>
            </a:p>
          </p:txBody>
        </p:sp>
        <p:sp>
          <p:nvSpPr>
            <p:cNvPr id="1093" name="TextBox 1092">
              <a:extLst>
                <a:ext uri="{FF2B5EF4-FFF2-40B4-BE49-F238E27FC236}">
                  <a16:creationId xmlns:a16="http://schemas.microsoft.com/office/drawing/2014/main" id="{A77E7B4C-33ED-1040-FB52-F3D684E8B094}"/>
                </a:ext>
              </a:extLst>
            </p:cNvPr>
            <p:cNvSpPr txBox="1"/>
            <p:nvPr/>
          </p:nvSpPr>
          <p:spPr>
            <a:xfrm>
              <a:off x="2120206" y="2197054"/>
              <a:ext cx="1324645" cy="613070"/>
            </a:xfrm>
            <a:prstGeom prst="rect">
              <a:avLst/>
            </a:prstGeom>
            <a:noFill/>
          </p:spPr>
          <p:txBody>
            <a:bodyPr wrap="square" rtlCol="0">
              <a:spAutoFit/>
            </a:bodyPr>
            <a:lstStyle/>
            <a:p>
              <a:pPr algn="ctr"/>
              <a:r>
                <a:rPr lang="en-GB" sz="13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Interest</a:t>
              </a:r>
            </a:p>
            <a:p>
              <a:pPr algn="ctr"/>
              <a:r>
                <a:rPr lang="en-GB" sz="13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Collection</a:t>
              </a:r>
              <a:endParaRPr lang="en-GB" sz="1300" dirty="0">
                <a:latin typeface="Calibri" panose="020F0502020204030204" pitchFamily="34" charset="0"/>
                <a:ea typeface="Calibri" panose="020F0502020204030204" pitchFamily="34" charset="0"/>
                <a:cs typeface="Calibri" panose="020F0502020204030204" pitchFamily="34" charset="0"/>
              </a:endParaRPr>
            </a:p>
          </p:txBody>
        </p:sp>
        <p:cxnSp>
          <p:nvCxnSpPr>
            <p:cNvPr id="1094" name="Straight Arrow Connector 1093">
              <a:extLst>
                <a:ext uri="{FF2B5EF4-FFF2-40B4-BE49-F238E27FC236}">
                  <a16:creationId xmlns:a16="http://schemas.microsoft.com/office/drawing/2014/main" id="{084C2203-BCB2-697F-F90D-5FD7C40A5921}"/>
                </a:ext>
              </a:extLst>
            </p:cNvPr>
            <p:cNvCxnSpPr>
              <a:cxnSpLocks/>
            </p:cNvCxnSpPr>
            <p:nvPr/>
          </p:nvCxnSpPr>
          <p:spPr>
            <a:xfrm flipV="1">
              <a:off x="1066800" y="2517301"/>
              <a:ext cx="985520" cy="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95" name="Straight Arrow Connector 1094">
              <a:extLst>
                <a:ext uri="{FF2B5EF4-FFF2-40B4-BE49-F238E27FC236}">
                  <a16:creationId xmlns:a16="http://schemas.microsoft.com/office/drawing/2014/main" id="{3D47991D-AB15-9DE5-6706-123397A7CBDB}"/>
                </a:ext>
              </a:extLst>
            </p:cNvPr>
            <p:cNvCxnSpPr>
              <a:cxnSpLocks/>
            </p:cNvCxnSpPr>
            <p:nvPr/>
          </p:nvCxnSpPr>
          <p:spPr>
            <a:xfrm>
              <a:off x="5685954" y="2517187"/>
              <a:ext cx="851126" cy="11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96" name="Straight Arrow Connector 1095">
              <a:extLst>
                <a:ext uri="{FF2B5EF4-FFF2-40B4-BE49-F238E27FC236}">
                  <a16:creationId xmlns:a16="http://schemas.microsoft.com/office/drawing/2014/main" id="{3ED3E95B-7C6A-1807-79AB-85A3D8D57BAC}"/>
                </a:ext>
              </a:extLst>
            </p:cNvPr>
            <p:cNvCxnSpPr>
              <a:cxnSpLocks/>
            </p:cNvCxnSpPr>
            <p:nvPr/>
          </p:nvCxnSpPr>
          <p:spPr>
            <a:xfrm>
              <a:off x="7921154" y="2517187"/>
              <a:ext cx="851126" cy="11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97" name="Straight Arrow Connector 1096">
              <a:extLst>
                <a:ext uri="{FF2B5EF4-FFF2-40B4-BE49-F238E27FC236}">
                  <a16:creationId xmlns:a16="http://schemas.microsoft.com/office/drawing/2014/main" id="{AAC11EF8-BED1-F50D-3ED1-A80E65F6817F}"/>
                </a:ext>
              </a:extLst>
            </p:cNvPr>
            <p:cNvCxnSpPr>
              <a:cxnSpLocks/>
            </p:cNvCxnSpPr>
            <p:nvPr/>
          </p:nvCxnSpPr>
          <p:spPr>
            <a:xfrm>
              <a:off x="7910994" y="4610539"/>
              <a:ext cx="851126" cy="11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098" name="Straight Arrow Connector 1097">
              <a:extLst>
                <a:ext uri="{FF2B5EF4-FFF2-40B4-BE49-F238E27FC236}">
                  <a16:creationId xmlns:a16="http://schemas.microsoft.com/office/drawing/2014/main" id="{C47B5C83-ED42-FCCF-71F3-548291648F1D}"/>
                </a:ext>
              </a:extLst>
            </p:cNvPr>
            <p:cNvCxnSpPr>
              <a:cxnSpLocks/>
            </p:cNvCxnSpPr>
            <p:nvPr/>
          </p:nvCxnSpPr>
          <p:spPr>
            <a:xfrm>
              <a:off x="5685954" y="4610539"/>
              <a:ext cx="851126" cy="11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099" name="Straight Arrow Connector 1098">
              <a:extLst>
                <a:ext uri="{FF2B5EF4-FFF2-40B4-BE49-F238E27FC236}">
                  <a16:creationId xmlns:a16="http://schemas.microsoft.com/office/drawing/2014/main" id="{38FDAEB2-EC4A-D1F8-49B7-E1F9E586AE22}"/>
                </a:ext>
              </a:extLst>
            </p:cNvPr>
            <p:cNvCxnSpPr>
              <a:cxnSpLocks/>
              <a:stCxn id="1101" idx="6"/>
              <a:endCxn id="1065" idx="2"/>
            </p:cNvCxnSpPr>
            <p:nvPr/>
          </p:nvCxnSpPr>
          <p:spPr>
            <a:xfrm>
              <a:off x="3492779" y="4226999"/>
              <a:ext cx="812437" cy="37406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100" name="Straight Arrow Connector 1099">
              <a:extLst>
                <a:ext uri="{FF2B5EF4-FFF2-40B4-BE49-F238E27FC236}">
                  <a16:creationId xmlns:a16="http://schemas.microsoft.com/office/drawing/2014/main" id="{1C77B6D5-1D53-527D-41A0-2A800E0FFFD2}"/>
                </a:ext>
              </a:extLst>
            </p:cNvPr>
            <p:cNvCxnSpPr>
              <a:cxnSpLocks/>
            </p:cNvCxnSpPr>
            <p:nvPr/>
          </p:nvCxnSpPr>
          <p:spPr>
            <a:xfrm flipV="1">
              <a:off x="1066800" y="3573721"/>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101" name="Oval 1100">
              <a:extLst>
                <a:ext uri="{FF2B5EF4-FFF2-40B4-BE49-F238E27FC236}">
                  <a16:creationId xmlns:a16="http://schemas.microsoft.com/office/drawing/2014/main" id="{D5327949-9F38-AFE3-6228-37338A3739E5}"/>
                </a:ext>
              </a:extLst>
            </p:cNvPr>
            <p:cNvSpPr/>
            <p:nvPr/>
          </p:nvSpPr>
          <p:spPr>
            <a:xfrm>
              <a:off x="2096907" y="3924165"/>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02" name="TextBox 1101">
              <a:extLst>
                <a:ext uri="{FF2B5EF4-FFF2-40B4-BE49-F238E27FC236}">
                  <a16:creationId xmlns:a16="http://schemas.microsoft.com/office/drawing/2014/main" id="{A522A31B-FD09-94F2-C9A7-CBB69E4555F2}"/>
                </a:ext>
              </a:extLst>
            </p:cNvPr>
            <p:cNvSpPr txBox="1"/>
            <p:nvPr/>
          </p:nvSpPr>
          <p:spPr>
            <a:xfrm>
              <a:off x="2241549" y="3945969"/>
              <a:ext cx="1094617" cy="613070"/>
            </a:xfrm>
            <a:prstGeom prst="rect">
              <a:avLst/>
            </a:prstGeom>
            <a:noFill/>
          </p:spPr>
          <p:txBody>
            <a:bodyPr wrap="none" rtlCol="0">
              <a:spAutoFit/>
            </a:bodyPr>
            <a:lstStyle/>
            <a:p>
              <a:pPr algn="ctr"/>
              <a:r>
                <a:rPr lang="en-GB" sz="1300" dirty="0">
                  <a:solidFill>
                    <a:schemeClr val="bg1"/>
                  </a:solidFill>
                  <a:latin typeface="Calibri" panose="020F0502020204030204" pitchFamily="34" charset="0"/>
                  <a:ea typeface="Calibri" panose="020F0502020204030204" pitchFamily="34" charset="0"/>
                  <a:cs typeface="Calibri" panose="020F0502020204030204" pitchFamily="34" charset="0"/>
                </a:rPr>
                <a:t>Reference</a:t>
              </a:r>
            </a:p>
            <a:p>
              <a:pPr algn="ctr"/>
              <a:r>
                <a:rPr lang="en-GB" sz="1300" dirty="0">
                  <a:solidFill>
                    <a:schemeClr val="bg1"/>
                  </a:solidFill>
                  <a:latin typeface="Calibri" panose="020F0502020204030204" pitchFamily="34" charset="0"/>
                  <a:ea typeface="Calibri" panose="020F0502020204030204" pitchFamily="34" charset="0"/>
                  <a:cs typeface="Calibri" panose="020F0502020204030204" pitchFamily="34" charset="0"/>
                </a:rPr>
                <a:t>Software</a:t>
              </a:r>
            </a:p>
          </p:txBody>
        </p:sp>
        <p:cxnSp>
          <p:nvCxnSpPr>
            <p:cNvPr id="1103" name="Straight Arrow Connector 1102">
              <a:extLst>
                <a:ext uri="{FF2B5EF4-FFF2-40B4-BE49-F238E27FC236}">
                  <a16:creationId xmlns:a16="http://schemas.microsoft.com/office/drawing/2014/main" id="{01C0E99F-1046-50A4-F440-0D79220F1FBF}"/>
                </a:ext>
              </a:extLst>
            </p:cNvPr>
            <p:cNvCxnSpPr>
              <a:cxnSpLocks/>
            </p:cNvCxnSpPr>
            <p:nvPr/>
          </p:nvCxnSpPr>
          <p:spPr>
            <a:xfrm flipV="1">
              <a:off x="1085850" y="4192846"/>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104" name="Straight Arrow Connector 1103">
              <a:extLst>
                <a:ext uri="{FF2B5EF4-FFF2-40B4-BE49-F238E27FC236}">
                  <a16:creationId xmlns:a16="http://schemas.microsoft.com/office/drawing/2014/main" id="{7E1924A5-1F87-BEFA-879B-D2BB2AFE42CF}"/>
                </a:ext>
              </a:extLst>
            </p:cNvPr>
            <p:cNvCxnSpPr>
              <a:cxnSpLocks/>
              <a:stCxn id="1051" idx="6"/>
              <a:endCxn id="1065" idx="2"/>
            </p:cNvCxnSpPr>
            <p:nvPr/>
          </p:nvCxnSpPr>
          <p:spPr>
            <a:xfrm>
              <a:off x="3473729" y="3607874"/>
              <a:ext cx="831487" cy="993187"/>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105" name="TextBox 1104">
              <a:extLst>
                <a:ext uri="{FF2B5EF4-FFF2-40B4-BE49-F238E27FC236}">
                  <a16:creationId xmlns:a16="http://schemas.microsoft.com/office/drawing/2014/main" id="{203F25EA-9652-FF67-1724-FC65DF636797}"/>
                </a:ext>
              </a:extLst>
            </p:cNvPr>
            <p:cNvSpPr txBox="1"/>
            <p:nvPr/>
          </p:nvSpPr>
          <p:spPr>
            <a:xfrm>
              <a:off x="2260600" y="4681981"/>
              <a:ext cx="1094617" cy="613070"/>
            </a:xfrm>
            <a:prstGeom prst="rect">
              <a:avLst/>
            </a:prstGeom>
            <a:noFill/>
          </p:spPr>
          <p:txBody>
            <a:bodyPr wrap="none" rtlCol="0">
              <a:spAutoFit/>
            </a:bodyPr>
            <a:lstStyle/>
            <a:p>
              <a:pPr algn="ctr"/>
              <a:r>
                <a:rPr lang="en-GB" sz="1300" dirty="0">
                  <a:solidFill>
                    <a:schemeClr val="bg1"/>
                  </a:solidFill>
                  <a:latin typeface="Calibri" panose="020F0502020204030204" pitchFamily="34" charset="0"/>
                  <a:ea typeface="Calibri" panose="020F0502020204030204" pitchFamily="34" charset="0"/>
                  <a:cs typeface="Calibri" panose="020F0502020204030204" pitchFamily="34" charset="0"/>
                </a:rPr>
                <a:t>Reference</a:t>
              </a:r>
            </a:p>
            <a:p>
              <a:pPr algn="ctr"/>
              <a:r>
                <a:rPr lang="en-GB" sz="1300" dirty="0">
                  <a:solidFill>
                    <a:schemeClr val="bg1"/>
                  </a:solidFill>
                  <a:latin typeface="Calibri" panose="020F0502020204030204" pitchFamily="34" charset="0"/>
                  <a:ea typeface="Calibri" panose="020F0502020204030204" pitchFamily="34" charset="0"/>
                  <a:cs typeface="Calibri" panose="020F0502020204030204" pitchFamily="34" charset="0"/>
                </a:rPr>
                <a:t>Software</a:t>
              </a:r>
            </a:p>
          </p:txBody>
        </p:sp>
        <p:sp>
          <p:nvSpPr>
            <p:cNvPr id="1106" name="Oval 1105">
              <a:extLst>
                <a:ext uri="{FF2B5EF4-FFF2-40B4-BE49-F238E27FC236}">
                  <a16:creationId xmlns:a16="http://schemas.microsoft.com/office/drawing/2014/main" id="{00866F7C-46E8-2960-FFA5-5925AF02335C}"/>
                </a:ext>
              </a:extLst>
            </p:cNvPr>
            <p:cNvSpPr/>
            <p:nvPr/>
          </p:nvSpPr>
          <p:spPr>
            <a:xfrm>
              <a:off x="2105971" y="4540512"/>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07" name="TextBox 1106">
              <a:extLst>
                <a:ext uri="{FF2B5EF4-FFF2-40B4-BE49-F238E27FC236}">
                  <a16:creationId xmlns:a16="http://schemas.microsoft.com/office/drawing/2014/main" id="{A58FCA41-FEFD-61F0-40E1-0BC2522AE33A}"/>
                </a:ext>
              </a:extLst>
            </p:cNvPr>
            <p:cNvSpPr txBox="1"/>
            <p:nvPr/>
          </p:nvSpPr>
          <p:spPr>
            <a:xfrm>
              <a:off x="2079240" y="4567958"/>
              <a:ext cx="1437359" cy="613070"/>
            </a:xfrm>
            <a:prstGeom prst="rect">
              <a:avLst/>
            </a:prstGeom>
            <a:noFill/>
          </p:spPr>
          <p:txBody>
            <a:bodyPr wrap="none" rtlCol="0">
              <a:spAutoFit/>
            </a:bodyPr>
            <a:lstStyle/>
            <a:p>
              <a:pPr algn="ctr"/>
              <a:r>
                <a:rPr lang="en-GB" sz="1300" dirty="0">
                  <a:solidFill>
                    <a:schemeClr val="bg1"/>
                  </a:solidFill>
                  <a:latin typeface="Calibri" panose="020F0502020204030204" pitchFamily="34" charset="0"/>
                  <a:ea typeface="Calibri" panose="020F0502020204030204" pitchFamily="34" charset="0"/>
                  <a:cs typeface="Calibri" panose="020F0502020204030204" pitchFamily="34" charset="0"/>
                </a:rPr>
                <a:t>Conformance </a:t>
              </a:r>
            </a:p>
            <a:p>
              <a:pPr algn="ctr"/>
              <a:r>
                <a:rPr lang="en-GB" sz="1300" dirty="0">
                  <a:solidFill>
                    <a:schemeClr val="bg1"/>
                  </a:solidFill>
                  <a:latin typeface="Calibri" panose="020F0502020204030204" pitchFamily="34" charset="0"/>
                  <a:ea typeface="Calibri" panose="020F0502020204030204" pitchFamily="34" charset="0"/>
                  <a:cs typeface="Calibri" panose="020F0502020204030204" pitchFamily="34" charset="0"/>
                </a:rPr>
                <a:t>Testing</a:t>
              </a:r>
            </a:p>
          </p:txBody>
        </p:sp>
        <p:cxnSp>
          <p:nvCxnSpPr>
            <p:cNvPr id="1108" name="Straight Arrow Connector 1107">
              <a:extLst>
                <a:ext uri="{FF2B5EF4-FFF2-40B4-BE49-F238E27FC236}">
                  <a16:creationId xmlns:a16="http://schemas.microsoft.com/office/drawing/2014/main" id="{44A1D352-C887-DA2D-C937-CBC88805A708}"/>
                </a:ext>
              </a:extLst>
            </p:cNvPr>
            <p:cNvCxnSpPr>
              <a:cxnSpLocks/>
            </p:cNvCxnSpPr>
            <p:nvPr/>
          </p:nvCxnSpPr>
          <p:spPr>
            <a:xfrm flipV="1">
              <a:off x="1094914" y="4809193"/>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109" name="Oval 1108">
              <a:extLst>
                <a:ext uri="{FF2B5EF4-FFF2-40B4-BE49-F238E27FC236}">
                  <a16:creationId xmlns:a16="http://schemas.microsoft.com/office/drawing/2014/main" id="{D1CF98DC-0620-6AE9-234F-33975F741A2B}"/>
                </a:ext>
              </a:extLst>
            </p:cNvPr>
            <p:cNvSpPr/>
            <p:nvPr/>
          </p:nvSpPr>
          <p:spPr>
            <a:xfrm>
              <a:off x="2125021" y="5159637"/>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10" name="TextBox 1109">
              <a:extLst>
                <a:ext uri="{FF2B5EF4-FFF2-40B4-BE49-F238E27FC236}">
                  <a16:creationId xmlns:a16="http://schemas.microsoft.com/office/drawing/2014/main" id="{27FE388A-97E1-37BE-334B-481A563EED7E}"/>
                </a:ext>
              </a:extLst>
            </p:cNvPr>
            <p:cNvSpPr txBox="1"/>
            <p:nvPr/>
          </p:nvSpPr>
          <p:spPr>
            <a:xfrm>
              <a:off x="2147476" y="5181440"/>
              <a:ext cx="1338991" cy="613070"/>
            </a:xfrm>
            <a:prstGeom prst="rect">
              <a:avLst/>
            </a:prstGeom>
            <a:noFill/>
          </p:spPr>
          <p:txBody>
            <a:bodyPr wrap="none" rtlCol="0">
              <a:spAutoFit/>
            </a:bodyPr>
            <a:lstStyle/>
            <a:p>
              <a:pPr algn="ctr"/>
              <a:r>
                <a:rPr lang="en-GB" sz="1300" dirty="0">
                  <a:solidFill>
                    <a:schemeClr val="bg1"/>
                  </a:solidFill>
                  <a:latin typeface="Calibri" panose="020F0502020204030204" pitchFamily="34" charset="0"/>
                  <a:ea typeface="Calibri" panose="020F0502020204030204" pitchFamily="34" charset="0"/>
                  <a:cs typeface="Calibri" panose="020F0502020204030204" pitchFamily="34" charset="0"/>
                </a:rPr>
                <a:t>Performance</a:t>
              </a:r>
            </a:p>
            <a:p>
              <a:pPr algn="ctr"/>
              <a:r>
                <a:rPr lang="en-GB" sz="1300" dirty="0">
                  <a:solidFill>
                    <a:schemeClr val="bg1"/>
                  </a:solidFill>
                  <a:latin typeface="Calibri" panose="020F0502020204030204" pitchFamily="34" charset="0"/>
                  <a:ea typeface="Calibri" panose="020F0502020204030204" pitchFamily="34" charset="0"/>
                  <a:cs typeface="Calibri" panose="020F0502020204030204" pitchFamily="34" charset="0"/>
                </a:rPr>
                <a:t>Assessment</a:t>
              </a:r>
            </a:p>
          </p:txBody>
        </p:sp>
        <p:cxnSp>
          <p:nvCxnSpPr>
            <p:cNvPr id="1111" name="Straight Arrow Connector 1110">
              <a:extLst>
                <a:ext uri="{FF2B5EF4-FFF2-40B4-BE49-F238E27FC236}">
                  <a16:creationId xmlns:a16="http://schemas.microsoft.com/office/drawing/2014/main" id="{97D4F1CF-88DA-2081-FD96-644909FC98C1}"/>
                </a:ext>
              </a:extLst>
            </p:cNvPr>
            <p:cNvCxnSpPr>
              <a:cxnSpLocks/>
            </p:cNvCxnSpPr>
            <p:nvPr/>
          </p:nvCxnSpPr>
          <p:spPr>
            <a:xfrm flipV="1">
              <a:off x="1113964" y="5428318"/>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112" name="TextBox 1111">
              <a:extLst>
                <a:ext uri="{FF2B5EF4-FFF2-40B4-BE49-F238E27FC236}">
                  <a16:creationId xmlns:a16="http://schemas.microsoft.com/office/drawing/2014/main" id="{C0123F9E-9C37-6CD1-2A10-242DAD433C23}"/>
                </a:ext>
              </a:extLst>
            </p:cNvPr>
            <p:cNvSpPr txBox="1"/>
            <p:nvPr/>
          </p:nvSpPr>
          <p:spPr>
            <a:xfrm>
              <a:off x="2364979" y="5711586"/>
              <a:ext cx="860387" cy="364010"/>
            </a:xfrm>
            <a:prstGeom prst="rect">
              <a:avLst/>
            </a:prstGeom>
            <a:noFill/>
          </p:spPr>
          <p:txBody>
            <a:bodyPr wrap="none" rtlCol="0">
              <a:spAutoFit/>
            </a:bodyPr>
            <a:lstStyle/>
            <a:p>
              <a:r>
                <a:rPr lang="en-GB" sz="1300" dirty="0">
                  <a:latin typeface="Calibri" panose="020F0502020204030204" pitchFamily="34" charset="0"/>
                  <a:ea typeface="Calibri" panose="020F0502020204030204" pitchFamily="34" charset="0"/>
                  <a:cs typeface="Calibri" panose="020F0502020204030204" pitchFamily="34" charset="0"/>
                </a:rPr>
                <a:t>Stage 7</a:t>
              </a:r>
            </a:p>
          </p:txBody>
        </p:sp>
        <p:cxnSp>
          <p:nvCxnSpPr>
            <p:cNvPr id="1113" name="Straight Arrow Connector 1112">
              <a:extLst>
                <a:ext uri="{FF2B5EF4-FFF2-40B4-BE49-F238E27FC236}">
                  <a16:creationId xmlns:a16="http://schemas.microsoft.com/office/drawing/2014/main" id="{3C622659-DFD5-C7F1-9D90-9A972DA1A860}"/>
                </a:ext>
              </a:extLst>
            </p:cNvPr>
            <p:cNvCxnSpPr>
              <a:cxnSpLocks/>
              <a:stCxn id="1106" idx="6"/>
              <a:endCxn id="1065" idx="2"/>
            </p:cNvCxnSpPr>
            <p:nvPr/>
          </p:nvCxnSpPr>
          <p:spPr>
            <a:xfrm flipV="1">
              <a:off x="3501843" y="4601061"/>
              <a:ext cx="803373" cy="24228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114" name="Straight Arrow Connector 1113">
              <a:extLst>
                <a:ext uri="{FF2B5EF4-FFF2-40B4-BE49-F238E27FC236}">
                  <a16:creationId xmlns:a16="http://schemas.microsoft.com/office/drawing/2014/main" id="{02108324-A020-A829-90E6-CB1BB61152BD}"/>
                </a:ext>
              </a:extLst>
            </p:cNvPr>
            <p:cNvCxnSpPr>
              <a:cxnSpLocks/>
              <a:stCxn id="1109" idx="6"/>
              <a:endCxn id="1065" idx="2"/>
            </p:cNvCxnSpPr>
            <p:nvPr/>
          </p:nvCxnSpPr>
          <p:spPr>
            <a:xfrm flipV="1">
              <a:off x="3520893" y="4601061"/>
              <a:ext cx="784323" cy="86141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53634859"/>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PAI-new.potx" id="{ABC009C9-822D-4165-8021-9375D78AFCA6}" vid="{2FC7A188-69B2-4DCD-A995-53AC11DBF10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MPAI-new</Template>
  <TotalTime>3044</TotalTime>
  <Words>4914</Words>
  <Application>Microsoft Office PowerPoint</Application>
  <PresentationFormat>Widescreen</PresentationFormat>
  <Paragraphs>1044</Paragraphs>
  <Slides>55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Century Gothic</vt:lpstr>
      <vt:lpstr>Times New Roman</vt:lpstr>
      <vt:lpstr>Wingdings</vt:lpstr>
      <vt:lpstr>Wingdings 3</vt:lpstr>
      <vt:lpstr>Filo</vt:lpstr>
      <vt:lpstr>Call for Technologies: Connected Autonomous Vehicle (MPAI-CAV) –  Architecture</vt:lpstr>
      <vt:lpstr>Connected autonomous  vehicles (CAV) </vt:lpstr>
      <vt:lpstr>MPAI thinks we can  do more</vt:lpstr>
      <vt:lpstr>Benefits to standardisation</vt:lpstr>
      <vt:lpstr>Benefits to the market</vt:lpstr>
      <vt:lpstr>Benefits of standards</vt:lpstr>
      <vt:lpstr>About MPAI</vt:lpstr>
      <vt:lpstr>Moving Picture, Audio, and Data Coding by Artificial Intelligence.</vt:lpstr>
      <vt:lpstr>The MPAI standard development process</vt:lpstr>
      <vt:lpstr>Why is MPAI engaged in “Connected Autonomous Vehicles”? </vt:lpstr>
      <vt:lpstr>Secure execution of AI applications</vt:lpstr>
      <vt:lpstr>MPAI standards</vt:lpstr>
      <vt:lpstr>The MPAI ecosystem</vt:lpstr>
      <vt:lpstr>More published MPAI standards</vt:lpstr>
      <vt:lpstr>Five more standards to be published soon </vt:lpstr>
      <vt:lpstr>Brewing in the pot </vt:lpstr>
      <vt:lpstr>MPAI and IEEE</vt:lpstr>
      <vt:lpstr>MPAI’s Connected Autonomous Vehicles (MPAI-CAV)</vt:lpstr>
      <vt:lpstr>Define a CAV</vt:lpstr>
      <vt:lpstr>Reference model of Connected Autonomous Vehicle</vt:lpstr>
      <vt:lpstr>Disclaimer</vt:lpstr>
      <vt:lpstr>Terms and definitions</vt:lpstr>
      <vt:lpstr>1. Functions of Human-CAV  Interaction</vt:lpstr>
      <vt:lpstr>2. Reference Architecture of Human-CAV Interaction</vt:lpstr>
      <vt:lpstr>3. I/O Data of Human-CAV Interaction</vt:lpstr>
      <vt:lpstr>4. Functions of Human-CAV Interaction’s AI Modules</vt:lpstr>
      <vt:lpstr>5. Input/Output Data of Human-CAV Interaction’s AIMs</vt:lpstr>
      <vt:lpstr>1. Functions of Environment  Sensing Subsystem</vt:lpstr>
      <vt:lpstr>2. Reference Architecture of Environment Sensing Subsystem</vt:lpstr>
      <vt:lpstr>3. I/O Data of Environment Sensing Subsystem</vt:lpstr>
      <vt:lpstr>4. Functions of Environment Sensing Subsystem’s AIMs</vt:lpstr>
      <vt:lpstr>5. I/O Data of Environment Sensing Subsystem’s AIMs</vt:lpstr>
      <vt:lpstr>1. Functions of Autonomous  Motion Subsystem</vt:lpstr>
      <vt:lpstr>2. Reference Architecture of Autonomous Motion Subsystem</vt:lpstr>
      <vt:lpstr>3. I/O Data of Autonomous Motion Subsystem</vt:lpstr>
      <vt:lpstr>4. Functions of Autonomous Motion Subsystem’s AIMs</vt:lpstr>
      <vt:lpstr>5. I/O Data of Autonomous Motion Subsystem’s AIMs</vt:lpstr>
      <vt:lpstr>1. Functions of Motion  Actuation Subsystem</vt:lpstr>
      <vt:lpstr>PowerPoint Presentation</vt:lpstr>
      <vt:lpstr>3. I/O Data of Motion Actuation Subsystem</vt:lpstr>
      <vt:lpstr>4. Functions of Motion Actuation Subsystem’s AIMs</vt:lpstr>
      <vt:lpstr>5. Input/Output Data of Subsystem’s AIM</vt:lpstr>
      <vt:lpstr>MPAI and the metaverse (M-Instance)</vt:lpstr>
      <vt:lpstr>M-Instance: A set of Processes that </vt:lpstr>
      <vt:lpstr>A CAV-oriented metaverse use case/1</vt:lpstr>
      <vt:lpstr>A CAV-oriented metaverse use case/2</vt:lpstr>
      <vt:lpstr>Framework Licence: MPAI-CAV Architecture</vt:lpstr>
      <vt:lpstr>Preliminaries</vt:lpstr>
      <vt:lpstr>Conditions of use of the Licence/1</vt:lpstr>
      <vt:lpstr>Conditions of use of the Licence/2</vt:lpstr>
      <vt:lpstr>Conditions of use of the Licence/3</vt:lpstr>
      <vt:lpstr>Conditions of use of the Licence/4</vt:lpstr>
      <vt:lpstr>Next steps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Metaverse functionalities</dc:title>
  <dc:creator>Leonardo Chiariglione</dc:creator>
  <cp:lastModifiedBy>Leonardo Chiariglione</cp:lastModifiedBy>
  <cp:revision>6</cp:revision>
  <dcterms:created xsi:type="dcterms:W3CDTF">2023-06-18T14:55:25Z</dcterms:created>
  <dcterms:modified xsi:type="dcterms:W3CDTF">2023-08-01T09:58:47Z</dcterms:modified>
</cp:coreProperties>
</file>