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2"/>
  </p:notesMasterIdLst>
  <p:sldIdLst>
    <p:sldId id="2666" r:id="rId2"/>
    <p:sldId id="2550" r:id="rId3"/>
    <p:sldId id="2551" r:id="rId4"/>
    <p:sldId id="2698" r:id="rId5"/>
    <p:sldId id="2699" r:id="rId6"/>
    <p:sldId id="2552" r:id="rId7"/>
    <p:sldId id="2554" r:id="rId8"/>
    <p:sldId id="2553" r:id="rId9"/>
    <p:sldId id="2656" r:id="rId10"/>
    <p:sldId id="2696" r:id="rId11"/>
    <p:sldId id="2402" r:id="rId12"/>
    <p:sldId id="325" r:id="rId13"/>
    <p:sldId id="2436" r:id="rId14"/>
    <p:sldId id="2564" r:id="rId15"/>
    <p:sldId id="2468" r:id="rId16"/>
    <p:sldId id="2701" r:id="rId17"/>
    <p:sldId id="2423" r:id="rId18"/>
    <p:sldId id="2424" r:id="rId19"/>
    <p:sldId id="2428" r:id="rId20"/>
    <p:sldId id="2432" r:id="rId21"/>
    <p:sldId id="2437" r:id="rId22"/>
    <p:sldId id="2571" r:id="rId23"/>
    <p:sldId id="2695" r:id="rId24"/>
    <p:sldId id="2471" r:id="rId25"/>
    <p:sldId id="2667" r:id="rId26"/>
    <p:sldId id="2702" r:id="rId27"/>
    <p:sldId id="2703" r:id="rId28"/>
    <p:sldId id="2704" r:id="rId29"/>
    <p:sldId id="2705" r:id="rId30"/>
    <p:sldId id="267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452F92-5FBD-4844-B0A5-573FF364EF83}" v="316" dt="2024-03-13T14:54:22.5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o Chiariglione" userId="03ff1134-c2b7-4932-850d-6529216fed29" providerId="ADAL" clId="{8C452F92-5FBD-4844-B0A5-573FF364EF83}"/>
    <pc:docChg chg="undo custSel addSld delSld modSld">
      <pc:chgData name="Leonardo Chiariglione" userId="03ff1134-c2b7-4932-850d-6529216fed29" providerId="ADAL" clId="{8C452F92-5FBD-4844-B0A5-573FF364EF83}" dt="2024-03-13T14:57:00.574" v="2096" actId="27636"/>
      <pc:docMkLst>
        <pc:docMk/>
      </pc:docMkLst>
      <pc:sldChg chg="modSp">
        <pc:chgData name="Leonardo Chiariglione" userId="03ff1134-c2b7-4932-850d-6529216fed29" providerId="ADAL" clId="{8C452F92-5FBD-4844-B0A5-573FF364EF83}" dt="2024-03-13T14:54:22.504" v="2066" actId="1036"/>
        <pc:sldMkLst>
          <pc:docMk/>
          <pc:sldMk cId="2410953207" sldId="325"/>
        </pc:sldMkLst>
        <pc:spChg chg="mod">
          <ac:chgData name="Leonardo Chiariglione" userId="03ff1134-c2b7-4932-850d-6529216fed29" providerId="ADAL" clId="{8C452F92-5FBD-4844-B0A5-573FF364EF83}" dt="2024-03-13T14:54:22.504" v="2066" actId="1036"/>
          <ac:spMkLst>
            <pc:docMk/>
            <pc:sldMk cId="2410953207" sldId="325"/>
            <ac:spMk id="2682" creationId="{00000000-0000-0000-0000-000000000000}"/>
          </ac:spMkLst>
        </pc:spChg>
        <pc:spChg chg="mod">
          <ac:chgData name="Leonardo Chiariglione" userId="03ff1134-c2b7-4932-850d-6529216fed29" providerId="ADAL" clId="{8C452F92-5FBD-4844-B0A5-573FF364EF83}" dt="2024-03-13T14:54:22.504" v="2066" actId="1036"/>
          <ac:spMkLst>
            <pc:docMk/>
            <pc:sldMk cId="2410953207" sldId="325"/>
            <ac:spMk id="2683" creationId="{00000000-0000-0000-0000-000000000000}"/>
          </ac:spMkLst>
        </pc:spChg>
        <pc:spChg chg="mod">
          <ac:chgData name="Leonardo Chiariglione" userId="03ff1134-c2b7-4932-850d-6529216fed29" providerId="ADAL" clId="{8C452F92-5FBD-4844-B0A5-573FF364EF83}" dt="2024-03-13T14:54:22.504" v="2066" actId="1036"/>
          <ac:spMkLst>
            <pc:docMk/>
            <pc:sldMk cId="2410953207" sldId="325"/>
            <ac:spMk id="2684" creationId="{00000000-0000-0000-0000-000000000000}"/>
          </ac:spMkLst>
        </pc:spChg>
        <pc:spChg chg="mod">
          <ac:chgData name="Leonardo Chiariglione" userId="03ff1134-c2b7-4932-850d-6529216fed29" providerId="ADAL" clId="{8C452F92-5FBD-4844-B0A5-573FF364EF83}" dt="2024-03-13T14:54:22.504" v="2066" actId="1036"/>
          <ac:spMkLst>
            <pc:docMk/>
            <pc:sldMk cId="2410953207" sldId="325"/>
            <ac:spMk id="2685" creationId="{00000000-0000-0000-0000-000000000000}"/>
          </ac:spMkLst>
        </pc:spChg>
        <pc:spChg chg="mod">
          <ac:chgData name="Leonardo Chiariglione" userId="03ff1134-c2b7-4932-850d-6529216fed29" providerId="ADAL" clId="{8C452F92-5FBD-4844-B0A5-573FF364EF83}" dt="2024-03-13T14:54:22.504" v="2066" actId="1036"/>
          <ac:spMkLst>
            <pc:docMk/>
            <pc:sldMk cId="2410953207" sldId="325"/>
            <ac:spMk id="2688" creationId="{00000000-0000-0000-0000-000000000000}"/>
          </ac:spMkLst>
        </pc:spChg>
        <pc:spChg chg="mod">
          <ac:chgData name="Leonardo Chiariglione" userId="03ff1134-c2b7-4932-850d-6529216fed29" providerId="ADAL" clId="{8C452F92-5FBD-4844-B0A5-573FF364EF83}" dt="2024-03-13T14:54:22.504" v="2066" actId="1036"/>
          <ac:spMkLst>
            <pc:docMk/>
            <pc:sldMk cId="2410953207" sldId="325"/>
            <ac:spMk id="2689" creationId="{00000000-0000-0000-0000-000000000000}"/>
          </ac:spMkLst>
        </pc:spChg>
        <pc:spChg chg="mod">
          <ac:chgData name="Leonardo Chiariglione" userId="03ff1134-c2b7-4932-850d-6529216fed29" providerId="ADAL" clId="{8C452F92-5FBD-4844-B0A5-573FF364EF83}" dt="2024-03-13T14:54:22.504" v="2066" actId="1036"/>
          <ac:spMkLst>
            <pc:docMk/>
            <pc:sldMk cId="2410953207" sldId="325"/>
            <ac:spMk id="2699" creationId="{00000000-0000-0000-0000-000000000000}"/>
          </ac:spMkLst>
        </pc:spChg>
        <pc:spChg chg="mod">
          <ac:chgData name="Leonardo Chiariglione" userId="03ff1134-c2b7-4932-850d-6529216fed29" providerId="ADAL" clId="{8C452F92-5FBD-4844-B0A5-573FF364EF83}" dt="2024-03-13T14:54:22.504" v="2066" actId="1036"/>
          <ac:spMkLst>
            <pc:docMk/>
            <pc:sldMk cId="2410953207" sldId="325"/>
            <ac:spMk id="2700" creationId="{00000000-0000-0000-0000-000000000000}"/>
          </ac:spMkLst>
        </pc:spChg>
        <pc:grpChg chg="mod">
          <ac:chgData name="Leonardo Chiariglione" userId="03ff1134-c2b7-4932-850d-6529216fed29" providerId="ADAL" clId="{8C452F92-5FBD-4844-B0A5-573FF364EF83}" dt="2024-03-13T14:54:22.504" v="2066" actId="1036"/>
          <ac:grpSpMkLst>
            <pc:docMk/>
            <pc:sldMk cId="2410953207" sldId="325"/>
            <ac:grpSpMk id="13" creationId="{867E1E23-E51C-9DE1-B8F9-675C2B6DD953}"/>
          </ac:grpSpMkLst>
        </pc:grpChg>
        <pc:grpChg chg="mod">
          <ac:chgData name="Leonardo Chiariglione" userId="03ff1134-c2b7-4932-850d-6529216fed29" providerId="ADAL" clId="{8C452F92-5FBD-4844-B0A5-573FF364EF83}" dt="2024-03-13T14:54:22.504" v="2066" actId="1036"/>
          <ac:grpSpMkLst>
            <pc:docMk/>
            <pc:sldMk cId="2410953207" sldId="325"/>
            <ac:grpSpMk id="14" creationId="{DC5E40D8-A159-7D7B-0DE1-BEBAFDC6919C}"/>
          </ac:grpSpMkLst>
        </pc:grpChg>
        <pc:grpChg chg="mod">
          <ac:chgData name="Leonardo Chiariglione" userId="03ff1134-c2b7-4932-850d-6529216fed29" providerId="ADAL" clId="{8C452F92-5FBD-4844-B0A5-573FF364EF83}" dt="2024-03-13T14:54:22.504" v="2066" actId="1036"/>
          <ac:grpSpMkLst>
            <pc:docMk/>
            <pc:sldMk cId="2410953207" sldId="325"/>
            <ac:grpSpMk id="16" creationId="{31A2316B-A804-A843-46CA-7681B2280635}"/>
          </ac:grpSpMkLst>
        </pc:grpChg>
        <pc:picChg chg="mod">
          <ac:chgData name="Leonardo Chiariglione" userId="03ff1134-c2b7-4932-850d-6529216fed29" providerId="ADAL" clId="{8C452F92-5FBD-4844-B0A5-573FF364EF83}" dt="2024-03-13T14:54:22.504" v="2066" actId="1036"/>
          <ac:picMkLst>
            <pc:docMk/>
            <pc:sldMk cId="2410953207" sldId="325"/>
            <ac:picMk id="10" creationId="{59659381-BD34-0F36-E54F-FE6CF4188265}"/>
          </ac:picMkLst>
        </pc:picChg>
        <pc:picChg chg="mod">
          <ac:chgData name="Leonardo Chiariglione" userId="03ff1134-c2b7-4932-850d-6529216fed29" providerId="ADAL" clId="{8C452F92-5FBD-4844-B0A5-573FF364EF83}" dt="2024-03-13T14:54:22.504" v="2066" actId="1036"/>
          <ac:picMkLst>
            <pc:docMk/>
            <pc:sldMk cId="2410953207" sldId="325"/>
            <ac:picMk id="11" creationId="{EFFBBDAE-37A1-D42E-C727-3583AEB9DEC1}"/>
          </ac:picMkLst>
        </pc:picChg>
        <pc:picChg chg="mod">
          <ac:chgData name="Leonardo Chiariglione" userId="03ff1134-c2b7-4932-850d-6529216fed29" providerId="ADAL" clId="{8C452F92-5FBD-4844-B0A5-573FF364EF83}" dt="2024-03-13T14:54:22.504" v="2066" actId="1036"/>
          <ac:picMkLst>
            <pc:docMk/>
            <pc:sldMk cId="2410953207" sldId="325"/>
            <ac:picMk id="1026" creationId="{C48D7FC4-BE94-6230-B11F-68F112C61B9B}"/>
          </ac:picMkLst>
        </pc:picChg>
        <pc:picChg chg="mod">
          <ac:chgData name="Leonardo Chiariglione" userId="03ff1134-c2b7-4932-850d-6529216fed29" providerId="ADAL" clId="{8C452F92-5FBD-4844-B0A5-573FF364EF83}" dt="2024-03-13T14:54:22.504" v="2066" actId="1036"/>
          <ac:picMkLst>
            <pc:docMk/>
            <pc:sldMk cId="2410953207" sldId="325"/>
            <ac:picMk id="1028" creationId="{977A17EA-33F8-20DD-8D6A-EDA2BFFEDBE8}"/>
          </ac:picMkLst>
        </pc:picChg>
        <pc:picChg chg="mod">
          <ac:chgData name="Leonardo Chiariglione" userId="03ff1134-c2b7-4932-850d-6529216fed29" providerId="ADAL" clId="{8C452F92-5FBD-4844-B0A5-573FF364EF83}" dt="2024-03-13T14:54:22.504" v="2066" actId="1036"/>
          <ac:picMkLst>
            <pc:docMk/>
            <pc:sldMk cId="2410953207" sldId="325"/>
            <ac:picMk id="1030" creationId="{F4F0EB97-E221-4CC1-B5BB-27D4A8F0E34D}"/>
          </ac:picMkLst>
        </pc:picChg>
        <pc:picChg chg="mod">
          <ac:chgData name="Leonardo Chiariglione" userId="03ff1134-c2b7-4932-850d-6529216fed29" providerId="ADAL" clId="{8C452F92-5FBD-4844-B0A5-573FF364EF83}" dt="2024-03-13T14:54:22.504" v="2066" actId="1036"/>
          <ac:picMkLst>
            <pc:docMk/>
            <pc:sldMk cId="2410953207" sldId="325"/>
            <ac:picMk id="1032" creationId="{292971BE-AE72-43D0-7ED8-12C4DB2DB8D4}"/>
          </ac:picMkLst>
        </pc:picChg>
        <pc:picChg chg="mod">
          <ac:chgData name="Leonardo Chiariglione" userId="03ff1134-c2b7-4932-850d-6529216fed29" providerId="ADAL" clId="{8C452F92-5FBD-4844-B0A5-573FF364EF83}" dt="2024-03-13T14:54:22.504" v="2066" actId="1036"/>
          <ac:picMkLst>
            <pc:docMk/>
            <pc:sldMk cId="2410953207" sldId="325"/>
            <ac:picMk id="1034" creationId="{9A28BCDD-6FC1-6517-849E-E78E208F7011}"/>
          </ac:picMkLst>
        </pc:picChg>
        <pc:picChg chg="mod">
          <ac:chgData name="Leonardo Chiariglione" userId="03ff1134-c2b7-4932-850d-6529216fed29" providerId="ADAL" clId="{8C452F92-5FBD-4844-B0A5-573FF364EF83}" dt="2024-03-13T14:54:22.504" v="2066" actId="1036"/>
          <ac:picMkLst>
            <pc:docMk/>
            <pc:sldMk cId="2410953207" sldId="325"/>
            <ac:picMk id="1038" creationId="{E9A6DA84-3496-AC84-A311-A4E74EC115A7}"/>
          </ac:picMkLst>
        </pc:picChg>
        <pc:picChg chg="mod">
          <ac:chgData name="Leonardo Chiariglione" userId="03ff1134-c2b7-4932-850d-6529216fed29" providerId="ADAL" clId="{8C452F92-5FBD-4844-B0A5-573FF364EF83}" dt="2024-03-13T14:54:22.504" v="2066" actId="1036"/>
          <ac:picMkLst>
            <pc:docMk/>
            <pc:sldMk cId="2410953207" sldId="325"/>
            <ac:picMk id="2697" creationId="{00000000-0000-0000-0000-000000000000}"/>
          </ac:picMkLst>
        </pc:picChg>
        <pc:picChg chg="mod">
          <ac:chgData name="Leonardo Chiariglione" userId="03ff1134-c2b7-4932-850d-6529216fed29" providerId="ADAL" clId="{8C452F92-5FBD-4844-B0A5-573FF364EF83}" dt="2024-03-13T14:54:22.504" v="2066" actId="1036"/>
          <ac:picMkLst>
            <pc:docMk/>
            <pc:sldMk cId="2410953207" sldId="325"/>
            <ac:picMk id="2698" creationId="{00000000-0000-0000-0000-000000000000}"/>
          </ac:picMkLst>
        </pc:picChg>
        <pc:cxnChg chg="mod">
          <ac:chgData name="Leonardo Chiariglione" userId="03ff1134-c2b7-4932-850d-6529216fed29" providerId="ADAL" clId="{8C452F92-5FBD-4844-B0A5-573FF364EF83}" dt="2024-03-13T14:54:22.504" v="2066" actId="1036"/>
          <ac:cxnSpMkLst>
            <pc:docMk/>
            <pc:sldMk cId="2410953207" sldId="325"/>
            <ac:cxnSpMk id="5" creationId="{F6BED5C2-20D0-D72A-2F64-8AD1ABF0B511}"/>
          </ac:cxnSpMkLst>
        </pc:cxnChg>
        <pc:cxnChg chg="mod">
          <ac:chgData name="Leonardo Chiariglione" userId="03ff1134-c2b7-4932-850d-6529216fed29" providerId="ADAL" clId="{8C452F92-5FBD-4844-B0A5-573FF364EF83}" dt="2024-03-13T14:54:22.504" v="2066" actId="1036"/>
          <ac:cxnSpMkLst>
            <pc:docMk/>
            <pc:sldMk cId="2410953207" sldId="325"/>
            <ac:cxnSpMk id="6" creationId="{56DE2E2C-DAF6-7187-50CB-68D4FF636BD4}"/>
          </ac:cxnSpMkLst>
        </pc:cxnChg>
        <pc:cxnChg chg="mod">
          <ac:chgData name="Leonardo Chiariglione" userId="03ff1134-c2b7-4932-850d-6529216fed29" providerId="ADAL" clId="{8C452F92-5FBD-4844-B0A5-573FF364EF83}" dt="2024-03-13T14:54:22.504" v="2066" actId="1036"/>
          <ac:cxnSpMkLst>
            <pc:docMk/>
            <pc:sldMk cId="2410953207" sldId="325"/>
            <ac:cxnSpMk id="7" creationId="{C7F0FD38-1EE7-337B-A639-EE2E57B5A0CC}"/>
          </ac:cxnSpMkLst>
        </pc:cxnChg>
        <pc:cxnChg chg="mod">
          <ac:chgData name="Leonardo Chiariglione" userId="03ff1134-c2b7-4932-850d-6529216fed29" providerId="ADAL" clId="{8C452F92-5FBD-4844-B0A5-573FF364EF83}" dt="2024-03-13T14:54:22.504" v="2066" actId="1036"/>
          <ac:cxnSpMkLst>
            <pc:docMk/>
            <pc:sldMk cId="2410953207" sldId="325"/>
            <ac:cxnSpMk id="8" creationId="{02DB1838-2212-7F42-7062-307239EE8802}"/>
          </ac:cxnSpMkLst>
        </pc:cxnChg>
      </pc:sldChg>
      <pc:sldChg chg="del">
        <pc:chgData name="Leonardo Chiariglione" userId="03ff1134-c2b7-4932-850d-6529216fed29" providerId="ADAL" clId="{8C452F92-5FBD-4844-B0A5-573FF364EF83}" dt="2024-03-02T17:25:44.435" v="0" actId="47"/>
        <pc:sldMkLst>
          <pc:docMk/>
          <pc:sldMk cId="3945264366" sldId="1046"/>
        </pc:sldMkLst>
      </pc:sldChg>
      <pc:sldChg chg="del">
        <pc:chgData name="Leonardo Chiariglione" userId="03ff1134-c2b7-4932-850d-6529216fed29" providerId="ADAL" clId="{8C452F92-5FBD-4844-B0A5-573FF364EF83}" dt="2024-03-02T17:25:49.208" v="2" actId="47"/>
        <pc:sldMkLst>
          <pc:docMk/>
          <pc:sldMk cId="3587697563" sldId="1047"/>
        </pc:sldMkLst>
      </pc:sldChg>
      <pc:sldChg chg="del">
        <pc:chgData name="Leonardo Chiariglione" userId="03ff1134-c2b7-4932-850d-6529216fed29" providerId="ADAL" clId="{8C452F92-5FBD-4844-B0A5-573FF364EF83}" dt="2024-03-02T17:25:46.792" v="1" actId="47"/>
        <pc:sldMkLst>
          <pc:docMk/>
          <pc:sldMk cId="1290830441" sldId="1048"/>
        </pc:sldMkLst>
      </pc:sldChg>
      <pc:sldChg chg="del">
        <pc:chgData name="Leonardo Chiariglione" userId="03ff1134-c2b7-4932-850d-6529216fed29" providerId="ADAL" clId="{8C452F92-5FBD-4844-B0A5-573FF364EF83}" dt="2024-03-03T17:36:06.372" v="1045" actId="2696"/>
        <pc:sldMkLst>
          <pc:docMk/>
          <pc:sldMk cId="366210087" sldId="2180"/>
        </pc:sldMkLst>
      </pc:sldChg>
      <pc:sldChg chg="del">
        <pc:chgData name="Leonardo Chiariglione" userId="03ff1134-c2b7-4932-850d-6529216fed29" providerId="ADAL" clId="{8C452F92-5FBD-4844-B0A5-573FF364EF83}" dt="2024-03-03T17:36:25.871" v="1048" actId="47"/>
        <pc:sldMkLst>
          <pc:docMk/>
          <pc:sldMk cId="1641409576" sldId="2181"/>
        </pc:sldMkLst>
      </pc:sldChg>
      <pc:sldChg chg="del">
        <pc:chgData name="Leonardo Chiariglione" userId="03ff1134-c2b7-4932-850d-6529216fed29" providerId="ADAL" clId="{8C452F92-5FBD-4844-B0A5-573FF364EF83}" dt="2024-03-03T17:43:34.561" v="1216" actId="47"/>
        <pc:sldMkLst>
          <pc:docMk/>
          <pc:sldMk cId="1107462085" sldId="2339"/>
        </pc:sldMkLst>
      </pc:sldChg>
      <pc:sldChg chg="del">
        <pc:chgData name="Leonardo Chiariglione" userId="03ff1134-c2b7-4932-850d-6529216fed29" providerId="ADAL" clId="{8C452F92-5FBD-4844-B0A5-573FF364EF83}" dt="2024-03-03T17:36:36.227" v="1049" actId="47"/>
        <pc:sldMkLst>
          <pc:docMk/>
          <pc:sldMk cId="985235526" sldId="2347"/>
        </pc:sldMkLst>
      </pc:sldChg>
      <pc:sldChg chg="modSp mod">
        <pc:chgData name="Leonardo Chiariglione" userId="03ff1134-c2b7-4932-850d-6529216fed29" providerId="ADAL" clId="{8C452F92-5FBD-4844-B0A5-573FF364EF83}" dt="2024-03-13T14:54:08.022" v="2055" actId="6549"/>
        <pc:sldMkLst>
          <pc:docMk/>
          <pc:sldMk cId="1299716070" sldId="2402"/>
        </pc:sldMkLst>
        <pc:spChg chg="mod">
          <ac:chgData name="Leonardo Chiariglione" userId="03ff1134-c2b7-4932-850d-6529216fed29" providerId="ADAL" clId="{8C452F92-5FBD-4844-B0A5-573FF364EF83}" dt="2024-03-13T14:54:08.022" v="2055" actId="6549"/>
          <ac:spMkLst>
            <pc:docMk/>
            <pc:sldMk cId="1299716070" sldId="2402"/>
            <ac:spMk id="12" creationId="{C4E849C6-92B1-434D-FB5C-DDE42E78E695}"/>
          </ac:spMkLst>
        </pc:spChg>
      </pc:sldChg>
      <pc:sldChg chg="del">
        <pc:chgData name="Leonardo Chiariglione" userId="03ff1134-c2b7-4932-850d-6529216fed29" providerId="ADAL" clId="{8C452F92-5FBD-4844-B0A5-573FF364EF83}" dt="2024-03-03T17:35:41.748" v="1043" actId="2696"/>
        <pc:sldMkLst>
          <pc:docMk/>
          <pc:sldMk cId="4183767550" sldId="2420"/>
        </pc:sldMkLst>
      </pc:sldChg>
      <pc:sldChg chg="del">
        <pc:chgData name="Leonardo Chiariglione" userId="03ff1134-c2b7-4932-850d-6529216fed29" providerId="ADAL" clId="{8C452F92-5FBD-4844-B0A5-573FF364EF83}" dt="2024-03-03T17:35:41.748" v="1043" actId="2696"/>
        <pc:sldMkLst>
          <pc:docMk/>
          <pc:sldMk cId="4029018634" sldId="2421"/>
        </pc:sldMkLst>
      </pc:sldChg>
      <pc:sldChg chg="del">
        <pc:chgData name="Leonardo Chiariglione" userId="03ff1134-c2b7-4932-850d-6529216fed29" providerId="ADAL" clId="{8C452F92-5FBD-4844-B0A5-573FF364EF83}" dt="2024-03-03T17:35:41.748" v="1043" actId="2696"/>
        <pc:sldMkLst>
          <pc:docMk/>
          <pc:sldMk cId="1068838864" sldId="2422"/>
        </pc:sldMkLst>
      </pc:sldChg>
      <pc:sldChg chg="delSp modSp mod">
        <pc:chgData name="Leonardo Chiariglione" userId="03ff1134-c2b7-4932-850d-6529216fed29" providerId="ADAL" clId="{8C452F92-5FBD-4844-B0A5-573FF364EF83}" dt="2024-03-13T14:55:59.344" v="2086" actId="1035"/>
        <pc:sldMkLst>
          <pc:docMk/>
          <pc:sldMk cId="1730115450" sldId="2424"/>
        </pc:sldMkLst>
        <pc:spChg chg="mod">
          <ac:chgData name="Leonardo Chiariglione" userId="03ff1134-c2b7-4932-850d-6529216fed29" providerId="ADAL" clId="{8C452F92-5FBD-4844-B0A5-573FF364EF83}" dt="2024-03-13T14:55:59.344" v="2086" actId="1035"/>
          <ac:spMkLst>
            <pc:docMk/>
            <pc:sldMk cId="1730115450" sldId="2424"/>
            <ac:spMk id="5" creationId="{0FB50C81-751F-F51B-D2FF-737D6E7FD686}"/>
          </ac:spMkLst>
        </pc:spChg>
        <pc:spChg chg="del">
          <ac:chgData name="Leonardo Chiariglione" userId="03ff1134-c2b7-4932-850d-6529216fed29" providerId="ADAL" clId="{8C452F92-5FBD-4844-B0A5-573FF364EF83}" dt="2024-03-13T14:55:42.949" v="2069" actId="478"/>
          <ac:spMkLst>
            <pc:docMk/>
            <pc:sldMk cId="1730115450" sldId="2424"/>
            <ac:spMk id="6" creationId="{E2DBA6C1-E94E-0D8C-1E4A-91F56520B441}"/>
          </ac:spMkLst>
        </pc:spChg>
      </pc:sldChg>
      <pc:sldChg chg="del">
        <pc:chgData name="Leonardo Chiariglione" userId="03ff1134-c2b7-4932-850d-6529216fed29" providerId="ADAL" clId="{8C452F92-5FBD-4844-B0A5-573FF364EF83}" dt="2024-03-03T17:36:06.372" v="1045" actId="2696"/>
        <pc:sldMkLst>
          <pc:docMk/>
          <pc:sldMk cId="1272680995" sldId="2425"/>
        </pc:sldMkLst>
      </pc:sldChg>
      <pc:sldChg chg="del">
        <pc:chgData name="Leonardo Chiariglione" userId="03ff1134-c2b7-4932-850d-6529216fed29" providerId="ADAL" clId="{8C452F92-5FBD-4844-B0A5-573FF364EF83}" dt="2024-03-03T17:36:06.372" v="1045" actId="2696"/>
        <pc:sldMkLst>
          <pc:docMk/>
          <pc:sldMk cId="528886986" sldId="2426"/>
        </pc:sldMkLst>
      </pc:sldChg>
      <pc:sldChg chg="del">
        <pc:chgData name="Leonardo Chiariglione" userId="03ff1134-c2b7-4932-850d-6529216fed29" providerId="ADAL" clId="{8C452F92-5FBD-4844-B0A5-573FF364EF83}" dt="2024-03-03T17:36:09.906" v="1046" actId="47"/>
        <pc:sldMkLst>
          <pc:docMk/>
          <pc:sldMk cId="3432248540" sldId="2427"/>
        </pc:sldMkLst>
      </pc:sldChg>
      <pc:sldChg chg="delSp modSp mod">
        <pc:chgData name="Leonardo Chiariglione" userId="03ff1134-c2b7-4932-850d-6529216fed29" providerId="ADAL" clId="{8C452F92-5FBD-4844-B0A5-573FF364EF83}" dt="2024-03-13T14:56:39.127" v="2093" actId="14100"/>
        <pc:sldMkLst>
          <pc:docMk/>
          <pc:sldMk cId="1220722277" sldId="2428"/>
        </pc:sldMkLst>
        <pc:spChg chg="mod">
          <ac:chgData name="Leonardo Chiariglione" userId="03ff1134-c2b7-4932-850d-6529216fed29" providerId="ADAL" clId="{8C452F92-5FBD-4844-B0A5-573FF364EF83}" dt="2024-03-13T14:56:39.127" v="2093" actId="14100"/>
          <ac:spMkLst>
            <pc:docMk/>
            <pc:sldMk cId="1220722277" sldId="2428"/>
            <ac:spMk id="5" creationId="{0FB50C81-751F-F51B-D2FF-737D6E7FD686}"/>
          </ac:spMkLst>
        </pc:spChg>
        <pc:spChg chg="del">
          <ac:chgData name="Leonardo Chiariglione" userId="03ff1134-c2b7-4932-850d-6529216fed29" providerId="ADAL" clId="{8C452F92-5FBD-4844-B0A5-573FF364EF83}" dt="2024-03-13T14:56:35.891" v="2092" actId="478"/>
          <ac:spMkLst>
            <pc:docMk/>
            <pc:sldMk cId="1220722277" sldId="2428"/>
            <ac:spMk id="6" creationId="{EEAEA9A0-4EC7-C1CB-C4F0-18CFC572CDF9}"/>
          </ac:spMkLst>
        </pc:spChg>
      </pc:sldChg>
      <pc:sldChg chg="del">
        <pc:chgData name="Leonardo Chiariglione" userId="03ff1134-c2b7-4932-850d-6529216fed29" providerId="ADAL" clId="{8C452F92-5FBD-4844-B0A5-573FF364EF83}" dt="2024-03-03T17:36:25.871" v="1048" actId="47"/>
        <pc:sldMkLst>
          <pc:docMk/>
          <pc:sldMk cId="4165955248" sldId="2429"/>
        </pc:sldMkLst>
      </pc:sldChg>
      <pc:sldChg chg="del">
        <pc:chgData name="Leonardo Chiariglione" userId="03ff1134-c2b7-4932-850d-6529216fed29" providerId="ADAL" clId="{8C452F92-5FBD-4844-B0A5-573FF364EF83}" dt="2024-03-03T17:36:25.871" v="1048" actId="47"/>
        <pc:sldMkLst>
          <pc:docMk/>
          <pc:sldMk cId="4268223154" sldId="2430"/>
        </pc:sldMkLst>
      </pc:sldChg>
      <pc:sldChg chg="del">
        <pc:chgData name="Leonardo Chiariglione" userId="03ff1134-c2b7-4932-850d-6529216fed29" providerId="ADAL" clId="{8C452F92-5FBD-4844-B0A5-573FF364EF83}" dt="2024-03-03T17:36:25.871" v="1048" actId="47"/>
        <pc:sldMkLst>
          <pc:docMk/>
          <pc:sldMk cId="1472606199" sldId="2431"/>
        </pc:sldMkLst>
      </pc:sldChg>
      <pc:sldChg chg="delSp modSp mod">
        <pc:chgData name="Leonardo Chiariglione" userId="03ff1134-c2b7-4932-850d-6529216fed29" providerId="ADAL" clId="{8C452F92-5FBD-4844-B0A5-573FF364EF83}" dt="2024-03-13T14:56:24.035" v="2091" actId="27636"/>
        <pc:sldMkLst>
          <pc:docMk/>
          <pc:sldMk cId="1976254778" sldId="2432"/>
        </pc:sldMkLst>
        <pc:spChg chg="mod">
          <ac:chgData name="Leonardo Chiariglione" userId="03ff1134-c2b7-4932-850d-6529216fed29" providerId="ADAL" clId="{8C452F92-5FBD-4844-B0A5-573FF364EF83}" dt="2024-03-13T14:56:24.035" v="2091" actId="27636"/>
          <ac:spMkLst>
            <pc:docMk/>
            <pc:sldMk cId="1976254778" sldId="2432"/>
            <ac:spMk id="5" creationId="{0FB50C81-751F-F51B-D2FF-737D6E7FD686}"/>
          </ac:spMkLst>
        </pc:spChg>
        <pc:spChg chg="del">
          <ac:chgData name="Leonardo Chiariglione" userId="03ff1134-c2b7-4932-850d-6529216fed29" providerId="ADAL" clId="{8C452F92-5FBD-4844-B0A5-573FF364EF83}" dt="2024-03-13T14:56:15.448" v="2087" actId="478"/>
          <ac:spMkLst>
            <pc:docMk/>
            <pc:sldMk cId="1976254778" sldId="2432"/>
            <ac:spMk id="6" creationId="{C15CF289-782A-A248-D5D6-969B4ECE939E}"/>
          </ac:spMkLst>
        </pc:spChg>
      </pc:sldChg>
      <pc:sldChg chg="del">
        <pc:chgData name="Leonardo Chiariglione" userId="03ff1134-c2b7-4932-850d-6529216fed29" providerId="ADAL" clId="{8C452F92-5FBD-4844-B0A5-573FF364EF83}" dt="2024-03-03T17:36:36.227" v="1049" actId="47"/>
        <pc:sldMkLst>
          <pc:docMk/>
          <pc:sldMk cId="1727616400" sldId="2434"/>
        </pc:sldMkLst>
      </pc:sldChg>
      <pc:sldChg chg="del">
        <pc:chgData name="Leonardo Chiariglione" userId="03ff1134-c2b7-4932-850d-6529216fed29" providerId="ADAL" clId="{8C452F92-5FBD-4844-B0A5-573FF364EF83}" dt="2024-03-03T17:36:40.806" v="1050" actId="47"/>
        <pc:sldMkLst>
          <pc:docMk/>
          <pc:sldMk cId="2681234394" sldId="2435"/>
        </pc:sldMkLst>
      </pc:sldChg>
      <pc:sldChg chg="modSp mod">
        <pc:chgData name="Leonardo Chiariglione" userId="03ff1134-c2b7-4932-850d-6529216fed29" providerId="ADAL" clId="{8C452F92-5FBD-4844-B0A5-573FF364EF83}" dt="2024-03-03T17:25:27.822" v="654" actId="14100"/>
        <pc:sldMkLst>
          <pc:docMk/>
          <pc:sldMk cId="3143819984" sldId="2436"/>
        </pc:sldMkLst>
        <pc:spChg chg="mod">
          <ac:chgData name="Leonardo Chiariglione" userId="03ff1134-c2b7-4932-850d-6529216fed29" providerId="ADAL" clId="{8C452F92-5FBD-4844-B0A5-573FF364EF83}" dt="2024-03-03T17:25:27.822" v="654" actId="14100"/>
          <ac:spMkLst>
            <pc:docMk/>
            <pc:sldMk cId="3143819984" sldId="2436"/>
            <ac:spMk id="5" creationId="{7DC3020A-D6F1-D5F5-4325-746093020C86}"/>
          </ac:spMkLst>
        </pc:spChg>
        <pc:spChg chg="mod">
          <ac:chgData name="Leonardo Chiariglione" userId="03ff1134-c2b7-4932-850d-6529216fed29" providerId="ADAL" clId="{8C452F92-5FBD-4844-B0A5-573FF364EF83}" dt="2024-03-03T17:25:27.822" v="654" actId="14100"/>
          <ac:spMkLst>
            <pc:docMk/>
            <pc:sldMk cId="3143819984" sldId="2436"/>
            <ac:spMk id="6" creationId="{B6637E57-91B3-4227-61D8-A0070E21CB6B}"/>
          </ac:spMkLst>
        </pc:spChg>
      </pc:sldChg>
      <pc:sldChg chg="modSp mod">
        <pc:chgData name="Leonardo Chiariglione" userId="03ff1134-c2b7-4932-850d-6529216fed29" providerId="ADAL" clId="{8C452F92-5FBD-4844-B0A5-573FF364EF83}" dt="2024-03-13T14:57:00.574" v="2096" actId="27636"/>
        <pc:sldMkLst>
          <pc:docMk/>
          <pc:sldMk cId="1121109540" sldId="2437"/>
        </pc:sldMkLst>
        <pc:spChg chg="mod">
          <ac:chgData name="Leonardo Chiariglione" userId="03ff1134-c2b7-4932-850d-6529216fed29" providerId="ADAL" clId="{8C452F92-5FBD-4844-B0A5-573FF364EF83}" dt="2024-03-03T17:38:06.683" v="1065" actId="6549"/>
          <ac:spMkLst>
            <pc:docMk/>
            <pc:sldMk cId="1121109540" sldId="2437"/>
            <ac:spMk id="5" creationId="{21292881-2DC9-EB2A-4B04-83DB012642F0}"/>
          </ac:spMkLst>
        </pc:spChg>
        <pc:spChg chg="mod">
          <ac:chgData name="Leonardo Chiariglione" userId="03ff1134-c2b7-4932-850d-6529216fed29" providerId="ADAL" clId="{8C452F92-5FBD-4844-B0A5-573FF364EF83}" dt="2024-03-13T14:57:00.574" v="2096" actId="27636"/>
          <ac:spMkLst>
            <pc:docMk/>
            <pc:sldMk cId="1121109540" sldId="2437"/>
            <ac:spMk id="6" creationId="{137E1C92-140A-89F1-4160-4120A9839ADE}"/>
          </ac:spMkLst>
        </pc:spChg>
        <pc:picChg chg="mod">
          <ac:chgData name="Leonardo Chiariglione" userId="03ff1134-c2b7-4932-850d-6529216fed29" providerId="ADAL" clId="{8C452F92-5FBD-4844-B0A5-573FF364EF83}" dt="2024-03-03T17:37:32.406" v="1058" actId="14100"/>
          <ac:picMkLst>
            <pc:docMk/>
            <pc:sldMk cId="1121109540" sldId="2437"/>
            <ac:picMk id="8" creationId="{047DD83C-FC47-AFF2-A63F-D0A34D4D6ABC}"/>
          </ac:picMkLst>
        </pc:picChg>
      </pc:sldChg>
      <pc:sldChg chg="del">
        <pc:chgData name="Leonardo Chiariglione" userId="03ff1134-c2b7-4932-850d-6529216fed29" providerId="ADAL" clId="{8C452F92-5FBD-4844-B0A5-573FF364EF83}" dt="2024-03-03T17:36:40.806" v="1050" actId="47"/>
        <pc:sldMkLst>
          <pc:docMk/>
          <pc:sldMk cId="1562269635" sldId="2466"/>
        </pc:sldMkLst>
      </pc:sldChg>
      <pc:sldChg chg="modSp mod">
        <pc:chgData name="Leonardo Chiariglione" userId="03ff1134-c2b7-4932-850d-6529216fed29" providerId="ADAL" clId="{8C452F92-5FBD-4844-B0A5-573FF364EF83}" dt="2024-03-03T17:27:32.310" v="703" actId="20577"/>
        <pc:sldMkLst>
          <pc:docMk/>
          <pc:sldMk cId="1672232295" sldId="2468"/>
        </pc:sldMkLst>
        <pc:spChg chg="mod">
          <ac:chgData name="Leonardo Chiariglione" userId="03ff1134-c2b7-4932-850d-6529216fed29" providerId="ADAL" clId="{8C452F92-5FBD-4844-B0A5-573FF364EF83}" dt="2024-03-03T17:26:45.064" v="664" actId="14100"/>
          <ac:spMkLst>
            <pc:docMk/>
            <pc:sldMk cId="1672232295" sldId="2468"/>
            <ac:spMk id="7" creationId="{BF6383BC-783D-E6A4-5A59-673F067A8966}"/>
          </ac:spMkLst>
        </pc:spChg>
        <pc:spChg chg="mod">
          <ac:chgData name="Leonardo Chiariglione" userId="03ff1134-c2b7-4932-850d-6529216fed29" providerId="ADAL" clId="{8C452F92-5FBD-4844-B0A5-573FF364EF83}" dt="2024-03-03T17:27:32.310" v="703" actId="20577"/>
          <ac:spMkLst>
            <pc:docMk/>
            <pc:sldMk cId="1672232295" sldId="2468"/>
            <ac:spMk id="8" creationId="{D975E6EC-ECFD-21D1-2B29-5301E6D26DFA}"/>
          </ac:spMkLst>
        </pc:spChg>
        <pc:picChg chg="mod">
          <ac:chgData name="Leonardo Chiariglione" userId="03ff1134-c2b7-4932-850d-6529216fed29" providerId="ADAL" clId="{8C452F92-5FBD-4844-B0A5-573FF364EF83}" dt="2024-03-03T17:27:06.672" v="686" actId="14100"/>
          <ac:picMkLst>
            <pc:docMk/>
            <pc:sldMk cId="1672232295" sldId="2468"/>
            <ac:picMk id="10" creationId="{6074BCC3-D71D-78A4-0629-34378672F355}"/>
          </ac:picMkLst>
        </pc:picChg>
      </pc:sldChg>
      <pc:sldChg chg="modSp mod">
        <pc:chgData name="Leonardo Chiariglione" userId="03ff1134-c2b7-4932-850d-6529216fed29" providerId="ADAL" clId="{8C452F92-5FBD-4844-B0A5-573FF364EF83}" dt="2024-03-03T17:03:12.813" v="176" actId="6549"/>
        <pc:sldMkLst>
          <pc:docMk/>
          <pc:sldMk cId="3899908686" sldId="2550"/>
        </pc:sldMkLst>
        <pc:spChg chg="mod">
          <ac:chgData name="Leonardo Chiariglione" userId="03ff1134-c2b7-4932-850d-6529216fed29" providerId="ADAL" clId="{8C452F92-5FBD-4844-B0A5-573FF364EF83}" dt="2024-03-03T17:03:12.813" v="176" actId="6549"/>
          <ac:spMkLst>
            <pc:docMk/>
            <pc:sldMk cId="3899908686" sldId="2550"/>
            <ac:spMk id="3" creationId="{BC1439EA-3AFD-A1D7-C4B8-F8717F51878D}"/>
          </ac:spMkLst>
        </pc:spChg>
        <pc:picChg chg="mod">
          <ac:chgData name="Leonardo Chiariglione" userId="03ff1134-c2b7-4932-850d-6529216fed29" providerId="ADAL" clId="{8C452F92-5FBD-4844-B0A5-573FF364EF83}" dt="2024-03-03T17:02:07.807" v="154" actId="14100"/>
          <ac:picMkLst>
            <pc:docMk/>
            <pc:sldMk cId="3899908686" sldId="2550"/>
            <ac:picMk id="7" creationId="{E328B485-8DCB-9950-BA4F-CB9C66DD412B}"/>
          </ac:picMkLst>
        </pc:picChg>
      </pc:sldChg>
      <pc:sldChg chg="addSp modSp mod">
        <pc:chgData name="Leonardo Chiariglione" userId="03ff1134-c2b7-4932-850d-6529216fed29" providerId="ADAL" clId="{8C452F92-5FBD-4844-B0A5-573FF364EF83}" dt="2024-03-13T14:52:42.067" v="2053" actId="6549"/>
        <pc:sldMkLst>
          <pc:docMk/>
          <pc:sldMk cId="916171103" sldId="2551"/>
        </pc:sldMkLst>
        <pc:spChg chg="mod">
          <ac:chgData name="Leonardo Chiariglione" userId="03ff1134-c2b7-4932-850d-6529216fed29" providerId="ADAL" clId="{8C452F92-5FBD-4844-B0A5-573FF364EF83}" dt="2024-03-03T17:14:57.311" v="515" actId="20577"/>
          <ac:spMkLst>
            <pc:docMk/>
            <pc:sldMk cId="916171103" sldId="2551"/>
            <ac:spMk id="2" creationId="{533679D8-BF25-61B4-394C-DABB342143FA}"/>
          </ac:spMkLst>
        </pc:spChg>
        <pc:spChg chg="mod">
          <ac:chgData name="Leonardo Chiariglione" userId="03ff1134-c2b7-4932-850d-6529216fed29" providerId="ADAL" clId="{8C452F92-5FBD-4844-B0A5-573FF364EF83}" dt="2024-03-13T14:52:37.630" v="2050" actId="20577"/>
          <ac:spMkLst>
            <pc:docMk/>
            <pc:sldMk cId="916171103" sldId="2551"/>
            <ac:spMk id="3" creationId="{7C1CA202-274A-74A5-86EF-1D38DF8707D6}"/>
          </ac:spMkLst>
        </pc:spChg>
        <pc:spChg chg="add mod">
          <ac:chgData name="Leonardo Chiariglione" userId="03ff1134-c2b7-4932-850d-6529216fed29" providerId="ADAL" clId="{8C452F92-5FBD-4844-B0A5-573FF364EF83}" dt="2024-03-13T14:52:42.067" v="2053" actId="6549"/>
          <ac:spMkLst>
            <pc:docMk/>
            <pc:sldMk cId="916171103" sldId="2551"/>
            <ac:spMk id="6" creationId="{3CEAC44C-6B70-EEF0-4213-222EFED1D5DF}"/>
          </ac:spMkLst>
        </pc:spChg>
      </pc:sldChg>
      <pc:sldChg chg="modSp mod">
        <pc:chgData name="Leonardo Chiariglione" userId="03ff1134-c2b7-4932-850d-6529216fed29" providerId="ADAL" clId="{8C452F92-5FBD-4844-B0A5-573FF364EF83}" dt="2024-03-03T17:16:15.878" v="532" actId="20577"/>
        <pc:sldMkLst>
          <pc:docMk/>
          <pc:sldMk cId="2157154784" sldId="2552"/>
        </pc:sldMkLst>
        <pc:spChg chg="mod">
          <ac:chgData name="Leonardo Chiariglione" userId="03ff1134-c2b7-4932-850d-6529216fed29" providerId="ADAL" clId="{8C452F92-5FBD-4844-B0A5-573FF364EF83}" dt="2024-03-03T17:16:15.878" v="532" actId="20577"/>
          <ac:spMkLst>
            <pc:docMk/>
            <pc:sldMk cId="2157154784" sldId="2552"/>
            <ac:spMk id="7" creationId="{4F5C149B-C3B1-80F1-8067-C5A6579CDCD9}"/>
          </ac:spMkLst>
        </pc:spChg>
      </pc:sldChg>
      <pc:sldChg chg="modSp mod">
        <pc:chgData name="Leonardo Chiariglione" userId="03ff1134-c2b7-4932-850d-6529216fed29" providerId="ADAL" clId="{8C452F92-5FBD-4844-B0A5-573FF364EF83}" dt="2024-03-03T17:20:37.590" v="607" actId="20577"/>
        <pc:sldMkLst>
          <pc:docMk/>
          <pc:sldMk cId="1447820123" sldId="2553"/>
        </pc:sldMkLst>
        <pc:spChg chg="mod">
          <ac:chgData name="Leonardo Chiariglione" userId="03ff1134-c2b7-4932-850d-6529216fed29" providerId="ADAL" clId="{8C452F92-5FBD-4844-B0A5-573FF364EF83}" dt="2024-03-03T17:20:37.590" v="607" actId="20577"/>
          <ac:spMkLst>
            <pc:docMk/>
            <pc:sldMk cId="1447820123" sldId="2553"/>
            <ac:spMk id="8" creationId="{51BC3E77-D9DB-7667-789A-0CDC825ED764}"/>
          </ac:spMkLst>
        </pc:spChg>
      </pc:sldChg>
      <pc:sldChg chg="modSp mod">
        <pc:chgData name="Leonardo Chiariglione" userId="03ff1134-c2b7-4932-850d-6529216fed29" providerId="ADAL" clId="{8C452F92-5FBD-4844-B0A5-573FF364EF83}" dt="2024-03-03T17:18:50.112" v="594" actId="6549"/>
        <pc:sldMkLst>
          <pc:docMk/>
          <pc:sldMk cId="402587603" sldId="2554"/>
        </pc:sldMkLst>
        <pc:spChg chg="mod">
          <ac:chgData name="Leonardo Chiariglione" userId="03ff1134-c2b7-4932-850d-6529216fed29" providerId="ADAL" clId="{8C452F92-5FBD-4844-B0A5-573FF364EF83}" dt="2024-03-03T17:17:12.352" v="545" actId="6549"/>
          <ac:spMkLst>
            <pc:docMk/>
            <pc:sldMk cId="402587603" sldId="2554"/>
            <ac:spMk id="7" creationId="{A78530A5-6EFE-53E5-7003-35EE7731189B}"/>
          </ac:spMkLst>
        </pc:spChg>
        <pc:spChg chg="mod">
          <ac:chgData name="Leonardo Chiariglione" userId="03ff1134-c2b7-4932-850d-6529216fed29" providerId="ADAL" clId="{8C452F92-5FBD-4844-B0A5-573FF364EF83}" dt="2024-03-03T17:18:50.112" v="594" actId="6549"/>
          <ac:spMkLst>
            <pc:docMk/>
            <pc:sldMk cId="402587603" sldId="2554"/>
            <ac:spMk id="8" creationId="{30C036AA-F893-B089-7EBD-0BBC986337CC}"/>
          </ac:spMkLst>
        </pc:spChg>
      </pc:sldChg>
      <pc:sldChg chg="del">
        <pc:chgData name="Leonardo Chiariglione" userId="03ff1134-c2b7-4932-850d-6529216fed29" providerId="ADAL" clId="{8C452F92-5FBD-4844-B0A5-573FF364EF83}" dt="2024-03-03T17:35:19.009" v="1042" actId="47"/>
        <pc:sldMkLst>
          <pc:docMk/>
          <pc:sldMk cId="492560878" sldId="2565"/>
        </pc:sldMkLst>
      </pc:sldChg>
      <pc:sldChg chg="del">
        <pc:chgData name="Leonardo Chiariglione" userId="03ff1134-c2b7-4932-850d-6529216fed29" providerId="ADAL" clId="{8C452F92-5FBD-4844-B0A5-573FF364EF83}" dt="2024-03-03T17:35:41.748" v="1043" actId="2696"/>
        <pc:sldMkLst>
          <pc:docMk/>
          <pc:sldMk cId="2290676729" sldId="2567"/>
        </pc:sldMkLst>
      </pc:sldChg>
      <pc:sldChg chg="del">
        <pc:chgData name="Leonardo Chiariglione" userId="03ff1134-c2b7-4932-850d-6529216fed29" providerId="ADAL" clId="{8C452F92-5FBD-4844-B0A5-573FF364EF83}" dt="2024-03-03T17:36:12.419" v="1047" actId="47"/>
        <pc:sldMkLst>
          <pc:docMk/>
          <pc:sldMk cId="4036236488" sldId="2568"/>
        </pc:sldMkLst>
      </pc:sldChg>
      <pc:sldChg chg="del">
        <pc:chgData name="Leonardo Chiariglione" userId="03ff1134-c2b7-4932-850d-6529216fed29" providerId="ADAL" clId="{8C452F92-5FBD-4844-B0A5-573FF364EF83}" dt="2024-03-03T17:36:25.871" v="1048" actId="47"/>
        <pc:sldMkLst>
          <pc:docMk/>
          <pc:sldMk cId="3754059233" sldId="2569"/>
        </pc:sldMkLst>
      </pc:sldChg>
      <pc:sldChg chg="del">
        <pc:chgData name="Leonardo Chiariglione" userId="03ff1134-c2b7-4932-850d-6529216fed29" providerId="ADAL" clId="{8C452F92-5FBD-4844-B0A5-573FF364EF83}" dt="2024-03-03T17:36:36.227" v="1049" actId="47"/>
        <pc:sldMkLst>
          <pc:docMk/>
          <pc:sldMk cId="803243234" sldId="2570"/>
        </pc:sldMkLst>
      </pc:sldChg>
      <pc:sldChg chg="modSp mod">
        <pc:chgData name="Leonardo Chiariglione" userId="03ff1134-c2b7-4932-850d-6529216fed29" providerId="ADAL" clId="{8C452F92-5FBD-4844-B0A5-573FF364EF83}" dt="2024-03-03T17:41:31.994" v="1189" actId="1035"/>
        <pc:sldMkLst>
          <pc:docMk/>
          <pc:sldMk cId="693440993" sldId="2571"/>
        </pc:sldMkLst>
        <pc:spChg chg="mod">
          <ac:chgData name="Leonardo Chiariglione" userId="03ff1134-c2b7-4932-850d-6529216fed29" providerId="ADAL" clId="{8C452F92-5FBD-4844-B0A5-573FF364EF83}" dt="2024-03-03T17:41:22.588" v="1181" actId="27636"/>
          <ac:spMkLst>
            <pc:docMk/>
            <pc:sldMk cId="693440993" sldId="2571"/>
            <ac:spMk id="14" creationId="{3042A2F5-85D6-8B6C-B0E8-24FDD838A909}"/>
          </ac:spMkLst>
        </pc:spChg>
        <pc:spChg chg="mod">
          <ac:chgData name="Leonardo Chiariglione" userId="03ff1134-c2b7-4932-850d-6529216fed29" providerId="ADAL" clId="{8C452F92-5FBD-4844-B0A5-573FF364EF83}" dt="2024-03-03T17:41:31.994" v="1189" actId="1035"/>
          <ac:spMkLst>
            <pc:docMk/>
            <pc:sldMk cId="693440993" sldId="2571"/>
            <ac:spMk id="19" creationId="{11A4046F-F5F5-AAE4-C92B-F8767D6B4576}"/>
          </ac:spMkLst>
        </pc:spChg>
        <pc:spChg chg="mod">
          <ac:chgData name="Leonardo Chiariglione" userId="03ff1134-c2b7-4932-850d-6529216fed29" providerId="ADAL" clId="{8C452F92-5FBD-4844-B0A5-573FF364EF83}" dt="2024-03-03T17:41:31.994" v="1189" actId="1035"/>
          <ac:spMkLst>
            <pc:docMk/>
            <pc:sldMk cId="693440993" sldId="2571"/>
            <ac:spMk id="22" creationId="{3770B655-5E78-3FAC-662D-EAD9DD533302}"/>
          </ac:spMkLst>
        </pc:spChg>
        <pc:spChg chg="mod">
          <ac:chgData name="Leonardo Chiariglione" userId="03ff1134-c2b7-4932-850d-6529216fed29" providerId="ADAL" clId="{8C452F92-5FBD-4844-B0A5-573FF364EF83}" dt="2024-03-03T17:41:31.994" v="1189" actId="1035"/>
          <ac:spMkLst>
            <pc:docMk/>
            <pc:sldMk cId="693440993" sldId="2571"/>
            <ac:spMk id="23" creationId="{7DE0BB88-8E11-BBF9-80F5-AD6BE3F13B1D}"/>
          </ac:spMkLst>
        </pc:spChg>
        <pc:spChg chg="mod">
          <ac:chgData name="Leonardo Chiariglione" userId="03ff1134-c2b7-4932-850d-6529216fed29" providerId="ADAL" clId="{8C452F92-5FBD-4844-B0A5-573FF364EF83}" dt="2024-03-03T17:41:31.994" v="1189" actId="1035"/>
          <ac:spMkLst>
            <pc:docMk/>
            <pc:sldMk cId="693440993" sldId="2571"/>
            <ac:spMk id="26" creationId="{040C9BF7-5C34-37E4-6969-C6E9403163A4}"/>
          </ac:spMkLst>
        </pc:spChg>
        <pc:spChg chg="mod">
          <ac:chgData name="Leonardo Chiariglione" userId="03ff1134-c2b7-4932-850d-6529216fed29" providerId="ADAL" clId="{8C452F92-5FBD-4844-B0A5-573FF364EF83}" dt="2024-03-03T17:41:31.994" v="1189" actId="1035"/>
          <ac:spMkLst>
            <pc:docMk/>
            <pc:sldMk cId="693440993" sldId="2571"/>
            <ac:spMk id="36" creationId="{3101865F-E938-CECE-DFC8-7F87815AB0CA}"/>
          </ac:spMkLst>
        </pc:spChg>
        <pc:grpChg chg="mod">
          <ac:chgData name="Leonardo Chiariglione" userId="03ff1134-c2b7-4932-850d-6529216fed29" providerId="ADAL" clId="{8C452F92-5FBD-4844-B0A5-573FF364EF83}" dt="2024-03-03T17:41:31.994" v="1189" actId="1035"/>
          <ac:grpSpMkLst>
            <pc:docMk/>
            <pc:sldMk cId="693440993" sldId="2571"/>
            <ac:grpSpMk id="2" creationId="{8FAAD301-6773-7C02-8442-2F5339C0447E}"/>
          </ac:grpSpMkLst>
        </pc:grpChg>
        <pc:picChg chg="mod">
          <ac:chgData name="Leonardo Chiariglione" userId="03ff1134-c2b7-4932-850d-6529216fed29" providerId="ADAL" clId="{8C452F92-5FBD-4844-B0A5-573FF364EF83}" dt="2024-03-03T17:41:31.994" v="1189" actId="1035"/>
          <ac:picMkLst>
            <pc:docMk/>
            <pc:sldMk cId="693440993" sldId="2571"/>
            <ac:picMk id="3" creationId="{6D910F08-54B0-9458-18C5-C64ADD205E49}"/>
          </ac:picMkLst>
        </pc:picChg>
        <pc:picChg chg="mod">
          <ac:chgData name="Leonardo Chiariglione" userId="03ff1134-c2b7-4932-850d-6529216fed29" providerId="ADAL" clId="{8C452F92-5FBD-4844-B0A5-573FF364EF83}" dt="2024-03-03T17:41:31.994" v="1189" actId="1035"/>
          <ac:picMkLst>
            <pc:docMk/>
            <pc:sldMk cId="693440993" sldId="2571"/>
            <ac:picMk id="16" creationId="{411CEC09-E86B-2D97-4214-445CCDFFBE83}"/>
          </ac:picMkLst>
        </pc:picChg>
        <pc:picChg chg="mod">
          <ac:chgData name="Leonardo Chiariglione" userId="03ff1134-c2b7-4932-850d-6529216fed29" providerId="ADAL" clId="{8C452F92-5FBD-4844-B0A5-573FF364EF83}" dt="2024-03-03T17:41:31.994" v="1189" actId="1035"/>
          <ac:picMkLst>
            <pc:docMk/>
            <pc:sldMk cId="693440993" sldId="2571"/>
            <ac:picMk id="18" creationId="{05A16F54-5A53-F06C-A5E1-8BEDB0C79060}"/>
          </ac:picMkLst>
        </pc:picChg>
        <pc:picChg chg="mod">
          <ac:chgData name="Leonardo Chiariglione" userId="03ff1134-c2b7-4932-850d-6529216fed29" providerId="ADAL" clId="{8C452F92-5FBD-4844-B0A5-573FF364EF83}" dt="2024-03-03T17:41:31.994" v="1189" actId="1035"/>
          <ac:picMkLst>
            <pc:docMk/>
            <pc:sldMk cId="693440993" sldId="2571"/>
            <ac:picMk id="31" creationId="{D0F154F4-3AD9-6043-AC71-862BE459A76A}"/>
          </ac:picMkLst>
        </pc:picChg>
        <pc:cxnChg chg="mod">
          <ac:chgData name="Leonardo Chiariglione" userId="03ff1134-c2b7-4932-850d-6529216fed29" providerId="ADAL" clId="{8C452F92-5FBD-4844-B0A5-573FF364EF83}" dt="2024-03-03T17:41:31.994" v="1189" actId="1035"/>
          <ac:cxnSpMkLst>
            <pc:docMk/>
            <pc:sldMk cId="693440993" sldId="2571"/>
            <ac:cxnSpMk id="20" creationId="{E612ADCB-8D21-A978-C117-6CC7C0415971}"/>
          </ac:cxnSpMkLst>
        </pc:cxnChg>
        <pc:cxnChg chg="mod">
          <ac:chgData name="Leonardo Chiariglione" userId="03ff1134-c2b7-4932-850d-6529216fed29" providerId="ADAL" clId="{8C452F92-5FBD-4844-B0A5-573FF364EF83}" dt="2024-03-03T17:41:31.994" v="1189" actId="1035"/>
          <ac:cxnSpMkLst>
            <pc:docMk/>
            <pc:sldMk cId="693440993" sldId="2571"/>
            <ac:cxnSpMk id="21" creationId="{E0923B46-2FD9-2FF1-2A9F-3BF72E946FD1}"/>
          </ac:cxnSpMkLst>
        </pc:cxnChg>
        <pc:cxnChg chg="mod">
          <ac:chgData name="Leonardo Chiariglione" userId="03ff1134-c2b7-4932-850d-6529216fed29" providerId="ADAL" clId="{8C452F92-5FBD-4844-B0A5-573FF364EF83}" dt="2024-03-03T17:41:31.994" v="1189" actId="1035"/>
          <ac:cxnSpMkLst>
            <pc:docMk/>
            <pc:sldMk cId="693440993" sldId="2571"/>
            <ac:cxnSpMk id="24" creationId="{90A67D14-A381-8EE2-2579-D832F7638958}"/>
          </ac:cxnSpMkLst>
        </pc:cxnChg>
        <pc:cxnChg chg="mod">
          <ac:chgData name="Leonardo Chiariglione" userId="03ff1134-c2b7-4932-850d-6529216fed29" providerId="ADAL" clId="{8C452F92-5FBD-4844-B0A5-573FF364EF83}" dt="2024-03-03T17:41:31.994" v="1189" actId="1035"/>
          <ac:cxnSpMkLst>
            <pc:docMk/>
            <pc:sldMk cId="693440993" sldId="2571"/>
            <ac:cxnSpMk id="25" creationId="{49C0E916-DE69-FC02-2A50-9CEA2184F3C0}"/>
          </ac:cxnSpMkLst>
        </pc:cxnChg>
        <pc:cxnChg chg="mod">
          <ac:chgData name="Leonardo Chiariglione" userId="03ff1134-c2b7-4932-850d-6529216fed29" providerId="ADAL" clId="{8C452F92-5FBD-4844-B0A5-573FF364EF83}" dt="2024-03-03T17:41:31.994" v="1189" actId="1035"/>
          <ac:cxnSpMkLst>
            <pc:docMk/>
            <pc:sldMk cId="693440993" sldId="2571"/>
            <ac:cxnSpMk id="28" creationId="{B875FBD9-EC0C-C4D2-B0F1-569080FC549A}"/>
          </ac:cxnSpMkLst>
        </pc:cxnChg>
      </pc:sldChg>
      <pc:sldChg chg="del">
        <pc:chgData name="Leonardo Chiariglione" userId="03ff1134-c2b7-4932-850d-6529216fed29" providerId="ADAL" clId="{8C452F92-5FBD-4844-B0A5-573FF364EF83}" dt="2024-03-03T17:42:33.493" v="1214" actId="47"/>
        <pc:sldMkLst>
          <pc:docMk/>
          <pc:sldMk cId="669414787" sldId="2572"/>
        </pc:sldMkLst>
      </pc:sldChg>
      <pc:sldChg chg="modSp mod">
        <pc:chgData name="Leonardo Chiariglione" userId="03ff1134-c2b7-4932-850d-6529216fed29" providerId="ADAL" clId="{8C452F92-5FBD-4844-B0A5-573FF364EF83}" dt="2024-03-03T17:21:33.610" v="638" actId="1038"/>
        <pc:sldMkLst>
          <pc:docMk/>
          <pc:sldMk cId="3116681462" sldId="2656"/>
        </pc:sldMkLst>
        <pc:spChg chg="mod">
          <ac:chgData name="Leonardo Chiariglione" userId="03ff1134-c2b7-4932-850d-6529216fed29" providerId="ADAL" clId="{8C452F92-5FBD-4844-B0A5-573FF364EF83}" dt="2024-03-03T17:21:33.610" v="638" actId="1038"/>
          <ac:spMkLst>
            <pc:docMk/>
            <pc:sldMk cId="3116681462" sldId="2656"/>
            <ac:spMk id="3" creationId="{3E3ED597-CE56-5F64-9817-27108857E417}"/>
          </ac:spMkLst>
        </pc:spChg>
      </pc:sldChg>
      <pc:sldChg chg="modSp mod">
        <pc:chgData name="Leonardo Chiariglione" userId="03ff1134-c2b7-4932-850d-6529216fed29" providerId="ADAL" clId="{8C452F92-5FBD-4844-B0A5-573FF364EF83}" dt="2024-03-13T14:51:46.746" v="2030" actId="20577"/>
        <pc:sldMkLst>
          <pc:docMk/>
          <pc:sldMk cId="2327861142" sldId="2666"/>
        </pc:sldMkLst>
        <pc:spChg chg="mod">
          <ac:chgData name="Leonardo Chiariglione" userId="03ff1134-c2b7-4932-850d-6529216fed29" providerId="ADAL" clId="{8C452F92-5FBD-4844-B0A5-573FF364EF83}" dt="2024-03-13T14:51:46.746" v="2030" actId="20577"/>
          <ac:spMkLst>
            <pc:docMk/>
            <pc:sldMk cId="2327861142" sldId="2666"/>
            <ac:spMk id="3" creationId="{E0AAC4B8-EE99-1290-A16D-A23248FAA8B6}"/>
          </ac:spMkLst>
        </pc:spChg>
      </pc:sldChg>
      <pc:sldChg chg="modSp mod">
        <pc:chgData name="Leonardo Chiariglione" userId="03ff1134-c2b7-4932-850d-6529216fed29" providerId="ADAL" clId="{8C452F92-5FBD-4844-B0A5-573FF364EF83}" dt="2024-03-03T18:22:05.399" v="1986" actId="14100"/>
        <pc:sldMkLst>
          <pc:docMk/>
          <pc:sldMk cId="1934221844" sldId="2667"/>
        </pc:sldMkLst>
        <pc:spChg chg="mod">
          <ac:chgData name="Leonardo Chiariglione" userId="03ff1134-c2b7-4932-850d-6529216fed29" providerId="ADAL" clId="{8C452F92-5FBD-4844-B0A5-573FF364EF83}" dt="2024-03-03T18:22:05.399" v="1986" actId="14100"/>
          <ac:spMkLst>
            <pc:docMk/>
            <pc:sldMk cId="1934221844" sldId="2667"/>
            <ac:spMk id="7" creationId="{2CDB3749-F5AE-58FA-74D1-17FAC0599E2E}"/>
          </ac:spMkLst>
        </pc:spChg>
      </pc:sldChg>
      <pc:sldChg chg="add">
        <pc:chgData name="Leonardo Chiariglione" userId="03ff1134-c2b7-4932-850d-6529216fed29" providerId="ADAL" clId="{8C452F92-5FBD-4844-B0A5-573FF364EF83}" dt="2024-03-03T16:57:23.872" v="3"/>
        <pc:sldMkLst>
          <pc:docMk/>
          <pc:sldMk cId="1986466659" sldId="2676"/>
        </pc:sldMkLst>
      </pc:sldChg>
      <pc:sldChg chg="del">
        <pc:chgData name="Leonardo Chiariglione" userId="03ff1134-c2b7-4932-850d-6529216fed29" providerId="ADAL" clId="{8C452F92-5FBD-4844-B0A5-573FF364EF83}" dt="2024-03-03T16:57:27.209" v="4" actId="47"/>
        <pc:sldMkLst>
          <pc:docMk/>
          <pc:sldMk cId="3627588466" sldId="2677"/>
        </pc:sldMkLst>
      </pc:sldChg>
      <pc:sldChg chg="modSp mod">
        <pc:chgData name="Leonardo Chiariglione" userId="03ff1134-c2b7-4932-850d-6529216fed29" providerId="ADAL" clId="{8C452F92-5FBD-4844-B0A5-573FF364EF83}" dt="2024-03-03T17:42:15.469" v="1213" actId="20577"/>
        <pc:sldMkLst>
          <pc:docMk/>
          <pc:sldMk cId="3308385382" sldId="2695"/>
        </pc:sldMkLst>
        <pc:spChg chg="mod">
          <ac:chgData name="Leonardo Chiariglione" userId="03ff1134-c2b7-4932-850d-6529216fed29" providerId="ADAL" clId="{8C452F92-5FBD-4844-B0A5-573FF364EF83}" dt="2024-03-03T17:41:59.235" v="1202" actId="1036"/>
          <ac:spMkLst>
            <pc:docMk/>
            <pc:sldMk cId="3308385382" sldId="2695"/>
            <ac:spMk id="5" creationId="{6CE39BAA-F6A1-DE7A-981F-2C06339DE0D4}"/>
          </ac:spMkLst>
        </pc:spChg>
        <pc:spChg chg="mod">
          <ac:chgData name="Leonardo Chiariglione" userId="03ff1134-c2b7-4932-850d-6529216fed29" providerId="ADAL" clId="{8C452F92-5FBD-4844-B0A5-573FF364EF83}" dt="2024-03-03T17:41:59.235" v="1202" actId="1036"/>
          <ac:spMkLst>
            <pc:docMk/>
            <pc:sldMk cId="3308385382" sldId="2695"/>
            <ac:spMk id="6" creationId="{079145D7-2024-44AC-003F-F718816B13E4}"/>
          </ac:spMkLst>
        </pc:spChg>
        <pc:spChg chg="mod">
          <ac:chgData name="Leonardo Chiariglione" userId="03ff1134-c2b7-4932-850d-6529216fed29" providerId="ADAL" clId="{8C452F92-5FBD-4844-B0A5-573FF364EF83}" dt="2024-03-03T17:41:59.235" v="1202" actId="1036"/>
          <ac:spMkLst>
            <pc:docMk/>
            <pc:sldMk cId="3308385382" sldId="2695"/>
            <ac:spMk id="11" creationId="{1E9F32A2-72C2-6064-BE75-40E9E911740E}"/>
          </ac:spMkLst>
        </pc:spChg>
        <pc:spChg chg="mod">
          <ac:chgData name="Leonardo Chiariglione" userId="03ff1134-c2b7-4932-850d-6529216fed29" providerId="ADAL" clId="{8C452F92-5FBD-4844-B0A5-573FF364EF83}" dt="2024-03-03T17:41:59.235" v="1202" actId="1036"/>
          <ac:spMkLst>
            <pc:docMk/>
            <pc:sldMk cId="3308385382" sldId="2695"/>
            <ac:spMk id="12" creationId="{57E040D0-DDF9-738E-4B06-D357F93A6F5D}"/>
          </ac:spMkLst>
        </pc:spChg>
        <pc:spChg chg="mod">
          <ac:chgData name="Leonardo Chiariglione" userId="03ff1134-c2b7-4932-850d-6529216fed29" providerId="ADAL" clId="{8C452F92-5FBD-4844-B0A5-573FF364EF83}" dt="2024-03-03T17:41:59.235" v="1202" actId="1036"/>
          <ac:spMkLst>
            <pc:docMk/>
            <pc:sldMk cId="3308385382" sldId="2695"/>
            <ac:spMk id="13" creationId="{E403E7EC-9D5D-1AA0-0390-2116E26C0638}"/>
          </ac:spMkLst>
        </pc:spChg>
        <pc:spChg chg="mod">
          <ac:chgData name="Leonardo Chiariglione" userId="03ff1134-c2b7-4932-850d-6529216fed29" providerId="ADAL" clId="{8C452F92-5FBD-4844-B0A5-573FF364EF83}" dt="2024-03-03T17:41:59.235" v="1202" actId="1036"/>
          <ac:spMkLst>
            <pc:docMk/>
            <pc:sldMk cId="3308385382" sldId="2695"/>
            <ac:spMk id="14" creationId="{28E7525B-B7F8-52F1-0EDA-3AB2315E8948}"/>
          </ac:spMkLst>
        </pc:spChg>
        <pc:spChg chg="mod">
          <ac:chgData name="Leonardo Chiariglione" userId="03ff1134-c2b7-4932-850d-6529216fed29" providerId="ADAL" clId="{8C452F92-5FBD-4844-B0A5-573FF364EF83}" dt="2024-03-03T17:41:59.235" v="1202" actId="1036"/>
          <ac:spMkLst>
            <pc:docMk/>
            <pc:sldMk cId="3308385382" sldId="2695"/>
            <ac:spMk id="19" creationId="{5593EF1B-0B12-1325-7D42-5FAFA0CB857C}"/>
          </ac:spMkLst>
        </pc:spChg>
        <pc:spChg chg="mod">
          <ac:chgData name="Leonardo Chiariglione" userId="03ff1134-c2b7-4932-850d-6529216fed29" providerId="ADAL" clId="{8C452F92-5FBD-4844-B0A5-573FF364EF83}" dt="2024-03-03T17:41:59.235" v="1202" actId="1036"/>
          <ac:spMkLst>
            <pc:docMk/>
            <pc:sldMk cId="3308385382" sldId="2695"/>
            <ac:spMk id="20" creationId="{B728F873-9763-742F-C57C-1C9D03F2D667}"/>
          </ac:spMkLst>
        </pc:spChg>
        <pc:spChg chg="mod">
          <ac:chgData name="Leonardo Chiariglione" userId="03ff1134-c2b7-4932-850d-6529216fed29" providerId="ADAL" clId="{8C452F92-5FBD-4844-B0A5-573FF364EF83}" dt="2024-03-03T17:41:59.235" v="1202" actId="1036"/>
          <ac:spMkLst>
            <pc:docMk/>
            <pc:sldMk cId="3308385382" sldId="2695"/>
            <ac:spMk id="21" creationId="{E94F35DC-124E-306F-CFD5-60AE865C343A}"/>
          </ac:spMkLst>
        </pc:spChg>
        <pc:spChg chg="mod">
          <ac:chgData name="Leonardo Chiariglione" userId="03ff1134-c2b7-4932-850d-6529216fed29" providerId="ADAL" clId="{8C452F92-5FBD-4844-B0A5-573FF364EF83}" dt="2024-03-03T17:41:59.235" v="1202" actId="1036"/>
          <ac:spMkLst>
            <pc:docMk/>
            <pc:sldMk cId="3308385382" sldId="2695"/>
            <ac:spMk id="22" creationId="{7F7A6834-1DD2-1A97-1B6A-F853779BF358}"/>
          </ac:spMkLst>
        </pc:spChg>
        <pc:spChg chg="mod">
          <ac:chgData name="Leonardo Chiariglione" userId="03ff1134-c2b7-4932-850d-6529216fed29" providerId="ADAL" clId="{8C452F92-5FBD-4844-B0A5-573FF364EF83}" dt="2024-03-03T17:42:15.469" v="1213" actId="20577"/>
          <ac:spMkLst>
            <pc:docMk/>
            <pc:sldMk cId="3308385382" sldId="2695"/>
            <ac:spMk id="27" creationId="{881ECDDA-C0A8-35C2-2C12-748B7B7D2EDC}"/>
          </ac:spMkLst>
        </pc:spChg>
        <pc:spChg chg="mod">
          <ac:chgData name="Leonardo Chiariglione" userId="03ff1134-c2b7-4932-850d-6529216fed29" providerId="ADAL" clId="{8C452F92-5FBD-4844-B0A5-573FF364EF83}" dt="2024-03-03T17:41:59.235" v="1202" actId="1036"/>
          <ac:spMkLst>
            <pc:docMk/>
            <pc:sldMk cId="3308385382" sldId="2695"/>
            <ac:spMk id="30" creationId="{36853459-0A6E-AE4E-0348-F11CA3179FB3}"/>
          </ac:spMkLst>
        </pc:spChg>
        <pc:spChg chg="mod">
          <ac:chgData name="Leonardo Chiariglione" userId="03ff1134-c2b7-4932-850d-6529216fed29" providerId="ADAL" clId="{8C452F92-5FBD-4844-B0A5-573FF364EF83}" dt="2024-03-03T17:41:59.235" v="1202" actId="1036"/>
          <ac:spMkLst>
            <pc:docMk/>
            <pc:sldMk cId="3308385382" sldId="2695"/>
            <ac:spMk id="32" creationId="{2AF2535E-8396-AE1F-F77F-C568AD64CBBF}"/>
          </ac:spMkLst>
        </pc:spChg>
        <pc:spChg chg="mod">
          <ac:chgData name="Leonardo Chiariglione" userId="03ff1134-c2b7-4932-850d-6529216fed29" providerId="ADAL" clId="{8C452F92-5FBD-4844-B0A5-573FF364EF83}" dt="2024-03-03T17:41:59.235" v="1202" actId="1036"/>
          <ac:spMkLst>
            <pc:docMk/>
            <pc:sldMk cId="3308385382" sldId="2695"/>
            <ac:spMk id="35" creationId="{CB7E269E-E6B4-B616-0E09-9B86236174D9}"/>
          </ac:spMkLst>
        </pc:spChg>
        <pc:spChg chg="mod">
          <ac:chgData name="Leonardo Chiariglione" userId="03ff1134-c2b7-4932-850d-6529216fed29" providerId="ADAL" clId="{8C452F92-5FBD-4844-B0A5-573FF364EF83}" dt="2024-03-03T17:41:59.235" v="1202" actId="1036"/>
          <ac:spMkLst>
            <pc:docMk/>
            <pc:sldMk cId="3308385382" sldId="2695"/>
            <ac:spMk id="37" creationId="{DC46A3AD-2423-00EF-AD4C-34AB0092E752}"/>
          </ac:spMkLst>
        </pc:spChg>
        <pc:spChg chg="mod">
          <ac:chgData name="Leonardo Chiariglione" userId="03ff1134-c2b7-4932-850d-6529216fed29" providerId="ADAL" clId="{8C452F92-5FBD-4844-B0A5-573FF364EF83}" dt="2024-03-03T17:41:59.235" v="1202" actId="1036"/>
          <ac:spMkLst>
            <pc:docMk/>
            <pc:sldMk cId="3308385382" sldId="2695"/>
            <ac:spMk id="40" creationId="{088364C8-26CF-F113-CA4B-CB9DC9EF6E79}"/>
          </ac:spMkLst>
        </pc:spChg>
        <pc:spChg chg="mod">
          <ac:chgData name="Leonardo Chiariglione" userId="03ff1134-c2b7-4932-850d-6529216fed29" providerId="ADAL" clId="{8C452F92-5FBD-4844-B0A5-573FF364EF83}" dt="2024-03-03T17:41:59.235" v="1202" actId="1036"/>
          <ac:spMkLst>
            <pc:docMk/>
            <pc:sldMk cId="3308385382" sldId="2695"/>
            <ac:spMk id="43" creationId="{FCDAE695-E9DC-4A7A-467C-BCCFAC8858BB}"/>
          </ac:spMkLst>
        </pc:spChg>
        <pc:spChg chg="mod">
          <ac:chgData name="Leonardo Chiariglione" userId="03ff1134-c2b7-4932-850d-6529216fed29" providerId="ADAL" clId="{8C452F92-5FBD-4844-B0A5-573FF364EF83}" dt="2024-03-03T17:41:59.235" v="1202" actId="1036"/>
          <ac:spMkLst>
            <pc:docMk/>
            <pc:sldMk cId="3308385382" sldId="2695"/>
            <ac:spMk id="49" creationId="{9544CC39-148C-CF36-7F9B-D1EE1644C463}"/>
          </ac:spMkLst>
        </pc:spChg>
        <pc:spChg chg="mod">
          <ac:chgData name="Leonardo Chiariglione" userId="03ff1134-c2b7-4932-850d-6529216fed29" providerId="ADAL" clId="{8C452F92-5FBD-4844-B0A5-573FF364EF83}" dt="2024-03-03T17:41:59.235" v="1202" actId="1036"/>
          <ac:spMkLst>
            <pc:docMk/>
            <pc:sldMk cId="3308385382" sldId="2695"/>
            <ac:spMk id="51" creationId="{DAE71DD7-E459-7B61-EE7C-D7887C3224EB}"/>
          </ac:spMkLst>
        </pc:spChg>
        <pc:spChg chg="mod">
          <ac:chgData name="Leonardo Chiariglione" userId="03ff1134-c2b7-4932-850d-6529216fed29" providerId="ADAL" clId="{8C452F92-5FBD-4844-B0A5-573FF364EF83}" dt="2024-03-03T17:41:59.235" v="1202" actId="1036"/>
          <ac:spMkLst>
            <pc:docMk/>
            <pc:sldMk cId="3308385382" sldId="2695"/>
            <ac:spMk id="53" creationId="{36E470ED-97BD-2932-C4DD-8D1E03D73C03}"/>
          </ac:spMkLst>
        </pc:spChg>
        <pc:spChg chg="mod">
          <ac:chgData name="Leonardo Chiariglione" userId="03ff1134-c2b7-4932-850d-6529216fed29" providerId="ADAL" clId="{8C452F92-5FBD-4844-B0A5-573FF364EF83}" dt="2024-03-03T17:41:59.235" v="1202" actId="1036"/>
          <ac:spMkLst>
            <pc:docMk/>
            <pc:sldMk cId="3308385382" sldId="2695"/>
            <ac:spMk id="56" creationId="{2112747D-F63E-650C-B620-0A8A6762194A}"/>
          </ac:spMkLst>
        </pc:spChg>
        <pc:spChg chg="mod">
          <ac:chgData name="Leonardo Chiariglione" userId="03ff1134-c2b7-4932-850d-6529216fed29" providerId="ADAL" clId="{8C452F92-5FBD-4844-B0A5-573FF364EF83}" dt="2024-03-03T17:41:59.235" v="1202" actId="1036"/>
          <ac:spMkLst>
            <pc:docMk/>
            <pc:sldMk cId="3308385382" sldId="2695"/>
            <ac:spMk id="57" creationId="{3B54FF7F-7AB6-62BF-7F9C-EF0C55EE23E4}"/>
          </ac:spMkLst>
        </pc:spChg>
        <pc:picChg chg="mod">
          <ac:chgData name="Leonardo Chiariglione" userId="03ff1134-c2b7-4932-850d-6529216fed29" providerId="ADAL" clId="{8C452F92-5FBD-4844-B0A5-573FF364EF83}" dt="2024-03-03T17:41:59.235" v="1202" actId="1036"/>
          <ac:picMkLst>
            <pc:docMk/>
            <pc:sldMk cId="3308385382" sldId="2695"/>
            <ac:picMk id="23" creationId="{D973246B-CC08-DA7B-4493-1328C59ABF95}"/>
          </ac:picMkLst>
        </pc:picChg>
        <pc:picChg chg="mod">
          <ac:chgData name="Leonardo Chiariglione" userId="03ff1134-c2b7-4932-850d-6529216fed29" providerId="ADAL" clId="{8C452F92-5FBD-4844-B0A5-573FF364EF83}" dt="2024-03-03T17:41:59.235" v="1202" actId="1036"/>
          <ac:picMkLst>
            <pc:docMk/>
            <pc:sldMk cId="3308385382" sldId="2695"/>
            <ac:picMk id="1028" creationId="{7000EDAD-7F5C-E34D-D9A6-4D4043966FD7}"/>
          </ac:picMkLst>
        </pc:picChg>
        <pc:picChg chg="mod">
          <ac:chgData name="Leonardo Chiariglione" userId="03ff1134-c2b7-4932-850d-6529216fed29" providerId="ADAL" clId="{8C452F92-5FBD-4844-B0A5-573FF364EF83}" dt="2024-03-03T17:41:59.235" v="1202" actId="1036"/>
          <ac:picMkLst>
            <pc:docMk/>
            <pc:sldMk cId="3308385382" sldId="2695"/>
            <ac:picMk id="1034" creationId="{1B296F94-392F-0DE4-0F56-49E36906656C}"/>
          </ac:picMkLst>
        </pc:picChg>
        <pc:cxnChg chg="mod">
          <ac:chgData name="Leonardo Chiariglione" userId="03ff1134-c2b7-4932-850d-6529216fed29" providerId="ADAL" clId="{8C452F92-5FBD-4844-B0A5-573FF364EF83}" dt="2024-03-03T17:41:59.235" v="1202" actId="1036"/>
          <ac:cxnSpMkLst>
            <pc:docMk/>
            <pc:sldMk cId="3308385382" sldId="2695"/>
            <ac:cxnSpMk id="28" creationId="{FFC5FD75-4323-83E9-13EA-74D2C1279A8B}"/>
          </ac:cxnSpMkLst>
        </pc:cxnChg>
        <pc:cxnChg chg="mod">
          <ac:chgData name="Leonardo Chiariglione" userId="03ff1134-c2b7-4932-850d-6529216fed29" providerId="ADAL" clId="{8C452F92-5FBD-4844-B0A5-573FF364EF83}" dt="2024-03-03T17:41:59.235" v="1202" actId="1036"/>
          <ac:cxnSpMkLst>
            <pc:docMk/>
            <pc:sldMk cId="3308385382" sldId="2695"/>
            <ac:cxnSpMk id="29" creationId="{2611E994-EE15-9230-27B5-A709FAE2339D}"/>
          </ac:cxnSpMkLst>
        </pc:cxnChg>
        <pc:cxnChg chg="mod">
          <ac:chgData name="Leonardo Chiariglione" userId="03ff1134-c2b7-4932-850d-6529216fed29" providerId="ADAL" clId="{8C452F92-5FBD-4844-B0A5-573FF364EF83}" dt="2024-03-03T17:41:59.235" v="1202" actId="1036"/>
          <ac:cxnSpMkLst>
            <pc:docMk/>
            <pc:sldMk cId="3308385382" sldId="2695"/>
            <ac:cxnSpMk id="31" creationId="{2C3F72FC-4987-9C00-F7F7-F945EC5B08A2}"/>
          </ac:cxnSpMkLst>
        </pc:cxnChg>
        <pc:cxnChg chg="mod">
          <ac:chgData name="Leonardo Chiariglione" userId="03ff1134-c2b7-4932-850d-6529216fed29" providerId="ADAL" clId="{8C452F92-5FBD-4844-B0A5-573FF364EF83}" dt="2024-03-03T17:41:59.235" v="1202" actId="1036"/>
          <ac:cxnSpMkLst>
            <pc:docMk/>
            <pc:sldMk cId="3308385382" sldId="2695"/>
            <ac:cxnSpMk id="34" creationId="{ACF30960-397B-CE1D-2380-BB4D0AC775F1}"/>
          </ac:cxnSpMkLst>
        </pc:cxnChg>
        <pc:cxnChg chg="mod">
          <ac:chgData name="Leonardo Chiariglione" userId="03ff1134-c2b7-4932-850d-6529216fed29" providerId="ADAL" clId="{8C452F92-5FBD-4844-B0A5-573FF364EF83}" dt="2024-03-03T17:41:59.235" v="1202" actId="1036"/>
          <ac:cxnSpMkLst>
            <pc:docMk/>
            <pc:sldMk cId="3308385382" sldId="2695"/>
            <ac:cxnSpMk id="36" creationId="{862087A5-5BCD-2512-AAA2-B384FF74A92E}"/>
          </ac:cxnSpMkLst>
        </pc:cxnChg>
        <pc:cxnChg chg="mod">
          <ac:chgData name="Leonardo Chiariglione" userId="03ff1134-c2b7-4932-850d-6529216fed29" providerId="ADAL" clId="{8C452F92-5FBD-4844-B0A5-573FF364EF83}" dt="2024-03-03T17:41:59.235" v="1202" actId="1036"/>
          <ac:cxnSpMkLst>
            <pc:docMk/>
            <pc:sldMk cId="3308385382" sldId="2695"/>
            <ac:cxnSpMk id="39" creationId="{70BAB50D-3431-1F13-130C-45760844F156}"/>
          </ac:cxnSpMkLst>
        </pc:cxnChg>
        <pc:cxnChg chg="mod">
          <ac:chgData name="Leonardo Chiariglione" userId="03ff1134-c2b7-4932-850d-6529216fed29" providerId="ADAL" clId="{8C452F92-5FBD-4844-B0A5-573FF364EF83}" dt="2024-03-03T17:41:59.235" v="1202" actId="1036"/>
          <ac:cxnSpMkLst>
            <pc:docMk/>
            <pc:sldMk cId="3308385382" sldId="2695"/>
            <ac:cxnSpMk id="42" creationId="{78EC4434-653D-5811-306C-2BF75D4DFF35}"/>
          </ac:cxnSpMkLst>
        </pc:cxnChg>
        <pc:cxnChg chg="mod">
          <ac:chgData name="Leonardo Chiariglione" userId="03ff1134-c2b7-4932-850d-6529216fed29" providerId="ADAL" clId="{8C452F92-5FBD-4844-B0A5-573FF364EF83}" dt="2024-03-03T17:41:59.235" v="1202" actId="1036"/>
          <ac:cxnSpMkLst>
            <pc:docMk/>
            <pc:sldMk cId="3308385382" sldId="2695"/>
            <ac:cxnSpMk id="48" creationId="{FA33D1A7-1DA8-1FD7-8C1B-1DECC840E19D}"/>
          </ac:cxnSpMkLst>
        </pc:cxnChg>
        <pc:cxnChg chg="mod">
          <ac:chgData name="Leonardo Chiariglione" userId="03ff1134-c2b7-4932-850d-6529216fed29" providerId="ADAL" clId="{8C452F92-5FBD-4844-B0A5-573FF364EF83}" dt="2024-03-03T17:41:59.235" v="1202" actId="1036"/>
          <ac:cxnSpMkLst>
            <pc:docMk/>
            <pc:sldMk cId="3308385382" sldId="2695"/>
            <ac:cxnSpMk id="50" creationId="{0882B62F-8647-4B04-F213-89C943840E7F}"/>
          </ac:cxnSpMkLst>
        </pc:cxnChg>
        <pc:cxnChg chg="mod">
          <ac:chgData name="Leonardo Chiariglione" userId="03ff1134-c2b7-4932-850d-6529216fed29" providerId="ADAL" clId="{8C452F92-5FBD-4844-B0A5-573FF364EF83}" dt="2024-03-03T17:41:59.235" v="1202" actId="1036"/>
          <ac:cxnSpMkLst>
            <pc:docMk/>
            <pc:sldMk cId="3308385382" sldId="2695"/>
            <ac:cxnSpMk id="52" creationId="{38F4F860-F59C-52B4-8C8C-842DADFD1C78}"/>
          </ac:cxnSpMkLst>
        </pc:cxnChg>
        <pc:cxnChg chg="mod">
          <ac:chgData name="Leonardo Chiariglione" userId="03ff1134-c2b7-4932-850d-6529216fed29" providerId="ADAL" clId="{8C452F92-5FBD-4844-B0A5-573FF364EF83}" dt="2024-03-03T17:41:59.235" v="1202" actId="1036"/>
          <ac:cxnSpMkLst>
            <pc:docMk/>
            <pc:sldMk cId="3308385382" sldId="2695"/>
            <ac:cxnSpMk id="55" creationId="{73CF5604-5262-EC03-4240-DE0882FE6EAE}"/>
          </ac:cxnSpMkLst>
        </pc:cxnChg>
      </pc:sldChg>
      <pc:sldChg chg="del">
        <pc:chgData name="Leonardo Chiariglione" userId="03ff1134-c2b7-4932-850d-6529216fed29" providerId="ADAL" clId="{8C452F92-5FBD-4844-B0A5-573FF364EF83}" dt="2024-03-03T17:35:49.660" v="1044" actId="47"/>
        <pc:sldMkLst>
          <pc:docMk/>
          <pc:sldMk cId="1137964987" sldId="2697"/>
        </pc:sldMkLst>
      </pc:sldChg>
      <pc:sldChg chg="addSp modSp add mod">
        <pc:chgData name="Leonardo Chiariglione" userId="03ff1134-c2b7-4932-850d-6529216fed29" providerId="ADAL" clId="{8C452F92-5FBD-4844-B0A5-573FF364EF83}" dt="2024-03-03T17:15:06.722" v="516"/>
        <pc:sldMkLst>
          <pc:docMk/>
          <pc:sldMk cId="722223663" sldId="2698"/>
        </pc:sldMkLst>
        <pc:spChg chg="mod">
          <ac:chgData name="Leonardo Chiariglione" userId="03ff1134-c2b7-4932-850d-6529216fed29" providerId="ADAL" clId="{8C452F92-5FBD-4844-B0A5-573FF364EF83}" dt="2024-03-03T17:15:06.722" v="516"/>
          <ac:spMkLst>
            <pc:docMk/>
            <pc:sldMk cId="722223663" sldId="2698"/>
            <ac:spMk id="2" creationId="{9D3F8FDE-4C06-8082-B45C-15D5BD8D1CDD}"/>
          </ac:spMkLst>
        </pc:spChg>
        <pc:spChg chg="mod">
          <ac:chgData name="Leonardo Chiariglione" userId="03ff1134-c2b7-4932-850d-6529216fed29" providerId="ADAL" clId="{8C452F92-5FBD-4844-B0A5-573FF364EF83}" dt="2024-03-03T17:14:24.190" v="505" actId="1035"/>
          <ac:spMkLst>
            <pc:docMk/>
            <pc:sldMk cId="722223663" sldId="2698"/>
            <ac:spMk id="3" creationId="{9F9C4372-BEE8-70B2-1676-9481A9438008}"/>
          </ac:spMkLst>
        </pc:spChg>
        <pc:spChg chg="add mod">
          <ac:chgData name="Leonardo Chiariglione" userId="03ff1134-c2b7-4932-850d-6529216fed29" providerId="ADAL" clId="{8C452F92-5FBD-4844-B0A5-573FF364EF83}" dt="2024-03-03T17:12:50.153" v="474" actId="20577"/>
          <ac:spMkLst>
            <pc:docMk/>
            <pc:sldMk cId="722223663" sldId="2698"/>
            <ac:spMk id="6" creationId="{F6B6B498-3ED6-71C4-50EC-F8EEA5DA3E64}"/>
          </ac:spMkLst>
        </pc:spChg>
      </pc:sldChg>
      <pc:sldChg chg="addSp modSp add mod">
        <pc:chgData name="Leonardo Chiariglione" userId="03ff1134-c2b7-4932-850d-6529216fed29" providerId="ADAL" clId="{8C452F92-5FBD-4844-B0A5-573FF364EF83}" dt="2024-03-13T14:52:18.292" v="2039" actId="27636"/>
        <pc:sldMkLst>
          <pc:docMk/>
          <pc:sldMk cId="3359906102" sldId="2699"/>
        </pc:sldMkLst>
        <pc:spChg chg="mod">
          <ac:chgData name="Leonardo Chiariglione" userId="03ff1134-c2b7-4932-850d-6529216fed29" providerId="ADAL" clId="{8C452F92-5FBD-4844-B0A5-573FF364EF83}" dt="2024-03-03T17:15:13.628" v="517"/>
          <ac:spMkLst>
            <pc:docMk/>
            <pc:sldMk cId="3359906102" sldId="2699"/>
            <ac:spMk id="2" creationId="{31CB1AAA-44C0-8A88-B8D4-F458280212A0}"/>
          </ac:spMkLst>
        </pc:spChg>
        <pc:spChg chg="mod">
          <ac:chgData name="Leonardo Chiariglione" userId="03ff1134-c2b7-4932-850d-6529216fed29" providerId="ADAL" clId="{8C452F92-5FBD-4844-B0A5-573FF364EF83}" dt="2024-03-13T14:52:18.292" v="2039" actId="27636"/>
          <ac:spMkLst>
            <pc:docMk/>
            <pc:sldMk cId="3359906102" sldId="2699"/>
            <ac:spMk id="3" creationId="{007DE797-F649-C6E6-E4BE-F64DE794F201}"/>
          </ac:spMkLst>
        </pc:spChg>
        <pc:spChg chg="add mod">
          <ac:chgData name="Leonardo Chiariglione" userId="03ff1134-c2b7-4932-850d-6529216fed29" providerId="ADAL" clId="{8C452F92-5FBD-4844-B0A5-573FF364EF83}" dt="2024-03-13T14:52:05.659" v="2031" actId="21"/>
          <ac:spMkLst>
            <pc:docMk/>
            <pc:sldMk cId="3359906102" sldId="2699"/>
            <ac:spMk id="6" creationId="{99F3C92E-3B99-F8CB-8BC0-C9FA190F91F3}"/>
          </ac:spMkLst>
        </pc:spChg>
      </pc:sldChg>
      <pc:sldChg chg="add del">
        <pc:chgData name="Leonardo Chiariglione" userId="03ff1134-c2b7-4932-850d-6529216fed29" providerId="ADAL" clId="{8C452F92-5FBD-4844-B0A5-573FF364EF83}" dt="2024-03-03T17:13:17.596" v="478"/>
        <pc:sldMkLst>
          <pc:docMk/>
          <pc:sldMk cId="817967112" sldId="2700"/>
        </pc:sldMkLst>
      </pc:sldChg>
      <pc:sldChg chg="addSp delSp modSp new del mod modClrScheme chgLayout">
        <pc:chgData name="Leonardo Chiariglione" userId="03ff1134-c2b7-4932-850d-6529216fed29" providerId="ADAL" clId="{8C452F92-5FBD-4844-B0A5-573FF364EF83}" dt="2024-03-03T17:35:12.161" v="1041" actId="47"/>
        <pc:sldMkLst>
          <pc:docMk/>
          <pc:sldMk cId="3371644040" sldId="2700"/>
        </pc:sldMkLst>
        <pc:spChg chg="del mod ord">
          <ac:chgData name="Leonardo Chiariglione" userId="03ff1134-c2b7-4932-850d-6529216fed29" providerId="ADAL" clId="{8C452F92-5FBD-4844-B0A5-573FF364EF83}" dt="2024-03-03T17:29:37.725" v="705" actId="700"/>
          <ac:spMkLst>
            <pc:docMk/>
            <pc:sldMk cId="3371644040" sldId="2700"/>
            <ac:spMk id="2" creationId="{7D0BFD5C-0065-CB6E-A08F-B7464553623A}"/>
          </ac:spMkLst>
        </pc:spChg>
        <pc:spChg chg="del">
          <ac:chgData name="Leonardo Chiariglione" userId="03ff1134-c2b7-4932-850d-6529216fed29" providerId="ADAL" clId="{8C452F92-5FBD-4844-B0A5-573FF364EF83}" dt="2024-03-03T17:29:37.725" v="705" actId="700"/>
          <ac:spMkLst>
            <pc:docMk/>
            <pc:sldMk cId="3371644040" sldId="2700"/>
            <ac:spMk id="3" creationId="{DF914E0F-90A5-72BF-F963-E47AA44056DF}"/>
          </ac:spMkLst>
        </pc:spChg>
        <pc:spChg chg="mod ord">
          <ac:chgData name="Leonardo Chiariglione" userId="03ff1134-c2b7-4932-850d-6529216fed29" providerId="ADAL" clId="{8C452F92-5FBD-4844-B0A5-573FF364EF83}" dt="2024-03-03T17:29:37.725" v="705" actId="700"/>
          <ac:spMkLst>
            <pc:docMk/>
            <pc:sldMk cId="3371644040" sldId="2700"/>
            <ac:spMk id="4" creationId="{F95FD324-399F-5FD7-CF04-B1EEC6BEFDAB}"/>
          </ac:spMkLst>
        </pc:spChg>
        <pc:spChg chg="mod ord">
          <ac:chgData name="Leonardo Chiariglione" userId="03ff1134-c2b7-4932-850d-6529216fed29" providerId="ADAL" clId="{8C452F92-5FBD-4844-B0A5-573FF364EF83}" dt="2024-03-03T17:29:37.725" v="705" actId="700"/>
          <ac:spMkLst>
            <pc:docMk/>
            <pc:sldMk cId="3371644040" sldId="2700"/>
            <ac:spMk id="5" creationId="{382679DC-CD10-B0AA-D3E5-06A3225B6FB9}"/>
          </ac:spMkLst>
        </pc:spChg>
        <pc:spChg chg="add mod ord">
          <ac:chgData name="Leonardo Chiariglione" userId="03ff1134-c2b7-4932-850d-6529216fed29" providerId="ADAL" clId="{8C452F92-5FBD-4844-B0A5-573FF364EF83}" dt="2024-03-03T17:29:37.725" v="705" actId="700"/>
          <ac:spMkLst>
            <pc:docMk/>
            <pc:sldMk cId="3371644040" sldId="2700"/>
            <ac:spMk id="6" creationId="{9DB5C1AD-AD98-AF57-D42F-891EB7F53106}"/>
          </ac:spMkLst>
        </pc:spChg>
        <pc:graphicFrameChg chg="add mod">
          <ac:chgData name="Leonardo Chiariglione" userId="03ff1134-c2b7-4932-850d-6529216fed29" providerId="ADAL" clId="{8C452F92-5FBD-4844-B0A5-573FF364EF83}" dt="2024-03-03T17:30:12.792" v="726" actId="21"/>
          <ac:graphicFrameMkLst>
            <pc:docMk/>
            <pc:sldMk cId="3371644040" sldId="2700"/>
            <ac:graphicFrameMk id="7" creationId="{B531F0A4-083A-4D98-3402-EB97C49B010D}"/>
          </ac:graphicFrameMkLst>
        </pc:graphicFrameChg>
        <pc:picChg chg="add del mod">
          <ac:chgData name="Leonardo Chiariglione" userId="03ff1134-c2b7-4932-850d-6529216fed29" providerId="ADAL" clId="{8C452F92-5FBD-4844-B0A5-573FF364EF83}" dt="2024-03-03T17:33:37.326" v="811" actId="21"/>
          <ac:picMkLst>
            <pc:docMk/>
            <pc:sldMk cId="3371644040" sldId="2700"/>
            <ac:picMk id="1025" creationId="{F0EA61BF-436C-616F-EFBE-CDF1F1E67A00}"/>
          </ac:picMkLst>
        </pc:picChg>
      </pc:sldChg>
      <pc:sldChg chg="addSp delSp modSp new mod modClrScheme chgLayout">
        <pc:chgData name="Leonardo Chiariglione" userId="03ff1134-c2b7-4932-850d-6529216fed29" providerId="ADAL" clId="{8C452F92-5FBD-4844-B0A5-573FF364EF83}" dt="2024-03-03T17:34:58.705" v="1040" actId="1038"/>
        <pc:sldMkLst>
          <pc:docMk/>
          <pc:sldMk cId="4260096844" sldId="2701"/>
        </pc:sldMkLst>
        <pc:spChg chg="del mod ord">
          <ac:chgData name="Leonardo Chiariglione" userId="03ff1134-c2b7-4932-850d-6529216fed29" providerId="ADAL" clId="{8C452F92-5FBD-4844-B0A5-573FF364EF83}" dt="2024-03-03T17:30:30.070" v="728" actId="700"/>
          <ac:spMkLst>
            <pc:docMk/>
            <pc:sldMk cId="4260096844" sldId="2701"/>
            <ac:spMk id="2" creationId="{C61FD4B6-C1E7-B930-2DBE-E5A173AA8260}"/>
          </ac:spMkLst>
        </pc:spChg>
        <pc:spChg chg="mod ord">
          <ac:chgData name="Leonardo Chiariglione" userId="03ff1134-c2b7-4932-850d-6529216fed29" providerId="ADAL" clId="{8C452F92-5FBD-4844-B0A5-573FF364EF83}" dt="2024-03-03T17:33:08.758" v="807" actId="700"/>
          <ac:spMkLst>
            <pc:docMk/>
            <pc:sldMk cId="4260096844" sldId="2701"/>
            <ac:spMk id="3" creationId="{B6FA04BD-6FEE-DCF4-29E8-7E54980DF146}"/>
          </ac:spMkLst>
        </pc:spChg>
        <pc:spChg chg="mod ord">
          <ac:chgData name="Leonardo Chiariglione" userId="03ff1134-c2b7-4932-850d-6529216fed29" providerId="ADAL" clId="{8C452F92-5FBD-4844-B0A5-573FF364EF83}" dt="2024-03-03T17:33:08.758" v="807" actId="700"/>
          <ac:spMkLst>
            <pc:docMk/>
            <pc:sldMk cId="4260096844" sldId="2701"/>
            <ac:spMk id="4" creationId="{829CAB9E-A7A3-E506-EC94-577B4521B000}"/>
          </ac:spMkLst>
        </pc:spChg>
        <pc:spChg chg="add mod ord">
          <ac:chgData name="Leonardo Chiariglione" userId="03ff1134-c2b7-4932-850d-6529216fed29" providerId="ADAL" clId="{8C452F92-5FBD-4844-B0A5-573FF364EF83}" dt="2024-03-03T17:33:08.758" v="807" actId="700"/>
          <ac:spMkLst>
            <pc:docMk/>
            <pc:sldMk cId="4260096844" sldId="2701"/>
            <ac:spMk id="5" creationId="{657537D5-4C59-1C31-58F1-88AC97A859CE}"/>
          </ac:spMkLst>
        </pc:spChg>
        <pc:spChg chg="add mod ord">
          <ac:chgData name="Leonardo Chiariglione" userId="03ff1134-c2b7-4932-850d-6529216fed29" providerId="ADAL" clId="{8C452F92-5FBD-4844-B0A5-573FF364EF83}" dt="2024-03-03T17:34:45.826" v="1005" actId="1035"/>
          <ac:spMkLst>
            <pc:docMk/>
            <pc:sldMk cId="4260096844" sldId="2701"/>
            <ac:spMk id="6" creationId="{32D8ABA4-D6FF-6180-79D8-B4C41DAB5F84}"/>
          </ac:spMkLst>
        </pc:spChg>
        <pc:spChg chg="add mod ord">
          <ac:chgData name="Leonardo Chiariglione" userId="03ff1134-c2b7-4932-850d-6529216fed29" providerId="ADAL" clId="{8C452F92-5FBD-4844-B0A5-573FF364EF83}" dt="2024-03-03T17:34:45.826" v="1005" actId="1035"/>
          <ac:spMkLst>
            <pc:docMk/>
            <pc:sldMk cId="4260096844" sldId="2701"/>
            <ac:spMk id="7" creationId="{81215EB1-E1CB-343F-858B-2290A481E109}"/>
          </ac:spMkLst>
        </pc:spChg>
        <pc:picChg chg="add mod">
          <ac:chgData name="Leonardo Chiariglione" userId="03ff1134-c2b7-4932-850d-6529216fed29" providerId="ADAL" clId="{8C452F92-5FBD-4844-B0A5-573FF364EF83}" dt="2024-03-03T17:34:58.705" v="1040" actId="1038"/>
          <ac:picMkLst>
            <pc:docMk/>
            <pc:sldMk cId="4260096844" sldId="2701"/>
            <ac:picMk id="1025" creationId="{F0EA61BF-436C-616F-EFBE-CDF1F1E67A00}"/>
          </ac:picMkLst>
        </pc:picChg>
      </pc:sldChg>
      <pc:sldChg chg="addSp delSp modSp new mod modClrScheme chgLayout">
        <pc:chgData name="Leonardo Chiariglione" userId="03ff1134-c2b7-4932-850d-6529216fed29" providerId="ADAL" clId="{8C452F92-5FBD-4844-B0A5-573FF364EF83}" dt="2024-03-03T17:58:33.178" v="1414" actId="14734"/>
        <pc:sldMkLst>
          <pc:docMk/>
          <pc:sldMk cId="3444463486" sldId="2702"/>
        </pc:sldMkLst>
        <pc:spChg chg="del">
          <ac:chgData name="Leonardo Chiariglione" userId="03ff1134-c2b7-4932-850d-6529216fed29" providerId="ADAL" clId="{8C452F92-5FBD-4844-B0A5-573FF364EF83}" dt="2024-03-03T17:46:40.238" v="1218" actId="700"/>
          <ac:spMkLst>
            <pc:docMk/>
            <pc:sldMk cId="3444463486" sldId="2702"/>
            <ac:spMk id="2" creationId="{A157B794-6FBD-0D1C-705C-B73FDD01FAA1}"/>
          </ac:spMkLst>
        </pc:spChg>
        <pc:spChg chg="del">
          <ac:chgData name="Leonardo Chiariglione" userId="03ff1134-c2b7-4932-850d-6529216fed29" providerId="ADAL" clId="{8C452F92-5FBD-4844-B0A5-573FF364EF83}" dt="2024-03-03T17:46:40.238" v="1218" actId="700"/>
          <ac:spMkLst>
            <pc:docMk/>
            <pc:sldMk cId="3444463486" sldId="2702"/>
            <ac:spMk id="3" creationId="{BE49C27B-84DB-F976-A8AE-41D6A6812FAF}"/>
          </ac:spMkLst>
        </pc:spChg>
        <pc:spChg chg="del">
          <ac:chgData name="Leonardo Chiariglione" userId="03ff1134-c2b7-4932-850d-6529216fed29" providerId="ADAL" clId="{8C452F92-5FBD-4844-B0A5-573FF364EF83}" dt="2024-03-03T17:46:40.238" v="1218" actId="700"/>
          <ac:spMkLst>
            <pc:docMk/>
            <pc:sldMk cId="3444463486" sldId="2702"/>
            <ac:spMk id="4" creationId="{F072DB9D-B7CF-B080-1275-F4BEB568D830}"/>
          </ac:spMkLst>
        </pc:spChg>
        <pc:spChg chg="mod ord">
          <ac:chgData name="Leonardo Chiariglione" userId="03ff1134-c2b7-4932-850d-6529216fed29" providerId="ADAL" clId="{8C452F92-5FBD-4844-B0A5-573FF364EF83}" dt="2024-03-03T17:54:54.828" v="1366" actId="700"/>
          <ac:spMkLst>
            <pc:docMk/>
            <pc:sldMk cId="3444463486" sldId="2702"/>
            <ac:spMk id="5" creationId="{57060A17-293A-2777-D80C-A9961FBEB521}"/>
          </ac:spMkLst>
        </pc:spChg>
        <pc:spChg chg="mod ord">
          <ac:chgData name="Leonardo Chiariglione" userId="03ff1134-c2b7-4932-850d-6529216fed29" providerId="ADAL" clId="{8C452F92-5FBD-4844-B0A5-573FF364EF83}" dt="2024-03-03T17:54:54.828" v="1366" actId="700"/>
          <ac:spMkLst>
            <pc:docMk/>
            <pc:sldMk cId="3444463486" sldId="2702"/>
            <ac:spMk id="6" creationId="{1012839D-5C0D-B6E2-69FC-E63209DCA231}"/>
          </ac:spMkLst>
        </pc:spChg>
        <pc:spChg chg="add mod ord">
          <ac:chgData name="Leonardo Chiariglione" userId="03ff1134-c2b7-4932-850d-6529216fed29" providerId="ADAL" clId="{8C452F92-5FBD-4844-B0A5-573FF364EF83}" dt="2024-03-03T17:55:41.190" v="1392" actId="14100"/>
          <ac:spMkLst>
            <pc:docMk/>
            <pc:sldMk cId="3444463486" sldId="2702"/>
            <ac:spMk id="8" creationId="{C7B4E416-CF4B-F251-0CB8-705B92710668}"/>
          </ac:spMkLst>
        </pc:spChg>
        <pc:graphicFrameChg chg="add mod modGraphic">
          <ac:chgData name="Leonardo Chiariglione" userId="03ff1134-c2b7-4932-850d-6529216fed29" providerId="ADAL" clId="{8C452F92-5FBD-4844-B0A5-573FF364EF83}" dt="2024-03-03T17:58:33.178" v="1414" actId="14734"/>
          <ac:graphicFrameMkLst>
            <pc:docMk/>
            <pc:sldMk cId="3444463486" sldId="2702"/>
            <ac:graphicFrameMk id="7" creationId="{654029FA-95C2-EA22-3614-6056EDC60AB4}"/>
          </ac:graphicFrameMkLst>
        </pc:graphicFrameChg>
      </pc:sldChg>
      <pc:sldChg chg="addSp modSp new mod">
        <pc:chgData name="Leonardo Chiariglione" userId="03ff1134-c2b7-4932-850d-6529216fed29" providerId="ADAL" clId="{8C452F92-5FBD-4844-B0A5-573FF364EF83}" dt="2024-03-03T18:07:50.514" v="1613" actId="13926"/>
        <pc:sldMkLst>
          <pc:docMk/>
          <pc:sldMk cId="2647749475" sldId="2703"/>
        </pc:sldMkLst>
        <pc:spChg chg="mod">
          <ac:chgData name="Leonardo Chiariglione" userId="03ff1134-c2b7-4932-850d-6529216fed29" providerId="ADAL" clId="{8C452F92-5FBD-4844-B0A5-573FF364EF83}" dt="2024-03-03T18:00:27.499" v="1457" actId="14100"/>
          <ac:spMkLst>
            <pc:docMk/>
            <pc:sldMk cId="2647749475" sldId="2703"/>
            <ac:spMk id="2" creationId="{72735D52-501D-E33B-F890-5262848D418B}"/>
          </ac:spMkLst>
        </pc:spChg>
        <pc:graphicFrameChg chg="add mod modGraphic">
          <ac:chgData name="Leonardo Chiariglione" userId="03ff1134-c2b7-4932-850d-6529216fed29" providerId="ADAL" clId="{8C452F92-5FBD-4844-B0A5-573FF364EF83}" dt="2024-03-03T18:07:50.514" v="1613" actId="13926"/>
          <ac:graphicFrameMkLst>
            <pc:docMk/>
            <pc:sldMk cId="2647749475" sldId="2703"/>
            <ac:graphicFrameMk id="5" creationId="{ACF87EF1-1C92-7CED-0841-A6BFE304B866}"/>
          </ac:graphicFrameMkLst>
        </pc:graphicFrameChg>
      </pc:sldChg>
      <pc:sldChg chg="addSp modSp new mod">
        <pc:chgData name="Leonardo Chiariglione" userId="03ff1134-c2b7-4932-850d-6529216fed29" providerId="ADAL" clId="{8C452F92-5FBD-4844-B0A5-573FF364EF83}" dt="2024-03-03T18:16:52.395" v="1764" actId="13926"/>
        <pc:sldMkLst>
          <pc:docMk/>
          <pc:sldMk cId="4093702176" sldId="2704"/>
        </pc:sldMkLst>
        <pc:spChg chg="mod">
          <ac:chgData name="Leonardo Chiariglione" userId="03ff1134-c2b7-4932-850d-6529216fed29" providerId="ADAL" clId="{8C452F92-5FBD-4844-B0A5-573FF364EF83}" dt="2024-03-03T18:09:34.235" v="1647" actId="14100"/>
          <ac:spMkLst>
            <pc:docMk/>
            <pc:sldMk cId="4093702176" sldId="2704"/>
            <ac:spMk id="2" creationId="{E4457998-D8F3-1E20-97D7-92BB9414A0D8}"/>
          </ac:spMkLst>
        </pc:spChg>
        <pc:graphicFrameChg chg="add mod modGraphic">
          <ac:chgData name="Leonardo Chiariglione" userId="03ff1134-c2b7-4932-850d-6529216fed29" providerId="ADAL" clId="{8C452F92-5FBD-4844-B0A5-573FF364EF83}" dt="2024-03-03T18:16:52.395" v="1764" actId="13926"/>
          <ac:graphicFrameMkLst>
            <pc:docMk/>
            <pc:sldMk cId="4093702176" sldId="2704"/>
            <ac:graphicFrameMk id="5" creationId="{D7FD1482-392C-E113-C974-C6454F45E002}"/>
          </ac:graphicFrameMkLst>
        </pc:graphicFrameChg>
      </pc:sldChg>
      <pc:sldChg chg="addSp modSp new mod">
        <pc:chgData name="Leonardo Chiariglione" userId="03ff1134-c2b7-4932-850d-6529216fed29" providerId="ADAL" clId="{8C452F92-5FBD-4844-B0A5-573FF364EF83}" dt="2024-03-03T18:19:58.597" v="1890" actId="13926"/>
        <pc:sldMkLst>
          <pc:docMk/>
          <pc:sldMk cId="2406156080" sldId="2705"/>
        </pc:sldMkLst>
        <pc:spChg chg="mod">
          <ac:chgData name="Leonardo Chiariglione" userId="03ff1134-c2b7-4932-850d-6529216fed29" providerId="ADAL" clId="{8C452F92-5FBD-4844-B0A5-573FF364EF83}" dt="2024-03-03T18:18:02.142" v="1837" actId="1035"/>
          <ac:spMkLst>
            <pc:docMk/>
            <pc:sldMk cId="2406156080" sldId="2705"/>
            <ac:spMk id="2" creationId="{75C5A01D-3B57-9840-AFB1-C427C5CC58DC}"/>
          </ac:spMkLst>
        </pc:spChg>
        <pc:graphicFrameChg chg="add mod modGraphic">
          <ac:chgData name="Leonardo Chiariglione" userId="03ff1134-c2b7-4932-850d-6529216fed29" providerId="ADAL" clId="{8C452F92-5FBD-4844-B0A5-573FF364EF83}" dt="2024-03-03T18:19:58.597" v="1890" actId="13926"/>
          <ac:graphicFrameMkLst>
            <pc:docMk/>
            <pc:sldMk cId="2406156080" sldId="2705"/>
            <ac:graphicFrameMk id="5" creationId="{972F9EDC-268B-D711-A78E-E65A1356F077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44BED-0306-421B-96EC-473715794E1B}" type="datetimeFigureOut">
              <a:rPr lang="it-IT" smtClean="0"/>
              <a:t>13/03/2024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7A9E7-FEC4-44CE-996C-D46F21CEDD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970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149372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341522"/>
            <a:ext cx="8915399" cy="1126283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Immagine 10" descr="Immagine che contiene testo, persona, mano&#10;&#10;Descrizione generata automaticamente">
            <a:extLst>
              <a:ext uri="{FF2B5EF4-FFF2-40B4-BE49-F238E27FC236}">
                <a16:creationId xmlns:a16="http://schemas.microsoft.com/office/drawing/2014/main" id="{2BF849D0-0CC3-4E7E-B491-7996737154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212" y="0"/>
            <a:ext cx="12024828" cy="2306866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9DD7281-BA65-C815-B63F-B9461D75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7951C460-57E7-4052-ABB4-B393537290A7}" type="datetime5">
              <a:rPr lang="en-US" smtClean="0"/>
              <a:t>24-Mar-13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9BD818-05FF-E809-A56A-9BFE96420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3512" y="6540357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A88B21B-2ED2-3011-B94B-6A16278993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748" y="609600"/>
            <a:ext cx="97331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10748" y="3505199"/>
            <a:ext cx="9300818" cy="73880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0748" y="4354046"/>
            <a:ext cx="999386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05AF7-2DB1-C525-5302-EE093961C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F2698A19-3A0C-4FF0-8F5D-8FF2A6FD9EB0}" type="datetime5">
              <a:rPr lang="en-US" smtClean="0"/>
              <a:t>24-Mar-13</a:t>
            </a:fld>
            <a:endParaRPr lang="en-US" dirty="0"/>
          </a:p>
        </p:txBody>
      </p:sp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880FBD-92F8-43AD-7519-CF13DB7AD8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B542B0-734B-2EE6-B175-9C0531DAF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541B4A-DE86-1C3A-73A6-BB92297397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9CF55854-50AA-490B-B242-8CAF9C8EE651}" type="datetime5">
              <a:rPr lang="en-US" smtClean="0"/>
              <a:t>24-Mar-13</a:t>
            </a:fld>
            <a:endParaRPr lang="en-US" dirty="0"/>
          </a:p>
        </p:txBody>
      </p:sp>
      <p:pic>
        <p:nvPicPr>
          <p:cNvPr id="9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35D310C-E8CC-8CEC-83E5-795AC3F7C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FF05E-40C8-CAA7-D447-B4D5D51C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1FED30D-5657-6895-4A33-24411DF36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5ED10BBF-BACC-4522-8E66-8C02D9463D11}" type="datetime5">
              <a:rPr lang="en-US" smtClean="0"/>
              <a:t>24-Mar-13</a:t>
            </a:fld>
            <a:endParaRPr lang="en-US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12BA79-2EFC-E6F7-0A87-EEB9B83BC1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144B0-A96A-233A-E6E5-9C09C769F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0B9F27B-9742-FCEE-5730-40649A771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914E1761-4829-4AAD-8462-8613D5A31EFB}" type="datetime5">
              <a:rPr lang="en-US" smtClean="0"/>
              <a:t>24-Mar-13</a:t>
            </a:fld>
            <a:endParaRPr lang="en-US" dirty="0"/>
          </a:p>
        </p:txBody>
      </p:sp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21568F-38DC-549E-10EC-4F5A5662F9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5C274B-91A4-26F3-1E21-34526FAF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027" y="624110"/>
            <a:ext cx="10202586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2026" y="1904999"/>
            <a:ext cx="10202586" cy="4505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FA3E0-0B48-5F29-02AF-53334B0F2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3A5799BA-AC88-42FB-B8BE-FF1867FF2DFC}" type="datetime5">
              <a:rPr lang="en-US" smtClean="0"/>
              <a:t>24-Mar-13</a:t>
            </a:fld>
            <a:endParaRPr lang="en-US" dirty="0"/>
          </a:p>
        </p:txBody>
      </p:sp>
      <p:pic>
        <p:nvPicPr>
          <p:cNvPr id="9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3D5051F-15C0-0841-873F-A0D3C6BA9D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92FC7-F22B-96F5-EC36-56C5EBE7A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930" y="2058750"/>
            <a:ext cx="10023681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0930" y="3530129"/>
            <a:ext cx="1002368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Immagine 7" descr="Immagine che contiene testo, persona, mano&#10;&#10;Descrizione generata automaticamente">
            <a:extLst>
              <a:ext uri="{FF2B5EF4-FFF2-40B4-BE49-F238E27FC236}">
                <a16:creationId xmlns:a16="http://schemas.microsoft.com/office/drawing/2014/main" id="{7A04E972-9E8C-40D1-AA2C-8CE104ECB6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212" y="0"/>
            <a:ext cx="12024828" cy="2306866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A87B8BD-BA7D-530B-E22F-BF55F397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BBFC8A02-69CE-4022-BC92-E0319BEAF265}" type="datetime5">
              <a:rPr lang="en-US" smtClean="0"/>
              <a:t>24-Mar-13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DF1F6D4-44A5-391B-7C2A-7970C4D55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3512" y="6540357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FD8F4D-B546-2BCE-4A26-4BB609F198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1904" y="1905000"/>
            <a:ext cx="5059017" cy="45534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0921" y="1904999"/>
            <a:ext cx="5123689" cy="455342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2519CDC-64D5-ABEB-1200-CE250110E0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062A16E3-455F-40B0-92E8-BFF9BA927C0E}" type="datetime5">
              <a:rPr lang="en-US" smtClean="0"/>
              <a:t>24-Mar-13</a:t>
            </a:fld>
            <a:endParaRPr lang="en-US" dirty="0"/>
          </a:p>
        </p:txBody>
      </p:sp>
      <p:pic>
        <p:nvPicPr>
          <p:cNvPr id="6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0AF3881-7571-E3CF-2215-28CE8F5BF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4D74A9-6810-E53E-C8D0-57088D11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68AB7-A84C-7ABD-F461-F14E66A08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42AC49D9-311B-4A4C-B975-9A6E535768C4}" type="datetime5">
              <a:rPr lang="en-US" smtClean="0"/>
              <a:t>24-Mar-13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A44A8F-CAD8-E81A-067A-0207B4DA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9724CCE-4313-E005-0BC2-B2294F0596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A5A6E06-37F6-D535-3094-29ADD174C4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6C0CBBC7-A28A-46CD-96D7-477DC46FC735}" type="datetime5">
              <a:rPr lang="en-US" smtClean="0"/>
              <a:t>24-Mar-13</a:t>
            </a:fld>
            <a:endParaRPr lang="en-US" dirty="0"/>
          </a:p>
        </p:txBody>
      </p:sp>
      <p:pic>
        <p:nvPicPr>
          <p:cNvPr id="7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CEBDEA2-8DA6-0CCD-FFD3-C59EFFF7DC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81B8AEF-30D7-2CD2-ECD7-5282FF662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174" y="446088"/>
            <a:ext cx="4653237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601234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1174" y="1598612"/>
            <a:ext cx="4653237" cy="48132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F1EC8C-ED91-B04B-DE0B-91669DD627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717A02B1-549B-4A53-AA3E-14B434CF5894}" type="datetime5">
              <a:rPr lang="en-US" smtClean="0"/>
              <a:t>24-Mar-13</a:t>
            </a:fld>
            <a:endParaRPr lang="en-US" dirty="0"/>
          </a:p>
        </p:txBody>
      </p:sp>
      <p:pic>
        <p:nvPicPr>
          <p:cNvPr id="7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4033DCC-D158-DF90-2102-81BCC528DC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9B9B94-6CA0-3898-F01C-F773DF1E4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722" y="4800600"/>
            <a:ext cx="10152891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51722" y="634965"/>
            <a:ext cx="1015289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58A7FA9-50BD-90AF-F2CB-4DF6DDA8B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81B5C6CB-826C-4A6E-9063-71B498FB7552}" type="datetime5">
              <a:rPr lang="en-US" smtClean="0"/>
              <a:t>24-Mar-13</a:t>
            </a:fld>
            <a:endParaRPr lang="en-US" dirty="0"/>
          </a:p>
        </p:txBody>
      </p:sp>
      <p:pic>
        <p:nvPicPr>
          <p:cNvPr id="12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895CB02-C7B9-847A-6A1A-EB842C0582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264F139-00A7-1F3A-7F9C-53B6188EA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0992" y="609600"/>
            <a:ext cx="10033620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1418" y="4354046"/>
            <a:ext cx="10103194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337F5-CB7C-FA71-4C84-CD69AD014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>
            <a:lvl1pPr>
              <a:defRPr sz="1200"/>
            </a:lvl1pPr>
          </a:lstStyle>
          <a:p>
            <a:fld id="{B1A69883-3336-413A-A9ED-E293EE46FEAE}" type="datetime5">
              <a:rPr lang="en-US" smtClean="0"/>
              <a:t>24-Mar-13</a:t>
            </a:fld>
            <a:endParaRPr lang="en-US" dirty="0"/>
          </a:p>
        </p:txBody>
      </p:sp>
      <p:pic>
        <p:nvPicPr>
          <p:cNvPr id="9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311AB8-2A91-B430-3773-F9C2C1ACED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7012" y="6096136"/>
            <a:ext cx="1736075" cy="7274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BBFC4-EA5D-045D-75BC-050BD1049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>
            <a:lvl1pPr>
              <a:defRPr sz="14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lumMod val="120000"/>
                <a:alpha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21904" y="624110"/>
            <a:ext cx="1018270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1532" y="1905000"/>
            <a:ext cx="10183080" cy="4553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F2EA3A01-28AF-46A8-4B4D-9289BC338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" y="6544128"/>
            <a:ext cx="1048971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E6297D0-C7A1-4675-B3F7-BFB22ED21CCC}" type="datetime5">
              <a:rPr lang="en-US" smtClean="0"/>
              <a:pPr/>
              <a:t>24-Mar-13</a:t>
            </a:fld>
            <a:endParaRPr lang="en-US" dirty="0"/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92E4ABF2-7922-BFF1-00BA-322F4F460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0452" y="6458428"/>
            <a:ext cx="779767" cy="3651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4">
              <a:lumMod val="50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accent3">
              <a:lumMod val="7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200" kern="1200">
          <a:solidFill>
            <a:schemeClr val="accent3">
              <a:lumMod val="7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000" kern="1200">
          <a:solidFill>
            <a:schemeClr val="accent3">
              <a:lumMod val="7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accent3">
              <a:lumMod val="7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accent3">
              <a:lumMod val="7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mpai.community/standards/mpai-cav/mpai-cav-architecture-environment-sensing-subsystem/" TargetMode="External"/><Relationship Id="rId3" Type="http://schemas.openxmlformats.org/officeDocument/2006/relationships/hyperlink" Target="https://mpai.community/standards/mpai-cav/mpai-cav-architecture-scope/" TargetMode="External"/><Relationship Id="rId7" Type="http://schemas.openxmlformats.org/officeDocument/2006/relationships/hyperlink" Target="https://mpai.community/standards/mpai-cav/mpai-cav-architecture-human-cav-interaction/" TargetMode="External"/><Relationship Id="rId12" Type="http://schemas.openxmlformats.org/officeDocument/2006/relationships/image" Target="../media/image20.png"/><Relationship Id="rId2" Type="http://schemas.openxmlformats.org/officeDocument/2006/relationships/hyperlink" Target="https://mpai.community/standards/mpai-cav/mpai-cav-architecture-introduction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mpai.community/standards/mpai-cav/mpai-cav-architecture-reference-model/" TargetMode="External"/><Relationship Id="rId11" Type="http://schemas.openxmlformats.org/officeDocument/2006/relationships/hyperlink" Target="https://mpai.community/standards/mpai-cav/mpai-cav-architecture-cav-to-everything/" TargetMode="External"/><Relationship Id="rId5" Type="http://schemas.openxmlformats.org/officeDocument/2006/relationships/hyperlink" Target="https://mpai.community/standards/mpai-cav/mpai-cav-architecture-references/" TargetMode="External"/><Relationship Id="rId10" Type="http://schemas.openxmlformats.org/officeDocument/2006/relationships/hyperlink" Target="https://mpai.community/standards/mpai-cav/mpai-cav-architecture-motion-actuation-subsystem/" TargetMode="External"/><Relationship Id="rId4" Type="http://schemas.openxmlformats.org/officeDocument/2006/relationships/hyperlink" Target="https://mpai.community/standards/mpai-cav/mpai-cav-architecture-definitions/" TargetMode="External"/><Relationship Id="rId9" Type="http://schemas.openxmlformats.org/officeDocument/2006/relationships/hyperlink" Target="https://mpai.community/standards/mpai-cav/mpai-cav-architecture-autonomous-motion-subsystem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mpai.community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14F11-B922-AFCF-D1C5-F9792868F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930" y="2303300"/>
            <a:ext cx="10023681" cy="1468800"/>
          </a:xfrm>
        </p:spPr>
        <p:txBody>
          <a:bodyPr/>
          <a:lstStyle/>
          <a:p>
            <a:r>
              <a:rPr lang="en-US" dirty="0"/>
              <a:t>Connected Autonomous Vehicle (MPAI-CAV)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AC4B8-EE99-1290-A16D-A23248FAA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0930" y="4075611"/>
            <a:ext cx="10023681" cy="1091812"/>
          </a:xfrm>
        </p:spPr>
        <p:txBody>
          <a:bodyPr>
            <a:normAutofit/>
          </a:bodyPr>
          <a:lstStyle/>
          <a:p>
            <a:r>
              <a:rPr lang="en-US" sz="2800" dirty="0"/>
              <a:t>Leonardo Chiariglione, MPAI</a:t>
            </a:r>
          </a:p>
          <a:p>
            <a:r>
              <a:rPr lang="en-US" sz="2800" dirty="0"/>
              <a:t>15:00 UTC 13 March 2024</a:t>
            </a:r>
            <a:endParaRPr lang="en-GB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81DF6-BF61-6183-23F0-F4D030EEF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8A02-69CE-4022-BC92-E0319BEAF265}" type="datetime5">
              <a:rPr lang="en-US" smtClean="0"/>
              <a:t>24-Mar-13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5D411-5A99-9620-411C-A2F6B4ABB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61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F0C856C-9C47-6F2D-B492-72530116F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Connected Autonomous Vehicle (MPAI-CAV) – Architecture 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084CF6-D0C7-32DC-2FCE-FF6FC7655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GB" b="1" i="1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Technical Specification: Connected Autonomous Vehicle (MPAI-CAV) – Architecture  V1.0</a:t>
            </a:r>
            <a:r>
              <a:rPr lang="en-GB" b="1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 </a:t>
            </a:r>
            <a:r>
              <a:rPr lang="en-GB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(in the following also called MPAI-CAV – Architecture) specifies the Architecture of a Connected Autonomous Vehicle (CAV) based on a Reference Model comprising:</a:t>
            </a:r>
          </a:p>
          <a:p>
            <a:pPr lvl="1">
              <a:buFont typeface="+mj-lt"/>
              <a:buAutoNum type="arabicPeriod"/>
            </a:pPr>
            <a:r>
              <a:rPr lang="en-GB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A CAV broken down into Subsystems for each of which Functions, Input/output Data, and Topology of Components are specified</a:t>
            </a:r>
          </a:p>
          <a:p>
            <a:pPr lvl="1">
              <a:buFont typeface="+mj-lt"/>
              <a:buAutoNum type="arabicPeriod"/>
            </a:pPr>
            <a:r>
              <a:rPr lang="en-GB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Each Subsystem broken down into Components of which Functions and Input/output Data are specified.</a:t>
            </a:r>
          </a:p>
          <a:p>
            <a:pPr algn="l"/>
            <a:r>
              <a:rPr lang="en-GB" b="0" i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Each Subsystem is implemented as an AI Workflow (AIW) and Components implemented as AI Modules (AIM) executed in an AI Framework (AIF) as specified by the AI Framework (MPAI-AIF) Technical Specification.</a:t>
            </a:r>
            <a:endParaRPr lang="en-GB" dirty="0">
              <a:ea typeface="Calibri" panose="020F05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BD019-FE57-6380-AF86-88986A2AC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16E3-455F-40B0-92E8-BFF9BA927C0E}" type="datetime5">
              <a:rPr lang="en-US" smtClean="0"/>
              <a:t>24-Mar-13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82D79-1E5E-283E-44D9-822AEA9F6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41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gh speed train with motion blur effect">
            <a:extLst>
              <a:ext uri="{FF2B5EF4-FFF2-40B4-BE49-F238E27FC236}">
                <a16:creationId xmlns:a16="http://schemas.microsoft.com/office/drawing/2014/main" id="{FC814BE8-806A-5753-A44C-55931F0173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3" r="34780" b="-1"/>
          <a:stretch/>
        </p:blipFill>
        <p:spPr>
          <a:xfrm>
            <a:off x="1166732" y="1499122"/>
            <a:ext cx="4274066" cy="4959305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C30CF-66BA-FBC5-31B0-E8D69E83C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BFC8A02-69CE-4022-BC92-E0319BEAF265}" type="datetime5">
              <a:rPr lang="en-US" smtClean="0"/>
              <a:pPr>
                <a:spcAft>
                  <a:spcPts val="600"/>
                </a:spcAft>
              </a:pPr>
              <a:t>24-Mar-13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B6F0D-DC4E-88BE-EE22-1E32C8F9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sz="400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1EA9D7BA-12D4-9AB7-CF40-7A0072499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733" y="280623"/>
            <a:ext cx="10572354" cy="976312"/>
          </a:xfrm>
        </p:spPr>
        <p:txBody>
          <a:bodyPr anchor="b">
            <a:normAutofit/>
          </a:bodyPr>
          <a:lstStyle/>
          <a:p>
            <a:r>
              <a:rPr lang="en-US" sz="3600" dirty="0"/>
              <a:t>Define a CAV</a:t>
            </a:r>
            <a:endParaRPr lang="en-150" sz="3600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C4E849C6-92B1-434D-FB5C-DDE42E78E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7990" y="751964"/>
            <a:ext cx="5939244" cy="5856971"/>
          </a:xfrm>
        </p:spPr>
        <p:txBody>
          <a:bodyPr>
            <a:norm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600" dirty="0">
                <a:solidFill>
                  <a:schemeClr val="accent4">
                    <a:lumMod val="50000"/>
                  </a:schemeClr>
                </a:solidFill>
                <a:ea typeface="+mj-ea"/>
              </a:rPr>
              <a:t>A system that: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Interacts with a human and understands the utterances setting the </a:t>
            </a:r>
            <a:r>
              <a:rPr lang="en-GB" sz="2400" dirty="0">
                <a:effectLst/>
              </a:rPr>
              <a:t>mission (e.g., take me to lunch).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effectLst/>
              </a:rPr>
              <a:t>Plans a Route (e.g., from here to there).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effectLst/>
              </a:rPr>
              <a:t>Senses and </a:t>
            </a:r>
            <a:r>
              <a:rPr lang="en-GB" sz="2400" dirty="0"/>
              <a:t>represents the </a:t>
            </a:r>
            <a:r>
              <a:rPr lang="en-GB" sz="2400" dirty="0">
                <a:effectLst/>
              </a:rPr>
              <a:t>external </a:t>
            </a:r>
            <a:r>
              <a:rPr lang="en-GB" sz="2400" dirty="0"/>
              <a:t>E</a:t>
            </a:r>
            <a:r>
              <a:rPr lang="en-GB" sz="2400" dirty="0">
                <a:effectLst/>
              </a:rPr>
              <a:t>nvironment (the space around the CAV).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effectLst/>
              </a:rPr>
              <a:t>Exchanges Environment representations with other CAVs and CAV-aware entities.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effectLst/>
              </a:rPr>
              <a:t>Decides how to execute the steps of the Route.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I</a:t>
            </a:r>
            <a:r>
              <a:rPr lang="en-GB" sz="2400" dirty="0">
                <a:effectLst/>
              </a:rPr>
              <a:t>mplements decisions by issuing commands to actuate the motion decisions.</a:t>
            </a:r>
            <a:endParaRPr lang="en-150" sz="2400" i="1" dirty="0"/>
          </a:p>
        </p:txBody>
      </p:sp>
    </p:spTree>
    <p:extLst>
      <p:ext uri="{BB962C8B-B14F-4D97-AF65-F5344CB8AC3E}">
        <p14:creationId xmlns:p14="http://schemas.microsoft.com/office/powerpoint/2010/main" val="1299716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Rectangle 3"/>
          <p:cNvSpPr/>
          <p:nvPr/>
        </p:nvSpPr>
        <p:spPr>
          <a:xfrm>
            <a:off x="2692440" y="2338001"/>
            <a:ext cx="1868760" cy="1279440"/>
          </a:xfrm>
          <a:prstGeom prst="rect">
            <a:avLst/>
          </a:prstGeom>
          <a:solidFill>
            <a:srgbClr val="00B0F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Environment Sensing Subsystem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ESS</a:t>
            </a: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683" name="Rectangle 4"/>
          <p:cNvSpPr/>
          <p:nvPr/>
        </p:nvSpPr>
        <p:spPr>
          <a:xfrm>
            <a:off x="2692440" y="4020281"/>
            <a:ext cx="1868760" cy="1279440"/>
          </a:xfrm>
          <a:prstGeom prst="rect">
            <a:avLst/>
          </a:prstGeom>
          <a:solidFill>
            <a:srgbClr val="00B0F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Human-CAV Interaction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(HCI)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684" name="Rectangle 5"/>
          <p:cNvSpPr/>
          <p:nvPr/>
        </p:nvSpPr>
        <p:spPr>
          <a:xfrm>
            <a:off x="5364000" y="2949165"/>
            <a:ext cx="1868760" cy="1795076"/>
          </a:xfrm>
          <a:prstGeom prst="rect">
            <a:avLst/>
          </a:prstGeom>
          <a:solidFill>
            <a:srgbClr val="00B0F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Autonomous Motion Subsystem (AMS)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685" name="Rectangle 7"/>
          <p:cNvSpPr/>
          <p:nvPr/>
        </p:nvSpPr>
        <p:spPr>
          <a:xfrm>
            <a:off x="8025480" y="2285081"/>
            <a:ext cx="1868760" cy="1279440"/>
          </a:xfrm>
          <a:prstGeom prst="rect">
            <a:avLst/>
          </a:prstGeom>
          <a:solidFill>
            <a:srgbClr val="00B0F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Motion Actuation Subsystem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(MAS)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688" name="Straight Arrow Connector 12"/>
          <p:cNvSpPr/>
          <p:nvPr/>
        </p:nvSpPr>
        <p:spPr>
          <a:xfrm>
            <a:off x="7214400" y="3355001"/>
            <a:ext cx="8377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/>
          </a:p>
        </p:txBody>
      </p:sp>
      <p:sp>
        <p:nvSpPr>
          <p:cNvPr id="2689" name="Straight Arrow Connector 13"/>
          <p:cNvSpPr/>
          <p:nvPr/>
        </p:nvSpPr>
        <p:spPr>
          <a:xfrm>
            <a:off x="7233120" y="4342841"/>
            <a:ext cx="762840" cy="2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/>
          </a:p>
        </p:txBody>
      </p:sp>
      <p:pic>
        <p:nvPicPr>
          <p:cNvPr id="2697" name="Picture 30"/>
          <p:cNvPicPr/>
          <p:nvPr/>
        </p:nvPicPr>
        <p:blipFill>
          <a:blip r:embed="rId2"/>
          <a:stretch/>
        </p:blipFill>
        <p:spPr>
          <a:xfrm>
            <a:off x="10020240" y="2474441"/>
            <a:ext cx="1246680" cy="864720"/>
          </a:xfrm>
          <a:prstGeom prst="rect">
            <a:avLst/>
          </a:prstGeom>
          <a:ln w="0">
            <a:noFill/>
          </a:ln>
        </p:spPr>
      </p:pic>
      <p:pic>
        <p:nvPicPr>
          <p:cNvPr id="2698" name="Picture 32"/>
          <p:cNvPicPr/>
          <p:nvPr/>
        </p:nvPicPr>
        <p:blipFill>
          <a:blip r:embed="rId3"/>
          <a:stretch/>
        </p:blipFill>
        <p:spPr>
          <a:xfrm>
            <a:off x="924480" y="2568041"/>
            <a:ext cx="1689840" cy="828000"/>
          </a:xfrm>
          <a:prstGeom prst="rect">
            <a:avLst/>
          </a:prstGeom>
          <a:ln w="0">
            <a:noFill/>
          </a:ln>
        </p:spPr>
      </p:pic>
      <p:sp>
        <p:nvSpPr>
          <p:cNvPr id="2699" name="Straight Arrow Connector 23"/>
          <p:cNvSpPr/>
          <p:nvPr/>
        </p:nvSpPr>
        <p:spPr>
          <a:xfrm>
            <a:off x="4572000" y="2642561"/>
            <a:ext cx="34243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/>
          </a:p>
        </p:txBody>
      </p:sp>
      <p:sp>
        <p:nvSpPr>
          <p:cNvPr id="2700" name="Straight Arrow Connector 25"/>
          <p:cNvSpPr/>
          <p:nvPr/>
        </p:nvSpPr>
        <p:spPr>
          <a:xfrm>
            <a:off x="4544280" y="5021801"/>
            <a:ext cx="345168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1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DF50C-1F68-53C7-DBD3-7851FC70E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 model of Connected Autonomous Vehicle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8D7FC4-BE94-6230-B11F-68F112C61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034" y="4238296"/>
            <a:ext cx="803326" cy="80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BED5C2-20D0-D72A-2F64-8AD1ABF0B511}"/>
              </a:ext>
            </a:extLst>
          </p:cNvPr>
          <p:cNvCxnSpPr>
            <a:cxnSpLocks/>
          </p:cNvCxnSpPr>
          <p:nvPr/>
        </p:nvCxnSpPr>
        <p:spPr>
          <a:xfrm flipV="1">
            <a:off x="4550758" y="4222186"/>
            <a:ext cx="837041" cy="1"/>
          </a:xfrm>
          <a:prstGeom prst="line">
            <a:avLst/>
          </a:prstGeom>
          <a:noFill/>
          <a:ln w="285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6DE2E2C-DAF6-7187-50CB-68D4FF636BD4}"/>
              </a:ext>
            </a:extLst>
          </p:cNvPr>
          <p:cNvCxnSpPr>
            <a:cxnSpLocks/>
          </p:cNvCxnSpPr>
          <p:nvPr/>
        </p:nvCxnSpPr>
        <p:spPr>
          <a:xfrm flipV="1">
            <a:off x="4522399" y="4587240"/>
            <a:ext cx="837041" cy="1"/>
          </a:xfrm>
          <a:prstGeom prst="line">
            <a:avLst/>
          </a:prstGeom>
          <a:noFill/>
          <a:ln w="28575">
            <a:solidFill>
              <a:srgbClr val="000000"/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F0FD38-1EE7-337B-A639-EE2E57B5A0CC}"/>
              </a:ext>
            </a:extLst>
          </p:cNvPr>
          <p:cNvCxnSpPr>
            <a:cxnSpLocks/>
          </p:cNvCxnSpPr>
          <p:nvPr/>
        </p:nvCxnSpPr>
        <p:spPr>
          <a:xfrm flipV="1">
            <a:off x="4564931" y="3098678"/>
            <a:ext cx="837041" cy="1"/>
          </a:xfrm>
          <a:prstGeom prst="line">
            <a:avLst/>
          </a:prstGeom>
          <a:noFill/>
          <a:ln w="285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DB1838-2212-7F42-7062-307239EE8802}"/>
              </a:ext>
            </a:extLst>
          </p:cNvPr>
          <p:cNvCxnSpPr>
            <a:cxnSpLocks/>
          </p:cNvCxnSpPr>
          <p:nvPr/>
        </p:nvCxnSpPr>
        <p:spPr>
          <a:xfrm flipV="1">
            <a:off x="4536572" y="3463732"/>
            <a:ext cx="837041" cy="1"/>
          </a:xfrm>
          <a:prstGeom prst="line">
            <a:avLst/>
          </a:prstGeom>
          <a:noFill/>
          <a:ln w="28575">
            <a:solidFill>
              <a:srgbClr val="000000"/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cxnSp>
      <p:pic>
        <p:nvPicPr>
          <p:cNvPr id="9" name="Picture 22">
            <a:extLst>
              <a:ext uri="{FF2B5EF4-FFF2-40B4-BE49-F238E27FC236}">
                <a16:creationId xmlns:a16="http://schemas.microsoft.com/office/drawing/2014/main" id="{482950D0-F72E-7951-BF9D-870583D4C49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2175289" y="6314062"/>
            <a:ext cx="243319" cy="45719"/>
          </a:xfrm>
          <a:prstGeom prst="rect">
            <a:avLst/>
          </a:prstGeom>
          <a:ln w="0"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67E1E23-E51C-9DE1-B8F9-675C2B6DD953}"/>
              </a:ext>
            </a:extLst>
          </p:cNvPr>
          <p:cNvGrpSpPr/>
          <p:nvPr/>
        </p:nvGrpSpPr>
        <p:grpSpPr>
          <a:xfrm>
            <a:off x="7993028" y="3666884"/>
            <a:ext cx="1170720" cy="909977"/>
            <a:chOff x="7993028" y="3422333"/>
            <a:chExt cx="1170720" cy="909977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977A17EA-33F8-20DD-8D6A-EDA2BFFEDB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2888" y="3422333"/>
              <a:ext cx="707760" cy="909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4F0EB97-E221-4CC1-B5BB-27D4A8F0E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3028" y="3532716"/>
              <a:ext cx="1170720" cy="643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>
            <a:extLst>
              <a:ext uri="{FF2B5EF4-FFF2-40B4-BE49-F238E27FC236}">
                <a16:creationId xmlns:a16="http://schemas.microsoft.com/office/drawing/2014/main" id="{9A28BCDD-6FC1-6517-849E-E78E208F7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086" y="4682935"/>
            <a:ext cx="932759" cy="93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1A2316B-A804-A843-46CA-7681B2280635}"/>
              </a:ext>
            </a:extLst>
          </p:cNvPr>
          <p:cNvGrpSpPr/>
          <p:nvPr/>
        </p:nvGrpSpPr>
        <p:grpSpPr>
          <a:xfrm>
            <a:off x="9233861" y="4587240"/>
            <a:ext cx="707760" cy="1028454"/>
            <a:chOff x="9382717" y="4342689"/>
            <a:chExt cx="707760" cy="1028454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EFFBBDAE-37A1-D42E-C727-3583AEB9DE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2717" y="4343820"/>
              <a:ext cx="707760" cy="909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E9A6DA84-3496-AC84-A311-A4E74EC11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6353" y="4342689"/>
              <a:ext cx="376899" cy="1028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5E40D8-A159-7D7B-0DE1-BEBAFDC6919C}"/>
              </a:ext>
            </a:extLst>
          </p:cNvPr>
          <p:cNvGrpSpPr/>
          <p:nvPr/>
        </p:nvGrpSpPr>
        <p:grpSpPr>
          <a:xfrm>
            <a:off x="9092810" y="3621051"/>
            <a:ext cx="1046230" cy="969984"/>
            <a:chOff x="9092810" y="3376500"/>
            <a:chExt cx="1046230" cy="969984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292971BE-AE72-43D0-7ED8-12C4DB2DB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2810" y="3376500"/>
              <a:ext cx="1046230" cy="86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59659381-BD34-0F36-E54F-FE6CF41882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7154" y="3436507"/>
              <a:ext cx="707760" cy="909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095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" grpId="0" animBg="1"/>
      <p:bldP spid="2683" grpId="0" animBg="1"/>
      <p:bldP spid="2684" grpId="0" animBg="1"/>
      <p:bldP spid="2685" grpId="0" animBg="1"/>
      <p:bldP spid="2688" grpId="0" animBg="1"/>
      <p:bldP spid="2689" grpId="0" animBg="1"/>
      <p:bldP spid="2699" grpId="0" animBg="1"/>
      <p:bldP spid="270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41E03-723D-CF1C-7329-C132E8D0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904" y="624110"/>
            <a:ext cx="10182707" cy="1280890"/>
          </a:xfrm>
        </p:spPr>
        <p:txBody>
          <a:bodyPr anchor="t">
            <a:normAutofit/>
          </a:bodyPr>
          <a:lstStyle/>
          <a:p>
            <a:r>
              <a:rPr lang="en-US" dirty="0"/>
              <a:t>Disclaimer</a:t>
            </a:r>
            <a:endParaRPr lang="en-150" dirty="0"/>
          </a:p>
        </p:txBody>
      </p:sp>
      <p:pic>
        <p:nvPicPr>
          <p:cNvPr id="7" name="Picture 6" descr="Machine in a laboratory">
            <a:extLst>
              <a:ext uri="{FF2B5EF4-FFF2-40B4-BE49-F238E27FC236}">
                <a16:creationId xmlns:a16="http://schemas.microsoft.com/office/drawing/2014/main" id="{8415DFC3-6473-CE20-FBAB-571A460D8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89" r="9150"/>
          <a:stretch/>
        </p:blipFill>
        <p:spPr>
          <a:xfrm>
            <a:off x="1321904" y="1905000"/>
            <a:ext cx="5059017" cy="4553428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C3020A-D6F1-D5F5-4325-746093020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6817" y="3028147"/>
            <a:ext cx="4533425" cy="3430279"/>
          </a:xfrm>
        </p:spPr>
        <p:txBody>
          <a:bodyPr>
            <a:normAutofit/>
          </a:bodyPr>
          <a:lstStyle/>
          <a:p>
            <a:r>
              <a:rPr lang="en-US" dirty="0"/>
              <a:t>At this stage</a:t>
            </a:r>
            <a:r>
              <a:rPr lang="en-US" i="1" dirty="0"/>
              <a:t>, does not </a:t>
            </a:r>
            <a:r>
              <a:rPr lang="en-US" dirty="0"/>
              <a:t>include the CAV’s </a:t>
            </a:r>
            <a:r>
              <a:rPr lang="en-US" i="1" dirty="0"/>
              <a:t>mechanical</a:t>
            </a:r>
            <a:r>
              <a:rPr lang="en-US" dirty="0"/>
              <a:t> parts of the Connected Autonomous Vehicle – Architecture standard. </a:t>
            </a:r>
          </a:p>
          <a:p>
            <a:r>
              <a:rPr lang="en-US" i="1" dirty="0"/>
              <a:t>Only</a:t>
            </a:r>
            <a:r>
              <a:rPr lang="en-US" dirty="0"/>
              <a:t> references the </a:t>
            </a:r>
            <a:r>
              <a:rPr lang="en-US" i="1" dirty="0"/>
              <a:t>interfaces</a:t>
            </a:r>
            <a:r>
              <a:rPr lang="en-US" dirty="0"/>
              <a:t> of the Motion Actuation Subsystem interacting with such mechanical parts.</a:t>
            </a:r>
            <a:endParaRPr lang="en-15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DD6E5F-2FB4-A88F-E0F6-A3D84BFAF9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2AC49D9-311B-4A4C-B975-9A6E535768C4}" type="datetime5">
              <a:rPr lang="en-US" smtClean="0"/>
              <a:pPr>
                <a:spcAft>
                  <a:spcPts val="600"/>
                </a:spcAft>
              </a:pPr>
              <a:t>24-Mar-13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35855-6EEB-1C4E-5399-9A97B49E3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 sz="4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637E57-91B3-4227-61D8-A0070E21C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99021" y="3060051"/>
            <a:ext cx="890053" cy="343028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MPAI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MPAI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3143819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83F4C-E5F0-8451-3A99-14F919E3C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Terms and definitions</a:t>
            </a:r>
            <a:endParaRPr lang="en-1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F0730-171C-23F9-2BFF-222ECBA922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1905" y="2994296"/>
            <a:ext cx="1813182" cy="3568921"/>
          </a:xfrm>
        </p:spPr>
        <p:txBody>
          <a:bodyPr/>
          <a:lstStyle/>
          <a:p>
            <a:r>
              <a:rPr lang="en-US" dirty="0"/>
              <a:t>HCI</a:t>
            </a:r>
          </a:p>
          <a:p>
            <a:r>
              <a:rPr lang="en-US" dirty="0"/>
              <a:t>ESS</a:t>
            </a:r>
          </a:p>
          <a:p>
            <a:r>
              <a:rPr lang="en-US" dirty="0"/>
              <a:t>AMS</a:t>
            </a:r>
          </a:p>
          <a:p>
            <a:r>
              <a:rPr lang="en-US" dirty="0"/>
              <a:t>MAS</a:t>
            </a:r>
          </a:p>
          <a:p>
            <a:r>
              <a:rPr lang="en-US" dirty="0"/>
              <a:t>EST</a:t>
            </a:r>
          </a:p>
          <a:p>
            <a:r>
              <a:rPr lang="en-US" dirty="0"/>
              <a:t>BER</a:t>
            </a:r>
          </a:p>
          <a:p>
            <a:r>
              <a:rPr lang="en-US" dirty="0"/>
              <a:t>FER</a:t>
            </a:r>
          </a:p>
          <a:p>
            <a:endParaRPr lang="en-15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9D86F3-41D0-7F88-8E8B-875DE4467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54967" y="2994296"/>
            <a:ext cx="8349644" cy="3568920"/>
          </a:xfrm>
        </p:spPr>
        <p:txBody>
          <a:bodyPr/>
          <a:lstStyle/>
          <a:p>
            <a:r>
              <a:rPr lang="en-US" dirty="0"/>
              <a:t>Human-CAV Interaction (Subsystem)</a:t>
            </a:r>
          </a:p>
          <a:p>
            <a:r>
              <a:rPr lang="en-US" dirty="0"/>
              <a:t>Environment Sensing Subsystem</a:t>
            </a:r>
          </a:p>
          <a:p>
            <a:r>
              <a:rPr lang="en-US" dirty="0"/>
              <a:t>Autonomous Motion Subsystem</a:t>
            </a:r>
          </a:p>
          <a:p>
            <a:r>
              <a:rPr lang="en-US" dirty="0"/>
              <a:t>Motion Actuation Subsystem</a:t>
            </a:r>
          </a:p>
          <a:p>
            <a:r>
              <a:rPr lang="en-US" dirty="0"/>
              <a:t>Environment Sensing Technology</a:t>
            </a:r>
          </a:p>
          <a:p>
            <a:r>
              <a:rPr lang="en-US" dirty="0"/>
              <a:t>Basic Environment Representation</a:t>
            </a:r>
          </a:p>
          <a:p>
            <a:r>
              <a:rPr lang="en-US" dirty="0"/>
              <a:t>Full Environment Representation</a:t>
            </a:r>
            <a:endParaRPr lang="en-15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919A3-23E0-4FBA-C3DA-19DEFD723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16E3-455F-40B0-92E8-BFF9BA927C0E}" type="datetime5">
              <a:rPr lang="en-US" smtClean="0"/>
              <a:t>24-Mar-13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BB653-638F-4165-77DA-FA9CC7CAB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5DD1426D-72A2-D8FF-F2FB-B1C6C16C239D}"/>
              </a:ext>
            </a:extLst>
          </p:cNvPr>
          <p:cNvSpPr txBox="1">
            <a:spLocks/>
          </p:cNvSpPr>
          <p:nvPr/>
        </p:nvSpPr>
        <p:spPr>
          <a:xfrm>
            <a:off x="1302026" y="1904999"/>
            <a:ext cx="10202586" cy="994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2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0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Cases and Functional Requirements collects &gt; 100 terms and definitions.</a:t>
            </a:r>
          </a:p>
          <a:p>
            <a:r>
              <a:rPr lang="en-US" dirty="0"/>
              <a:t>Here we will use a few Acronyms: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236553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6383BC-783D-E6A4-5A59-673F067A8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704" y="446087"/>
            <a:ext cx="10255336" cy="502967"/>
          </a:xfrm>
        </p:spPr>
        <p:txBody>
          <a:bodyPr anchor="b">
            <a:noAutofit/>
          </a:bodyPr>
          <a:lstStyle/>
          <a:p>
            <a:r>
              <a:rPr lang="en-US" sz="3600" dirty="0"/>
              <a:t>Elements of MPAI-CAV - Architecture</a:t>
            </a:r>
            <a:endParaRPr lang="en-150" sz="3600" dirty="0"/>
          </a:p>
        </p:txBody>
      </p:sp>
      <p:pic>
        <p:nvPicPr>
          <p:cNvPr id="10" name="Picture 9" descr="Abstract architecture">
            <a:extLst>
              <a:ext uri="{FF2B5EF4-FFF2-40B4-BE49-F238E27FC236}">
                <a16:creationId xmlns:a16="http://schemas.microsoft.com/office/drawing/2014/main" id="{6074BCC3-D71D-78A4-0629-34378672F3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07" r="25413"/>
          <a:stretch/>
        </p:blipFill>
        <p:spPr>
          <a:xfrm>
            <a:off x="7332778" y="1372727"/>
            <a:ext cx="4171833" cy="4583940"/>
          </a:xfrm>
          <a:prstGeom prst="rect">
            <a:avLst/>
          </a:prstGeom>
          <a:noFill/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975E6EC-ECFD-21D1-2B29-5301E6D26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8639" y="1371594"/>
            <a:ext cx="6119087" cy="4780135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For each Subsystem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/>
              <a:t>The functions.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/>
              <a:t>The reference architecture.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/>
              <a:t>The input and output data.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/>
              <a:t>The topology of the Components.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For each Component: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/>
              <a:t>The functions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/>
              <a:t>The reference architecture.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/>
              <a:t>The input and output data.</a:t>
            </a:r>
          </a:p>
          <a:p>
            <a:r>
              <a:rPr lang="en-US" sz="2400" dirty="0"/>
              <a:t>Components can be merged if the </a:t>
            </a:r>
            <a:r>
              <a:rPr lang="en-US" sz="2400" i="1" dirty="0"/>
              <a:t>external</a:t>
            </a:r>
            <a:r>
              <a:rPr lang="en-US" sz="2400" dirty="0"/>
              <a:t> interfaces of the merged Components are preserved</a:t>
            </a:r>
            <a:endParaRPr lang="en-150" sz="2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E89BD-D2A2-0E4A-F8FD-4774219F8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62A16E3-455F-40B0-92E8-BFF9BA927C0E}" type="datetime5">
              <a:rPr lang="en-US" smtClean="0"/>
              <a:pPr>
                <a:spcAft>
                  <a:spcPts val="600"/>
                </a:spcAft>
              </a:pPr>
              <a:t>24-Mar-13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5EAA8-D45F-1A2F-8145-054C71EF5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sz="400"/>
          </a:p>
        </p:txBody>
      </p:sp>
    </p:spTree>
    <p:extLst>
      <p:ext uri="{BB962C8B-B14F-4D97-AF65-F5344CB8AC3E}">
        <p14:creationId xmlns:p14="http://schemas.microsoft.com/office/powerpoint/2010/main" val="1672232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7537D5-4C59-1C31-58F1-88AC97A85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 of MPAI-CAV – Architecture 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D8ABA4-D6FF-6180-79D8-B4C41DAB5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1904" y="1617919"/>
            <a:ext cx="5059017" cy="2879651"/>
          </a:xfrm>
        </p:spPr>
        <p:txBody>
          <a:bodyPr>
            <a:normAutofit/>
          </a:bodyPr>
          <a:lstStyle/>
          <a:p>
            <a:r>
              <a:rPr lang="en-GB" sz="2800" u="sng" dirty="0">
                <a:solidFill>
                  <a:srgbClr val="00A7D1"/>
                </a:solidFill>
                <a:effectLst/>
                <a:ea typeface="Calibri" panose="020F0502020204030204" pitchFamily="34" charset="0"/>
                <a:hlinkClick r:id="rId2"/>
              </a:rPr>
              <a:t>Introduction</a:t>
            </a:r>
            <a:endParaRPr lang="en-GB" sz="2800" u="sng" dirty="0">
              <a:solidFill>
                <a:srgbClr val="00A7D1"/>
              </a:solidFill>
              <a:effectLst/>
              <a:ea typeface="Calibri" panose="020F0502020204030204" pitchFamily="34" charset="0"/>
            </a:endParaRPr>
          </a:p>
          <a:p>
            <a:r>
              <a:rPr lang="en-GB" sz="2800" u="sng" dirty="0">
                <a:solidFill>
                  <a:srgbClr val="00A7D1"/>
                </a:solidFill>
                <a:effectLst/>
                <a:ea typeface="Calibri" panose="020F0502020204030204" pitchFamily="34" charset="0"/>
                <a:hlinkClick r:id="rId3"/>
              </a:rPr>
              <a:t>Scope</a:t>
            </a:r>
            <a:endParaRPr lang="en-GB" sz="2800" u="sng" dirty="0">
              <a:solidFill>
                <a:srgbClr val="00A7D1"/>
              </a:solidFill>
              <a:effectLst/>
              <a:ea typeface="Calibri" panose="020F0502020204030204" pitchFamily="34" charset="0"/>
            </a:endParaRPr>
          </a:p>
          <a:p>
            <a:r>
              <a:rPr lang="en-GB" sz="2800" u="sng" dirty="0">
                <a:solidFill>
                  <a:srgbClr val="00A7D1"/>
                </a:solidFill>
                <a:effectLst/>
                <a:ea typeface="Calibri" panose="020F0502020204030204" pitchFamily="34" charset="0"/>
                <a:hlinkClick r:id="rId4"/>
              </a:rPr>
              <a:t>Definitions</a:t>
            </a:r>
            <a:endParaRPr lang="en-GB" sz="2800" u="sng" dirty="0">
              <a:solidFill>
                <a:srgbClr val="00A7D1"/>
              </a:solidFill>
              <a:effectLst/>
              <a:ea typeface="Calibri" panose="020F0502020204030204" pitchFamily="34" charset="0"/>
            </a:endParaRPr>
          </a:p>
          <a:p>
            <a:r>
              <a:rPr lang="en-GB" sz="2800" u="sng" dirty="0">
                <a:solidFill>
                  <a:srgbClr val="00A7D1"/>
                </a:solidFill>
                <a:effectLst/>
                <a:ea typeface="Calibri" panose="020F0502020204030204" pitchFamily="34" charset="0"/>
                <a:hlinkClick r:id="rId5"/>
              </a:rPr>
              <a:t>References</a:t>
            </a:r>
            <a:endParaRPr lang="en-GB" sz="2800" u="sng" dirty="0">
              <a:solidFill>
                <a:srgbClr val="00A7D1"/>
              </a:solidFill>
              <a:effectLst/>
              <a:ea typeface="Calibri" panose="020F0502020204030204" pitchFamily="34" charset="0"/>
            </a:endParaRPr>
          </a:p>
          <a:p>
            <a:r>
              <a:rPr lang="en-GB" sz="2800" u="sng" dirty="0">
                <a:solidFill>
                  <a:srgbClr val="00A7D1"/>
                </a:solidFill>
                <a:effectLst/>
                <a:ea typeface="Calibri" panose="020F0502020204030204" pitchFamily="34" charset="0"/>
                <a:hlinkClick r:id="rId6"/>
              </a:rPr>
              <a:t>Reference Model</a:t>
            </a:r>
            <a:endParaRPr lang="en-GB" sz="2800" u="sng" dirty="0">
              <a:solidFill>
                <a:srgbClr val="00A7D1"/>
              </a:solidFill>
              <a:effectLst/>
              <a:ea typeface="Calibri" panose="020F0502020204030204" pitchFamily="34" charset="0"/>
            </a:endParaRPr>
          </a:p>
          <a:p>
            <a:endParaRPr lang="en-GB" sz="28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215EB1-E1CB-343F-858B-2290A481E1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5573" y="1617919"/>
            <a:ext cx="5579037" cy="2879652"/>
          </a:xfrm>
        </p:spPr>
        <p:txBody>
          <a:bodyPr>
            <a:normAutofit/>
          </a:bodyPr>
          <a:lstStyle/>
          <a:p>
            <a:r>
              <a:rPr lang="en-GB" sz="2800" u="sng" dirty="0">
                <a:solidFill>
                  <a:srgbClr val="00A7D1"/>
                </a:solidFill>
                <a:effectLst/>
                <a:ea typeface="Calibri" panose="020F0502020204030204" pitchFamily="34" charset="0"/>
                <a:hlinkClick r:id="rId7"/>
              </a:rPr>
              <a:t>Human-CAV Interaction</a:t>
            </a:r>
            <a:endParaRPr lang="en-GB" sz="2800" u="sng" dirty="0">
              <a:solidFill>
                <a:srgbClr val="00A7D1"/>
              </a:solidFill>
              <a:effectLst/>
              <a:ea typeface="Calibri" panose="020F0502020204030204" pitchFamily="34" charset="0"/>
            </a:endParaRPr>
          </a:p>
          <a:p>
            <a:r>
              <a:rPr lang="en-GB" sz="2800" u="sng" dirty="0">
                <a:solidFill>
                  <a:srgbClr val="00A7D1"/>
                </a:solidFill>
                <a:effectLst/>
                <a:ea typeface="Calibri" panose="020F0502020204030204" pitchFamily="34" charset="0"/>
                <a:hlinkClick r:id="rId8"/>
              </a:rPr>
              <a:t>Environment Sensing Subsystem</a:t>
            </a:r>
            <a:endParaRPr lang="en-GB" sz="2800" u="sng" dirty="0">
              <a:solidFill>
                <a:srgbClr val="00A7D1"/>
              </a:solidFill>
              <a:effectLst/>
              <a:ea typeface="Calibri" panose="020F0502020204030204" pitchFamily="34" charset="0"/>
            </a:endParaRPr>
          </a:p>
          <a:p>
            <a:r>
              <a:rPr lang="en-GB" sz="2800" u="sng" dirty="0">
                <a:solidFill>
                  <a:srgbClr val="00A7D1"/>
                </a:solidFill>
                <a:effectLst/>
                <a:ea typeface="Calibri" panose="020F0502020204030204" pitchFamily="34" charset="0"/>
                <a:hlinkClick r:id="rId9"/>
              </a:rPr>
              <a:t>Autonomous Motion Subsystem</a:t>
            </a:r>
            <a:endParaRPr lang="en-GB" sz="2800" u="sng" dirty="0">
              <a:solidFill>
                <a:srgbClr val="00A7D1"/>
              </a:solidFill>
              <a:effectLst/>
              <a:ea typeface="Calibri" panose="020F0502020204030204" pitchFamily="34" charset="0"/>
            </a:endParaRPr>
          </a:p>
          <a:p>
            <a:r>
              <a:rPr lang="en-GB" sz="2800" u="sng" dirty="0">
                <a:solidFill>
                  <a:srgbClr val="00A7D1"/>
                </a:solidFill>
                <a:effectLst/>
                <a:ea typeface="Calibri" panose="020F0502020204030204" pitchFamily="34" charset="0"/>
                <a:hlinkClick r:id="rId10"/>
              </a:rPr>
              <a:t>Motion Actuation Subsystem</a:t>
            </a:r>
            <a:endParaRPr lang="en-GB" sz="2800" u="sng" dirty="0">
              <a:solidFill>
                <a:srgbClr val="00A7D1"/>
              </a:solidFill>
              <a:effectLst/>
              <a:ea typeface="Calibri" panose="020F0502020204030204" pitchFamily="34" charset="0"/>
            </a:endParaRPr>
          </a:p>
          <a:p>
            <a:r>
              <a:rPr lang="en-GB" sz="2800" u="sng" dirty="0">
                <a:solidFill>
                  <a:srgbClr val="00A7D1"/>
                </a:solidFill>
                <a:effectLst/>
                <a:ea typeface="Calibri" panose="020F0502020204030204" pitchFamily="34" charset="0"/>
                <a:hlinkClick r:id="rId11"/>
              </a:rPr>
              <a:t>CAV-to-Everything</a:t>
            </a:r>
            <a:endParaRPr lang="en-GB" sz="2800" dirty="0">
              <a:solidFill>
                <a:srgbClr val="6A6A6A"/>
              </a:solidFill>
              <a:effectLst/>
              <a:ea typeface="Calibri" panose="020F0502020204030204" pitchFamily="34" charset="0"/>
            </a:endParaRPr>
          </a:p>
          <a:p>
            <a:endParaRPr lang="en-GB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FA04BD-6FEE-DCF4-29E8-7E54980DF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49D9-311B-4A4C-B975-9A6E535768C4}" type="datetime5">
              <a:rPr lang="en-US" smtClean="0"/>
              <a:t>24-Mar-13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CAB9E-A7A3-E506-EC94-577B4521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F0EA61BF-436C-616F-EFBE-CDF1F1E67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157" y="4598308"/>
            <a:ext cx="37623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096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4DF4C-995D-3CB5-0A43-12FBBA2F0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904" y="624110"/>
            <a:ext cx="5059017" cy="128089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1. Functions of </a:t>
            </a:r>
            <a:r>
              <a:rPr lang="en-US" u="sng" dirty="0"/>
              <a:t>Human-CAV </a:t>
            </a:r>
            <a:br>
              <a:rPr lang="en-US" u="sng" dirty="0"/>
            </a:br>
            <a:r>
              <a:rPr lang="en-US" u="sng" dirty="0"/>
              <a:t>Interaction</a:t>
            </a:r>
            <a:endParaRPr lang="en-150" u="sng" dirty="0"/>
          </a:p>
        </p:txBody>
      </p:sp>
      <p:pic>
        <p:nvPicPr>
          <p:cNvPr id="7" name="Picture 6" descr="A group of multi coloured wooden stick figures">
            <a:extLst>
              <a:ext uri="{FF2B5EF4-FFF2-40B4-BE49-F238E27FC236}">
                <a16:creationId xmlns:a16="http://schemas.microsoft.com/office/drawing/2014/main" id="{79A1E42D-D675-4B86-672C-2D0898475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5" r="18594" b="-2"/>
          <a:stretch/>
        </p:blipFill>
        <p:spPr>
          <a:xfrm>
            <a:off x="1321904" y="1905000"/>
            <a:ext cx="5059017" cy="4553428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B50C81-751F-F51B-D2FF-737D6E7FD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0921" y="249066"/>
            <a:ext cx="5495646" cy="646007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Authenticates</a:t>
            </a:r>
            <a:r>
              <a:rPr lang="en-US" dirty="0"/>
              <a:t> humans, e.g., to let them into the CAV.</a:t>
            </a:r>
          </a:p>
          <a:p>
            <a:pPr>
              <a:lnSpc>
                <a:spcPct val="90000"/>
              </a:lnSpc>
            </a:pPr>
            <a:r>
              <a:rPr lang="en-US" b="1" dirty="0"/>
              <a:t>Converses with humans </a:t>
            </a:r>
            <a:r>
              <a:rPr lang="en-US" dirty="0"/>
              <a:t>interpreting utterances based on humans’ Personal Statuses, e.g., to go to a destination, or during a conversation.</a:t>
            </a:r>
          </a:p>
          <a:p>
            <a:pPr>
              <a:lnSpc>
                <a:spcPct val="90000"/>
              </a:lnSpc>
            </a:pPr>
            <a:r>
              <a:rPr lang="en-US" b="1" dirty="0"/>
              <a:t>Converses with the Autonomous Motion Subsystem</a:t>
            </a:r>
            <a:r>
              <a:rPr lang="en-US" dirty="0"/>
              <a:t> to implement human conversation and execute commands.</a:t>
            </a:r>
          </a:p>
          <a:p>
            <a:pPr>
              <a:lnSpc>
                <a:spcPct val="90000"/>
              </a:lnSpc>
            </a:pPr>
            <a:r>
              <a:rPr lang="en-US" dirty="0"/>
              <a:t>Enables passengers to </a:t>
            </a:r>
            <a:r>
              <a:rPr lang="en-US" b="1" dirty="0"/>
              <a:t>navigate the Full Environment Representation</a:t>
            </a:r>
            <a:r>
              <a:rPr lang="en-US" dirty="0"/>
              <a:t>.</a:t>
            </a:r>
          </a:p>
          <a:p>
            <a:pPr>
              <a:lnSpc>
                <a:spcPct val="90000"/>
              </a:lnSpc>
            </a:pPr>
            <a:r>
              <a:rPr lang="en-US" b="1" dirty="0"/>
              <a:t>Appears as a speaking avatar </a:t>
            </a:r>
            <a:r>
              <a:rPr lang="en-US" dirty="0"/>
              <a:t>showing a Personal Status dependent on:</a:t>
            </a:r>
          </a:p>
          <a:p>
            <a:pPr marL="742950" lvl="2" indent="-342900">
              <a:lnSpc>
                <a:spcPct val="90000"/>
              </a:lnSpc>
            </a:pPr>
            <a:r>
              <a:rPr lang="en-US" sz="2200" dirty="0"/>
              <a:t>The content of the conversation. </a:t>
            </a:r>
          </a:p>
          <a:p>
            <a:pPr marL="742950" lvl="2" indent="-342900">
              <a:lnSpc>
                <a:spcPct val="90000"/>
              </a:lnSpc>
            </a:pPr>
            <a:r>
              <a:rPr lang="en-US" sz="2200" dirty="0"/>
              <a:t>The information it is aware of.</a:t>
            </a:r>
          </a:p>
          <a:p>
            <a:pPr marL="742950" lvl="2" indent="-342900">
              <a:lnSpc>
                <a:spcPct val="90000"/>
              </a:lnSpc>
            </a:pPr>
            <a:r>
              <a:rPr lang="en-US" sz="2200" dirty="0"/>
              <a:t>The Personal Status of the human it converses with.</a:t>
            </a:r>
            <a:r>
              <a:rPr lang="en-US" sz="2000" dirty="0"/>
              <a:t>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1CBDB-4D43-44A6-32B1-B3FF9ACFA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2AC49D9-311B-4A4C-B975-9A6E535768C4}" type="datetime5">
              <a:rPr lang="en-US" smtClean="0"/>
              <a:pPr>
                <a:spcAft>
                  <a:spcPts val="600"/>
                </a:spcAft>
              </a:pPr>
              <a:t>24-Mar-13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0E5DA-9D89-68ED-3CEA-35303C068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 sz="400"/>
          </a:p>
        </p:txBody>
      </p:sp>
    </p:spTree>
    <p:extLst>
      <p:ext uri="{BB962C8B-B14F-4D97-AF65-F5344CB8AC3E}">
        <p14:creationId xmlns:p14="http://schemas.microsoft.com/office/powerpoint/2010/main" val="2856200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4DF4C-995D-3CB5-0A43-12FBBA2F0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54" y="624110"/>
            <a:ext cx="5423387" cy="1280890"/>
          </a:xfrm>
        </p:spPr>
        <p:txBody>
          <a:bodyPr anchor="t">
            <a:normAutofit/>
          </a:bodyPr>
          <a:lstStyle/>
          <a:p>
            <a:r>
              <a:rPr lang="en-US" dirty="0"/>
              <a:t>1. Functions of </a:t>
            </a:r>
            <a:r>
              <a:rPr lang="en-US" u="sng" dirty="0"/>
              <a:t>Environment </a:t>
            </a:r>
            <a:br>
              <a:rPr lang="en-US" u="sng" dirty="0"/>
            </a:br>
            <a:r>
              <a:rPr lang="en-US" u="sng" dirty="0"/>
              <a:t>Sensing Subsystem</a:t>
            </a:r>
            <a:endParaRPr lang="en-150" u="sn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CD8D30-A8A4-5CF0-30B3-263BF5D2D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26" r="16977" b="-2"/>
          <a:stretch/>
        </p:blipFill>
        <p:spPr>
          <a:xfrm>
            <a:off x="1071154" y="1905000"/>
            <a:ext cx="5309767" cy="4779118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B50C81-751F-F51B-D2FF-737D6E7FD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0921" y="202014"/>
            <a:ext cx="5436610" cy="6251940"/>
          </a:xfrm>
        </p:spPr>
        <p:txBody>
          <a:bodyPr>
            <a:noAutofit/>
          </a:bodyPr>
          <a:lstStyle/>
          <a:p>
            <a:r>
              <a:rPr lang="en-US" b="1" dirty="0"/>
              <a:t>Acquires Environment information </a:t>
            </a:r>
            <a:r>
              <a:rPr lang="en-US" dirty="0"/>
              <a:t>using Subsystem’s RADAR, LiDAR, Cameras, Ultrasound, Offline Map, Audio, GNSS,…</a:t>
            </a:r>
          </a:p>
          <a:p>
            <a:r>
              <a:rPr lang="en-US" b="1" dirty="0"/>
              <a:t>Receives Ego CAV’s Spatial Attitude and Environment Data </a:t>
            </a:r>
            <a:r>
              <a:rPr lang="en-US" dirty="0"/>
              <a:t>(temperature, humidity, etc.) from Motion Actuation Subsystem.</a:t>
            </a:r>
          </a:p>
          <a:p>
            <a:r>
              <a:rPr lang="en-US" b="1" dirty="0"/>
              <a:t>Produces Environment Sensing Technology Scene Descriptors </a:t>
            </a:r>
            <a:r>
              <a:rPr lang="en-US" dirty="0"/>
              <a:t>in a common format</a:t>
            </a:r>
          </a:p>
          <a:p>
            <a:r>
              <a:rPr lang="en-US" dirty="0"/>
              <a:t>Produces the </a:t>
            </a:r>
            <a:r>
              <a:rPr lang="en-US" b="1" dirty="0"/>
              <a:t>Basic Environment Representation by i</a:t>
            </a:r>
            <a:r>
              <a:rPr lang="en-US" dirty="0"/>
              <a:t>ntegrating Scene Descriptors during the travel.</a:t>
            </a:r>
          </a:p>
          <a:p>
            <a:r>
              <a:rPr lang="en-US" b="1" dirty="0"/>
              <a:t>Passes the BERs, including Alerts</a:t>
            </a:r>
            <a:r>
              <a:rPr lang="en-US" dirty="0"/>
              <a:t>, to the  Autonomous Motion Subsystem.</a:t>
            </a:r>
          </a:p>
          <a:p>
            <a:pPr marL="457200" indent="-457200">
              <a:lnSpc>
                <a:spcPct val="90000"/>
              </a:lnSpc>
              <a:buFont typeface="+mj-lt"/>
              <a:buChar char=""/>
            </a:pPr>
            <a:endParaRPr lang="en-15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1CBDB-4D43-44A6-32B1-B3FF9ACFA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2AC49D9-311B-4A4C-B975-9A6E535768C4}" type="datetime5">
              <a:rPr lang="en-US" smtClean="0"/>
              <a:pPr>
                <a:spcAft>
                  <a:spcPts val="600"/>
                </a:spcAft>
              </a:pPr>
              <a:t>24-Mar-13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0E5DA-9D89-68ED-3CEA-35303C068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400"/>
          </a:p>
        </p:txBody>
      </p:sp>
    </p:spTree>
    <p:extLst>
      <p:ext uri="{BB962C8B-B14F-4D97-AF65-F5344CB8AC3E}">
        <p14:creationId xmlns:p14="http://schemas.microsoft.com/office/powerpoint/2010/main" val="1730115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4DF4C-995D-3CB5-0A43-12FBBA2F0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526" y="624110"/>
            <a:ext cx="5505099" cy="1280890"/>
          </a:xfrm>
        </p:spPr>
        <p:txBody>
          <a:bodyPr anchor="t">
            <a:normAutofit/>
          </a:bodyPr>
          <a:lstStyle/>
          <a:p>
            <a:r>
              <a:rPr lang="en-US" dirty="0"/>
              <a:t>1. Functions of </a:t>
            </a:r>
            <a:r>
              <a:rPr lang="en-US" u="sng" dirty="0"/>
              <a:t>Autonomous </a:t>
            </a:r>
            <a:br>
              <a:rPr lang="en-US" u="sng" dirty="0"/>
            </a:br>
            <a:r>
              <a:rPr lang="en-US" u="sng" dirty="0"/>
              <a:t>Motion Subsystem</a:t>
            </a:r>
            <a:endParaRPr lang="en-150" u="sng" dirty="0"/>
          </a:p>
        </p:txBody>
      </p:sp>
      <p:pic>
        <p:nvPicPr>
          <p:cNvPr id="7" name="Picture 6" descr="A close-up of a network&#10;&#10;Description automatically generated">
            <a:extLst>
              <a:ext uri="{FF2B5EF4-FFF2-40B4-BE49-F238E27FC236}">
                <a16:creationId xmlns:a16="http://schemas.microsoft.com/office/drawing/2014/main" id="{ABADF0DD-B23F-27F3-ABE8-E8185FE43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38" r="1" b="1"/>
          <a:stretch/>
        </p:blipFill>
        <p:spPr>
          <a:xfrm>
            <a:off x="1057250" y="1904999"/>
            <a:ext cx="5323671" cy="4791633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B50C81-751F-F51B-D2FF-737D6E7FD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0921" y="340503"/>
            <a:ext cx="5262439" cy="617699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b="1" dirty="0"/>
              <a:t>Computes</a:t>
            </a:r>
            <a:r>
              <a:rPr lang="en-GB" dirty="0"/>
              <a:t> human-requested </a:t>
            </a:r>
            <a:r>
              <a:rPr lang="en-GB" b="1" dirty="0"/>
              <a:t>Route(s)</a:t>
            </a:r>
            <a:r>
              <a:rPr lang="en-GB" dirty="0"/>
              <a:t>.</a:t>
            </a:r>
            <a:endParaRPr lang="it-IT" dirty="0"/>
          </a:p>
          <a:p>
            <a:pPr>
              <a:lnSpc>
                <a:spcPct val="90000"/>
              </a:lnSpc>
            </a:pPr>
            <a:r>
              <a:rPr lang="en-GB" b="1" dirty="0"/>
              <a:t>Receives current BER </a:t>
            </a:r>
            <a:r>
              <a:rPr lang="en-GB" dirty="0"/>
              <a:t>from Environment Sensing Subsystem.</a:t>
            </a:r>
            <a:endParaRPr lang="it-IT" dirty="0"/>
          </a:p>
          <a:p>
            <a:pPr>
              <a:lnSpc>
                <a:spcPct val="90000"/>
              </a:lnSpc>
            </a:pPr>
            <a:r>
              <a:rPr lang="en-GB" b="1" dirty="0"/>
              <a:t>Communicates with other </a:t>
            </a:r>
            <a:r>
              <a:rPr lang="en-GB" b="1" dirty="0" err="1"/>
              <a:t>CAVs’</a:t>
            </a:r>
            <a:r>
              <a:rPr lang="en-GB" b="1" dirty="0"/>
              <a:t> AMSs </a:t>
            </a:r>
            <a:r>
              <a:rPr lang="en-GB" dirty="0"/>
              <a:t>(e.g., exchanges subsets of BER and other data).</a:t>
            </a:r>
            <a:endParaRPr lang="it-IT" dirty="0"/>
          </a:p>
          <a:p>
            <a:pPr>
              <a:lnSpc>
                <a:spcPct val="90000"/>
              </a:lnSpc>
            </a:pPr>
            <a:r>
              <a:rPr lang="en-GB" b="1" dirty="0"/>
              <a:t>Produces Full Environment Representation </a:t>
            </a:r>
            <a:r>
              <a:rPr lang="en-GB" dirty="0"/>
              <a:t>by fusing its own BER with info from other CAVs in range.</a:t>
            </a:r>
          </a:p>
          <a:p>
            <a:pPr>
              <a:lnSpc>
                <a:spcPct val="90000"/>
              </a:lnSpc>
            </a:pPr>
            <a:r>
              <a:rPr lang="en-GB" b="1" dirty="0"/>
              <a:t>Sends Commands to Motion Actuation Subsystem </a:t>
            </a:r>
            <a:r>
              <a:rPr lang="en-GB" dirty="0"/>
              <a:t>to take the CAV to the next Pose.</a:t>
            </a:r>
          </a:p>
          <a:p>
            <a:pPr>
              <a:lnSpc>
                <a:spcPct val="90000"/>
              </a:lnSpc>
            </a:pPr>
            <a:r>
              <a:rPr lang="en-GB" b="1" dirty="0"/>
              <a:t>Receives and analyses responses </a:t>
            </a:r>
            <a:r>
              <a:rPr lang="en-GB" dirty="0"/>
              <a:t>from MAS.</a:t>
            </a:r>
            <a:endParaRPr lang="it-IT" dirty="0"/>
          </a:p>
          <a:p>
            <a:pPr indent="-285750">
              <a:lnSpc>
                <a:spcPct val="90000"/>
              </a:lnSpc>
              <a:buFont typeface="+mj-lt"/>
              <a:buChar char=""/>
            </a:pPr>
            <a:endParaRPr lang="it-IT" dirty="0">
              <a:effectLst/>
            </a:endParaRPr>
          </a:p>
          <a:p>
            <a:pPr marL="457200" indent="-457200">
              <a:lnSpc>
                <a:spcPct val="90000"/>
              </a:lnSpc>
              <a:buFont typeface="+mj-lt"/>
              <a:buChar char=""/>
            </a:pPr>
            <a:endParaRPr lang="en-15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1CBDB-4D43-44A6-32B1-B3FF9ACFA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2AC49D9-311B-4A4C-B975-9A6E535768C4}" type="datetime5">
              <a:rPr lang="en-US" smtClean="0"/>
              <a:pPr>
                <a:spcAft>
                  <a:spcPts val="600"/>
                </a:spcAft>
              </a:pPr>
              <a:t>24-Mar-13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0E5DA-9D89-68ED-3CEA-35303C068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400"/>
          </a:p>
        </p:txBody>
      </p:sp>
    </p:spTree>
    <p:extLst>
      <p:ext uri="{BB962C8B-B14F-4D97-AF65-F5344CB8AC3E}">
        <p14:creationId xmlns:p14="http://schemas.microsoft.com/office/powerpoint/2010/main" val="1220722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E6BB2-6E54-620E-B972-D2C87266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904" y="624110"/>
            <a:ext cx="9799752" cy="1280890"/>
          </a:xfrm>
        </p:spPr>
        <p:txBody>
          <a:bodyPr anchor="t">
            <a:normAutofit/>
          </a:bodyPr>
          <a:lstStyle/>
          <a:p>
            <a:r>
              <a:rPr lang="en-GB" dirty="0"/>
              <a:t>Connected Autonomous Vehicles (MPAI-CAV) </a:t>
            </a:r>
          </a:p>
        </p:txBody>
      </p:sp>
      <p:pic>
        <p:nvPicPr>
          <p:cNvPr id="7" name="Picture 6" descr="Cars parked in a line">
            <a:extLst>
              <a:ext uri="{FF2B5EF4-FFF2-40B4-BE49-F238E27FC236}">
                <a16:creationId xmlns:a16="http://schemas.microsoft.com/office/drawing/2014/main" id="{E328B485-8DCB-9950-BA4F-CB9C66DD4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72" r="-1" b="-1"/>
          <a:stretch/>
        </p:blipFill>
        <p:spPr>
          <a:xfrm>
            <a:off x="1321904" y="1998917"/>
            <a:ext cx="4691234" cy="422240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439EA-3AFD-A1D7-C4B8-F8717F518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012737"/>
            <a:ext cx="5706141" cy="42224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dirty="0"/>
              <a:t>Many benefits from CAVs:</a:t>
            </a:r>
          </a:p>
          <a:p>
            <a:pPr>
              <a:lnSpc>
                <a:spcPct val="90000"/>
              </a:lnSpc>
            </a:pPr>
            <a:r>
              <a:rPr lang="en-GB" b="1" dirty="0"/>
              <a:t>Machine errors rate</a:t>
            </a:r>
            <a:r>
              <a:rPr lang="en-GB" dirty="0"/>
              <a:t> can be lower than human error rate.</a:t>
            </a:r>
          </a:p>
          <a:p>
            <a:pPr>
              <a:lnSpc>
                <a:spcPct val="90000"/>
              </a:lnSpc>
            </a:pPr>
            <a:r>
              <a:rPr lang="en-GB" b="1" dirty="0"/>
              <a:t>More time</a:t>
            </a:r>
            <a:r>
              <a:rPr lang="en-GB" dirty="0"/>
              <a:t> to humans for rewarding activities.</a:t>
            </a:r>
          </a:p>
          <a:p>
            <a:pPr>
              <a:lnSpc>
                <a:spcPct val="90000"/>
              </a:lnSpc>
            </a:pPr>
            <a:r>
              <a:rPr lang="en-GB" dirty="0"/>
              <a:t>More efficient use of </a:t>
            </a:r>
            <a:r>
              <a:rPr lang="en-GB" b="1" dirty="0"/>
              <a:t>vehicles, infrastructure</a:t>
            </a:r>
          </a:p>
          <a:p>
            <a:pPr>
              <a:lnSpc>
                <a:spcPct val="90000"/>
              </a:lnSpc>
            </a:pPr>
            <a:r>
              <a:rPr lang="en-GB" b="1" dirty="0"/>
              <a:t>Better traffic management.</a:t>
            </a:r>
            <a:endParaRPr lang="en-GB" dirty="0"/>
          </a:p>
          <a:p>
            <a:pPr>
              <a:lnSpc>
                <a:spcPct val="90000"/>
              </a:lnSpc>
            </a:pPr>
            <a:r>
              <a:rPr lang="en-GB" dirty="0"/>
              <a:t>Reduced </a:t>
            </a:r>
            <a:r>
              <a:rPr lang="en-GB" b="1" dirty="0"/>
              <a:t>congestion and pollution</a:t>
            </a:r>
            <a:r>
              <a:rPr lang="en-GB" dirty="0"/>
              <a:t>.</a:t>
            </a:r>
          </a:p>
          <a:p>
            <a:pPr>
              <a:lnSpc>
                <a:spcPct val="90000"/>
              </a:lnSpc>
            </a:pPr>
            <a:r>
              <a:rPr lang="en-GB" b="1" dirty="0"/>
              <a:t>Better life</a:t>
            </a:r>
            <a:r>
              <a:rPr lang="en-GB" dirty="0"/>
              <a:t> for elderly and disabled people.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35883-89D2-8F30-D8DA-622205BA3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5799BA-AC88-42FB-B8BE-FF1867FF2DFC}" type="datetime5">
              <a:rPr lang="en-US" smtClean="0"/>
              <a:pPr>
                <a:spcAft>
                  <a:spcPts val="600"/>
                </a:spcAft>
              </a:pPr>
              <a:t>24-Mar-13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CC9DBA-1082-8908-5E66-1C7B7E137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 sz="400"/>
          </a:p>
        </p:txBody>
      </p:sp>
    </p:spTree>
    <p:extLst>
      <p:ext uri="{BB962C8B-B14F-4D97-AF65-F5344CB8AC3E}">
        <p14:creationId xmlns:p14="http://schemas.microsoft.com/office/powerpoint/2010/main" val="3899908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4DF4C-995D-3CB5-0A43-12FBBA2F0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904" y="624110"/>
            <a:ext cx="5059017" cy="1280890"/>
          </a:xfrm>
        </p:spPr>
        <p:txBody>
          <a:bodyPr anchor="t">
            <a:normAutofit/>
          </a:bodyPr>
          <a:lstStyle/>
          <a:p>
            <a:r>
              <a:rPr lang="en-US" dirty="0"/>
              <a:t>1. Functions of </a:t>
            </a:r>
            <a:r>
              <a:rPr lang="en-US" u="sng" dirty="0"/>
              <a:t>Motion </a:t>
            </a:r>
            <a:br>
              <a:rPr lang="en-US" u="sng" dirty="0"/>
            </a:br>
            <a:r>
              <a:rPr lang="en-US" u="sng" dirty="0"/>
              <a:t>Actuation Subsystem</a:t>
            </a:r>
            <a:endParaRPr lang="en-150" u="sng" dirty="0"/>
          </a:p>
        </p:txBody>
      </p:sp>
      <p:pic>
        <p:nvPicPr>
          <p:cNvPr id="7" name="Picture 6" descr="Gears">
            <a:extLst>
              <a:ext uri="{FF2B5EF4-FFF2-40B4-BE49-F238E27FC236}">
                <a16:creationId xmlns:a16="http://schemas.microsoft.com/office/drawing/2014/main" id="{EC3D5B89-3660-3057-238C-D35D10CC9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8"/>
          <a:stretch/>
        </p:blipFill>
        <p:spPr>
          <a:xfrm>
            <a:off x="1321904" y="1905000"/>
            <a:ext cx="5059017" cy="4553428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B50C81-751F-F51B-D2FF-737D6E7FD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0920" y="768731"/>
            <a:ext cx="5473341" cy="568969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Transmits spatial/environmental information </a:t>
            </a:r>
            <a:r>
              <a:rPr lang="en-US" dirty="0"/>
              <a:t>from sensors/mechanical subsystems to Environment Sensing Subsystem.</a:t>
            </a:r>
          </a:p>
          <a:p>
            <a:pPr>
              <a:lnSpc>
                <a:spcPct val="90000"/>
              </a:lnSpc>
            </a:pPr>
            <a:r>
              <a:rPr lang="en-US" b="1" dirty="0"/>
              <a:t>Receives Autonomous Motion Subsystem Commands</a:t>
            </a:r>
            <a:r>
              <a:rPr lang="en-US" dirty="0"/>
              <a:t>.</a:t>
            </a:r>
          </a:p>
          <a:p>
            <a:pPr>
              <a:lnSpc>
                <a:spcPct val="90000"/>
              </a:lnSpc>
            </a:pPr>
            <a:r>
              <a:rPr lang="en-US" b="1" dirty="0"/>
              <a:t>Translates Commands </a:t>
            </a:r>
            <a:r>
              <a:rPr lang="en-US" dirty="0"/>
              <a:t>into specific Commands to its own mechanical subsystems, e.g., brakes, wheel directions, and wheel motors.</a:t>
            </a:r>
          </a:p>
          <a:p>
            <a:pPr>
              <a:lnSpc>
                <a:spcPct val="90000"/>
              </a:lnSpc>
            </a:pPr>
            <a:r>
              <a:rPr lang="en-US" b="1" dirty="0"/>
              <a:t>Receives Responses </a:t>
            </a:r>
            <a:r>
              <a:rPr lang="en-US" dirty="0"/>
              <a:t>from its mechanical subsystems.</a:t>
            </a:r>
          </a:p>
          <a:p>
            <a:pPr>
              <a:lnSpc>
                <a:spcPct val="90000"/>
              </a:lnSpc>
            </a:pPr>
            <a:r>
              <a:rPr lang="en-US" b="1" dirty="0"/>
              <a:t>Sends Responses </a:t>
            </a:r>
            <a:r>
              <a:rPr lang="en-US" dirty="0"/>
              <a:t>to Autonomous Motion Subsystem about execution of commands.</a:t>
            </a:r>
          </a:p>
          <a:p>
            <a:pPr marL="457200" indent="-457200">
              <a:lnSpc>
                <a:spcPct val="90000"/>
              </a:lnSpc>
              <a:buFont typeface="+mj-lt"/>
              <a:buChar char=""/>
            </a:pPr>
            <a:endParaRPr lang="en-15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1CBDB-4D43-44A6-32B1-B3FF9ACFA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2AC49D9-311B-4A4C-B975-9A6E535768C4}" type="datetime5">
              <a:rPr lang="en-US" smtClean="0"/>
              <a:pPr>
                <a:spcAft>
                  <a:spcPts val="600"/>
                </a:spcAft>
              </a:pPr>
              <a:t>24-Mar-13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0E5DA-9D89-68ED-3CEA-35303C068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400"/>
          </a:p>
        </p:txBody>
      </p:sp>
    </p:spTree>
    <p:extLst>
      <p:ext uri="{BB962C8B-B14F-4D97-AF65-F5344CB8AC3E}">
        <p14:creationId xmlns:p14="http://schemas.microsoft.com/office/powerpoint/2010/main" val="1976254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292881-2DC9-EB2A-4B04-83DB0126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924" y="260527"/>
            <a:ext cx="5431411" cy="1280890"/>
          </a:xfrm>
        </p:spPr>
        <p:txBody>
          <a:bodyPr anchor="t">
            <a:normAutofit/>
          </a:bodyPr>
          <a:lstStyle/>
          <a:p>
            <a:r>
              <a:rPr lang="en-US" dirty="0"/>
              <a:t>MPAI and the metaverse </a:t>
            </a:r>
            <a:endParaRPr lang="en-1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7DD83C-FC47-AFF2-A63F-D0A34D4D6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76" r="24426" b="-2"/>
          <a:stretch/>
        </p:blipFill>
        <p:spPr>
          <a:xfrm>
            <a:off x="871924" y="2328530"/>
            <a:ext cx="4730282" cy="4257546"/>
          </a:xfrm>
          <a:prstGeom prst="rect">
            <a:avLst/>
          </a:prstGeom>
          <a:noFill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E1C92-140A-89F1-4160-4120A9839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2206" y="595423"/>
            <a:ext cx="6210567" cy="626257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2800" dirty="0">
                <a:effectLst/>
              </a:rPr>
              <a:t>Metaverse is an ICT platform composed of Processes performing some/all of the functions:</a:t>
            </a:r>
            <a:endParaRPr lang="it-IT" sz="2800" dirty="0">
              <a:effectLst/>
            </a:endParaRPr>
          </a:p>
          <a:p>
            <a:pPr lvl="0">
              <a:lnSpc>
                <a:spcPct val="90000"/>
              </a:lnSpc>
            </a:pPr>
            <a:r>
              <a:rPr lang="en-GB" sz="2800" b="1" dirty="0"/>
              <a:t>Sense data </a:t>
            </a:r>
            <a:r>
              <a:rPr lang="en-GB" sz="2800" dirty="0"/>
              <a:t>from U-Locations.</a:t>
            </a:r>
            <a:endParaRPr lang="it-IT" sz="2800" dirty="0"/>
          </a:p>
          <a:p>
            <a:pPr lvl="0">
              <a:lnSpc>
                <a:spcPct val="90000"/>
              </a:lnSpc>
            </a:pPr>
            <a:r>
              <a:rPr lang="en-GB" sz="2800" b="1" dirty="0"/>
              <a:t>Process</a:t>
            </a:r>
            <a:r>
              <a:rPr lang="en-GB" sz="2800" dirty="0"/>
              <a:t> the sensed data.</a:t>
            </a:r>
            <a:endParaRPr lang="it-IT" sz="2800" dirty="0"/>
          </a:p>
          <a:p>
            <a:pPr lvl="0">
              <a:lnSpc>
                <a:spcPct val="90000"/>
              </a:lnSpc>
            </a:pPr>
            <a:r>
              <a:rPr lang="en-GB" sz="2800" b="1" dirty="0"/>
              <a:t>Produce</a:t>
            </a:r>
            <a:r>
              <a:rPr lang="en-GB" sz="2800" dirty="0"/>
              <a:t> M-Environments populated by Objects.</a:t>
            </a:r>
            <a:endParaRPr lang="it-IT" sz="2800" dirty="0"/>
          </a:p>
          <a:p>
            <a:pPr lvl="0">
              <a:lnSpc>
                <a:spcPct val="90000"/>
              </a:lnSpc>
            </a:pPr>
            <a:r>
              <a:rPr lang="en-GB" sz="2800" b="1" dirty="0"/>
              <a:t>Process Objects </a:t>
            </a:r>
            <a:r>
              <a:rPr lang="en-GB" sz="2800" dirty="0"/>
              <a:t>in this or other M-Instances.</a:t>
            </a:r>
          </a:p>
          <a:p>
            <a:pPr lvl="0">
              <a:lnSpc>
                <a:spcPct val="90000"/>
              </a:lnSpc>
            </a:pPr>
            <a:r>
              <a:rPr lang="en-GB" sz="2800" b="1" dirty="0"/>
              <a:t>Affect</a:t>
            </a:r>
            <a:r>
              <a:rPr lang="en-GB" sz="2800" dirty="0"/>
              <a:t> U- and/or M-Locations in ways:</a:t>
            </a:r>
            <a:endParaRPr lang="it-IT" sz="2800" dirty="0"/>
          </a:p>
          <a:p>
            <a:pPr marL="742950" lvl="2" indent="-342900">
              <a:lnSpc>
                <a:spcPct val="90000"/>
              </a:lnSpc>
            </a:pPr>
            <a:r>
              <a:rPr lang="en-GB" sz="2400" b="1" dirty="0"/>
              <a:t>Consistent with the goals </a:t>
            </a:r>
            <a:r>
              <a:rPr lang="en-GB" sz="2400" dirty="0"/>
              <a:t>set for the M-Instance.</a:t>
            </a:r>
            <a:endParaRPr lang="it-IT" sz="2400" dirty="0"/>
          </a:p>
          <a:p>
            <a:pPr marL="742950" lvl="2" indent="-342900">
              <a:lnSpc>
                <a:spcPct val="90000"/>
              </a:lnSpc>
            </a:pPr>
            <a:r>
              <a:rPr lang="en-GB" sz="2400" b="1" dirty="0"/>
              <a:t>Effected within the capabilities</a:t>
            </a:r>
            <a:r>
              <a:rPr lang="en-GB" sz="2400" dirty="0"/>
              <a:t> of the M-Instance.</a:t>
            </a:r>
            <a:endParaRPr lang="it-IT" sz="2400" dirty="0"/>
          </a:p>
          <a:p>
            <a:pPr marL="742950" lvl="2" indent="-342900">
              <a:lnSpc>
                <a:spcPct val="90000"/>
              </a:lnSpc>
            </a:pPr>
            <a:r>
              <a:rPr lang="en-GB" sz="2400" b="1" dirty="0"/>
              <a:t>Complying with the Rules</a:t>
            </a:r>
            <a:r>
              <a:rPr lang="en-GB" sz="2400" dirty="0"/>
              <a:t> set for the M-Instance.</a:t>
            </a:r>
            <a:endParaRPr lang="en-150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DA84B8-4643-E7B5-BDC8-28E80E53E5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2AC49D9-311B-4A4C-B975-9A6E535768C4}" type="datetime5">
              <a:rPr lang="en-US" smtClean="0"/>
              <a:pPr>
                <a:spcAft>
                  <a:spcPts val="600"/>
                </a:spcAft>
              </a:pPr>
              <a:t>24-Mar-13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49C64-240A-ECAA-16E7-EB9531CA6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 sz="400"/>
          </a:p>
        </p:txBody>
      </p:sp>
    </p:spTree>
    <p:extLst>
      <p:ext uri="{BB962C8B-B14F-4D97-AF65-F5344CB8AC3E}">
        <p14:creationId xmlns:p14="http://schemas.microsoft.com/office/powerpoint/2010/main" val="1121109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71D3FA-1F47-38B7-9A7E-D255E773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62A16E3-455F-40B0-92E8-BFF9BA927C0E}" type="datetime5">
              <a:rPr lang="en-US" smtClean="0"/>
              <a:pPr>
                <a:spcAft>
                  <a:spcPts val="600"/>
                </a:spcAft>
              </a:pPr>
              <a:t>24-Mar-13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FAFCE-1F41-6A2A-C98F-B87EAD418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en-US" sz="40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98C187A-5963-168F-EA27-975CC4C9B4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66733" y="623888"/>
            <a:ext cx="11025268" cy="1281112"/>
          </a:xfrm>
        </p:spPr>
        <p:txBody>
          <a:bodyPr anchor="t">
            <a:normAutofit/>
          </a:bodyPr>
          <a:lstStyle/>
          <a:p>
            <a:r>
              <a:rPr lang="en-US" dirty="0"/>
              <a:t>The MPAI Metaverse Model (MPAI-MMM)</a:t>
            </a:r>
            <a:endParaRPr lang="en-150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042A2F5-85D6-8B6C-B0E8-24FDD838A90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775275" y="1625599"/>
            <a:ext cx="5111925" cy="50941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Processes – Users, Devices, Apps, Services – perform Actions on Items (supported data and metadata).</a:t>
            </a:r>
          </a:p>
          <a:p>
            <a:r>
              <a:rPr lang="en-US" dirty="0"/>
              <a:t>The “User” Process represents a Human’s agency.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human can be represented by many Users.</a:t>
            </a:r>
          </a:p>
          <a:p>
            <a:r>
              <a:rPr lang="en-US" dirty="0"/>
              <a:t>A User can only represent one human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FA88F6-2B66-238A-04A4-268CBBB02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03" r="13099" b="-2"/>
          <a:stretch/>
        </p:blipFill>
        <p:spPr>
          <a:xfrm>
            <a:off x="1178178" y="1775636"/>
            <a:ext cx="5202743" cy="4682791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FAAD301-6773-7C02-8442-2F5339C0447E}"/>
              </a:ext>
            </a:extLst>
          </p:cNvPr>
          <p:cNvGrpSpPr/>
          <p:nvPr/>
        </p:nvGrpSpPr>
        <p:grpSpPr>
          <a:xfrm>
            <a:off x="6496495" y="3358841"/>
            <a:ext cx="5566083" cy="1656798"/>
            <a:chOff x="7147419" y="4039343"/>
            <a:chExt cx="4687013" cy="122919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11CEC09-E86B-2D97-4214-445CCDFFB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83760" y="4539387"/>
              <a:ext cx="502102" cy="452128"/>
            </a:xfrm>
            <a:prstGeom prst="rect">
              <a:avLst/>
            </a:prstGeom>
          </p:spPr>
        </p:pic>
        <p:pic>
          <p:nvPicPr>
            <p:cNvPr id="18" name="Picture 17" descr="Screenshot-2021-06-28-at-4.39.05-PM">
              <a:extLst>
                <a:ext uri="{FF2B5EF4-FFF2-40B4-BE49-F238E27FC236}">
                  <a16:creationId xmlns:a16="http://schemas.microsoft.com/office/drawing/2014/main" id="{05A16F54-5A53-F06C-A5E1-8BEDB0C790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7938" y="4477732"/>
              <a:ext cx="955050" cy="539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1A4046F-F5F5-AAE4-C92B-F8767D6B4576}"/>
                </a:ext>
              </a:extLst>
            </p:cNvPr>
            <p:cNvSpPr txBox="1"/>
            <p:nvPr/>
          </p:nvSpPr>
          <p:spPr>
            <a:xfrm>
              <a:off x="7330291" y="5017360"/>
              <a:ext cx="3201476" cy="251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Human             Device                   User</a:t>
              </a:r>
              <a:endParaRPr lang="en-150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612ADCB-8D21-A978-C117-6CC7C0415971}"/>
                </a:ext>
              </a:extLst>
            </p:cNvPr>
            <p:cNvCxnSpPr>
              <a:cxnSpLocks/>
            </p:cNvCxnSpPr>
            <p:nvPr/>
          </p:nvCxnSpPr>
          <p:spPr>
            <a:xfrm>
              <a:off x="8738843" y="4236485"/>
              <a:ext cx="0" cy="7808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0923B46-2FD9-2FF1-2A9F-3BF72E946FD1}"/>
                </a:ext>
              </a:extLst>
            </p:cNvPr>
            <p:cNvCxnSpPr/>
            <p:nvPr/>
          </p:nvCxnSpPr>
          <p:spPr>
            <a:xfrm>
              <a:off x="7147419" y="4357096"/>
              <a:ext cx="1591424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70B655-5E78-3FAC-662D-EAD9DD533302}"/>
                </a:ext>
              </a:extLst>
            </p:cNvPr>
            <p:cNvSpPr txBox="1"/>
            <p:nvPr/>
          </p:nvSpPr>
          <p:spPr>
            <a:xfrm>
              <a:off x="7406255" y="4039343"/>
              <a:ext cx="925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Universe</a:t>
              </a:r>
              <a:endParaRPr lang="en-1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DE0BB88-8E11-BBF9-80F5-AD6BE3F13B1D}"/>
                </a:ext>
              </a:extLst>
            </p:cNvPr>
            <p:cNvSpPr txBox="1"/>
            <p:nvPr/>
          </p:nvSpPr>
          <p:spPr>
            <a:xfrm>
              <a:off x="9284249" y="4048433"/>
              <a:ext cx="1081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Metaverse</a:t>
              </a:r>
              <a:endParaRPr lang="en-15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0A67D14-A381-8EE2-2579-D832F7638958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 flipV="1">
              <a:off x="10342988" y="4520174"/>
              <a:ext cx="926008" cy="2273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9C0E916-DE69-FC02-2A50-9CEA2184F3C0}"/>
                </a:ext>
              </a:extLst>
            </p:cNvPr>
            <p:cNvCxnSpPr>
              <a:cxnSpLocks/>
              <a:stCxn id="18" idx="3"/>
              <a:endCxn id="36" idx="1"/>
            </p:cNvCxnSpPr>
            <p:nvPr/>
          </p:nvCxnSpPr>
          <p:spPr>
            <a:xfrm>
              <a:off x="10342988" y="4747546"/>
              <a:ext cx="677406" cy="283364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40C9BF7-5C34-37E4-6969-C6E9403163A4}"/>
                </a:ext>
              </a:extLst>
            </p:cNvPr>
            <p:cNvSpPr txBox="1"/>
            <p:nvPr/>
          </p:nvSpPr>
          <p:spPr>
            <a:xfrm>
              <a:off x="11024821" y="4622701"/>
              <a:ext cx="809611" cy="251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Persona</a:t>
              </a:r>
              <a:endParaRPr lang="en-GB" sz="1600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875FBD9-EC0C-C4D2-B0F1-569080FC549A}"/>
                </a:ext>
              </a:extLst>
            </p:cNvPr>
            <p:cNvCxnSpPr>
              <a:cxnSpLocks/>
            </p:cNvCxnSpPr>
            <p:nvPr/>
          </p:nvCxnSpPr>
          <p:spPr>
            <a:xfrm>
              <a:off x="8744375" y="4357108"/>
              <a:ext cx="2953945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1" name="Picture 30" descr="A black device with a black background&#10;&#10;Description automatically generated">
              <a:extLst>
                <a:ext uri="{FF2B5EF4-FFF2-40B4-BE49-F238E27FC236}">
                  <a16:creationId xmlns:a16="http://schemas.microsoft.com/office/drawing/2014/main" id="{D0F154F4-3AD9-6043-AC71-862BE459A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7857" y="4529287"/>
              <a:ext cx="1255084" cy="3577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101865F-E938-CECE-DFC8-7F87815AB0CA}"/>
                </a:ext>
              </a:extLst>
            </p:cNvPr>
            <p:cNvSpPr txBox="1"/>
            <p:nvPr/>
          </p:nvSpPr>
          <p:spPr>
            <a:xfrm>
              <a:off x="11020394" y="4905322"/>
              <a:ext cx="809611" cy="251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Process</a:t>
              </a:r>
              <a:endParaRPr lang="en-GB" sz="16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910F08-54B0-9458-18C5-C64ADD205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919" y="4031686"/>
            <a:ext cx="420585" cy="42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44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56">
            <a:extLst>
              <a:ext uri="{FF2B5EF4-FFF2-40B4-BE49-F238E27FC236}">
                <a16:creationId xmlns:a16="http://schemas.microsoft.com/office/drawing/2014/main" id="{3B54FF7F-7AB6-62BF-7F9C-EF0C55EE2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904" y="889927"/>
            <a:ext cx="10182707" cy="1280890"/>
          </a:xfrm>
        </p:spPr>
        <p:txBody>
          <a:bodyPr/>
          <a:lstStyle/>
          <a:p>
            <a:r>
              <a:rPr lang="en-GB" dirty="0"/>
              <a:t>A CAV-oriented MPAI-MMM use case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3CA9BB-C7DC-3D20-FFCA-2C7DB7D4E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BBC7-A28A-46CD-96D7-477DC46FC735}" type="datetime5">
              <a:rPr lang="en-US" smtClean="0"/>
              <a:t>24-Mar-13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15E3DA-9F50-F419-2C17-DDDC08AAD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00EDAD-7F5C-E34D-D9A6-4D4043966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971" y="2887038"/>
            <a:ext cx="2567209" cy="147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E9F32A2-72C2-6064-BE75-40E9E911740E}"/>
              </a:ext>
            </a:extLst>
          </p:cNvPr>
          <p:cNvSpPr/>
          <p:nvPr/>
        </p:nvSpPr>
        <p:spPr>
          <a:xfrm>
            <a:off x="4424490" y="4348726"/>
            <a:ext cx="1246201" cy="73542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HCI</a:t>
            </a:r>
            <a:r>
              <a:rPr lang="en-GB" sz="1800" baseline="-250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E040D0-DDF9-738E-4B06-D357F93A6F5D}"/>
              </a:ext>
            </a:extLst>
          </p:cNvPr>
          <p:cNvSpPr/>
          <p:nvPr/>
        </p:nvSpPr>
        <p:spPr>
          <a:xfrm>
            <a:off x="4428031" y="2675136"/>
            <a:ext cx="1246201" cy="74251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AMS</a:t>
            </a:r>
            <a:r>
              <a:rPr lang="en-GB" sz="18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03E7EC-9D5D-1AA0-0390-2116E26C0638}"/>
              </a:ext>
            </a:extLst>
          </p:cNvPr>
          <p:cNvSpPr/>
          <p:nvPr/>
        </p:nvSpPr>
        <p:spPr>
          <a:xfrm>
            <a:off x="7266938" y="4341634"/>
            <a:ext cx="1246201" cy="72761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HCI</a:t>
            </a:r>
            <a:r>
              <a:rPr lang="en-GB" sz="18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E7525B-B7F8-52F1-0EDA-3AB2315E8948}"/>
              </a:ext>
            </a:extLst>
          </p:cNvPr>
          <p:cNvSpPr/>
          <p:nvPr/>
        </p:nvSpPr>
        <p:spPr>
          <a:xfrm>
            <a:off x="7270479" y="2675136"/>
            <a:ext cx="1246201" cy="7354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AMS</a:t>
            </a:r>
            <a:r>
              <a:rPr lang="en-GB" sz="18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1B296F94-392F-0DE4-0F56-49E369066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85" y="3114294"/>
            <a:ext cx="2875553" cy="127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593EF1B-0B12-1325-7D42-5FAFA0CB857C}"/>
              </a:ext>
            </a:extLst>
          </p:cNvPr>
          <p:cNvSpPr txBox="1"/>
          <p:nvPr/>
        </p:nvSpPr>
        <p:spPr>
          <a:xfrm>
            <a:off x="3165846" y="2930679"/>
            <a:ext cx="1331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CAV</a:t>
            </a:r>
            <a:r>
              <a:rPr lang="en-GB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‘s User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28F873-9763-742F-C57C-1C9D03F2D667}"/>
              </a:ext>
            </a:extLst>
          </p:cNvPr>
          <p:cNvSpPr txBox="1"/>
          <p:nvPr/>
        </p:nvSpPr>
        <p:spPr>
          <a:xfrm>
            <a:off x="3165846" y="4444422"/>
            <a:ext cx="1331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CAV</a:t>
            </a:r>
            <a:r>
              <a:rPr lang="en-GB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‘s User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4F35DC-124E-306F-CFD5-60AE865C343A}"/>
              </a:ext>
            </a:extLst>
          </p:cNvPr>
          <p:cNvSpPr txBox="1"/>
          <p:nvPr/>
        </p:nvSpPr>
        <p:spPr>
          <a:xfrm>
            <a:off x="8506954" y="2934220"/>
            <a:ext cx="1331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CAV</a:t>
            </a:r>
            <a:r>
              <a:rPr lang="en-GB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‘s User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7A6834-1DD2-1A97-1B6A-F853779BF358}"/>
              </a:ext>
            </a:extLst>
          </p:cNvPr>
          <p:cNvSpPr txBox="1"/>
          <p:nvPr/>
        </p:nvSpPr>
        <p:spPr>
          <a:xfrm>
            <a:off x="8506954" y="4447963"/>
            <a:ext cx="1331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CAV</a:t>
            </a:r>
            <a:r>
              <a:rPr lang="en-GB" sz="18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‘s User</a:t>
            </a:r>
            <a:endParaRPr lang="en-GB" dirty="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D973246B-CC08-DA7B-4493-1328C59AB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927" y="5719847"/>
            <a:ext cx="803326" cy="80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81ECDDA-C0A8-35C2-2C12-748B7B7D2EDC}"/>
              </a:ext>
            </a:extLst>
          </p:cNvPr>
          <p:cNvSpPr txBox="1"/>
          <p:nvPr/>
        </p:nvSpPr>
        <p:spPr>
          <a:xfrm>
            <a:off x="3638728" y="5104693"/>
            <a:ext cx="1007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 me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FC5FD75-4323-83E9-13EA-74D2C1279A8B}"/>
              </a:ext>
            </a:extLst>
          </p:cNvPr>
          <p:cNvCxnSpPr/>
          <p:nvPr/>
        </p:nvCxnSpPr>
        <p:spPr>
          <a:xfrm flipH="1">
            <a:off x="4590384" y="5072795"/>
            <a:ext cx="1" cy="64705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11E994-EE15-9230-27B5-A709FAE2339D}"/>
              </a:ext>
            </a:extLst>
          </p:cNvPr>
          <p:cNvCxnSpPr/>
          <p:nvPr/>
        </p:nvCxnSpPr>
        <p:spPr>
          <a:xfrm flipH="1">
            <a:off x="5476437" y="5076335"/>
            <a:ext cx="1" cy="64705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6853459-0A6E-AE4E-0348-F11CA3179FB3}"/>
              </a:ext>
            </a:extLst>
          </p:cNvPr>
          <p:cNvSpPr txBox="1"/>
          <p:nvPr/>
        </p:nvSpPr>
        <p:spPr>
          <a:xfrm>
            <a:off x="5513051" y="5243192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C3F72FC-4987-9C00-F7F7-F945EC5B08A2}"/>
              </a:ext>
            </a:extLst>
          </p:cNvPr>
          <p:cNvCxnSpPr/>
          <p:nvPr/>
        </p:nvCxnSpPr>
        <p:spPr>
          <a:xfrm flipH="1">
            <a:off x="5029867" y="5086970"/>
            <a:ext cx="1" cy="64705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AF2535E-8396-AE1F-F77F-C568AD64CBBF}"/>
              </a:ext>
            </a:extLst>
          </p:cNvPr>
          <p:cNvSpPr txBox="1"/>
          <p:nvPr/>
        </p:nvSpPr>
        <p:spPr>
          <a:xfrm>
            <a:off x="4579989" y="5234951"/>
            <a:ext cx="9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Options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CF30960-397B-CE1D-2380-BB4D0AC775F1}"/>
              </a:ext>
            </a:extLst>
          </p:cNvPr>
          <p:cNvCxnSpPr>
            <a:cxnSpLocks/>
          </p:cNvCxnSpPr>
          <p:nvPr/>
        </p:nvCxnSpPr>
        <p:spPr>
          <a:xfrm flipH="1">
            <a:off x="4632915" y="3417653"/>
            <a:ext cx="3541" cy="93107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B7E269E-E6B4-B616-0E09-9B86236174D9}"/>
              </a:ext>
            </a:extLst>
          </p:cNvPr>
          <p:cNvSpPr txBox="1"/>
          <p:nvPr/>
        </p:nvSpPr>
        <p:spPr>
          <a:xfrm>
            <a:off x="3749595" y="3752378"/>
            <a:ext cx="944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Request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62087A5-5BCD-2512-AAA2-B384FF74A92E}"/>
              </a:ext>
            </a:extLst>
          </p:cNvPr>
          <p:cNvCxnSpPr>
            <a:cxnSpLocks/>
          </p:cNvCxnSpPr>
          <p:nvPr/>
        </p:nvCxnSpPr>
        <p:spPr>
          <a:xfrm flipH="1">
            <a:off x="5040499" y="3410560"/>
            <a:ext cx="3541" cy="93107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C46A3AD-2423-00EF-AD4C-34AB0092E752}"/>
              </a:ext>
            </a:extLst>
          </p:cNvPr>
          <p:cNvSpPr txBox="1"/>
          <p:nvPr/>
        </p:nvSpPr>
        <p:spPr>
          <a:xfrm>
            <a:off x="4583528" y="3760570"/>
            <a:ext cx="9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Options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0BAB50D-3431-1F13-130C-45760844F156}"/>
              </a:ext>
            </a:extLst>
          </p:cNvPr>
          <p:cNvCxnSpPr>
            <a:cxnSpLocks/>
          </p:cNvCxnSpPr>
          <p:nvPr/>
        </p:nvCxnSpPr>
        <p:spPr>
          <a:xfrm flipH="1">
            <a:off x="5508332" y="3431824"/>
            <a:ext cx="3541" cy="93107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88364C8-26CF-F113-CA4B-CB9DC9EF6E79}"/>
              </a:ext>
            </a:extLst>
          </p:cNvPr>
          <p:cNvSpPr txBox="1"/>
          <p:nvPr/>
        </p:nvSpPr>
        <p:spPr>
          <a:xfrm>
            <a:off x="5505960" y="3758179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8EC4434-653D-5811-306C-2BF75D4DFF35}"/>
              </a:ext>
            </a:extLst>
          </p:cNvPr>
          <p:cNvCxnSpPr>
            <a:cxnSpLocks/>
          </p:cNvCxnSpPr>
          <p:nvPr/>
        </p:nvCxnSpPr>
        <p:spPr>
          <a:xfrm flipV="1">
            <a:off x="5674232" y="3234239"/>
            <a:ext cx="1596247" cy="3546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CDAE695-E9DC-4A7A-467C-BCCFAC8858BB}"/>
              </a:ext>
            </a:extLst>
          </p:cNvPr>
          <p:cNvSpPr txBox="1"/>
          <p:nvPr/>
        </p:nvSpPr>
        <p:spPr>
          <a:xfrm>
            <a:off x="5634683" y="2909634"/>
            <a:ext cx="170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Environment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Representations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A33D1A7-1DA8-1FD7-8C1B-1DECC840E19D}"/>
              </a:ext>
            </a:extLst>
          </p:cNvPr>
          <p:cNvCxnSpPr>
            <a:cxnSpLocks/>
          </p:cNvCxnSpPr>
          <p:nvPr/>
        </p:nvCxnSpPr>
        <p:spPr>
          <a:xfrm flipV="1">
            <a:off x="5699037" y="2876276"/>
            <a:ext cx="1596247" cy="3546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9544CC39-148C-CF36-7F9B-D1EE1644C463}"/>
              </a:ext>
            </a:extLst>
          </p:cNvPr>
          <p:cNvSpPr txBox="1"/>
          <p:nvPr/>
        </p:nvSpPr>
        <p:spPr>
          <a:xfrm>
            <a:off x="5634683" y="2508182"/>
            <a:ext cx="158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Authentication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882B62F-8647-4B04-F213-89C943840E7F}"/>
              </a:ext>
            </a:extLst>
          </p:cNvPr>
          <p:cNvCxnSpPr>
            <a:cxnSpLocks/>
          </p:cNvCxnSpPr>
          <p:nvPr/>
        </p:nvCxnSpPr>
        <p:spPr>
          <a:xfrm flipV="1">
            <a:off x="5681310" y="4485337"/>
            <a:ext cx="1596247" cy="3546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AE71DD7-E459-7B61-EE7C-D7887C3224EB}"/>
              </a:ext>
            </a:extLst>
          </p:cNvPr>
          <p:cNvSpPr txBox="1"/>
          <p:nvPr/>
        </p:nvSpPr>
        <p:spPr>
          <a:xfrm>
            <a:off x="5648855" y="4117243"/>
            <a:ext cx="158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Authentication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8F4F860-F59C-52B4-8C8C-842DADFD1C78}"/>
              </a:ext>
            </a:extLst>
          </p:cNvPr>
          <p:cNvCxnSpPr>
            <a:cxnSpLocks/>
          </p:cNvCxnSpPr>
          <p:nvPr/>
        </p:nvCxnSpPr>
        <p:spPr>
          <a:xfrm flipV="1">
            <a:off x="5689677" y="4938417"/>
            <a:ext cx="1596247" cy="3546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6E470ED-97BD-2932-C4DD-8D1E03D73C03}"/>
              </a:ext>
            </a:extLst>
          </p:cNvPr>
          <p:cNvSpPr txBox="1"/>
          <p:nvPr/>
        </p:nvSpPr>
        <p:spPr>
          <a:xfrm>
            <a:off x="5672476" y="4614390"/>
            <a:ext cx="161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Environment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Representation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3CF5604-5262-EC03-4240-DE0882FE6EAE}"/>
              </a:ext>
            </a:extLst>
          </p:cNvPr>
          <p:cNvCxnSpPr>
            <a:stCxn id="14" idx="2"/>
            <a:endCxn id="13" idx="0"/>
          </p:cNvCxnSpPr>
          <p:nvPr/>
        </p:nvCxnSpPr>
        <p:spPr>
          <a:xfrm flipH="1">
            <a:off x="7890039" y="3410561"/>
            <a:ext cx="3541" cy="931073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2112747D-F63E-650C-B620-0A8A6762194A}"/>
              </a:ext>
            </a:extLst>
          </p:cNvPr>
          <p:cNvSpPr txBox="1"/>
          <p:nvPr/>
        </p:nvSpPr>
        <p:spPr>
          <a:xfrm>
            <a:off x="7089090" y="3581742"/>
            <a:ext cx="161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Environment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Representation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39BAA-F6A1-DE7A-981F-2C06339DE0D4}"/>
              </a:ext>
            </a:extLst>
          </p:cNvPr>
          <p:cNvSpPr txBox="1"/>
          <p:nvPr/>
        </p:nvSpPr>
        <p:spPr>
          <a:xfrm>
            <a:off x="2023854" y="4287879"/>
            <a:ext cx="8413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CAV</a:t>
            </a:r>
            <a:r>
              <a:rPr lang="en-GB" sz="20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150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145D7-2024-44AC-003F-F718816B13E4}"/>
              </a:ext>
            </a:extLst>
          </p:cNvPr>
          <p:cNvSpPr txBox="1"/>
          <p:nvPr/>
        </p:nvSpPr>
        <p:spPr>
          <a:xfrm>
            <a:off x="10031409" y="4283520"/>
            <a:ext cx="8413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CAV</a:t>
            </a:r>
            <a:r>
              <a:rPr lang="en-GB" sz="2000" baseline="-25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150" sz="2000" dirty="0"/>
          </a:p>
        </p:txBody>
      </p:sp>
    </p:spTree>
    <p:extLst>
      <p:ext uri="{BB962C8B-B14F-4D97-AF65-F5344CB8AC3E}">
        <p14:creationId xmlns:p14="http://schemas.microsoft.com/office/powerpoint/2010/main" val="3308385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1CDF551-4F6F-CC1D-EF38-86D283347E5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01750" y="563875"/>
          <a:ext cx="10202862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0560">
                  <a:extLst>
                    <a:ext uri="{9D8B030D-6E8A-4147-A177-3AD203B41FA5}">
                      <a16:colId xmlns:a16="http://schemas.microsoft.com/office/drawing/2014/main" val="2539663447"/>
                    </a:ext>
                  </a:extLst>
                </a:gridCol>
                <a:gridCol w="9362302">
                  <a:extLst>
                    <a:ext uri="{9D8B030D-6E8A-4147-A177-3AD203B41FA5}">
                      <a16:colId xmlns:a16="http://schemas.microsoft.com/office/drawing/2014/main" val="6052664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CAV-oriented MPAI-MMM use case </a:t>
                      </a:r>
                      <a:endParaRPr lang="en-150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1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898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HCI</a:t>
                      </a:r>
                      <a:r>
                        <a:rPr lang="en-GB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150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just">
                        <a:buFont typeface="+mj-lt"/>
                        <a:buAutoNum type="arabicPeriod"/>
                      </a:pPr>
                      <a:r>
                        <a:rPr lang="en-GB" sz="20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Authenticates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humans (e.g., recognises their voice).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lvl="0" indent="-285750" algn="just">
                        <a:buFont typeface="+mj-lt"/>
                        <a:buAutoNum type="arabicPeriod"/>
                      </a:pPr>
                      <a:r>
                        <a:rPr lang="en-GB" sz="20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Interprets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human’s 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message (“I want to go to lunch”).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lvl="0" indent="-285750" algn="just">
                        <a:buFont typeface="+mj-lt"/>
                        <a:buAutoNum type="arabicPeriod"/>
                      </a:pPr>
                      <a:r>
                        <a:rPr lang="en-GB" sz="20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Sends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corresponding command to AMS</a:t>
                      </a:r>
                      <a:r>
                        <a:rPr lang="en-GB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epresents human in CAV</a:t>
                      </a:r>
                      <a:r>
                        <a:rPr lang="en-GB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‘s M-Instance)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600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AMS</a:t>
                      </a:r>
                      <a:r>
                        <a:rPr lang="en-GB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150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just">
                        <a:buFont typeface="+mj-lt"/>
                        <a:buAutoNum type="arabicPeriod"/>
                      </a:pPr>
                      <a:r>
                        <a:rPr lang="en-GB" sz="20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Gets a representation 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 the real world from ESS</a:t>
                      </a:r>
                      <a:r>
                        <a:rPr lang="en-GB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(understands </a:t>
                      </a:r>
                      <a:r>
                        <a:rPr lang="en-GB" sz="20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where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it is).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lvl="0" indent="-285750" algn="just">
                        <a:buFont typeface="+mj-lt"/>
                        <a:buAutoNum type="arabicPeriod"/>
                      </a:pPr>
                      <a:r>
                        <a:rPr lang="en-GB" sz="20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Asks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Route Planner for “Routes to restaurant”.</a:t>
                      </a:r>
                    </a:p>
                    <a:p>
                      <a:pPr marL="285750" lvl="0" indent="-285750" algn="just">
                        <a:buFont typeface="+mj-lt"/>
                        <a:buAutoNum type="arabicPeriod"/>
                      </a:pPr>
                      <a:r>
                        <a:rPr lang="en-GB" sz="20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Sends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selection of Routes to HCI</a:t>
                      </a:r>
                      <a:r>
                        <a:rPr lang="en-GB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703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HCI</a:t>
                      </a:r>
                      <a:r>
                        <a:rPr lang="en-GB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150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>
                        <a:buFont typeface="+mj-lt"/>
                        <a:buAutoNum type="arabicPeriod"/>
                      </a:pPr>
                      <a:r>
                        <a:rPr lang="en-GB" sz="20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Communicates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choices of Route to 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human (e.g., spoken version of AMS</a:t>
                      </a:r>
                      <a:r>
                        <a:rPr lang="en-GB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it-IT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‘s </a:t>
                      </a:r>
                      <a:r>
                        <a:rPr lang="it-IT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response</a:t>
                      </a:r>
                      <a:r>
                        <a:rPr lang="it-IT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).</a:t>
                      </a:r>
                    </a:p>
                    <a:p>
                      <a:pPr marL="285750" lvl="0" indent="-285750" algn="just">
                        <a:buFont typeface="+mj-lt"/>
                        <a:buAutoNum type="arabicPeriod"/>
                      </a:pPr>
                      <a:r>
                        <a:rPr lang="en-GB" sz="20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Interprets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human’s final choice (e.g., recognises their voice).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lvl="0" indent="-285750" algn="just">
                        <a:buFont typeface="+mj-lt"/>
                        <a:buAutoNum type="arabicPeriod"/>
                      </a:pPr>
                      <a:r>
                        <a:rPr lang="en-GB" sz="20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Sends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command to AMS</a:t>
                      </a:r>
                      <a:r>
                        <a:rPr lang="en-GB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(e.g., execute Route #2).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54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AMS</a:t>
                      </a:r>
                      <a:r>
                        <a:rPr lang="en-GB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150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just">
                        <a:buFont typeface="+mj-lt"/>
                        <a:buAutoNum type="arabicPeriod"/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Mutually </a:t>
                      </a:r>
                      <a:r>
                        <a:rPr lang="en-GB" sz="20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authenticates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AMS</a:t>
                      </a:r>
                      <a:r>
                        <a:rPr lang="en-GB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(nearby CAV).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lvl="0" indent="-285750" algn="just">
                        <a:buFont typeface="+mj-lt"/>
                        <a:buAutoNum type="arabicPeriod"/>
                      </a:pPr>
                      <a:r>
                        <a:rPr lang="en-GB" sz="20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Improves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its real-world perception by “watching” AMS</a:t>
                      </a:r>
                      <a:r>
                        <a:rPr lang="en-GB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’s perspective </a:t>
                      </a:r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PoV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lvl="0" indent="-285750" algn="just">
                        <a:buFont typeface="+mj-lt"/>
                        <a:buAutoNum type="arabicPeriod"/>
                      </a:pPr>
                      <a:r>
                        <a:rPr lang="en-GB" sz="20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Activates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AMS</a:t>
                      </a:r>
                      <a:r>
                        <a:rPr lang="en-GB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’s Processes eventually sending a resulting command to MAS</a:t>
                      </a:r>
                      <a:r>
                        <a:rPr lang="en-GB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242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AMS</a:t>
                      </a:r>
                      <a:r>
                        <a:rPr lang="en-GB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endParaRPr lang="en-150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just">
                        <a:buFont typeface="+mj-lt"/>
                        <a:buAutoNum type="arabicPeriod"/>
                      </a:pPr>
                      <a:r>
                        <a:rPr lang="en-GB" sz="20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Improves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its real-world perception by watching AMS</a:t>
                      </a:r>
                      <a:r>
                        <a:rPr lang="en-GB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’s perspective </a:t>
                      </a:r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PoV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lvl="0" indent="-285750" algn="just">
                        <a:buFont typeface="+mj-lt"/>
                        <a:buAutoNum type="arabicPeriod"/>
                      </a:pPr>
                      <a:r>
                        <a:rPr lang="en-GB" sz="20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Activates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AMS</a:t>
                      </a:r>
                      <a:r>
                        <a:rPr lang="en-GB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’s Processes eventually sending a resulting command to MAS</a:t>
                      </a:r>
                      <a:r>
                        <a:rPr lang="en-GB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720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HCI</a:t>
                      </a:r>
                      <a:r>
                        <a:rPr lang="en-GB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en-150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Font typeface="+mj-lt"/>
                        <a:buAutoNum type="arabicPeriod"/>
                      </a:pPr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Mutually </a:t>
                      </a:r>
                      <a:r>
                        <a:rPr lang="en-GB" sz="2000" u="sng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authenticates</a:t>
                      </a:r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HCI</a:t>
                      </a:r>
                      <a:r>
                        <a:rPr lang="en-GB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GB" sz="2000" baseline="-25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just">
                        <a:buFont typeface="+mj-lt"/>
                        <a:buAutoNum type="arabicPeriod"/>
                      </a:pPr>
                      <a:r>
                        <a:rPr lang="en-GB" sz="2000" u="sng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Watches</a:t>
                      </a:r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CAV</a:t>
                      </a:r>
                      <a:r>
                        <a:rPr lang="en-GB" sz="2000" baseline="-25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’s Full Environment Representation.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39426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1A2BB-C1F2-84B1-EA41-46633023E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99BA-AC88-42FB-B8BE-FF1867FF2DFC}" type="datetime5">
              <a:rPr lang="en-US" smtClean="0"/>
              <a:t>24-Mar-13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59F5F-E6B2-4CA4-CCE8-236F1B7E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626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9D1E3C-1CB4-EAC6-1B99-92F7EED05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904" y="624110"/>
            <a:ext cx="10182707" cy="1280890"/>
          </a:xfrm>
        </p:spPr>
        <p:txBody>
          <a:bodyPr anchor="t">
            <a:normAutofit/>
          </a:bodyPr>
          <a:lstStyle/>
          <a:p>
            <a:r>
              <a:rPr lang="en-US" dirty="0"/>
              <a:t>And now?</a:t>
            </a:r>
            <a:endParaRPr lang="en-150" dirty="0"/>
          </a:p>
        </p:txBody>
      </p:sp>
      <p:pic>
        <p:nvPicPr>
          <p:cNvPr id="9" name="Picture 8" descr="Cubes connected with a red line">
            <a:extLst>
              <a:ext uri="{FF2B5EF4-FFF2-40B4-BE49-F238E27FC236}">
                <a16:creationId xmlns:a16="http://schemas.microsoft.com/office/drawing/2014/main" id="{C8C0D55A-9D10-FAC7-9E11-E71277115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40" r="1512" b="1"/>
          <a:stretch/>
        </p:blipFill>
        <p:spPr>
          <a:xfrm>
            <a:off x="1321904" y="1905000"/>
            <a:ext cx="5059017" cy="4553428"/>
          </a:xfrm>
          <a:prstGeom prst="rect">
            <a:avLst/>
          </a:prstGeom>
          <a:noFill/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DB3749-F5AE-58FA-74D1-17FAC0599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0409" y="2009553"/>
            <a:ext cx="4904242" cy="4720856"/>
          </a:xfrm>
        </p:spPr>
        <p:txBody>
          <a:bodyPr>
            <a:normAutofit/>
          </a:bodyPr>
          <a:lstStyle/>
          <a:p>
            <a:r>
              <a:rPr lang="en-US" dirty="0"/>
              <a:t>Develop Functional Requirements of Connected Autonomous Vehicle.</a:t>
            </a:r>
          </a:p>
          <a:p>
            <a:r>
              <a:rPr lang="en-US" dirty="0"/>
              <a:t>First analysis shows that MPAI has many technologies that can be adapted to the CAV context.</a:t>
            </a:r>
          </a:p>
          <a:p>
            <a:r>
              <a:rPr lang="en-US" dirty="0"/>
              <a:t>Develop Call for Technologies.</a:t>
            </a:r>
          </a:p>
          <a:p>
            <a:r>
              <a:rPr lang="en-US" dirty="0"/>
              <a:t>Develop Framework </a:t>
            </a:r>
            <a:r>
              <a:rPr lang="en-US" dirty="0" err="1"/>
              <a:t>Licence</a:t>
            </a:r>
            <a:r>
              <a:rPr lang="en-US" dirty="0"/>
              <a:t>.</a:t>
            </a:r>
          </a:p>
          <a:p>
            <a:r>
              <a:rPr lang="en-US" dirty="0"/>
              <a:t>MPAI plans on </a:t>
            </a:r>
            <a:r>
              <a:rPr lang="en-US" b="1" dirty="0"/>
              <a:t>publishing MPAI-CAV- Data Call for Technologies </a:t>
            </a:r>
            <a:r>
              <a:rPr lang="en-US" dirty="0"/>
              <a:t>at the 44</a:t>
            </a:r>
            <a:r>
              <a:rPr lang="en-US" baseline="30000" dirty="0"/>
              <a:t>th</a:t>
            </a:r>
            <a:r>
              <a:rPr lang="en-US" dirty="0"/>
              <a:t>  General Assembly (15 May 2024).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1EAEC-28E5-196B-DF34-502D21E3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BFC8A02-69CE-4022-BC92-E0319BEAF265}" type="datetime5">
              <a:rPr lang="en-US" smtClean="0"/>
              <a:pPr>
                <a:spcAft>
                  <a:spcPts val="600"/>
                </a:spcAft>
              </a:pPr>
              <a:t>24-Mar-13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7C13D-414A-C5E1-7706-6C36CB81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25</a:t>
            </a:fld>
            <a:endParaRPr lang="en-US" sz="400"/>
          </a:p>
        </p:txBody>
      </p:sp>
    </p:spTree>
    <p:extLst>
      <p:ext uri="{BB962C8B-B14F-4D97-AF65-F5344CB8AC3E}">
        <p14:creationId xmlns:p14="http://schemas.microsoft.com/office/powerpoint/2010/main" val="1934221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7B4E416-CF4B-F251-0CB8-705B92710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51" y="443357"/>
            <a:ext cx="1442561" cy="4585843"/>
          </a:xfrm>
        </p:spPr>
        <p:txBody>
          <a:bodyPr vert="vert270"/>
          <a:lstStyle/>
          <a:p>
            <a:r>
              <a:rPr lang="en-US" dirty="0"/>
              <a:t>Human-Cav Interaction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60A17-293A-2777-D80C-A9961FBE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16E3-455F-40B0-92E8-BFF9BA927C0E}" type="datetime5">
              <a:rPr lang="en-US" smtClean="0"/>
              <a:t>24-Mar-13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2839D-5C0D-B6E2-69FC-E63209DC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54029FA-95C2-EA22-3614-6056EDC60A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257516"/>
              </p:ext>
            </p:extLst>
          </p:nvPr>
        </p:nvGraphicFramePr>
        <p:xfrm>
          <a:off x="1818170" y="116959"/>
          <a:ext cx="10175361" cy="6659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91787">
                  <a:extLst>
                    <a:ext uri="{9D8B030D-6E8A-4147-A177-3AD203B41FA5}">
                      <a16:colId xmlns:a16="http://schemas.microsoft.com/office/drawing/2014/main" val="3514098304"/>
                    </a:ext>
                  </a:extLst>
                </a:gridCol>
                <a:gridCol w="4178592">
                  <a:extLst>
                    <a:ext uri="{9D8B030D-6E8A-4147-A177-3AD203B41FA5}">
                      <a16:colId xmlns:a16="http://schemas.microsoft.com/office/drawing/2014/main" val="918173634"/>
                    </a:ext>
                  </a:extLst>
                </a:gridCol>
                <a:gridCol w="2604982">
                  <a:extLst>
                    <a:ext uri="{9D8B030D-6E8A-4147-A177-3AD203B41FA5}">
                      <a16:colId xmlns:a16="http://schemas.microsoft.com/office/drawing/2014/main" val="2946040027"/>
                    </a:ext>
                  </a:extLst>
                </a:gridCol>
              </a:tblGrid>
              <a:tr h="258792">
                <a:tc>
                  <a:txBody>
                    <a:bodyPr/>
                    <a:lstStyle/>
                    <a:p>
                      <a:pPr algn="ctr"/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AIM</a:t>
                      </a: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Input Data</a:t>
                      </a: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Output Data</a:t>
                      </a:r>
                    </a:p>
                  </a:txBody>
                  <a:tcPr marL="53355" marR="53355" marT="0" marB="0"/>
                </a:tc>
                <a:extLst>
                  <a:ext uri="{0D108BD9-81ED-4DB2-BD59-A6C34878D82A}">
                    <a16:rowId xmlns:a16="http://schemas.microsoft.com/office/drawing/2014/main" val="3925860978"/>
                  </a:ext>
                </a:extLst>
              </a:tr>
              <a:tr h="294101">
                <a:tc>
                  <a:txBody>
                    <a:bodyPr/>
                    <a:lstStyle/>
                    <a:p>
                      <a:r>
                        <a:rPr lang="en-US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Audio-Visual Scene Description</a:t>
                      </a:r>
                      <a:endParaRPr lang="en-GB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Input Audio</a:t>
                      </a:r>
                    </a:p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Input Visual</a:t>
                      </a: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Speech Object, AV Scene Descriptors , Face Descriptors , Body Descriptors, Face Object</a:t>
                      </a:r>
                    </a:p>
                  </a:txBody>
                  <a:tcPr marL="53355" marR="53355" marT="0" marB="0"/>
                </a:tc>
                <a:extLst>
                  <a:ext uri="{0D108BD9-81ED-4DB2-BD59-A6C34878D82A}">
                    <a16:rowId xmlns:a16="http://schemas.microsoft.com/office/drawing/2014/main" val="1495044248"/>
                  </a:ext>
                </a:extLst>
              </a:tr>
              <a:tr h="258792">
                <a:tc>
                  <a:txBody>
                    <a:bodyPr/>
                    <a:lstStyle/>
                    <a:p>
                      <a:r>
                        <a:rPr lang="en-US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Speech Recognition</a:t>
                      </a:r>
                      <a:endParaRPr lang="en-GB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Speech Object</a:t>
                      </a: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Recognised Text</a:t>
                      </a:r>
                    </a:p>
                  </a:txBody>
                  <a:tcPr marL="53355" marR="53355" marT="0" marB="0"/>
                </a:tc>
                <a:extLst>
                  <a:ext uri="{0D108BD9-81ED-4DB2-BD59-A6C34878D82A}">
                    <a16:rowId xmlns:a16="http://schemas.microsoft.com/office/drawing/2014/main" val="871325424"/>
                  </a:ext>
                </a:extLst>
              </a:tr>
              <a:tr h="517584">
                <a:tc>
                  <a:txBody>
                    <a:bodyPr/>
                    <a:lstStyle/>
                    <a:p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Visual Object Identification</a:t>
                      </a: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AV Scene Descriptors </a:t>
                      </a:r>
                    </a:p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Body Descriptors</a:t>
                      </a: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Recognised Text, Visual Object ID</a:t>
                      </a:r>
                    </a:p>
                  </a:txBody>
                  <a:tcPr marL="53355" marR="53355" marT="0" marB="0"/>
                </a:tc>
                <a:extLst>
                  <a:ext uri="{0D108BD9-81ED-4DB2-BD59-A6C34878D82A}">
                    <a16:rowId xmlns:a16="http://schemas.microsoft.com/office/drawing/2014/main" val="994021520"/>
                  </a:ext>
                </a:extLst>
              </a:tr>
              <a:tr h="444175">
                <a:tc>
                  <a:txBody>
                    <a:bodyPr/>
                    <a:lstStyle/>
                    <a:p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Natural Language Understanding</a:t>
                      </a: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Recognised Text</a:t>
                      </a:r>
                    </a:p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Visual Object ID</a:t>
                      </a: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Text Descriptors, Refined Text, Participant ID</a:t>
                      </a:r>
                    </a:p>
                  </a:txBody>
                  <a:tcPr marL="53355" marR="53355" marT="0" marB="0"/>
                </a:tc>
                <a:extLst>
                  <a:ext uri="{0D108BD9-81ED-4DB2-BD59-A6C34878D82A}">
                    <a16:rowId xmlns:a16="http://schemas.microsoft.com/office/drawing/2014/main" val="1808636348"/>
                  </a:ext>
                </a:extLst>
              </a:tr>
              <a:tr h="258792">
                <a:tc>
                  <a:txBody>
                    <a:bodyPr/>
                    <a:lstStyle/>
                    <a:p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Speaker Recognition</a:t>
                      </a: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Speech Object</a:t>
                      </a: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Speaker ID</a:t>
                      </a:r>
                    </a:p>
                  </a:txBody>
                  <a:tcPr marL="53355" marR="53355" marT="0" marB="0"/>
                </a:tc>
                <a:extLst>
                  <a:ext uri="{0D108BD9-81ED-4DB2-BD59-A6C34878D82A}">
                    <a16:rowId xmlns:a16="http://schemas.microsoft.com/office/drawing/2014/main" val="781462257"/>
                  </a:ext>
                </a:extLst>
              </a:tr>
              <a:tr h="654633">
                <a:tc>
                  <a:txBody>
                    <a:bodyPr/>
                    <a:lstStyle/>
                    <a:p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Personal Status Extraction</a:t>
                      </a: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Speech Object, Text Descriptors, Participant ID, Face Descriptors, Body Descriptors</a:t>
                      </a: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Personal Status</a:t>
                      </a:r>
                    </a:p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Participant ID</a:t>
                      </a:r>
                    </a:p>
                  </a:txBody>
                  <a:tcPr marL="53355" marR="53355" marT="0" marB="0"/>
                </a:tc>
                <a:extLst>
                  <a:ext uri="{0D108BD9-81ED-4DB2-BD59-A6C34878D82A}">
                    <a16:rowId xmlns:a16="http://schemas.microsoft.com/office/drawing/2014/main" val="1952799238"/>
                  </a:ext>
                </a:extLst>
              </a:tr>
              <a:tr h="258792">
                <a:tc>
                  <a:txBody>
                    <a:bodyPr/>
                    <a:lstStyle/>
                    <a:p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Face Recognition</a:t>
                      </a: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Face Object</a:t>
                      </a: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Face ID</a:t>
                      </a:r>
                    </a:p>
                  </a:txBody>
                  <a:tcPr marL="53355" marR="53355" marT="0" marB="0"/>
                </a:tc>
                <a:extLst>
                  <a:ext uri="{0D108BD9-81ED-4DB2-BD59-A6C34878D82A}">
                    <a16:rowId xmlns:a16="http://schemas.microsoft.com/office/drawing/2014/main" val="3972684377"/>
                  </a:ext>
                </a:extLst>
              </a:tr>
              <a:tr h="27250">
                <a:tc>
                  <a:txBody>
                    <a:bodyPr/>
                    <a:lstStyle/>
                    <a:p>
                      <a:r>
                        <a:rPr lang="en-GB" sz="1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Entity Dialogue Processing</a:t>
                      </a: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Speaker ID, AV Scene Geometry,  Text Descriptors, Refined Text, Participant ID, Visual Object ID, Personal Status, </a:t>
                      </a:r>
                      <a:r>
                        <a:rPr lang="en-GB" sz="1900" dirty="0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AMS-HCI Message</a:t>
                      </a: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r>
                        <a:rPr lang="en-GB" sz="1900" dirty="0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Inter-HCI Information</a:t>
                      </a:r>
                    </a:p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Machine Personal Status</a:t>
                      </a:r>
                    </a:p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Machine Text</a:t>
                      </a:r>
                    </a:p>
                    <a:p>
                      <a:r>
                        <a:rPr lang="en-GB" sz="1900" dirty="0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HCI-AMS Message</a:t>
                      </a:r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53355" marR="53355" marT="0" marB="0"/>
                </a:tc>
                <a:extLst>
                  <a:ext uri="{0D108BD9-81ED-4DB2-BD59-A6C34878D82A}">
                    <a16:rowId xmlns:a16="http://schemas.microsoft.com/office/drawing/2014/main" val="1981767641"/>
                  </a:ext>
                </a:extLst>
              </a:tr>
              <a:tr h="517584">
                <a:tc>
                  <a:txBody>
                    <a:bodyPr/>
                    <a:lstStyle/>
                    <a:p>
                      <a:r>
                        <a:rPr lang="en-US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Personal Status Display</a:t>
                      </a:r>
                      <a:endParaRPr lang="en-GB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Machine Personal Status</a:t>
                      </a:r>
                    </a:p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Machine Text</a:t>
                      </a: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Machine Portable Avatar</a:t>
                      </a:r>
                    </a:p>
                  </a:txBody>
                  <a:tcPr marL="53355" marR="53355" marT="0" marB="0"/>
                </a:tc>
                <a:extLst>
                  <a:ext uri="{0D108BD9-81ED-4DB2-BD59-A6C34878D82A}">
                    <a16:rowId xmlns:a16="http://schemas.microsoft.com/office/drawing/2014/main" val="971352800"/>
                  </a:ext>
                </a:extLst>
              </a:tr>
              <a:tr h="395531">
                <a:tc>
                  <a:txBody>
                    <a:bodyPr/>
                    <a:lstStyle/>
                    <a:p>
                      <a:r>
                        <a:rPr lang="en-US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Audio-Visual Scene Rendering</a:t>
                      </a:r>
                      <a:endParaRPr lang="en-GB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Point of View, AV Scene Descriptors (FER), Machine Portable Avatar</a:t>
                      </a:r>
                    </a:p>
                  </a:txBody>
                  <a:tcPr marL="53355" marR="53355" marT="0" marB="0"/>
                </a:tc>
                <a:tc>
                  <a:txBody>
                    <a:bodyPr/>
                    <a:lstStyle/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Output Audio</a:t>
                      </a:r>
                    </a:p>
                    <a:p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Output Visual</a:t>
                      </a:r>
                    </a:p>
                  </a:txBody>
                  <a:tcPr marL="53355" marR="53355" marT="0" marB="0"/>
                </a:tc>
                <a:extLst>
                  <a:ext uri="{0D108BD9-81ED-4DB2-BD59-A6C34878D82A}">
                    <a16:rowId xmlns:a16="http://schemas.microsoft.com/office/drawing/2014/main" val="3237905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4463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35D52-501D-E33B-F890-5262848D4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29" y="0"/>
            <a:ext cx="825873" cy="5571460"/>
          </a:xfrm>
        </p:spPr>
        <p:txBody>
          <a:bodyPr vert="vert270">
            <a:normAutofit fontScale="90000"/>
          </a:bodyPr>
          <a:lstStyle/>
          <a:p>
            <a:r>
              <a:rPr lang="en-US" dirty="0"/>
              <a:t>Environment Sensing Subsystem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964260-4C40-808A-6FD9-2DB10EADD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49D9-311B-4A4C-B975-9A6E535768C4}" type="datetime5">
              <a:rPr lang="en-US" smtClean="0"/>
              <a:t>24-Mar-13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3E250-5862-0BB8-2E4D-884C9F771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CF87EF1-1C92-7CED-0841-A6BFE304B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136997"/>
              </p:ext>
            </p:extLst>
          </p:nvPr>
        </p:nvGraphicFramePr>
        <p:xfrm>
          <a:off x="1391415" y="382769"/>
          <a:ext cx="10458247" cy="61207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63353">
                  <a:extLst>
                    <a:ext uri="{9D8B030D-6E8A-4147-A177-3AD203B41FA5}">
                      <a16:colId xmlns:a16="http://schemas.microsoft.com/office/drawing/2014/main" val="1488652554"/>
                    </a:ext>
                  </a:extLst>
                </a:gridCol>
                <a:gridCol w="4369981">
                  <a:extLst>
                    <a:ext uri="{9D8B030D-6E8A-4147-A177-3AD203B41FA5}">
                      <a16:colId xmlns:a16="http://schemas.microsoft.com/office/drawing/2014/main" val="4204765934"/>
                    </a:ext>
                  </a:extLst>
                </a:gridCol>
                <a:gridCol w="2524913">
                  <a:extLst>
                    <a:ext uri="{9D8B030D-6E8A-4147-A177-3AD203B41FA5}">
                      <a16:colId xmlns:a16="http://schemas.microsoft.com/office/drawing/2014/main" val="191932023"/>
                    </a:ext>
                  </a:extLst>
                </a:gridCol>
              </a:tblGrid>
              <a:tr h="329537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AIM</a:t>
                      </a:r>
                    </a:p>
                  </a:txBody>
                  <a:tcPr marL="21078" marR="2107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Input Data Type</a:t>
                      </a:r>
                    </a:p>
                  </a:txBody>
                  <a:tcPr marL="21078" marR="2107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Output Data</a:t>
                      </a:r>
                    </a:p>
                  </a:txBody>
                  <a:tcPr marL="21078" marR="21078" marT="0" marB="0"/>
                </a:tc>
                <a:extLst>
                  <a:ext uri="{0D108BD9-81ED-4DB2-BD59-A6C34878D82A}">
                    <a16:rowId xmlns:a16="http://schemas.microsoft.com/office/drawing/2014/main" val="120166955"/>
                  </a:ext>
                </a:extLst>
              </a:tr>
              <a:tr h="53239"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Spatial Attitude Generation</a:t>
                      </a:r>
                    </a:p>
                  </a:txBody>
                  <a:tcPr marL="21078" marR="21078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GNSS Data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MAS-ESS Spatial Attitude</a:t>
                      </a:r>
                    </a:p>
                  </a:txBody>
                  <a:tcPr marL="21078" marR="21078" marT="0" marB="0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Spatial Attitude</a:t>
                      </a:r>
                    </a:p>
                  </a:txBody>
                  <a:tcPr marL="21078" marR="21078" marT="0" marB="0"/>
                </a:tc>
                <a:extLst>
                  <a:ext uri="{0D108BD9-81ED-4DB2-BD59-A6C34878D82A}">
                    <a16:rowId xmlns:a16="http://schemas.microsoft.com/office/drawing/2014/main" val="983205195"/>
                  </a:ext>
                </a:extLst>
              </a:tr>
              <a:tr h="222651"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Radar Scene Description</a:t>
                      </a:r>
                    </a:p>
                  </a:txBody>
                  <a:tcPr marL="21078" marR="21078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Radar Data, Scene Descriptors (BER)</a:t>
                      </a:r>
                    </a:p>
                  </a:txBody>
                  <a:tcPr marL="21078" marR="21078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Alert, Radar Scene Descriptors</a:t>
                      </a:r>
                    </a:p>
                  </a:txBody>
                  <a:tcPr marL="21078" marR="21078" marT="0" marB="0"/>
                </a:tc>
                <a:extLst>
                  <a:ext uri="{0D108BD9-81ED-4DB2-BD59-A6C34878D82A}">
                    <a16:rowId xmlns:a16="http://schemas.microsoft.com/office/drawing/2014/main" val="1890240095"/>
                  </a:ext>
                </a:extLst>
              </a:tr>
              <a:tr h="95693"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Lidar Scene Description</a:t>
                      </a:r>
                    </a:p>
                  </a:txBody>
                  <a:tcPr marL="21078" marR="21078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Lidar Data, Scene Descriptors (BER)</a:t>
                      </a:r>
                    </a:p>
                  </a:txBody>
                  <a:tcPr marL="21078" marR="21078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Alert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Lidar Scene Descriptors</a:t>
                      </a:r>
                    </a:p>
                  </a:txBody>
                  <a:tcPr marL="21078" marR="21078" marT="0" marB="0"/>
                </a:tc>
                <a:extLst>
                  <a:ext uri="{0D108BD9-81ED-4DB2-BD59-A6C34878D82A}">
                    <a16:rowId xmlns:a16="http://schemas.microsoft.com/office/drawing/2014/main" val="4205180009"/>
                  </a:ext>
                </a:extLst>
              </a:tr>
              <a:tr h="222575"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Traffic Signalisation Recognition</a:t>
                      </a:r>
                    </a:p>
                  </a:txBody>
                  <a:tcPr marL="21078" marR="21078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Visual Data, Scene Descriptors (BER)</a:t>
                      </a:r>
                    </a:p>
                  </a:txBody>
                  <a:tcPr marL="21078" marR="21078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Alert, </a:t>
                      </a:r>
                      <a:r>
                        <a:rPr lang="en-GB" sz="2000" dirty="0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Road Topology</a:t>
                      </a:r>
                    </a:p>
                  </a:txBody>
                  <a:tcPr marL="21078" marR="21078" marT="0" marB="0"/>
                </a:tc>
                <a:extLst>
                  <a:ext uri="{0D108BD9-81ED-4DB2-BD59-A6C34878D82A}">
                    <a16:rowId xmlns:a16="http://schemas.microsoft.com/office/drawing/2014/main" val="1798332944"/>
                  </a:ext>
                </a:extLst>
              </a:tr>
              <a:tr h="148856"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Visual Scene Description</a:t>
                      </a:r>
                    </a:p>
                  </a:txBody>
                  <a:tcPr marL="21078" marR="21078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Visual Data, Scene Descriptors (BER)</a:t>
                      </a:r>
                    </a:p>
                  </a:txBody>
                  <a:tcPr marL="21078" marR="21078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Alert, Lidar Scene Descriptors</a:t>
                      </a:r>
                    </a:p>
                  </a:txBody>
                  <a:tcPr marL="21078" marR="21078" marT="0" marB="0"/>
                </a:tc>
                <a:extLst>
                  <a:ext uri="{0D108BD9-81ED-4DB2-BD59-A6C34878D82A}">
                    <a16:rowId xmlns:a16="http://schemas.microsoft.com/office/drawing/2014/main" val="1047947684"/>
                  </a:ext>
                </a:extLst>
              </a:tr>
              <a:tr h="124755"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Ultrasound Scene Description</a:t>
                      </a:r>
                    </a:p>
                  </a:txBody>
                  <a:tcPr marL="21078" marR="21078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Ultrasound Data, Scene Descriptors (BER)</a:t>
                      </a:r>
                    </a:p>
                  </a:txBody>
                  <a:tcPr marL="21078" marR="21078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Alert, </a:t>
                      </a:r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UltraSound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Scene Descriptors</a:t>
                      </a:r>
                    </a:p>
                  </a:txBody>
                  <a:tcPr marL="21078" marR="21078" marT="0" marB="0"/>
                </a:tc>
                <a:extLst>
                  <a:ext uri="{0D108BD9-81ED-4DB2-BD59-A6C34878D82A}">
                    <a16:rowId xmlns:a16="http://schemas.microsoft.com/office/drawing/2014/main" val="3817227366"/>
                  </a:ext>
                </a:extLst>
              </a:tr>
              <a:tr h="136097"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Offline Map Scene Description</a:t>
                      </a:r>
                    </a:p>
                  </a:txBody>
                  <a:tcPr marL="21078" marR="21078" marT="0" marB="0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Offline Map Scene Descriptors (BER)</a:t>
                      </a:r>
                    </a:p>
                  </a:txBody>
                  <a:tcPr marL="21078" marR="21078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Alert, Map Scene Descriptors</a:t>
                      </a:r>
                    </a:p>
                  </a:txBody>
                  <a:tcPr marL="21078" marR="21078" marT="0" marB="0"/>
                </a:tc>
                <a:extLst>
                  <a:ext uri="{0D108BD9-81ED-4DB2-BD59-A6C34878D82A}">
                    <a16:rowId xmlns:a16="http://schemas.microsoft.com/office/drawing/2014/main" val="1300456368"/>
                  </a:ext>
                </a:extLst>
              </a:tr>
              <a:tr h="250336"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Audio Scene Description</a:t>
                      </a:r>
                    </a:p>
                  </a:txBody>
                  <a:tcPr marL="21078" marR="21078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Audio Data, Scene Descriptors (BER)</a:t>
                      </a:r>
                    </a:p>
                  </a:txBody>
                  <a:tcPr marL="21078" marR="21078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Alert, Audio Scene Descriptors</a:t>
                      </a:r>
                    </a:p>
                  </a:txBody>
                  <a:tcPr marL="21078" marR="21078" marT="0" marB="0"/>
                </a:tc>
                <a:extLst>
                  <a:ext uri="{0D108BD9-81ED-4DB2-BD59-A6C34878D82A}">
                    <a16:rowId xmlns:a16="http://schemas.microsoft.com/office/drawing/2014/main" val="4168913206"/>
                  </a:ext>
                </a:extLst>
              </a:tr>
              <a:tr h="25033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ESS Data Fusion</a:t>
                      </a:r>
                    </a:p>
                    <a:p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1078" marR="21078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RADAR Scene Descriptors, LiDAR Scene Descriptors, Road Topology, Ultrasound Scene Descriptors, Offline Map Scene Descriptors, Audio Scene Descriptors</a:t>
                      </a:r>
                    </a:p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Spatial Attitude, </a:t>
                      </a:r>
                      <a:r>
                        <a:rPr lang="en-GB" sz="2000" dirty="0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Other Environment Data</a:t>
                      </a:r>
                    </a:p>
                  </a:txBody>
                  <a:tcPr marL="21078" marR="21078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Alert</a:t>
                      </a:r>
                    </a:p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Scene Descriptors (BER)</a:t>
                      </a:r>
                    </a:p>
                  </a:txBody>
                  <a:tcPr marL="21078" marR="21078" marT="0" marB="0"/>
                </a:tc>
                <a:extLst>
                  <a:ext uri="{0D108BD9-81ED-4DB2-BD59-A6C34878D82A}">
                    <a16:rowId xmlns:a16="http://schemas.microsoft.com/office/drawing/2014/main" val="1758478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749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57998-D8F3-1E20-97D7-92BB9414A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728" y="361507"/>
            <a:ext cx="804607" cy="6201709"/>
          </a:xfrm>
        </p:spPr>
        <p:txBody>
          <a:bodyPr vert="vert270"/>
          <a:lstStyle/>
          <a:p>
            <a:r>
              <a:rPr lang="en-US" dirty="0"/>
              <a:t>Autonomous Motion Subsystem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D8A302-5F12-0FE5-54D5-C03E1AD80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49D9-311B-4A4C-B975-9A6E535768C4}" type="datetime5">
              <a:rPr lang="en-US" smtClean="0"/>
              <a:t>24-Mar-13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21A8B-C71B-8899-5E65-7AE1F66C4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7FD1482-392C-E113-C974-C6454F45E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851969"/>
              </p:ext>
            </p:extLst>
          </p:nvPr>
        </p:nvGraphicFramePr>
        <p:xfrm>
          <a:off x="1594884" y="893140"/>
          <a:ext cx="9888279" cy="51997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4780">
                  <a:extLst>
                    <a:ext uri="{9D8B030D-6E8A-4147-A177-3AD203B41FA5}">
                      <a16:colId xmlns:a16="http://schemas.microsoft.com/office/drawing/2014/main" val="121899394"/>
                    </a:ext>
                  </a:extLst>
                </a:gridCol>
                <a:gridCol w="4049486">
                  <a:extLst>
                    <a:ext uri="{9D8B030D-6E8A-4147-A177-3AD203B41FA5}">
                      <a16:colId xmlns:a16="http://schemas.microsoft.com/office/drawing/2014/main" val="200425470"/>
                    </a:ext>
                  </a:extLst>
                </a:gridCol>
                <a:gridCol w="2694013">
                  <a:extLst>
                    <a:ext uri="{9D8B030D-6E8A-4147-A177-3AD203B41FA5}">
                      <a16:colId xmlns:a16="http://schemas.microsoft.com/office/drawing/2014/main" val="2082883020"/>
                    </a:ext>
                  </a:extLst>
                </a:gridCol>
              </a:tblGrid>
              <a:tr h="227600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CAV/AIM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Input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Output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753530"/>
                  </a:ext>
                </a:extLst>
              </a:tr>
              <a:tr h="682800"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Environment Representation Fusion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ESS-AMS Scene Descriptors (BER)</a:t>
                      </a:r>
                    </a:p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AMS-R-AMS Scene Descriptors (BER)</a:t>
                      </a:r>
                      <a:endParaRPr lang="en-GB" sz="2000" dirty="0"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GB" sz="2000" dirty="0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AMS-to-RAMS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Scene Descriptors (FER)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2442850"/>
                  </a:ext>
                </a:extLst>
              </a:tr>
              <a:tr h="252889"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Remote AMSs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See V2X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See V2X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1009498"/>
                  </a:ext>
                </a:extLst>
              </a:tr>
              <a:tr h="455200"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Route Planner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Scene Descriptors (FER), Offline Maps, Road State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Route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Estimated time of arrival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1389432"/>
                  </a:ext>
                </a:extLst>
              </a:tr>
              <a:tr h="455200"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Path Planner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Route, Scene Descriptors (FER), Offline Maps, </a:t>
                      </a:r>
                      <a:r>
                        <a:rPr lang="en-GB" sz="2000" dirty="0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Road State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Paths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2061370"/>
                  </a:ext>
                </a:extLst>
              </a:tr>
              <a:tr h="227600"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Motion Planner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Paths, Scene Descriptors (FER), Road State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Trajectory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4246508"/>
                  </a:ext>
                </a:extLst>
              </a:tr>
              <a:tr h="455200"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Obstacle Avoider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Trajectory, Scene Descriptors (FER), Alert</a:t>
                      </a:r>
                    </a:p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Road State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Trajectory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7754232"/>
                  </a:ext>
                </a:extLst>
              </a:tr>
              <a:tr h="227600"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Command Issuer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Trajectory, </a:t>
                      </a:r>
                      <a:r>
                        <a:rPr lang="en-GB" sz="2000" dirty="0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MAS-AMS Message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AMS-MAS Message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2169891"/>
                  </a:ext>
                </a:extLst>
              </a:tr>
              <a:tr h="627793"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Decision Recorder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Route, Path, Trajectory, AMS-MAS Message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Recorded Data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1452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3702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5A01D-3B57-9840-AFB1-C427C5CC5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668" y="21243"/>
            <a:ext cx="1038524" cy="5720327"/>
          </a:xfrm>
        </p:spPr>
        <p:txBody>
          <a:bodyPr vert="vert270">
            <a:normAutofit/>
          </a:bodyPr>
          <a:lstStyle/>
          <a:p>
            <a:r>
              <a:rPr lang="en-US" dirty="0"/>
              <a:t>Motion Actuation Subsystem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A5D7ED-C50D-2D75-50C3-E120734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49D9-311B-4A4C-B975-9A6E535768C4}" type="datetime5">
              <a:rPr lang="en-US" smtClean="0"/>
              <a:t>24-Mar-13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B79A9-FFFE-B272-587C-35D0C08B2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72F9EDC-268B-D711-A78E-E65A1356F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6456"/>
              </p:ext>
            </p:extLst>
          </p:nvPr>
        </p:nvGraphicFramePr>
        <p:xfrm>
          <a:off x="2062716" y="1850068"/>
          <a:ext cx="9324754" cy="304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1936">
                  <a:extLst>
                    <a:ext uri="{9D8B030D-6E8A-4147-A177-3AD203B41FA5}">
                      <a16:colId xmlns:a16="http://schemas.microsoft.com/office/drawing/2014/main" val="2759452900"/>
                    </a:ext>
                  </a:extLst>
                </a:gridCol>
                <a:gridCol w="2771395">
                  <a:extLst>
                    <a:ext uri="{9D8B030D-6E8A-4147-A177-3AD203B41FA5}">
                      <a16:colId xmlns:a16="http://schemas.microsoft.com/office/drawing/2014/main" val="3946602304"/>
                    </a:ext>
                  </a:extLst>
                </a:gridCol>
                <a:gridCol w="2881423">
                  <a:extLst>
                    <a:ext uri="{9D8B030D-6E8A-4147-A177-3AD203B41FA5}">
                      <a16:colId xmlns:a16="http://schemas.microsoft.com/office/drawing/2014/main" val="329571837"/>
                    </a:ext>
                  </a:extLst>
                </a:gridCol>
              </a:tblGrid>
              <a:tr h="256295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CAV/AIM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Input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Output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0157172"/>
                  </a:ext>
                </a:extLst>
              </a:tr>
              <a:tr h="620230"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MAS Spatial Attitude Generation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Odometer Data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Speedometer Data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Accelerometer Data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Spatial Attitude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962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AMS Command Interpreter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AMS-MAS Message</a:t>
                      </a:r>
                    </a:p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Brake Command </a:t>
                      </a:r>
                    </a:p>
                    <a:p>
                      <a:r>
                        <a:rPr lang="en-GB" sz="2000" dirty="0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Wheel Motor Command</a:t>
                      </a:r>
                    </a:p>
                    <a:p>
                      <a:r>
                        <a:rPr lang="en-GB" sz="2000" dirty="0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Steering Wheel Command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1098437"/>
                  </a:ext>
                </a:extLst>
              </a:tr>
              <a:tr h="875411">
                <a:tc>
                  <a:txBody>
                    <a:bodyPr/>
                    <a:lstStyle/>
                    <a:p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MAS Response Analyser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Brake Response </a:t>
                      </a:r>
                    </a:p>
                    <a:p>
                      <a:r>
                        <a:rPr lang="en-GB" sz="2000" dirty="0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Steering Wheel Response</a:t>
                      </a:r>
                    </a:p>
                    <a:p>
                      <a:r>
                        <a:rPr lang="en-GB" sz="2000" dirty="0">
                          <a:effectLst/>
                          <a:highlight>
                            <a:srgbClr val="FF00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Wheel Motor Response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MAS-AMS Message</a:t>
                      </a:r>
                    </a:p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8446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6156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679D8-BF25-61B4-394C-DABB34214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904" y="624110"/>
            <a:ext cx="5059017" cy="1280890"/>
          </a:xfrm>
        </p:spPr>
        <p:txBody>
          <a:bodyPr anchor="t">
            <a:normAutofit/>
          </a:bodyPr>
          <a:lstStyle/>
          <a:p>
            <a:r>
              <a:rPr lang="en-US" dirty="0"/>
              <a:t>The MPAI-CAV Strategy</a:t>
            </a:r>
            <a:endParaRPr lang="en-GB" dirty="0"/>
          </a:p>
        </p:txBody>
      </p:sp>
      <p:pic>
        <p:nvPicPr>
          <p:cNvPr id="7" name="Picture 6" descr="Electronics protoboard">
            <a:extLst>
              <a:ext uri="{FF2B5EF4-FFF2-40B4-BE49-F238E27FC236}">
                <a16:creationId xmlns:a16="http://schemas.microsoft.com/office/drawing/2014/main" id="{A7C91123-B40E-087D-3BC5-0AF9D6B57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838"/>
          <a:stretch/>
        </p:blipFill>
        <p:spPr>
          <a:xfrm>
            <a:off x="1321904" y="1905000"/>
            <a:ext cx="5059017" cy="455342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CA202-274A-74A5-86EF-1D38DF870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0921" y="2828260"/>
            <a:ext cx="5123689" cy="293246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/>
              <a:t>Specify:</a:t>
            </a:r>
          </a:p>
          <a:p>
            <a:pPr>
              <a:lnSpc>
                <a:spcPct val="90000"/>
              </a:lnSpc>
            </a:pPr>
            <a:r>
              <a:rPr lang="en-US" dirty="0"/>
              <a:t>A </a:t>
            </a:r>
            <a:r>
              <a:rPr lang="en-US" b="1" dirty="0"/>
              <a:t>CAV Reference Model </a:t>
            </a:r>
            <a:r>
              <a:rPr lang="en-US" dirty="0"/>
              <a:t>broken down into </a:t>
            </a:r>
            <a:r>
              <a:rPr lang="en-US" b="1" dirty="0"/>
              <a:t>Subsystems</a:t>
            </a:r>
            <a:r>
              <a:rPr lang="en-US" dirty="0"/>
              <a:t>.</a:t>
            </a:r>
          </a:p>
          <a:p>
            <a:pPr>
              <a:lnSpc>
                <a:spcPct val="90000"/>
              </a:lnSpc>
            </a:pPr>
            <a:r>
              <a:rPr lang="en-US" dirty="0"/>
              <a:t>The </a:t>
            </a:r>
            <a:r>
              <a:rPr lang="en-US" b="1" dirty="0"/>
              <a:t>Functions</a:t>
            </a:r>
            <a:r>
              <a:rPr lang="en-US" dirty="0"/>
              <a:t> of each Subsystem.</a:t>
            </a:r>
          </a:p>
          <a:p>
            <a:pPr>
              <a:lnSpc>
                <a:spcPct val="90000"/>
              </a:lnSpc>
            </a:pPr>
            <a:r>
              <a:rPr lang="en-US" dirty="0"/>
              <a:t>The </a:t>
            </a:r>
            <a:r>
              <a:rPr lang="en-US" b="1" dirty="0"/>
              <a:t>data exchanged</a:t>
            </a:r>
            <a:r>
              <a:rPr lang="en-US" dirty="0"/>
              <a:t> between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Subsystem ↔ Subsystem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Subsystem ↔ human.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 lvl="1">
              <a:lnSpc>
                <a:spcPct val="90000"/>
              </a:lnSpc>
            </a:pPr>
            <a:endParaRPr lang="en-GB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B78DB-FB40-783C-3A7F-7D25D4370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5799BA-AC88-42FB-B8BE-FF1867FF2DFC}" type="datetime5">
              <a:rPr lang="en-US" smtClean="0"/>
              <a:pPr>
                <a:spcAft>
                  <a:spcPts val="600"/>
                </a:spcAft>
              </a:pPr>
              <a:t>24-Mar-13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FF94F-866F-25D7-CD40-A85BA464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4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EAC44C-6B70-EEF0-4213-222EFED1D5DF}"/>
              </a:ext>
            </a:extLst>
          </p:cNvPr>
          <p:cNvSpPr txBox="1">
            <a:spLocks/>
          </p:cNvSpPr>
          <p:nvPr/>
        </p:nvSpPr>
        <p:spPr>
          <a:xfrm>
            <a:off x="6384460" y="712379"/>
            <a:ext cx="5123689" cy="1192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2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0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 3" charset="2"/>
              <a:buNone/>
            </a:pPr>
            <a:r>
              <a:rPr lang="en-US" sz="3600" dirty="0"/>
              <a:t>Step 1</a:t>
            </a:r>
          </a:p>
          <a:p>
            <a:pPr lvl="1">
              <a:lnSpc>
                <a:spcPct val="90000"/>
              </a:lnSpc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916171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8CD5E7B-BE78-F112-3137-9C1096275893}"/>
              </a:ext>
            </a:extLst>
          </p:cNvPr>
          <p:cNvSpPr txBox="1"/>
          <p:nvPr/>
        </p:nvSpPr>
        <p:spPr>
          <a:xfrm>
            <a:off x="1526128" y="2750201"/>
            <a:ext cx="69855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endParaRPr lang="en-GB" sz="4000" dirty="0">
              <a:solidFill>
                <a:schemeClr val="accent4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en-GB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look forward to working </a:t>
            </a:r>
          </a:p>
          <a:p>
            <a:pPr algn="ctr">
              <a:spcBef>
                <a:spcPct val="0"/>
              </a:spcBef>
            </a:pPr>
            <a:r>
              <a:rPr lang="en-GB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you </a:t>
            </a:r>
          </a:p>
          <a:p>
            <a:pPr algn="ctr">
              <a:spcBef>
                <a:spcPct val="0"/>
              </a:spcBef>
            </a:pPr>
            <a:r>
              <a:rPr lang="en-GB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this exciting MPAI project!</a:t>
            </a:r>
            <a:endParaRPr lang="en-150" sz="40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16176CB-27A1-23B8-1A27-79F370EC0C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/>
          <a:lstStyle/>
          <a:p>
            <a:fld id="{3A5799BA-AC88-42FB-B8BE-FF1867FF2DFC}" type="datetime5">
              <a:rPr lang="en-US" sz="1400" smtClean="0">
                <a:latin typeface="Calibri" panose="020F0502020204030204" pitchFamily="34" charset="0"/>
                <a:cs typeface="Calibri" panose="020F0502020204030204" pitchFamily="34" charset="0"/>
              </a:rPr>
              <a:t>24-Mar-13</a:t>
            </a:fld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EC0D7677-CE82-E909-A440-A2B1FEF18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30</a:t>
            </a:fld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44CF8B-83F9-B1B2-D750-A6B29DD4138A}"/>
              </a:ext>
            </a:extLst>
          </p:cNvPr>
          <p:cNvGrpSpPr/>
          <p:nvPr/>
        </p:nvGrpSpPr>
        <p:grpSpPr>
          <a:xfrm>
            <a:off x="9250325" y="2316472"/>
            <a:ext cx="2970611" cy="4541528"/>
            <a:chOff x="9126271" y="1904998"/>
            <a:chExt cx="3094666" cy="4953002"/>
          </a:xfrm>
        </p:grpSpPr>
        <p:sp>
          <p:nvSpPr>
            <p:cNvPr id="4" name="Slide Number Placeholder 4">
              <a:extLst>
                <a:ext uri="{FF2B5EF4-FFF2-40B4-BE49-F238E27FC236}">
                  <a16:creationId xmlns:a16="http://schemas.microsoft.com/office/drawing/2014/main" id="{8FF036AA-156A-82C5-5477-ECEF27916333}"/>
                </a:ext>
              </a:extLst>
            </p:cNvPr>
            <p:cNvSpPr txBox="1">
              <a:spLocks/>
            </p:cNvSpPr>
            <p:nvPr/>
          </p:nvSpPr>
          <p:spPr>
            <a:xfrm>
              <a:off x="10624443" y="6563216"/>
              <a:ext cx="558914" cy="45719"/>
            </a:xfrm>
            <a:prstGeom prst="rect">
              <a:avLst/>
            </a:prstGeom>
          </p:spPr>
          <p:txBody>
            <a:bodyPr>
              <a:normAutofit fontScale="25000" lnSpcReduction="200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Aft>
                  <a:spcPts val="600"/>
                </a:spcAft>
              </a:pPr>
              <a:fld id="{D57F1E4F-1CFF-5643-939E-217C01CDF565}" type="slidenum">
                <a:rPr lang="en-US" sz="400" smtClean="0"/>
                <a:pPr>
                  <a:lnSpc>
                    <a:spcPct val="90000"/>
                  </a:lnSpc>
                  <a:spcAft>
                    <a:spcPts val="600"/>
                  </a:spcAft>
                </a:pPr>
                <a:t>30</a:t>
              </a:fld>
              <a:endParaRPr lang="en-US" sz="400"/>
            </a:p>
          </p:txBody>
        </p:sp>
        <p:sp>
          <p:nvSpPr>
            <p:cNvPr id="5" name="Slide Number Placeholder 5">
              <a:extLst>
                <a:ext uri="{FF2B5EF4-FFF2-40B4-BE49-F238E27FC236}">
                  <a16:creationId xmlns:a16="http://schemas.microsoft.com/office/drawing/2014/main" id="{50958117-BFA8-2346-1354-F35034FFC4DD}"/>
                </a:ext>
              </a:extLst>
            </p:cNvPr>
            <p:cNvSpPr txBox="1">
              <a:spLocks/>
            </p:cNvSpPr>
            <p:nvPr/>
          </p:nvSpPr>
          <p:spPr>
            <a:xfrm>
              <a:off x="10092702" y="6559406"/>
              <a:ext cx="576306" cy="49529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57F1E4F-1CFF-5643-939E-217C01CDF565}" type="slidenum">
                <a:rPr lang="en-US" smtClean="0"/>
                <a:pPr/>
                <a:t>30</a:t>
              </a:fld>
              <a:endParaRPr lang="en-US" dirty="0"/>
            </a:p>
          </p:txBody>
        </p:sp>
        <p:sp>
          <p:nvSpPr>
            <p:cNvPr id="6" name="Slide Number Placeholder 4">
              <a:extLst>
                <a:ext uri="{FF2B5EF4-FFF2-40B4-BE49-F238E27FC236}">
                  <a16:creationId xmlns:a16="http://schemas.microsoft.com/office/drawing/2014/main" id="{DB6AEE71-EA3F-59FE-ECD2-A0DBB7422800}"/>
                </a:ext>
              </a:extLst>
            </p:cNvPr>
            <p:cNvSpPr txBox="1">
              <a:spLocks/>
            </p:cNvSpPr>
            <p:nvPr/>
          </p:nvSpPr>
          <p:spPr>
            <a:xfrm>
              <a:off x="10092702" y="6559406"/>
              <a:ext cx="576306" cy="49529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57F1E4F-1CFF-5643-939E-217C01CDF565}" type="slidenum">
                <a:rPr lang="en-US" sz="1600" smtClean="0">
                  <a:latin typeface="Calibri" panose="020F0502020204030204" pitchFamily="34" charset="0"/>
                  <a:cs typeface="Calibri" panose="020F0502020204030204" pitchFamily="34" charset="0"/>
                </a:rPr>
                <a:pPr/>
                <a:t>30</a:t>
              </a:fld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Slide Number Placeholder 4">
              <a:extLst>
                <a:ext uri="{FF2B5EF4-FFF2-40B4-BE49-F238E27FC236}">
                  <a16:creationId xmlns:a16="http://schemas.microsoft.com/office/drawing/2014/main" id="{4062A52F-1C97-ECF1-EAA6-61A6AB799737}"/>
                </a:ext>
              </a:extLst>
            </p:cNvPr>
            <p:cNvSpPr txBox="1">
              <a:spLocks/>
            </p:cNvSpPr>
            <p:nvPr/>
          </p:nvSpPr>
          <p:spPr>
            <a:xfrm>
              <a:off x="10092702" y="6559406"/>
              <a:ext cx="576306" cy="49529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57F1E4F-1CFF-5643-939E-217C01CDF565}" type="slidenum">
                <a:rPr lang="en-US" smtClean="0"/>
                <a:pPr/>
                <a:t>30</a:t>
              </a:fld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2A9FEE-4F46-D72A-FFD0-6D26F5E31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26271" y="1904998"/>
              <a:ext cx="3094666" cy="495300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8CEC8E-71F9-DA8E-7DF5-7D391263E8F1}"/>
                </a:ext>
              </a:extLst>
            </p:cNvPr>
            <p:cNvSpPr txBox="1"/>
            <p:nvPr/>
          </p:nvSpPr>
          <p:spPr>
            <a:xfrm>
              <a:off x="9137661" y="2606272"/>
              <a:ext cx="3047831" cy="1500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Join MPAI</a:t>
              </a:r>
            </a:p>
            <a:p>
              <a:pPr algn="ctr"/>
              <a:r>
                <a:rPr lang="en-US" sz="3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Share the fun</a:t>
              </a:r>
            </a:p>
            <a:p>
              <a:pPr algn="ctr"/>
              <a:r>
                <a:rPr lang="en-US" sz="3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Build the future</a:t>
              </a:r>
              <a:endParaRPr lang="en-GB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 descr="A logo of a brain&#10;&#10;Description automatically generated with low confidence">
              <a:extLst>
                <a:ext uri="{FF2B5EF4-FFF2-40B4-BE49-F238E27FC236}">
                  <a16:creationId xmlns:a16="http://schemas.microsoft.com/office/drawing/2014/main" id="{BBAB7329-2E2E-0F33-854C-E90B8D2D9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75903" y="4217764"/>
              <a:ext cx="2228417" cy="2096387"/>
            </a:xfrm>
            <a:prstGeom prst="rect">
              <a:avLst/>
            </a:prstGeom>
          </p:spPr>
        </p:pic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CF3DA7D-9F51-8D5A-26D2-137CB93BA287}"/>
              </a:ext>
            </a:extLst>
          </p:cNvPr>
          <p:cNvSpPr txBox="1">
            <a:spLocks/>
          </p:cNvSpPr>
          <p:nvPr/>
        </p:nvSpPr>
        <p:spPr>
          <a:xfrm>
            <a:off x="2429850" y="5714977"/>
            <a:ext cx="5486400" cy="91464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0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75000"/>
                  </a:srgbClr>
                </a:solidFill>
                <a:effectLst/>
                <a:uLnTx/>
                <a:uFillTx/>
                <a:ea typeface="Calibri" panose="020F0502020204030204" pitchFamily="34" charset="0"/>
                <a:hlinkClick r:id="rId4"/>
              </a:rPr>
              <a:t>https://mpai.community/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5991">
                    <a:lumMod val="75000"/>
                  </a:srgbClr>
                </a:solidFill>
                <a:effectLst/>
                <a:uLnTx/>
                <a:uFillTx/>
                <a:ea typeface="Calibri" panose="020F0502020204030204" pitchFamily="34" charset="0"/>
              </a:rPr>
              <a:t> </a:t>
            </a:r>
            <a:endParaRPr kumimoji="0" lang="en-150" sz="3200" b="0" i="0" u="none" strike="noStrike" kern="1200" cap="none" spc="0" normalizeH="0" baseline="0" noProof="0" dirty="0">
              <a:ln>
                <a:noFill/>
              </a:ln>
              <a:solidFill>
                <a:srgbClr val="265991">
                  <a:lumMod val="75000"/>
                </a:srgbClr>
              </a:solidFill>
              <a:effectLst/>
              <a:uLnTx/>
              <a:uFillTx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46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C0FAF-2687-CE8B-56D4-23B6D0F67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F8FDE-4C06-8082-B45C-15D5BD8D1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904" y="624110"/>
            <a:ext cx="5059017" cy="1280890"/>
          </a:xfrm>
        </p:spPr>
        <p:txBody>
          <a:bodyPr anchor="t">
            <a:normAutofit/>
          </a:bodyPr>
          <a:lstStyle/>
          <a:p>
            <a:r>
              <a:rPr lang="en-US" dirty="0"/>
              <a:t>The MPAI-CAV Strategy</a:t>
            </a:r>
            <a:endParaRPr lang="en-GB" dirty="0"/>
          </a:p>
        </p:txBody>
      </p:sp>
      <p:pic>
        <p:nvPicPr>
          <p:cNvPr id="7" name="Picture 6" descr="Electronics protoboard">
            <a:extLst>
              <a:ext uri="{FF2B5EF4-FFF2-40B4-BE49-F238E27FC236}">
                <a16:creationId xmlns:a16="http://schemas.microsoft.com/office/drawing/2014/main" id="{1ADB5E73-13F4-714A-A3E3-BCE22CFFB7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838"/>
          <a:stretch/>
        </p:blipFill>
        <p:spPr>
          <a:xfrm>
            <a:off x="1321904" y="1905000"/>
            <a:ext cx="5059017" cy="455342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C4372-BEE8-70B2-1676-9481A9438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0921" y="1935122"/>
            <a:ext cx="5123689" cy="44488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Break down </a:t>
            </a:r>
            <a:r>
              <a:rPr lang="en-US" b="1" dirty="0"/>
              <a:t>Subsystems</a:t>
            </a:r>
            <a:r>
              <a:rPr lang="en-US" dirty="0"/>
              <a:t> in </a:t>
            </a:r>
            <a:r>
              <a:rPr lang="en-US" b="1" dirty="0"/>
              <a:t>Components</a:t>
            </a:r>
            <a:r>
              <a:rPr lang="en-US" dirty="0"/>
              <a:t>.</a:t>
            </a:r>
          </a:p>
          <a:p>
            <a:pPr>
              <a:lnSpc>
                <a:spcPct val="90000"/>
              </a:lnSpc>
            </a:pPr>
            <a:r>
              <a:rPr lang="en-US" dirty="0"/>
              <a:t>For each Component, specify: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The </a:t>
            </a:r>
            <a:r>
              <a:rPr lang="en-US" sz="2400" b="1" dirty="0"/>
              <a:t>Functions</a:t>
            </a:r>
            <a:r>
              <a:rPr lang="en-US" sz="2400" dirty="0"/>
              <a:t> of the Component.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The </a:t>
            </a:r>
            <a:r>
              <a:rPr lang="en-US" sz="2400" b="1" dirty="0"/>
              <a:t>Data exchanged </a:t>
            </a:r>
            <a:r>
              <a:rPr lang="en-US" sz="2400" dirty="0"/>
              <a:t>between Components.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The </a:t>
            </a:r>
            <a:r>
              <a:rPr lang="en-US" sz="2400" b="1" dirty="0"/>
              <a:t>Topology of Components </a:t>
            </a:r>
            <a:r>
              <a:rPr lang="en-US" sz="2400" dirty="0"/>
              <a:t>and Connections.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 lvl="1">
              <a:lnSpc>
                <a:spcPct val="90000"/>
              </a:lnSpc>
            </a:pPr>
            <a:endParaRPr lang="en-GB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BF2E0-47BA-069D-B8CA-E3EDA6DBBA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5799BA-AC88-42FB-B8BE-FF1867FF2DFC}" type="datetime5">
              <a:rPr lang="en-US" smtClean="0"/>
              <a:pPr>
                <a:spcAft>
                  <a:spcPts val="600"/>
                </a:spcAft>
              </a:pPr>
              <a:t>24-Mar-13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356C4-0B8E-3CBB-7FB1-9426C153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US" sz="4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B6B498-3ED6-71C4-50EC-F8EEA5DA3E64}"/>
              </a:ext>
            </a:extLst>
          </p:cNvPr>
          <p:cNvSpPr txBox="1">
            <a:spLocks/>
          </p:cNvSpPr>
          <p:nvPr/>
        </p:nvSpPr>
        <p:spPr>
          <a:xfrm>
            <a:off x="6384460" y="712379"/>
            <a:ext cx="5123689" cy="1192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2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0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 3" charset="2"/>
              <a:buNone/>
            </a:pPr>
            <a:r>
              <a:rPr lang="en-US" sz="3600" dirty="0"/>
              <a:t>Step 2</a:t>
            </a:r>
          </a:p>
          <a:p>
            <a:pPr lvl="1">
              <a:lnSpc>
                <a:spcPct val="90000"/>
              </a:lnSpc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722223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C5667-E912-E990-9EE2-5909839A4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B1AAA-44C0-8A88-B8D4-F45828021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904" y="624110"/>
            <a:ext cx="5059017" cy="1280890"/>
          </a:xfrm>
        </p:spPr>
        <p:txBody>
          <a:bodyPr anchor="t">
            <a:normAutofit/>
          </a:bodyPr>
          <a:lstStyle/>
          <a:p>
            <a:r>
              <a:rPr lang="en-US" dirty="0"/>
              <a:t>The MPAI-CAV Strategy</a:t>
            </a:r>
            <a:endParaRPr lang="en-GB" dirty="0"/>
          </a:p>
        </p:txBody>
      </p:sp>
      <p:pic>
        <p:nvPicPr>
          <p:cNvPr id="7" name="Picture 6" descr="Electronics protoboard">
            <a:extLst>
              <a:ext uri="{FF2B5EF4-FFF2-40B4-BE49-F238E27FC236}">
                <a16:creationId xmlns:a16="http://schemas.microsoft.com/office/drawing/2014/main" id="{B92FC4CF-0847-658E-6849-FBE509EB2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838"/>
          <a:stretch/>
        </p:blipFill>
        <p:spPr>
          <a:xfrm>
            <a:off x="1321904" y="1905000"/>
            <a:ext cx="5059017" cy="455342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DE797-F649-C6E6-E4BE-F64DE794F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0921" y="2870793"/>
            <a:ext cx="5123689" cy="22860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For each Component, specify: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The </a:t>
            </a:r>
            <a:r>
              <a:rPr lang="en-US" sz="2600" b="1" dirty="0"/>
              <a:t>Functional Requirements </a:t>
            </a:r>
            <a:r>
              <a:rPr lang="en-US" sz="2600" dirty="0"/>
              <a:t>of the Data exchanged.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The </a:t>
            </a:r>
            <a:r>
              <a:rPr lang="en-US" sz="2600" b="1" dirty="0"/>
              <a:t>Technologies</a:t>
            </a:r>
            <a:r>
              <a:rPr lang="en-US" sz="2600" dirty="0"/>
              <a:t> implied by the Data.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 lvl="1">
              <a:lnSpc>
                <a:spcPct val="90000"/>
              </a:lnSpc>
            </a:pPr>
            <a:endParaRPr lang="en-GB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AC247-3F84-A841-E14F-5E45772DD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5799BA-AC88-42FB-B8BE-FF1867FF2DFC}" type="datetime5">
              <a:rPr lang="en-US" smtClean="0"/>
              <a:pPr>
                <a:spcAft>
                  <a:spcPts val="600"/>
                </a:spcAft>
              </a:pPr>
              <a:t>24-Mar-13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9B045-8FC8-3631-2C5E-382E0C9B9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4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F3C92E-3B99-F8CB-8BC0-C9FA190F91F3}"/>
              </a:ext>
            </a:extLst>
          </p:cNvPr>
          <p:cNvSpPr txBox="1">
            <a:spLocks/>
          </p:cNvSpPr>
          <p:nvPr/>
        </p:nvSpPr>
        <p:spPr>
          <a:xfrm>
            <a:off x="6384460" y="712379"/>
            <a:ext cx="5123689" cy="1192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2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0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 3" charset="2"/>
              <a:buNone/>
            </a:pPr>
            <a:r>
              <a:rPr lang="en-US" sz="3600" dirty="0"/>
              <a:t>Step 3</a:t>
            </a:r>
          </a:p>
          <a:p>
            <a:pPr lvl="1">
              <a:lnSpc>
                <a:spcPct val="90000"/>
              </a:lnSpc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359906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F5C149B-C3B1-80F1-8067-C5A6579CD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904" y="624110"/>
            <a:ext cx="10182707" cy="1280890"/>
          </a:xfrm>
        </p:spPr>
        <p:txBody>
          <a:bodyPr anchor="t">
            <a:normAutofit/>
          </a:bodyPr>
          <a:lstStyle/>
          <a:p>
            <a:r>
              <a:rPr lang="en-US" dirty="0"/>
              <a:t>Iterate using the CAV Reference Model</a:t>
            </a:r>
            <a:endParaRPr lang="en-GB" dirty="0"/>
          </a:p>
        </p:txBody>
      </p:sp>
      <p:pic>
        <p:nvPicPr>
          <p:cNvPr id="10" name="Picture 9" descr="Person using microscope">
            <a:extLst>
              <a:ext uri="{FF2B5EF4-FFF2-40B4-BE49-F238E27FC236}">
                <a16:creationId xmlns:a16="http://schemas.microsoft.com/office/drawing/2014/main" id="{EEE9A928-3EB0-A010-0B71-4AEB8333C3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54" r="31306" b="1"/>
          <a:stretch/>
        </p:blipFill>
        <p:spPr>
          <a:xfrm>
            <a:off x="1321904" y="1905000"/>
            <a:ext cx="5059017" cy="4553428"/>
          </a:xfrm>
          <a:prstGeom prst="rect">
            <a:avLst/>
          </a:prstGeom>
          <a:noFill/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94759F-CB5E-F1BB-282E-C006AEE13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0921" y="1904999"/>
            <a:ext cx="5219408" cy="4553427"/>
          </a:xfrm>
        </p:spPr>
        <p:txBody>
          <a:bodyPr>
            <a:normAutofit/>
          </a:bodyPr>
          <a:lstStyle/>
          <a:p>
            <a:r>
              <a:rPr lang="en-US" b="1" dirty="0"/>
              <a:t>Research</a:t>
            </a:r>
            <a:r>
              <a:rPr lang="en-US" dirty="0"/>
              <a:t> can: </a:t>
            </a:r>
          </a:p>
          <a:p>
            <a:pPr lvl="1"/>
            <a:r>
              <a:rPr lang="en-US" dirty="0"/>
              <a:t>Concentrate on single Components.</a:t>
            </a:r>
          </a:p>
          <a:p>
            <a:pPr lvl="1"/>
            <a:r>
              <a:rPr lang="en-US" dirty="0" err="1"/>
              <a:t>Optimise</a:t>
            </a:r>
            <a:r>
              <a:rPr lang="en-US" dirty="0"/>
              <a:t> their operation keeping the interfaces’ Functional Requirements. </a:t>
            </a:r>
          </a:p>
          <a:p>
            <a:r>
              <a:rPr lang="en-US" b="1" dirty="0"/>
              <a:t>Industry</a:t>
            </a:r>
            <a:r>
              <a:rPr lang="en-US" dirty="0"/>
              <a:t> can</a:t>
            </a:r>
            <a:r>
              <a:rPr lang="en-US" b="1" dirty="0"/>
              <a:t> </a:t>
            </a:r>
            <a:r>
              <a:rPr lang="en-US" dirty="0"/>
              <a:t>promote the definition of Data Formats when:</a:t>
            </a:r>
          </a:p>
          <a:p>
            <a:pPr lvl="1"/>
            <a:r>
              <a:rPr lang="en-US" dirty="0"/>
              <a:t>Research results are mature.</a:t>
            </a:r>
          </a:p>
          <a:p>
            <a:pPr lvl="1"/>
            <a:r>
              <a:rPr lang="en-US" dirty="0"/>
              <a:t>A Component is needed.</a:t>
            </a:r>
          </a:p>
          <a:p>
            <a:r>
              <a:rPr lang="en-US" b="1" dirty="0"/>
              <a:t>Users </a:t>
            </a:r>
            <a:r>
              <a:rPr lang="en-US" dirty="0"/>
              <a:t>can explain how the machine works.</a:t>
            </a:r>
          </a:p>
          <a:p>
            <a:pPr lvl="1"/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390F72-172E-B0BC-43B0-E907C1D7FF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62A16E3-455F-40B0-92E8-BFF9BA927C0E}" type="datetime5">
              <a:rPr lang="en-US" smtClean="0"/>
              <a:pPr>
                <a:spcAft>
                  <a:spcPts val="600"/>
                </a:spcAft>
              </a:pPr>
              <a:t>24-Mar-13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13300-4058-FAA2-B93E-3E7D4A416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 sz="400"/>
          </a:p>
        </p:txBody>
      </p:sp>
    </p:spTree>
    <p:extLst>
      <p:ext uri="{BB962C8B-B14F-4D97-AF65-F5344CB8AC3E}">
        <p14:creationId xmlns:p14="http://schemas.microsoft.com/office/powerpoint/2010/main" val="2157154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78530A5-6EFE-53E5-7003-35EE77311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904" y="624110"/>
            <a:ext cx="5210871" cy="1280890"/>
          </a:xfrm>
        </p:spPr>
        <p:txBody>
          <a:bodyPr anchor="t">
            <a:normAutofit/>
          </a:bodyPr>
          <a:lstStyle/>
          <a:p>
            <a:r>
              <a:rPr lang="en-US" dirty="0"/>
              <a:t>Benefits of an MPAI-CAV standard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115576-9073-8240-755C-C82A48CE4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503" b="-2"/>
          <a:stretch/>
        </p:blipFill>
        <p:spPr>
          <a:xfrm>
            <a:off x="1321904" y="1704701"/>
            <a:ext cx="5059017" cy="4553428"/>
          </a:xfrm>
          <a:prstGeom prst="rect">
            <a:avLst/>
          </a:prstGeom>
          <a:noFill/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C036AA-F893-B089-7EBD-0BBC98633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0921" y="212651"/>
            <a:ext cx="5645616" cy="604547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/>
              <a:t>Accelerate creation of a high-tech </a:t>
            </a:r>
            <a:r>
              <a:rPr lang="en-GB" b="1" dirty="0"/>
              <a:t>market</a:t>
            </a:r>
            <a:r>
              <a:rPr lang="en-GB" dirty="0"/>
              <a:t> (as in MPEG) because standards can:</a:t>
            </a:r>
          </a:p>
          <a:p>
            <a:pPr lvl="1">
              <a:lnSpc>
                <a:spcPct val="150000"/>
              </a:lnSpc>
            </a:pPr>
            <a:r>
              <a:rPr lang="en-GB" b="1" dirty="0"/>
              <a:t>Foster </a:t>
            </a:r>
            <a:r>
              <a:rPr lang="en-GB" dirty="0"/>
              <a:t>higher quality vehicles.</a:t>
            </a:r>
          </a:p>
          <a:p>
            <a:pPr lvl="1">
              <a:lnSpc>
                <a:spcPct val="150000"/>
              </a:lnSpc>
            </a:pPr>
            <a:r>
              <a:rPr lang="en-GB" b="1" dirty="0"/>
              <a:t>Lower </a:t>
            </a:r>
            <a:r>
              <a:rPr lang="en-GB" dirty="0"/>
              <a:t>the prices of vehicles.</a:t>
            </a:r>
          </a:p>
          <a:p>
            <a:pPr lvl="1">
              <a:lnSpc>
                <a:spcPct val="150000"/>
              </a:lnSpc>
            </a:pPr>
            <a:r>
              <a:rPr lang="en-GB" b="1" dirty="0"/>
              <a:t>Enable explanation of </a:t>
            </a:r>
            <a:r>
              <a:rPr lang="en-GB" dirty="0"/>
              <a:t>system operation.</a:t>
            </a:r>
          </a:p>
          <a:p>
            <a:pPr lvl="1">
              <a:lnSpc>
                <a:spcPct val="150000"/>
              </a:lnSpc>
            </a:pPr>
            <a:r>
              <a:rPr lang="en-GB" b="1" dirty="0"/>
              <a:t>Assuage</a:t>
            </a:r>
            <a:r>
              <a:rPr lang="en-GB" dirty="0"/>
              <a:t> consumer concerns.</a:t>
            </a:r>
          </a:p>
          <a:p>
            <a:pPr lvl="1">
              <a:lnSpc>
                <a:spcPct val="150000"/>
              </a:lnSpc>
            </a:pPr>
            <a:r>
              <a:rPr lang="en-GB" b="1" dirty="0"/>
              <a:t>Provide</a:t>
            </a:r>
            <a:r>
              <a:rPr lang="en-GB" dirty="0"/>
              <a:t> tools for regulation by including:</a:t>
            </a:r>
          </a:p>
          <a:p>
            <a:pPr lvl="2">
              <a:lnSpc>
                <a:spcPct val="150000"/>
              </a:lnSpc>
            </a:pPr>
            <a:r>
              <a:rPr lang="en-GB" dirty="0"/>
              <a:t>Conformance Testing.</a:t>
            </a:r>
          </a:p>
          <a:p>
            <a:pPr lvl="2">
              <a:lnSpc>
                <a:spcPct val="150000"/>
              </a:lnSpc>
            </a:pPr>
            <a:r>
              <a:rPr lang="en-GB" dirty="0"/>
              <a:t>Performance Assessment.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412BF1-D0EF-3624-318C-3F0012DD7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17A02B1-549B-4A53-AA3E-14B434CF5894}" type="datetime5">
              <a:rPr lang="en-US" smtClean="0"/>
              <a:pPr>
                <a:spcAft>
                  <a:spcPts val="600"/>
                </a:spcAft>
              </a:pPr>
              <a:t>24-Mar-13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7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96FAEA8-DC53-9843-BB23-805119B43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904" y="624110"/>
            <a:ext cx="5059017" cy="1280890"/>
          </a:xfrm>
        </p:spPr>
        <p:txBody>
          <a:bodyPr anchor="t">
            <a:normAutofit/>
          </a:bodyPr>
          <a:lstStyle/>
          <a:p>
            <a:r>
              <a:rPr lang="en-US" dirty="0"/>
              <a:t>Benefits of Reference Model to market</a:t>
            </a:r>
            <a:endParaRPr lang="en-GB" dirty="0"/>
          </a:p>
        </p:txBody>
      </p:sp>
      <p:pic>
        <p:nvPicPr>
          <p:cNvPr id="10" name="Picture 9" descr="Digital financial graph">
            <a:extLst>
              <a:ext uri="{FF2B5EF4-FFF2-40B4-BE49-F238E27FC236}">
                <a16:creationId xmlns:a16="http://schemas.microsoft.com/office/drawing/2014/main" id="{5104D8B1-FD7D-BDDC-8A27-DC7BC0C403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96" r="11107" b="-2"/>
          <a:stretch/>
        </p:blipFill>
        <p:spPr>
          <a:xfrm>
            <a:off x="1321904" y="1905000"/>
            <a:ext cx="5059017" cy="4553428"/>
          </a:xfrm>
          <a:prstGeom prst="rect">
            <a:avLst/>
          </a:prstGeom>
          <a:noFill/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BC3E77-D9DB-7667-789A-0CDC825ED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0921" y="829559"/>
            <a:ext cx="5123689" cy="5628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b="1" dirty="0"/>
              <a:t>Component manufacturers can: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Develop optimised solutions based on publicly available specifications.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Put their standard AIM components to a marketplace.</a:t>
            </a:r>
          </a:p>
          <a:p>
            <a:pPr>
              <a:lnSpc>
                <a:spcPct val="90000"/>
              </a:lnSpc>
            </a:pPr>
            <a:r>
              <a:rPr lang="en-GB" b="1" dirty="0"/>
              <a:t>Car manufacturers can: 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Access a global component market:</a:t>
            </a:r>
          </a:p>
          <a:p>
            <a:pPr marL="1200150" lvl="2" indent="-342900">
              <a:lnSpc>
                <a:spcPct val="90000"/>
              </a:lnSpc>
            </a:pPr>
            <a:r>
              <a:rPr lang="en-GB" dirty="0"/>
              <a:t>Based on standard functions and interfaces. </a:t>
            </a:r>
          </a:p>
          <a:p>
            <a:pPr marL="1200150" lvl="2" indent="-342900">
              <a:lnSpc>
                <a:spcPct val="90000"/>
              </a:lnSpc>
            </a:pPr>
            <a:r>
              <a:rPr lang="en-GB" dirty="0"/>
              <a:t>Tested for conformance using standard procedures.</a:t>
            </a:r>
          </a:p>
          <a:p>
            <a:pPr>
              <a:lnSpc>
                <a:spcPct val="90000"/>
              </a:lnSpc>
            </a:pPr>
            <a:r>
              <a:rPr lang="en-GB" b="1" dirty="0"/>
              <a:t>Regulators can </a:t>
            </a:r>
            <a:r>
              <a:rPr lang="en-GB" dirty="0"/>
              <a:t>communicate with market development and provide guidance.</a:t>
            </a:r>
          </a:p>
          <a:p>
            <a:pPr>
              <a:lnSpc>
                <a:spcPct val="90000"/>
              </a:lnSpc>
            </a:pPr>
            <a:endParaRPr lang="en-GB" sz="22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BC142B-354D-10A7-25A1-630E1E9740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2212" y="6586076"/>
            <a:ext cx="99452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62A16E3-455F-40B0-92E8-BFF9BA927C0E}" type="datetime5">
              <a:rPr lang="en-US" smtClean="0"/>
              <a:pPr>
                <a:spcAft>
                  <a:spcPts val="600"/>
                </a:spcAft>
              </a:pPr>
              <a:t>24-Mar-13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CFE28-EBFB-3FAF-D26F-61AD7A687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1545" y="6563216"/>
            <a:ext cx="558914" cy="457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57F1E4F-1CFF-5643-939E-217C01CDF565}" type="slidenum">
              <a:rPr 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 sz="400"/>
          </a:p>
        </p:txBody>
      </p:sp>
    </p:spTree>
    <p:extLst>
      <p:ext uri="{BB962C8B-B14F-4D97-AF65-F5344CB8AC3E}">
        <p14:creationId xmlns:p14="http://schemas.microsoft.com/office/powerpoint/2010/main" val="1447820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871A977-8BF8-34D4-FC63-F7933AB7D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Players in the CAV domain</a:t>
            </a:r>
            <a:endParaRPr lang="en-15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C080B9-A36E-E848-0AE8-49CA85198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A16E3-455F-40B0-92E8-BFF9BA927C0E}" type="datetime5">
              <a:rPr lang="en-US" smtClean="0"/>
              <a:t>24-Mar-13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F6DC5-416E-960C-41E7-18A63C924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9854" y="5770226"/>
            <a:ext cx="558914" cy="4571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8AA38E-50D4-0D8E-CC47-DBB91B2DCE93}"/>
              </a:ext>
            </a:extLst>
          </p:cNvPr>
          <p:cNvSpPr/>
          <p:nvPr/>
        </p:nvSpPr>
        <p:spPr>
          <a:xfrm>
            <a:off x="3140075" y="2935090"/>
            <a:ext cx="2158244" cy="84841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Component Manufacturing</a:t>
            </a:r>
            <a:endParaRPr lang="en-150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89C85-684A-12B3-F45C-2E8840DDCB2D}"/>
              </a:ext>
            </a:extLst>
          </p:cNvPr>
          <p:cNvSpPr/>
          <p:nvPr/>
        </p:nvSpPr>
        <p:spPr>
          <a:xfrm>
            <a:off x="1262513" y="2939443"/>
            <a:ext cx="1554947" cy="84841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endParaRPr lang="en-150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0F2B31-FD15-B3CF-8838-28362147144A}"/>
              </a:ext>
            </a:extLst>
          </p:cNvPr>
          <p:cNvSpPr/>
          <p:nvPr/>
        </p:nvSpPr>
        <p:spPr>
          <a:xfrm>
            <a:off x="5599870" y="2939440"/>
            <a:ext cx="2158244" cy="84841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Vehicle Manufacturing</a:t>
            </a:r>
            <a:endParaRPr lang="en-150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8A2D4E-0D46-B1BD-6519-EBA5FBD1EF6D}"/>
              </a:ext>
            </a:extLst>
          </p:cNvPr>
          <p:cNvSpPr/>
          <p:nvPr/>
        </p:nvSpPr>
        <p:spPr>
          <a:xfrm>
            <a:off x="10015868" y="2943792"/>
            <a:ext cx="1648047" cy="84841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End Users</a:t>
            </a:r>
            <a:endParaRPr lang="en-150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7007BAC-E81C-67F9-2895-8B8441BDE3C2}"/>
              </a:ext>
            </a:extLst>
          </p:cNvPr>
          <p:cNvSpPr/>
          <p:nvPr/>
        </p:nvSpPr>
        <p:spPr>
          <a:xfrm rot="16200000">
            <a:off x="5346778" y="131508"/>
            <a:ext cx="389844" cy="8381267"/>
          </a:xfrm>
          <a:prstGeom prst="leftBrace">
            <a:avLst>
              <a:gd name="adj1" fmla="val 69096"/>
              <a:gd name="adj2" fmla="val 50000"/>
            </a:avLst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150" sz="16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3ED597-CE56-5F64-9817-27108857E417}"/>
              </a:ext>
            </a:extLst>
          </p:cNvPr>
          <p:cNvSpPr/>
          <p:nvPr/>
        </p:nvSpPr>
        <p:spPr>
          <a:xfrm>
            <a:off x="4423151" y="4656285"/>
            <a:ext cx="2310746" cy="84841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Standardisation</a:t>
            </a:r>
            <a:endParaRPr lang="en-150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979AC7-2C64-85ED-8896-755990728FAB}"/>
              </a:ext>
            </a:extLst>
          </p:cNvPr>
          <p:cNvSpPr/>
          <p:nvPr/>
        </p:nvSpPr>
        <p:spPr>
          <a:xfrm>
            <a:off x="8084284" y="2957966"/>
            <a:ext cx="1648047" cy="84841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Service Providers</a:t>
            </a:r>
            <a:endParaRPr lang="en-150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1EA87B8B-03FC-A8E6-8735-6F019A1555B5}"/>
              </a:ext>
            </a:extLst>
          </p:cNvPr>
          <p:cNvSpPr/>
          <p:nvPr/>
        </p:nvSpPr>
        <p:spPr>
          <a:xfrm rot="16200000">
            <a:off x="8468820" y="1287102"/>
            <a:ext cx="389844" cy="6106478"/>
          </a:xfrm>
          <a:prstGeom prst="leftBrace">
            <a:avLst>
              <a:gd name="adj1" fmla="val 69096"/>
              <a:gd name="adj2" fmla="val 51175"/>
            </a:avLst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150" sz="1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D66937-8EB7-EA21-C7E2-15AB2F97457B}"/>
              </a:ext>
            </a:extLst>
          </p:cNvPr>
          <p:cNvSpPr/>
          <p:nvPr/>
        </p:nvSpPr>
        <p:spPr>
          <a:xfrm>
            <a:off x="7758150" y="4670459"/>
            <a:ext cx="1988306" cy="84841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Regulation</a:t>
            </a:r>
            <a:endParaRPr lang="en-150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681462"/>
      </p:ext>
    </p:extLst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PAI-new" id="{17E923CF-DC09-4AFC-B17F-3519E08229D0}" vid="{7AE11C6E-2DB6-4ACB-AEFB-F3EE6A007F7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MPAI</Template>
  <TotalTime>140</TotalTime>
  <Words>2117</Words>
  <Application>Microsoft Office PowerPoint</Application>
  <PresentationFormat>Widescreen</PresentationFormat>
  <Paragraphs>440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Century Gothic</vt:lpstr>
      <vt:lpstr>Wingdings 3</vt:lpstr>
      <vt:lpstr>Filo</vt:lpstr>
      <vt:lpstr>Connected Autonomous Vehicle (MPAI-CAV)</vt:lpstr>
      <vt:lpstr>Connected Autonomous Vehicles (MPAI-CAV) </vt:lpstr>
      <vt:lpstr>The MPAI-CAV Strategy</vt:lpstr>
      <vt:lpstr>The MPAI-CAV Strategy</vt:lpstr>
      <vt:lpstr>The MPAI-CAV Strategy</vt:lpstr>
      <vt:lpstr>Iterate using the CAV Reference Model</vt:lpstr>
      <vt:lpstr>Benefits of an MPAI-CAV standard</vt:lpstr>
      <vt:lpstr>Benefits of Reference Model to market</vt:lpstr>
      <vt:lpstr>Players in the CAV domain</vt:lpstr>
      <vt:lpstr>Scope of Connected Autonomous Vehicle (MPAI-CAV) – Architecture </vt:lpstr>
      <vt:lpstr>Define a CAV</vt:lpstr>
      <vt:lpstr>Reference model of Connected Autonomous Vehicle</vt:lpstr>
      <vt:lpstr>Disclaimer</vt:lpstr>
      <vt:lpstr>Terms and definitions</vt:lpstr>
      <vt:lpstr>Elements of MPAI-CAV - Architecture</vt:lpstr>
      <vt:lpstr>Table of Contents of MPAI-CAV – Architecture </vt:lpstr>
      <vt:lpstr>1. Functions of Human-CAV  Interaction</vt:lpstr>
      <vt:lpstr>1. Functions of Environment  Sensing Subsystem</vt:lpstr>
      <vt:lpstr>1. Functions of Autonomous  Motion Subsystem</vt:lpstr>
      <vt:lpstr>1. Functions of Motion  Actuation Subsystem</vt:lpstr>
      <vt:lpstr>MPAI and the metaverse </vt:lpstr>
      <vt:lpstr>The MPAI Metaverse Model (MPAI-MMM)</vt:lpstr>
      <vt:lpstr>A CAV-oriented MPAI-MMM use case </vt:lpstr>
      <vt:lpstr>PowerPoint Presentation</vt:lpstr>
      <vt:lpstr>And now?</vt:lpstr>
      <vt:lpstr>Human-Cav Interaction</vt:lpstr>
      <vt:lpstr>Environment Sensing Subsystem</vt:lpstr>
      <vt:lpstr>Autonomous Motion Subsystem</vt:lpstr>
      <vt:lpstr>Motion Actuation Subsystem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Connected Autonomous Vehicle (MPAI-CAV)</dc:title>
  <dc:creator>Leonardo Chiariglione</dc:creator>
  <cp:lastModifiedBy>Leonardo Chiariglione</cp:lastModifiedBy>
  <cp:revision>1</cp:revision>
  <dcterms:created xsi:type="dcterms:W3CDTF">2024-03-02T14:03:32Z</dcterms:created>
  <dcterms:modified xsi:type="dcterms:W3CDTF">2024-03-13T14:57:04Z</dcterms:modified>
</cp:coreProperties>
</file>