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084" r:id="rId2"/>
    <p:sldId id="1670" r:id="rId3"/>
    <p:sldId id="2163" r:id="rId4"/>
    <p:sldId id="2165" r:id="rId5"/>
    <p:sldId id="2736" r:id="rId6"/>
    <p:sldId id="2133" r:id="rId7"/>
    <p:sldId id="2525" r:id="rId8"/>
    <p:sldId id="1683" r:id="rId9"/>
    <p:sldId id="2676" r:id="rId10"/>
    <p:sldId id="167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73F0C-D576-4A3E-A8AB-59E34049AF63}" v="94" dt="2024-03-03T15:15:48.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o Chiariglione" userId="03ff1134-c2b7-4932-850d-6529216fed29" providerId="ADAL" clId="{D7873F0C-D576-4A3E-A8AB-59E34049AF63}"/>
    <pc:docChg chg="undo custSel addSld delSld modSld sldOrd">
      <pc:chgData name="Leonardo Chiariglione" userId="03ff1134-c2b7-4932-850d-6529216fed29" providerId="ADAL" clId="{D7873F0C-D576-4A3E-A8AB-59E34049AF63}" dt="2024-03-12T16:58:37.028" v="956" actId="6549"/>
      <pc:docMkLst>
        <pc:docMk/>
      </pc:docMkLst>
      <pc:sldChg chg="del">
        <pc:chgData name="Leonardo Chiariglione" userId="03ff1134-c2b7-4932-850d-6529216fed29" providerId="ADAL" clId="{D7873F0C-D576-4A3E-A8AB-59E34049AF63}" dt="2024-03-02T13:55:35.549" v="237" actId="47"/>
        <pc:sldMkLst>
          <pc:docMk/>
          <pc:sldMk cId="0" sldId="295"/>
        </pc:sldMkLst>
      </pc:sldChg>
      <pc:sldChg chg="del">
        <pc:chgData name="Leonardo Chiariglione" userId="03ff1134-c2b7-4932-850d-6529216fed29" providerId="ADAL" clId="{D7873F0C-D576-4A3E-A8AB-59E34049AF63}" dt="2024-03-02T13:55:47.387" v="240" actId="47"/>
        <pc:sldMkLst>
          <pc:docMk/>
          <pc:sldMk cId="0" sldId="296"/>
        </pc:sldMkLst>
      </pc:sldChg>
      <pc:sldChg chg="del">
        <pc:chgData name="Leonardo Chiariglione" userId="03ff1134-c2b7-4932-850d-6529216fed29" providerId="ADAL" clId="{D7873F0C-D576-4A3E-A8AB-59E34049AF63}" dt="2024-03-02T13:57:48.901" v="312" actId="47"/>
        <pc:sldMkLst>
          <pc:docMk/>
          <pc:sldMk cId="0" sldId="297"/>
        </pc:sldMkLst>
      </pc:sldChg>
      <pc:sldChg chg="del">
        <pc:chgData name="Leonardo Chiariglione" userId="03ff1134-c2b7-4932-850d-6529216fed29" providerId="ADAL" clId="{D7873F0C-D576-4A3E-A8AB-59E34049AF63}" dt="2024-03-02T13:48:40.588" v="4" actId="47"/>
        <pc:sldMkLst>
          <pc:docMk/>
          <pc:sldMk cId="1473309689" sldId="390"/>
        </pc:sldMkLst>
      </pc:sldChg>
      <pc:sldChg chg="del">
        <pc:chgData name="Leonardo Chiariglione" userId="03ff1134-c2b7-4932-850d-6529216fed29" providerId="ADAL" clId="{D7873F0C-D576-4A3E-A8AB-59E34049AF63}" dt="2024-03-03T15:12:31.123" v="859" actId="47"/>
        <pc:sldMkLst>
          <pc:docMk/>
          <pc:sldMk cId="886340309" sldId="1674"/>
        </pc:sldMkLst>
      </pc:sldChg>
      <pc:sldChg chg="addSp delSp modSp mod addAnim delAnim modAnim">
        <pc:chgData name="Leonardo Chiariglione" userId="03ff1134-c2b7-4932-850d-6529216fed29" providerId="ADAL" clId="{D7873F0C-D576-4A3E-A8AB-59E34049AF63}" dt="2024-03-03T15:15:58.968" v="945" actId="478"/>
        <pc:sldMkLst>
          <pc:docMk/>
          <pc:sldMk cId="2270872909" sldId="1675"/>
        </pc:sldMkLst>
        <pc:spChg chg="del">
          <ac:chgData name="Leonardo Chiariglione" userId="03ff1134-c2b7-4932-850d-6529216fed29" providerId="ADAL" clId="{D7873F0C-D576-4A3E-A8AB-59E34049AF63}" dt="2024-03-03T15:14:59.741" v="862" actId="21"/>
          <ac:spMkLst>
            <pc:docMk/>
            <pc:sldMk cId="2270872909" sldId="1675"/>
            <ac:spMk id="4" creationId="{0D0AE07F-231C-4910-A42F-7870FE48141B}"/>
          </ac:spMkLst>
        </pc:spChg>
        <pc:spChg chg="del">
          <ac:chgData name="Leonardo Chiariglione" userId="03ff1134-c2b7-4932-850d-6529216fed29" providerId="ADAL" clId="{D7873F0C-D576-4A3E-A8AB-59E34049AF63}" dt="2024-03-03T15:15:03.728" v="863" actId="478"/>
          <ac:spMkLst>
            <pc:docMk/>
            <pc:sldMk cId="2270872909" sldId="1675"/>
            <ac:spMk id="6" creationId="{6434DA0B-4EED-4FD6-A34B-39C6759960E2}"/>
          </ac:spMkLst>
        </pc:spChg>
        <pc:spChg chg="del">
          <ac:chgData name="Leonardo Chiariglione" userId="03ff1134-c2b7-4932-850d-6529216fed29" providerId="ADAL" clId="{D7873F0C-D576-4A3E-A8AB-59E34049AF63}" dt="2024-03-03T15:15:09.987" v="865" actId="478"/>
          <ac:spMkLst>
            <pc:docMk/>
            <pc:sldMk cId="2270872909" sldId="1675"/>
            <ac:spMk id="7" creationId="{F42D23ED-64D6-4CF1-B850-4DA9FB661E46}"/>
          </ac:spMkLst>
        </pc:spChg>
        <pc:spChg chg="add del mod">
          <ac:chgData name="Leonardo Chiariglione" userId="03ff1134-c2b7-4932-850d-6529216fed29" providerId="ADAL" clId="{D7873F0C-D576-4A3E-A8AB-59E34049AF63}" dt="2024-03-03T15:15:07.121" v="864" actId="478"/>
          <ac:spMkLst>
            <pc:docMk/>
            <pc:sldMk cId="2270872909" sldId="1675"/>
            <ac:spMk id="9" creationId="{77D6FEB8-5580-79E3-7442-8D569C802788}"/>
          </ac:spMkLst>
        </pc:spChg>
        <pc:spChg chg="add del mod">
          <ac:chgData name="Leonardo Chiariglione" userId="03ff1134-c2b7-4932-850d-6529216fed29" providerId="ADAL" clId="{D7873F0C-D576-4A3E-A8AB-59E34049AF63}" dt="2024-03-03T15:15:12.359" v="866" actId="478"/>
          <ac:spMkLst>
            <pc:docMk/>
            <pc:sldMk cId="2270872909" sldId="1675"/>
            <ac:spMk id="11" creationId="{6F90B3D4-FA53-E6A7-181F-A1CCC2A334D6}"/>
          </ac:spMkLst>
        </pc:spChg>
        <pc:spChg chg="add del mod">
          <ac:chgData name="Leonardo Chiariglione" userId="03ff1134-c2b7-4932-850d-6529216fed29" providerId="ADAL" clId="{D7873F0C-D576-4A3E-A8AB-59E34049AF63}" dt="2024-03-03T15:15:58.968" v="945" actId="478"/>
          <ac:spMkLst>
            <pc:docMk/>
            <pc:sldMk cId="2270872909" sldId="1675"/>
            <ac:spMk id="13" creationId="{0D0AE07F-231C-4910-A42F-7870FE48141B}"/>
          </ac:spMkLst>
        </pc:spChg>
        <pc:picChg chg="del">
          <ac:chgData name="Leonardo Chiariglione" userId="03ff1134-c2b7-4932-850d-6529216fed29" providerId="ADAL" clId="{D7873F0C-D576-4A3E-A8AB-59E34049AF63}" dt="2024-03-03T15:14:59.741" v="862" actId="21"/>
          <ac:picMkLst>
            <pc:docMk/>
            <pc:sldMk cId="2270872909" sldId="1675"/>
            <ac:picMk id="3" creationId="{D2FEEB9C-2F3A-485F-96F7-E26AFF6AAA1F}"/>
          </ac:picMkLst>
        </pc:picChg>
        <pc:picChg chg="add del mod">
          <ac:chgData name="Leonardo Chiariglione" userId="03ff1134-c2b7-4932-850d-6529216fed29" providerId="ADAL" clId="{D7873F0C-D576-4A3E-A8AB-59E34049AF63}" dt="2024-03-03T15:15:21.795" v="869" actId="478"/>
          <ac:picMkLst>
            <pc:docMk/>
            <pc:sldMk cId="2270872909" sldId="1675"/>
            <ac:picMk id="12" creationId="{D2FEEB9C-2F3A-485F-96F7-E26AFF6AAA1F}"/>
          </ac:picMkLst>
        </pc:picChg>
      </pc:sldChg>
      <pc:sldChg chg="modSp mod">
        <pc:chgData name="Leonardo Chiariglione" userId="03ff1134-c2b7-4932-850d-6529216fed29" providerId="ADAL" clId="{D7873F0C-D576-4A3E-A8AB-59E34049AF63}" dt="2024-03-12T16:58:37.028" v="956" actId="6549"/>
        <pc:sldMkLst>
          <pc:docMk/>
          <pc:sldMk cId="2389093552" sldId="2084"/>
        </pc:sldMkLst>
        <pc:spChg chg="mod">
          <ac:chgData name="Leonardo Chiariglione" userId="03ff1134-c2b7-4932-850d-6529216fed29" providerId="ADAL" clId="{D7873F0C-D576-4A3E-A8AB-59E34049AF63}" dt="2024-03-12T16:58:37.028" v="956" actId="6549"/>
          <ac:spMkLst>
            <pc:docMk/>
            <pc:sldMk cId="2389093552" sldId="2084"/>
            <ac:spMk id="7" creationId="{0A52B45A-CE5D-D5F4-FD52-EC2C1BB91D70}"/>
          </ac:spMkLst>
        </pc:spChg>
      </pc:sldChg>
      <pc:sldChg chg="del">
        <pc:chgData name="Leonardo Chiariglione" userId="03ff1134-c2b7-4932-850d-6529216fed29" providerId="ADAL" clId="{D7873F0C-D576-4A3E-A8AB-59E34049AF63}" dt="2024-03-03T15:11:44.021" v="858" actId="47"/>
        <pc:sldMkLst>
          <pc:docMk/>
          <pc:sldMk cId="518351200" sldId="2126"/>
        </pc:sldMkLst>
      </pc:sldChg>
      <pc:sldChg chg="modSp mod">
        <pc:chgData name="Leonardo Chiariglione" userId="03ff1134-c2b7-4932-850d-6529216fed29" providerId="ADAL" clId="{D7873F0C-D576-4A3E-A8AB-59E34049AF63}" dt="2024-03-03T15:11:28.789" v="855" actId="20577"/>
        <pc:sldMkLst>
          <pc:docMk/>
          <pc:sldMk cId="2981344995" sldId="2133"/>
        </pc:sldMkLst>
        <pc:spChg chg="mod">
          <ac:chgData name="Leonardo Chiariglione" userId="03ff1134-c2b7-4932-850d-6529216fed29" providerId="ADAL" clId="{D7873F0C-D576-4A3E-A8AB-59E34049AF63}" dt="2024-03-03T15:11:28.789" v="855" actId="20577"/>
          <ac:spMkLst>
            <pc:docMk/>
            <pc:sldMk cId="2981344995" sldId="2133"/>
            <ac:spMk id="2" creationId="{7B7D741C-77E4-5F60-C576-3A84818D6AFA}"/>
          </ac:spMkLst>
        </pc:spChg>
      </pc:sldChg>
      <pc:sldChg chg="modSp del">
        <pc:chgData name="Leonardo Chiariglione" userId="03ff1134-c2b7-4932-850d-6529216fed29" providerId="ADAL" clId="{D7873F0C-D576-4A3E-A8AB-59E34049AF63}" dt="2024-03-03T15:14:51.278" v="861" actId="47"/>
        <pc:sldMkLst>
          <pc:docMk/>
          <pc:sldMk cId="2899234639" sldId="2162"/>
        </pc:sldMkLst>
        <pc:spChg chg="mod">
          <ac:chgData name="Leonardo Chiariglione" userId="03ff1134-c2b7-4932-850d-6529216fed29" providerId="ADAL" clId="{D7873F0C-D576-4A3E-A8AB-59E34049AF63}" dt="2024-03-02T13:58:26.182" v="313" actId="2711"/>
          <ac:spMkLst>
            <pc:docMk/>
            <pc:sldMk cId="2899234639" sldId="2162"/>
            <ac:spMk id="3" creationId="{8CF82BFF-1DFA-9CA3-A71B-E2A6B3473FCE}"/>
          </ac:spMkLst>
        </pc:spChg>
        <pc:spChg chg="mod">
          <ac:chgData name="Leonardo Chiariglione" userId="03ff1134-c2b7-4932-850d-6529216fed29" providerId="ADAL" clId="{D7873F0C-D576-4A3E-A8AB-59E34049AF63}" dt="2024-03-02T13:58:26.182" v="313" actId="2711"/>
          <ac:spMkLst>
            <pc:docMk/>
            <pc:sldMk cId="2899234639" sldId="2162"/>
            <ac:spMk id="4" creationId="{3D1F0424-60EF-7ABD-C532-3B968608FBA1}"/>
          </ac:spMkLst>
        </pc:spChg>
        <pc:spChg chg="mod">
          <ac:chgData name="Leonardo Chiariglione" userId="03ff1134-c2b7-4932-850d-6529216fed29" providerId="ADAL" clId="{D7873F0C-D576-4A3E-A8AB-59E34049AF63}" dt="2024-03-02T13:58:26.182" v="313" actId="2711"/>
          <ac:spMkLst>
            <pc:docMk/>
            <pc:sldMk cId="2899234639" sldId="2162"/>
            <ac:spMk id="5" creationId="{942F9ECF-5200-4BDE-5629-E30045F34C55}"/>
          </ac:spMkLst>
        </pc:spChg>
        <pc:spChg chg="mod">
          <ac:chgData name="Leonardo Chiariglione" userId="03ff1134-c2b7-4932-850d-6529216fed29" providerId="ADAL" clId="{D7873F0C-D576-4A3E-A8AB-59E34049AF63}" dt="2024-03-02T13:58:26.182" v="313" actId="2711"/>
          <ac:spMkLst>
            <pc:docMk/>
            <pc:sldMk cId="2899234639" sldId="2162"/>
            <ac:spMk id="7" creationId="{04280304-14AC-2756-FD2C-31540FB33D54}"/>
          </ac:spMkLst>
        </pc:spChg>
        <pc:spChg chg="mod">
          <ac:chgData name="Leonardo Chiariglione" userId="03ff1134-c2b7-4932-850d-6529216fed29" providerId="ADAL" clId="{D7873F0C-D576-4A3E-A8AB-59E34049AF63}" dt="2024-03-02T13:58:26.182" v="313" actId="2711"/>
          <ac:spMkLst>
            <pc:docMk/>
            <pc:sldMk cId="2899234639" sldId="2162"/>
            <ac:spMk id="8" creationId="{B79D0F0F-F28A-02E2-E5E9-6BAB35FC0BC1}"/>
          </ac:spMkLst>
        </pc:spChg>
        <pc:picChg chg="mod">
          <ac:chgData name="Leonardo Chiariglione" userId="03ff1134-c2b7-4932-850d-6529216fed29" providerId="ADAL" clId="{D7873F0C-D576-4A3E-A8AB-59E34049AF63}" dt="2024-03-02T13:58:26.182" v="313" actId="2711"/>
          <ac:picMkLst>
            <pc:docMk/>
            <pc:sldMk cId="2899234639" sldId="2162"/>
            <ac:picMk id="6" creationId="{77F3F4DA-EF9C-4B1C-2740-9F1E5ED01B91}"/>
          </ac:picMkLst>
        </pc:picChg>
      </pc:sldChg>
      <pc:sldChg chg="addSp delSp modSp mod">
        <pc:chgData name="Leonardo Chiariglione" userId="03ff1134-c2b7-4932-850d-6529216fed29" providerId="ADAL" clId="{D7873F0C-D576-4A3E-A8AB-59E34049AF63}" dt="2024-03-03T14:56:59.237" v="556" actId="1037"/>
        <pc:sldMkLst>
          <pc:docMk/>
          <pc:sldMk cId="1672050504" sldId="2165"/>
        </pc:sldMkLst>
        <pc:spChg chg="mod">
          <ac:chgData name="Leonardo Chiariglione" userId="03ff1134-c2b7-4932-850d-6529216fed29" providerId="ADAL" clId="{D7873F0C-D576-4A3E-A8AB-59E34049AF63}" dt="2024-03-03T14:56:01.980" v="505" actId="113"/>
          <ac:spMkLst>
            <pc:docMk/>
            <pc:sldMk cId="1672050504" sldId="2165"/>
            <ac:spMk id="2" creationId="{3EA929A6-F0B2-DA3C-31A5-16E5382E3ED5}"/>
          </ac:spMkLst>
        </pc:spChg>
        <pc:spChg chg="mod">
          <ac:chgData name="Leonardo Chiariglione" userId="03ff1134-c2b7-4932-850d-6529216fed29" providerId="ADAL" clId="{D7873F0C-D576-4A3E-A8AB-59E34049AF63}" dt="2024-03-03T14:56:59.237" v="556" actId="1037"/>
          <ac:spMkLst>
            <pc:docMk/>
            <pc:sldMk cId="1672050504" sldId="2165"/>
            <ac:spMk id="3" creationId="{DE5DAF40-7583-2A42-B059-C3819E6595BB}"/>
          </ac:spMkLst>
        </pc:spChg>
        <pc:spChg chg="mod">
          <ac:chgData name="Leonardo Chiariglione" userId="03ff1134-c2b7-4932-850d-6529216fed29" providerId="ADAL" clId="{D7873F0C-D576-4A3E-A8AB-59E34049AF63}" dt="2024-03-03T14:56:59.237" v="556" actId="1037"/>
          <ac:spMkLst>
            <pc:docMk/>
            <pc:sldMk cId="1672050504" sldId="2165"/>
            <ac:spMk id="4" creationId="{28BF79DE-DE79-99D8-873B-646BDD5C9682}"/>
          </ac:spMkLst>
        </pc:spChg>
        <pc:spChg chg="mod">
          <ac:chgData name="Leonardo Chiariglione" userId="03ff1134-c2b7-4932-850d-6529216fed29" providerId="ADAL" clId="{D7873F0C-D576-4A3E-A8AB-59E34049AF63}" dt="2024-03-03T14:56:51.336" v="534" actId="1036"/>
          <ac:spMkLst>
            <pc:docMk/>
            <pc:sldMk cId="1672050504" sldId="2165"/>
            <ac:spMk id="5" creationId="{9D50645F-99C1-EDAD-86DB-FA426E6A6364}"/>
          </ac:spMkLst>
        </pc:spChg>
        <pc:spChg chg="mod">
          <ac:chgData name="Leonardo Chiariglione" userId="03ff1134-c2b7-4932-850d-6529216fed29" providerId="ADAL" clId="{D7873F0C-D576-4A3E-A8AB-59E34049AF63}" dt="2024-03-03T14:56:30.771" v="523" actId="1035"/>
          <ac:spMkLst>
            <pc:docMk/>
            <pc:sldMk cId="1672050504" sldId="2165"/>
            <ac:spMk id="6" creationId="{35919CB5-0892-7153-CDD6-D6A5C90B7018}"/>
          </ac:spMkLst>
        </pc:spChg>
        <pc:spChg chg="add del mod">
          <ac:chgData name="Leonardo Chiariglione" userId="03ff1134-c2b7-4932-850d-6529216fed29" providerId="ADAL" clId="{D7873F0C-D576-4A3E-A8AB-59E34049AF63}" dt="2024-03-03T14:56:14.788" v="507" actId="478"/>
          <ac:spMkLst>
            <pc:docMk/>
            <pc:sldMk cId="1672050504" sldId="2165"/>
            <ac:spMk id="7" creationId="{CA8D23B6-BF10-C5C8-13CA-34A88CDC3FE3}"/>
          </ac:spMkLst>
        </pc:spChg>
      </pc:sldChg>
      <pc:sldChg chg="addSp modSp del mod">
        <pc:chgData name="Leonardo Chiariglione" userId="03ff1134-c2b7-4932-850d-6529216fed29" providerId="ADAL" clId="{D7873F0C-D576-4A3E-A8AB-59E34049AF63}" dt="2024-03-03T15:04:40.935" v="831" actId="47"/>
        <pc:sldMkLst>
          <pc:docMk/>
          <pc:sldMk cId="1136865913" sldId="2166"/>
        </pc:sldMkLst>
        <pc:spChg chg="mod">
          <ac:chgData name="Leonardo Chiariglione" userId="03ff1134-c2b7-4932-850d-6529216fed29" providerId="ADAL" clId="{D7873F0C-D576-4A3E-A8AB-59E34049AF63}" dt="2024-03-02T13:47:44.565" v="1" actId="14100"/>
          <ac:spMkLst>
            <pc:docMk/>
            <pc:sldMk cId="1136865913" sldId="2166"/>
            <ac:spMk id="3" creationId="{C77D0869-E54A-F150-2B37-1BFA71FB9496}"/>
          </ac:spMkLst>
        </pc:spChg>
        <pc:spChg chg="mod">
          <ac:chgData name="Leonardo Chiariglione" userId="03ff1134-c2b7-4932-850d-6529216fed29" providerId="ADAL" clId="{D7873F0C-D576-4A3E-A8AB-59E34049AF63}" dt="2024-03-02T13:47:39.593" v="0" actId="14100"/>
          <ac:spMkLst>
            <pc:docMk/>
            <pc:sldMk cId="1136865913" sldId="2166"/>
            <ac:spMk id="4" creationId="{069932CC-92C9-B26C-ADEF-F7C6AFEC89AD}"/>
          </ac:spMkLst>
        </pc:spChg>
        <pc:spChg chg="add mod">
          <ac:chgData name="Leonardo Chiariglione" userId="03ff1134-c2b7-4932-850d-6529216fed29" providerId="ADAL" clId="{D7873F0C-D576-4A3E-A8AB-59E34049AF63}" dt="2024-03-02T13:48:18.174" v="2"/>
          <ac:spMkLst>
            <pc:docMk/>
            <pc:sldMk cId="1136865913" sldId="2166"/>
            <ac:spMk id="7" creationId="{0B0FEEC2-1F9B-B36C-8298-3B569EA8659B}"/>
          </ac:spMkLst>
        </pc:spChg>
        <pc:spChg chg="add mod">
          <ac:chgData name="Leonardo Chiariglione" userId="03ff1134-c2b7-4932-850d-6529216fed29" providerId="ADAL" clId="{D7873F0C-D576-4A3E-A8AB-59E34049AF63}" dt="2024-03-02T13:48:18.174" v="2"/>
          <ac:spMkLst>
            <pc:docMk/>
            <pc:sldMk cId="1136865913" sldId="2166"/>
            <ac:spMk id="8" creationId="{07AF3D98-4E30-4D05-F56C-E0E0E3866D9C}"/>
          </ac:spMkLst>
        </pc:spChg>
        <pc:spChg chg="add mod">
          <ac:chgData name="Leonardo Chiariglione" userId="03ff1134-c2b7-4932-850d-6529216fed29" providerId="ADAL" clId="{D7873F0C-D576-4A3E-A8AB-59E34049AF63}" dt="2024-03-02T13:48:18.174" v="2"/>
          <ac:spMkLst>
            <pc:docMk/>
            <pc:sldMk cId="1136865913" sldId="2166"/>
            <ac:spMk id="9" creationId="{B29C3A00-B928-6631-74D3-3C7AFA8EC45D}"/>
          </ac:spMkLst>
        </pc:spChg>
        <pc:spChg chg="add mod">
          <ac:chgData name="Leonardo Chiariglione" userId="03ff1134-c2b7-4932-850d-6529216fed29" providerId="ADAL" clId="{D7873F0C-D576-4A3E-A8AB-59E34049AF63}" dt="2024-03-02T13:48:18.174" v="2"/>
          <ac:spMkLst>
            <pc:docMk/>
            <pc:sldMk cId="1136865913" sldId="2166"/>
            <ac:spMk id="10" creationId="{02FA59F2-162A-AAA8-9198-F1AD96BC21CB}"/>
          </ac:spMkLst>
        </pc:spChg>
        <pc:spChg chg="add mod">
          <ac:chgData name="Leonardo Chiariglione" userId="03ff1134-c2b7-4932-850d-6529216fed29" providerId="ADAL" clId="{D7873F0C-D576-4A3E-A8AB-59E34049AF63}" dt="2024-03-02T13:48:18.174" v="2"/>
          <ac:spMkLst>
            <pc:docMk/>
            <pc:sldMk cId="1136865913" sldId="2166"/>
            <ac:spMk id="11" creationId="{8EC3CFE0-FE88-9C0D-26A5-C3312651946D}"/>
          </ac:spMkLst>
        </pc:spChg>
        <pc:spChg chg="add mod">
          <ac:chgData name="Leonardo Chiariglione" userId="03ff1134-c2b7-4932-850d-6529216fed29" providerId="ADAL" clId="{D7873F0C-D576-4A3E-A8AB-59E34049AF63}" dt="2024-03-02T13:48:18.174" v="2"/>
          <ac:spMkLst>
            <pc:docMk/>
            <pc:sldMk cId="1136865913" sldId="2166"/>
            <ac:spMk id="12" creationId="{4901E5B4-AD4E-6E59-4A08-20BF73D61DC6}"/>
          </ac:spMkLst>
        </pc:spChg>
        <pc:spChg chg="add mod">
          <ac:chgData name="Leonardo Chiariglione" userId="03ff1134-c2b7-4932-850d-6529216fed29" providerId="ADAL" clId="{D7873F0C-D576-4A3E-A8AB-59E34049AF63}" dt="2024-03-02T13:48:18.174" v="2"/>
          <ac:spMkLst>
            <pc:docMk/>
            <pc:sldMk cId="1136865913" sldId="2166"/>
            <ac:spMk id="13" creationId="{0F1D8EEF-4ADB-EE57-D58D-188DB8086D94}"/>
          </ac:spMkLst>
        </pc:spChg>
        <pc:spChg chg="add mod">
          <ac:chgData name="Leonardo Chiariglione" userId="03ff1134-c2b7-4932-850d-6529216fed29" providerId="ADAL" clId="{D7873F0C-D576-4A3E-A8AB-59E34049AF63}" dt="2024-03-02T13:48:18.174" v="2"/>
          <ac:spMkLst>
            <pc:docMk/>
            <pc:sldMk cId="1136865913" sldId="2166"/>
            <ac:spMk id="23" creationId="{0238F7A9-D452-73CB-7D99-10B6A1F24BF8}"/>
          </ac:spMkLst>
        </pc:spChg>
        <pc:spChg chg="add mod">
          <ac:chgData name="Leonardo Chiariglione" userId="03ff1134-c2b7-4932-850d-6529216fed29" providerId="ADAL" clId="{D7873F0C-D576-4A3E-A8AB-59E34049AF63}" dt="2024-03-02T13:48:18.174" v="2"/>
          <ac:spMkLst>
            <pc:docMk/>
            <pc:sldMk cId="1136865913" sldId="2166"/>
            <ac:spMk id="24" creationId="{D97B02A1-6FD2-2AAB-2C15-7CBE3131952C}"/>
          </ac:spMkLst>
        </pc:spChg>
        <pc:spChg chg="add mod">
          <ac:chgData name="Leonardo Chiariglione" userId="03ff1134-c2b7-4932-850d-6529216fed29" providerId="ADAL" clId="{D7873F0C-D576-4A3E-A8AB-59E34049AF63}" dt="2024-03-02T13:48:18.174" v="2"/>
          <ac:spMkLst>
            <pc:docMk/>
            <pc:sldMk cId="1136865913" sldId="2166"/>
            <ac:spMk id="27" creationId="{5C8CA774-2EDF-277C-F255-2803B6D12028}"/>
          </ac:spMkLst>
        </pc:spChg>
        <pc:spChg chg="add mod">
          <ac:chgData name="Leonardo Chiariglione" userId="03ff1134-c2b7-4932-850d-6529216fed29" providerId="ADAL" clId="{D7873F0C-D576-4A3E-A8AB-59E34049AF63}" dt="2024-03-02T13:48:18.174" v="2"/>
          <ac:spMkLst>
            <pc:docMk/>
            <pc:sldMk cId="1136865913" sldId="2166"/>
            <ac:spMk id="28" creationId="{0E9F68DC-9A0C-C619-892F-919EADB61605}"/>
          </ac:spMkLst>
        </pc:spChg>
        <pc:spChg chg="add mod">
          <ac:chgData name="Leonardo Chiariglione" userId="03ff1134-c2b7-4932-850d-6529216fed29" providerId="ADAL" clId="{D7873F0C-D576-4A3E-A8AB-59E34049AF63}" dt="2024-03-02T13:48:18.174" v="2"/>
          <ac:spMkLst>
            <pc:docMk/>
            <pc:sldMk cId="1136865913" sldId="2166"/>
            <ac:spMk id="29" creationId="{1A960F06-017C-1861-F416-E09E231C74BC}"/>
          </ac:spMkLst>
        </pc:spChg>
        <pc:spChg chg="add mod">
          <ac:chgData name="Leonardo Chiariglione" userId="03ff1134-c2b7-4932-850d-6529216fed29" providerId="ADAL" clId="{D7873F0C-D576-4A3E-A8AB-59E34049AF63}" dt="2024-03-02T13:48:18.174" v="2"/>
          <ac:spMkLst>
            <pc:docMk/>
            <pc:sldMk cId="1136865913" sldId="2166"/>
            <ac:spMk id="30" creationId="{55C03058-BF99-66BC-4437-41DAB5D6C539}"/>
          </ac:spMkLst>
        </pc:spChg>
        <pc:spChg chg="add mod">
          <ac:chgData name="Leonardo Chiariglione" userId="03ff1134-c2b7-4932-850d-6529216fed29" providerId="ADAL" clId="{D7873F0C-D576-4A3E-A8AB-59E34049AF63}" dt="2024-03-02T13:48:18.174" v="2"/>
          <ac:spMkLst>
            <pc:docMk/>
            <pc:sldMk cId="1136865913" sldId="2166"/>
            <ac:spMk id="31" creationId="{F5AC6AEA-5480-5D0E-5F28-86DC193F6596}"/>
          </ac:spMkLst>
        </pc:spChg>
        <pc:spChg chg="add mod">
          <ac:chgData name="Leonardo Chiariglione" userId="03ff1134-c2b7-4932-850d-6529216fed29" providerId="ADAL" clId="{D7873F0C-D576-4A3E-A8AB-59E34049AF63}" dt="2024-03-02T13:48:18.174" v="2"/>
          <ac:spMkLst>
            <pc:docMk/>
            <pc:sldMk cId="1136865913" sldId="2166"/>
            <ac:spMk id="32" creationId="{CD5F9078-1383-1949-565A-2F55C81D3F3A}"/>
          </ac:spMkLst>
        </pc:spChg>
        <pc:spChg chg="add mod">
          <ac:chgData name="Leonardo Chiariglione" userId="03ff1134-c2b7-4932-850d-6529216fed29" providerId="ADAL" clId="{D7873F0C-D576-4A3E-A8AB-59E34049AF63}" dt="2024-03-02T13:48:18.174" v="2"/>
          <ac:spMkLst>
            <pc:docMk/>
            <pc:sldMk cId="1136865913" sldId="2166"/>
            <ac:spMk id="33" creationId="{7DD5D3C8-C146-0594-1991-9D313A359AC7}"/>
          </ac:spMkLst>
        </pc:spChg>
        <pc:cxnChg chg="add mod">
          <ac:chgData name="Leonardo Chiariglione" userId="03ff1134-c2b7-4932-850d-6529216fed29" providerId="ADAL" clId="{D7873F0C-D576-4A3E-A8AB-59E34049AF63}" dt="2024-03-02T13:48:18.174" v="2"/>
          <ac:cxnSpMkLst>
            <pc:docMk/>
            <pc:sldMk cId="1136865913" sldId="2166"/>
            <ac:cxnSpMk id="14" creationId="{5DC38AF5-3757-1B2F-1735-0AE6EFB9B57D}"/>
          </ac:cxnSpMkLst>
        </pc:cxnChg>
        <pc:cxnChg chg="add mod">
          <ac:chgData name="Leonardo Chiariglione" userId="03ff1134-c2b7-4932-850d-6529216fed29" providerId="ADAL" clId="{D7873F0C-D576-4A3E-A8AB-59E34049AF63}" dt="2024-03-02T13:48:18.174" v="2"/>
          <ac:cxnSpMkLst>
            <pc:docMk/>
            <pc:sldMk cId="1136865913" sldId="2166"/>
            <ac:cxnSpMk id="15" creationId="{F6E29A4F-8F48-B0BA-708D-CBB946D00AA9}"/>
          </ac:cxnSpMkLst>
        </pc:cxnChg>
        <pc:cxnChg chg="add mod">
          <ac:chgData name="Leonardo Chiariglione" userId="03ff1134-c2b7-4932-850d-6529216fed29" providerId="ADAL" clId="{D7873F0C-D576-4A3E-A8AB-59E34049AF63}" dt="2024-03-02T13:48:18.174" v="2"/>
          <ac:cxnSpMkLst>
            <pc:docMk/>
            <pc:sldMk cId="1136865913" sldId="2166"/>
            <ac:cxnSpMk id="16" creationId="{FA4AA89D-CE08-8C0A-7A1F-B7C5AE99C0D0}"/>
          </ac:cxnSpMkLst>
        </pc:cxnChg>
        <pc:cxnChg chg="add mod">
          <ac:chgData name="Leonardo Chiariglione" userId="03ff1134-c2b7-4932-850d-6529216fed29" providerId="ADAL" clId="{D7873F0C-D576-4A3E-A8AB-59E34049AF63}" dt="2024-03-02T13:48:18.174" v="2"/>
          <ac:cxnSpMkLst>
            <pc:docMk/>
            <pc:sldMk cId="1136865913" sldId="2166"/>
            <ac:cxnSpMk id="17" creationId="{3C53A473-1435-666F-7713-A9E018038E8B}"/>
          </ac:cxnSpMkLst>
        </pc:cxnChg>
        <pc:cxnChg chg="add mod">
          <ac:chgData name="Leonardo Chiariglione" userId="03ff1134-c2b7-4932-850d-6529216fed29" providerId="ADAL" clId="{D7873F0C-D576-4A3E-A8AB-59E34049AF63}" dt="2024-03-02T13:48:18.174" v="2"/>
          <ac:cxnSpMkLst>
            <pc:docMk/>
            <pc:sldMk cId="1136865913" sldId="2166"/>
            <ac:cxnSpMk id="18" creationId="{BD56D299-82E9-8C6B-1EB3-557652F649D1}"/>
          </ac:cxnSpMkLst>
        </pc:cxnChg>
        <pc:cxnChg chg="add mod">
          <ac:chgData name="Leonardo Chiariglione" userId="03ff1134-c2b7-4932-850d-6529216fed29" providerId="ADAL" clId="{D7873F0C-D576-4A3E-A8AB-59E34049AF63}" dt="2024-03-02T13:48:18.174" v="2"/>
          <ac:cxnSpMkLst>
            <pc:docMk/>
            <pc:sldMk cId="1136865913" sldId="2166"/>
            <ac:cxnSpMk id="19" creationId="{ABCA4684-0476-3365-FF4F-1E70694129E8}"/>
          </ac:cxnSpMkLst>
        </pc:cxnChg>
        <pc:cxnChg chg="add mod">
          <ac:chgData name="Leonardo Chiariglione" userId="03ff1134-c2b7-4932-850d-6529216fed29" providerId="ADAL" clId="{D7873F0C-D576-4A3E-A8AB-59E34049AF63}" dt="2024-03-02T13:48:18.174" v="2"/>
          <ac:cxnSpMkLst>
            <pc:docMk/>
            <pc:sldMk cId="1136865913" sldId="2166"/>
            <ac:cxnSpMk id="20" creationId="{489DD7F0-3984-D2DA-3501-B59408CDE7A0}"/>
          </ac:cxnSpMkLst>
        </pc:cxnChg>
        <pc:cxnChg chg="add mod">
          <ac:chgData name="Leonardo Chiariglione" userId="03ff1134-c2b7-4932-850d-6529216fed29" providerId="ADAL" clId="{D7873F0C-D576-4A3E-A8AB-59E34049AF63}" dt="2024-03-02T13:48:18.174" v="2"/>
          <ac:cxnSpMkLst>
            <pc:docMk/>
            <pc:sldMk cId="1136865913" sldId="2166"/>
            <ac:cxnSpMk id="21" creationId="{65390E7B-276A-E9D3-F464-A0F6B36A317F}"/>
          </ac:cxnSpMkLst>
        </pc:cxnChg>
        <pc:cxnChg chg="add mod">
          <ac:chgData name="Leonardo Chiariglione" userId="03ff1134-c2b7-4932-850d-6529216fed29" providerId="ADAL" clId="{D7873F0C-D576-4A3E-A8AB-59E34049AF63}" dt="2024-03-02T13:48:18.174" v="2"/>
          <ac:cxnSpMkLst>
            <pc:docMk/>
            <pc:sldMk cId="1136865913" sldId="2166"/>
            <ac:cxnSpMk id="22" creationId="{2F547F68-8216-74C2-FF82-E515EF6B08D3}"/>
          </ac:cxnSpMkLst>
        </pc:cxnChg>
        <pc:cxnChg chg="add mod">
          <ac:chgData name="Leonardo Chiariglione" userId="03ff1134-c2b7-4932-850d-6529216fed29" providerId="ADAL" clId="{D7873F0C-D576-4A3E-A8AB-59E34049AF63}" dt="2024-03-02T13:48:18.174" v="2"/>
          <ac:cxnSpMkLst>
            <pc:docMk/>
            <pc:sldMk cId="1136865913" sldId="2166"/>
            <ac:cxnSpMk id="25" creationId="{C6D7828E-CDE1-578C-558C-F68196579D75}"/>
          </ac:cxnSpMkLst>
        </pc:cxnChg>
        <pc:cxnChg chg="add mod">
          <ac:chgData name="Leonardo Chiariglione" userId="03ff1134-c2b7-4932-850d-6529216fed29" providerId="ADAL" clId="{D7873F0C-D576-4A3E-A8AB-59E34049AF63}" dt="2024-03-02T13:48:18.174" v="2"/>
          <ac:cxnSpMkLst>
            <pc:docMk/>
            <pc:sldMk cId="1136865913" sldId="2166"/>
            <ac:cxnSpMk id="26" creationId="{3123C10A-3F01-309D-8503-9F2110BF1D9C}"/>
          </ac:cxnSpMkLst>
        </pc:cxnChg>
        <pc:cxnChg chg="add mod">
          <ac:chgData name="Leonardo Chiariglione" userId="03ff1134-c2b7-4932-850d-6529216fed29" providerId="ADAL" clId="{D7873F0C-D576-4A3E-A8AB-59E34049AF63}" dt="2024-03-02T13:48:18.174" v="2"/>
          <ac:cxnSpMkLst>
            <pc:docMk/>
            <pc:sldMk cId="1136865913" sldId="2166"/>
            <ac:cxnSpMk id="34" creationId="{CEBA5412-4B2D-BE93-AC3E-80D7224A1C90}"/>
          </ac:cxnSpMkLst>
        </pc:cxnChg>
      </pc:sldChg>
      <pc:sldChg chg="modSp add mod">
        <pc:chgData name="Leonardo Chiariglione" userId="03ff1134-c2b7-4932-850d-6529216fed29" providerId="ADAL" clId="{D7873F0C-D576-4A3E-A8AB-59E34049AF63}" dt="2024-03-02T13:59:34.315" v="350" actId="20577"/>
        <pc:sldMkLst>
          <pc:docMk/>
          <pc:sldMk cId="1655122829" sldId="2525"/>
        </pc:sldMkLst>
        <pc:spChg chg="mod">
          <ac:chgData name="Leonardo Chiariglione" userId="03ff1134-c2b7-4932-850d-6529216fed29" providerId="ADAL" clId="{D7873F0C-D576-4A3E-A8AB-59E34049AF63}" dt="2024-03-02T13:59:34.315" v="350" actId="20577"/>
          <ac:spMkLst>
            <pc:docMk/>
            <pc:sldMk cId="1655122829" sldId="2525"/>
            <ac:spMk id="8" creationId="{C91F28B4-D920-A6A7-B4F0-00A165798342}"/>
          </ac:spMkLst>
        </pc:spChg>
      </pc:sldChg>
      <pc:sldChg chg="add">
        <pc:chgData name="Leonardo Chiariglione" userId="03ff1134-c2b7-4932-850d-6529216fed29" providerId="ADAL" clId="{D7873F0C-D576-4A3E-A8AB-59E34049AF63}" dt="2024-03-03T15:14:48.386" v="860"/>
        <pc:sldMkLst>
          <pc:docMk/>
          <pc:sldMk cId="1986466659" sldId="2676"/>
        </pc:sldMkLst>
      </pc:sldChg>
      <pc:sldChg chg="addSp modSp add del mod modClrScheme chgLayout">
        <pc:chgData name="Leonardo Chiariglione" userId="03ff1134-c2b7-4932-850d-6529216fed29" providerId="ADAL" clId="{D7873F0C-D576-4A3E-A8AB-59E34049AF63}" dt="2024-03-03T15:11:40.292" v="857" actId="47"/>
        <pc:sldMkLst>
          <pc:docMk/>
          <pc:sldMk cId="2592937752" sldId="2724"/>
        </pc:sldMkLst>
        <pc:spChg chg="mod">
          <ac:chgData name="Leonardo Chiariglione" userId="03ff1134-c2b7-4932-850d-6529216fed29" providerId="ADAL" clId="{D7873F0C-D576-4A3E-A8AB-59E34049AF63}" dt="2024-03-02T13:57:27.239" v="311" actId="2711"/>
          <ac:spMkLst>
            <pc:docMk/>
            <pc:sldMk cId="2592937752" sldId="2724"/>
            <ac:spMk id="2" creationId="{F27DE3FC-0129-8050-1CA6-618C222BC335}"/>
          </ac:spMkLst>
        </pc:spChg>
        <pc:spChg chg="add mod ord">
          <ac:chgData name="Leonardo Chiariglione" userId="03ff1134-c2b7-4932-850d-6529216fed29" providerId="ADAL" clId="{D7873F0C-D576-4A3E-A8AB-59E34049AF63}" dt="2024-03-02T13:57:07.397" v="310" actId="20577"/>
          <ac:spMkLst>
            <pc:docMk/>
            <pc:sldMk cId="2592937752" sldId="2724"/>
            <ac:spMk id="4" creationId="{DBB1BF04-76B3-2A32-BB28-A919F2B50AD7}"/>
          </ac:spMkLst>
        </pc:spChg>
        <pc:spChg chg="mod">
          <ac:chgData name="Leonardo Chiariglione" userId="03ff1134-c2b7-4932-850d-6529216fed29" providerId="ADAL" clId="{D7873F0C-D576-4A3E-A8AB-59E34049AF63}" dt="2024-03-02T13:57:27.239" v="311" actId="2711"/>
          <ac:spMkLst>
            <pc:docMk/>
            <pc:sldMk cId="2592937752" sldId="2724"/>
            <ac:spMk id="1642"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43"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44"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45"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46"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48"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50"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56"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60"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61"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63"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64"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65"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66"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67"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68"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70"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71"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73"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74"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75"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76"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77"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78"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79"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80"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81"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82"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83"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84" creationId="{00000000-0000-0000-0000-000000000000}"/>
          </ac:spMkLst>
        </pc:spChg>
        <pc:spChg chg="mod">
          <ac:chgData name="Leonardo Chiariglione" userId="03ff1134-c2b7-4932-850d-6529216fed29" providerId="ADAL" clId="{D7873F0C-D576-4A3E-A8AB-59E34049AF63}" dt="2024-03-02T13:57:27.239" v="311" actId="2711"/>
          <ac:spMkLst>
            <pc:docMk/>
            <pc:sldMk cId="2592937752" sldId="2724"/>
            <ac:spMk id="1685" creationId="{00000000-0000-0000-0000-000000000000}"/>
          </ac:spMkLst>
        </pc:spChg>
        <pc:cxnChg chg="mod">
          <ac:chgData name="Leonardo Chiariglione" userId="03ff1134-c2b7-4932-850d-6529216fed29" providerId="ADAL" clId="{D7873F0C-D576-4A3E-A8AB-59E34049AF63}" dt="2024-03-02T13:56:43.666" v="275" actId="1036"/>
          <ac:cxnSpMkLst>
            <pc:docMk/>
            <pc:sldMk cId="2592937752" sldId="2724"/>
            <ac:cxnSpMk id="3" creationId="{926FFDB2-8F34-0A0B-BC74-0695C8419CBA}"/>
          </ac:cxnSpMkLst>
        </pc:cxnChg>
        <pc:cxnChg chg="mod">
          <ac:chgData name="Leonardo Chiariglione" userId="03ff1134-c2b7-4932-850d-6529216fed29" providerId="ADAL" clId="{D7873F0C-D576-4A3E-A8AB-59E34049AF63}" dt="2024-03-02T13:56:43.666" v="275" actId="1036"/>
          <ac:cxnSpMkLst>
            <pc:docMk/>
            <pc:sldMk cId="2592937752" sldId="2724"/>
            <ac:cxnSpMk id="5" creationId="{C6F9C8C6-F4DC-7EC6-CEB4-5080C161628C}"/>
          </ac:cxnSpMkLst>
        </pc:cxnChg>
        <pc:cxnChg chg="mod">
          <ac:chgData name="Leonardo Chiariglione" userId="03ff1134-c2b7-4932-850d-6529216fed29" providerId="ADAL" clId="{D7873F0C-D576-4A3E-A8AB-59E34049AF63}" dt="2024-03-02T13:56:43.666" v="275" actId="1036"/>
          <ac:cxnSpMkLst>
            <pc:docMk/>
            <pc:sldMk cId="2592937752" sldId="2724"/>
            <ac:cxnSpMk id="6" creationId="{D65A8372-A9F0-7A72-C6F4-DA9ABD76FC63}"/>
          </ac:cxnSpMkLst>
        </pc:cxnChg>
        <pc:cxnChg chg="mod">
          <ac:chgData name="Leonardo Chiariglione" userId="03ff1134-c2b7-4932-850d-6529216fed29" providerId="ADAL" clId="{D7873F0C-D576-4A3E-A8AB-59E34049AF63}" dt="2024-03-02T13:56:43.666" v="275" actId="1036"/>
          <ac:cxnSpMkLst>
            <pc:docMk/>
            <pc:sldMk cId="2592937752" sldId="2724"/>
            <ac:cxnSpMk id="7" creationId="{F6BF4000-EBD6-B865-FAF0-6BE5AF83CF7F}"/>
          </ac:cxnSpMkLst>
        </pc:cxnChg>
        <pc:cxnChg chg="mod">
          <ac:chgData name="Leonardo Chiariglione" userId="03ff1134-c2b7-4932-850d-6529216fed29" providerId="ADAL" clId="{D7873F0C-D576-4A3E-A8AB-59E34049AF63}" dt="2024-03-02T13:56:43.666" v="275" actId="1036"/>
          <ac:cxnSpMkLst>
            <pc:docMk/>
            <pc:sldMk cId="2592937752" sldId="2724"/>
            <ac:cxnSpMk id="8" creationId="{0EDC15AF-8E4F-C9E8-12CA-6B1E7E3E227A}"/>
          </ac:cxnSpMkLst>
        </pc:cxnChg>
        <pc:cxnChg chg="mod">
          <ac:chgData name="Leonardo Chiariglione" userId="03ff1134-c2b7-4932-850d-6529216fed29" providerId="ADAL" clId="{D7873F0C-D576-4A3E-A8AB-59E34049AF63}" dt="2024-03-02T13:56:43.666" v="275" actId="1036"/>
          <ac:cxnSpMkLst>
            <pc:docMk/>
            <pc:sldMk cId="2592937752" sldId="2724"/>
            <ac:cxnSpMk id="9" creationId="{CF553F14-69F1-2A61-6159-198660F9E71D}"/>
          </ac:cxnSpMkLst>
        </pc:cxnChg>
        <pc:cxnChg chg="mod">
          <ac:chgData name="Leonardo Chiariglione" userId="03ff1134-c2b7-4932-850d-6529216fed29" providerId="ADAL" clId="{D7873F0C-D576-4A3E-A8AB-59E34049AF63}" dt="2024-03-02T13:56:43.666" v="275" actId="1036"/>
          <ac:cxnSpMkLst>
            <pc:docMk/>
            <pc:sldMk cId="2592937752" sldId="2724"/>
            <ac:cxnSpMk id="10" creationId="{038AC1E2-60E0-EC33-3746-4881C1B546A8}"/>
          </ac:cxnSpMkLst>
        </pc:cxnChg>
        <pc:cxnChg chg="mod">
          <ac:chgData name="Leonardo Chiariglione" userId="03ff1134-c2b7-4932-850d-6529216fed29" providerId="ADAL" clId="{D7873F0C-D576-4A3E-A8AB-59E34049AF63}" dt="2024-03-02T13:56:43.666" v="275" actId="1036"/>
          <ac:cxnSpMkLst>
            <pc:docMk/>
            <pc:sldMk cId="2592937752" sldId="2724"/>
            <ac:cxnSpMk id="11" creationId="{8548B983-43B4-E942-37D3-47505B384C5E}"/>
          </ac:cxnSpMkLst>
        </pc:cxnChg>
        <pc:cxnChg chg="mod">
          <ac:chgData name="Leonardo Chiariglione" userId="03ff1134-c2b7-4932-850d-6529216fed29" providerId="ADAL" clId="{D7873F0C-D576-4A3E-A8AB-59E34049AF63}" dt="2024-03-02T13:56:43.666" v="275" actId="1036"/>
          <ac:cxnSpMkLst>
            <pc:docMk/>
            <pc:sldMk cId="2592937752" sldId="2724"/>
            <ac:cxnSpMk id="12" creationId="{0D20C4D0-BE37-A6E7-0A75-F1C58485D84B}"/>
          </ac:cxnSpMkLst>
        </pc:cxnChg>
        <pc:cxnChg chg="mod">
          <ac:chgData name="Leonardo Chiariglione" userId="03ff1134-c2b7-4932-850d-6529216fed29" providerId="ADAL" clId="{D7873F0C-D576-4A3E-A8AB-59E34049AF63}" dt="2024-03-02T13:56:43.666" v="275" actId="1036"/>
          <ac:cxnSpMkLst>
            <pc:docMk/>
            <pc:sldMk cId="2592937752" sldId="2724"/>
            <ac:cxnSpMk id="14" creationId="{F5585CEC-C983-3A67-F847-BA658DF7B667}"/>
          </ac:cxnSpMkLst>
        </pc:cxnChg>
        <pc:cxnChg chg="mod">
          <ac:chgData name="Leonardo Chiariglione" userId="03ff1134-c2b7-4932-850d-6529216fed29" providerId="ADAL" clId="{D7873F0C-D576-4A3E-A8AB-59E34049AF63}" dt="2024-03-02T13:56:43.666" v="275" actId="1036"/>
          <ac:cxnSpMkLst>
            <pc:docMk/>
            <pc:sldMk cId="2592937752" sldId="2724"/>
            <ac:cxnSpMk id="16" creationId="{38ABDA92-2813-AEDF-B6ED-95AB4C597C49}"/>
          </ac:cxnSpMkLst>
        </pc:cxnChg>
        <pc:cxnChg chg="mod">
          <ac:chgData name="Leonardo Chiariglione" userId="03ff1134-c2b7-4932-850d-6529216fed29" providerId="ADAL" clId="{D7873F0C-D576-4A3E-A8AB-59E34049AF63}" dt="2024-03-02T13:56:43.666" v="275" actId="1036"/>
          <ac:cxnSpMkLst>
            <pc:docMk/>
            <pc:sldMk cId="2592937752" sldId="2724"/>
            <ac:cxnSpMk id="47" creationId="{1BA5D621-AF00-1581-F307-C1E562CB16D2}"/>
          </ac:cxnSpMkLst>
        </pc:cxnChg>
      </pc:sldChg>
      <pc:sldChg chg="addSp delSp modSp add del mod modClrScheme chgLayout">
        <pc:chgData name="Leonardo Chiariglione" userId="03ff1134-c2b7-4932-850d-6529216fed29" providerId="ADAL" clId="{D7873F0C-D576-4A3E-A8AB-59E34049AF63}" dt="2024-03-03T15:06:36.347" v="834" actId="47"/>
        <pc:sldMkLst>
          <pc:docMk/>
          <pc:sldMk cId="2930469859" sldId="2733"/>
        </pc:sldMkLst>
        <pc:spChg chg="add del mod ord">
          <ac:chgData name="Leonardo Chiariglione" userId="03ff1134-c2b7-4932-850d-6529216fed29" providerId="ADAL" clId="{D7873F0C-D576-4A3E-A8AB-59E34049AF63}" dt="2024-03-02T13:49:11.130" v="31" actId="700"/>
          <ac:spMkLst>
            <pc:docMk/>
            <pc:sldMk cId="2930469859" sldId="2733"/>
            <ac:spMk id="6" creationId="{6FDE4D07-6990-0825-33A1-6AA694593C02}"/>
          </ac:spMkLst>
        </pc:spChg>
        <pc:spChg chg="add del mod ord">
          <ac:chgData name="Leonardo Chiariglione" userId="03ff1134-c2b7-4932-850d-6529216fed29" providerId="ADAL" clId="{D7873F0C-D576-4A3E-A8AB-59E34049AF63}" dt="2024-03-02T13:49:11.130" v="31" actId="700"/>
          <ac:spMkLst>
            <pc:docMk/>
            <pc:sldMk cId="2930469859" sldId="2733"/>
            <ac:spMk id="7" creationId="{21913DE0-D771-3C67-6127-463B2F426562}"/>
          </ac:spMkLst>
        </pc:spChg>
        <pc:spChg chg="add mod ord">
          <ac:chgData name="Leonardo Chiariglione" userId="03ff1134-c2b7-4932-850d-6529216fed29" providerId="ADAL" clId="{D7873F0C-D576-4A3E-A8AB-59E34049AF63}" dt="2024-03-02T13:50:03.103" v="97" actId="20577"/>
          <ac:spMkLst>
            <pc:docMk/>
            <pc:sldMk cId="2930469859" sldId="2733"/>
            <ac:spMk id="9" creationId="{C393C796-43E6-2515-7E62-466D73D665B2}"/>
          </ac:spMkLst>
        </pc:spChg>
        <pc:spChg chg="mod">
          <ac:chgData name="Leonardo Chiariglione" userId="03ff1134-c2b7-4932-850d-6529216fed29" providerId="ADAL" clId="{D7873F0C-D576-4A3E-A8AB-59E34049AF63}" dt="2024-03-02T13:49:17.940" v="43" actId="1036"/>
          <ac:spMkLst>
            <pc:docMk/>
            <pc:sldMk cId="2930469859" sldId="2733"/>
            <ac:spMk id="28" creationId="{8F805820-2FAC-12F4-EC73-C30836891F59}"/>
          </ac:spMkLst>
        </pc:spChg>
        <pc:spChg chg="mod">
          <ac:chgData name="Leonardo Chiariglione" userId="03ff1134-c2b7-4932-850d-6529216fed29" providerId="ADAL" clId="{D7873F0C-D576-4A3E-A8AB-59E34049AF63}" dt="2024-03-02T13:49:17.940" v="43" actId="1036"/>
          <ac:spMkLst>
            <pc:docMk/>
            <pc:sldMk cId="2930469859" sldId="2733"/>
            <ac:spMk id="36" creationId="{4742B9C2-D563-C9E5-ADEF-F4EB750CC5E1}"/>
          </ac:spMkLst>
        </pc:spChg>
        <pc:spChg chg="mod">
          <ac:chgData name="Leonardo Chiariglione" userId="03ff1134-c2b7-4932-850d-6529216fed29" providerId="ADAL" clId="{D7873F0C-D576-4A3E-A8AB-59E34049AF63}" dt="2024-03-02T13:49:17.940" v="43" actId="1036"/>
          <ac:spMkLst>
            <pc:docMk/>
            <pc:sldMk cId="2930469859" sldId="2733"/>
            <ac:spMk id="39" creationId="{7A9A7AAC-EAC6-2C5C-43C7-2365F8B0DDA8}"/>
          </ac:spMkLst>
        </pc:spChg>
        <pc:spChg chg="mod">
          <ac:chgData name="Leonardo Chiariglione" userId="03ff1134-c2b7-4932-850d-6529216fed29" providerId="ADAL" clId="{D7873F0C-D576-4A3E-A8AB-59E34049AF63}" dt="2024-03-02T13:49:17.940" v="43" actId="1036"/>
          <ac:spMkLst>
            <pc:docMk/>
            <pc:sldMk cId="2930469859" sldId="2733"/>
            <ac:spMk id="1512" creationId="{E86946AC-F4FF-CE89-BC3F-DCF231C75382}"/>
          </ac:spMkLst>
        </pc:spChg>
        <pc:spChg chg="mod">
          <ac:chgData name="Leonardo Chiariglione" userId="03ff1134-c2b7-4932-850d-6529216fed29" providerId="ADAL" clId="{D7873F0C-D576-4A3E-A8AB-59E34049AF63}" dt="2024-03-02T13:49:17.940" v="43" actId="1036"/>
          <ac:spMkLst>
            <pc:docMk/>
            <pc:sldMk cId="2930469859" sldId="2733"/>
            <ac:spMk id="1515" creationId="{B276C59B-F322-3D0D-4AB2-9A7224DD126B}"/>
          </ac:spMkLst>
        </pc:spChg>
        <pc:spChg chg="mod">
          <ac:chgData name="Leonardo Chiariglione" userId="03ff1134-c2b7-4932-850d-6529216fed29" providerId="ADAL" clId="{D7873F0C-D576-4A3E-A8AB-59E34049AF63}" dt="2024-03-02T13:49:17.940" v="43" actId="1036"/>
          <ac:spMkLst>
            <pc:docMk/>
            <pc:sldMk cId="2930469859" sldId="2733"/>
            <ac:spMk id="1516" creationId="{A538EB32-DC60-546D-FE9F-93D22BC7F679}"/>
          </ac:spMkLst>
        </pc:spChg>
        <pc:spChg chg="mod">
          <ac:chgData name="Leonardo Chiariglione" userId="03ff1134-c2b7-4932-850d-6529216fed29" providerId="ADAL" clId="{D7873F0C-D576-4A3E-A8AB-59E34049AF63}" dt="2024-03-02T13:49:17.940" v="43" actId="1036"/>
          <ac:spMkLst>
            <pc:docMk/>
            <pc:sldMk cId="2930469859" sldId="2733"/>
            <ac:spMk id="1517" creationId="{C66DA1A6-5A5B-A45B-9875-496BBED940A3}"/>
          </ac:spMkLst>
        </pc:spChg>
        <pc:spChg chg="mod">
          <ac:chgData name="Leonardo Chiariglione" userId="03ff1134-c2b7-4932-850d-6529216fed29" providerId="ADAL" clId="{D7873F0C-D576-4A3E-A8AB-59E34049AF63}" dt="2024-03-02T13:49:17.940" v="43" actId="1036"/>
          <ac:spMkLst>
            <pc:docMk/>
            <pc:sldMk cId="2930469859" sldId="2733"/>
            <ac:spMk id="1518" creationId="{E3AAC958-0A77-7D32-03BB-2B08FCB21B1C}"/>
          </ac:spMkLst>
        </pc:spChg>
        <pc:spChg chg="mod">
          <ac:chgData name="Leonardo Chiariglione" userId="03ff1134-c2b7-4932-850d-6529216fed29" providerId="ADAL" clId="{D7873F0C-D576-4A3E-A8AB-59E34049AF63}" dt="2024-03-02T13:49:17.940" v="43" actId="1036"/>
          <ac:spMkLst>
            <pc:docMk/>
            <pc:sldMk cId="2930469859" sldId="2733"/>
            <ac:spMk id="1519" creationId="{33C0C67F-67E0-FBB9-2624-042C50BB2FA2}"/>
          </ac:spMkLst>
        </pc:spChg>
        <pc:spChg chg="mod">
          <ac:chgData name="Leonardo Chiariglione" userId="03ff1134-c2b7-4932-850d-6529216fed29" providerId="ADAL" clId="{D7873F0C-D576-4A3E-A8AB-59E34049AF63}" dt="2024-03-02T13:49:17.940" v="43" actId="1036"/>
          <ac:spMkLst>
            <pc:docMk/>
            <pc:sldMk cId="2930469859" sldId="2733"/>
            <ac:spMk id="1520" creationId="{9D425805-C45D-9F42-00AC-704B2086B8B9}"/>
          </ac:spMkLst>
        </pc:spChg>
        <pc:spChg chg="mod">
          <ac:chgData name="Leonardo Chiariglione" userId="03ff1134-c2b7-4932-850d-6529216fed29" providerId="ADAL" clId="{D7873F0C-D576-4A3E-A8AB-59E34049AF63}" dt="2024-03-02T13:49:17.940" v="43" actId="1036"/>
          <ac:spMkLst>
            <pc:docMk/>
            <pc:sldMk cId="2930469859" sldId="2733"/>
            <ac:spMk id="1521" creationId="{11D05E8F-420A-8FC1-5B2B-DDDD72117D46}"/>
          </ac:spMkLst>
        </pc:spChg>
        <pc:spChg chg="mod">
          <ac:chgData name="Leonardo Chiariglione" userId="03ff1134-c2b7-4932-850d-6529216fed29" providerId="ADAL" clId="{D7873F0C-D576-4A3E-A8AB-59E34049AF63}" dt="2024-03-02T13:49:17.940" v="43" actId="1036"/>
          <ac:spMkLst>
            <pc:docMk/>
            <pc:sldMk cId="2930469859" sldId="2733"/>
            <ac:spMk id="1522" creationId="{4450D6EF-0DB2-A5C8-1A77-7248E1F9D1CD}"/>
          </ac:spMkLst>
        </pc:spChg>
        <pc:spChg chg="mod">
          <ac:chgData name="Leonardo Chiariglione" userId="03ff1134-c2b7-4932-850d-6529216fed29" providerId="ADAL" clId="{D7873F0C-D576-4A3E-A8AB-59E34049AF63}" dt="2024-03-02T13:49:17.940" v="43" actId="1036"/>
          <ac:spMkLst>
            <pc:docMk/>
            <pc:sldMk cId="2930469859" sldId="2733"/>
            <ac:spMk id="1524" creationId="{D0B915F8-480A-BF5E-9C19-070F9F5CCA68}"/>
          </ac:spMkLst>
        </pc:spChg>
        <pc:spChg chg="mod">
          <ac:chgData name="Leonardo Chiariglione" userId="03ff1134-c2b7-4932-850d-6529216fed29" providerId="ADAL" clId="{D7873F0C-D576-4A3E-A8AB-59E34049AF63}" dt="2024-03-02T13:49:17.940" v="43" actId="1036"/>
          <ac:spMkLst>
            <pc:docMk/>
            <pc:sldMk cId="2930469859" sldId="2733"/>
            <ac:spMk id="1525" creationId="{1786F75E-DC33-B27B-3D3C-0FCC000C5FF0}"/>
          </ac:spMkLst>
        </pc:spChg>
        <pc:spChg chg="mod">
          <ac:chgData name="Leonardo Chiariglione" userId="03ff1134-c2b7-4932-850d-6529216fed29" providerId="ADAL" clId="{D7873F0C-D576-4A3E-A8AB-59E34049AF63}" dt="2024-03-02T13:49:17.940" v="43" actId="1036"/>
          <ac:spMkLst>
            <pc:docMk/>
            <pc:sldMk cId="2930469859" sldId="2733"/>
            <ac:spMk id="1527" creationId="{CF4681F6-0825-43D0-0144-57F643FFFF85}"/>
          </ac:spMkLst>
        </pc:spChg>
        <pc:spChg chg="mod">
          <ac:chgData name="Leonardo Chiariglione" userId="03ff1134-c2b7-4932-850d-6529216fed29" providerId="ADAL" clId="{D7873F0C-D576-4A3E-A8AB-59E34049AF63}" dt="2024-03-02T13:49:17.940" v="43" actId="1036"/>
          <ac:spMkLst>
            <pc:docMk/>
            <pc:sldMk cId="2930469859" sldId="2733"/>
            <ac:spMk id="1528" creationId="{8EF2674C-9839-1F23-7F64-43436A0A2BDB}"/>
          </ac:spMkLst>
        </pc:spChg>
        <pc:spChg chg="mod">
          <ac:chgData name="Leonardo Chiariglione" userId="03ff1134-c2b7-4932-850d-6529216fed29" providerId="ADAL" clId="{D7873F0C-D576-4A3E-A8AB-59E34049AF63}" dt="2024-03-02T13:49:17.940" v="43" actId="1036"/>
          <ac:spMkLst>
            <pc:docMk/>
            <pc:sldMk cId="2930469859" sldId="2733"/>
            <ac:spMk id="1529" creationId="{15BB3921-2FE7-06A2-5094-FBEA2E5E690B}"/>
          </ac:spMkLst>
        </pc:spChg>
        <pc:spChg chg="mod">
          <ac:chgData name="Leonardo Chiariglione" userId="03ff1134-c2b7-4932-850d-6529216fed29" providerId="ADAL" clId="{D7873F0C-D576-4A3E-A8AB-59E34049AF63}" dt="2024-03-02T13:49:17.940" v="43" actId="1036"/>
          <ac:spMkLst>
            <pc:docMk/>
            <pc:sldMk cId="2930469859" sldId="2733"/>
            <ac:spMk id="1533" creationId="{7B57EDA9-0A69-D3A1-C093-3C97CD9A5DD7}"/>
          </ac:spMkLst>
        </pc:spChg>
        <pc:spChg chg="mod">
          <ac:chgData name="Leonardo Chiariglione" userId="03ff1134-c2b7-4932-850d-6529216fed29" providerId="ADAL" clId="{D7873F0C-D576-4A3E-A8AB-59E34049AF63}" dt="2024-03-02T13:49:17.940" v="43" actId="1036"/>
          <ac:spMkLst>
            <pc:docMk/>
            <pc:sldMk cId="2930469859" sldId="2733"/>
            <ac:spMk id="1534" creationId="{0192A0EE-F80D-4988-C313-E63FA39244FA}"/>
          </ac:spMkLst>
        </pc:spChg>
        <pc:spChg chg="mod">
          <ac:chgData name="Leonardo Chiariglione" userId="03ff1134-c2b7-4932-850d-6529216fed29" providerId="ADAL" clId="{D7873F0C-D576-4A3E-A8AB-59E34049AF63}" dt="2024-03-02T13:49:17.940" v="43" actId="1036"/>
          <ac:spMkLst>
            <pc:docMk/>
            <pc:sldMk cId="2930469859" sldId="2733"/>
            <ac:spMk id="1537" creationId="{CA31D2E5-BFFC-2365-0FEF-1F33FAC6DF0E}"/>
          </ac:spMkLst>
        </pc:spChg>
        <pc:spChg chg="mod">
          <ac:chgData name="Leonardo Chiariglione" userId="03ff1134-c2b7-4932-850d-6529216fed29" providerId="ADAL" clId="{D7873F0C-D576-4A3E-A8AB-59E34049AF63}" dt="2024-03-02T13:49:17.940" v="43" actId="1036"/>
          <ac:spMkLst>
            <pc:docMk/>
            <pc:sldMk cId="2930469859" sldId="2733"/>
            <ac:spMk id="1538" creationId="{30DE85D9-4553-B3E6-87B4-D4B8376470A4}"/>
          </ac:spMkLst>
        </pc:spChg>
        <pc:spChg chg="mod">
          <ac:chgData name="Leonardo Chiariglione" userId="03ff1134-c2b7-4932-850d-6529216fed29" providerId="ADAL" clId="{D7873F0C-D576-4A3E-A8AB-59E34049AF63}" dt="2024-03-02T13:49:17.940" v="43" actId="1036"/>
          <ac:spMkLst>
            <pc:docMk/>
            <pc:sldMk cId="2930469859" sldId="2733"/>
            <ac:spMk id="1539" creationId="{77E2544B-436B-30B3-1A95-727552FDE63D}"/>
          </ac:spMkLst>
        </pc:spChg>
        <pc:spChg chg="mod">
          <ac:chgData name="Leonardo Chiariglione" userId="03ff1134-c2b7-4932-850d-6529216fed29" providerId="ADAL" clId="{D7873F0C-D576-4A3E-A8AB-59E34049AF63}" dt="2024-03-02T13:49:17.940" v="43" actId="1036"/>
          <ac:spMkLst>
            <pc:docMk/>
            <pc:sldMk cId="2930469859" sldId="2733"/>
            <ac:spMk id="1541" creationId="{9F44AE35-A1DF-FE15-0C1B-F520231331D2}"/>
          </ac:spMkLst>
        </pc:spChg>
        <pc:spChg chg="mod">
          <ac:chgData name="Leonardo Chiariglione" userId="03ff1134-c2b7-4932-850d-6529216fed29" providerId="ADAL" clId="{D7873F0C-D576-4A3E-A8AB-59E34049AF63}" dt="2024-03-02T13:49:17.940" v="43" actId="1036"/>
          <ac:spMkLst>
            <pc:docMk/>
            <pc:sldMk cId="2930469859" sldId="2733"/>
            <ac:spMk id="1543" creationId="{D05C8601-D47B-E941-A4FB-E43D60BB1B52}"/>
          </ac:spMkLst>
        </pc:spChg>
        <pc:spChg chg="mod">
          <ac:chgData name="Leonardo Chiariglione" userId="03ff1134-c2b7-4932-850d-6529216fed29" providerId="ADAL" clId="{D7873F0C-D576-4A3E-A8AB-59E34049AF63}" dt="2024-03-02T13:49:17.940" v="43" actId="1036"/>
          <ac:spMkLst>
            <pc:docMk/>
            <pc:sldMk cId="2930469859" sldId="2733"/>
            <ac:spMk id="1544" creationId="{75975346-493F-9C82-977A-09D0B4E11E25}"/>
          </ac:spMkLst>
        </pc:spChg>
        <pc:spChg chg="mod">
          <ac:chgData name="Leonardo Chiariglione" userId="03ff1134-c2b7-4932-850d-6529216fed29" providerId="ADAL" clId="{D7873F0C-D576-4A3E-A8AB-59E34049AF63}" dt="2024-03-02T13:49:17.940" v="43" actId="1036"/>
          <ac:spMkLst>
            <pc:docMk/>
            <pc:sldMk cId="2930469859" sldId="2733"/>
            <ac:spMk id="1545" creationId="{52338219-D2FF-94A2-85AF-37714CB0B384}"/>
          </ac:spMkLst>
        </pc:spChg>
        <pc:cxnChg chg="mod">
          <ac:chgData name="Leonardo Chiariglione" userId="03ff1134-c2b7-4932-850d-6529216fed29" providerId="ADAL" clId="{D7873F0C-D576-4A3E-A8AB-59E34049AF63}" dt="2024-03-02T13:49:17.940" v="43" actId="1036"/>
          <ac:cxnSpMkLst>
            <pc:docMk/>
            <pc:sldMk cId="2930469859" sldId="2733"/>
            <ac:cxnSpMk id="2" creationId="{0935C325-57DB-5FCD-AC91-60BE8D81F9E3}"/>
          </ac:cxnSpMkLst>
        </pc:cxnChg>
        <pc:cxnChg chg="mod">
          <ac:chgData name="Leonardo Chiariglione" userId="03ff1134-c2b7-4932-850d-6529216fed29" providerId="ADAL" clId="{D7873F0C-D576-4A3E-A8AB-59E34049AF63}" dt="2024-03-02T13:49:17.940" v="43" actId="1036"/>
          <ac:cxnSpMkLst>
            <pc:docMk/>
            <pc:sldMk cId="2930469859" sldId="2733"/>
            <ac:cxnSpMk id="3" creationId="{E69DE9E7-8655-A79A-6A86-8F56DD7AD2AC}"/>
          </ac:cxnSpMkLst>
        </pc:cxnChg>
        <pc:cxnChg chg="mod">
          <ac:chgData name="Leonardo Chiariglione" userId="03ff1134-c2b7-4932-850d-6529216fed29" providerId="ADAL" clId="{D7873F0C-D576-4A3E-A8AB-59E34049AF63}" dt="2024-03-02T13:49:17.940" v="43" actId="1036"/>
          <ac:cxnSpMkLst>
            <pc:docMk/>
            <pc:sldMk cId="2930469859" sldId="2733"/>
            <ac:cxnSpMk id="4" creationId="{F8C808B8-32C8-680B-28FE-7ABCDF61C6F0}"/>
          </ac:cxnSpMkLst>
        </pc:cxnChg>
        <pc:cxnChg chg="mod">
          <ac:chgData name="Leonardo Chiariglione" userId="03ff1134-c2b7-4932-850d-6529216fed29" providerId="ADAL" clId="{D7873F0C-D576-4A3E-A8AB-59E34049AF63}" dt="2024-03-02T13:49:17.940" v="43" actId="1036"/>
          <ac:cxnSpMkLst>
            <pc:docMk/>
            <pc:sldMk cId="2930469859" sldId="2733"/>
            <ac:cxnSpMk id="5" creationId="{9444B687-9DB8-D8AC-06C0-F19D8D56D379}"/>
          </ac:cxnSpMkLst>
        </pc:cxnChg>
        <pc:cxnChg chg="mod">
          <ac:chgData name="Leonardo Chiariglione" userId="03ff1134-c2b7-4932-850d-6529216fed29" providerId="ADAL" clId="{D7873F0C-D576-4A3E-A8AB-59E34049AF63}" dt="2024-03-02T13:49:17.940" v="43" actId="1036"/>
          <ac:cxnSpMkLst>
            <pc:docMk/>
            <pc:sldMk cId="2930469859" sldId="2733"/>
            <ac:cxnSpMk id="8" creationId="{396462FC-26DD-0EFF-7781-1E1B6351F837}"/>
          </ac:cxnSpMkLst>
        </pc:cxnChg>
        <pc:cxnChg chg="mod">
          <ac:chgData name="Leonardo Chiariglione" userId="03ff1134-c2b7-4932-850d-6529216fed29" providerId="ADAL" clId="{D7873F0C-D576-4A3E-A8AB-59E34049AF63}" dt="2024-03-02T13:49:17.940" v="43" actId="1036"/>
          <ac:cxnSpMkLst>
            <pc:docMk/>
            <pc:sldMk cId="2930469859" sldId="2733"/>
            <ac:cxnSpMk id="11" creationId="{9CFE0672-59DE-4676-643D-7A1D25C6C96C}"/>
          </ac:cxnSpMkLst>
        </pc:cxnChg>
        <pc:cxnChg chg="mod">
          <ac:chgData name="Leonardo Chiariglione" userId="03ff1134-c2b7-4932-850d-6529216fed29" providerId="ADAL" clId="{D7873F0C-D576-4A3E-A8AB-59E34049AF63}" dt="2024-03-02T13:49:17.940" v="43" actId="1036"/>
          <ac:cxnSpMkLst>
            <pc:docMk/>
            <pc:sldMk cId="2930469859" sldId="2733"/>
            <ac:cxnSpMk id="14" creationId="{65946064-01E5-8DAE-8861-AAD7C323914C}"/>
          </ac:cxnSpMkLst>
        </pc:cxnChg>
        <pc:cxnChg chg="mod">
          <ac:chgData name="Leonardo Chiariglione" userId="03ff1134-c2b7-4932-850d-6529216fed29" providerId="ADAL" clId="{D7873F0C-D576-4A3E-A8AB-59E34049AF63}" dt="2024-03-02T13:49:17.940" v="43" actId="1036"/>
          <ac:cxnSpMkLst>
            <pc:docMk/>
            <pc:sldMk cId="2930469859" sldId="2733"/>
            <ac:cxnSpMk id="18" creationId="{EE0C31A8-043F-28C6-C155-96DFDD2BB9F6}"/>
          </ac:cxnSpMkLst>
        </pc:cxnChg>
        <pc:cxnChg chg="mod">
          <ac:chgData name="Leonardo Chiariglione" userId="03ff1134-c2b7-4932-850d-6529216fed29" providerId="ADAL" clId="{D7873F0C-D576-4A3E-A8AB-59E34049AF63}" dt="2024-03-02T13:49:17.940" v="43" actId="1036"/>
          <ac:cxnSpMkLst>
            <pc:docMk/>
            <pc:sldMk cId="2930469859" sldId="2733"/>
            <ac:cxnSpMk id="19" creationId="{61FCE136-4CC5-D643-0E83-10399662EFD6}"/>
          </ac:cxnSpMkLst>
        </pc:cxnChg>
        <pc:cxnChg chg="mod">
          <ac:chgData name="Leonardo Chiariglione" userId="03ff1134-c2b7-4932-850d-6529216fed29" providerId="ADAL" clId="{D7873F0C-D576-4A3E-A8AB-59E34049AF63}" dt="2024-03-02T13:49:17.940" v="43" actId="1036"/>
          <ac:cxnSpMkLst>
            <pc:docMk/>
            <pc:sldMk cId="2930469859" sldId="2733"/>
            <ac:cxnSpMk id="22" creationId="{787C31E7-29BD-87D7-B0A2-9807E3FA0A75}"/>
          </ac:cxnSpMkLst>
        </pc:cxnChg>
        <pc:cxnChg chg="mod">
          <ac:chgData name="Leonardo Chiariglione" userId="03ff1134-c2b7-4932-850d-6529216fed29" providerId="ADAL" clId="{D7873F0C-D576-4A3E-A8AB-59E34049AF63}" dt="2024-03-02T13:49:17.940" v="43" actId="1036"/>
          <ac:cxnSpMkLst>
            <pc:docMk/>
            <pc:sldMk cId="2930469859" sldId="2733"/>
            <ac:cxnSpMk id="24" creationId="{5BE92A25-298D-84A1-81A9-4635365CFEAB}"/>
          </ac:cxnSpMkLst>
        </pc:cxnChg>
        <pc:cxnChg chg="mod">
          <ac:chgData name="Leonardo Chiariglione" userId="03ff1134-c2b7-4932-850d-6529216fed29" providerId="ADAL" clId="{D7873F0C-D576-4A3E-A8AB-59E34049AF63}" dt="2024-03-02T13:49:17.940" v="43" actId="1036"/>
          <ac:cxnSpMkLst>
            <pc:docMk/>
            <pc:sldMk cId="2930469859" sldId="2733"/>
            <ac:cxnSpMk id="27" creationId="{E3681160-5993-A31D-C7AC-3A0A1F14AC8A}"/>
          </ac:cxnSpMkLst>
        </pc:cxnChg>
      </pc:sldChg>
      <pc:sldChg chg="addSp delSp modSp add del mod modClrScheme chgLayout">
        <pc:chgData name="Leonardo Chiariglione" userId="03ff1134-c2b7-4932-850d-6529216fed29" providerId="ADAL" clId="{D7873F0C-D576-4A3E-A8AB-59E34049AF63}" dt="2024-03-03T15:06:36.347" v="834" actId="47"/>
        <pc:sldMkLst>
          <pc:docMk/>
          <pc:sldMk cId="0" sldId="2734"/>
        </pc:sldMkLst>
        <pc:spChg chg="add mod ord">
          <ac:chgData name="Leonardo Chiariglione" userId="03ff1134-c2b7-4932-850d-6529216fed29" providerId="ADAL" clId="{D7873F0C-D576-4A3E-A8AB-59E34049AF63}" dt="2024-03-02T13:51:40.580" v="172" actId="20577"/>
          <ac:spMkLst>
            <pc:docMk/>
            <pc:sldMk cId="0" sldId="2734"/>
            <ac:spMk id="8" creationId="{CABE22B4-52DB-1377-903B-B16BD469797E}"/>
          </ac:spMkLst>
        </pc:spChg>
        <pc:spChg chg="mod topLvl">
          <ac:chgData name="Leonardo Chiariglione" userId="03ff1134-c2b7-4932-850d-6529216fed29" providerId="ADAL" clId="{D7873F0C-D576-4A3E-A8AB-59E34049AF63}" dt="2024-03-02T13:52:37.166" v="175" actId="14100"/>
          <ac:spMkLst>
            <pc:docMk/>
            <pc:sldMk cId="0" sldId="2734"/>
            <ac:spMk id="1564"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565"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66"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68"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69"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70"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571"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572"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573"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574"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575"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579"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82"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83"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584"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585"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88"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90"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91"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93"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94"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97"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598"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600"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601"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602"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603"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604"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605"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606" creationId="{00000000-0000-0000-0000-000000000000}"/>
          </ac:spMkLst>
        </pc:spChg>
        <pc:spChg chg="mod topLvl">
          <ac:chgData name="Leonardo Chiariglione" userId="03ff1134-c2b7-4932-850d-6529216fed29" providerId="ADAL" clId="{D7873F0C-D576-4A3E-A8AB-59E34049AF63}" dt="2024-03-02T13:52:09.528" v="173" actId="165"/>
          <ac:spMkLst>
            <pc:docMk/>
            <pc:sldMk cId="0" sldId="2734"/>
            <ac:spMk id="1607" creationId="{00000000-0000-0000-0000-000000000000}"/>
          </ac:spMkLst>
        </pc:spChg>
        <pc:spChg chg="mod topLvl">
          <ac:chgData name="Leonardo Chiariglione" userId="03ff1134-c2b7-4932-850d-6529216fed29" providerId="ADAL" clId="{D7873F0C-D576-4A3E-A8AB-59E34049AF63}" dt="2024-03-02T13:52:37.166" v="175" actId="14100"/>
          <ac:spMkLst>
            <pc:docMk/>
            <pc:sldMk cId="0" sldId="2734"/>
            <ac:spMk id="1609" creationId="{00000000-0000-0000-0000-000000000000}"/>
          </ac:spMkLst>
        </pc:spChg>
        <pc:grpChg chg="add del mod">
          <ac:chgData name="Leonardo Chiariglione" userId="03ff1134-c2b7-4932-850d-6529216fed29" providerId="ADAL" clId="{D7873F0C-D576-4A3E-A8AB-59E34049AF63}" dt="2024-03-02T13:52:09.528" v="173" actId="165"/>
          <ac:grpSpMkLst>
            <pc:docMk/>
            <pc:sldMk cId="0" sldId="2734"/>
            <ac:grpSpMk id="14" creationId="{8756FE8D-47B5-E10E-1EB8-45FF33E39D3B}"/>
          </ac:grpSpMkLst>
        </pc:grpChg>
        <pc:cxnChg chg="mod topLvl">
          <ac:chgData name="Leonardo Chiariglione" userId="03ff1134-c2b7-4932-850d-6529216fed29" providerId="ADAL" clId="{D7873F0C-D576-4A3E-A8AB-59E34049AF63}" dt="2024-03-02T13:52:37.166" v="175" actId="14100"/>
          <ac:cxnSpMkLst>
            <pc:docMk/>
            <pc:sldMk cId="0" sldId="2734"/>
            <ac:cxnSpMk id="2" creationId="{BE2D7DBA-3E45-9E5C-2D56-2BF486AB0E8D}"/>
          </ac:cxnSpMkLst>
        </pc:cxnChg>
        <pc:cxnChg chg="mod topLvl">
          <ac:chgData name="Leonardo Chiariglione" userId="03ff1134-c2b7-4932-850d-6529216fed29" providerId="ADAL" clId="{D7873F0C-D576-4A3E-A8AB-59E34049AF63}" dt="2024-03-02T13:52:37.166" v="175" actId="14100"/>
          <ac:cxnSpMkLst>
            <pc:docMk/>
            <pc:sldMk cId="0" sldId="2734"/>
            <ac:cxnSpMk id="3" creationId="{99F698D9-E572-6B90-18BE-1B1F73885503}"/>
          </ac:cxnSpMkLst>
        </pc:cxnChg>
        <pc:cxnChg chg="mod topLvl">
          <ac:chgData name="Leonardo Chiariglione" userId="03ff1134-c2b7-4932-850d-6529216fed29" providerId="ADAL" clId="{D7873F0C-D576-4A3E-A8AB-59E34049AF63}" dt="2024-03-02T13:52:37.166" v="175" actId="14100"/>
          <ac:cxnSpMkLst>
            <pc:docMk/>
            <pc:sldMk cId="0" sldId="2734"/>
            <ac:cxnSpMk id="4" creationId="{B538FBCD-7BDF-0012-3494-3B6846C0C383}"/>
          </ac:cxnSpMkLst>
        </pc:cxnChg>
        <pc:cxnChg chg="mod topLvl">
          <ac:chgData name="Leonardo Chiariglione" userId="03ff1134-c2b7-4932-850d-6529216fed29" providerId="ADAL" clId="{D7873F0C-D576-4A3E-A8AB-59E34049AF63}" dt="2024-03-02T13:52:37.166" v="175" actId="14100"/>
          <ac:cxnSpMkLst>
            <pc:docMk/>
            <pc:sldMk cId="0" sldId="2734"/>
            <ac:cxnSpMk id="5" creationId="{9CC05982-455A-8E32-CB36-E5DB9AE0EF9A}"/>
          </ac:cxnSpMkLst>
        </pc:cxnChg>
        <pc:cxnChg chg="mod topLvl">
          <ac:chgData name="Leonardo Chiariglione" userId="03ff1134-c2b7-4932-850d-6529216fed29" providerId="ADAL" clId="{D7873F0C-D576-4A3E-A8AB-59E34049AF63}" dt="2024-03-02T13:52:37.166" v="175" actId="14100"/>
          <ac:cxnSpMkLst>
            <pc:docMk/>
            <pc:sldMk cId="0" sldId="2734"/>
            <ac:cxnSpMk id="6" creationId="{608C7510-F788-0D30-B7AB-E9651F9F77DA}"/>
          </ac:cxnSpMkLst>
        </pc:cxnChg>
        <pc:cxnChg chg="mod topLvl">
          <ac:chgData name="Leonardo Chiariglione" userId="03ff1134-c2b7-4932-850d-6529216fed29" providerId="ADAL" clId="{D7873F0C-D576-4A3E-A8AB-59E34049AF63}" dt="2024-03-02T13:52:37.166" v="175" actId="14100"/>
          <ac:cxnSpMkLst>
            <pc:docMk/>
            <pc:sldMk cId="0" sldId="2734"/>
            <ac:cxnSpMk id="7" creationId="{F9977AF3-ED49-2887-E0DF-F816E4A2BC6E}"/>
          </ac:cxnSpMkLst>
        </pc:cxnChg>
        <pc:cxnChg chg="mod topLvl">
          <ac:chgData name="Leonardo Chiariglione" userId="03ff1134-c2b7-4932-850d-6529216fed29" providerId="ADAL" clId="{D7873F0C-D576-4A3E-A8AB-59E34049AF63}" dt="2024-03-02T13:52:37.166" v="175" actId="14100"/>
          <ac:cxnSpMkLst>
            <pc:docMk/>
            <pc:sldMk cId="0" sldId="2734"/>
            <ac:cxnSpMk id="9" creationId="{A58899E5-6EC3-E126-A464-E6D00D16A5D2}"/>
          </ac:cxnSpMkLst>
        </pc:cxnChg>
        <pc:cxnChg chg="mod topLvl">
          <ac:chgData name="Leonardo Chiariglione" userId="03ff1134-c2b7-4932-850d-6529216fed29" providerId="ADAL" clId="{D7873F0C-D576-4A3E-A8AB-59E34049AF63}" dt="2024-03-02T13:52:37.166" v="175" actId="14100"/>
          <ac:cxnSpMkLst>
            <pc:docMk/>
            <pc:sldMk cId="0" sldId="2734"/>
            <ac:cxnSpMk id="10" creationId="{FDB714DF-D3E1-6220-A68E-7E9A172C8A24}"/>
          </ac:cxnSpMkLst>
        </pc:cxnChg>
        <pc:cxnChg chg="mod topLvl">
          <ac:chgData name="Leonardo Chiariglione" userId="03ff1134-c2b7-4932-850d-6529216fed29" providerId="ADAL" clId="{D7873F0C-D576-4A3E-A8AB-59E34049AF63}" dt="2024-03-02T13:52:37.166" v="175" actId="14100"/>
          <ac:cxnSpMkLst>
            <pc:docMk/>
            <pc:sldMk cId="0" sldId="2734"/>
            <ac:cxnSpMk id="11" creationId="{214B7546-04A0-EA45-26A1-51771A8EB627}"/>
          </ac:cxnSpMkLst>
        </pc:cxnChg>
        <pc:cxnChg chg="mod topLvl">
          <ac:chgData name="Leonardo Chiariglione" userId="03ff1134-c2b7-4932-850d-6529216fed29" providerId="ADAL" clId="{D7873F0C-D576-4A3E-A8AB-59E34049AF63}" dt="2024-03-02T13:52:37.166" v="175" actId="14100"/>
          <ac:cxnSpMkLst>
            <pc:docMk/>
            <pc:sldMk cId="0" sldId="2734"/>
            <ac:cxnSpMk id="12" creationId="{8C79AC7E-6F61-5EC6-32F8-77546E388319}"/>
          </ac:cxnSpMkLst>
        </pc:cxnChg>
        <pc:cxnChg chg="mod topLvl">
          <ac:chgData name="Leonardo Chiariglione" userId="03ff1134-c2b7-4932-850d-6529216fed29" providerId="ADAL" clId="{D7873F0C-D576-4A3E-A8AB-59E34049AF63}" dt="2024-03-02T13:52:37.166" v="175" actId="14100"/>
          <ac:cxnSpMkLst>
            <pc:docMk/>
            <pc:sldMk cId="0" sldId="2734"/>
            <ac:cxnSpMk id="13" creationId="{69450A34-232A-5F0D-4573-257479C5B12D}"/>
          </ac:cxnSpMkLst>
        </pc:cxnChg>
        <pc:cxnChg chg="mod topLvl">
          <ac:chgData name="Leonardo Chiariglione" userId="03ff1134-c2b7-4932-850d-6529216fed29" providerId="ADAL" clId="{D7873F0C-D576-4A3E-A8AB-59E34049AF63}" dt="2024-03-02T13:52:37.166" v="175" actId="14100"/>
          <ac:cxnSpMkLst>
            <pc:docMk/>
            <pc:sldMk cId="0" sldId="2734"/>
            <ac:cxnSpMk id="15" creationId="{D44801A7-0D2E-D819-B3D3-5193EAF72C1A}"/>
          </ac:cxnSpMkLst>
        </pc:cxnChg>
        <pc:cxnChg chg="mod topLvl">
          <ac:chgData name="Leonardo Chiariglione" userId="03ff1134-c2b7-4932-850d-6529216fed29" providerId="ADAL" clId="{D7873F0C-D576-4A3E-A8AB-59E34049AF63}" dt="2024-03-02T13:52:37.166" v="175" actId="14100"/>
          <ac:cxnSpMkLst>
            <pc:docMk/>
            <pc:sldMk cId="0" sldId="2734"/>
            <ac:cxnSpMk id="16" creationId="{2105F160-581E-28E5-4DE6-3ECB489C620C}"/>
          </ac:cxnSpMkLst>
        </pc:cxnChg>
        <pc:cxnChg chg="mod topLvl">
          <ac:chgData name="Leonardo Chiariglione" userId="03ff1134-c2b7-4932-850d-6529216fed29" providerId="ADAL" clId="{D7873F0C-D576-4A3E-A8AB-59E34049AF63}" dt="2024-03-02T13:52:37.166" v="175" actId="14100"/>
          <ac:cxnSpMkLst>
            <pc:docMk/>
            <pc:sldMk cId="0" sldId="2734"/>
            <ac:cxnSpMk id="17" creationId="{33348789-4970-7130-B15C-A98CC7F4DDFD}"/>
          </ac:cxnSpMkLst>
        </pc:cxnChg>
        <pc:cxnChg chg="mod topLvl">
          <ac:chgData name="Leonardo Chiariglione" userId="03ff1134-c2b7-4932-850d-6529216fed29" providerId="ADAL" clId="{D7873F0C-D576-4A3E-A8AB-59E34049AF63}" dt="2024-03-02T13:52:37.166" v="175" actId="14100"/>
          <ac:cxnSpMkLst>
            <pc:docMk/>
            <pc:sldMk cId="0" sldId="2734"/>
            <ac:cxnSpMk id="18" creationId="{0FCE7098-C553-3C2A-49B1-B5C8DE092875}"/>
          </ac:cxnSpMkLst>
        </pc:cxnChg>
        <pc:cxnChg chg="mod topLvl">
          <ac:chgData name="Leonardo Chiariglione" userId="03ff1134-c2b7-4932-850d-6529216fed29" providerId="ADAL" clId="{D7873F0C-D576-4A3E-A8AB-59E34049AF63}" dt="2024-03-02T13:52:37.166" v="175" actId="14100"/>
          <ac:cxnSpMkLst>
            <pc:docMk/>
            <pc:sldMk cId="0" sldId="2734"/>
            <ac:cxnSpMk id="19" creationId="{B3C0D5CA-CBAB-536A-BEBA-63F5FB07B228}"/>
          </ac:cxnSpMkLst>
        </pc:cxnChg>
        <pc:cxnChg chg="mod topLvl">
          <ac:chgData name="Leonardo Chiariglione" userId="03ff1134-c2b7-4932-850d-6529216fed29" providerId="ADAL" clId="{D7873F0C-D576-4A3E-A8AB-59E34049AF63}" dt="2024-03-02T13:52:37.166" v="175" actId="14100"/>
          <ac:cxnSpMkLst>
            <pc:docMk/>
            <pc:sldMk cId="0" sldId="2734"/>
            <ac:cxnSpMk id="20" creationId="{D3CAD72F-DFC4-896A-4441-2B7460A7DF3E}"/>
          </ac:cxnSpMkLst>
        </pc:cxnChg>
        <pc:cxnChg chg="mod topLvl">
          <ac:chgData name="Leonardo Chiariglione" userId="03ff1134-c2b7-4932-850d-6529216fed29" providerId="ADAL" clId="{D7873F0C-D576-4A3E-A8AB-59E34049AF63}" dt="2024-03-02T13:52:37.166" v="175" actId="14100"/>
          <ac:cxnSpMkLst>
            <pc:docMk/>
            <pc:sldMk cId="0" sldId="2734"/>
            <ac:cxnSpMk id="21" creationId="{2E8F5779-16C4-0908-72FB-420A3A542FBF}"/>
          </ac:cxnSpMkLst>
        </pc:cxnChg>
        <pc:cxnChg chg="mod topLvl">
          <ac:chgData name="Leonardo Chiariglione" userId="03ff1134-c2b7-4932-850d-6529216fed29" providerId="ADAL" clId="{D7873F0C-D576-4A3E-A8AB-59E34049AF63}" dt="2024-03-02T13:52:37.166" v="175" actId="14100"/>
          <ac:cxnSpMkLst>
            <pc:docMk/>
            <pc:sldMk cId="0" sldId="2734"/>
            <ac:cxnSpMk id="27" creationId="{61F20A26-6FE5-F58F-2FFC-3B523F7BB01E}"/>
          </ac:cxnSpMkLst>
        </pc:cxnChg>
      </pc:sldChg>
      <pc:sldChg chg="addSp delSp modSp new del mod ord">
        <pc:chgData name="Leonardo Chiariglione" userId="03ff1134-c2b7-4932-850d-6529216fed29" providerId="ADAL" clId="{D7873F0C-D576-4A3E-A8AB-59E34049AF63}" dt="2024-03-03T15:11:35.923" v="856" actId="47"/>
        <pc:sldMkLst>
          <pc:docMk/>
          <pc:sldMk cId="780071502" sldId="2735"/>
        </pc:sldMkLst>
        <pc:spChg chg="mod">
          <ac:chgData name="Leonardo Chiariglione" userId="03ff1134-c2b7-4932-850d-6529216fed29" providerId="ADAL" clId="{D7873F0C-D576-4A3E-A8AB-59E34049AF63}" dt="2024-03-02T13:53:56.650" v="224" actId="20577"/>
          <ac:spMkLst>
            <pc:docMk/>
            <pc:sldMk cId="780071502" sldId="2735"/>
            <ac:spMk id="2" creationId="{7676A66B-9F47-5017-F8BD-E7042EB16174}"/>
          </ac:spMkLst>
        </pc:spChg>
        <pc:spChg chg="del">
          <ac:chgData name="Leonardo Chiariglione" userId="03ff1134-c2b7-4932-850d-6529216fed29" providerId="ADAL" clId="{D7873F0C-D576-4A3E-A8AB-59E34049AF63}" dt="2024-03-02T13:54:35.687" v="225" actId="478"/>
          <ac:spMkLst>
            <pc:docMk/>
            <pc:sldMk cId="780071502" sldId="2735"/>
            <ac:spMk id="4" creationId="{C7E9B74A-DDEA-955E-4299-3D584EBC9817}"/>
          </ac:spMkLst>
        </pc:spChg>
        <pc:spChg chg="add del mod">
          <ac:chgData name="Leonardo Chiariglione" userId="03ff1134-c2b7-4932-850d-6529216fed29" providerId="ADAL" clId="{D7873F0C-D576-4A3E-A8AB-59E34049AF63}" dt="2024-03-02T13:54:35.687" v="225" actId="478"/>
          <ac:spMkLst>
            <pc:docMk/>
            <pc:sldMk cId="780071502" sldId="2735"/>
            <ac:spMk id="5" creationId="{E5B4D3B2-2EEF-1820-9F31-DE47D53C44C0}"/>
          </ac:spMkLst>
        </pc:spChg>
        <pc:spChg chg="add del mod">
          <ac:chgData name="Leonardo Chiariglione" userId="03ff1134-c2b7-4932-850d-6529216fed29" providerId="ADAL" clId="{D7873F0C-D576-4A3E-A8AB-59E34049AF63}" dt="2024-03-02T13:54:35.687" v="225" actId="478"/>
          <ac:spMkLst>
            <pc:docMk/>
            <pc:sldMk cId="780071502" sldId="2735"/>
            <ac:spMk id="6" creationId="{992D9E3B-F308-4FDA-7ED5-9666C0B75BB8}"/>
          </ac:spMkLst>
        </pc:spChg>
        <pc:spChg chg="add del mod">
          <ac:chgData name="Leonardo Chiariglione" userId="03ff1134-c2b7-4932-850d-6529216fed29" providerId="ADAL" clId="{D7873F0C-D576-4A3E-A8AB-59E34049AF63}" dt="2024-03-02T13:54:35.687" v="225" actId="478"/>
          <ac:spMkLst>
            <pc:docMk/>
            <pc:sldMk cId="780071502" sldId="2735"/>
            <ac:spMk id="7" creationId="{C34D5EA6-2FEE-27D9-E234-0F97D1C5928B}"/>
          </ac:spMkLst>
        </pc:spChg>
        <pc:spChg chg="add del mod">
          <ac:chgData name="Leonardo Chiariglione" userId="03ff1134-c2b7-4932-850d-6529216fed29" providerId="ADAL" clId="{D7873F0C-D576-4A3E-A8AB-59E34049AF63}" dt="2024-03-02T13:54:35.687" v="225" actId="478"/>
          <ac:spMkLst>
            <pc:docMk/>
            <pc:sldMk cId="780071502" sldId="2735"/>
            <ac:spMk id="8" creationId="{3A35B1C9-E654-D23F-2AE6-C079C23EC9BA}"/>
          </ac:spMkLst>
        </pc:spChg>
        <pc:spChg chg="add del mod">
          <ac:chgData name="Leonardo Chiariglione" userId="03ff1134-c2b7-4932-850d-6529216fed29" providerId="ADAL" clId="{D7873F0C-D576-4A3E-A8AB-59E34049AF63}" dt="2024-03-02T13:54:35.687" v="225" actId="478"/>
          <ac:spMkLst>
            <pc:docMk/>
            <pc:sldMk cId="780071502" sldId="2735"/>
            <ac:spMk id="9" creationId="{71F0DD70-F2A1-B3F4-61EA-34574682E90B}"/>
          </ac:spMkLst>
        </pc:spChg>
        <pc:spChg chg="add del mod">
          <ac:chgData name="Leonardo Chiariglione" userId="03ff1134-c2b7-4932-850d-6529216fed29" providerId="ADAL" clId="{D7873F0C-D576-4A3E-A8AB-59E34049AF63}" dt="2024-03-02T13:54:35.687" v="225" actId="478"/>
          <ac:spMkLst>
            <pc:docMk/>
            <pc:sldMk cId="780071502" sldId="2735"/>
            <ac:spMk id="10" creationId="{3CE7101C-1553-AA1E-0B94-87A23718EDD5}"/>
          </ac:spMkLst>
        </pc:spChg>
        <pc:spChg chg="add del mod">
          <ac:chgData name="Leonardo Chiariglione" userId="03ff1134-c2b7-4932-850d-6529216fed29" providerId="ADAL" clId="{D7873F0C-D576-4A3E-A8AB-59E34049AF63}" dt="2024-03-02T13:54:35.687" v="225" actId="478"/>
          <ac:spMkLst>
            <pc:docMk/>
            <pc:sldMk cId="780071502" sldId="2735"/>
            <ac:spMk id="11" creationId="{143C5AD8-37FB-395E-4AF6-CD82C7A20C3E}"/>
          </ac:spMkLst>
        </pc:spChg>
        <pc:spChg chg="add del mod">
          <ac:chgData name="Leonardo Chiariglione" userId="03ff1134-c2b7-4932-850d-6529216fed29" providerId="ADAL" clId="{D7873F0C-D576-4A3E-A8AB-59E34049AF63}" dt="2024-03-02T13:54:35.687" v="225" actId="478"/>
          <ac:spMkLst>
            <pc:docMk/>
            <pc:sldMk cId="780071502" sldId="2735"/>
            <ac:spMk id="12" creationId="{3462F1A2-D3B4-A2DF-6D64-F17E3907A31F}"/>
          </ac:spMkLst>
        </pc:spChg>
        <pc:spChg chg="add del mod">
          <ac:chgData name="Leonardo Chiariglione" userId="03ff1134-c2b7-4932-850d-6529216fed29" providerId="ADAL" clId="{D7873F0C-D576-4A3E-A8AB-59E34049AF63}" dt="2024-03-02T13:54:35.687" v="225" actId="478"/>
          <ac:spMkLst>
            <pc:docMk/>
            <pc:sldMk cId="780071502" sldId="2735"/>
            <ac:spMk id="13" creationId="{FF77F831-5B3F-B600-6BAC-DFFB7DCD038B}"/>
          </ac:spMkLst>
        </pc:spChg>
        <pc:spChg chg="add del mod">
          <ac:chgData name="Leonardo Chiariglione" userId="03ff1134-c2b7-4932-850d-6529216fed29" providerId="ADAL" clId="{D7873F0C-D576-4A3E-A8AB-59E34049AF63}" dt="2024-03-02T13:54:35.687" v="225" actId="478"/>
          <ac:spMkLst>
            <pc:docMk/>
            <pc:sldMk cId="780071502" sldId="2735"/>
            <ac:spMk id="14" creationId="{9C569927-E7DD-EE90-2744-2ABACEF92E8A}"/>
          </ac:spMkLst>
        </pc:spChg>
        <pc:spChg chg="add del mod">
          <ac:chgData name="Leonardo Chiariglione" userId="03ff1134-c2b7-4932-850d-6529216fed29" providerId="ADAL" clId="{D7873F0C-D576-4A3E-A8AB-59E34049AF63}" dt="2024-03-02T13:54:35.687" v="225" actId="478"/>
          <ac:spMkLst>
            <pc:docMk/>
            <pc:sldMk cId="780071502" sldId="2735"/>
            <ac:spMk id="15" creationId="{BE16721E-13CA-C16F-978F-19C9A97BE1EB}"/>
          </ac:spMkLst>
        </pc:spChg>
        <pc:spChg chg="add del mod">
          <ac:chgData name="Leonardo Chiariglione" userId="03ff1134-c2b7-4932-850d-6529216fed29" providerId="ADAL" clId="{D7873F0C-D576-4A3E-A8AB-59E34049AF63}" dt="2024-03-02T13:54:35.687" v="225" actId="478"/>
          <ac:spMkLst>
            <pc:docMk/>
            <pc:sldMk cId="780071502" sldId="2735"/>
            <ac:spMk id="16" creationId="{6A56FE14-B164-71CC-4660-A877BA69E451}"/>
          </ac:spMkLst>
        </pc:spChg>
        <pc:spChg chg="add del mod">
          <ac:chgData name="Leonardo Chiariglione" userId="03ff1134-c2b7-4932-850d-6529216fed29" providerId="ADAL" clId="{D7873F0C-D576-4A3E-A8AB-59E34049AF63}" dt="2024-03-02T13:54:35.687" v="225" actId="478"/>
          <ac:spMkLst>
            <pc:docMk/>
            <pc:sldMk cId="780071502" sldId="2735"/>
            <ac:spMk id="17" creationId="{C29EDE80-3C39-3D4F-8286-A03C81D5D26D}"/>
          </ac:spMkLst>
        </pc:spChg>
        <pc:spChg chg="add del mod">
          <ac:chgData name="Leonardo Chiariglione" userId="03ff1134-c2b7-4932-850d-6529216fed29" providerId="ADAL" clId="{D7873F0C-D576-4A3E-A8AB-59E34049AF63}" dt="2024-03-02T13:54:35.687" v="225" actId="478"/>
          <ac:spMkLst>
            <pc:docMk/>
            <pc:sldMk cId="780071502" sldId="2735"/>
            <ac:spMk id="18" creationId="{19DBA778-7625-50F1-7AD8-62859F168889}"/>
          </ac:spMkLst>
        </pc:spChg>
        <pc:spChg chg="add del mod">
          <ac:chgData name="Leonardo Chiariglione" userId="03ff1134-c2b7-4932-850d-6529216fed29" providerId="ADAL" clId="{D7873F0C-D576-4A3E-A8AB-59E34049AF63}" dt="2024-03-02T13:54:35.687" v="225" actId="478"/>
          <ac:spMkLst>
            <pc:docMk/>
            <pc:sldMk cId="780071502" sldId="2735"/>
            <ac:spMk id="19" creationId="{6F32E40F-F81F-6990-0BFB-048216B88117}"/>
          </ac:spMkLst>
        </pc:spChg>
        <pc:spChg chg="add del mod">
          <ac:chgData name="Leonardo Chiariglione" userId="03ff1134-c2b7-4932-850d-6529216fed29" providerId="ADAL" clId="{D7873F0C-D576-4A3E-A8AB-59E34049AF63}" dt="2024-03-02T13:54:35.687" v="225" actId="478"/>
          <ac:spMkLst>
            <pc:docMk/>
            <pc:sldMk cId="780071502" sldId="2735"/>
            <ac:spMk id="20" creationId="{A98E9C86-7B0E-90D9-7B3F-3E186CBCC111}"/>
          </ac:spMkLst>
        </pc:spChg>
        <pc:spChg chg="add del mod">
          <ac:chgData name="Leonardo Chiariglione" userId="03ff1134-c2b7-4932-850d-6529216fed29" providerId="ADAL" clId="{D7873F0C-D576-4A3E-A8AB-59E34049AF63}" dt="2024-03-02T13:54:35.687" v="225" actId="478"/>
          <ac:spMkLst>
            <pc:docMk/>
            <pc:sldMk cId="780071502" sldId="2735"/>
            <ac:spMk id="21" creationId="{9509B7A8-B57C-4FD6-408F-1849137EDB10}"/>
          </ac:spMkLst>
        </pc:spChg>
        <pc:spChg chg="add del mod">
          <ac:chgData name="Leonardo Chiariglione" userId="03ff1134-c2b7-4932-850d-6529216fed29" providerId="ADAL" clId="{D7873F0C-D576-4A3E-A8AB-59E34049AF63}" dt="2024-03-02T13:54:35.687" v="225" actId="478"/>
          <ac:spMkLst>
            <pc:docMk/>
            <pc:sldMk cId="780071502" sldId="2735"/>
            <ac:spMk id="22" creationId="{1144FAA4-5AB1-EAF5-9BBF-23C74F28DD45}"/>
          </ac:spMkLst>
        </pc:spChg>
        <pc:spChg chg="add del mod">
          <ac:chgData name="Leonardo Chiariglione" userId="03ff1134-c2b7-4932-850d-6529216fed29" providerId="ADAL" clId="{D7873F0C-D576-4A3E-A8AB-59E34049AF63}" dt="2024-03-02T13:54:35.687" v="225" actId="478"/>
          <ac:spMkLst>
            <pc:docMk/>
            <pc:sldMk cId="780071502" sldId="2735"/>
            <ac:spMk id="23" creationId="{ED8D20D0-7F6B-F6B5-DBE2-E1CDDCEB8996}"/>
          </ac:spMkLst>
        </pc:spChg>
        <pc:spChg chg="add del mod">
          <ac:chgData name="Leonardo Chiariglione" userId="03ff1134-c2b7-4932-850d-6529216fed29" providerId="ADAL" clId="{D7873F0C-D576-4A3E-A8AB-59E34049AF63}" dt="2024-03-02T13:54:35.687" v="225" actId="478"/>
          <ac:spMkLst>
            <pc:docMk/>
            <pc:sldMk cId="780071502" sldId="2735"/>
            <ac:spMk id="24" creationId="{26383226-630A-0970-024A-BBDCC2235F6C}"/>
          </ac:spMkLst>
        </pc:spChg>
        <pc:spChg chg="add mod">
          <ac:chgData name="Leonardo Chiariglione" userId="03ff1134-c2b7-4932-850d-6529216fed29" providerId="ADAL" clId="{D7873F0C-D576-4A3E-A8AB-59E34049AF63}" dt="2024-03-02T13:54:40.315" v="236" actId="1038"/>
          <ac:spMkLst>
            <pc:docMk/>
            <pc:sldMk cId="780071502" sldId="2735"/>
            <ac:spMk id="32" creationId="{7B275AEC-D440-4DB4-9768-D976E6F09956}"/>
          </ac:spMkLst>
        </pc:spChg>
        <pc:spChg chg="add mod">
          <ac:chgData name="Leonardo Chiariglione" userId="03ff1134-c2b7-4932-850d-6529216fed29" providerId="ADAL" clId="{D7873F0C-D576-4A3E-A8AB-59E34049AF63}" dt="2024-03-02T13:54:40.315" v="236" actId="1038"/>
          <ac:spMkLst>
            <pc:docMk/>
            <pc:sldMk cId="780071502" sldId="2735"/>
            <ac:spMk id="33" creationId="{D2038690-F6ED-B975-AADF-A7837F6D4EC9}"/>
          </ac:spMkLst>
        </pc:spChg>
        <pc:spChg chg="add mod">
          <ac:chgData name="Leonardo Chiariglione" userId="03ff1134-c2b7-4932-850d-6529216fed29" providerId="ADAL" clId="{D7873F0C-D576-4A3E-A8AB-59E34049AF63}" dt="2024-03-02T13:54:40.315" v="236" actId="1038"/>
          <ac:spMkLst>
            <pc:docMk/>
            <pc:sldMk cId="780071502" sldId="2735"/>
            <ac:spMk id="34" creationId="{FF88EFFB-1548-606D-14DD-889BFDA77F2A}"/>
          </ac:spMkLst>
        </pc:spChg>
        <pc:spChg chg="add mod">
          <ac:chgData name="Leonardo Chiariglione" userId="03ff1134-c2b7-4932-850d-6529216fed29" providerId="ADAL" clId="{D7873F0C-D576-4A3E-A8AB-59E34049AF63}" dt="2024-03-02T13:54:40.315" v="236" actId="1038"/>
          <ac:spMkLst>
            <pc:docMk/>
            <pc:sldMk cId="780071502" sldId="2735"/>
            <ac:spMk id="35" creationId="{CF3FF1FE-0404-66E7-961C-B28E576024A7}"/>
          </ac:spMkLst>
        </pc:spChg>
        <pc:spChg chg="add mod">
          <ac:chgData name="Leonardo Chiariglione" userId="03ff1134-c2b7-4932-850d-6529216fed29" providerId="ADAL" clId="{D7873F0C-D576-4A3E-A8AB-59E34049AF63}" dt="2024-03-02T13:54:40.315" v="236" actId="1038"/>
          <ac:spMkLst>
            <pc:docMk/>
            <pc:sldMk cId="780071502" sldId="2735"/>
            <ac:spMk id="36" creationId="{EC736C28-1C38-5A98-FC29-061D9CE3BA60}"/>
          </ac:spMkLst>
        </pc:spChg>
        <pc:spChg chg="add mod">
          <ac:chgData name="Leonardo Chiariglione" userId="03ff1134-c2b7-4932-850d-6529216fed29" providerId="ADAL" clId="{D7873F0C-D576-4A3E-A8AB-59E34049AF63}" dt="2024-03-02T13:54:40.315" v="236" actId="1038"/>
          <ac:spMkLst>
            <pc:docMk/>
            <pc:sldMk cId="780071502" sldId="2735"/>
            <ac:spMk id="37" creationId="{22C1E57F-84B6-CCE1-F590-B7A61BE410FD}"/>
          </ac:spMkLst>
        </pc:spChg>
        <pc:spChg chg="add mod">
          <ac:chgData name="Leonardo Chiariglione" userId="03ff1134-c2b7-4932-850d-6529216fed29" providerId="ADAL" clId="{D7873F0C-D576-4A3E-A8AB-59E34049AF63}" dt="2024-03-02T13:54:40.315" v="236" actId="1038"/>
          <ac:spMkLst>
            <pc:docMk/>
            <pc:sldMk cId="780071502" sldId="2735"/>
            <ac:spMk id="38" creationId="{51533E19-8EB6-6F41-3BB1-D70EADB9716D}"/>
          </ac:spMkLst>
        </pc:spChg>
        <pc:spChg chg="add mod">
          <ac:chgData name="Leonardo Chiariglione" userId="03ff1134-c2b7-4932-850d-6529216fed29" providerId="ADAL" clId="{D7873F0C-D576-4A3E-A8AB-59E34049AF63}" dt="2024-03-02T13:54:40.315" v="236" actId="1038"/>
          <ac:spMkLst>
            <pc:docMk/>
            <pc:sldMk cId="780071502" sldId="2735"/>
            <ac:spMk id="39" creationId="{89633BB3-13AA-7BE0-8C1D-BD93B00CE70C}"/>
          </ac:spMkLst>
        </pc:spChg>
        <pc:spChg chg="add mod">
          <ac:chgData name="Leonardo Chiariglione" userId="03ff1134-c2b7-4932-850d-6529216fed29" providerId="ADAL" clId="{D7873F0C-D576-4A3E-A8AB-59E34049AF63}" dt="2024-03-02T13:54:40.315" v="236" actId="1038"/>
          <ac:spMkLst>
            <pc:docMk/>
            <pc:sldMk cId="780071502" sldId="2735"/>
            <ac:spMk id="40" creationId="{A431F341-8B0C-878A-ECF4-6C5724146BBD}"/>
          </ac:spMkLst>
        </pc:spChg>
        <pc:spChg chg="add mod">
          <ac:chgData name="Leonardo Chiariglione" userId="03ff1134-c2b7-4932-850d-6529216fed29" providerId="ADAL" clId="{D7873F0C-D576-4A3E-A8AB-59E34049AF63}" dt="2024-03-02T13:54:40.315" v="236" actId="1038"/>
          <ac:spMkLst>
            <pc:docMk/>
            <pc:sldMk cId="780071502" sldId="2735"/>
            <ac:spMk id="41" creationId="{E6FAA924-9054-E43C-2CF4-E5F6A14C7C27}"/>
          </ac:spMkLst>
        </pc:spChg>
        <pc:spChg chg="add mod">
          <ac:chgData name="Leonardo Chiariglione" userId="03ff1134-c2b7-4932-850d-6529216fed29" providerId="ADAL" clId="{D7873F0C-D576-4A3E-A8AB-59E34049AF63}" dt="2024-03-02T13:54:40.315" v="236" actId="1038"/>
          <ac:spMkLst>
            <pc:docMk/>
            <pc:sldMk cId="780071502" sldId="2735"/>
            <ac:spMk id="42" creationId="{AE4C4796-C502-8E9B-3086-A671270A043A}"/>
          </ac:spMkLst>
        </pc:spChg>
        <pc:spChg chg="add mod">
          <ac:chgData name="Leonardo Chiariglione" userId="03ff1134-c2b7-4932-850d-6529216fed29" providerId="ADAL" clId="{D7873F0C-D576-4A3E-A8AB-59E34049AF63}" dt="2024-03-02T13:54:40.315" v="236" actId="1038"/>
          <ac:spMkLst>
            <pc:docMk/>
            <pc:sldMk cId="780071502" sldId="2735"/>
            <ac:spMk id="43" creationId="{4E1786D7-FF8A-7E06-9CBE-D4CF9172A504}"/>
          </ac:spMkLst>
        </pc:spChg>
        <pc:spChg chg="add mod">
          <ac:chgData name="Leonardo Chiariglione" userId="03ff1134-c2b7-4932-850d-6529216fed29" providerId="ADAL" clId="{D7873F0C-D576-4A3E-A8AB-59E34049AF63}" dt="2024-03-02T13:54:40.315" v="236" actId="1038"/>
          <ac:spMkLst>
            <pc:docMk/>
            <pc:sldMk cId="780071502" sldId="2735"/>
            <ac:spMk id="44" creationId="{281B02C0-DB4B-47E9-8C73-F012D7C05816}"/>
          </ac:spMkLst>
        </pc:spChg>
        <pc:spChg chg="add mod">
          <ac:chgData name="Leonardo Chiariglione" userId="03ff1134-c2b7-4932-850d-6529216fed29" providerId="ADAL" clId="{D7873F0C-D576-4A3E-A8AB-59E34049AF63}" dt="2024-03-02T13:54:40.315" v="236" actId="1038"/>
          <ac:spMkLst>
            <pc:docMk/>
            <pc:sldMk cId="780071502" sldId="2735"/>
            <ac:spMk id="45" creationId="{4DB8FA8A-C007-8121-FAC9-DB4A0C1B3DB1}"/>
          </ac:spMkLst>
        </pc:spChg>
        <pc:spChg chg="add mod">
          <ac:chgData name="Leonardo Chiariglione" userId="03ff1134-c2b7-4932-850d-6529216fed29" providerId="ADAL" clId="{D7873F0C-D576-4A3E-A8AB-59E34049AF63}" dt="2024-03-02T13:54:40.315" v="236" actId="1038"/>
          <ac:spMkLst>
            <pc:docMk/>
            <pc:sldMk cId="780071502" sldId="2735"/>
            <ac:spMk id="46" creationId="{5A2219BB-06BB-59D5-FFEB-EAAAF8D5BE11}"/>
          </ac:spMkLst>
        </pc:spChg>
        <pc:spChg chg="add mod">
          <ac:chgData name="Leonardo Chiariglione" userId="03ff1134-c2b7-4932-850d-6529216fed29" providerId="ADAL" clId="{D7873F0C-D576-4A3E-A8AB-59E34049AF63}" dt="2024-03-02T13:54:40.315" v="236" actId="1038"/>
          <ac:spMkLst>
            <pc:docMk/>
            <pc:sldMk cId="780071502" sldId="2735"/>
            <ac:spMk id="47" creationId="{4CAB4C87-D0C1-65A8-B7D6-80D9CE2A8C16}"/>
          </ac:spMkLst>
        </pc:spChg>
        <pc:spChg chg="add mod">
          <ac:chgData name="Leonardo Chiariglione" userId="03ff1134-c2b7-4932-850d-6529216fed29" providerId="ADAL" clId="{D7873F0C-D576-4A3E-A8AB-59E34049AF63}" dt="2024-03-02T13:54:40.315" v="236" actId="1038"/>
          <ac:spMkLst>
            <pc:docMk/>
            <pc:sldMk cId="780071502" sldId="2735"/>
            <ac:spMk id="48" creationId="{1E16E2EA-A998-264C-5591-B7B69ECEC5F2}"/>
          </ac:spMkLst>
        </pc:spChg>
        <pc:spChg chg="add mod">
          <ac:chgData name="Leonardo Chiariglione" userId="03ff1134-c2b7-4932-850d-6529216fed29" providerId="ADAL" clId="{D7873F0C-D576-4A3E-A8AB-59E34049AF63}" dt="2024-03-02T13:54:40.315" v="236" actId="1038"/>
          <ac:spMkLst>
            <pc:docMk/>
            <pc:sldMk cId="780071502" sldId="2735"/>
            <ac:spMk id="49" creationId="{D70BE152-0F73-FC62-8017-E02F5ED3EEB6}"/>
          </ac:spMkLst>
        </pc:spChg>
        <pc:spChg chg="add mod">
          <ac:chgData name="Leonardo Chiariglione" userId="03ff1134-c2b7-4932-850d-6529216fed29" providerId="ADAL" clId="{D7873F0C-D576-4A3E-A8AB-59E34049AF63}" dt="2024-03-02T13:54:40.315" v="236" actId="1038"/>
          <ac:spMkLst>
            <pc:docMk/>
            <pc:sldMk cId="780071502" sldId="2735"/>
            <ac:spMk id="50" creationId="{11726315-D4B0-3C11-2C5B-CF69B6DC8127}"/>
          </ac:spMkLst>
        </pc:spChg>
        <pc:spChg chg="add mod">
          <ac:chgData name="Leonardo Chiariglione" userId="03ff1134-c2b7-4932-850d-6529216fed29" providerId="ADAL" clId="{D7873F0C-D576-4A3E-A8AB-59E34049AF63}" dt="2024-03-02T13:54:40.315" v="236" actId="1038"/>
          <ac:spMkLst>
            <pc:docMk/>
            <pc:sldMk cId="780071502" sldId="2735"/>
            <ac:spMk id="51" creationId="{42342717-F1E6-062D-BC59-556892E93B94}"/>
          </ac:spMkLst>
        </pc:spChg>
        <pc:cxnChg chg="add del mod">
          <ac:chgData name="Leonardo Chiariglione" userId="03ff1134-c2b7-4932-850d-6529216fed29" providerId="ADAL" clId="{D7873F0C-D576-4A3E-A8AB-59E34049AF63}" dt="2024-03-02T13:54:35.687" v="225" actId="478"/>
          <ac:cxnSpMkLst>
            <pc:docMk/>
            <pc:sldMk cId="780071502" sldId="2735"/>
            <ac:cxnSpMk id="25" creationId="{47C33117-F848-F55C-BBED-8D90BB0F1FDB}"/>
          </ac:cxnSpMkLst>
        </pc:cxnChg>
        <pc:cxnChg chg="add del mod">
          <ac:chgData name="Leonardo Chiariglione" userId="03ff1134-c2b7-4932-850d-6529216fed29" providerId="ADAL" clId="{D7873F0C-D576-4A3E-A8AB-59E34049AF63}" dt="2024-03-02T13:54:35.687" v="225" actId="478"/>
          <ac:cxnSpMkLst>
            <pc:docMk/>
            <pc:sldMk cId="780071502" sldId="2735"/>
            <ac:cxnSpMk id="26" creationId="{C0E41674-35FD-B3D1-3245-4BA527ED0A3A}"/>
          </ac:cxnSpMkLst>
        </pc:cxnChg>
        <pc:cxnChg chg="add del mod">
          <ac:chgData name="Leonardo Chiariglione" userId="03ff1134-c2b7-4932-850d-6529216fed29" providerId="ADAL" clId="{D7873F0C-D576-4A3E-A8AB-59E34049AF63}" dt="2024-03-02T13:54:35.687" v="225" actId="478"/>
          <ac:cxnSpMkLst>
            <pc:docMk/>
            <pc:sldMk cId="780071502" sldId="2735"/>
            <ac:cxnSpMk id="27" creationId="{AADBC510-6DE4-BCF9-94CE-5D5053C0D746}"/>
          </ac:cxnSpMkLst>
        </pc:cxnChg>
        <pc:cxnChg chg="add del mod">
          <ac:chgData name="Leonardo Chiariglione" userId="03ff1134-c2b7-4932-850d-6529216fed29" providerId="ADAL" clId="{D7873F0C-D576-4A3E-A8AB-59E34049AF63}" dt="2024-03-02T13:54:35.687" v="225" actId="478"/>
          <ac:cxnSpMkLst>
            <pc:docMk/>
            <pc:sldMk cId="780071502" sldId="2735"/>
            <ac:cxnSpMk id="28" creationId="{BFA2A601-4E14-1D8D-752E-47ABBB1322E4}"/>
          </ac:cxnSpMkLst>
        </pc:cxnChg>
        <pc:cxnChg chg="add del mod">
          <ac:chgData name="Leonardo Chiariglione" userId="03ff1134-c2b7-4932-850d-6529216fed29" providerId="ADAL" clId="{D7873F0C-D576-4A3E-A8AB-59E34049AF63}" dt="2024-03-02T13:54:35.687" v="225" actId="478"/>
          <ac:cxnSpMkLst>
            <pc:docMk/>
            <pc:sldMk cId="780071502" sldId="2735"/>
            <ac:cxnSpMk id="29" creationId="{FBBC8DBD-5CFB-D78D-F0FE-32D37B49B2AB}"/>
          </ac:cxnSpMkLst>
        </pc:cxnChg>
        <pc:cxnChg chg="add del mod">
          <ac:chgData name="Leonardo Chiariglione" userId="03ff1134-c2b7-4932-850d-6529216fed29" providerId="ADAL" clId="{D7873F0C-D576-4A3E-A8AB-59E34049AF63}" dt="2024-03-02T13:54:35.687" v="225" actId="478"/>
          <ac:cxnSpMkLst>
            <pc:docMk/>
            <pc:sldMk cId="780071502" sldId="2735"/>
            <ac:cxnSpMk id="30" creationId="{7CA8775E-D7A0-D420-756F-8A897FFE5D9D}"/>
          </ac:cxnSpMkLst>
        </pc:cxnChg>
        <pc:cxnChg chg="add del mod">
          <ac:chgData name="Leonardo Chiariglione" userId="03ff1134-c2b7-4932-850d-6529216fed29" providerId="ADAL" clId="{D7873F0C-D576-4A3E-A8AB-59E34049AF63}" dt="2024-03-02T13:54:35.687" v="225" actId="478"/>
          <ac:cxnSpMkLst>
            <pc:docMk/>
            <pc:sldMk cId="780071502" sldId="2735"/>
            <ac:cxnSpMk id="31" creationId="{DE189820-758C-3AD5-AEA8-1EB68CAB9766}"/>
          </ac:cxnSpMkLst>
        </pc:cxnChg>
        <pc:cxnChg chg="add mod">
          <ac:chgData name="Leonardo Chiariglione" userId="03ff1134-c2b7-4932-850d-6529216fed29" providerId="ADAL" clId="{D7873F0C-D576-4A3E-A8AB-59E34049AF63}" dt="2024-03-02T13:54:40.315" v="236" actId="1038"/>
          <ac:cxnSpMkLst>
            <pc:docMk/>
            <pc:sldMk cId="780071502" sldId="2735"/>
            <ac:cxnSpMk id="52" creationId="{7ED6FF70-69D0-5121-6852-EC0778B7A587}"/>
          </ac:cxnSpMkLst>
        </pc:cxnChg>
        <pc:cxnChg chg="add mod">
          <ac:chgData name="Leonardo Chiariglione" userId="03ff1134-c2b7-4932-850d-6529216fed29" providerId="ADAL" clId="{D7873F0C-D576-4A3E-A8AB-59E34049AF63}" dt="2024-03-02T13:54:40.315" v="236" actId="1038"/>
          <ac:cxnSpMkLst>
            <pc:docMk/>
            <pc:sldMk cId="780071502" sldId="2735"/>
            <ac:cxnSpMk id="53" creationId="{22A5D877-2139-B525-3720-8D01AC99E720}"/>
          </ac:cxnSpMkLst>
        </pc:cxnChg>
        <pc:cxnChg chg="add mod">
          <ac:chgData name="Leonardo Chiariglione" userId="03ff1134-c2b7-4932-850d-6529216fed29" providerId="ADAL" clId="{D7873F0C-D576-4A3E-A8AB-59E34049AF63}" dt="2024-03-02T13:54:40.315" v="236" actId="1038"/>
          <ac:cxnSpMkLst>
            <pc:docMk/>
            <pc:sldMk cId="780071502" sldId="2735"/>
            <ac:cxnSpMk id="54" creationId="{F991513F-1A45-CD5B-7F9F-470B50CB071D}"/>
          </ac:cxnSpMkLst>
        </pc:cxnChg>
        <pc:cxnChg chg="add mod">
          <ac:chgData name="Leonardo Chiariglione" userId="03ff1134-c2b7-4932-850d-6529216fed29" providerId="ADAL" clId="{D7873F0C-D576-4A3E-A8AB-59E34049AF63}" dt="2024-03-02T13:54:40.315" v="236" actId="1038"/>
          <ac:cxnSpMkLst>
            <pc:docMk/>
            <pc:sldMk cId="780071502" sldId="2735"/>
            <ac:cxnSpMk id="55" creationId="{4FCABF74-F3B9-F105-0AE1-C0AA4E53CE72}"/>
          </ac:cxnSpMkLst>
        </pc:cxnChg>
        <pc:cxnChg chg="add mod">
          <ac:chgData name="Leonardo Chiariglione" userId="03ff1134-c2b7-4932-850d-6529216fed29" providerId="ADAL" clId="{D7873F0C-D576-4A3E-A8AB-59E34049AF63}" dt="2024-03-02T13:54:40.315" v="236" actId="1038"/>
          <ac:cxnSpMkLst>
            <pc:docMk/>
            <pc:sldMk cId="780071502" sldId="2735"/>
            <ac:cxnSpMk id="56" creationId="{4CFFE8D1-CF24-6C29-3276-BC0CEDFC478B}"/>
          </ac:cxnSpMkLst>
        </pc:cxnChg>
        <pc:cxnChg chg="add mod">
          <ac:chgData name="Leonardo Chiariglione" userId="03ff1134-c2b7-4932-850d-6529216fed29" providerId="ADAL" clId="{D7873F0C-D576-4A3E-A8AB-59E34049AF63}" dt="2024-03-02T13:54:40.315" v="236" actId="1038"/>
          <ac:cxnSpMkLst>
            <pc:docMk/>
            <pc:sldMk cId="780071502" sldId="2735"/>
            <ac:cxnSpMk id="57" creationId="{13353872-9D38-9B51-05B7-F13F7E4EC0D4}"/>
          </ac:cxnSpMkLst>
        </pc:cxnChg>
        <pc:cxnChg chg="add mod">
          <ac:chgData name="Leonardo Chiariglione" userId="03ff1134-c2b7-4932-850d-6529216fed29" providerId="ADAL" clId="{D7873F0C-D576-4A3E-A8AB-59E34049AF63}" dt="2024-03-02T13:54:40.315" v="236" actId="1038"/>
          <ac:cxnSpMkLst>
            <pc:docMk/>
            <pc:sldMk cId="780071502" sldId="2735"/>
            <ac:cxnSpMk id="58" creationId="{BD37C62A-9EDE-A054-3981-27B4F766B541}"/>
          </ac:cxnSpMkLst>
        </pc:cxnChg>
      </pc:sldChg>
      <pc:sldChg chg="addSp delSp modSp new mod modClrScheme chgLayout">
        <pc:chgData name="Leonardo Chiariglione" userId="03ff1134-c2b7-4932-850d-6529216fed29" providerId="ADAL" clId="{D7873F0C-D576-4A3E-A8AB-59E34049AF63}" dt="2024-03-03T15:05:10.557" v="833" actId="20577"/>
        <pc:sldMkLst>
          <pc:docMk/>
          <pc:sldMk cId="235564729" sldId="2736"/>
        </pc:sldMkLst>
        <pc:spChg chg="mod ord">
          <ac:chgData name="Leonardo Chiariglione" userId="03ff1134-c2b7-4932-850d-6529216fed29" providerId="ADAL" clId="{D7873F0C-D576-4A3E-A8AB-59E34049AF63}" dt="2024-03-03T14:58:48.707" v="560" actId="700"/>
          <ac:spMkLst>
            <pc:docMk/>
            <pc:sldMk cId="235564729" sldId="2736"/>
            <ac:spMk id="2" creationId="{3E2E9649-1831-2DE5-1AF9-6E3ED2797B0E}"/>
          </ac:spMkLst>
        </pc:spChg>
        <pc:spChg chg="del">
          <ac:chgData name="Leonardo Chiariglione" userId="03ff1134-c2b7-4932-850d-6529216fed29" providerId="ADAL" clId="{D7873F0C-D576-4A3E-A8AB-59E34049AF63}" dt="2024-03-03T14:58:08.831" v="557" actId="700"/>
          <ac:spMkLst>
            <pc:docMk/>
            <pc:sldMk cId="235564729" sldId="2736"/>
            <ac:spMk id="3" creationId="{B3C8A289-6F55-5A09-0991-78ECE0EE4DF2}"/>
          </ac:spMkLst>
        </pc:spChg>
        <pc:spChg chg="del">
          <ac:chgData name="Leonardo Chiariglione" userId="03ff1134-c2b7-4932-850d-6529216fed29" providerId="ADAL" clId="{D7873F0C-D576-4A3E-A8AB-59E34049AF63}" dt="2024-03-03T14:58:08.831" v="557" actId="700"/>
          <ac:spMkLst>
            <pc:docMk/>
            <pc:sldMk cId="235564729" sldId="2736"/>
            <ac:spMk id="4" creationId="{133A41E9-5977-1324-A618-02F3295D775F}"/>
          </ac:spMkLst>
        </pc:spChg>
        <pc:spChg chg="mod ord">
          <ac:chgData name="Leonardo Chiariglione" userId="03ff1134-c2b7-4932-850d-6529216fed29" providerId="ADAL" clId="{D7873F0C-D576-4A3E-A8AB-59E34049AF63}" dt="2024-03-03T14:58:48.707" v="560" actId="700"/>
          <ac:spMkLst>
            <pc:docMk/>
            <pc:sldMk cId="235564729" sldId="2736"/>
            <ac:spMk id="5" creationId="{1C817AEB-DF03-64B8-0163-9FDCF29F14A0}"/>
          </ac:spMkLst>
        </pc:spChg>
        <pc:spChg chg="mod ord">
          <ac:chgData name="Leonardo Chiariglione" userId="03ff1134-c2b7-4932-850d-6529216fed29" providerId="ADAL" clId="{D7873F0C-D576-4A3E-A8AB-59E34049AF63}" dt="2024-03-03T14:58:48.707" v="560" actId="700"/>
          <ac:spMkLst>
            <pc:docMk/>
            <pc:sldMk cId="235564729" sldId="2736"/>
            <ac:spMk id="6" creationId="{0F064E99-73A2-26E1-F3AF-802C7A79C037}"/>
          </ac:spMkLst>
        </pc:spChg>
        <pc:spChg chg="add del">
          <ac:chgData name="Leonardo Chiariglione" userId="03ff1134-c2b7-4932-850d-6529216fed29" providerId="ADAL" clId="{D7873F0C-D576-4A3E-A8AB-59E34049AF63}" dt="2024-03-03T14:58:42.111" v="559" actId="21"/>
          <ac:spMkLst>
            <pc:docMk/>
            <pc:sldMk cId="235564729" sldId="2736"/>
            <ac:spMk id="8" creationId="{C6466F8B-0953-5D4D-8D53-8B2FC4E7CED0}"/>
          </ac:spMkLst>
        </pc:spChg>
        <pc:spChg chg="add del mod ord">
          <ac:chgData name="Leonardo Chiariglione" userId="03ff1134-c2b7-4932-850d-6529216fed29" providerId="ADAL" clId="{D7873F0C-D576-4A3E-A8AB-59E34049AF63}" dt="2024-03-03T14:58:55.786" v="561"/>
          <ac:spMkLst>
            <pc:docMk/>
            <pc:sldMk cId="235564729" sldId="2736"/>
            <ac:spMk id="9" creationId="{E0D75E03-A605-9EA6-7082-05518008D720}"/>
          </ac:spMkLst>
        </pc:spChg>
        <pc:spChg chg="add mod ord">
          <ac:chgData name="Leonardo Chiariglione" userId="03ff1134-c2b7-4932-850d-6529216fed29" providerId="ADAL" clId="{D7873F0C-D576-4A3E-A8AB-59E34049AF63}" dt="2024-03-03T15:05:10.557" v="833" actId="20577"/>
          <ac:spMkLst>
            <pc:docMk/>
            <pc:sldMk cId="235564729" sldId="2736"/>
            <ac:spMk id="10" creationId="{00B716EB-B462-36CA-D549-DEE7C0A5D48E}"/>
          </ac:spMkLst>
        </pc:spChg>
        <pc:spChg chg="add mod">
          <ac:chgData name="Leonardo Chiariglione" userId="03ff1134-c2b7-4932-850d-6529216fed29" providerId="ADAL" clId="{D7873F0C-D576-4A3E-A8AB-59E34049AF63}" dt="2024-03-03T15:02:49.065" v="662" actId="1036"/>
          <ac:spMkLst>
            <pc:docMk/>
            <pc:sldMk cId="235564729" sldId="2736"/>
            <ac:spMk id="11" creationId="{C6466F8B-0953-5D4D-8D53-8B2FC4E7CED0}"/>
          </ac:spMkLst>
        </pc:spChg>
        <pc:spChg chg="add mod">
          <ac:chgData name="Leonardo Chiariglione" userId="03ff1134-c2b7-4932-850d-6529216fed29" providerId="ADAL" clId="{D7873F0C-D576-4A3E-A8AB-59E34049AF63}" dt="2024-03-03T15:03:44.886" v="766" actId="1036"/>
          <ac:spMkLst>
            <pc:docMk/>
            <pc:sldMk cId="235564729" sldId="2736"/>
            <ac:spMk id="12" creationId="{FDA6F5B2-3875-6AFB-EC21-876F6BEBB62D}"/>
          </ac:spMkLst>
        </pc:spChg>
        <pc:spChg chg="add mod">
          <ac:chgData name="Leonardo Chiariglione" userId="03ff1134-c2b7-4932-850d-6529216fed29" providerId="ADAL" clId="{D7873F0C-D576-4A3E-A8AB-59E34049AF63}" dt="2024-03-03T15:03:37.869" v="754" actId="403"/>
          <ac:spMkLst>
            <pc:docMk/>
            <pc:sldMk cId="235564729" sldId="2736"/>
            <ac:spMk id="13" creationId="{D2746011-D9EB-309E-42D8-DB054F9D8324}"/>
          </ac:spMkLst>
        </pc:spChg>
        <pc:spChg chg="add mod">
          <ac:chgData name="Leonardo Chiariglione" userId="03ff1134-c2b7-4932-850d-6529216fed29" providerId="ADAL" clId="{D7873F0C-D576-4A3E-A8AB-59E34049AF63}" dt="2024-03-03T15:04:07.993" v="830" actId="20577"/>
          <ac:spMkLst>
            <pc:docMk/>
            <pc:sldMk cId="235564729" sldId="2736"/>
            <ac:spMk id="14" creationId="{ED9309C5-50DC-1857-D3F4-39C263BB18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4BED-0306-421B-96EC-473715794E1B}" type="datetimeFigureOut">
              <a:rPr lang="it-IT" smtClean="0"/>
              <a:t>12/03/2024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7A9E7-FEC4-44CE-996C-D46F21CEDDAE}" type="slidenum">
              <a:rPr lang="it-IT" smtClean="0"/>
              <a:t>‹#›</a:t>
            </a:fld>
            <a:endParaRPr lang="it-IT"/>
          </a:p>
        </p:txBody>
      </p:sp>
    </p:spTree>
    <p:extLst>
      <p:ext uri="{BB962C8B-B14F-4D97-AF65-F5344CB8AC3E}">
        <p14:creationId xmlns:p14="http://schemas.microsoft.com/office/powerpoint/2010/main" val="20469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1493729"/>
          </a:xfrm>
        </p:spPr>
        <p:txBody>
          <a:bodyPr anchor="b">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2589213" y="4341522"/>
            <a:ext cx="8915399" cy="1126283"/>
          </a:xfrm>
        </p:spPr>
        <p:txBody>
          <a:bodyPr anchor="t"/>
          <a:lstStyle>
            <a:lvl1pPr marL="0" indent="0" algn="l">
              <a:buNone/>
              <a:defRPr sz="24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Immagine 10" descr="Immagine che contiene testo, persona, mano&#10;&#10;Descrizione generata automaticamente">
            <a:extLst>
              <a:ext uri="{FF2B5EF4-FFF2-40B4-BE49-F238E27FC236}">
                <a16:creationId xmlns:a16="http://schemas.microsoft.com/office/drawing/2014/main" id="{2BF849D0-0CC3-4E7E-B491-799673715452}"/>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7" name="Date Placeholder 3">
            <a:extLst>
              <a:ext uri="{FF2B5EF4-FFF2-40B4-BE49-F238E27FC236}">
                <a16:creationId xmlns:a16="http://schemas.microsoft.com/office/drawing/2014/main" id="{D9DD7281-BA65-C815-B63F-B9461D753D0B}"/>
              </a:ext>
            </a:extLst>
          </p:cNvPr>
          <p:cNvSpPr>
            <a:spLocks noGrp="1"/>
          </p:cNvSpPr>
          <p:nvPr>
            <p:ph type="dt" sz="half" idx="10"/>
          </p:nvPr>
        </p:nvSpPr>
        <p:spPr>
          <a:xfrm>
            <a:off x="172212" y="6586076"/>
            <a:ext cx="994520" cy="365125"/>
          </a:xfrm>
        </p:spPr>
        <p:txBody>
          <a:bodyPr/>
          <a:lstStyle>
            <a:lvl1pPr>
              <a:defRPr sz="1200"/>
            </a:lvl1pPr>
          </a:lstStyle>
          <a:p>
            <a:fld id="{7951C460-57E7-4052-ABB4-B393537290A7}" type="datetime5">
              <a:rPr lang="en-US" smtClean="0"/>
              <a:t>24-Mar-12</a:t>
            </a:fld>
            <a:endParaRPr lang="en-US" dirty="0"/>
          </a:p>
        </p:txBody>
      </p:sp>
      <p:sp>
        <p:nvSpPr>
          <p:cNvPr id="8" name="Slide Number Placeholder 5">
            <a:extLst>
              <a:ext uri="{FF2B5EF4-FFF2-40B4-BE49-F238E27FC236}">
                <a16:creationId xmlns:a16="http://schemas.microsoft.com/office/drawing/2014/main" id="{E69BD818-05FF-E809-A56A-9BFE96420A94}"/>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AA88B21B-2ED2-3011-B94B-6A162789931D}"/>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10748" y="609600"/>
            <a:ext cx="97331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510748" y="3505199"/>
            <a:ext cx="9300818" cy="738809"/>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510748" y="4354046"/>
            <a:ext cx="999386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4" name="Date Placeholder 3">
            <a:extLst>
              <a:ext uri="{FF2B5EF4-FFF2-40B4-BE49-F238E27FC236}">
                <a16:creationId xmlns:a16="http://schemas.microsoft.com/office/drawing/2014/main" id="{CDF05AF7-2DB1-C525-5302-EE093961C1D3}"/>
              </a:ext>
            </a:extLst>
          </p:cNvPr>
          <p:cNvSpPr>
            <a:spLocks noGrp="1"/>
          </p:cNvSpPr>
          <p:nvPr>
            <p:ph type="dt" sz="half" idx="10"/>
          </p:nvPr>
        </p:nvSpPr>
        <p:spPr>
          <a:xfrm>
            <a:off x="172212" y="6586076"/>
            <a:ext cx="994520" cy="365125"/>
          </a:xfrm>
        </p:spPr>
        <p:txBody>
          <a:bodyPr/>
          <a:lstStyle>
            <a:lvl1pPr>
              <a:defRPr sz="1200"/>
            </a:lvl1pPr>
          </a:lstStyle>
          <a:p>
            <a:fld id="{F2698A19-3A0C-4FF0-8F5D-8FF2A6FD9EB0}" type="datetime5">
              <a:rPr lang="en-US" smtClean="0"/>
              <a:t>24-Mar-12</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8F880FBD-92F8-43AD-7519-CF13DB7AD812}"/>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33B542B0-734B-2EE6-B175-9C0531DAF7E9}"/>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FD541B4A-DE86-1C3A-73A6-BB9229739795}"/>
              </a:ext>
            </a:extLst>
          </p:cNvPr>
          <p:cNvSpPr>
            <a:spLocks noGrp="1"/>
          </p:cNvSpPr>
          <p:nvPr>
            <p:ph type="dt" sz="half" idx="10"/>
          </p:nvPr>
        </p:nvSpPr>
        <p:spPr>
          <a:xfrm>
            <a:off x="172212" y="6586076"/>
            <a:ext cx="994520" cy="365125"/>
          </a:xfrm>
        </p:spPr>
        <p:txBody>
          <a:bodyPr/>
          <a:lstStyle>
            <a:lvl1pPr>
              <a:defRPr sz="1200"/>
            </a:lvl1pPr>
          </a:lstStyle>
          <a:p>
            <a:fld id="{9CF55854-50AA-490B-B242-8CAF9C8EE651}" type="datetime5">
              <a:rPr lang="en-US" smtClean="0"/>
              <a:t>24-Mar-12</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C35D310C-E8CC-8CEC-83E5-795AC3F7C6F5}"/>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7CFF05E-40C8-CAA7-D447-B4D5D51C3193}"/>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 name="Date Placeholder 3">
            <a:extLst>
              <a:ext uri="{FF2B5EF4-FFF2-40B4-BE49-F238E27FC236}">
                <a16:creationId xmlns:a16="http://schemas.microsoft.com/office/drawing/2014/main" id="{71FED30D-5657-6895-4A33-24411DF3675B}"/>
              </a:ext>
            </a:extLst>
          </p:cNvPr>
          <p:cNvSpPr>
            <a:spLocks noGrp="1"/>
          </p:cNvSpPr>
          <p:nvPr>
            <p:ph type="dt" sz="half" idx="10"/>
          </p:nvPr>
        </p:nvSpPr>
        <p:spPr>
          <a:xfrm>
            <a:off x="172212" y="6586076"/>
            <a:ext cx="994520" cy="365125"/>
          </a:xfrm>
        </p:spPr>
        <p:txBody>
          <a:bodyPr/>
          <a:lstStyle>
            <a:lvl1pPr>
              <a:defRPr sz="1200"/>
            </a:lvl1pPr>
          </a:lstStyle>
          <a:p>
            <a:fld id="{5ED10BBF-BACC-4522-8E66-8C02D9463D11}" type="datetime5">
              <a:rPr lang="en-US" smtClean="0"/>
              <a:t>24-Mar-12</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D012BA79-2EFC-E6F7-0A87-EEB9B83BC11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1FA144B0-A96A-233A-E6E5-9C09C769FF9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70B9F27B-9742-FCEE-5730-40649A7714AC}"/>
              </a:ext>
            </a:extLst>
          </p:cNvPr>
          <p:cNvSpPr>
            <a:spLocks noGrp="1"/>
          </p:cNvSpPr>
          <p:nvPr>
            <p:ph type="dt" sz="half" idx="10"/>
          </p:nvPr>
        </p:nvSpPr>
        <p:spPr>
          <a:xfrm>
            <a:off x="172212" y="6586076"/>
            <a:ext cx="994520" cy="365125"/>
          </a:xfrm>
        </p:spPr>
        <p:txBody>
          <a:bodyPr/>
          <a:lstStyle>
            <a:lvl1pPr>
              <a:defRPr sz="1200"/>
            </a:lvl1pPr>
          </a:lstStyle>
          <a:p>
            <a:fld id="{914E1761-4829-4AAD-8462-8613D5A31EFB}" type="datetime5">
              <a:rPr lang="en-US" smtClean="0"/>
              <a:t>24-Mar-12</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C421568F-38DC-549E-10EC-4F5A5662F9DA}"/>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545C274B-91A4-26F3-1E21-34526FAFDB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302027" y="624110"/>
            <a:ext cx="1020258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302026" y="1904999"/>
            <a:ext cx="10202586" cy="4505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FA3E0-0B48-5F29-02AF-53334B0F2C8B}"/>
              </a:ext>
            </a:extLst>
          </p:cNvPr>
          <p:cNvSpPr>
            <a:spLocks noGrp="1"/>
          </p:cNvSpPr>
          <p:nvPr>
            <p:ph type="dt" sz="half" idx="10"/>
          </p:nvPr>
        </p:nvSpPr>
        <p:spPr>
          <a:xfrm>
            <a:off x="172212" y="6586076"/>
            <a:ext cx="994520" cy="365125"/>
          </a:xfrm>
        </p:spPr>
        <p:txBody>
          <a:bodyPr/>
          <a:lstStyle>
            <a:lvl1pPr>
              <a:defRPr sz="1200"/>
            </a:lvl1pPr>
          </a:lstStyle>
          <a:p>
            <a:fld id="{3A5799BA-AC88-42FB-B8BE-FF1867FF2DFC}" type="datetime5">
              <a:rPr lang="en-US" smtClean="0"/>
              <a:t>24-Mar-12</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43D5051F-15C0-0841-873F-A0D3C6BA9D6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77792FC7-F22B-96F5-EC36-56C5EBE7A2C5}"/>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80930" y="2058750"/>
            <a:ext cx="10023681"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480930" y="3530129"/>
            <a:ext cx="10023681" cy="860400"/>
          </a:xfrm>
        </p:spPr>
        <p:txBody>
          <a:bodyPr anchor="t"/>
          <a:lstStyle>
            <a:lvl1pPr marL="0" indent="0" algn="l">
              <a:buNone/>
              <a:defRPr sz="2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Immagine 7" descr="Immagine che contiene testo, persona, mano&#10;&#10;Descrizione generata automaticamente">
            <a:extLst>
              <a:ext uri="{FF2B5EF4-FFF2-40B4-BE49-F238E27FC236}">
                <a16:creationId xmlns:a16="http://schemas.microsoft.com/office/drawing/2014/main" id="{7A04E972-9E8C-40D1-AA2C-8CE104ECB6D3}"/>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5" name="Date Placeholder 3">
            <a:extLst>
              <a:ext uri="{FF2B5EF4-FFF2-40B4-BE49-F238E27FC236}">
                <a16:creationId xmlns:a16="http://schemas.microsoft.com/office/drawing/2014/main" id="{6A87B8BD-BA7D-530B-E22F-BF55F397078D}"/>
              </a:ext>
            </a:extLst>
          </p:cNvPr>
          <p:cNvSpPr>
            <a:spLocks noGrp="1"/>
          </p:cNvSpPr>
          <p:nvPr>
            <p:ph type="dt" sz="half" idx="10"/>
          </p:nvPr>
        </p:nvSpPr>
        <p:spPr>
          <a:xfrm>
            <a:off x="172212" y="6586076"/>
            <a:ext cx="994520" cy="365125"/>
          </a:xfrm>
        </p:spPr>
        <p:txBody>
          <a:bodyPr/>
          <a:lstStyle>
            <a:lvl1pPr>
              <a:defRPr sz="1200"/>
            </a:lvl1pPr>
          </a:lstStyle>
          <a:p>
            <a:fld id="{BBFC8A02-69CE-4022-BC92-E0319BEAF265}" type="datetime5">
              <a:rPr lang="en-US" smtClean="0"/>
              <a:t>24-Mar-12</a:t>
            </a:fld>
            <a:endParaRPr lang="en-US" dirty="0"/>
          </a:p>
        </p:txBody>
      </p:sp>
      <p:sp>
        <p:nvSpPr>
          <p:cNvPr id="9" name="Slide Number Placeholder 5">
            <a:extLst>
              <a:ext uri="{FF2B5EF4-FFF2-40B4-BE49-F238E27FC236}">
                <a16:creationId xmlns:a16="http://schemas.microsoft.com/office/drawing/2014/main" id="{ADF1F6D4-44A5-391B-7C2A-7970C4D55FA3}"/>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10" name="Picture 4" descr="A picture containing diagram&#10;&#10;Description automatically generated">
            <a:extLst>
              <a:ext uri="{FF2B5EF4-FFF2-40B4-BE49-F238E27FC236}">
                <a16:creationId xmlns:a16="http://schemas.microsoft.com/office/drawing/2014/main" id="{7CFD8F4D-B546-2BCE-4A26-4BB609F1987E}"/>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1904" y="1905000"/>
            <a:ext cx="5059017" cy="45534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0921" y="1904999"/>
            <a:ext cx="5123689" cy="455342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2519CDC-64D5-ABEB-1200-CE250110E0F5}"/>
              </a:ext>
            </a:extLst>
          </p:cNvPr>
          <p:cNvSpPr>
            <a:spLocks noGrp="1"/>
          </p:cNvSpPr>
          <p:nvPr>
            <p:ph type="dt" sz="half" idx="10"/>
          </p:nvPr>
        </p:nvSpPr>
        <p:spPr>
          <a:xfrm>
            <a:off x="172212" y="6586076"/>
            <a:ext cx="994520" cy="365125"/>
          </a:xfrm>
        </p:spPr>
        <p:txBody>
          <a:bodyPr/>
          <a:lstStyle>
            <a:lvl1pPr>
              <a:defRPr sz="1200"/>
            </a:lvl1pPr>
          </a:lstStyle>
          <a:p>
            <a:fld id="{062A16E3-455F-40B0-92E8-BFF9BA927C0E}" type="datetime5">
              <a:rPr lang="en-US" smtClean="0"/>
              <a:t>24-Mar-12</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60AF3881-7571-E3CF-2215-28CE8F5BF751}"/>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074D74A9-6810-E53E-C8D0-57088D117E0A}"/>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7B68AB7-A84C-7ABD-F461-F14E66A08D98}"/>
              </a:ext>
            </a:extLst>
          </p:cNvPr>
          <p:cNvSpPr>
            <a:spLocks noGrp="1"/>
          </p:cNvSpPr>
          <p:nvPr>
            <p:ph type="dt" sz="half" idx="10"/>
          </p:nvPr>
        </p:nvSpPr>
        <p:spPr>
          <a:xfrm>
            <a:off x="172212" y="6586076"/>
            <a:ext cx="994520" cy="365125"/>
          </a:xfrm>
        </p:spPr>
        <p:txBody>
          <a:bodyPr/>
          <a:lstStyle>
            <a:lvl1pPr>
              <a:defRPr sz="1200"/>
            </a:lvl1pPr>
          </a:lstStyle>
          <a:p>
            <a:fld id="{42AC49D9-311B-4A4C-B975-9A6E535768C4}" type="datetime5">
              <a:rPr lang="en-US" smtClean="0"/>
              <a:t>24-Mar-12</a:t>
            </a:fld>
            <a:endParaRPr lang="en-US" dirty="0"/>
          </a:p>
        </p:txBody>
      </p:sp>
      <p:sp>
        <p:nvSpPr>
          <p:cNvPr id="7" name="Slide Number Placeholder 5">
            <a:extLst>
              <a:ext uri="{FF2B5EF4-FFF2-40B4-BE49-F238E27FC236}">
                <a16:creationId xmlns:a16="http://schemas.microsoft.com/office/drawing/2014/main" id="{83A44A8F-CAD8-E81A-067A-0207B4DA3A41}"/>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pic>
        <p:nvPicPr>
          <p:cNvPr id="8" name="Picture 4" descr="A picture containing diagram&#10;&#10;Description automatically generated">
            <a:extLst>
              <a:ext uri="{FF2B5EF4-FFF2-40B4-BE49-F238E27FC236}">
                <a16:creationId xmlns:a16="http://schemas.microsoft.com/office/drawing/2014/main" id="{B9724CCE-4313-E005-0BC2-B2294F059603}"/>
              </a:ext>
            </a:extLst>
          </p:cNvPr>
          <p:cNvPicPr>
            <a:picLocks noChangeAspect="1"/>
          </p:cNvPicPr>
          <p:nvPr userDrawn="1"/>
        </p:nvPicPr>
        <p:blipFill>
          <a:blip r:embed="rId2"/>
          <a:stretch>
            <a:fillRect/>
          </a:stretch>
        </p:blipFill>
        <p:spPr>
          <a:xfrm>
            <a:off x="9897012" y="6096136"/>
            <a:ext cx="1736075" cy="7274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5A6E06-37F6-D535-3094-29ADD174C49A}"/>
              </a:ext>
            </a:extLst>
          </p:cNvPr>
          <p:cNvSpPr>
            <a:spLocks noGrp="1"/>
          </p:cNvSpPr>
          <p:nvPr>
            <p:ph type="dt" sz="half" idx="10"/>
          </p:nvPr>
        </p:nvSpPr>
        <p:spPr>
          <a:xfrm>
            <a:off x="172212" y="6586076"/>
            <a:ext cx="994520" cy="365125"/>
          </a:xfrm>
        </p:spPr>
        <p:txBody>
          <a:bodyPr/>
          <a:lstStyle>
            <a:lvl1pPr>
              <a:defRPr sz="1200"/>
            </a:lvl1pPr>
          </a:lstStyle>
          <a:p>
            <a:fld id="{6C0CBBC7-A28A-46CD-96D7-477DC46FC735}" type="datetime5">
              <a:rPr lang="en-US" smtClean="0"/>
              <a:t>24-Mar-12</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FCEBDEA2-8DA6-0CCD-FFD3-C59EFFF7DC5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4" name="Slide Number Placeholder 5">
            <a:extLst>
              <a:ext uri="{FF2B5EF4-FFF2-40B4-BE49-F238E27FC236}">
                <a16:creationId xmlns:a16="http://schemas.microsoft.com/office/drawing/2014/main" id="{381B8AEF-30D7-2CD2-ECD7-5282FF662D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1174" y="446088"/>
            <a:ext cx="4653237"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601234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1174" y="1598612"/>
            <a:ext cx="4653237" cy="481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F1EC8C-ED91-B04B-DE0B-91669DD6275E}"/>
              </a:ext>
            </a:extLst>
          </p:cNvPr>
          <p:cNvSpPr>
            <a:spLocks noGrp="1"/>
          </p:cNvSpPr>
          <p:nvPr>
            <p:ph type="dt" sz="half" idx="10"/>
          </p:nvPr>
        </p:nvSpPr>
        <p:spPr>
          <a:xfrm>
            <a:off x="172212" y="6586076"/>
            <a:ext cx="994520" cy="365125"/>
          </a:xfrm>
        </p:spPr>
        <p:txBody>
          <a:bodyPr/>
          <a:lstStyle>
            <a:lvl1pPr>
              <a:defRPr sz="1200"/>
            </a:lvl1pPr>
          </a:lstStyle>
          <a:p>
            <a:fld id="{717A02B1-549B-4A53-AA3E-14B434CF5894}" type="datetime5">
              <a:rPr lang="en-US" smtClean="0"/>
              <a:t>24-Mar-12</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44033DCC-D158-DF90-2102-81BCC528DC34}"/>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8" name="Slide Number Placeholder 5">
            <a:extLst>
              <a:ext uri="{FF2B5EF4-FFF2-40B4-BE49-F238E27FC236}">
                <a16:creationId xmlns:a16="http://schemas.microsoft.com/office/drawing/2014/main" id="{B79B9B94-6CA0-3898-F01C-F773DF1E457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51722" y="4800600"/>
            <a:ext cx="1015289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1722" y="634965"/>
            <a:ext cx="1015289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a:extLst>
              <a:ext uri="{FF2B5EF4-FFF2-40B4-BE49-F238E27FC236}">
                <a16:creationId xmlns:a16="http://schemas.microsoft.com/office/drawing/2014/main" id="{D58A7FA9-50BD-90AF-F2CB-4DF6DDA8B59C}"/>
              </a:ext>
            </a:extLst>
          </p:cNvPr>
          <p:cNvSpPr>
            <a:spLocks noGrp="1"/>
          </p:cNvSpPr>
          <p:nvPr>
            <p:ph type="dt" sz="half" idx="10"/>
          </p:nvPr>
        </p:nvSpPr>
        <p:spPr>
          <a:xfrm>
            <a:off x="172212" y="6586076"/>
            <a:ext cx="994520" cy="365125"/>
          </a:xfrm>
        </p:spPr>
        <p:txBody>
          <a:bodyPr/>
          <a:lstStyle>
            <a:lvl1pPr>
              <a:defRPr sz="1200"/>
            </a:lvl1pPr>
          </a:lstStyle>
          <a:p>
            <a:fld id="{81B5C6CB-826C-4A6E-9063-71B498FB7552}" type="datetime5">
              <a:rPr lang="en-US" smtClean="0"/>
              <a:t>24-Mar-12</a:t>
            </a:fld>
            <a:endParaRPr lang="en-US" dirty="0"/>
          </a:p>
        </p:txBody>
      </p:sp>
      <p:pic>
        <p:nvPicPr>
          <p:cNvPr id="12" name="Picture 4" descr="A picture containing diagram&#10;&#10;Description automatically generated">
            <a:extLst>
              <a:ext uri="{FF2B5EF4-FFF2-40B4-BE49-F238E27FC236}">
                <a16:creationId xmlns:a16="http://schemas.microsoft.com/office/drawing/2014/main" id="{8895CB02-C7B9-847A-6A1A-EB842C05824D}"/>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5" name="Slide Number Placeholder 5">
            <a:extLst>
              <a:ext uri="{FF2B5EF4-FFF2-40B4-BE49-F238E27FC236}">
                <a16:creationId xmlns:a16="http://schemas.microsoft.com/office/drawing/2014/main" id="{1264F139-00A7-1F3A-7F9C-53B6188EA47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70992" y="609600"/>
            <a:ext cx="10033620"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401418" y="4354046"/>
            <a:ext cx="10103194"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0337F5-CB7C-FA71-4C84-CD69AD014650}"/>
              </a:ext>
            </a:extLst>
          </p:cNvPr>
          <p:cNvSpPr>
            <a:spLocks noGrp="1"/>
          </p:cNvSpPr>
          <p:nvPr>
            <p:ph type="dt" sz="half" idx="10"/>
          </p:nvPr>
        </p:nvSpPr>
        <p:spPr>
          <a:xfrm>
            <a:off x="172212" y="6586076"/>
            <a:ext cx="994520" cy="365125"/>
          </a:xfrm>
        </p:spPr>
        <p:txBody>
          <a:bodyPr/>
          <a:lstStyle>
            <a:lvl1pPr>
              <a:defRPr sz="1200"/>
            </a:lvl1pPr>
          </a:lstStyle>
          <a:p>
            <a:fld id="{B1A69883-3336-413A-A9ED-E293EE46FEAE}" type="datetime5">
              <a:rPr lang="en-US" smtClean="0"/>
              <a:t>24-Mar-12</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12311AB8-2A91-B430-3773-F9C2C1ACEDE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A9BBFC4-EA5D-045D-75BC-050BD1049AB7}"/>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alpha val="8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321904" y="624110"/>
            <a:ext cx="10182707" cy="1280890"/>
          </a:xfrm>
          <a:prstGeom prst="rect">
            <a:avLst/>
          </a:prstGeom>
        </p:spPr>
        <p:txBody>
          <a:bodyPr vert="horz" lIns="91440" tIns="45720" rIns="91440" bIns="45720" rtlCol="0" anchor="t">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321532" y="1905000"/>
            <a:ext cx="10183080" cy="455342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36" name="Date Placeholder 3">
            <a:extLst>
              <a:ext uri="{FF2B5EF4-FFF2-40B4-BE49-F238E27FC236}">
                <a16:creationId xmlns:a16="http://schemas.microsoft.com/office/drawing/2014/main" id="{F2EA3A01-28AF-46A8-4B4D-9289BC338095}"/>
              </a:ext>
            </a:extLst>
          </p:cNvPr>
          <p:cNvSpPr>
            <a:spLocks noGrp="1"/>
          </p:cNvSpPr>
          <p:nvPr>
            <p:ph type="dt" sz="half" idx="2"/>
          </p:nvPr>
        </p:nvSpPr>
        <p:spPr>
          <a:xfrm>
            <a:off x="91440" y="6544128"/>
            <a:ext cx="1048971"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fld id="{EE6297D0-C7A1-4675-B3F7-BFB22ED21CCC}" type="datetime5">
              <a:rPr lang="en-US" smtClean="0"/>
              <a:pPr/>
              <a:t>24-Mar-12</a:t>
            </a:fld>
            <a:endParaRPr lang="en-US" dirty="0"/>
          </a:p>
        </p:txBody>
      </p:sp>
      <p:sp>
        <p:nvSpPr>
          <p:cNvPr id="38" name="Slide Number Placeholder 5">
            <a:extLst>
              <a:ext uri="{FF2B5EF4-FFF2-40B4-BE49-F238E27FC236}">
                <a16:creationId xmlns:a16="http://schemas.microsoft.com/office/drawing/2014/main" id="{92E4ABF2-7922-BFF1-00BA-322F4F460EEB}"/>
              </a:ext>
            </a:extLst>
          </p:cNvPr>
          <p:cNvSpPr>
            <a:spLocks noGrp="1"/>
          </p:cNvSpPr>
          <p:nvPr>
            <p:ph type="sldNum" sz="quarter" idx="4"/>
          </p:nvPr>
        </p:nvSpPr>
        <p:spPr>
          <a:xfrm>
            <a:off x="11670452" y="6458428"/>
            <a:ext cx="779767" cy="365125"/>
          </a:xfrm>
          <a:prstGeom prst="rect">
            <a:avLst/>
          </a:prstGeom>
        </p:spPr>
        <p:txBody>
          <a:bodyPr/>
          <a:lstStyle>
            <a:lvl1pPr>
              <a:defRPr sz="1600"/>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 id="2147483661" r:id="rId10"/>
    <p:sldLayoutId id="2147483662" r:id="rId11"/>
    <p:sldLayoutId id="2147483663" r:id="rId12"/>
    <p:sldLayoutId id="2147483664" r:id="rId13"/>
  </p:sldLayoutIdLst>
  <p:hf hdr="0" ftr="0"/>
  <p:txStyles>
    <p:title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mpai.community/standards/data-types/editing-list/" TargetMode="External"/><Relationship Id="rId13" Type="http://schemas.openxmlformats.org/officeDocument/2006/relationships/hyperlink" Target="https://mpai.community/standards/data-types/audio/#TMultichannelAudio" TargetMode="External"/><Relationship Id="rId18" Type="http://schemas.openxmlformats.org/officeDocument/2006/relationships/hyperlink" Target="https://mpai.community/standards/data-types/audio/#TransformEnhancedAudio" TargetMode="External"/><Relationship Id="rId3" Type="http://schemas.openxmlformats.org/officeDocument/2006/relationships/hyperlink" Target="https://mpai.community/standards/data-types/audio/" TargetMode="External"/><Relationship Id="rId7" Type="http://schemas.openxmlformats.org/officeDocument/2006/relationships/hyperlink" Target="https://mpai.community/standards/data-types/damaged-list/" TargetMode="External"/><Relationship Id="rId12" Type="http://schemas.openxmlformats.org/officeDocument/2006/relationships/hyperlink" Target="https://mpai.community/standards/data-types/microphone-array-geometry/" TargetMode="External"/><Relationship Id="rId17" Type="http://schemas.openxmlformats.org/officeDocument/2006/relationships/hyperlink" Target="https://mpai.community/standards/data-types/audio/#TransformAudio" TargetMode="External"/><Relationship Id="rId2" Type="http://schemas.openxmlformats.org/officeDocument/2006/relationships/hyperlink" Target="https://mpai.community/standards/mpai-cae/mpai-cae-data-types/" TargetMode="External"/><Relationship Id="rId16" Type="http://schemas.openxmlformats.org/officeDocument/2006/relationships/hyperlink" Target="https://mpai.community/standards/data-types/preservation-files/" TargetMode="External"/><Relationship Id="rId1" Type="http://schemas.openxmlformats.org/officeDocument/2006/relationships/slideLayout" Target="../slideLayouts/slideLayout4.xml"/><Relationship Id="rId6" Type="http://schemas.openxmlformats.org/officeDocument/2006/relationships/hyperlink" Target="https://mpai.community/standards/data-types/audio-scene-geometry/" TargetMode="External"/><Relationship Id="rId11" Type="http://schemas.openxmlformats.org/officeDocument/2006/relationships/hyperlink" Target="https://mpai.community/standards/data-types/irregularity-file/" TargetMode="External"/><Relationship Id="rId5" Type="http://schemas.openxmlformats.org/officeDocument/2006/relationships/hyperlink" Target="https://mpai.community/standards/data-types/audio-scene-descriptors/" TargetMode="External"/><Relationship Id="rId15" Type="http://schemas.openxmlformats.org/officeDocument/2006/relationships/hyperlink" Target="https://mpai.community/standards/data-types/audio/#OutputAudio" TargetMode="External"/><Relationship Id="rId10" Type="http://schemas.openxmlformats.org/officeDocument/2006/relationships/hyperlink" Target="https://mpai.community/standards/data-types/audio/#InputAudio" TargetMode="External"/><Relationship Id="rId19" Type="http://schemas.openxmlformats.org/officeDocument/2006/relationships/hyperlink" Target="https://mpai.community/standards/data-types/audio/#TransformMultichannelAudio" TargetMode="External"/><Relationship Id="rId4" Type="http://schemas.openxmlformats.org/officeDocument/2006/relationships/hyperlink" Target="https://mpai.community/audio-object/" TargetMode="External"/><Relationship Id="rId9" Type="http://schemas.openxmlformats.org/officeDocument/2006/relationships/hyperlink" Target="https://mpai.community/standards/data-types/audio/#EnhancedAudio" TargetMode="External"/><Relationship Id="rId14" Type="http://schemas.openxmlformats.org/officeDocument/2006/relationships/hyperlink" Target="https://mpai.community/standards/data-types/multichannel-audio-strea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mpai.community/standards/mpai-cae/mpai-cae-composite-aims/" TargetMode="External"/><Relationship Id="rId3" Type="http://schemas.openxmlformats.org/officeDocument/2006/relationships/hyperlink" Target="https://mpai.community/standards/mpai-cae/enhanced-audioconference-experience-cae-eae/" TargetMode="External"/><Relationship Id="rId7" Type="http://schemas.openxmlformats.org/officeDocument/2006/relationships/hyperlink" Target="https://mpai.community/standards/mpai-cae/mpai-cae-use-cases/" TargetMode="External"/><Relationship Id="rId2" Type="http://schemas.openxmlformats.org/officeDocument/2006/relationships/hyperlink" Target="https://mpai.community/standards/mpai-cae/speech-restoration-system-cae-srs/" TargetMode="External"/><Relationship Id="rId1" Type="http://schemas.openxmlformats.org/officeDocument/2006/relationships/slideLayout" Target="../slideLayouts/slideLayout4.xml"/><Relationship Id="rId6" Type="http://schemas.openxmlformats.org/officeDocument/2006/relationships/hyperlink" Target="https://mpai.community/standards/mpai-cae/audio-scene-description-cae-asd/" TargetMode="External"/><Relationship Id="rId5" Type="http://schemas.openxmlformats.org/officeDocument/2006/relationships/hyperlink" Target="https://mpai.community/standards/mpai-cae/audio-recording-preservation-cae-arp/" TargetMode="External"/><Relationship Id="rId4" Type="http://schemas.openxmlformats.org/officeDocument/2006/relationships/hyperlink" Target="https://mpai.community/standards/mpai-cae/emotion-enhanced-speech-cae-e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mpai.commun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DD9683-F3EE-3667-93AF-71498E7D13E6}"/>
              </a:ext>
            </a:extLst>
          </p:cNvPr>
          <p:cNvSpPr>
            <a:spLocks noGrp="1"/>
          </p:cNvSpPr>
          <p:nvPr>
            <p:ph type="title"/>
          </p:nvPr>
        </p:nvSpPr>
        <p:spPr>
          <a:xfrm>
            <a:off x="1310807" y="2303299"/>
            <a:ext cx="10272582" cy="14688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Context-enhanced Audio Experience (MPAI-CAE)</a:t>
            </a:r>
          </a:p>
        </p:txBody>
      </p:sp>
      <p:sp>
        <p:nvSpPr>
          <p:cNvPr id="7" name="Text Placeholder 6">
            <a:extLst>
              <a:ext uri="{FF2B5EF4-FFF2-40B4-BE49-F238E27FC236}">
                <a16:creationId xmlns:a16="http://schemas.microsoft.com/office/drawing/2014/main" id="{0A52B45A-CE5D-D5F4-FD52-EC2C1BB91D70}"/>
              </a:ext>
            </a:extLst>
          </p:cNvPr>
          <p:cNvSpPr>
            <a:spLocks noGrp="1"/>
          </p:cNvSpPr>
          <p:nvPr>
            <p:ph type="body" idx="1"/>
          </p:nvPr>
        </p:nvSpPr>
        <p:spPr>
          <a:xfrm>
            <a:off x="1310807" y="4051004"/>
            <a:ext cx="10023681" cy="1084521"/>
          </a:xfrm>
        </p:spPr>
        <p:txBody>
          <a:bodyPr>
            <a:normAutofit/>
          </a:bodyPr>
          <a:lstStyle/>
          <a:p>
            <a:r>
              <a:rPr lang="en-GB" dirty="0"/>
              <a:t>Marina Bosi, Stanford University</a:t>
            </a:r>
          </a:p>
          <a:p>
            <a:r>
              <a:rPr lang="en-GB" dirty="0"/>
              <a:t>2023 </a:t>
            </a:r>
            <a:r>
              <a:rPr lang="en-GB"/>
              <a:t>March 12 </a:t>
            </a:r>
            <a:r>
              <a:rPr lang="en-GB" dirty="0"/>
              <a:t>T17:00 UTC</a:t>
            </a:r>
          </a:p>
        </p:txBody>
      </p:sp>
      <p:sp>
        <p:nvSpPr>
          <p:cNvPr id="4" name="Date Placeholder 3">
            <a:extLst>
              <a:ext uri="{FF2B5EF4-FFF2-40B4-BE49-F238E27FC236}">
                <a16:creationId xmlns:a16="http://schemas.microsoft.com/office/drawing/2014/main" id="{FF45E28F-F7F3-2538-BAE1-14CBD5A02B2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799BA-AC88-42FB-B8BE-FF1867FF2DFC}"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24-Mar-12</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0A3FF049-80A1-60A1-388E-E0D396BA8A4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8909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28481CC-50D6-8F4A-3823-A9DDEF31AEEE}"/>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799BA-AC88-42FB-B8BE-FF1867FF2DFC}"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24-Mar-12</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28E21BF2-DFD0-97E3-F449-AB3C0F634D46}"/>
              </a:ext>
            </a:extLst>
          </p:cNvPr>
          <p:cNvSpPr>
            <a:spLocks noGrp="1"/>
          </p:cNvSpPr>
          <p:nvPr>
            <p:ph type="sldNum" sz="quarter" idx="12"/>
          </p:nvPr>
        </p:nvSpPr>
        <p:spPr>
          <a:xfrm>
            <a:off x="10099254" y="658607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2" name="Picture 11" descr="Icon&#10;&#10;Description automatically generated">
            <a:extLst>
              <a:ext uri="{FF2B5EF4-FFF2-40B4-BE49-F238E27FC236}">
                <a16:creationId xmlns:a16="http://schemas.microsoft.com/office/drawing/2014/main" id="{D2FEEB9C-2F3A-485F-96F7-E26AFF6AAA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75365" y="2225976"/>
            <a:ext cx="9041270" cy="4825397"/>
          </a:xfrm>
          <a:prstGeom prst="rect">
            <a:avLst/>
          </a:prstGeom>
        </p:spPr>
      </p:pic>
    </p:spTree>
    <p:extLst>
      <p:ext uri="{BB962C8B-B14F-4D97-AF65-F5344CB8AC3E}">
        <p14:creationId xmlns:p14="http://schemas.microsoft.com/office/powerpoint/2010/main" val="22708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1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A51586-9822-48DF-8E9F-982A7A1B78F2}"/>
              </a:ext>
            </a:extLst>
          </p:cNvPr>
          <p:cNvSpPr>
            <a:spLocks noGrp="1"/>
          </p:cNvSpPr>
          <p:nvPr>
            <p:ph type="title"/>
          </p:nvPr>
        </p:nvSpPr>
        <p:spPr>
          <a:xfrm>
            <a:off x="654908" y="250045"/>
            <a:ext cx="11537092" cy="1210867"/>
          </a:xfrm>
        </p:spPr>
        <p:txBody>
          <a:bodyPr>
            <a:normAutofit/>
          </a:bodyPr>
          <a:lstStyle/>
          <a:p>
            <a:pPr algn="ctr"/>
            <a:r>
              <a:rPr lang="en-GB" dirty="0"/>
              <a:t>MPAI-CAE V2.1/          </a:t>
            </a:r>
            <a:br>
              <a:rPr lang="en-GB" dirty="0"/>
            </a:br>
            <a:r>
              <a:rPr lang="en-GB" dirty="0"/>
              <a:t>How to Best  Experience Audio</a:t>
            </a:r>
          </a:p>
        </p:txBody>
      </p:sp>
      <p:sp>
        <p:nvSpPr>
          <p:cNvPr id="4" name="Rectangle 3">
            <a:extLst>
              <a:ext uri="{FF2B5EF4-FFF2-40B4-BE49-F238E27FC236}">
                <a16:creationId xmlns:a16="http://schemas.microsoft.com/office/drawing/2014/main" id="{DB9D5FF6-F20D-4B86-9F03-69BEE1C282F0}"/>
              </a:ext>
            </a:extLst>
          </p:cNvPr>
          <p:cNvSpPr/>
          <p:nvPr/>
        </p:nvSpPr>
        <p:spPr>
          <a:xfrm>
            <a:off x="1393902" y="1314705"/>
            <a:ext cx="10110710" cy="5617721"/>
          </a:xfrm>
          <a:prstGeom prst="rect">
            <a:avLst/>
          </a:prstGeom>
          <a:blipFill dpi="0" rotWithShape="1">
            <a:blip r:embed="rId2">
              <a:alphaModFix amt="29000"/>
              <a:extLst>
                <a:ext uri="{28A0092B-C50C-407E-A947-70E740481C1C}">
                  <a14:useLocalDpi xmlns:a14="http://schemas.microsoft.com/office/drawing/2010/main" val="0"/>
                </a:ext>
              </a:extLst>
            </a:blip>
            <a:srcRect/>
            <a:stretch>
              <a:fillRect/>
            </a:stretch>
          </a:blipFill>
          <a:effectLst>
            <a:softEdge rad="787400"/>
          </a:effectLst>
        </p:spPr>
        <p:txBody>
          <a:bodyPr/>
          <a:lstStyle/>
          <a:p>
            <a:endParaRPr lang="en-GB"/>
          </a:p>
        </p:txBody>
      </p:sp>
      <p:sp>
        <p:nvSpPr>
          <p:cNvPr id="5" name="Freeform: Shape 4">
            <a:extLst>
              <a:ext uri="{FF2B5EF4-FFF2-40B4-BE49-F238E27FC236}">
                <a16:creationId xmlns:a16="http://schemas.microsoft.com/office/drawing/2014/main" id="{C1401991-F130-4C2D-8C79-EB921488B018}"/>
              </a:ext>
            </a:extLst>
          </p:cNvPr>
          <p:cNvSpPr/>
          <p:nvPr/>
        </p:nvSpPr>
        <p:spPr>
          <a:xfrm>
            <a:off x="4763940" y="1384926"/>
            <a:ext cx="3370632" cy="3370632"/>
          </a:xfrm>
          <a:custGeom>
            <a:avLst/>
            <a:gdLst>
              <a:gd name="connsiteX0" fmla="*/ 0 w 3370632"/>
              <a:gd name="connsiteY0" fmla="*/ 1685316 h 3370632"/>
              <a:gd name="connsiteX1" fmla="*/ 1685316 w 3370632"/>
              <a:gd name="connsiteY1" fmla="*/ 0 h 3370632"/>
              <a:gd name="connsiteX2" fmla="*/ 3370632 w 3370632"/>
              <a:gd name="connsiteY2" fmla="*/ 1685316 h 3370632"/>
              <a:gd name="connsiteX3" fmla="*/ 1685316 w 3370632"/>
              <a:gd name="connsiteY3" fmla="*/ 3370632 h 3370632"/>
              <a:gd name="connsiteX4" fmla="*/ 0 w 3370632"/>
              <a:gd name="connsiteY4" fmla="*/ 1685316 h 3370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632" h="3370632">
                <a:moveTo>
                  <a:pt x="0" y="1685316"/>
                </a:moveTo>
                <a:cubicBezTo>
                  <a:pt x="0" y="754542"/>
                  <a:pt x="754542" y="0"/>
                  <a:pt x="1685316" y="0"/>
                </a:cubicBezTo>
                <a:cubicBezTo>
                  <a:pt x="2616090" y="0"/>
                  <a:pt x="3370632" y="754542"/>
                  <a:pt x="3370632" y="1685316"/>
                </a:cubicBezTo>
                <a:cubicBezTo>
                  <a:pt x="3370632" y="2616090"/>
                  <a:pt x="2616090" y="3370632"/>
                  <a:pt x="1685316" y="3370632"/>
                </a:cubicBezTo>
                <a:cubicBezTo>
                  <a:pt x="754542" y="3370632"/>
                  <a:pt x="0" y="2616090"/>
                  <a:pt x="0" y="1685316"/>
                </a:cubicBezTo>
                <a:close/>
              </a:path>
            </a:pathLst>
          </a:custGeom>
          <a:solidFill>
            <a:schemeClr val="accent4">
              <a:lumMod val="5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49418" tIns="589861" rIns="449417" bIns="1263987"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a:ea typeface="+mn-ea"/>
                <a:cs typeface="+mn-cs"/>
              </a:rPr>
              <a:t>MPAI-CAE aims to improve the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user experience </a:t>
            </a:r>
            <a:r>
              <a:rPr kumimoji="0" lang="en-GB" sz="1600" b="0" i="0" u="none" strike="noStrike" kern="1200" cap="none" spc="0" normalizeH="0" baseline="0" noProof="0" dirty="0">
                <a:ln>
                  <a:noFill/>
                </a:ln>
                <a:solidFill>
                  <a:prstClr val="black"/>
                </a:solidFill>
                <a:effectLst/>
                <a:uLnTx/>
                <a:uFillTx/>
                <a:latin typeface="Century Gothic" panose="020B0502020202020204"/>
                <a:ea typeface="+mn-ea"/>
                <a:cs typeface="+mn-cs"/>
              </a:rPr>
              <a:t>using context information to act on the audio content</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Freeform: Shape 6">
            <a:extLst>
              <a:ext uri="{FF2B5EF4-FFF2-40B4-BE49-F238E27FC236}">
                <a16:creationId xmlns:a16="http://schemas.microsoft.com/office/drawing/2014/main" id="{A6670A5C-6F8A-4F6F-BE04-B1250DB71C9E}"/>
              </a:ext>
            </a:extLst>
          </p:cNvPr>
          <p:cNvSpPr/>
          <p:nvPr/>
        </p:nvSpPr>
        <p:spPr>
          <a:xfrm>
            <a:off x="5980177" y="3491571"/>
            <a:ext cx="3370632" cy="3370632"/>
          </a:xfrm>
          <a:custGeom>
            <a:avLst/>
            <a:gdLst>
              <a:gd name="connsiteX0" fmla="*/ 0 w 3370632"/>
              <a:gd name="connsiteY0" fmla="*/ 1685316 h 3370632"/>
              <a:gd name="connsiteX1" fmla="*/ 1685316 w 3370632"/>
              <a:gd name="connsiteY1" fmla="*/ 0 h 3370632"/>
              <a:gd name="connsiteX2" fmla="*/ 3370632 w 3370632"/>
              <a:gd name="connsiteY2" fmla="*/ 1685316 h 3370632"/>
              <a:gd name="connsiteX3" fmla="*/ 1685316 w 3370632"/>
              <a:gd name="connsiteY3" fmla="*/ 3370632 h 3370632"/>
              <a:gd name="connsiteX4" fmla="*/ 0 w 3370632"/>
              <a:gd name="connsiteY4" fmla="*/ 1685316 h 3370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632" h="3370632">
                <a:moveTo>
                  <a:pt x="0" y="1685316"/>
                </a:moveTo>
                <a:cubicBezTo>
                  <a:pt x="0" y="754542"/>
                  <a:pt x="754542" y="0"/>
                  <a:pt x="1685316" y="0"/>
                </a:cubicBezTo>
                <a:cubicBezTo>
                  <a:pt x="2616090" y="0"/>
                  <a:pt x="3370632" y="754542"/>
                  <a:pt x="3370632" y="1685316"/>
                </a:cubicBezTo>
                <a:cubicBezTo>
                  <a:pt x="3370632" y="2616090"/>
                  <a:pt x="2616090" y="3370632"/>
                  <a:pt x="1685316" y="3370632"/>
                </a:cubicBezTo>
                <a:cubicBezTo>
                  <a:pt x="754542" y="3370632"/>
                  <a:pt x="0" y="2616090"/>
                  <a:pt x="0" y="1685316"/>
                </a:cubicBezTo>
                <a:close/>
              </a:path>
            </a:pathLst>
          </a:custGeom>
          <a:solidFill>
            <a:schemeClr val="accent3">
              <a:lumMod val="5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030852" tIns="870747" rIns="317401" bIns="646038"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It </a:t>
            </a:r>
            <a:r>
              <a:rPr kumimoji="0" lang="en-GB" sz="1600" b="0" i="0" u="none" strike="noStrike" kern="1200" cap="none" spc="0" normalizeH="0" baseline="0" noProof="0" dirty="0">
                <a:ln>
                  <a:noFill/>
                </a:ln>
                <a:solidFill>
                  <a:prstClr val="black"/>
                </a:solidFill>
                <a:effectLst/>
                <a:uLnTx/>
                <a:uFillTx/>
                <a:latin typeface="Century Gothic" panose="020B0502020202020204"/>
                <a:ea typeface="+mn-ea"/>
                <a:cs typeface="+mn-cs"/>
              </a:rPr>
              <a:t>addresses different scenarios: in the home, in the studio, etc. </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Freeform: Shape 7">
            <a:extLst>
              <a:ext uri="{FF2B5EF4-FFF2-40B4-BE49-F238E27FC236}">
                <a16:creationId xmlns:a16="http://schemas.microsoft.com/office/drawing/2014/main" id="{929ACD7C-1F46-491B-A3A6-7505EA13822C}"/>
              </a:ext>
            </a:extLst>
          </p:cNvPr>
          <p:cNvSpPr/>
          <p:nvPr/>
        </p:nvSpPr>
        <p:spPr>
          <a:xfrm>
            <a:off x="3547704" y="3491571"/>
            <a:ext cx="3370632" cy="3370632"/>
          </a:xfrm>
          <a:custGeom>
            <a:avLst/>
            <a:gdLst>
              <a:gd name="connsiteX0" fmla="*/ 0 w 3370632"/>
              <a:gd name="connsiteY0" fmla="*/ 1685316 h 3370632"/>
              <a:gd name="connsiteX1" fmla="*/ 1685316 w 3370632"/>
              <a:gd name="connsiteY1" fmla="*/ 0 h 3370632"/>
              <a:gd name="connsiteX2" fmla="*/ 3370632 w 3370632"/>
              <a:gd name="connsiteY2" fmla="*/ 1685316 h 3370632"/>
              <a:gd name="connsiteX3" fmla="*/ 1685316 w 3370632"/>
              <a:gd name="connsiteY3" fmla="*/ 3370632 h 3370632"/>
              <a:gd name="connsiteX4" fmla="*/ 0 w 3370632"/>
              <a:gd name="connsiteY4" fmla="*/ 1685316 h 3370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632" h="3370632">
                <a:moveTo>
                  <a:pt x="0" y="1685316"/>
                </a:moveTo>
                <a:cubicBezTo>
                  <a:pt x="0" y="754542"/>
                  <a:pt x="754542" y="0"/>
                  <a:pt x="1685316" y="0"/>
                </a:cubicBezTo>
                <a:cubicBezTo>
                  <a:pt x="2616090" y="0"/>
                  <a:pt x="3370632" y="754542"/>
                  <a:pt x="3370632" y="1685316"/>
                </a:cubicBezTo>
                <a:cubicBezTo>
                  <a:pt x="3370632" y="2616090"/>
                  <a:pt x="2616090" y="3370632"/>
                  <a:pt x="1685316" y="3370632"/>
                </a:cubicBezTo>
                <a:cubicBezTo>
                  <a:pt x="754542" y="3370632"/>
                  <a:pt x="0" y="2616090"/>
                  <a:pt x="0" y="1685316"/>
                </a:cubicBezTo>
                <a:close/>
              </a:path>
            </a:pathLst>
          </a:custGeom>
          <a:solidFill>
            <a:schemeClr val="accent2">
              <a:lumMod val="5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17401" tIns="870747" rIns="1030852" bIns="646038"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Four specific use cases have been identified and currently standardized in MPAI CAE Technical Specification Version 1</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Graphic 8" descr="Brainstorm outline">
            <a:extLst>
              <a:ext uri="{FF2B5EF4-FFF2-40B4-BE49-F238E27FC236}">
                <a16:creationId xmlns:a16="http://schemas.microsoft.com/office/drawing/2014/main" id="{35FE53F4-FDE1-42B9-A834-A4C49D2B43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4610" y="250046"/>
            <a:ext cx="914400" cy="914400"/>
          </a:xfrm>
          <a:prstGeom prst="rect">
            <a:avLst/>
          </a:prstGeom>
        </p:spPr>
      </p:pic>
      <p:sp>
        <p:nvSpPr>
          <p:cNvPr id="2" name="Date Placeholder 3">
            <a:extLst>
              <a:ext uri="{FF2B5EF4-FFF2-40B4-BE49-F238E27FC236}">
                <a16:creationId xmlns:a16="http://schemas.microsoft.com/office/drawing/2014/main" id="{A70F5726-FD69-76B1-2290-9BFACD1C024E}"/>
              </a:ext>
            </a:extLst>
          </p:cNvPr>
          <p:cNvSpPr>
            <a:spLocks noGrp="1"/>
          </p:cNvSpPr>
          <p:nvPr>
            <p:ph type="dt" sz="half" idx="10"/>
          </p:nvPr>
        </p:nvSpPr>
        <p:spPr>
          <a:xfrm>
            <a:off x="172212" y="6660503"/>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799BA-AC88-42FB-B8BE-FF1867FF2DFC}"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24-Mar-12</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Slide Number Placeholder 4">
            <a:extLst>
              <a:ext uri="{FF2B5EF4-FFF2-40B4-BE49-F238E27FC236}">
                <a16:creationId xmlns:a16="http://schemas.microsoft.com/office/drawing/2014/main" id="{3F0A5A4A-2347-47FA-3DE1-0BB6093E7A8D}"/>
              </a:ext>
            </a:extLst>
          </p:cNvPr>
          <p:cNvSpPr>
            <a:spLocks noGrp="1"/>
          </p:cNvSpPr>
          <p:nvPr>
            <p:ph type="sldNum" sz="quarter" idx="12"/>
          </p:nvPr>
        </p:nvSpPr>
        <p:spPr>
          <a:xfrm>
            <a:off x="10099254" y="6660503"/>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6986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0A72-0083-028D-FFD7-4EF1C60CB0ED}"/>
              </a:ext>
            </a:extLst>
          </p:cNvPr>
          <p:cNvSpPr>
            <a:spLocks noGrp="1"/>
          </p:cNvSpPr>
          <p:nvPr>
            <p:ph type="title"/>
          </p:nvPr>
        </p:nvSpPr>
        <p:spPr/>
        <p:txBody>
          <a:bodyPr/>
          <a:lstStyle/>
          <a:p>
            <a:r>
              <a:rPr lang="en-US" dirty="0"/>
              <a:t>Scope of MPAI-CAE V2.1</a:t>
            </a:r>
            <a:endParaRPr lang="en-GB" dirty="0"/>
          </a:p>
        </p:txBody>
      </p:sp>
      <p:sp>
        <p:nvSpPr>
          <p:cNvPr id="3" name="Content Placeholder 2">
            <a:extLst>
              <a:ext uri="{FF2B5EF4-FFF2-40B4-BE49-F238E27FC236}">
                <a16:creationId xmlns:a16="http://schemas.microsoft.com/office/drawing/2014/main" id="{1E15E7D0-356A-AD39-8B16-AEDB7BA38D12}"/>
              </a:ext>
            </a:extLst>
          </p:cNvPr>
          <p:cNvSpPr>
            <a:spLocks noGrp="1"/>
          </p:cNvSpPr>
          <p:nvPr>
            <p:ph idx="1"/>
          </p:nvPr>
        </p:nvSpPr>
        <p:spPr/>
        <p:txBody>
          <a:bodyPr>
            <a:normAutofit/>
          </a:bodyPr>
          <a:lstStyle/>
          <a:p>
            <a:pPr marL="0" indent="0">
              <a:buNone/>
            </a:pPr>
            <a:r>
              <a:rPr lang="en-GB" b="1" i="1" dirty="0"/>
              <a:t>Technical Specification: Context-based Audio Enhancement (MPAI-CAE) V2.1 </a:t>
            </a:r>
            <a:r>
              <a:rPr lang="en-GB" dirty="0"/>
              <a:t>specifies technologies that </a:t>
            </a:r>
          </a:p>
          <a:p>
            <a:r>
              <a:rPr lang="en-GB" dirty="0"/>
              <a:t>improve the user experience for audio-related applications including entertainment, communication, teleconfer­encing, gaming, post-production, restoration etc. </a:t>
            </a:r>
          </a:p>
          <a:p>
            <a:r>
              <a:rPr lang="en-GB" dirty="0"/>
              <a:t>in a variety of contexts such as in the home, in the car, on-the-go, in the studio etc. using context information to act on the input audio content, and potentially deliver the processed output via an appropriate protocol. </a:t>
            </a:r>
          </a:p>
        </p:txBody>
      </p:sp>
      <p:sp>
        <p:nvSpPr>
          <p:cNvPr id="4" name="Date Placeholder 3">
            <a:extLst>
              <a:ext uri="{FF2B5EF4-FFF2-40B4-BE49-F238E27FC236}">
                <a16:creationId xmlns:a16="http://schemas.microsoft.com/office/drawing/2014/main" id="{3DA423C6-E830-1EA7-993A-18738A4D8EBE}"/>
              </a:ext>
            </a:extLst>
          </p:cNvPr>
          <p:cNvSpPr>
            <a:spLocks noGrp="1"/>
          </p:cNvSpPr>
          <p:nvPr>
            <p:ph type="dt" sz="half" idx="10"/>
          </p:nvPr>
        </p:nvSpPr>
        <p:spPr/>
        <p:txBody>
          <a:bodyPr/>
          <a:lstStyle/>
          <a:p>
            <a:fld id="{3A5799BA-AC88-42FB-B8BE-FF1867FF2DFC}" type="datetime5">
              <a:rPr lang="en-US" smtClean="0"/>
              <a:t>24-Mar-12</a:t>
            </a:fld>
            <a:endParaRPr lang="en-US" dirty="0"/>
          </a:p>
        </p:txBody>
      </p:sp>
      <p:sp>
        <p:nvSpPr>
          <p:cNvPr id="5" name="Slide Number Placeholder 4">
            <a:extLst>
              <a:ext uri="{FF2B5EF4-FFF2-40B4-BE49-F238E27FC236}">
                <a16:creationId xmlns:a16="http://schemas.microsoft.com/office/drawing/2014/main" id="{4964AFD4-40EC-D576-4C06-0CE7A8630A7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09119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29A6-F0B2-DA3C-31A5-16E5382E3ED5}"/>
              </a:ext>
            </a:extLst>
          </p:cNvPr>
          <p:cNvSpPr>
            <a:spLocks noGrp="1"/>
          </p:cNvSpPr>
          <p:nvPr>
            <p:ph type="title"/>
          </p:nvPr>
        </p:nvSpPr>
        <p:spPr>
          <a:xfrm>
            <a:off x="1321904" y="337029"/>
            <a:ext cx="10182707" cy="747492"/>
          </a:xfrm>
        </p:spPr>
        <p:txBody>
          <a:bodyPr/>
          <a:lstStyle/>
          <a:p>
            <a:r>
              <a:rPr lang="en-US" dirty="0"/>
              <a:t>MPAI-CAE V2.1 specifies </a:t>
            </a:r>
            <a:r>
              <a:rPr lang="en-GB" dirty="0">
                <a:hlinkClick r:id="rId2"/>
              </a:rPr>
              <a:t>Data Formats</a:t>
            </a:r>
            <a:r>
              <a:rPr lang="en-GB" dirty="0"/>
              <a:t> </a:t>
            </a:r>
          </a:p>
        </p:txBody>
      </p:sp>
      <p:sp>
        <p:nvSpPr>
          <p:cNvPr id="3" name="Content Placeholder 2">
            <a:extLst>
              <a:ext uri="{FF2B5EF4-FFF2-40B4-BE49-F238E27FC236}">
                <a16:creationId xmlns:a16="http://schemas.microsoft.com/office/drawing/2014/main" id="{DE5DAF40-7583-2A42-B059-C3819E6595BB}"/>
              </a:ext>
            </a:extLst>
          </p:cNvPr>
          <p:cNvSpPr>
            <a:spLocks noGrp="1"/>
          </p:cNvSpPr>
          <p:nvPr>
            <p:ph sz="half" idx="1"/>
          </p:nvPr>
        </p:nvSpPr>
        <p:spPr>
          <a:xfrm>
            <a:off x="1435393" y="1649814"/>
            <a:ext cx="5123689" cy="4553428"/>
          </a:xfrm>
        </p:spPr>
        <p:txBody>
          <a:bodyPr/>
          <a:lstStyle/>
          <a:p>
            <a:pPr algn="l"/>
            <a:r>
              <a:rPr lang="en-GB" sz="2400" u="sng" dirty="0">
                <a:solidFill>
                  <a:srgbClr val="00A7D1"/>
                </a:solidFill>
                <a:effectLst/>
                <a:ea typeface="Calibri" panose="020F0502020204030204" pitchFamily="34" charset="0"/>
                <a:hlinkClick r:id="rId3"/>
              </a:rPr>
              <a:t>Audio</a:t>
            </a:r>
            <a:endParaRPr lang="en-GB" sz="2400" u="sng" dirty="0">
              <a:solidFill>
                <a:srgbClr val="00A7D1"/>
              </a:solidFill>
              <a:effectLst/>
              <a:ea typeface="Calibri" panose="020F0502020204030204" pitchFamily="34" charset="0"/>
            </a:endParaRPr>
          </a:p>
          <a:p>
            <a:pPr algn="l"/>
            <a:r>
              <a:rPr lang="en-GB" sz="2400" u="sng" dirty="0">
                <a:solidFill>
                  <a:srgbClr val="00A7D1"/>
                </a:solidFill>
                <a:effectLst/>
                <a:ea typeface="Calibri" panose="020F0502020204030204" pitchFamily="34" charset="0"/>
                <a:hlinkClick r:id="rId4"/>
              </a:rPr>
              <a:t>Audio Object</a:t>
            </a:r>
            <a:endParaRPr lang="en-GB" sz="2400" u="sng" dirty="0">
              <a:solidFill>
                <a:srgbClr val="00A7D1"/>
              </a:solidFill>
              <a:effectLst/>
              <a:ea typeface="Calibri" panose="020F0502020204030204" pitchFamily="34" charset="0"/>
            </a:endParaRPr>
          </a:p>
          <a:p>
            <a:pPr algn="l"/>
            <a:r>
              <a:rPr lang="en-GB" sz="2400" u="sng" dirty="0">
                <a:solidFill>
                  <a:srgbClr val="00A7D1"/>
                </a:solidFill>
                <a:effectLst/>
                <a:ea typeface="Calibri" panose="020F0502020204030204" pitchFamily="34" charset="0"/>
                <a:hlinkClick r:id="rId5"/>
              </a:rPr>
              <a:t>Audio Scene Descriptors</a:t>
            </a:r>
            <a:endParaRPr lang="en-GB" sz="2400" u="sng" dirty="0">
              <a:solidFill>
                <a:srgbClr val="00A7D1"/>
              </a:solidFill>
              <a:effectLst/>
              <a:ea typeface="Calibri" panose="020F0502020204030204" pitchFamily="34" charset="0"/>
            </a:endParaRPr>
          </a:p>
          <a:p>
            <a:pPr algn="l"/>
            <a:r>
              <a:rPr lang="en-GB" sz="2400" u="sng" dirty="0">
                <a:solidFill>
                  <a:srgbClr val="00A7D1"/>
                </a:solidFill>
                <a:effectLst/>
                <a:ea typeface="Calibri" panose="020F0502020204030204" pitchFamily="34" charset="0"/>
                <a:hlinkClick r:id="rId6"/>
              </a:rPr>
              <a:t>Audio Scene Geometry</a:t>
            </a:r>
            <a:endParaRPr lang="en-GB" sz="2400" u="sng" dirty="0">
              <a:solidFill>
                <a:srgbClr val="00A7D1"/>
              </a:solidFill>
              <a:effectLst/>
              <a:ea typeface="Calibri" panose="020F0502020204030204" pitchFamily="34" charset="0"/>
            </a:endParaRPr>
          </a:p>
          <a:p>
            <a:r>
              <a:rPr lang="en-GB" u="sng" dirty="0">
                <a:solidFill>
                  <a:srgbClr val="00A7D1"/>
                </a:solidFill>
                <a:effectLst/>
                <a:ea typeface="Calibri" panose="020F0502020204030204" pitchFamily="34" charset="0"/>
                <a:hlinkClick r:id="rId7"/>
              </a:rPr>
              <a:t>Damaged List</a:t>
            </a:r>
            <a:endParaRPr lang="en-GB" u="sng" dirty="0">
              <a:solidFill>
                <a:srgbClr val="00A7D1"/>
              </a:solidFill>
              <a:effectLst/>
              <a:ea typeface="Calibri" panose="020F0502020204030204" pitchFamily="34" charset="0"/>
            </a:endParaRPr>
          </a:p>
          <a:p>
            <a:pPr algn="l"/>
            <a:r>
              <a:rPr lang="en-GB" sz="2400" u="sng" dirty="0">
                <a:solidFill>
                  <a:srgbClr val="00A7D1"/>
                </a:solidFill>
                <a:effectLst/>
                <a:ea typeface="Calibri" panose="020F0502020204030204" pitchFamily="34" charset="0"/>
                <a:hlinkClick r:id="rId8"/>
              </a:rPr>
              <a:t>Editing List</a:t>
            </a:r>
            <a:endParaRPr lang="en-GB" sz="2400" u="sng" dirty="0">
              <a:solidFill>
                <a:srgbClr val="00A7D1"/>
              </a:solidFill>
              <a:effectLst/>
              <a:ea typeface="Calibri" panose="020F0502020204030204" pitchFamily="34" charset="0"/>
            </a:endParaRPr>
          </a:p>
          <a:p>
            <a:pPr algn="l"/>
            <a:r>
              <a:rPr lang="en-GB" sz="2400" u="sng" dirty="0">
                <a:solidFill>
                  <a:srgbClr val="00A7D1"/>
                </a:solidFill>
                <a:effectLst/>
                <a:ea typeface="Calibri" panose="020F0502020204030204" pitchFamily="34" charset="0"/>
                <a:hlinkClick r:id="rId9"/>
              </a:rPr>
              <a:t>Enhanced Audio</a:t>
            </a:r>
            <a:endParaRPr lang="en-GB" sz="2400" u="sng" dirty="0">
              <a:solidFill>
                <a:srgbClr val="00A7D1"/>
              </a:solidFill>
              <a:effectLst/>
              <a:ea typeface="Calibri" panose="020F0502020204030204" pitchFamily="34" charset="0"/>
            </a:endParaRPr>
          </a:p>
          <a:p>
            <a:pPr algn="l"/>
            <a:r>
              <a:rPr lang="en-GB" sz="2400" u="sng" dirty="0">
                <a:solidFill>
                  <a:srgbClr val="00A7D1"/>
                </a:solidFill>
                <a:effectLst/>
                <a:ea typeface="Calibri" panose="020F0502020204030204" pitchFamily="34" charset="0"/>
                <a:hlinkClick r:id="rId10"/>
              </a:rPr>
              <a:t>Input Audio</a:t>
            </a:r>
            <a:endParaRPr lang="en-GB" sz="2400" u="sng" dirty="0">
              <a:solidFill>
                <a:srgbClr val="00A7D1"/>
              </a:solidFill>
              <a:effectLst/>
              <a:ea typeface="Calibri" panose="020F0502020204030204" pitchFamily="34" charset="0"/>
            </a:endParaRPr>
          </a:p>
          <a:p>
            <a:pPr algn="l"/>
            <a:r>
              <a:rPr lang="en-GB" sz="2400" u="sng" dirty="0">
                <a:solidFill>
                  <a:srgbClr val="00A7D1"/>
                </a:solidFill>
                <a:effectLst/>
                <a:ea typeface="Calibri" panose="020F0502020204030204" pitchFamily="34" charset="0"/>
                <a:hlinkClick r:id="rId11"/>
              </a:rPr>
              <a:t>Irregularity File</a:t>
            </a:r>
            <a:endParaRPr lang="en-GB" sz="2400" dirty="0">
              <a:solidFill>
                <a:srgbClr val="6A6A6A"/>
              </a:solidFill>
              <a:effectLst/>
              <a:ea typeface="Calibri" panose="020F0502020204030204" pitchFamily="34" charset="0"/>
            </a:endParaRPr>
          </a:p>
          <a:p>
            <a:pPr marL="0" indent="0">
              <a:buNone/>
            </a:pPr>
            <a:endParaRPr lang="en-GB" dirty="0">
              <a:ea typeface="Calibri" panose="020F0502020204030204" pitchFamily="34" charset="0"/>
            </a:endParaRPr>
          </a:p>
        </p:txBody>
      </p:sp>
      <p:sp>
        <p:nvSpPr>
          <p:cNvPr id="4" name="Content Placeholder 3">
            <a:extLst>
              <a:ext uri="{FF2B5EF4-FFF2-40B4-BE49-F238E27FC236}">
                <a16:creationId xmlns:a16="http://schemas.microsoft.com/office/drawing/2014/main" id="{28BF79DE-DE79-99D8-873B-646BDD5C9682}"/>
              </a:ext>
            </a:extLst>
          </p:cNvPr>
          <p:cNvSpPr>
            <a:spLocks noGrp="1"/>
          </p:cNvSpPr>
          <p:nvPr>
            <p:ph sz="half" idx="2"/>
          </p:nvPr>
        </p:nvSpPr>
        <p:spPr>
          <a:xfrm>
            <a:off x="6559082" y="1649813"/>
            <a:ext cx="4700977" cy="4553427"/>
          </a:xfrm>
        </p:spPr>
        <p:txBody>
          <a:bodyPr/>
          <a:lstStyle/>
          <a:p>
            <a:r>
              <a:rPr lang="en-GB" sz="2400" u="sng" dirty="0">
                <a:solidFill>
                  <a:srgbClr val="00A7D1"/>
                </a:solidFill>
                <a:effectLst/>
                <a:ea typeface="Calibri" panose="020F0502020204030204" pitchFamily="34" charset="0"/>
                <a:hlinkClick r:id="rId12"/>
              </a:rPr>
              <a:t>Microphone Array Geometry</a:t>
            </a:r>
            <a:endParaRPr lang="en-GB" sz="2400" u="sng" dirty="0">
              <a:solidFill>
                <a:srgbClr val="00A7D1"/>
              </a:solidFill>
              <a:effectLst/>
              <a:ea typeface="Calibri" panose="020F0502020204030204" pitchFamily="34" charset="0"/>
            </a:endParaRPr>
          </a:p>
          <a:p>
            <a:r>
              <a:rPr lang="en-GB" sz="2400" u="sng" dirty="0">
                <a:solidFill>
                  <a:srgbClr val="00A7D1"/>
                </a:solidFill>
                <a:effectLst/>
                <a:ea typeface="Calibri" panose="020F0502020204030204" pitchFamily="34" charset="0"/>
                <a:hlinkClick r:id="rId13"/>
              </a:rPr>
              <a:t>Multichannel Audio</a:t>
            </a:r>
            <a:endParaRPr lang="en-GB" sz="2400" u="sng" dirty="0">
              <a:solidFill>
                <a:srgbClr val="00A7D1"/>
              </a:solidFill>
              <a:effectLst/>
              <a:ea typeface="Calibri" panose="020F0502020204030204" pitchFamily="34" charset="0"/>
            </a:endParaRPr>
          </a:p>
          <a:p>
            <a:r>
              <a:rPr lang="en-GB" sz="2400" u="sng" dirty="0">
                <a:solidFill>
                  <a:srgbClr val="00A7D1"/>
                </a:solidFill>
                <a:effectLst/>
                <a:ea typeface="Calibri" panose="020F0502020204030204" pitchFamily="34" charset="0"/>
                <a:hlinkClick r:id="rId14"/>
              </a:rPr>
              <a:t>Multichannel Audio Stream</a:t>
            </a:r>
            <a:endParaRPr lang="en-GB" sz="2400" u="sng" dirty="0">
              <a:solidFill>
                <a:srgbClr val="00A7D1"/>
              </a:solidFill>
              <a:effectLst/>
              <a:ea typeface="Calibri" panose="020F0502020204030204" pitchFamily="34" charset="0"/>
            </a:endParaRPr>
          </a:p>
          <a:p>
            <a:r>
              <a:rPr lang="en-GB" sz="2400" u="sng" dirty="0">
                <a:solidFill>
                  <a:srgbClr val="00A7D1"/>
                </a:solidFill>
                <a:effectLst/>
                <a:ea typeface="Calibri" panose="020F0502020204030204" pitchFamily="34" charset="0"/>
                <a:hlinkClick r:id="rId15"/>
              </a:rPr>
              <a:t>Output Audio</a:t>
            </a:r>
            <a:endParaRPr lang="en-GB" sz="2400" u="sng" dirty="0">
              <a:solidFill>
                <a:srgbClr val="00A7D1"/>
              </a:solidFill>
              <a:effectLst/>
              <a:ea typeface="Calibri" panose="020F0502020204030204" pitchFamily="34" charset="0"/>
            </a:endParaRPr>
          </a:p>
          <a:p>
            <a:r>
              <a:rPr lang="en-GB" sz="2400" u="sng" dirty="0">
                <a:solidFill>
                  <a:srgbClr val="00A7D1"/>
                </a:solidFill>
                <a:effectLst/>
                <a:ea typeface="Calibri" panose="020F0502020204030204" pitchFamily="34" charset="0"/>
                <a:hlinkClick r:id="rId16"/>
              </a:rPr>
              <a:t>Preservation Files</a:t>
            </a:r>
            <a:endParaRPr lang="en-GB" sz="2400" u="sng" dirty="0">
              <a:solidFill>
                <a:srgbClr val="00A7D1"/>
              </a:solidFill>
              <a:effectLst/>
              <a:ea typeface="Calibri" panose="020F0502020204030204" pitchFamily="34" charset="0"/>
            </a:endParaRPr>
          </a:p>
          <a:p>
            <a:r>
              <a:rPr lang="en-GB" sz="2400" u="sng" dirty="0">
                <a:solidFill>
                  <a:srgbClr val="00A7D1"/>
                </a:solidFill>
                <a:effectLst/>
                <a:ea typeface="Calibri" panose="020F0502020204030204" pitchFamily="34" charset="0"/>
                <a:hlinkClick r:id="rId17"/>
              </a:rPr>
              <a:t>Transform Audio</a:t>
            </a:r>
            <a:endParaRPr lang="en-GB" sz="2400" u="sng" dirty="0">
              <a:solidFill>
                <a:srgbClr val="00A7D1"/>
              </a:solidFill>
              <a:effectLst/>
              <a:ea typeface="Calibri" panose="020F0502020204030204" pitchFamily="34" charset="0"/>
            </a:endParaRPr>
          </a:p>
          <a:p>
            <a:r>
              <a:rPr lang="en-GB" sz="2400" u="sng" dirty="0">
                <a:solidFill>
                  <a:srgbClr val="00A7D1"/>
                </a:solidFill>
                <a:effectLst/>
                <a:ea typeface="Calibri" panose="020F0502020204030204" pitchFamily="34" charset="0"/>
                <a:hlinkClick r:id="rId18"/>
              </a:rPr>
              <a:t>Transform Enhanced Audio</a:t>
            </a:r>
            <a:endParaRPr lang="en-GB" sz="2400" u="sng" dirty="0">
              <a:solidFill>
                <a:srgbClr val="00A7D1"/>
              </a:solidFill>
              <a:effectLst/>
              <a:ea typeface="Calibri" panose="020F0502020204030204" pitchFamily="34" charset="0"/>
            </a:endParaRPr>
          </a:p>
          <a:p>
            <a:r>
              <a:rPr lang="en-GB" sz="2400" u="sng" dirty="0">
                <a:solidFill>
                  <a:srgbClr val="00A7D1"/>
                </a:solidFill>
                <a:effectLst/>
                <a:ea typeface="Calibri" panose="020F0502020204030204" pitchFamily="34" charset="0"/>
                <a:hlinkClick r:id="rId19"/>
              </a:rPr>
              <a:t>Transform Multichannel Audio</a:t>
            </a:r>
            <a:endParaRPr lang="en-GB" dirty="0">
              <a:ea typeface="Calibri" panose="020F0502020204030204" pitchFamily="34" charset="0"/>
            </a:endParaRPr>
          </a:p>
          <a:p>
            <a:endParaRPr lang="en-GB" dirty="0">
              <a:ea typeface="Calibri" panose="020F0502020204030204" pitchFamily="34" charset="0"/>
            </a:endParaRPr>
          </a:p>
        </p:txBody>
      </p:sp>
      <p:sp>
        <p:nvSpPr>
          <p:cNvPr id="5" name="Date Placeholder 4">
            <a:extLst>
              <a:ext uri="{FF2B5EF4-FFF2-40B4-BE49-F238E27FC236}">
                <a16:creationId xmlns:a16="http://schemas.microsoft.com/office/drawing/2014/main" id="{9D50645F-99C1-EDAD-86DB-FA426E6A6364}"/>
              </a:ext>
            </a:extLst>
          </p:cNvPr>
          <p:cNvSpPr>
            <a:spLocks noGrp="1"/>
          </p:cNvSpPr>
          <p:nvPr>
            <p:ph type="dt" sz="half" idx="10"/>
          </p:nvPr>
        </p:nvSpPr>
        <p:spPr>
          <a:xfrm>
            <a:off x="172212" y="6479749"/>
            <a:ext cx="994520" cy="365125"/>
          </a:xfrm>
        </p:spPr>
        <p:txBody>
          <a:bodyPr/>
          <a:lstStyle/>
          <a:p>
            <a:fld id="{062A16E3-455F-40B0-92E8-BFF9BA927C0E}" type="datetime5">
              <a:rPr lang="en-US" smtClean="0"/>
              <a:t>24-Mar-12</a:t>
            </a:fld>
            <a:endParaRPr lang="en-US" dirty="0"/>
          </a:p>
        </p:txBody>
      </p:sp>
      <p:sp>
        <p:nvSpPr>
          <p:cNvPr id="6" name="Slide Number Placeholder 5">
            <a:extLst>
              <a:ext uri="{FF2B5EF4-FFF2-40B4-BE49-F238E27FC236}">
                <a16:creationId xmlns:a16="http://schemas.microsoft.com/office/drawing/2014/main" id="{35919CB5-0892-7153-CDD6-D6A5C90B7018}"/>
              </a:ext>
            </a:extLst>
          </p:cNvPr>
          <p:cNvSpPr>
            <a:spLocks noGrp="1"/>
          </p:cNvSpPr>
          <p:nvPr>
            <p:ph type="sldNum" sz="quarter" idx="12"/>
          </p:nvPr>
        </p:nvSpPr>
        <p:spPr>
          <a:xfrm>
            <a:off x="10071545" y="6552581"/>
            <a:ext cx="558914" cy="45719"/>
          </a:xfrm>
        </p:spPr>
        <p:txBody>
          <a:bodyPr/>
          <a:lstStyle/>
          <a:p>
            <a:fld id="{D57F1E4F-1CFF-5643-939E-217C01CDF565}" type="slidenum">
              <a:rPr lang="en-US" smtClean="0">
                <a:latin typeface="Calibri" panose="020F0502020204030204" pitchFamily="34" charset="0"/>
                <a:ea typeface="Calibri" panose="020F0502020204030204" pitchFamily="34" charset="0"/>
                <a:cs typeface="Calibri" panose="020F0502020204030204" pitchFamily="34" charset="0"/>
              </a:rPr>
              <a:pPr/>
              <a:t>4</a:t>
            </a:fld>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205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9649-1831-2DE5-1AF9-6E3ED2797B0E}"/>
              </a:ext>
            </a:extLst>
          </p:cNvPr>
          <p:cNvSpPr>
            <a:spLocks noGrp="1"/>
          </p:cNvSpPr>
          <p:nvPr>
            <p:ph type="title"/>
          </p:nvPr>
        </p:nvSpPr>
        <p:spPr/>
        <p:txBody>
          <a:bodyPr/>
          <a:lstStyle/>
          <a:p>
            <a:r>
              <a:rPr lang="en-US" dirty="0"/>
              <a:t>MPAI-CAE V2.1 specifies Use Cases and Composite AIM </a:t>
            </a:r>
            <a:endParaRPr lang="en-GB" dirty="0"/>
          </a:p>
        </p:txBody>
      </p:sp>
      <p:sp>
        <p:nvSpPr>
          <p:cNvPr id="10" name="Content Placeholder 9">
            <a:extLst>
              <a:ext uri="{FF2B5EF4-FFF2-40B4-BE49-F238E27FC236}">
                <a16:creationId xmlns:a16="http://schemas.microsoft.com/office/drawing/2014/main" id="{00B716EB-B462-36CA-D549-DEE7C0A5D48E}"/>
              </a:ext>
            </a:extLst>
          </p:cNvPr>
          <p:cNvSpPr>
            <a:spLocks noGrp="1"/>
          </p:cNvSpPr>
          <p:nvPr>
            <p:ph sz="half" idx="2"/>
          </p:nvPr>
        </p:nvSpPr>
        <p:spPr>
          <a:xfrm>
            <a:off x="6380921" y="2723711"/>
            <a:ext cx="5123689" cy="1697902"/>
          </a:xfrm>
        </p:spPr>
        <p:txBody>
          <a:bodyPr/>
          <a:lstStyle/>
          <a:p>
            <a:pPr algn="l"/>
            <a:r>
              <a:rPr lang="en-GB" i="0" u="sng" dirty="0">
                <a:solidFill>
                  <a:srgbClr val="337AB7"/>
                </a:solidFill>
                <a:effectLst/>
                <a:ea typeface="Calibri" panose="020F0502020204030204" pitchFamily="34" charset="0"/>
                <a:hlinkClick r:id="rId2"/>
              </a:rPr>
              <a:t>Speech Restoration System (CAE-SRS)</a:t>
            </a:r>
            <a:endParaRPr lang="en-GB" i="0" dirty="0">
              <a:solidFill>
                <a:srgbClr val="333333"/>
              </a:solidFill>
              <a:effectLst/>
              <a:ea typeface="Calibri" panose="020F0502020204030204" pitchFamily="34" charset="0"/>
            </a:endParaRPr>
          </a:p>
          <a:p>
            <a:pPr algn="l"/>
            <a:r>
              <a:rPr lang="en-GB" i="0" u="sng" dirty="0">
                <a:solidFill>
                  <a:srgbClr val="337AB7"/>
                </a:solidFill>
                <a:effectLst/>
                <a:ea typeface="Calibri" panose="020F0502020204030204" pitchFamily="34" charset="0"/>
                <a:hlinkClick r:id="rId3"/>
              </a:rPr>
              <a:t>Enhanced Audioconference Experience (CAE-EAE)</a:t>
            </a:r>
            <a:endParaRPr lang="en-GB" i="0" dirty="0">
              <a:solidFill>
                <a:srgbClr val="333333"/>
              </a:solidFill>
              <a:effectLst/>
              <a:ea typeface="Calibri" panose="020F0502020204030204" pitchFamily="34" charset="0"/>
            </a:endParaRPr>
          </a:p>
        </p:txBody>
      </p:sp>
      <p:sp>
        <p:nvSpPr>
          <p:cNvPr id="5" name="Date Placeholder 4">
            <a:extLst>
              <a:ext uri="{FF2B5EF4-FFF2-40B4-BE49-F238E27FC236}">
                <a16:creationId xmlns:a16="http://schemas.microsoft.com/office/drawing/2014/main" id="{1C817AEB-DF03-64B8-0163-9FDCF29F14A0}"/>
              </a:ext>
            </a:extLst>
          </p:cNvPr>
          <p:cNvSpPr>
            <a:spLocks noGrp="1"/>
          </p:cNvSpPr>
          <p:nvPr>
            <p:ph type="dt" sz="half" idx="10"/>
          </p:nvPr>
        </p:nvSpPr>
        <p:spPr/>
        <p:txBody>
          <a:bodyPr/>
          <a:lstStyle/>
          <a:p>
            <a:fld id="{062A16E3-455F-40B0-92E8-BFF9BA927C0E}" type="datetime5">
              <a:rPr lang="en-US" smtClean="0"/>
              <a:t>24-Mar-12</a:t>
            </a:fld>
            <a:endParaRPr lang="en-US" dirty="0"/>
          </a:p>
        </p:txBody>
      </p:sp>
      <p:sp>
        <p:nvSpPr>
          <p:cNvPr id="6" name="Slide Number Placeholder 5">
            <a:extLst>
              <a:ext uri="{FF2B5EF4-FFF2-40B4-BE49-F238E27FC236}">
                <a16:creationId xmlns:a16="http://schemas.microsoft.com/office/drawing/2014/main" id="{0F064E99-73A2-26E1-F3AF-802C7A79C037}"/>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11" name="Content Placeholder 10">
            <a:extLst>
              <a:ext uri="{FF2B5EF4-FFF2-40B4-BE49-F238E27FC236}">
                <a16:creationId xmlns:a16="http://schemas.microsoft.com/office/drawing/2014/main" id="{C6466F8B-0953-5D4D-8D53-8B2FC4E7CED0}"/>
              </a:ext>
            </a:extLst>
          </p:cNvPr>
          <p:cNvSpPr txBox="1">
            <a:spLocks noGrp="1"/>
          </p:cNvSpPr>
          <p:nvPr>
            <p:ph sz="half" idx="1"/>
          </p:nvPr>
        </p:nvSpPr>
        <p:spPr>
          <a:xfrm>
            <a:off x="1322388" y="2723711"/>
            <a:ext cx="5057775" cy="1697901"/>
          </a:xfrm>
          <a:prstGeom prst="rect">
            <a:avLst/>
          </a:prstGeom>
          <a:noFill/>
        </p:spPr>
        <p:txBody>
          <a:bodyPr wrap="square">
            <a:spAutoFit/>
          </a:bodyPr>
          <a:lstStyle/>
          <a:p>
            <a:pPr algn="l"/>
            <a:r>
              <a:rPr lang="en-GB" i="0" u="sng" dirty="0">
                <a:solidFill>
                  <a:srgbClr val="337AB7"/>
                </a:solidFill>
                <a:effectLst/>
                <a:ea typeface="Calibri" panose="020F0502020204030204" pitchFamily="34" charset="0"/>
                <a:hlinkClick r:id="rId4"/>
              </a:rPr>
              <a:t>Emotion-Enhanced Speech (CAE-EES) </a:t>
            </a:r>
            <a:endParaRPr lang="en-GB" i="0" dirty="0">
              <a:solidFill>
                <a:srgbClr val="333333"/>
              </a:solidFill>
              <a:effectLst/>
              <a:ea typeface="Calibri" panose="020F0502020204030204" pitchFamily="34" charset="0"/>
            </a:endParaRPr>
          </a:p>
          <a:p>
            <a:pPr algn="l"/>
            <a:r>
              <a:rPr lang="en-GB" i="0" u="sng" dirty="0">
                <a:solidFill>
                  <a:srgbClr val="337AB7"/>
                </a:solidFill>
                <a:effectLst/>
                <a:ea typeface="Calibri" panose="020F0502020204030204" pitchFamily="34" charset="0"/>
                <a:hlinkClick r:id="rId5"/>
              </a:rPr>
              <a:t>Audio Recording Preservation (CAE-ARP)</a:t>
            </a:r>
            <a:endParaRPr lang="en-GB" i="0" dirty="0">
              <a:solidFill>
                <a:srgbClr val="333333"/>
              </a:solidFill>
              <a:effectLst/>
              <a:ea typeface="Calibri" panose="020F0502020204030204" pitchFamily="34" charset="0"/>
            </a:endParaRPr>
          </a:p>
        </p:txBody>
      </p:sp>
      <p:sp>
        <p:nvSpPr>
          <p:cNvPr id="12" name="Content Placeholder 2">
            <a:extLst>
              <a:ext uri="{FF2B5EF4-FFF2-40B4-BE49-F238E27FC236}">
                <a16:creationId xmlns:a16="http://schemas.microsoft.com/office/drawing/2014/main" id="{FDA6F5B2-3875-6AFB-EC21-876F6BEBB62D}"/>
              </a:ext>
            </a:extLst>
          </p:cNvPr>
          <p:cNvSpPr txBox="1">
            <a:spLocks/>
          </p:cNvSpPr>
          <p:nvPr/>
        </p:nvSpPr>
        <p:spPr>
          <a:xfrm>
            <a:off x="1323292" y="5209959"/>
            <a:ext cx="10202586" cy="8506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b="0" i="0" u="sng" dirty="0">
                <a:solidFill>
                  <a:srgbClr val="337AB7"/>
                </a:solidFill>
                <a:effectLst/>
                <a:ea typeface="Calibri" panose="020F0502020204030204" pitchFamily="34" charset="0"/>
                <a:hlinkClick r:id="rId6"/>
              </a:rPr>
              <a:t>Audio Scene Description (CAE-ASD)</a:t>
            </a:r>
            <a:r>
              <a:rPr lang="en-GB" dirty="0">
                <a:ea typeface="Calibri" panose="020F0502020204030204" pitchFamily="34" charset="0"/>
              </a:rPr>
              <a:t>.</a:t>
            </a:r>
          </a:p>
          <a:p>
            <a:pPr marL="0" indent="0">
              <a:buFont typeface="Wingdings 3" charset="2"/>
              <a:buNone/>
            </a:pPr>
            <a:endParaRPr lang="en-GB" dirty="0">
              <a:ea typeface="Calibri" panose="020F0502020204030204" pitchFamily="34" charset="0"/>
            </a:endParaRPr>
          </a:p>
        </p:txBody>
      </p:sp>
      <p:sp>
        <p:nvSpPr>
          <p:cNvPr id="13" name="Content Placeholder 2">
            <a:extLst>
              <a:ext uri="{FF2B5EF4-FFF2-40B4-BE49-F238E27FC236}">
                <a16:creationId xmlns:a16="http://schemas.microsoft.com/office/drawing/2014/main" id="{D2746011-D9EB-309E-42D8-DB054F9D8324}"/>
              </a:ext>
            </a:extLst>
          </p:cNvPr>
          <p:cNvSpPr txBox="1">
            <a:spLocks/>
          </p:cNvSpPr>
          <p:nvPr/>
        </p:nvSpPr>
        <p:spPr>
          <a:xfrm>
            <a:off x="1348097" y="2062716"/>
            <a:ext cx="10202586" cy="6415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2800" dirty="0">
                <a:ea typeface="Calibri" panose="020F0502020204030204" pitchFamily="34" charset="0"/>
                <a:hlinkClick r:id="rId7"/>
              </a:rPr>
              <a:t>Use Cases</a:t>
            </a:r>
            <a:endParaRPr lang="en-GB" sz="2800" dirty="0">
              <a:ea typeface="Calibri" panose="020F0502020204030204" pitchFamily="34" charset="0"/>
            </a:endParaRPr>
          </a:p>
          <a:p>
            <a:pPr marL="0" indent="0" algn="ctr">
              <a:buFont typeface="Wingdings 3" charset="2"/>
              <a:buNone/>
            </a:pPr>
            <a:endParaRPr lang="en-GB" sz="2800" dirty="0">
              <a:ea typeface="Calibri" panose="020F0502020204030204" pitchFamily="34" charset="0"/>
            </a:endParaRPr>
          </a:p>
        </p:txBody>
      </p:sp>
      <p:sp>
        <p:nvSpPr>
          <p:cNvPr id="14" name="Content Placeholder 2">
            <a:extLst>
              <a:ext uri="{FF2B5EF4-FFF2-40B4-BE49-F238E27FC236}">
                <a16:creationId xmlns:a16="http://schemas.microsoft.com/office/drawing/2014/main" id="{ED9309C5-50DC-1857-D3F4-39C263BB1846}"/>
              </a:ext>
            </a:extLst>
          </p:cNvPr>
          <p:cNvSpPr txBox="1">
            <a:spLocks/>
          </p:cNvSpPr>
          <p:nvPr/>
        </p:nvSpPr>
        <p:spPr>
          <a:xfrm>
            <a:off x="1362269" y="4618078"/>
            <a:ext cx="10202586" cy="6415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2800" dirty="0">
                <a:ea typeface="Calibri" panose="020F0502020204030204" pitchFamily="34" charset="0"/>
                <a:hlinkClick r:id="rId8"/>
              </a:rPr>
              <a:t>Composite AIM</a:t>
            </a:r>
            <a:endParaRPr lang="en-GB" sz="2800" dirty="0">
              <a:ea typeface="Calibri" panose="020F0502020204030204" pitchFamily="34" charset="0"/>
            </a:endParaRPr>
          </a:p>
          <a:p>
            <a:pPr marL="0" indent="0" algn="ctr">
              <a:buFont typeface="Wingdings 3" charset="2"/>
              <a:buNone/>
            </a:pPr>
            <a:endParaRPr lang="en-GB" sz="2800" dirty="0">
              <a:ea typeface="Calibri" panose="020F0502020204030204" pitchFamily="34" charset="0"/>
            </a:endParaRPr>
          </a:p>
        </p:txBody>
      </p:sp>
    </p:spTree>
    <p:extLst>
      <p:ext uri="{BB962C8B-B14F-4D97-AF65-F5344CB8AC3E}">
        <p14:creationId xmlns:p14="http://schemas.microsoft.com/office/powerpoint/2010/main" val="23556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741C-77E4-5F60-C576-3A84818D6AFA}"/>
              </a:ext>
            </a:extLst>
          </p:cNvPr>
          <p:cNvSpPr>
            <a:spLocks noGrp="1"/>
          </p:cNvSpPr>
          <p:nvPr>
            <p:ph type="ctrTitle"/>
          </p:nvPr>
        </p:nvSpPr>
        <p:spPr>
          <a:xfrm>
            <a:off x="1166732" y="2373381"/>
            <a:ext cx="10614142" cy="4484619"/>
          </a:xfrm>
        </p:spPr>
        <p:txBody>
          <a:bodyPr>
            <a:normAutofit/>
          </a:bodyPr>
          <a:lstStyle/>
          <a:p>
            <a:r>
              <a:rPr lang="en-GB" sz="2400" dirty="0"/>
              <a:t>On 8, February 2024, MPAI founding member Audio Innova secured its second consecutive victory by being awarded the ‘Creative AI Trophy’, the “Palme d’Or” of Artificial Intelligence at the World Artificial Intelligence Cannes Festival (WAICF).  This prestigious event stands as the foremost global gathering focused on AI. </a:t>
            </a:r>
            <a:br>
              <a:rPr lang="en-GB" sz="2400" dirty="0"/>
            </a:br>
            <a:br>
              <a:rPr lang="en-GB" sz="2400" dirty="0"/>
            </a:br>
            <a:r>
              <a:rPr lang="en-GB" sz="2400" dirty="0"/>
              <a:t>The award-winning project, titled ‘Now and then (and tomorrow): preserving, re-activating and sharing interactive multimedia artistic installations by means of AI,’ is anchored on MPAI-CAE Audio Recording Preservation (ARP) technology. It also introduces an innovative multilayer model for metadata organization, harnessing AI to revive interactive artistic installations. </a:t>
            </a:r>
            <a:br>
              <a:rPr lang="it-IT" sz="2400" u="sng" dirty="0">
                <a:solidFill>
                  <a:srgbClr val="0563C1"/>
                </a:solidFill>
                <a:effectLst/>
                <a:ea typeface="Times New Roman" panose="02020603050405020304" pitchFamily="18" charset="0"/>
              </a:rPr>
            </a:br>
            <a:endParaRPr lang="en-US" sz="2400" dirty="0"/>
          </a:p>
        </p:txBody>
      </p:sp>
      <p:sp>
        <p:nvSpPr>
          <p:cNvPr id="3" name="Date Placeholder 3">
            <a:extLst>
              <a:ext uri="{FF2B5EF4-FFF2-40B4-BE49-F238E27FC236}">
                <a16:creationId xmlns:a16="http://schemas.microsoft.com/office/drawing/2014/main" id="{290D4E6D-B07D-668E-2B2E-30F3CD0A5FF1}"/>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799BA-AC88-42FB-B8BE-FF1867FF2DFC}"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24-Mar-12</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Slide Number Placeholder 4">
            <a:extLst>
              <a:ext uri="{FF2B5EF4-FFF2-40B4-BE49-F238E27FC236}">
                <a16:creationId xmlns:a16="http://schemas.microsoft.com/office/drawing/2014/main" id="{8DD29BFA-127B-1DAA-ED74-E0133C0618D3}"/>
              </a:ext>
            </a:extLst>
          </p:cNvPr>
          <p:cNvSpPr>
            <a:spLocks noGrp="1"/>
          </p:cNvSpPr>
          <p:nvPr>
            <p:ph type="sldNum" sz="quarter" idx="12"/>
          </p:nvPr>
        </p:nvSpPr>
        <p:spPr>
          <a:xfrm>
            <a:off x="10099254" y="658607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8134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AEFBD9-C270-FACC-9EE5-043903984D4A}"/>
              </a:ext>
            </a:extLst>
          </p:cNvPr>
          <p:cNvSpPr>
            <a:spLocks noGrp="1"/>
          </p:cNvSpPr>
          <p:nvPr>
            <p:ph type="title"/>
          </p:nvPr>
        </p:nvSpPr>
        <p:spPr>
          <a:xfrm>
            <a:off x="1321904" y="624110"/>
            <a:ext cx="10182707" cy="1280890"/>
          </a:xfrm>
        </p:spPr>
        <p:txBody>
          <a:bodyPr anchor="t">
            <a:normAutofit/>
          </a:bodyPr>
          <a:lstStyle/>
          <a:p>
            <a:r>
              <a:rPr lang="en-US" dirty="0"/>
              <a:t>What is next</a:t>
            </a:r>
            <a:endParaRPr lang="en-GB" dirty="0"/>
          </a:p>
        </p:txBody>
      </p:sp>
      <p:pic>
        <p:nvPicPr>
          <p:cNvPr id="10" name="Picture 9" descr="Sphere of mesh and nodes">
            <a:extLst>
              <a:ext uri="{FF2B5EF4-FFF2-40B4-BE49-F238E27FC236}">
                <a16:creationId xmlns:a16="http://schemas.microsoft.com/office/drawing/2014/main" id="{E71F4777-F9DD-1484-6FBE-81930F772DA6}"/>
              </a:ext>
            </a:extLst>
          </p:cNvPr>
          <p:cNvPicPr>
            <a:picLocks noChangeAspect="1"/>
          </p:cNvPicPr>
          <p:nvPr/>
        </p:nvPicPr>
        <p:blipFill rotWithShape="1">
          <a:blip r:embed="rId2"/>
          <a:srcRect l="16672" r="-1" b="-1"/>
          <a:stretch/>
        </p:blipFill>
        <p:spPr>
          <a:xfrm>
            <a:off x="1321904" y="1905000"/>
            <a:ext cx="5059017" cy="4553428"/>
          </a:xfrm>
          <a:prstGeom prst="rect">
            <a:avLst/>
          </a:prstGeom>
          <a:noFill/>
        </p:spPr>
      </p:pic>
      <p:sp>
        <p:nvSpPr>
          <p:cNvPr id="8" name="Content Placeholder 7">
            <a:extLst>
              <a:ext uri="{FF2B5EF4-FFF2-40B4-BE49-F238E27FC236}">
                <a16:creationId xmlns:a16="http://schemas.microsoft.com/office/drawing/2014/main" id="{C91F28B4-D920-A6A7-B4F0-00A165798342}"/>
              </a:ext>
            </a:extLst>
          </p:cNvPr>
          <p:cNvSpPr>
            <a:spLocks noGrp="1"/>
          </p:cNvSpPr>
          <p:nvPr>
            <p:ph sz="half" idx="2"/>
          </p:nvPr>
        </p:nvSpPr>
        <p:spPr>
          <a:xfrm>
            <a:off x="6380921" y="1904999"/>
            <a:ext cx="5123689" cy="4553427"/>
          </a:xfrm>
        </p:spPr>
        <p:txBody>
          <a:bodyPr>
            <a:normAutofit/>
          </a:bodyPr>
          <a:lstStyle/>
          <a:p>
            <a:pPr marL="0" indent="0">
              <a:buNone/>
            </a:pPr>
            <a:r>
              <a:rPr lang="en-US" dirty="0"/>
              <a:t>6 degrees of freedom Audio (4 </a:t>
            </a:r>
            <a:r>
              <a:rPr lang="en-US" dirty="0" err="1"/>
              <a:t>DoF</a:t>
            </a:r>
            <a:r>
              <a:rPr lang="en-US" dirty="0"/>
              <a:t>)</a:t>
            </a:r>
            <a:endParaRPr lang="en-GB" dirty="0"/>
          </a:p>
        </p:txBody>
      </p:sp>
      <p:sp>
        <p:nvSpPr>
          <p:cNvPr id="5" name="Date Placeholder 4">
            <a:extLst>
              <a:ext uri="{FF2B5EF4-FFF2-40B4-BE49-F238E27FC236}">
                <a16:creationId xmlns:a16="http://schemas.microsoft.com/office/drawing/2014/main" id="{DB89F870-0CC5-68C7-09D3-A078F95160F1}"/>
              </a:ext>
            </a:extLst>
          </p:cNvPr>
          <p:cNvSpPr>
            <a:spLocks noGrp="1"/>
          </p:cNvSpPr>
          <p:nvPr>
            <p:ph type="dt" sz="half" idx="10"/>
          </p:nvPr>
        </p:nvSpPr>
        <p:spPr>
          <a:xfrm>
            <a:off x="172212" y="6586076"/>
            <a:ext cx="994520" cy="365125"/>
          </a:xfrm>
        </p:spPr>
        <p:txBody>
          <a:bodyPr>
            <a:normAutofit/>
          </a:bodyPr>
          <a:lstStyle/>
          <a:p>
            <a:pPr>
              <a:spcAft>
                <a:spcPts val="600"/>
              </a:spcAft>
            </a:pPr>
            <a:fld id="{062A16E3-455F-40B0-92E8-BFF9BA927C0E}" type="datetime5">
              <a:rPr lang="en-US" smtClean="0"/>
              <a:pPr>
                <a:spcAft>
                  <a:spcPts val="600"/>
                </a:spcAft>
              </a:pPr>
              <a:t>24-Mar-12</a:t>
            </a:fld>
            <a:endParaRPr lang="en-US"/>
          </a:p>
        </p:txBody>
      </p:sp>
      <p:sp>
        <p:nvSpPr>
          <p:cNvPr id="6" name="Slide Number Placeholder 5">
            <a:extLst>
              <a:ext uri="{FF2B5EF4-FFF2-40B4-BE49-F238E27FC236}">
                <a16:creationId xmlns:a16="http://schemas.microsoft.com/office/drawing/2014/main" id="{57A3E335-8997-752A-473A-79E0E323FF43}"/>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7</a:t>
            </a:fld>
            <a:endParaRPr lang="en-US" sz="400"/>
          </a:p>
        </p:txBody>
      </p:sp>
    </p:spTree>
    <p:extLst>
      <p:ext uri="{BB962C8B-B14F-4D97-AF65-F5344CB8AC3E}">
        <p14:creationId xmlns:p14="http://schemas.microsoft.com/office/powerpoint/2010/main" val="165512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741C-77E4-5F60-C576-3A84818D6AFA}"/>
              </a:ext>
            </a:extLst>
          </p:cNvPr>
          <p:cNvSpPr>
            <a:spLocks noGrp="1"/>
          </p:cNvSpPr>
          <p:nvPr>
            <p:ph type="ctrTitle"/>
          </p:nvPr>
        </p:nvSpPr>
        <p:spPr>
          <a:xfrm>
            <a:off x="2467916" y="2645229"/>
            <a:ext cx="8915399" cy="499187"/>
          </a:xfrm>
        </p:spPr>
        <p:txBody>
          <a:bodyPr>
            <a:normAutofit fontScale="90000"/>
          </a:bodyPr>
          <a:lstStyle/>
          <a:p>
            <a:r>
              <a:rPr lang="en-US" sz="3200" dirty="0"/>
              <a:t>Thanks to the MPAI-CAE Community </a:t>
            </a:r>
          </a:p>
        </p:txBody>
      </p:sp>
      <p:sp>
        <p:nvSpPr>
          <p:cNvPr id="3" name="Subtitle 2">
            <a:extLst>
              <a:ext uri="{FF2B5EF4-FFF2-40B4-BE49-F238E27FC236}">
                <a16:creationId xmlns:a16="http://schemas.microsoft.com/office/drawing/2014/main" id="{2F5E4BC0-0471-119C-EF9C-62AE57953A59}"/>
              </a:ext>
            </a:extLst>
          </p:cNvPr>
          <p:cNvSpPr>
            <a:spLocks noGrp="1"/>
          </p:cNvSpPr>
          <p:nvPr>
            <p:ph type="subTitle" idx="1"/>
          </p:nvPr>
        </p:nvSpPr>
        <p:spPr>
          <a:xfrm>
            <a:off x="2589213" y="3349690"/>
            <a:ext cx="8915399" cy="2995125"/>
          </a:xfrm>
        </p:spPr>
        <p:txBody>
          <a:bodyPr>
            <a:normAutofit fontScale="85000" lnSpcReduction="20000"/>
          </a:bodyPr>
          <a:lstStyle/>
          <a:p>
            <a:r>
              <a:rPr lang="en-US" i="1" dirty="0"/>
              <a:t>Special Thanks to:</a:t>
            </a:r>
          </a:p>
          <a:p>
            <a:r>
              <a:rPr lang="en-US" dirty="0"/>
              <a:t>Sergio Canazza, Audio Innova SRL, Un. of Padua</a:t>
            </a:r>
          </a:p>
          <a:p>
            <a:r>
              <a:rPr lang="en-US" dirty="0"/>
              <a:t>Mert </a:t>
            </a:r>
            <a:r>
              <a:rPr lang="en-US" dirty="0" err="1"/>
              <a:t>Çötely</a:t>
            </a:r>
            <a:r>
              <a:rPr lang="en-US" dirty="0"/>
              <a:t>, ASELSAN</a:t>
            </a:r>
          </a:p>
          <a:p>
            <a:r>
              <a:rPr lang="en-US" dirty="0"/>
              <a:t>Nadir Dalla Pozza, Un. of Padua</a:t>
            </a:r>
          </a:p>
          <a:p>
            <a:r>
              <a:rPr lang="en-US" dirty="0" err="1"/>
              <a:t>Hüseyin</a:t>
            </a:r>
            <a:r>
              <a:rPr lang="en-US" dirty="0"/>
              <a:t> Hacihabiboglu, METU</a:t>
            </a:r>
          </a:p>
          <a:p>
            <a:r>
              <a:rPr lang="en-US" dirty="0"/>
              <a:t>Niccolò Pretto, Audio Innova SRL, Un. of Padua</a:t>
            </a:r>
          </a:p>
          <a:p>
            <a:r>
              <a:rPr lang="en-US" dirty="0"/>
              <a:t>Mark Seligman, SMI</a:t>
            </a:r>
          </a:p>
          <a:p>
            <a:r>
              <a:rPr lang="en-US" dirty="0"/>
              <a:t>Fathy Yassa, SMI</a:t>
            </a:r>
          </a:p>
        </p:txBody>
      </p:sp>
      <p:sp>
        <p:nvSpPr>
          <p:cNvPr id="4" name="Date Placeholder 3">
            <a:extLst>
              <a:ext uri="{FF2B5EF4-FFF2-40B4-BE49-F238E27FC236}">
                <a16:creationId xmlns:a16="http://schemas.microsoft.com/office/drawing/2014/main" id="{16429F35-8084-1A80-57B6-CD4D32C64085}"/>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799BA-AC88-42FB-B8BE-FF1867FF2DFC}"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24-Mar-12</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B6C316CD-2AF9-FE9A-9EE2-98FCA7B4B6E0}"/>
              </a:ext>
            </a:extLst>
          </p:cNvPr>
          <p:cNvSpPr>
            <a:spLocks noGrp="1"/>
          </p:cNvSpPr>
          <p:nvPr>
            <p:ph type="sldNum" sz="quarter" idx="12"/>
          </p:nvPr>
        </p:nvSpPr>
        <p:spPr>
          <a:xfrm>
            <a:off x="10099254" y="658607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364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CD5E7B-BE78-F112-3137-9C1096275893}"/>
              </a:ext>
            </a:extLst>
          </p:cNvPr>
          <p:cNvSpPr txBox="1"/>
          <p:nvPr/>
        </p:nvSpPr>
        <p:spPr>
          <a:xfrm>
            <a:off x="1526128" y="2750201"/>
            <a:ext cx="6985590" cy="2554545"/>
          </a:xfrm>
          <a:prstGeom prst="rect">
            <a:avLst/>
          </a:prstGeom>
          <a:noFill/>
        </p:spPr>
        <p:txBody>
          <a:bodyPr wrap="square" rtlCol="0">
            <a:spAutoFit/>
          </a:bodyPr>
          <a:lstStyle/>
          <a:p>
            <a:pPr>
              <a:spcBef>
                <a:spcPct val="0"/>
              </a:spcBef>
            </a:pPr>
            <a:endParaRPr lang="en-GB" sz="4000" dirty="0">
              <a:solidFill>
                <a:schemeClr val="accent4">
                  <a:lumMod val="50000"/>
                </a:schemeClr>
              </a:solidFill>
              <a:latin typeface="+mj-lt"/>
              <a:ea typeface="+mj-ea"/>
              <a:cs typeface="+mj-cs"/>
            </a:endParaRP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We look forward to working </a:t>
            </a:r>
          </a:p>
          <a:p>
            <a:pPr algn="ctr">
              <a:spcBef>
                <a:spcPct val="0"/>
              </a:spcBef>
            </a:pPr>
            <a:r>
              <a:rPr lang="en-GB" sz="4000" dirty="0">
                <a:solidFill>
                  <a:srgbClr val="FF0000"/>
                </a:solidFill>
                <a:latin typeface="Calibri" panose="020F0502020204030204" pitchFamily="34" charset="0"/>
                <a:ea typeface="Calibri" panose="020F0502020204030204" pitchFamily="34" charset="0"/>
                <a:cs typeface="Calibri" panose="020F0502020204030204" pitchFamily="34" charset="0"/>
              </a:rPr>
              <a:t>with you </a:t>
            </a: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on this exciting MPAI project!</a:t>
            </a:r>
            <a:endParaRPr lang="en-150"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3">
            <a:extLst>
              <a:ext uri="{FF2B5EF4-FFF2-40B4-BE49-F238E27FC236}">
                <a16:creationId xmlns:a16="http://schemas.microsoft.com/office/drawing/2014/main" id="{916176CB-27A1-23B8-1A27-79F370EC0C8E}"/>
              </a:ext>
            </a:extLst>
          </p:cNvPr>
          <p:cNvSpPr>
            <a:spLocks noGrp="1"/>
          </p:cNvSpPr>
          <p:nvPr>
            <p:ph type="dt" sz="half" idx="10"/>
          </p:nvPr>
        </p:nvSpPr>
        <p:spPr>
          <a:xfrm>
            <a:off x="172212" y="6586076"/>
            <a:ext cx="994520" cy="365125"/>
          </a:xfrm>
        </p:spPr>
        <p:txBody>
          <a:bodyPr/>
          <a:lstStyle/>
          <a:p>
            <a:fld id="{3A5799BA-AC88-42FB-B8BE-FF1867FF2DFC}" type="datetime5">
              <a:rPr lang="en-US" sz="1400" smtClean="0">
                <a:latin typeface="Calibri" panose="020F0502020204030204" pitchFamily="34" charset="0"/>
                <a:cs typeface="Calibri" panose="020F0502020204030204" pitchFamily="34" charset="0"/>
              </a:rPr>
              <a:t>24-Mar-12</a:t>
            </a:fld>
            <a:endParaRPr lang="en-US" sz="1400" dirty="0">
              <a:latin typeface="Calibri" panose="020F0502020204030204" pitchFamily="34" charset="0"/>
              <a:cs typeface="Calibri" panose="020F0502020204030204" pitchFamily="34" charset="0"/>
            </a:endParaRPr>
          </a:p>
        </p:txBody>
      </p:sp>
      <p:sp>
        <p:nvSpPr>
          <p:cNvPr id="3" name="Slide Number Placeholder 4">
            <a:extLst>
              <a:ext uri="{FF2B5EF4-FFF2-40B4-BE49-F238E27FC236}">
                <a16:creationId xmlns:a16="http://schemas.microsoft.com/office/drawing/2014/main" id="{EC0D7677-CE82-E909-A440-A2B1FEF18D83}"/>
              </a:ext>
            </a:extLst>
          </p:cNvPr>
          <p:cNvSpPr>
            <a:spLocks noGrp="1"/>
          </p:cNvSpPr>
          <p:nvPr>
            <p:ph type="sldNum" sz="quarter" idx="12"/>
          </p:nvPr>
        </p:nvSpPr>
        <p:spPr>
          <a:xfrm>
            <a:off x="10071545" y="6563216"/>
            <a:ext cx="558914" cy="45719"/>
          </a:xfrm>
        </p:spPr>
        <p:txBody>
          <a:bodyPr/>
          <a:lstStyle/>
          <a:p>
            <a:fld id="{D57F1E4F-1CFF-5643-939E-217C01CDF565}" type="slidenum">
              <a:rPr lang="en-US" sz="1600" smtClean="0">
                <a:latin typeface="Calibri" panose="020F0502020204030204" pitchFamily="34" charset="0"/>
                <a:cs typeface="Calibri" panose="020F0502020204030204" pitchFamily="34" charset="0"/>
              </a:rPr>
              <a:pPr/>
              <a:t>9</a:t>
            </a:fld>
            <a:endParaRPr lang="en-US" sz="160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D144CF8B-83F9-B1B2-D750-A6B29DD4138A}"/>
              </a:ext>
            </a:extLst>
          </p:cNvPr>
          <p:cNvGrpSpPr/>
          <p:nvPr/>
        </p:nvGrpSpPr>
        <p:grpSpPr>
          <a:xfrm>
            <a:off x="9250325" y="2316472"/>
            <a:ext cx="2970611" cy="4541528"/>
            <a:chOff x="9126271" y="1904998"/>
            <a:chExt cx="3094666" cy="4953002"/>
          </a:xfrm>
        </p:grpSpPr>
        <p:sp>
          <p:nvSpPr>
            <p:cNvPr id="4" name="Slide Number Placeholder 4">
              <a:extLst>
                <a:ext uri="{FF2B5EF4-FFF2-40B4-BE49-F238E27FC236}">
                  <a16:creationId xmlns:a16="http://schemas.microsoft.com/office/drawing/2014/main" id="{8FF036AA-156A-82C5-5477-ECEF27916333}"/>
                </a:ext>
              </a:extLst>
            </p:cNvPr>
            <p:cNvSpPr txBox="1">
              <a:spLocks/>
            </p:cNvSpPr>
            <p:nvPr/>
          </p:nvSpPr>
          <p:spPr>
            <a:xfrm>
              <a:off x="10624443" y="6563216"/>
              <a:ext cx="558914" cy="45719"/>
            </a:xfrm>
            <a:prstGeom prst="rect">
              <a:avLst/>
            </a:prstGeom>
          </p:spPr>
          <p:txBody>
            <a:bodyPr>
              <a:normAutofit fontScale="25000" lnSpcReduction="20000"/>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D57F1E4F-1CFF-5643-939E-217C01CDF565}" type="slidenum">
                <a:rPr lang="en-US" sz="400" smtClean="0"/>
                <a:pPr>
                  <a:lnSpc>
                    <a:spcPct val="90000"/>
                  </a:lnSpc>
                  <a:spcAft>
                    <a:spcPts val="600"/>
                  </a:spcAft>
                </a:pPr>
                <a:t>9</a:t>
              </a:fld>
              <a:endParaRPr lang="en-US" sz="400"/>
            </a:p>
          </p:txBody>
        </p:sp>
        <p:sp>
          <p:nvSpPr>
            <p:cNvPr id="5" name="Slide Number Placeholder 5">
              <a:extLst>
                <a:ext uri="{FF2B5EF4-FFF2-40B4-BE49-F238E27FC236}">
                  <a16:creationId xmlns:a16="http://schemas.microsoft.com/office/drawing/2014/main" id="{50958117-BFA8-2346-1354-F35034FFC4DD}"/>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9</a:t>
              </a:fld>
              <a:endParaRPr lang="en-US" dirty="0"/>
            </a:p>
          </p:txBody>
        </p:sp>
        <p:sp>
          <p:nvSpPr>
            <p:cNvPr id="6" name="Slide Number Placeholder 4">
              <a:extLst>
                <a:ext uri="{FF2B5EF4-FFF2-40B4-BE49-F238E27FC236}">
                  <a16:creationId xmlns:a16="http://schemas.microsoft.com/office/drawing/2014/main" id="{DB6AEE71-EA3F-59FE-ECD2-A0DBB7422800}"/>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600" smtClean="0">
                  <a:latin typeface="Calibri" panose="020F0502020204030204" pitchFamily="34" charset="0"/>
                  <a:cs typeface="Calibri" panose="020F0502020204030204" pitchFamily="34" charset="0"/>
                </a:rPr>
                <a:pPr/>
                <a:t>9</a:t>
              </a:fld>
              <a:endParaRPr lang="en-US" sz="1600" dirty="0">
                <a:latin typeface="Calibri" panose="020F0502020204030204" pitchFamily="34" charset="0"/>
                <a:cs typeface="Calibri" panose="020F0502020204030204" pitchFamily="34" charset="0"/>
              </a:endParaRPr>
            </a:p>
          </p:txBody>
        </p:sp>
        <p:sp>
          <p:nvSpPr>
            <p:cNvPr id="7" name="Slide Number Placeholder 4">
              <a:extLst>
                <a:ext uri="{FF2B5EF4-FFF2-40B4-BE49-F238E27FC236}">
                  <a16:creationId xmlns:a16="http://schemas.microsoft.com/office/drawing/2014/main" id="{4062A52F-1C97-ECF1-EAA6-61A6AB799737}"/>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9</a:t>
              </a:fld>
              <a:endParaRPr lang="en-US" dirty="0"/>
            </a:p>
          </p:txBody>
        </p:sp>
        <p:pic>
          <p:nvPicPr>
            <p:cNvPr id="11" name="Picture 10">
              <a:extLst>
                <a:ext uri="{FF2B5EF4-FFF2-40B4-BE49-F238E27FC236}">
                  <a16:creationId xmlns:a16="http://schemas.microsoft.com/office/drawing/2014/main" id="{752A9FEE-4F46-D72A-FFD0-6D26F5E313E6}"/>
                </a:ext>
              </a:extLst>
            </p:cNvPr>
            <p:cNvPicPr>
              <a:picLocks noChangeAspect="1"/>
            </p:cNvPicPr>
            <p:nvPr/>
          </p:nvPicPr>
          <p:blipFill>
            <a:blip r:embed="rId2"/>
            <a:stretch>
              <a:fillRect/>
            </a:stretch>
          </p:blipFill>
          <p:spPr>
            <a:xfrm>
              <a:off x="9126271" y="1904998"/>
              <a:ext cx="3094666" cy="4953002"/>
            </a:xfrm>
            <a:prstGeom prst="rect">
              <a:avLst/>
            </a:prstGeom>
          </p:spPr>
        </p:pic>
        <p:sp>
          <p:nvSpPr>
            <p:cNvPr id="12" name="TextBox 11">
              <a:extLst>
                <a:ext uri="{FF2B5EF4-FFF2-40B4-BE49-F238E27FC236}">
                  <a16:creationId xmlns:a16="http://schemas.microsoft.com/office/drawing/2014/main" id="{0A8CEC8E-71F9-DA8E-7DF5-7D391263E8F1}"/>
                </a:ext>
              </a:extLst>
            </p:cNvPr>
            <p:cNvSpPr txBox="1"/>
            <p:nvPr/>
          </p:nvSpPr>
          <p:spPr>
            <a:xfrm>
              <a:off x="9137661" y="2606272"/>
              <a:ext cx="3047831" cy="1500412"/>
            </a:xfrm>
            <a:prstGeom prst="rect">
              <a:avLst/>
            </a:prstGeom>
            <a:noFill/>
          </p:spPr>
          <p:txBody>
            <a:bodyPr wrap="square" rtlCol="0">
              <a:spAutoFit/>
            </a:bodyPr>
            <a:lstStyle/>
            <a:p>
              <a:pPr algn="ctr"/>
              <a:r>
                <a:rPr lang="en-US" sz="3000" dirty="0">
                  <a:latin typeface="Calibri" panose="020F0502020204030204" pitchFamily="34" charset="0"/>
                  <a:ea typeface="Calibri" panose="020F0502020204030204" pitchFamily="34" charset="0"/>
                  <a:cs typeface="Calibri" panose="020F0502020204030204" pitchFamily="34" charset="0"/>
                </a:rPr>
                <a:t>Join MPAI</a:t>
              </a:r>
            </a:p>
            <a:p>
              <a:pPr algn="ctr"/>
              <a:r>
                <a:rPr lang="en-US" sz="3000" dirty="0">
                  <a:latin typeface="Calibri" panose="020F0502020204030204" pitchFamily="34" charset="0"/>
                  <a:ea typeface="Calibri" panose="020F0502020204030204" pitchFamily="34" charset="0"/>
                  <a:cs typeface="Calibri" panose="020F0502020204030204" pitchFamily="34" charset="0"/>
                </a:rPr>
                <a:t>Share the fun</a:t>
              </a:r>
            </a:p>
            <a:p>
              <a:pPr algn="ctr"/>
              <a:r>
                <a:rPr lang="en-US" sz="3000" dirty="0">
                  <a:latin typeface="Calibri" panose="020F0502020204030204" pitchFamily="34" charset="0"/>
                  <a:ea typeface="Calibri" panose="020F0502020204030204" pitchFamily="34" charset="0"/>
                  <a:cs typeface="Calibri" panose="020F0502020204030204" pitchFamily="34" charset="0"/>
                </a:rPr>
                <a:t>Build the future</a:t>
              </a:r>
              <a:endParaRPr lang="en-GB" sz="30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logo of a brain&#10;&#10;Description automatically generated with low confidence">
              <a:extLst>
                <a:ext uri="{FF2B5EF4-FFF2-40B4-BE49-F238E27FC236}">
                  <a16:creationId xmlns:a16="http://schemas.microsoft.com/office/drawing/2014/main" id="{BBAB7329-2E2E-0F33-854C-E90B8D2D9700}"/>
                </a:ext>
              </a:extLst>
            </p:cNvPr>
            <p:cNvPicPr>
              <a:picLocks noChangeAspect="1"/>
            </p:cNvPicPr>
            <p:nvPr/>
          </p:nvPicPr>
          <p:blipFill>
            <a:blip r:embed="rId3"/>
            <a:stretch>
              <a:fillRect/>
            </a:stretch>
          </p:blipFill>
          <p:spPr>
            <a:xfrm>
              <a:off x="9675903" y="4217764"/>
              <a:ext cx="2228417" cy="2096387"/>
            </a:xfrm>
            <a:prstGeom prst="rect">
              <a:avLst/>
            </a:prstGeom>
          </p:spPr>
        </p:pic>
      </p:grpSp>
      <p:sp>
        <p:nvSpPr>
          <p:cNvPr id="9" name="Content Placeholder 8">
            <a:extLst>
              <a:ext uri="{FF2B5EF4-FFF2-40B4-BE49-F238E27FC236}">
                <a16:creationId xmlns:a16="http://schemas.microsoft.com/office/drawing/2014/main" id="{6CF3DA7D-9F51-8D5A-26D2-137CB93BA287}"/>
              </a:ext>
            </a:extLst>
          </p:cNvPr>
          <p:cNvSpPr txBox="1">
            <a:spLocks/>
          </p:cNvSpPr>
          <p:nvPr/>
        </p:nvSpPr>
        <p:spPr>
          <a:xfrm>
            <a:off x="2429850" y="5714977"/>
            <a:ext cx="5486400" cy="91464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n-US" sz="3200" b="0" i="0" u="none" strike="noStrike" kern="1200" cap="none" spc="0" normalizeH="0" baseline="0" noProof="0" dirty="0">
                <a:ln>
                  <a:noFill/>
                </a:ln>
                <a:solidFill>
                  <a:srgbClr val="265991">
                    <a:lumMod val="75000"/>
                  </a:srgbClr>
                </a:solidFill>
                <a:effectLst/>
                <a:uLnTx/>
                <a:uFillTx/>
                <a:ea typeface="Calibri" panose="020F0502020204030204" pitchFamily="34" charset="0"/>
                <a:hlinkClick r:id="rId4"/>
              </a:rPr>
              <a:t>https://mpai.community/</a:t>
            </a:r>
            <a:r>
              <a:rPr kumimoji="0" lang="en-US" sz="3200" b="0" i="0" u="none" strike="noStrike" kern="1200" cap="none" spc="0" normalizeH="0" baseline="0" noProof="0" dirty="0">
                <a:ln>
                  <a:noFill/>
                </a:ln>
                <a:solidFill>
                  <a:srgbClr val="265991">
                    <a:lumMod val="75000"/>
                  </a:srgbClr>
                </a:solidFill>
                <a:effectLst/>
                <a:uLnTx/>
                <a:uFillTx/>
                <a:ea typeface="Calibri" panose="020F0502020204030204" pitchFamily="34" charset="0"/>
              </a:rPr>
              <a:t> </a:t>
            </a:r>
            <a:endParaRPr kumimoji="0" lang="en-150" sz="3200" b="0" i="0" u="none" strike="noStrike" kern="1200" cap="none" spc="0" normalizeH="0" baseline="0" noProof="0" dirty="0">
              <a:ln>
                <a:noFill/>
              </a:ln>
              <a:solidFill>
                <a:srgbClr val="265991">
                  <a:lumMod val="75000"/>
                </a:srgbClr>
              </a:solidFill>
              <a:effectLst/>
              <a:uLnTx/>
              <a:uFillTx/>
              <a:ea typeface="Calibri" panose="020F0502020204030204" pitchFamily="34" charset="0"/>
            </a:endParaRPr>
          </a:p>
        </p:txBody>
      </p:sp>
    </p:spTree>
    <p:extLst>
      <p:ext uri="{BB962C8B-B14F-4D97-AF65-F5344CB8AC3E}">
        <p14:creationId xmlns:p14="http://schemas.microsoft.com/office/powerpoint/2010/main" val="198646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PAI-new" id="{17E923CF-DC09-4AFC-B17F-3519E08229D0}" vid="{7AE11C6E-2DB6-4ACB-AEFB-F3EE6A007F7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MPAI</Template>
  <TotalTime>55</TotalTime>
  <Words>477</Words>
  <Application>Microsoft Office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Times New Roman</vt:lpstr>
      <vt:lpstr>Wingdings 3</vt:lpstr>
      <vt:lpstr>Filo</vt:lpstr>
      <vt:lpstr>Context-enhanced Audio Experience (MPAI-CAE)</vt:lpstr>
      <vt:lpstr>MPAI-CAE V2.1/           How to Best  Experience Audio</vt:lpstr>
      <vt:lpstr>Scope of MPAI-CAE V2.1</vt:lpstr>
      <vt:lpstr>MPAI-CAE V2.1 specifies Data Formats </vt:lpstr>
      <vt:lpstr>MPAI-CAE V2.1 specifies Use Cases and Composite AIM </vt:lpstr>
      <vt:lpstr>On 8, February 2024, MPAI founding member Audio Innova secured its second consecutive victory by being awarded the ‘Creative AI Trophy’, the “Palme d’Or” of Artificial Intelligence at the World Artificial Intelligence Cannes Festival (WAICF).  This prestigious event stands as the foremost global gathering focused on AI.   The award-winning project, titled ‘Now and then (and tomorrow): preserving, re-activating and sharing interactive multimedia artistic installations by means of AI,’ is anchored on MPAI-CAE Audio Recording Preservation (ARP) technology. It also introduces an innovative multilayer model for metadata organization, harnessing AI to revive interactive artistic installations.  </vt:lpstr>
      <vt:lpstr>What is next</vt:lpstr>
      <vt:lpstr>Thanks to the MPAI-CAE Community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Context-enhanced Audio Experience (MPAI-CAE)</dc:title>
  <dc:creator>Leonardo Chiariglione</dc:creator>
  <cp:lastModifiedBy>Leonardo Chiariglione</cp:lastModifiedBy>
  <cp:revision>1</cp:revision>
  <dcterms:created xsi:type="dcterms:W3CDTF">2024-03-02T13:33:02Z</dcterms:created>
  <dcterms:modified xsi:type="dcterms:W3CDTF">2024-03-12T16:58:41Z</dcterms:modified>
</cp:coreProperties>
</file>