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1046" r:id="rId2"/>
    <p:sldId id="1049" r:id="rId3"/>
    <p:sldId id="2705" r:id="rId4"/>
    <p:sldId id="1047" r:id="rId5"/>
    <p:sldId id="1051" r:id="rId6"/>
    <p:sldId id="2703" r:id="rId7"/>
    <p:sldId id="1053" r:id="rId8"/>
    <p:sldId id="1052" r:id="rId9"/>
    <p:sldId id="2704" r:id="rId10"/>
    <p:sldId id="2702" r:id="rId11"/>
    <p:sldId id="1054" r:id="rId12"/>
    <p:sldId id="2706" r:id="rId13"/>
    <p:sldId id="2700" r:id="rId14"/>
    <p:sldId id="2656" r:id="rId15"/>
    <p:sldId id="2699" r:id="rId16"/>
    <p:sldId id="2698" r:id="rId17"/>
    <p:sldId id="2682" r:id="rId18"/>
    <p:sldId id="2684" r:id="rId19"/>
    <p:sldId id="2655" r:id="rId20"/>
    <p:sldId id="2701" r:id="rId21"/>
    <p:sldId id="2667" r:id="rId22"/>
    <p:sldId id="26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B6462-DFC6-4ACD-8CD4-B7AF69F03C1B}" v="97" dt="2024-03-05T21:23:19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F82B6462-DFC6-4ACD-8CD4-B7AF69F03C1B}"/>
    <pc:docChg chg="undo custSel addSld delSld modSld sldOrd">
      <pc:chgData name="Leonardo Chiariglione" userId="03ff1134-c2b7-4932-850d-6529216fed29" providerId="ADAL" clId="{F82B6462-DFC6-4ACD-8CD4-B7AF69F03C1B}" dt="2024-03-13T16:04:00.190" v="3807" actId="20577"/>
      <pc:docMkLst>
        <pc:docMk/>
      </pc:docMkLst>
      <pc:sldChg chg="modSp mod">
        <pc:chgData name="Leonardo Chiariglione" userId="03ff1134-c2b7-4932-850d-6529216fed29" providerId="ADAL" clId="{F82B6462-DFC6-4ACD-8CD4-B7AF69F03C1B}" dt="2024-03-13T16:04:00.190" v="3807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F82B6462-DFC6-4ACD-8CD4-B7AF69F03C1B}" dt="2024-03-13T16:04:00.190" v="3807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addSp delSp modSp mod ord">
        <pc:chgData name="Leonardo Chiariglione" userId="03ff1134-c2b7-4932-850d-6529216fed29" providerId="ADAL" clId="{F82B6462-DFC6-4ACD-8CD4-B7AF69F03C1B}" dt="2024-03-05T16:38:53.385" v="3070" actId="1036"/>
        <pc:sldMkLst>
          <pc:docMk/>
          <pc:sldMk cId="3101630593" sldId="1047"/>
        </pc:sldMkLst>
        <pc:spChg chg="add mod">
          <ac:chgData name="Leonardo Chiariglione" userId="03ff1134-c2b7-4932-850d-6529216fed29" providerId="ADAL" clId="{F82B6462-DFC6-4ACD-8CD4-B7AF69F03C1B}" dt="2024-03-05T14:47:20.082" v="3040" actId="571"/>
          <ac:spMkLst>
            <pc:docMk/>
            <pc:sldMk cId="3101630593" sldId="1047"/>
            <ac:spMk id="2" creationId="{2C43A929-E82F-47A1-7356-51A366B2F354}"/>
          </ac:spMkLst>
        </pc:spChg>
        <pc:spChg chg="mod">
          <ac:chgData name="Leonardo Chiariglione" userId="03ff1134-c2b7-4932-850d-6529216fed29" providerId="ADAL" clId="{F82B6462-DFC6-4ACD-8CD4-B7AF69F03C1B}" dt="2024-03-05T14:53:21.132" v="3045" actId="1036"/>
          <ac:spMkLst>
            <pc:docMk/>
            <pc:sldMk cId="3101630593" sldId="1047"/>
            <ac:spMk id="5" creationId="{270DB17E-C36F-371C-293F-C5DA3BA5F037}"/>
          </ac:spMkLst>
        </pc:spChg>
        <pc:spChg chg="mod">
          <ac:chgData name="Leonardo Chiariglione" userId="03ff1134-c2b7-4932-850d-6529216fed29" providerId="ADAL" clId="{F82B6462-DFC6-4ACD-8CD4-B7AF69F03C1B}" dt="2024-03-05T14:53:21.132" v="3045" actId="1036"/>
          <ac:spMkLst>
            <pc:docMk/>
            <pc:sldMk cId="3101630593" sldId="1047"/>
            <ac:spMk id="8" creationId="{41243344-B1D7-12D4-0637-26C75006C6C6}"/>
          </ac:spMkLst>
        </pc:spChg>
        <pc:spChg chg="del mod">
          <ac:chgData name="Leonardo Chiariglione" userId="03ff1134-c2b7-4932-850d-6529216fed29" providerId="ADAL" clId="{F82B6462-DFC6-4ACD-8CD4-B7AF69F03C1B}" dt="2024-03-05T14:53:08.640" v="3041" actId="478"/>
          <ac:spMkLst>
            <pc:docMk/>
            <pc:sldMk cId="3101630593" sldId="1047"/>
            <ac:spMk id="10" creationId="{F840443F-740E-191D-C75B-E203023719E1}"/>
          </ac:spMkLst>
        </pc:spChg>
        <pc:spChg chg="mod">
          <ac:chgData name="Leonardo Chiariglione" userId="03ff1134-c2b7-4932-850d-6529216fed29" providerId="ADAL" clId="{F82B6462-DFC6-4ACD-8CD4-B7AF69F03C1B}" dt="2024-03-02T16:42:45.101" v="6" actId="1038"/>
          <ac:spMkLst>
            <pc:docMk/>
            <pc:sldMk cId="3101630593" sldId="1047"/>
            <ac:spMk id="57" creationId="{BB464B89-8DE0-C34A-3B07-0D7A15058433}"/>
          </ac:spMkLst>
        </pc:spChg>
        <pc:spChg chg="mod">
          <ac:chgData name="Leonardo Chiariglione" userId="03ff1134-c2b7-4932-850d-6529216fed29" providerId="ADAL" clId="{F82B6462-DFC6-4ACD-8CD4-B7AF69F03C1B}" dt="2024-03-02T16:42:45.101" v="6" actId="1038"/>
          <ac:spMkLst>
            <pc:docMk/>
            <pc:sldMk cId="3101630593" sldId="1047"/>
            <ac:spMk id="70" creationId="{00900A2F-71E4-38D5-090C-85DDEE9251F2}"/>
          </ac:spMkLst>
        </pc:spChg>
        <pc:picChg chg="mod">
          <ac:chgData name="Leonardo Chiariglione" userId="03ff1134-c2b7-4932-850d-6529216fed29" providerId="ADAL" clId="{F82B6462-DFC6-4ACD-8CD4-B7AF69F03C1B}" dt="2024-03-05T16:38:53.385" v="3070" actId="1036"/>
          <ac:picMkLst>
            <pc:docMk/>
            <pc:sldMk cId="3101630593" sldId="1047"/>
            <ac:picMk id="20" creationId="{B1C71BE1-C1F7-AEC8-6E5B-072A30881624}"/>
          </ac:picMkLst>
        </pc:picChg>
        <pc:cxnChg chg="mod">
          <ac:chgData name="Leonardo Chiariglione" userId="03ff1134-c2b7-4932-850d-6529216fed29" providerId="ADAL" clId="{F82B6462-DFC6-4ACD-8CD4-B7AF69F03C1B}" dt="2024-03-05T16:38:53.385" v="3070" actId="1036"/>
          <ac:cxnSpMkLst>
            <pc:docMk/>
            <pc:sldMk cId="3101630593" sldId="1047"/>
            <ac:cxnSpMk id="22" creationId="{200EBEE0-63BE-D411-A177-142BD690D9E9}"/>
          </ac:cxnSpMkLst>
        </pc:cxnChg>
        <pc:cxnChg chg="mod">
          <ac:chgData name="Leonardo Chiariglione" userId="03ff1134-c2b7-4932-850d-6529216fed29" providerId="ADAL" clId="{F82B6462-DFC6-4ACD-8CD4-B7AF69F03C1B}" dt="2024-03-05T16:38:53.385" v="3070" actId="1036"/>
          <ac:cxnSpMkLst>
            <pc:docMk/>
            <pc:sldMk cId="3101630593" sldId="1047"/>
            <ac:cxnSpMk id="52" creationId="{96AEF80A-C05A-6CB2-C028-F9A5D9A07B50}"/>
          </ac:cxnSpMkLst>
        </pc:cxnChg>
      </pc:sldChg>
      <pc:sldChg chg="modSp mod">
        <pc:chgData name="Leonardo Chiariglione" userId="03ff1134-c2b7-4932-850d-6529216fed29" providerId="ADAL" clId="{F82B6462-DFC6-4ACD-8CD4-B7AF69F03C1B}" dt="2024-03-05T16:49:22.460" v="3471" actId="20577"/>
        <pc:sldMkLst>
          <pc:docMk/>
          <pc:sldMk cId="1947657028" sldId="1049"/>
        </pc:sldMkLst>
        <pc:spChg chg="mod">
          <ac:chgData name="Leonardo Chiariglione" userId="03ff1134-c2b7-4932-850d-6529216fed29" providerId="ADAL" clId="{F82B6462-DFC6-4ACD-8CD4-B7AF69F03C1B}" dt="2024-03-05T16:48:24.180" v="3411" actId="6549"/>
          <ac:spMkLst>
            <pc:docMk/>
            <pc:sldMk cId="1947657028" sldId="1049"/>
            <ac:spMk id="2" creationId="{BE16CC24-39ED-9D3D-B131-0B66DFC2216E}"/>
          </ac:spMkLst>
        </pc:spChg>
        <pc:spChg chg="mod">
          <ac:chgData name="Leonardo Chiariglione" userId="03ff1134-c2b7-4932-850d-6529216fed29" providerId="ADAL" clId="{F82B6462-DFC6-4ACD-8CD4-B7AF69F03C1B}" dt="2024-03-05T16:49:22.460" v="3471" actId="20577"/>
          <ac:spMkLst>
            <pc:docMk/>
            <pc:sldMk cId="1947657028" sldId="1049"/>
            <ac:spMk id="3" creationId="{1169EAC9-578F-4595-827A-15D2D958DA3C}"/>
          </ac:spMkLst>
        </pc:spChg>
      </pc:sldChg>
      <pc:sldChg chg="del">
        <pc:chgData name="Leonardo Chiariglione" userId="03ff1134-c2b7-4932-850d-6529216fed29" providerId="ADAL" clId="{F82B6462-DFC6-4ACD-8CD4-B7AF69F03C1B}" dt="2024-03-03T15:24:37.133" v="1206" actId="47"/>
        <pc:sldMkLst>
          <pc:docMk/>
          <pc:sldMk cId="506235661" sldId="1050"/>
        </pc:sldMkLst>
      </pc:sldChg>
      <pc:sldChg chg="modSp mod">
        <pc:chgData name="Leonardo Chiariglione" userId="03ff1134-c2b7-4932-850d-6529216fed29" providerId="ADAL" clId="{F82B6462-DFC6-4ACD-8CD4-B7AF69F03C1B}" dt="2024-03-06T10:26:04.073" v="3773" actId="20577"/>
        <pc:sldMkLst>
          <pc:docMk/>
          <pc:sldMk cId="3123050863" sldId="1051"/>
        </pc:sldMkLst>
        <pc:spChg chg="mod">
          <ac:chgData name="Leonardo Chiariglione" userId="03ff1134-c2b7-4932-850d-6529216fed29" providerId="ADAL" clId="{F82B6462-DFC6-4ACD-8CD4-B7AF69F03C1B}" dt="2024-03-06T10:26:04.073" v="3773" actId="20577"/>
          <ac:spMkLst>
            <pc:docMk/>
            <pc:sldMk cId="3123050863" sldId="1051"/>
            <ac:spMk id="3" creationId="{5C24505E-D16D-E0C6-67E0-949B1F05B77A}"/>
          </ac:spMkLst>
        </pc:spChg>
      </pc:sldChg>
      <pc:sldChg chg="modSp mod ord">
        <pc:chgData name="Leonardo Chiariglione" userId="03ff1134-c2b7-4932-850d-6529216fed29" providerId="ADAL" clId="{F82B6462-DFC6-4ACD-8CD4-B7AF69F03C1B}" dt="2024-03-03T15:47:45.819" v="1512" actId="20577"/>
        <pc:sldMkLst>
          <pc:docMk/>
          <pc:sldMk cId="2404638243" sldId="1053"/>
        </pc:sldMkLst>
        <pc:spChg chg="mod">
          <ac:chgData name="Leonardo Chiariglione" userId="03ff1134-c2b7-4932-850d-6529216fed29" providerId="ADAL" clId="{F82B6462-DFC6-4ACD-8CD4-B7AF69F03C1B}" dt="2024-03-03T15:47:45.819" v="1512" actId="20577"/>
          <ac:spMkLst>
            <pc:docMk/>
            <pc:sldMk cId="2404638243" sldId="1053"/>
            <ac:spMk id="5" creationId="{5E1C2BEC-B97E-C82D-FADC-F2B6583DD089}"/>
          </ac:spMkLst>
        </pc:spChg>
        <pc:spChg chg="mod">
          <ac:chgData name="Leonardo Chiariglione" userId="03ff1134-c2b7-4932-850d-6529216fed29" providerId="ADAL" clId="{F82B6462-DFC6-4ACD-8CD4-B7AF69F03C1B}" dt="2024-03-03T15:38:09.156" v="1394" actId="14100"/>
          <ac:spMkLst>
            <pc:docMk/>
            <pc:sldMk cId="2404638243" sldId="1053"/>
            <ac:spMk id="6" creationId="{B22CF4CC-E4BF-919A-0E5E-B04250B93577}"/>
          </ac:spMkLst>
        </pc:spChg>
      </pc:sldChg>
      <pc:sldChg chg="addSp delSp modSp add del mod">
        <pc:chgData name="Leonardo Chiariglione" userId="03ff1134-c2b7-4932-850d-6529216fed29" providerId="ADAL" clId="{F82B6462-DFC6-4ACD-8CD4-B7AF69F03C1B}" dt="2024-03-05T21:20:17.494" v="3763" actId="20577"/>
        <pc:sldMkLst>
          <pc:docMk/>
          <pc:sldMk cId="486130895" sldId="1054"/>
        </pc:sldMkLst>
        <pc:spChg chg="mod">
          <ac:chgData name="Leonardo Chiariglione" userId="03ff1134-c2b7-4932-850d-6529216fed29" providerId="ADAL" clId="{F82B6462-DFC6-4ACD-8CD4-B7AF69F03C1B}" dt="2024-03-05T21:20:17.494" v="3763" actId="20577"/>
          <ac:spMkLst>
            <pc:docMk/>
            <pc:sldMk cId="486130895" sldId="1054"/>
            <ac:spMk id="2" creationId="{93A2843E-0203-473F-3724-E71F8DC05BC6}"/>
          </ac:spMkLst>
        </pc:spChg>
        <pc:spChg chg="add mod">
          <ac:chgData name="Leonardo Chiariglione" userId="03ff1134-c2b7-4932-850d-6529216fed29" providerId="ADAL" clId="{F82B6462-DFC6-4ACD-8CD4-B7AF69F03C1B}" dt="2024-03-05T21:18:49.094" v="3705" actId="2711"/>
          <ac:spMkLst>
            <pc:docMk/>
            <pc:sldMk cId="486130895" sldId="1054"/>
            <ac:spMk id="3" creationId="{70DCF50C-68FF-DC1F-3EA7-547E040D0106}"/>
          </ac:spMkLst>
        </pc:spChg>
        <pc:spChg chg="add del">
          <ac:chgData name="Leonardo Chiariglione" userId="03ff1134-c2b7-4932-850d-6529216fed29" providerId="ADAL" clId="{F82B6462-DFC6-4ACD-8CD4-B7AF69F03C1B}" dt="2024-03-05T21:18:31.766" v="3702" actId="478"/>
          <ac:spMkLst>
            <pc:docMk/>
            <pc:sldMk cId="486130895" sldId="1054"/>
            <ac:spMk id="5" creationId="{E7952FD9-B620-26B3-BF30-1A14D881DC0E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6" creationId="{82519867-B1A7-DF95-CA1D-07BDE403A6B1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7" creationId="{558954FA-85A6-1BD3-0588-84ECFA69981A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8" creationId="{9802487F-1483-610F-585A-DFD38D5911E2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10" creationId="{A1499860-BBEB-E97D-39C7-4CD1B412D099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12" creationId="{F306FD43-8CFA-78AF-6936-EF37ABAAE8D9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13" creationId="{6F11C06D-1446-9D73-450A-75ABABA84E2D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14" creationId="{568296C1-F348-538C-5CD8-DB49634279AC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16" creationId="{5AF4E2A9-C23B-C39B-AAE1-FA773302EE7D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18" creationId="{4BAA1B71-58EB-4B5C-7B50-316482A3C5DE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19" creationId="{2297049C-FA49-F193-BC2C-F3F8F0E6C499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20" creationId="{F09C58F1-2807-3E98-B745-E7B9BA2B5F51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21" creationId="{C754FB1A-4439-95A3-7749-886B21678B7E}"/>
          </ac:spMkLst>
        </pc:spChg>
        <pc:spChg chg="add del">
          <ac:chgData name="Leonardo Chiariglione" userId="03ff1134-c2b7-4932-850d-6529216fed29" providerId="ADAL" clId="{F82B6462-DFC6-4ACD-8CD4-B7AF69F03C1B}" dt="2024-03-05T21:18:40.585" v="3703" actId="478"/>
          <ac:spMkLst>
            <pc:docMk/>
            <pc:sldMk cId="486130895" sldId="1054"/>
            <ac:spMk id="24" creationId="{7E8242BD-CECF-1DD4-723E-4907FDFAF054}"/>
          </ac:spMkLst>
        </pc:spChg>
        <pc:spChg chg="add mod">
          <ac:chgData name="Leonardo Chiariglione" userId="03ff1134-c2b7-4932-850d-6529216fed29" providerId="ADAL" clId="{F82B6462-DFC6-4ACD-8CD4-B7AF69F03C1B}" dt="2024-03-05T21:18:49.094" v="3705" actId="2711"/>
          <ac:spMkLst>
            <pc:docMk/>
            <pc:sldMk cId="486130895" sldId="1054"/>
            <ac:spMk id="28" creationId="{9D126458-C614-D49D-B625-3B49832E4A93}"/>
          </ac:spMkLst>
        </pc:spChg>
        <pc:spChg chg="add mod">
          <ac:chgData name="Leonardo Chiariglione" userId="03ff1134-c2b7-4932-850d-6529216fed29" providerId="ADAL" clId="{F82B6462-DFC6-4ACD-8CD4-B7AF69F03C1B}" dt="2024-03-05T21:18:56.067" v="3706" actId="6549"/>
          <ac:spMkLst>
            <pc:docMk/>
            <pc:sldMk cId="486130895" sldId="1054"/>
            <ac:spMk id="30" creationId="{3D36FFBC-5ACB-637B-C20D-63658B2878DC}"/>
          </ac:spMkLst>
        </pc:spChg>
        <pc:cxnChg chg="add del">
          <ac:chgData name="Leonardo Chiariglione" userId="03ff1134-c2b7-4932-850d-6529216fed29" providerId="ADAL" clId="{F82B6462-DFC6-4ACD-8CD4-B7AF69F03C1B}" dt="2024-03-05T21:18:40.585" v="3703" actId="478"/>
          <ac:cxnSpMkLst>
            <pc:docMk/>
            <pc:sldMk cId="486130895" sldId="1054"/>
            <ac:cxnSpMk id="9" creationId="{3E78B023-F864-061E-B7D2-B74D32AC15C5}"/>
          </ac:cxnSpMkLst>
        </pc:cxnChg>
        <pc:cxnChg chg="add del">
          <ac:chgData name="Leonardo Chiariglione" userId="03ff1134-c2b7-4932-850d-6529216fed29" providerId="ADAL" clId="{F82B6462-DFC6-4ACD-8CD4-B7AF69F03C1B}" dt="2024-03-05T21:18:40.585" v="3703" actId="478"/>
          <ac:cxnSpMkLst>
            <pc:docMk/>
            <pc:sldMk cId="486130895" sldId="1054"/>
            <ac:cxnSpMk id="11" creationId="{942B1653-CA5A-2C14-DDE7-D5D0080A846E}"/>
          </ac:cxnSpMkLst>
        </pc:cxnChg>
        <pc:cxnChg chg="add del">
          <ac:chgData name="Leonardo Chiariglione" userId="03ff1134-c2b7-4932-850d-6529216fed29" providerId="ADAL" clId="{F82B6462-DFC6-4ACD-8CD4-B7AF69F03C1B}" dt="2024-03-05T21:18:40.585" v="3703" actId="478"/>
          <ac:cxnSpMkLst>
            <pc:docMk/>
            <pc:sldMk cId="486130895" sldId="1054"/>
            <ac:cxnSpMk id="15" creationId="{1FAA65DF-42A7-BBC4-6889-B20DBE9A6DC6}"/>
          </ac:cxnSpMkLst>
        </pc:cxnChg>
        <pc:cxnChg chg="add del">
          <ac:chgData name="Leonardo Chiariglione" userId="03ff1134-c2b7-4932-850d-6529216fed29" providerId="ADAL" clId="{F82B6462-DFC6-4ACD-8CD4-B7AF69F03C1B}" dt="2024-03-05T21:18:40.585" v="3703" actId="478"/>
          <ac:cxnSpMkLst>
            <pc:docMk/>
            <pc:sldMk cId="486130895" sldId="1054"/>
            <ac:cxnSpMk id="17" creationId="{06F13F4D-3CA5-7ABA-59F8-ED3E35BDF364}"/>
          </ac:cxnSpMkLst>
        </pc:cxnChg>
        <pc:cxnChg chg="add del">
          <ac:chgData name="Leonardo Chiariglione" userId="03ff1134-c2b7-4932-850d-6529216fed29" providerId="ADAL" clId="{F82B6462-DFC6-4ACD-8CD4-B7AF69F03C1B}" dt="2024-03-05T21:18:40.585" v="3703" actId="478"/>
          <ac:cxnSpMkLst>
            <pc:docMk/>
            <pc:sldMk cId="486130895" sldId="1054"/>
            <ac:cxnSpMk id="22" creationId="{D6EBA00D-8798-CCCB-2271-56342CDB6A88}"/>
          </ac:cxnSpMkLst>
        </pc:cxnChg>
        <pc:cxnChg chg="add del">
          <ac:chgData name="Leonardo Chiariglione" userId="03ff1134-c2b7-4932-850d-6529216fed29" providerId="ADAL" clId="{F82B6462-DFC6-4ACD-8CD4-B7AF69F03C1B}" dt="2024-03-05T21:18:40.585" v="3703" actId="478"/>
          <ac:cxnSpMkLst>
            <pc:docMk/>
            <pc:sldMk cId="486130895" sldId="1054"/>
            <ac:cxnSpMk id="23" creationId="{E78ECE71-D8F9-63E3-BD95-8D0B3215536E}"/>
          </ac:cxnSpMkLst>
        </pc:cxnChg>
        <pc:cxnChg chg="add del">
          <ac:chgData name="Leonardo Chiariglione" userId="03ff1134-c2b7-4932-850d-6529216fed29" providerId="ADAL" clId="{F82B6462-DFC6-4ACD-8CD4-B7AF69F03C1B}" dt="2024-03-05T21:18:40.585" v="3703" actId="478"/>
          <ac:cxnSpMkLst>
            <pc:docMk/>
            <pc:sldMk cId="486130895" sldId="1054"/>
            <ac:cxnSpMk id="25" creationId="{1A4397B3-3159-BCC7-4260-32E040AB8712}"/>
          </ac:cxnSpMkLst>
        </pc:cxnChg>
        <pc:cxnChg chg="add del">
          <ac:chgData name="Leonardo Chiariglione" userId="03ff1134-c2b7-4932-850d-6529216fed29" providerId="ADAL" clId="{F82B6462-DFC6-4ACD-8CD4-B7AF69F03C1B}" dt="2024-03-05T21:18:40.585" v="3703" actId="478"/>
          <ac:cxnSpMkLst>
            <pc:docMk/>
            <pc:sldMk cId="486130895" sldId="1054"/>
            <ac:cxnSpMk id="26" creationId="{FE72BA8F-2091-E39E-D60B-D459F137F9DB}"/>
          </ac:cxnSpMkLst>
        </pc:cxnChg>
        <pc:cxnChg chg="add mod">
          <ac:chgData name="Leonardo Chiariglione" userId="03ff1134-c2b7-4932-850d-6529216fed29" providerId="ADAL" clId="{F82B6462-DFC6-4ACD-8CD4-B7AF69F03C1B}" dt="2024-03-05T21:19:19.809" v="3759" actId="1038"/>
          <ac:cxnSpMkLst>
            <pc:docMk/>
            <pc:sldMk cId="486130895" sldId="1054"/>
            <ac:cxnSpMk id="27" creationId="{7739D7A6-56C6-76BA-BA6A-CB70C974D222}"/>
          </ac:cxnSpMkLst>
        </pc:cxnChg>
        <pc:cxnChg chg="add mod">
          <ac:chgData name="Leonardo Chiariglione" userId="03ff1134-c2b7-4932-850d-6529216fed29" providerId="ADAL" clId="{F82B6462-DFC6-4ACD-8CD4-B7AF69F03C1B}" dt="2024-03-05T21:18:42.150" v="3704"/>
          <ac:cxnSpMkLst>
            <pc:docMk/>
            <pc:sldMk cId="486130895" sldId="1054"/>
            <ac:cxnSpMk id="29" creationId="{7B25C6FF-9DDF-7F05-10EC-5BEEF0362BA5}"/>
          </ac:cxnSpMkLst>
        </pc:cxnChg>
      </pc:sldChg>
      <pc:sldChg chg="modSp add mod ord">
        <pc:chgData name="Leonardo Chiariglione" userId="03ff1134-c2b7-4932-850d-6529216fed29" providerId="ADAL" clId="{F82B6462-DFC6-4ACD-8CD4-B7AF69F03C1B}" dt="2024-03-03T16:44:41.935" v="2878" actId="20577"/>
        <pc:sldMkLst>
          <pc:docMk/>
          <pc:sldMk cId="4078010860" sldId="2655"/>
        </pc:sldMkLst>
        <pc:spChg chg="mod">
          <ac:chgData name="Leonardo Chiariglione" userId="03ff1134-c2b7-4932-850d-6529216fed29" providerId="ADAL" clId="{F82B6462-DFC6-4ACD-8CD4-B7AF69F03C1B}" dt="2024-03-03T16:44:41.935" v="2878" actId="20577"/>
          <ac:spMkLst>
            <pc:docMk/>
            <pc:sldMk cId="4078010860" sldId="2655"/>
            <ac:spMk id="2" creationId="{4C8B7F67-236A-ACBC-A42E-A11147C0727A}"/>
          </ac:spMkLst>
        </pc:spChg>
      </pc:sldChg>
      <pc:sldChg chg="modSp add mod">
        <pc:chgData name="Leonardo Chiariglione" userId="03ff1134-c2b7-4932-850d-6529216fed29" providerId="ADAL" clId="{F82B6462-DFC6-4ACD-8CD4-B7AF69F03C1B}" dt="2024-03-03T16:42:44.499" v="2873" actId="14100"/>
        <pc:sldMkLst>
          <pc:docMk/>
          <pc:sldMk cId="2190706617" sldId="2656"/>
        </pc:sldMkLst>
        <pc:spChg chg="mod">
          <ac:chgData name="Leonardo Chiariglione" userId="03ff1134-c2b7-4932-850d-6529216fed29" providerId="ADAL" clId="{F82B6462-DFC6-4ACD-8CD4-B7AF69F03C1B}" dt="2024-03-03T16:42:44.499" v="2873" actId="14100"/>
          <ac:spMkLst>
            <pc:docMk/>
            <pc:sldMk cId="2190706617" sldId="2656"/>
            <ac:spMk id="2" creationId="{B1B6DEAA-3FD0-7B13-29F1-06F498509CCD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3" creationId="{A48F1285-4D15-CAFD-C4BB-8E85EC2DC073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4" creationId="{D8B9265F-B1D7-09D0-F2DC-57B9380E3637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5" creationId="{A493AC46-2EF3-0BE7-9580-D5374F96D44F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6" creationId="{F425684B-AC5A-DEB7-F59F-F59B223900C9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13" creationId="{8B3A14F9-11CC-EFC8-C7F8-8E982FEA0AD0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27" creationId="{B8046D78-48A8-ABA1-6121-7AF3711B16B7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28" creationId="{F314DDB0-5B34-DF10-E12C-9AFB0DEA7770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29" creationId="{D676160C-6094-45BC-1360-E1C08EBE4572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30" creationId="{35F620BB-7057-DB2E-A434-B99220204615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34" creationId="{60737ECE-2BB5-C6C6-582C-6683E8D221BA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36" creationId="{78A4E00F-DF4C-6DC1-6B45-E46F97ADBDE2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38" creationId="{E43B4707-F142-9EC1-24C5-36AB813C9580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40" creationId="{D091A64D-204A-63D1-CF70-9EB4B28BAF2D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57" creationId="{796F51A4-7EEF-36BA-459C-BB0930EFECA7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59" creationId="{DD554F5B-90A8-E7ED-DB4C-F52FA4C75EF4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62" creationId="{86EC3D5A-B92B-6A2D-0ABD-333CBD9A54E7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64" creationId="{CE1BDA43-0052-2026-8599-488FF69A9F37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74" creationId="{9FE99E19-BF13-94A1-8ED3-5F9EFDCB0C73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75" creationId="{4B35F0AC-7686-C582-8A80-0307723C3D03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77" creationId="{94BF65A0-A9AD-B531-E116-033FA00A3028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78" creationId="{530D85E4-8675-B55D-B373-D45173678D45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81" creationId="{9406124B-9638-0E9A-D0AA-B6198707C71A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83" creationId="{AB2F5592-3613-0AAB-2834-8EE6AFE21733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92" creationId="{08555B85-CA64-2740-62D3-E87ABC713492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95" creationId="{0316C137-E59F-FD9A-0E6B-978EF5BBE882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96" creationId="{B250EDD0-8E9C-2063-4B5C-4C06F1271957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98" creationId="{465A624C-687C-E665-9AA0-A3426FA41C2C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99" creationId="{0A80378D-BDE6-ED49-9434-C402131D2277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100" creationId="{3D6F1E1C-D811-21C7-FAA3-BBEBF81098BB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101" creationId="{194EE900-7415-C802-73F9-09545C8CA279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103" creationId="{79CA40D3-B3B2-286D-CC21-E4B10F8784B3}"/>
          </ac:spMkLst>
        </pc:spChg>
        <pc:spChg chg="mod">
          <ac:chgData name="Leonardo Chiariglione" userId="03ff1134-c2b7-4932-850d-6529216fed29" providerId="ADAL" clId="{F82B6462-DFC6-4ACD-8CD4-B7AF69F03C1B}" dt="2024-03-02T16:52:03.665" v="186" actId="2711"/>
          <ac:spMkLst>
            <pc:docMk/>
            <pc:sldMk cId="2190706617" sldId="2656"/>
            <ac:spMk id="106" creationId="{6B742620-F5CC-0391-5F18-298AAF35CE68}"/>
          </ac:spMkLst>
        </pc:spChg>
      </pc:sldChg>
      <pc:sldChg chg="modSp add mod">
        <pc:chgData name="Leonardo Chiariglione" userId="03ff1134-c2b7-4932-850d-6529216fed29" providerId="ADAL" clId="{F82B6462-DFC6-4ACD-8CD4-B7AF69F03C1B}" dt="2024-03-03T16:55:41.007" v="3036"/>
        <pc:sldMkLst>
          <pc:docMk/>
          <pc:sldMk cId="1934221844" sldId="2667"/>
        </pc:sldMkLst>
        <pc:spChg chg="mod">
          <ac:chgData name="Leonardo Chiariglione" userId="03ff1134-c2b7-4932-850d-6529216fed29" providerId="ADAL" clId="{F82B6462-DFC6-4ACD-8CD4-B7AF69F03C1B}" dt="2024-03-03T16:55:41.007" v="3036"/>
          <ac:spMkLst>
            <pc:docMk/>
            <pc:sldMk cId="1934221844" sldId="2667"/>
            <ac:spMk id="7" creationId="{2CDB3749-F5AE-58FA-74D1-17FAC0599E2E}"/>
          </ac:spMkLst>
        </pc:spChg>
      </pc:sldChg>
      <pc:sldChg chg="add">
        <pc:chgData name="Leonardo Chiariglione" userId="03ff1134-c2b7-4932-850d-6529216fed29" providerId="ADAL" clId="{F82B6462-DFC6-4ACD-8CD4-B7AF69F03C1B}" dt="2024-03-03T16:56:19.596" v="3037"/>
        <pc:sldMkLst>
          <pc:docMk/>
          <pc:sldMk cId="1986466659" sldId="2676"/>
        </pc:sldMkLst>
      </pc:sldChg>
      <pc:sldChg chg="add del">
        <pc:chgData name="Leonardo Chiariglione" userId="03ff1134-c2b7-4932-850d-6529216fed29" providerId="ADAL" clId="{F82B6462-DFC6-4ACD-8CD4-B7AF69F03C1B}" dt="2024-03-03T16:56:22.972" v="3038" actId="47"/>
        <pc:sldMkLst>
          <pc:docMk/>
          <pc:sldMk cId="3627588466" sldId="2677"/>
        </pc:sldMkLst>
      </pc:sldChg>
      <pc:sldChg chg="addSp delSp modSp add mod">
        <pc:chgData name="Leonardo Chiariglione" userId="03ff1134-c2b7-4932-850d-6529216fed29" providerId="ADAL" clId="{F82B6462-DFC6-4ACD-8CD4-B7AF69F03C1B}" dt="2024-03-03T16:43:40.749" v="2875" actId="20577"/>
        <pc:sldMkLst>
          <pc:docMk/>
          <pc:sldMk cId="1879814239" sldId="2682"/>
        </pc:sldMkLst>
        <pc:spChg chg="mod">
          <ac:chgData name="Leonardo Chiariglione" userId="03ff1134-c2b7-4932-850d-6529216fed29" providerId="ADAL" clId="{F82B6462-DFC6-4ACD-8CD4-B7AF69F03C1B}" dt="2024-03-03T16:43:40.749" v="2875" actId="20577"/>
          <ac:spMkLst>
            <pc:docMk/>
            <pc:sldMk cId="1879814239" sldId="2682"/>
            <ac:spMk id="2" creationId="{C650A65D-5AA8-AAAD-6A80-E08012E4E729}"/>
          </ac:spMkLst>
        </pc:spChg>
        <pc:spChg chg="del mod">
          <ac:chgData name="Leonardo Chiariglione" userId="03ff1134-c2b7-4932-850d-6529216fed29" providerId="ADAL" clId="{F82B6462-DFC6-4ACD-8CD4-B7AF69F03C1B}" dt="2024-03-02T17:04:01.546" v="485" actId="478"/>
          <ac:spMkLst>
            <pc:docMk/>
            <pc:sldMk cId="1879814239" sldId="2682"/>
            <ac:spMk id="3" creationId="{1D874155-E0A7-469F-282E-79830ADDB7A6}"/>
          </ac:spMkLst>
        </pc:spChg>
        <pc:spChg chg="del mod">
          <ac:chgData name="Leonardo Chiariglione" userId="03ff1134-c2b7-4932-850d-6529216fed29" providerId="ADAL" clId="{F82B6462-DFC6-4ACD-8CD4-B7AF69F03C1B}" dt="2024-03-02T17:04:01.546" v="485" actId="478"/>
          <ac:spMkLst>
            <pc:docMk/>
            <pc:sldMk cId="1879814239" sldId="2682"/>
            <ac:spMk id="4" creationId="{8A0A1F1F-2E5F-B8DA-FDB7-E30D78A515F4}"/>
          </ac:spMkLst>
        </pc:spChg>
        <pc:spChg chg="del mod">
          <ac:chgData name="Leonardo Chiariglione" userId="03ff1134-c2b7-4932-850d-6529216fed29" providerId="ADAL" clId="{F82B6462-DFC6-4ACD-8CD4-B7AF69F03C1B}" dt="2024-03-02T17:04:01.546" v="485" actId="478"/>
          <ac:spMkLst>
            <pc:docMk/>
            <pc:sldMk cId="1879814239" sldId="2682"/>
            <ac:spMk id="5" creationId="{5B29D2B5-1988-4CE9-917F-EF840D9021EF}"/>
          </ac:spMkLst>
        </pc:spChg>
        <pc:spChg chg="del mod">
          <ac:chgData name="Leonardo Chiariglione" userId="03ff1134-c2b7-4932-850d-6529216fed29" providerId="ADAL" clId="{F82B6462-DFC6-4ACD-8CD4-B7AF69F03C1B}" dt="2024-03-02T17:00:07.732" v="346" actId="478"/>
          <ac:spMkLst>
            <pc:docMk/>
            <pc:sldMk cId="1879814239" sldId="2682"/>
            <ac:spMk id="6" creationId="{53DDCFE9-8DD9-E3F7-1F37-BF5D72029C6D}"/>
          </ac:spMkLst>
        </pc:spChg>
        <pc:spChg chg="add del mod">
          <ac:chgData name="Leonardo Chiariglione" userId="03ff1134-c2b7-4932-850d-6529216fed29" providerId="ADAL" clId="{F82B6462-DFC6-4ACD-8CD4-B7AF69F03C1B}" dt="2024-03-02T17:04:01.546" v="485" actId="478"/>
          <ac:spMkLst>
            <pc:docMk/>
            <pc:sldMk cId="1879814239" sldId="2682"/>
            <ac:spMk id="7" creationId="{995F746C-B239-7B17-FC99-D2929A3D61FF}"/>
          </ac:spMkLst>
        </pc:spChg>
        <pc:spChg chg="add del mod">
          <ac:chgData name="Leonardo Chiariglione" userId="03ff1134-c2b7-4932-850d-6529216fed29" providerId="ADAL" clId="{F82B6462-DFC6-4ACD-8CD4-B7AF69F03C1B}" dt="2024-03-02T17:04:01.546" v="485" actId="478"/>
          <ac:spMkLst>
            <pc:docMk/>
            <pc:sldMk cId="1879814239" sldId="2682"/>
            <ac:spMk id="8" creationId="{9816ADCC-BEB6-5EC0-F712-04F00608C80E}"/>
          </ac:spMkLst>
        </pc:spChg>
        <pc:spChg chg="add del mod">
          <ac:chgData name="Leonardo Chiariglione" userId="03ff1134-c2b7-4932-850d-6529216fed29" providerId="ADAL" clId="{F82B6462-DFC6-4ACD-8CD4-B7AF69F03C1B}" dt="2024-03-02T17:04:01.546" v="485" actId="478"/>
          <ac:spMkLst>
            <pc:docMk/>
            <pc:sldMk cId="1879814239" sldId="2682"/>
            <ac:spMk id="9" creationId="{155551F1-4511-38BB-5A69-E6046EB37FD3}"/>
          </ac:spMkLst>
        </pc:spChg>
        <pc:spChg chg="add mod">
          <ac:chgData name="Leonardo Chiariglione" userId="03ff1134-c2b7-4932-850d-6529216fed29" providerId="ADAL" clId="{F82B6462-DFC6-4ACD-8CD4-B7AF69F03C1B}" dt="2024-03-02T17:04:09.667" v="487" actId="2711"/>
          <ac:spMkLst>
            <pc:docMk/>
            <pc:sldMk cId="1879814239" sldId="2682"/>
            <ac:spMk id="13" creationId="{F85416E7-2A12-EC77-240E-BEC004C024B9}"/>
          </ac:spMkLst>
        </pc:spChg>
        <pc:spChg chg="add mod">
          <ac:chgData name="Leonardo Chiariglione" userId="03ff1134-c2b7-4932-850d-6529216fed29" providerId="ADAL" clId="{F82B6462-DFC6-4ACD-8CD4-B7AF69F03C1B}" dt="2024-03-02T17:04:09.667" v="487" actId="2711"/>
          <ac:spMkLst>
            <pc:docMk/>
            <pc:sldMk cId="1879814239" sldId="2682"/>
            <ac:spMk id="14" creationId="{DFC29943-731E-C352-14F6-E91B3929A9D3}"/>
          </ac:spMkLst>
        </pc:spChg>
        <pc:spChg chg="del mod">
          <ac:chgData name="Leonardo Chiariglione" userId="03ff1134-c2b7-4932-850d-6529216fed29" providerId="ADAL" clId="{F82B6462-DFC6-4ACD-8CD4-B7AF69F03C1B}" dt="2024-03-02T17:04:01.546" v="485" actId="478"/>
          <ac:spMkLst>
            <pc:docMk/>
            <pc:sldMk cId="1879814239" sldId="2682"/>
            <ac:spMk id="15" creationId="{DB17CFD1-F23A-D6B8-115D-524408446504}"/>
          </ac:spMkLst>
        </pc:spChg>
        <pc:spChg chg="add mod">
          <ac:chgData name="Leonardo Chiariglione" userId="03ff1134-c2b7-4932-850d-6529216fed29" providerId="ADAL" clId="{F82B6462-DFC6-4ACD-8CD4-B7AF69F03C1B}" dt="2024-03-02T17:04:09.667" v="487" actId="2711"/>
          <ac:spMkLst>
            <pc:docMk/>
            <pc:sldMk cId="1879814239" sldId="2682"/>
            <ac:spMk id="16" creationId="{5188515F-84D4-C258-20D9-145D31958CF1}"/>
          </ac:spMkLst>
        </pc:spChg>
        <pc:spChg chg="add mod">
          <ac:chgData name="Leonardo Chiariglione" userId="03ff1134-c2b7-4932-850d-6529216fed29" providerId="ADAL" clId="{F82B6462-DFC6-4ACD-8CD4-B7AF69F03C1B}" dt="2024-03-02T17:04:09.667" v="487" actId="2711"/>
          <ac:spMkLst>
            <pc:docMk/>
            <pc:sldMk cId="1879814239" sldId="2682"/>
            <ac:spMk id="17" creationId="{46F1DDDF-0E8E-81BF-781A-0F5A2D196A28}"/>
          </ac:spMkLst>
        </pc:spChg>
        <pc:spChg chg="add mod">
          <ac:chgData name="Leonardo Chiariglione" userId="03ff1134-c2b7-4932-850d-6529216fed29" providerId="ADAL" clId="{F82B6462-DFC6-4ACD-8CD4-B7AF69F03C1B}" dt="2024-03-02T17:04:09.667" v="487" actId="2711"/>
          <ac:spMkLst>
            <pc:docMk/>
            <pc:sldMk cId="1879814239" sldId="2682"/>
            <ac:spMk id="24" creationId="{56DF9796-A64E-3E93-3C54-35B1693A586A}"/>
          </ac:spMkLst>
        </pc:spChg>
        <pc:spChg chg="add mod">
          <ac:chgData name="Leonardo Chiariglione" userId="03ff1134-c2b7-4932-850d-6529216fed29" providerId="ADAL" clId="{F82B6462-DFC6-4ACD-8CD4-B7AF69F03C1B}" dt="2024-03-02T17:04:09.667" v="487" actId="2711"/>
          <ac:spMkLst>
            <pc:docMk/>
            <pc:sldMk cId="1879814239" sldId="2682"/>
            <ac:spMk id="26" creationId="{F226C278-9D31-CC18-51AD-368D6A27896A}"/>
          </ac:spMkLst>
        </pc:spChg>
        <pc:spChg chg="del mod">
          <ac:chgData name="Leonardo Chiariglione" userId="03ff1134-c2b7-4932-850d-6529216fed29" providerId="ADAL" clId="{F82B6462-DFC6-4ACD-8CD4-B7AF69F03C1B}" dt="2024-03-02T17:04:01.546" v="485" actId="478"/>
          <ac:spMkLst>
            <pc:docMk/>
            <pc:sldMk cId="1879814239" sldId="2682"/>
            <ac:spMk id="27" creationId="{8E047F6D-2012-62B2-2A60-BC649ACB744D}"/>
          </ac:spMkLst>
        </pc:spChg>
        <pc:cxnChg chg="add del mod">
          <ac:chgData name="Leonardo Chiariglione" userId="03ff1134-c2b7-4932-850d-6529216fed29" providerId="ADAL" clId="{F82B6462-DFC6-4ACD-8CD4-B7AF69F03C1B}" dt="2024-03-02T17:04:01.546" v="485" actId="478"/>
          <ac:cxnSpMkLst>
            <pc:docMk/>
            <pc:sldMk cId="1879814239" sldId="2682"/>
            <ac:cxnSpMk id="10" creationId="{97AC8E2B-27C0-CE87-8CE2-2344C774EF1E}"/>
          </ac:cxnSpMkLst>
        </pc:cxnChg>
        <pc:cxnChg chg="add del mod">
          <ac:chgData name="Leonardo Chiariglione" userId="03ff1134-c2b7-4932-850d-6529216fed29" providerId="ADAL" clId="{F82B6462-DFC6-4ACD-8CD4-B7AF69F03C1B}" dt="2024-03-02T17:04:01.546" v="485" actId="478"/>
          <ac:cxnSpMkLst>
            <pc:docMk/>
            <pc:sldMk cId="1879814239" sldId="2682"/>
            <ac:cxnSpMk id="11" creationId="{5E2D7A74-9728-DC3C-93F7-601AC47695DB}"/>
          </ac:cxnSpMkLst>
        </pc:cxnChg>
        <pc:cxnChg chg="add del mod">
          <ac:chgData name="Leonardo Chiariglione" userId="03ff1134-c2b7-4932-850d-6529216fed29" providerId="ADAL" clId="{F82B6462-DFC6-4ACD-8CD4-B7AF69F03C1B}" dt="2024-03-02T17:04:01.546" v="485" actId="478"/>
          <ac:cxnSpMkLst>
            <pc:docMk/>
            <pc:sldMk cId="1879814239" sldId="2682"/>
            <ac:cxnSpMk id="12" creationId="{FCEBE4B9-1E75-BF17-5B75-16BC437AB6CD}"/>
          </ac:cxnSpMkLst>
        </pc:cxnChg>
        <pc:cxnChg chg="del mod">
          <ac:chgData name="Leonardo Chiariglione" userId="03ff1134-c2b7-4932-850d-6529216fed29" providerId="ADAL" clId="{F82B6462-DFC6-4ACD-8CD4-B7AF69F03C1B}" dt="2024-03-02T17:04:01.546" v="485" actId="478"/>
          <ac:cxnSpMkLst>
            <pc:docMk/>
            <pc:sldMk cId="1879814239" sldId="2682"/>
            <ac:cxnSpMk id="18" creationId="{1B0C7AC6-EE30-5C18-0691-33D77BB47EBC}"/>
          </ac:cxnSpMkLst>
        </pc:cxnChg>
        <pc:cxnChg chg="add mod">
          <ac:chgData name="Leonardo Chiariglione" userId="03ff1134-c2b7-4932-850d-6529216fed29" providerId="ADAL" clId="{F82B6462-DFC6-4ACD-8CD4-B7AF69F03C1B}" dt="2024-03-02T17:04:03.226" v="486"/>
          <ac:cxnSpMkLst>
            <pc:docMk/>
            <pc:sldMk cId="1879814239" sldId="2682"/>
            <ac:cxnSpMk id="19" creationId="{2FE85A9A-10E5-6218-7F80-8769D3A89987}"/>
          </ac:cxnSpMkLst>
        </pc:cxnChg>
        <pc:cxnChg chg="del mod">
          <ac:chgData name="Leonardo Chiariglione" userId="03ff1134-c2b7-4932-850d-6529216fed29" providerId="ADAL" clId="{F82B6462-DFC6-4ACD-8CD4-B7AF69F03C1B}" dt="2024-03-02T17:04:01.546" v="485" actId="478"/>
          <ac:cxnSpMkLst>
            <pc:docMk/>
            <pc:sldMk cId="1879814239" sldId="2682"/>
            <ac:cxnSpMk id="20" creationId="{777D4E0E-5FE1-EFDF-5FC6-C8D8D82DEE09}"/>
          </ac:cxnSpMkLst>
        </pc:cxnChg>
        <pc:cxnChg chg="del mod">
          <ac:chgData name="Leonardo Chiariglione" userId="03ff1134-c2b7-4932-850d-6529216fed29" providerId="ADAL" clId="{F82B6462-DFC6-4ACD-8CD4-B7AF69F03C1B}" dt="2024-03-02T17:04:01.546" v="485" actId="478"/>
          <ac:cxnSpMkLst>
            <pc:docMk/>
            <pc:sldMk cId="1879814239" sldId="2682"/>
            <ac:cxnSpMk id="21" creationId="{BABAD8FF-E845-541A-2E4B-56F9FDCB8E3C}"/>
          </ac:cxnSpMkLst>
        </pc:cxnChg>
        <pc:cxnChg chg="add mod">
          <ac:chgData name="Leonardo Chiariglione" userId="03ff1134-c2b7-4932-850d-6529216fed29" providerId="ADAL" clId="{F82B6462-DFC6-4ACD-8CD4-B7AF69F03C1B}" dt="2024-03-02T17:04:03.226" v="486"/>
          <ac:cxnSpMkLst>
            <pc:docMk/>
            <pc:sldMk cId="1879814239" sldId="2682"/>
            <ac:cxnSpMk id="22" creationId="{0382D68F-6812-832A-869F-B808D550B7FD}"/>
          </ac:cxnSpMkLst>
        </pc:cxnChg>
        <pc:cxnChg chg="add mod">
          <ac:chgData name="Leonardo Chiariglione" userId="03ff1134-c2b7-4932-850d-6529216fed29" providerId="ADAL" clId="{F82B6462-DFC6-4ACD-8CD4-B7AF69F03C1B}" dt="2024-03-02T17:04:03.226" v="486"/>
          <ac:cxnSpMkLst>
            <pc:docMk/>
            <pc:sldMk cId="1879814239" sldId="2682"/>
            <ac:cxnSpMk id="23" creationId="{52F8FE45-9FEE-0951-904D-83FEF1367FA1}"/>
          </ac:cxnSpMkLst>
        </pc:cxnChg>
        <pc:cxnChg chg="add mod">
          <ac:chgData name="Leonardo Chiariglione" userId="03ff1134-c2b7-4932-850d-6529216fed29" providerId="ADAL" clId="{F82B6462-DFC6-4ACD-8CD4-B7AF69F03C1B}" dt="2024-03-02T17:04:03.226" v="486"/>
          <ac:cxnSpMkLst>
            <pc:docMk/>
            <pc:sldMk cId="1879814239" sldId="2682"/>
            <ac:cxnSpMk id="25" creationId="{CD294236-B94F-91A2-346B-00B04852B5AF}"/>
          </ac:cxnSpMkLst>
        </pc:cxnChg>
        <pc:cxnChg chg="del mod">
          <ac:chgData name="Leonardo Chiariglione" userId="03ff1134-c2b7-4932-850d-6529216fed29" providerId="ADAL" clId="{F82B6462-DFC6-4ACD-8CD4-B7AF69F03C1B}" dt="2024-03-02T17:04:01.546" v="485" actId="478"/>
          <ac:cxnSpMkLst>
            <pc:docMk/>
            <pc:sldMk cId="1879814239" sldId="2682"/>
            <ac:cxnSpMk id="28" creationId="{A067AC0E-A933-DD97-6510-72E96F3E9293}"/>
          </ac:cxnSpMkLst>
        </pc:cxnChg>
        <pc:cxnChg chg="del mod">
          <ac:chgData name="Leonardo Chiariglione" userId="03ff1134-c2b7-4932-850d-6529216fed29" providerId="ADAL" clId="{F82B6462-DFC6-4ACD-8CD4-B7AF69F03C1B}" dt="2024-03-02T17:04:01.546" v="485" actId="478"/>
          <ac:cxnSpMkLst>
            <pc:docMk/>
            <pc:sldMk cId="1879814239" sldId="2682"/>
            <ac:cxnSpMk id="29" creationId="{9B08D5AC-A174-426C-7976-E2BBB22D673B}"/>
          </ac:cxnSpMkLst>
        </pc:cxnChg>
        <pc:cxnChg chg="add mod">
          <ac:chgData name="Leonardo Chiariglione" userId="03ff1134-c2b7-4932-850d-6529216fed29" providerId="ADAL" clId="{F82B6462-DFC6-4ACD-8CD4-B7AF69F03C1B}" dt="2024-03-02T17:04:03.226" v="486"/>
          <ac:cxnSpMkLst>
            <pc:docMk/>
            <pc:sldMk cId="1879814239" sldId="2682"/>
            <ac:cxnSpMk id="30" creationId="{DC5D1087-C3E7-946C-7E3E-BA4B887F0416}"/>
          </ac:cxnSpMkLst>
        </pc:cxnChg>
      </pc:sldChg>
      <pc:sldChg chg="modSp add mod">
        <pc:chgData name="Leonardo Chiariglione" userId="03ff1134-c2b7-4932-850d-6529216fed29" providerId="ADAL" clId="{F82B6462-DFC6-4ACD-8CD4-B7AF69F03C1B}" dt="2024-03-03T16:44:14.341" v="2876"/>
        <pc:sldMkLst>
          <pc:docMk/>
          <pc:sldMk cId="3104987152" sldId="2684"/>
        </pc:sldMkLst>
        <pc:spChg chg="mod">
          <ac:chgData name="Leonardo Chiariglione" userId="03ff1134-c2b7-4932-850d-6529216fed29" providerId="ADAL" clId="{F82B6462-DFC6-4ACD-8CD4-B7AF69F03C1B}" dt="2024-03-03T16:44:14.341" v="2876"/>
          <ac:spMkLst>
            <pc:docMk/>
            <pc:sldMk cId="3104987152" sldId="2684"/>
            <ac:spMk id="2" creationId="{FBEA42E4-D6DE-2502-3222-DACC7E595D47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4" creationId="{A1AC5328-EE96-C0C4-6969-0B80C72FD4BB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6" creationId="{C1292563-FBBF-29C4-F208-E2A94747ABFF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7" creationId="{B2F299AE-B698-FDA4-87A8-8BBCC2FC0ACF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8" creationId="{96EC1853-5A06-7D99-F947-BD936A7EC952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14" creationId="{12C5292B-9271-C461-782C-62B411D09F4F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15" creationId="{C5D57931-5FFC-98A0-79DE-76DFB5E712D5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18" creationId="{F9F9E6BA-A52B-2398-B573-F311D98A2761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36" creationId="{3EBF678D-F6DD-D968-9405-F95522071956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37" creationId="{5785DBDA-E62E-C12D-ECE7-C1CCC9E46665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38" creationId="{CCCCA1C9-A992-0CCE-1095-7FEDB69F0DFC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39" creationId="{8B7103D4-47B5-0313-A144-E6EA1D1327C2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40" creationId="{39C2FAA2-CD92-056B-1C30-F01CF68E936A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41" creationId="{86F368AB-4157-5B6C-FCD6-9F9E6BB34DC3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42" creationId="{97A81AAB-32C5-D327-7D79-C6490B603B7F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43" creationId="{3C59D73E-D6A1-669E-A8AE-10FBC4CB62A0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44" creationId="{6F1FC390-90C1-55AD-93F1-76033B6E46CC}"/>
          </ac:spMkLst>
        </pc:spChg>
        <pc:spChg chg="mod">
          <ac:chgData name="Leonardo Chiariglione" userId="03ff1134-c2b7-4932-850d-6529216fed29" providerId="ADAL" clId="{F82B6462-DFC6-4ACD-8CD4-B7AF69F03C1B}" dt="2024-03-02T17:09:24.608" v="522" actId="20577"/>
          <ac:spMkLst>
            <pc:docMk/>
            <pc:sldMk cId="3104987152" sldId="2684"/>
            <ac:spMk id="46" creationId="{EF4339EF-DB4E-5F26-57AD-3BC68AB84938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47" creationId="{4F359332-9431-C223-AAAB-45246BDBA9E9}"/>
          </ac:spMkLst>
        </pc:spChg>
        <pc:spChg chg="mod">
          <ac:chgData name="Leonardo Chiariglione" userId="03ff1134-c2b7-4932-850d-6529216fed29" providerId="ADAL" clId="{F82B6462-DFC6-4ACD-8CD4-B7AF69F03C1B}" dt="2024-03-02T17:07:40.707" v="499" actId="2711"/>
          <ac:spMkLst>
            <pc:docMk/>
            <pc:sldMk cId="3104987152" sldId="2684"/>
            <ac:spMk id="48" creationId="{CF1BC3C3-65FF-74C4-0B7A-BEC8C13CB403}"/>
          </ac:spMkLst>
        </pc:spChg>
      </pc:sldChg>
      <pc:sldChg chg="modSp add del mod ord">
        <pc:chgData name="Leonardo Chiariglione" userId="03ff1134-c2b7-4932-850d-6529216fed29" providerId="ADAL" clId="{F82B6462-DFC6-4ACD-8CD4-B7AF69F03C1B}" dt="2024-03-03T16:35:02.313" v="2823" actId="47"/>
        <pc:sldMkLst>
          <pc:docMk/>
          <pc:sldMk cId="3872772931" sldId="2695"/>
        </pc:sldMkLst>
        <pc:spChg chg="mod">
          <ac:chgData name="Leonardo Chiariglione" userId="03ff1134-c2b7-4932-850d-6529216fed29" providerId="ADAL" clId="{F82B6462-DFC6-4ACD-8CD4-B7AF69F03C1B}" dt="2024-03-03T16:34:58.672" v="2822"/>
          <ac:spMkLst>
            <pc:docMk/>
            <pc:sldMk cId="3872772931" sldId="2695"/>
            <ac:spMk id="5" creationId="{AAD62B34-D357-1789-6DE9-99D51DAAD4FD}"/>
          </ac:spMkLst>
        </pc:spChg>
        <pc:spChg chg="mod">
          <ac:chgData name="Leonardo Chiariglione" userId="03ff1134-c2b7-4932-850d-6529216fed29" providerId="ADAL" clId="{F82B6462-DFC6-4ACD-8CD4-B7AF69F03C1B}" dt="2024-03-03T16:31:25.270" v="2716" actId="21"/>
          <ac:spMkLst>
            <pc:docMk/>
            <pc:sldMk cId="3872772931" sldId="2695"/>
            <ac:spMk id="6" creationId="{77340474-394B-DFE3-2533-12DC2F7C389B}"/>
          </ac:spMkLst>
        </pc:spChg>
      </pc:sldChg>
      <pc:sldChg chg="modSp add mod">
        <pc:chgData name="Leonardo Chiariglione" userId="03ff1134-c2b7-4932-850d-6529216fed29" providerId="ADAL" clId="{F82B6462-DFC6-4ACD-8CD4-B7AF69F03C1B}" dt="2024-03-03T16:49:55.890" v="2911" actId="14100"/>
        <pc:sldMkLst>
          <pc:docMk/>
          <pc:sldMk cId="3208120958" sldId="2698"/>
        </pc:sldMkLst>
        <pc:spChg chg="mod">
          <ac:chgData name="Leonardo Chiariglione" userId="03ff1134-c2b7-4932-850d-6529216fed29" providerId="ADAL" clId="{F82B6462-DFC6-4ACD-8CD4-B7AF69F03C1B}" dt="2024-03-03T16:49:55.890" v="2911" actId="14100"/>
          <ac:spMkLst>
            <pc:docMk/>
            <pc:sldMk cId="3208120958" sldId="2698"/>
            <ac:spMk id="6" creationId="{33BA50E1-2B0D-BE80-577B-51A0DBCBED21}"/>
          </ac:spMkLst>
        </pc:spChg>
      </pc:sldChg>
      <pc:sldChg chg="modSp add del mod">
        <pc:chgData name="Leonardo Chiariglione" userId="03ff1134-c2b7-4932-850d-6529216fed29" providerId="ADAL" clId="{F82B6462-DFC6-4ACD-8CD4-B7AF69F03C1B}" dt="2024-03-03T16:46:43.384" v="2882" actId="14100"/>
        <pc:sldMkLst>
          <pc:docMk/>
          <pc:sldMk cId="3796609423" sldId="2699"/>
        </pc:sldMkLst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4" creationId="{DACA97B1-5CF4-6B5F-FCCB-2DA027DA246D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5" creationId="{9FF6E245-BC7A-B40C-BC16-37960BBD09F1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7" creationId="{AF408BB6-D3C5-5EBE-C488-5C779D333AEE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9" creationId="{CF19F957-F4E2-C153-860D-C773BACDF0AC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12" creationId="{BD66DFC1-CEC4-F277-5057-EF75F804B3D1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15" creationId="{CFCC52E7-11BE-0B42-C5BD-7AD7A328E6D5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18" creationId="{335A8641-6998-117D-689E-6243A5BF56BB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21" creationId="{AC95D55B-F98F-2701-76EB-8D85EC808C51}"/>
          </ac:spMkLst>
        </pc:spChg>
        <pc:spChg chg="mod">
          <ac:chgData name="Leonardo Chiariglione" userId="03ff1134-c2b7-4932-850d-6529216fed29" providerId="ADAL" clId="{F82B6462-DFC6-4ACD-8CD4-B7AF69F03C1B}" dt="2024-03-03T16:46:43.384" v="2882" actId="14100"/>
          <ac:spMkLst>
            <pc:docMk/>
            <pc:sldMk cId="3796609423" sldId="2699"/>
            <ac:spMk id="22" creationId="{FB232260-05DC-B61E-2BB3-D08D3A9F3FD5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23" creationId="{70BF3A01-E4D7-A57C-FE14-7F67F803413C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24" creationId="{12E5D758-42ED-B027-0E3C-8CD6896BE407}"/>
          </ac:spMkLst>
        </pc:spChg>
        <pc:spChg chg="mod">
          <ac:chgData name="Leonardo Chiariglione" userId="03ff1134-c2b7-4932-850d-6529216fed29" providerId="ADAL" clId="{F82B6462-DFC6-4ACD-8CD4-B7AF69F03C1B}" dt="2024-03-02T17:06:02.372" v="494" actId="2711"/>
          <ac:spMkLst>
            <pc:docMk/>
            <pc:sldMk cId="3796609423" sldId="2699"/>
            <ac:spMk id="25" creationId="{D75DC937-9F7B-759F-C460-63070FAABBFA}"/>
          </ac:spMkLst>
        </pc:spChg>
      </pc:sldChg>
      <pc:sldChg chg="modSp add mod">
        <pc:chgData name="Leonardo Chiariglione" userId="03ff1134-c2b7-4932-850d-6529216fed29" providerId="ADAL" clId="{F82B6462-DFC6-4ACD-8CD4-B7AF69F03C1B}" dt="2024-03-03T16:46:31.714" v="2881" actId="113"/>
        <pc:sldMkLst>
          <pc:docMk/>
          <pc:sldMk cId="1831624196" sldId="2700"/>
        </pc:sldMkLst>
        <pc:spChg chg="mod">
          <ac:chgData name="Leonardo Chiariglione" userId="03ff1134-c2b7-4932-850d-6529216fed29" providerId="ADAL" clId="{F82B6462-DFC6-4ACD-8CD4-B7AF69F03C1B}" dt="2024-03-03T16:46:31.714" v="2881" actId="113"/>
          <ac:spMkLst>
            <pc:docMk/>
            <pc:sldMk cId="1831624196" sldId="2700"/>
            <ac:spMk id="2" creationId="{E7FAB896-61C2-5DF0-808F-22652CECBC29}"/>
          </ac:spMkLst>
        </pc:spChg>
      </pc:sldChg>
      <pc:sldChg chg="addSp delSp modSp new mod modClrScheme chgLayout">
        <pc:chgData name="Leonardo Chiariglione" userId="03ff1134-c2b7-4932-850d-6529216fed29" providerId="ADAL" clId="{F82B6462-DFC6-4ACD-8CD4-B7AF69F03C1B}" dt="2024-03-02T17:19:04.581" v="867" actId="12"/>
        <pc:sldMkLst>
          <pc:docMk/>
          <pc:sldMk cId="3129412018" sldId="2701"/>
        </pc:sldMkLst>
        <pc:spChg chg="del mod ord">
          <ac:chgData name="Leonardo Chiariglione" userId="03ff1134-c2b7-4932-850d-6529216fed29" providerId="ADAL" clId="{F82B6462-DFC6-4ACD-8CD4-B7AF69F03C1B}" dt="2024-03-02T17:11:20.166" v="524" actId="700"/>
          <ac:spMkLst>
            <pc:docMk/>
            <pc:sldMk cId="3129412018" sldId="2701"/>
            <ac:spMk id="2" creationId="{455D392F-838F-3D51-414D-73B0EEE232D2}"/>
          </ac:spMkLst>
        </pc:spChg>
        <pc:spChg chg="mod ord">
          <ac:chgData name="Leonardo Chiariglione" userId="03ff1134-c2b7-4932-850d-6529216fed29" providerId="ADAL" clId="{F82B6462-DFC6-4ACD-8CD4-B7AF69F03C1B}" dt="2024-03-02T17:13:25.218" v="590" actId="700"/>
          <ac:spMkLst>
            <pc:docMk/>
            <pc:sldMk cId="3129412018" sldId="2701"/>
            <ac:spMk id="3" creationId="{9D922F70-B0AB-15FC-DB39-1FFD861134A3}"/>
          </ac:spMkLst>
        </pc:spChg>
        <pc:spChg chg="mod ord">
          <ac:chgData name="Leonardo Chiariglione" userId="03ff1134-c2b7-4932-850d-6529216fed29" providerId="ADAL" clId="{F82B6462-DFC6-4ACD-8CD4-B7AF69F03C1B}" dt="2024-03-02T17:13:25.218" v="590" actId="700"/>
          <ac:spMkLst>
            <pc:docMk/>
            <pc:sldMk cId="3129412018" sldId="2701"/>
            <ac:spMk id="4" creationId="{612EE4FD-1D58-55EE-BB6D-E68E3CF808D6}"/>
          </ac:spMkLst>
        </pc:spChg>
        <pc:spChg chg="add mod ord">
          <ac:chgData name="Leonardo Chiariglione" userId="03ff1134-c2b7-4932-850d-6529216fed29" providerId="ADAL" clId="{F82B6462-DFC6-4ACD-8CD4-B7AF69F03C1B}" dt="2024-03-02T17:13:25.218" v="590" actId="700"/>
          <ac:spMkLst>
            <pc:docMk/>
            <pc:sldMk cId="3129412018" sldId="2701"/>
            <ac:spMk id="5" creationId="{1D3F95E7-EA17-721A-40D4-F385720EE0A2}"/>
          </ac:spMkLst>
        </pc:spChg>
        <pc:spChg chg="add mod ord">
          <ac:chgData name="Leonardo Chiariglione" userId="03ff1134-c2b7-4932-850d-6529216fed29" providerId="ADAL" clId="{F82B6462-DFC6-4ACD-8CD4-B7AF69F03C1B}" dt="2024-03-02T17:16:03.018" v="756" actId="20577"/>
          <ac:spMkLst>
            <pc:docMk/>
            <pc:sldMk cId="3129412018" sldId="2701"/>
            <ac:spMk id="6" creationId="{3C672E2C-48CF-69F9-8761-7850D68F5F1F}"/>
          </ac:spMkLst>
        </pc:spChg>
        <pc:spChg chg="add mod ord">
          <ac:chgData name="Leonardo Chiariglione" userId="03ff1134-c2b7-4932-850d-6529216fed29" providerId="ADAL" clId="{F82B6462-DFC6-4ACD-8CD4-B7AF69F03C1B}" dt="2024-03-02T17:19:04.581" v="867" actId="12"/>
          <ac:spMkLst>
            <pc:docMk/>
            <pc:sldMk cId="3129412018" sldId="2701"/>
            <ac:spMk id="7" creationId="{A1711BA9-4823-831E-8962-14910F5F730A}"/>
          </ac:spMkLst>
        </pc:spChg>
      </pc:sldChg>
      <pc:sldChg chg="addSp delSp modSp new mod modClrScheme chgLayout">
        <pc:chgData name="Leonardo Chiariglione" userId="03ff1134-c2b7-4932-850d-6529216fed29" providerId="ADAL" clId="{F82B6462-DFC6-4ACD-8CD4-B7AF69F03C1B}" dt="2024-03-05T16:58:14.679" v="3690"/>
        <pc:sldMkLst>
          <pc:docMk/>
          <pc:sldMk cId="546356438" sldId="2702"/>
        </pc:sldMkLst>
        <pc:spChg chg="del mod ord">
          <ac:chgData name="Leonardo Chiariglione" userId="03ff1134-c2b7-4932-850d-6529216fed29" providerId="ADAL" clId="{F82B6462-DFC6-4ACD-8CD4-B7AF69F03C1B}" dt="2024-03-03T15:48:00.838" v="1513" actId="700"/>
          <ac:spMkLst>
            <pc:docMk/>
            <pc:sldMk cId="546356438" sldId="2702"/>
            <ac:spMk id="2" creationId="{16EB60B4-8F11-959B-BADB-4F2A5E3B9F0B}"/>
          </ac:spMkLst>
        </pc:spChg>
        <pc:spChg chg="mod ord">
          <ac:chgData name="Leonardo Chiariglione" userId="03ff1134-c2b7-4932-850d-6529216fed29" providerId="ADAL" clId="{F82B6462-DFC6-4ACD-8CD4-B7AF69F03C1B}" dt="2024-03-03T15:48:00.838" v="1513" actId="700"/>
          <ac:spMkLst>
            <pc:docMk/>
            <pc:sldMk cId="546356438" sldId="2702"/>
            <ac:spMk id="3" creationId="{4B425841-AF5C-BE0A-C095-678FCCF0447F}"/>
          </ac:spMkLst>
        </pc:spChg>
        <pc:spChg chg="mod ord">
          <ac:chgData name="Leonardo Chiariglione" userId="03ff1134-c2b7-4932-850d-6529216fed29" providerId="ADAL" clId="{F82B6462-DFC6-4ACD-8CD4-B7AF69F03C1B}" dt="2024-03-03T15:48:00.838" v="1513" actId="700"/>
          <ac:spMkLst>
            <pc:docMk/>
            <pc:sldMk cId="546356438" sldId="2702"/>
            <ac:spMk id="4" creationId="{C0FF39F9-0C09-E378-D906-B74C14C2B621}"/>
          </ac:spMkLst>
        </pc:spChg>
        <pc:spChg chg="add mod ord">
          <ac:chgData name="Leonardo Chiariglione" userId="03ff1134-c2b7-4932-850d-6529216fed29" providerId="ADAL" clId="{F82B6462-DFC6-4ACD-8CD4-B7AF69F03C1B}" dt="2024-03-03T15:48:20.573" v="1549" actId="20577"/>
          <ac:spMkLst>
            <pc:docMk/>
            <pc:sldMk cId="546356438" sldId="2702"/>
            <ac:spMk id="5" creationId="{B6E0D2F9-1C0A-4949-BDF7-DD4A5D4FD0E7}"/>
          </ac:spMkLst>
        </pc:spChg>
        <pc:spChg chg="add mod ord">
          <ac:chgData name="Leonardo Chiariglione" userId="03ff1134-c2b7-4932-850d-6529216fed29" providerId="ADAL" clId="{F82B6462-DFC6-4ACD-8CD4-B7AF69F03C1B}" dt="2024-03-05T16:58:14.679" v="3690"/>
          <ac:spMkLst>
            <pc:docMk/>
            <pc:sldMk cId="546356438" sldId="2702"/>
            <ac:spMk id="6" creationId="{E68A33A3-8627-E03B-692D-B6A2636D99F2}"/>
          </ac:spMkLst>
        </pc:spChg>
      </pc:sldChg>
      <pc:sldChg chg="addSp delSp modSp new mod modClrScheme chgLayout">
        <pc:chgData name="Leonardo Chiariglione" userId="03ff1134-c2b7-4932-850d-6529216fed29" providerId="ADAL" clId="{F82B6462-DFC6-4ACD-8CD4-B7AF69F03C1B}" dt="2024-03-05T16:53:32.329" v="3641" actId="1037"/>
        <pc:sldMkLst>
          <pc:docMk/>
          <pc:sldMk cId="90400091" sldId="2703"/>
        </pc:sldMkLst>
        <pc:spChg chg="mod ord">
          <ac:chgData name="Leonardo Chiariglione" userId="03ff1134-c2b7-4932-850d-6529216fed29" providerId="ADAL" clId="{F82B6462-DFC6-4ACD-8CD4-B7AF69F03C1B}" dt="2024-03-03T15:43:44.157" v="1446" actId="700"/>
          <ac:spMkLst>
            <pc:docMk/>
            <pc:sldMk cId="90400091" sldId="2703"/>
            <ac:spMk id="2" creationId="{AFD41FA0-3CE5-42B9-7790-BCED4818D71F}"/>
          </ac:spMkLst>
        </pc:spChg>
        <pc:spChg chg="del">
          <ac:chgData name="Leonardo Chiariglione" userId="03ff1134-c2b7-4932-850d-6529216fed29" providerId="ADAL" clId="{F82B6462-DFC6-4ACD-8CD4-B7AF69F03C1B}" dt="2024-03-03T15:40:58.954" v="1426"/>
          <ac:spMkLst>
            <pc:docMk/>
            <pc:sldMk cId="90400091" sldId="2703"/>
            <ac:spMk id="3" creationId="{FA8997BB-57DD-A03C-9A14-0FD18C6C5CDC}"/>
          </ac:spMkLst>
        </pc:spChg>
        <pc:spChg chg="mod ord">
          <ac:chgData name="Leonardo Chiariglione" userId="03ff1134-c2b7-4932-850d-6529216fed29" providerId="ADAL" clId="{F82B6462-DFC6-4ACD-8CD4-B7AF69F03C1B}" dt="2024-03-03T15:43:44.157" v="1446" actId="700"/>
          <ac:spMkLst>
            <pc:docMk/>
            <pc:sldMk cId="90400091" sldId="2703"/>
            <ac:spMk id="4" creationId="{6602C6F7-AE4E-2CF3-C1EA-BF9F3C4F03FC}"/>
          </ac:spMkLst>
        </pc:spChg>
        <pc:spChg chg="mod ord">
          <ac:chgData name="Leonardo Chiariglione" userId="03ff1134-c2b7-4932-850d-6529216fed29" providerId="ADAL" clId="{F82B6462-DFC6-4ACD-8CD4-B7AF69F03C1B}" dt="2024-03-03T15:43:44.157" v="1446" actId="700"/>
          <ac:spMkLst>
            <pc:docMk/>
            <pc:sldMk cId="90400091" sldId="2703"/>
            <ac:spMk id="5" creationId="{C54D01C9-1611-C8BF-CA7F-B8241726A1BE}"/>
          </ac:spMkLst>
        </pc:spChg>
        <pc:spChg chg="add mod ord">
          <ac:chgData name="Leonardo Chiariglione" userId="03ff1134-c2b7-4932-850d-6529216fed29" providerId="ADAL" clId="{F82B6462-DFC6-4ACD-8CD4-B7AF69F03C1B}" dt="2024-03-03T15:44:41.613" v="1448" actId="2711"/>
          <ac:spMkLst>
            <pc:docMk/>
            <pc:sldMk cId="90400091" sldId="2703"/>
            <ac:spMk id="8" creationId="{43F72823-198F-48D5-8515-6A2F955DA793}"/>
          </ac:spMkLst>
        </pc:spChg>
        <pc:spChg chg="add mod ord">
          <ac:chgData name="Leonardo Chiariglione" userId="03ff1134-c2b7-4932-850d-6529216fed29" providerId="ADAL" clId="{F82B6462-DFC6-4ACD-8CD4-B7AF69F03C1B}" dt="2024-03-03T15:46:25.203" v="1489" actId="14100"/>
          <ac:spMkLst>
            <pc:docMk/>
            <pc:sldMk cId="90400091" sldId="2703"/>
            <ac:spMk id="9" creationId="{5ADEC954-08AE-0088-75ED-37FEEFEB1DAF}"/>
          </ac:spMkLst>
        </pc:spChg>
        <pc:graphicFrameChg chg="add del mod modGraphic">
          <ac:chgData name="Leonardo Chiariglione" userId="03ff1134-c2b7-4932-850d-6529216fed29" providerId="ADAL" clId="{F82B6462-DFC6-4ACD-8CD4-B7AF69F03C1B}" dt="2024-03-03T15:41:44.019" v="1432" actId="21"/>
          <ac:graphicFrameMkLst>
            <pc:docMk/>
            <pc:sldMk cId="90400091" sldId="2703"/>
            <ac:graphicFrameMk id="6" creationId="{6662CF43-6C0B-0F21-ACF5-BF38A56FD551}"/>
          </ac:graphicFrameMkLst>
        </pc:graphicFrameChg>
        <pc:picChg chg="add del mod">
          <ac:chgData name="Leonardo Chiariglione" userId="03ff1134-c2b7-4932-850d-6529216fed29" providerId="ADAL" clId="{F82B6462-DFC6-4ACD-8CD4-B7AF69F03C1B}" dt="2024-03-05T16:53:32.329" v="3641" actId="1037"/>
          <ac:picMkLst>
            <pc:docMk/>
            <pc:sldMk cId="90400091" sldId="2703"/>
            <ac:picMk id="1025" creationId="{8FAA6BD8-C846-68F7-705C-3B3AEBF879B0}"/>
          </ac:picMkLst>
        </pc:picChg>
        <pc:cxnChg chg="add mod">
          <ac:chgData name="Leonardo Chiariglione" userId="03ff1134-c2b7-4932-850d-6529216fed29" providerId="ADAL" clId="{F82B6462-DFC6-4ACD-8CD4-B7AF69F03C1B}" dt="2024-03-03T15:47:00.607" v="1493" actId="14100"/>
          <ac:cxnSpMkLst>
            <pc:docMk/>
            <pc:sldMk cId="90400091" sldId="2703"/>
            <ac:cxnSpMk id="11" creationId="{8FDFB413-DADA-D1D1-7CCA-DCB633E32357}"/>
          </ac:cxnSpMkLst>
        </pc:cxnChg>
        <pc:cxnChg chg="add mod">
          <ac:chgData name="Leonardo Chiariglione" userId="03ff1134-c2b7-4932-850d-6529216fed29" providerId="ADAL" clId="{F82B6462-DFC6-4ACD-8CD4-B7AF69F03C1B}" dt="2024-03-03T15:47:10.959" v="1495" actId="14100"/>
          <ac:cxnSpMkLst>
            <pc:docMk/>
            <pc:sldMk cId="90400091" sldId="2703"/>
            <ac:cxnSpMk id="13" creationId="{6320EB46-8359-6389-778E-C41DD7D68E1B}"/>
          </ac:cxnSpMkLst>
        </pc:cxnChg>
      </pc:sldChg>
      <pc:sldChg chg="addSp delSp modSp new mod modClrScheme chgLayout">
        <pc:chgData name="Leonardo Chiariglione" userId="03ff1134-c2b7-4932-850d-6529216fed29" providerId="ADAL" clId="{F82B6462-DFC6-4ACD-8CD4-B7AF69F03C1B}" dt="2024-03-03T16:35:25.730" v="2841" actId="20577"/>
        <pc:sldMkLst>
          <pc:docMk/>
          <pc:sldMk cId="3880911349" sldId="2704"/>
        </pc:sldMkLst>
        <pc:spChg chg="del mod ord">
          <ac:chgData name="Leonardo Chiariglione" userId="03ff1134-c2b7-4932-850d-6529216fed29" providerId="ADAL" clId="{F82B6462-DFC6-4ACD-8CD4-B7AF69F03C1B}" dt="2024-03-03T16:18:34.580" v="2399" actId="700"/>
          <ac:spMkLst>
            <pc:docMk/>
            <pc:sldMk cId="3880911349" sldId="2704"/>
            <ac:spMk id="2" creationId="{AF73D4CF-161A-265E-0D60-B38AA79722A6}"/>
          </ac:spMkLst>
        </pc:spChg>
        <pc:spChg chg="mod ord">
          <ac:chgData name="Leonardo Chiariglione" userId="03ff1134-c2b7-4932-850d-6529216fed29" providerId="ADAL" clId="{F82B6462-DFC6-4ACD-8CD4-B7AF69F03C1B}" dt="2024-03-03T16:18:34.580" v="2399" actId="700"/>
          <ac:spMkLst>
            <pc:docMk/>
            <pc:sldMk cId="3880911349" sldId="2704"/>
            <ac:spMk id="3" creationId="{618F5247-3E8A-A996-F2FE-F4546F1720B6}"/>
          </ac:spMkLst>
        </pc:spChg>
        <pc:spChg chg="mod ord">
          <ac:chgData name="Leonardo Chiariglione" userId="03ff1134-c2b7-4932-850d-6529216fed29" providerId="ADAL" clId="{F82B6462-DFC6-4ACD-8CD4-B7AF69F03C1B}" dt="2024-03-03T16:18:34.580" v="2399" actId="700"/>
          <ac:spMkLst>
            <pc:docMk/>
            <pc:sldMk cId="3880911349" sldId="2704"/>
            <ac:spMk id="4" creationId="{AEDC653F-705C-3F9B-311E-1BB8B81E5EA0}"/>
          </ac:spMkLst>
        </pc:spChg>
        <pc:spChg chg="add mod ord">
          <ac:chgData name="Leonardo Chiariglione" userId="03ff1134-c2b7-4932-850d-6529216fed29" providerId="ADAL" clId="{F82B6462-DFC6-4ACD-8CD4-B7AF69F03C1B}" dt="2024-03-03T16:35:25.730" v="2841" actId="20577"/>
          <ac:spMkLst>
            <pc:docMk/>
            <pc:sldMk cId="3880911349" sldId="2704"/>
            <ac:spMk id="5" creationId="{8CFD6559-80DC-E8FF-1EC1-82CC8B4E933F}"/>
          </ac:spMkLst>
        </pc:spChg>
        <pc:spChg chg="add del mod ord">
          <ac:chgData name="Leonardo Chiariglione" userId="03ff1134-c2b7-4932-850d-6529216fed29" providerId="ADAL" clId="{F82B6462-DFC6-4ACD-8CD4-B7AF69F03C1B}" dt="2024-03-03T16:19:07.252" v="2400" actId="3680"/>
          <ac:spMkLst>
            <pc:docMk/>
            <pc:sldMk cId="3880911349" sldId="2704"/>
            <ac:spMk id="6" creationId="{170BA3AB-77A5-6794-F7BA-48FD36136574}"/>
          </ac:spMkLst>
        </pc:spChg>
        <pc:graphicFrameChg chg="add mod ord modGraphic">
          <ac:chgData name="Leonardo Chiariglione" userId="03ff1134-c2b7-4932-850d-6529216fed29" providerId="ADAL" clId="{F82B6462-DFC6-4ACD-8CD4-B7AF69F03C1B}" dt="2024-03-03T16:34:46.637" v="2820" actId="1038"/>
          <ac:graphicFrameMkLst>
            <pc:docMk/>
            <pc:sldMk cId="3880911349" sldId="2704"/>
            <ac:graphicFrameMk id="7" creationId="{79C1D477-21EF-7601-3450-453B474F872C}"/>
          </ac:graphicFrameMkLst>
        </pc:graphicFrameChg>
      </pc:sldChg>
      <pc:sldChg chg="modSp new mod">
        <pc:chgData name="Leonardo Chiariglione" userId="03ff1134-c2b7-4932-850d-6529216fed29" providerId="ADAL" clId="{F82B6462-DFC6-4ACD-8CD4-B7AF69F03C1B}" dt="2024-03-06T10:25:48.247" v="3767" actId="20577"/>
        <pc:sldMkLst>
          <pc:docMk/>
          <pc:sldMk cId="2257413880" sldId="2705"/>
        </pc:sldMkLst>
        <pc:spChg chg="mod">
          <ac:chgData name="Leonardo Chiariglione" userId="03ff1134-c2b7-4932-850d-6529216fed29" providerId="ADAL" clId="{F82B6462-DFC6-4ACD-8CD4-B7AF69F03C1B}" dt="2024-03-05T16:49:42.339" v="3484" actId="20577"/>
          <ac:spMkLst>
            <pc:docMk/>
            <pc:sldMk cId="2257413880" sldId="2705"/>
            <ac:spMk id="2" creationId="{E5EEE04D-B993-AB41-5B9B-8BCB17469392}"/>
          </ac:spMkLst>
        </pc:spChg>
        <pc:spChg chg="mod">
          <ac:chgData name="Leonardo Chiariglione" userId="03ff1134-c2b7-4932-850d-6529216fed29" providerId="ADAL" clId="{F82B6462-DFC6-4ACD-8CD4-B7AF69F03C1B}" dt="2024-03-06T10:25:48.247" v="3767" actId="20577"/>
          <ac:spMkLst>
            <pc:docMk/>
            <pc:sldMk cId="2257413880" sldId="2705"/>
            <ac:spMk id="3" creationId="{BDF6FD95-91CB-C6BB-8DF2-F77B91692011}"/>
          </ac:spMkLst>
        </pc:spChg>
      </pc:sldChg>
      <pc:sldChg chg="addSp delSp modSp add mod">
        <pc:chgData name="Leonardo Chiariglione" userId="03ff1134-c2b7-4932-850d-6529216fed29" providerId="ADAL" clId="{F82B6462-DFC6-4ACD-8CD4-B7AF69F03C1B}" dt="2024-03-05T21:20:28.785" v="3765" actId="20577"/>
        <pc:sldMkLst>
          <pc:docMk/>
          <pc:sldMk cId="4051806454" sldId="2706"/>
        </pc:sldMkLst>
        <pc:spChg chg="mod">
          <ac:chgData name="Leonardo Chiariglione" userId="03ff1134-c2b7-4932-850d-6529216fed29" providerId="ADAL" clId="{F82B6462-DFC6-4ACD-8CD4-B7AF69F03C1B}" dt="2024-03-05T21:20:28.785" v="3765" actId="20577"/>
          <ac:spMkLst>
            <pc:docMk/>
            <pc:sldMk cId="4051806454" sldId="2706"/>
            <ac:spMk id="2" creationId="{1E94941D-A59C-54AD-8C25-480608F13BCA}"/>
          </ac:spMkLst>
        </pc:spChg>
        <pc:spChg chg="add mod">
          <ac:chgData name="Leonardo Chiariglione" userId="03ff1134-c2b7-4932-850d-6529216fed29" providerId="ADAL" clId="{F82B6462-DFC6-4ACD-8CD4-B7AF69F03C1B}" dt="2024-03-05T21:18:06.911" v="3698" actId="2711"/>
          <ac:spMkLst>
            <pc:docMk/>
            <pc:sldMk cId="4051806454" sldId="2706"/>
            <ac:spMk id="3" creationId="{9975261C-EB67-2F14-F26B-DDDAC2E593D5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5" creationId="{842B2565-8F85-5646-5FF9-90B044ABA834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6" creationId="{DDD74B7D-C72D-5252-EDA4-C211B5CEF9EA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7" creationId="{EC0E30C8-262A-7642-AA24-64FC6FB0BDB6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8" creationId="{920DE35F-397E-A6CD-8867-B88CCD371038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10" creationId="{E7FF4705-1668-5004-3D91-10C4B5C8A74E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12" creationId="{FE2B3E66-8674-6329-DD06-5C73ACCBA841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13" creationId="{D439CA33-77C8-079A-FD34-20CDFB22E48B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14" creationId="{BEB528EB-4081-915D-214D-61BCD9CB78DC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16" creationId="{2AFE3576-3DDB-16FC-021C-AEC72A6D1C18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18" creationId="{42DD0264-BFFE-D65C-590E-4C4A5758172B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19" creationId="{B01DED1C-18B3-082C-0B7D-40B7F88A1F21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20" creationId="{7C32A3C7-0521-E1C0-15F6-7061FEA72FED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21" creationId="{EA516BD6-1361-291A-5BC0-51BD02CC2CF8}"/>
          </ac:spMkLst>
        </pc:spChg>
        <pc:spChg chg="add del">
          <ac:chgData name="Leonardo Chiariglione" userId="03ff1134-c2b7-4932-850d-6529216fed29" providerId="ADAL" clId="{F82B6462-DFC6-4ACD-8CD4-B7AF69F03C1B}" dt="2024-03-05T21:18:14.644" v="3699" actId="478"/>
          <ac:spMkLst>
            <pc:docMk/>
            <pc:sldMk cId="4051806454" sldId="2706"/>
            <ac:spMk id="24" creationId="{D5A1626F-6820-B464-B371-2877F6979C4F}"/>
          </ac:spMkLst>
        </pc:spChg>
        <pc:spChg chg="add mod">
          <ac:chgData name="Leonardo Chiariglione" userId="03ff1134-c2b7-4932-850d-6529216fed29" providerId="ADAL" clId="{F82B6462-DFC6-4ACD-8CD4-B7AF69F03C1B}" dt="2024-03-05T21:18:06.911" v="3698" actId="2711"/>
          <ac:spMkLst>
            <pc:docMk/>
            <pc:sldMk cId="4051806454" sldId="2706"/>
            <ac:spMk id="28" creationId="{0B06C420-83D4-6571-9B6D-36F240A318A2}"/>
          </ac:spMkLst>
        </pc:spChg>
        <pc:spChg chg="add mod">
          <ac:chgData name="Leonardo Chiariglione" userId="03ff1134-c2b7-4932-850d-6529216fed29" providerId="ADAL" clId="{F82B6462-DFC6-4ACD-8CD4-B7AF69F03C1B}" dt="2024-03-05T21:18:06.911" v="3698" actId="2711"/>
          <ac:spMkLst>
            <pc:docMk/>
            <pc:sldMk cId="4051806454" sldId="2706"/>
            <ac:spMk id="30" creationId="{B5A7A1A1-A455-28BD-9E8D-435A28387962}"/>
          </ac:spMkLst>
        </pc:spChg>
        <pc:cxnChg chg="add del">
          <ac:chgData name="Leonardo Chiariglione" userId="03ff1134-c2b7-4932-850d-6529216fed29" providerId="ADAL" clId="{F82B6462-DFC6-4ACD-8CD4-B7AF69F03C1B}" dt="2024-03-05T21:18:14.644" v="3699" actId="478"/>
          <ac:cxnSpMkLst>
            <pc:docMk/>
            <pc:sldMk cId="4051806454" sldId="2706"/>
            <ac:cxnSpMk id="9" creationId="{1262D648-08BD-074F-5532-6A2DB7ACC89A}"/>
          </ac:cxnSpMkLst>
        </pc:cxnChg>
        <pc:cxnChg chg="add del">
          <ac:chgData name="Leonardo Chiariglione" userId="03ff1134-c2b7-4932-850d-6529216fed29" providerId="ADAL" clId="{F82B6462-DFC6-4ACD-8CD4-B7AF69F03C1B}" dt="2024-03-05T21:18:14.644" v="3699" actId="478"/>
          <ac:cxnSpMkLst>
            <pc:docMk/>
            <pc:sldMk cId="4051806454" sldId="2706"/>
            <ac:cxnSpMk id="11" creationId="{62BEBFA0-E1C3-50AB-7728-CB7B002622C5}"/>
          </ac:cxnSpMkLst>
        </pc:cxnChg>
        <pc:cxnChg chg="add del">
          <ac:chgData name="Leonardo Chiariglione" userId="03ff1134-c2b7-4932-850d-6529216fed29" providerId="ADAL" clId="{F82B6462-DFC6-4ACD-8CD4-B7AF69F03C1B}" dt="2024-03-05T21:18:14.644" v="3699" actId="478"/>
          <ac:cxnSpMkLst>
            <pc:docMk/>
            <pc:sldMk cId="4051806454" sldId="2706"/>
            <ac:cxnSpMk id="15" creationId="{356A0914-7D19-15FA-80A2-1893E1BBC56A}"/>
          </ac:cxnSpMkLst>
        </pc:cxnChg>
        <pc:cxnChg chg="add del">
          <ac:chgData name="Leonardo Chiariglione" userId="03ff1134-c2b7-4932-850d-6529216fed29" providerId="ADAL" clId="{F82B6462-DFC6-4ACD-8CD4-B7AF69F03C1B}" dt="2024-03-05T21:18:14.644" v="3699" actId="478"/>
          <ac:cxnSpMkLst>
            <pc:docMk/>
            <pc:sldMk cId="4051806454" sldId="2706"/>
            <ac:cxnSpMk id="17" creationId="{D42FEDB8-5B9A-2656-5EAD-B781F97B88ED}"/>
          </ac:cxnSpMkLst>
        </pc:cxnChg>
        <pc:cxnChg chg="add del">
          <ac:chgData name="Leonardo Chiariglione" userId="03ff1134-c2b7-4932-850d-6529216fed29" providerId="ADAL" clId="{F82B6462-DFC6-4ACD-8CD4-B7AF69F03C1B}" dt="2024-03-05T21:18:14.644" v="3699" actId="478"/>
          <ac:cxnSpMkLst>
            <pc:docMk/>
            <pc:sldMk cId="4051806454" sldId="2706"/>
            <ac:cxnSpMk id="22" creationId="{0A04780B-40E6-DD07-FD99-4B981EB7F706}"/>
          </ac:cxnSpMkLst>
        </pc:cxnChg>
        <pc:cxnChg chg="add del">
          <ac:chgData name="Leonardo Chiariglione" userId="03ff1134-c2b7-4932-850d-6529216fed29" providerId="ADAL" clId="{F82B6462-DFC6-4ACD-8CD4-B7AF69F03C1B}" dt="2024-03-05T21:18:14.644" v="3699" actId="478"/>
          <ac:cxnSpMkLst>
            <pc:docMk/>
            <pc:sldMk cId="4051806454" sldId="2706"/>
            <ac:cxnSpMk id="23" creationId="{B3212B0E-E1F1-9AA1-364D-569B2D617C4C}"/>
          </ac:cxnSpMkLst>
        </pc:cxnChg>
        <pc:cxnChg chg="add del">
          <ac:chgData name="Leonardo Chiariglione" userId="03ff1134-c2b7-4932-850d-6529216fed29" providerId="ADAL" clId="{F82B6462-DFC6-4ACD-8CD4-B7AF69F03C1B}" dt="2024-03-05T21:18:14.644" v="3699" actId="478"/>
          <ac:cxnSpMkLst>
            <pc:docMk/>
            <pc:sldMk cId="4051806454" sldId="2706"/>
            <ac:cxnSpMk id="25" creationId="{C28A960C-669D-7D76-3DA7-8DB7159AC048}"/>
          </ac:cxnSpMkLst>
        </pc:cxnChg>
        <pc:cxnChg chg="add del">
          <ac:chgData name="Leonardo Chiariglione" userId="03ff1134-c2b7-4932-850d-6529216fed29" providerId="ADAL" clId="{F82B6462-DFC6-4ACD-8CD4-B7AF69F03C1B}" dt="2024-03-05T21:18:14.644" v="3699" actId="478"/>
          <ac:cxnSpMkLst>
            <pc:docMk/>
            <pc:sldMk cId="4051806454" sldId="2706"/>
            <ac:cxnSpMk id="26" creationId="{D487BD2A-746F-BF0C-FA20-DFA18DD51D31}"/>
          </ac:cxnSpMkLst>
        </pc:cxnChg>
        <pc:cxnChg chg="add mod">
          <ac:chgData name="Leonardo Chiariglione" userId="03ff1134-c2b7-4932-850d-6529216fed29" providerId="ADAL" clId="{F82B6462-DFC6-4ACD-8CD4-B7AF69F03C1B}" dt="2024-03-05T21:17:27.582" v="3696"/>
          <ac:cxnSpMkLst>
            <pc:docMk/>
            <pc:sldMk cId="4051806454" sldId="2706"/>
            <ac:cxnSpMk id="27" creationId="{847B6E22-7695-F7A9-8960-1E1E057482FA}"/>
          </ac:cxnSpMkLst>
        </pc:cxnChg>
        <pc:cxnChg chg="add mod">
          <ac:chgData name="Leonardo Chiariglione" userId="03ff1134-c2b7-4932-850d-6529216fed29" providerId="ADAL" clId="{F82B6462-DFC6-4ACD-8CD4-B7AF69F03C1B}" dt="2024-03-05T21:17:27.582" v="3696"/>
          <ac:cxnSpMkLst>
            <pc:docMk/>
            <pc:sldMk cId="4051806454" sldId="2706"/>
            <ac:cxnSpMk id="29" creationId="{4F5F7925-4332-43D1-DC9A-A87312EE2A1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7873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24-Mar-13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24-Mar-13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aiws-and-aims/av-scene-integration-and-description-hmc-si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aiws-and-aims/audio-visual-scene-description-osd-av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osd/mpai-osd-composite-ai-modules/audio-scene-description-cae-asd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aiws-and-aims/entity-context-understanding-hmc-ecu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osd/mpai-osd-composite-aims/visual-object-identification-osd-voi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paf/mpai-paf-composite-aims/personal-status-display-paf-psd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aiws-and-aims/entity-dialogue-processing-hmc-edp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aiws-and-aims/personal-status-display-paf-psd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aiws-and-aims/audio-visual-scene-rendering-paf-av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hmc/mpai-hmc-data-types/" TargetMode="External"/><Relationship Id="rId13" Type="http://schemas.openxmlformats.org/officeDocument/2006/relationships/hyperlink" Target="https://mpai.community/standards/mpai-hmc/use-case-communicating-entities-in-context-hmc-cec/#InputOutputDataofAIMs" TargetMode="External"/><Relationship Id="rId3" Type="http://schemas.openxmlformats.org/officeDocument/2006/relationships/hyperlink" Target="https://mpai.community/standards/mpai-hmc/mpai-hmc-scope/" TargetMode="External"/><Relationship Id="rId7" Type="http://schemas.openxmlformats.org/officeDocument/2006/relationships/hyperlink" Target="https://mpai.community/standards/mpai-hmc/mpai-hmc-aiw-and-aim-specification/" TargetMode="External"/><Relationship Id="rId12" Type="http://schemas.openxmlformats.org/officeDocument/2006/relationships/hyperlink" Target="https://mpai.community/standards/mpai-hmc/use-case-communicating-entities-in-context-hmc-cec/#FunctionsofAIMs" TargetMode="External"/><Relationship Id="rId2" Type="http://schemas.openxmlformats.org/officeDocument/2006/relationships/hyperlink" Target="https://mpai.community/standards/mpai-hmc/mpai-hmc-introductio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hmc/use-case-communicating-entities-in-context-hmc-cec/" TargetMode="External"/><Relationship Id="rId11" Type="http://schemas.openxmlformats.org/officeDocument/2006/relationships/hyperlink" Target="https://mpai.community/standards/mpai-hmc/use-case-communicating-entities-in-context-hmc-cec/#InputOutputData" TargetMode="External"/><Relationship Id="rId5" Type="http://schemas.openxmlformats.org/officeDocument/2006/relationships/hyperlink" Target="https://mpai.community/standards/mpai-hms/mpai-hmc-references/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mpai.community/standards/mpai-hmc/use-case-communicating-entities-in-context-hmc-cec/#ReferenceModel" TargetMode="External"/><Relationship Id="rId4" Type="http://schemas.openxmlformats.org/officeDocument/2006/relationships/hyperlink" Target="https://mpai.community/standards/mpai-hmc-definitions/" TargetMode="External"/><Relationship Id="rId9" Type="http://schemas.openxmlformats.org/officeDocument/2006/relationships/hyperlink" Target="https://mpai.community/standards/mpai-hmc/use-case-communicating-entities-in-context-hmc-cec/#Functions" TargetMode="External"/><Relationship Id="rId14" Type="http://schemas.openxmlformats.org/officeDocument/2006/relationships/hyperlink" Target="https://mpai.community/standards/mpai-hmc/use-case-communicating-entities-in-context-hmc-cec/#Specific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data-types/avatar/#PortableAvata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aiws-and-aims/audio-visual-scene-description-osd-avs/" TargetMode="External"/><Relationship Id="rId7" Type="http://schemas.openxmlformats.org/officeDocument/2006/relationships/hyperlink" Target="https://mpai.community/standards/aiws-and-aims/audio-visual-scene-rendering-paf-avr/" TargetMode="External"/><Relationship Id="rId2" Type="http://schemas.openxmlformats.org/officeDocument/2006/relationships/hyperlink" Target="https://mpai.community/standards/aiws-and-aims/av-scene-integration-and-description-hmc-s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aiws-and-aims/personal-status-display-paf-psd/" TargetMode="External"/><Relationship Id="rId5" Type="http://schemas.openxmlformats.org/officeDocument/2006/relationships/hyperlink" Target="https://mpai.community/standards/aiws-and-aims/entity-dialogue-processing-hmc-edp/" TargetMode="External"/><Relationship Id="rId4" Type="http://schemas.openxmlformats.org/officeDocument/2006/relationships/hyperlink" Target="https://mpai.community/standards/aiws-and-aims/entity-context-understanding-hmc-ec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894853"/>
            <a:ext cx="9672045" cy="106829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and Machine Communication (MPAI-HMC)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1828801" y="4401327"/>
            <a:ext cx="9211578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Leonardo Chiariglione, MPAI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16:00 UTC 13 March 2024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24-Mar-13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E0D2F9-1C0A-4949-BDF7-DD4A5D4F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the MPAI AI Framework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A33A3-8627-E03B-692D-B6A2636D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049" y="1905000"/>
            <a:ext cx="10319360" cy="4505739"/>
          </a:xfrm>
        </p:spPr>
        <p:txBody>
          <a:bodyPr>
            <a:normAutofit/>
          </a:bodyPr>
          <a:lstStyle/>
          <a:p>
            <a:r>
              <a:rPr lang="en-US" dirty="0"/>
              <a:t>Using MPAI-AIF, MPAI breaks up the complex Human and Machine Communication AI Workflow (AIW) into simpler Components (AI Modules).</a:t>
            </a:r>
          </a:p>
          <a:p>
            <a:r>
              <a:rPr lang="en-US" dirty="0"/>
              <a:t>AI Modules can be Basic or Composite (can include Composite and Basic AIMs).</a:t>
            </a:r>
          </a:p>
          <a:p>
            <a:r>
              <a:rPr lang="en-US" dirty="0"/>
              <a:t>An implementer decides whether an implemented AIM is Basic or Composite. </a:t>
            </a:r>
          </a:p>
          <a:p>
            <a:r>
              <a:rPr lang="en-US" dirty="0"/>
              <a:t>The conformance of an implemented MPAI-HMC depends on its support of the AIW/AIM I/O data syntax and semantics and AIW topology</a:t>
            </a:r>
          </a:p>
          <a:p>
            <a:r>
              <a:rPr lang="en-US" dirty="0"/>
              <a:t>The performance of an implemented MPAI-HMC depends on how smart are the technologies processing the data.</a:t>
            </a:r>
          </a:p>
          <a:p>
            <a:r>
              <a:rPr lang="en-US" dirty="0"/>
              <a:t>Future versions of MPAI-HMC may support enhanced functionalities and data.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25841-AF5C-BE0A-C095-678FCCF0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39F9-0C09-E378-D906-B74C14C2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5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843E-0203-473F-3724-E71F8DC0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a typeface="Calibri" panose="020F0502020204030204" pitchFamily="34" charset="0"/>
                <a:hlinkClick r:id="rId2"/>
              </a:rPr>
              <a:t>AV Scene Integration &amp; Description</a:t>
            </a:r>
            <a:r>
              <a:rPr lang="en-US" dirty="0"/>
              <a:t> (OSD-SID)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A631-D6A8-1300-8FEF-E89A8413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52FD9-B620-26B3-BF30-1A14D881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DCF50C-68FF-DC1F-3EA7-547E040D0106}"/>
              </a:ext>
            </a:extLst>
          </p:cNvPr>
          <p:cNvSpPr/>
          <p:nvPr/>
        </p:nvSpPr>
        <p:spPr>
          <a:xfrm>
            <a:off x="5401339" y="2728724"/>
            <a:ext cx="1020726" cy="20527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Integration and Description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39D7A6-56C6-76BA-BA6A-CB70C974D222}"/>
              </a:ext>
            </a:extLst>
          </p:cNvPr>
          <p:cNvCxnSpPr>
            <a:cxnSpLocks/>
          </p:cNvCxnSpPr>
          <p:nvPr/>
        </p:nvCxnSpPr>
        <p:spPr>
          <a:xfrm>
            <a:off x="3700900" y="3763952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D126458-C614-D49D-B625-3B49832E4A93}"/>
              </a:ext>
            </a:extLst>
          </p:cNvPr>
          <p:cNvSpPr txBox="1"/>
          <p:nvPr/>
        </p:nvSpPr>
        <p:spPr>
          <a:xfrm>
            <a:off x="3838356" y="3397687"/>
            <a:ext cx="163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25C6FF-9DDF-7F05-10EC-5BEEF0362BA5}"/>
              </a:ext>
            </a:extLst>
          </p:cNvPr>
          <p:cNvCxnSpPr>
            <a:cxnSpLocks/>
          </p:cNvCxnSpPr>
          <p:nvPr/>
        </p:nvCxnSpPr>
        <p:spPr>
          <a:xfrm>
            <a:off x="6422065" y="3765888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D36FFBC-5ACB-637B-C20D-63658B2878DC}"/>
              </a:ext>
            </a:extLst>
          </p:cNvPr>
          <p:cNvSpPr txBox="1"/>
          <p:nvPr/>
        </p:nvSpPr>
        <p:spPr>
          <a:xfrm>
            <a:off x="6444686" y="3439695"/>
            <a:ext cx="1299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3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7DE29-22F5-23CB-60F9-004BC54D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941D-A59C-54AD-8C25-480608F1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a typeface="Calibri" panose="020F0502020204030204" pitchFamily="34" charset="0"/>
                <a:hlinkClick r:id="rId2"/>
              </a:rPr>
              <a:t>AV Scene Description</a:t>
            </a:r>
            <a:r>
              <a:rPr lang="en-US" dirty="0"/>
              <a:t> (OSD-AVS)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E6324-A304-DCB6-98EC-C7B45E35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B2565-8F85-5646-5FF9-90B044AB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156">
            <a:extLst>
              <a:ext uri="{FF2B5EF4-FFF2-40B4-BE49-F238E27FC236}">
                <a16:creationId xmlns:a16="http://schemas.microsoft.com/office/drawing/2014/main" id="{DDD74B7D-C72D-5252-EDA4-C211B5CEF9EA}"/>
              </a:ext>
            </a:extLst>
          </p:cNvPr>
          <p:cNvSpPr/>
          <p:nvPr/>
        </p:nvSpPr>
        <p:spPr>
          <a:xfrm>
            <a:off x="1780775" y="2976361"/>
            <a:ext cx="146513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Audio 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11">
            <a:extLst>
              <a:ext uri="{FF2B5EF4-FFF2-40B4-BE49-F238E27FC236}">
                <a16:creationId xmlns:a16="http://schemas.microsoft.com/office/drawing/2014/main" id="{EC0E30C8-262A-7642-AA24-64FC6FB0BDB6}"/>
              </a:ext>
            </a:extLst>
          </p:cNvPr>
          <p:cNvSpPr/>
          <p:nvPr/>
        </p:nvSpPr>
        <p:spPr>
          <a:xfrm>
            <a:off x="3366429" y="2480452"/>
            <a:ext cx="994660" cy="172562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Description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19">
            <a:extLst>
              <a:ext uri="{FF2B5EF4-FFF2-40B4-BE49-F238E27FC236}">
                <a16:creationId xmlns:a16="http://schemas.microsoft.com/office/drawing/2014/main" id="{920DE35F-397E-A6CD-8867-B88CCD371038}"/>
              </a:ext>
            </a:extLst>
          </p:cNvPr>
          <p:cNvSpPr/>
          <p:nvPr/>
        </p:nvSpPr>
        <p:spPr>
          <a:xfrm>
            <a:off x="4419487" y="3363882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Geometry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62D648-08BD-074F-5532-6A2DB7ACC89A}"/>
              </a:ext>
            </a:extLst>
          </p:cNvPr>
          <p:cNvCxnSpPr>
            <a:cxnSpLocks/>
          </p:cNvCxnSpPr>
          <p:nvPr/>
        </p:nvCxnSpPr>
        <p:spPr>
          <a:xfrm flipV="1">
            <a:off x="2003373" y="3343623"/>
            <a:ext cx="137999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125">
            <a:extLst>
              <a:ext uri="{FF2B5EF4-FFF2-40B4-BE49-F238E27FC236}">
                <a16:creationId xmlns:a16="http://schemas.microsoft.com/office/drawing/2014/main" id="{E7FF4705-1668-5004-3D91-10C4B5C8A74E}"/>
              </a:ext>
            </a:extLst>
          </p:cNvPr>
          <p:cNvSpPr/>
          <p:nvPr/>
        </p:nvSpPr>
        <p:spPr>
          <a:xfrm>
            <a:off x="7018365" y="2593181"/>
            <a:ext cx="915035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BEBFA0-E1C3-50AB-7728-CB7B002622C5}"/>
              </a:ext>
            </a:extLst>
          </p:cNvPr>
          <p:cNvCxnSpPr>
            <a:cxnSpLocks/>
          </p:cNvCxnSpPr>
          <p:nvPr/>
        </p:nvCxnSpPr>
        <p:spPr>
          <a:xfrm>
            <a:off x="4357941" y="2915620"/>
            <a:ext cx="376976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156">
            <a:extLst>
              <a:ext uri="{FF2B5EF4-FFF2-40B4-BE49-F238E27FC236}">
                <a16:creationId xmlns:a16="http://schemas.microsoft.com/office/drawing/2014/main" id="{FE2B3E66-8674-6329-DD06-5C73ACCBA841}"/>
              </a:ext>
            </a:extLst>
          </p:cNvPr>
          <p:cNvSpPr/>
          <p:nvPr/>
        </p:nvSpPr>
        <p:spPr>
          <a:xfrm>
            <a:off x="1787846" y="4974978"/>
            <a:ext cx="146513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Visual 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11">
            <a:extLst>
              <a:ext uri="{FF2B5EF4-FFF2-40B4-BE49-F238E27FC236}">
                <a16:creationId xmlns:a16="http://schemas.microsoft.com/office/drawing/2014/main" id="{D439CA33-77C8-079A-FD34-20CDFB22E48B}"/>
              </a:ext>
            </a:extLst>
          </p:cNvPr>
          <p:cNvSpPr/>
          <p:nvPr/>
        </p:nvSpPr>
        <p:spPr>
          <a:xfrm>
            <a:off x="3362070" y="4479069"/>
            <a:ext cx="994660" cy="172562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Description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19">
            <a:extLst>
              <a:ext uri="{FF2B5EF4-FFF2-40B4-BE49-F238E27FC236}">
                <a16:creationId xmlns:a16="http://schemas.microsoft.com/office/drawing/2014/main" id="{BEB528EB-4081-915D-214D-61BCD9CB78DC}"/>
              </a:ext>
            </a:extLst>
          </p:cNvPr>
          <p:cNvSpPr/>
          <p:nvPr/>
        </p:nvSpPr>
        <p:spPr>
          <a:xfrm>
            <a:off x="4415128" y="4596143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Geometry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6A0914-7D19-15FA-80A2-1893E1BBC56A}"/>
              </a:ext>
            </a:extLst>
          </p:cNvPr>
          <p:cNvCxnSpPr>
            <a:cxnSpLocks/>
          </p:cNvCxnSpPr>
          <p:nvPr/>
        </p:nvCxnSpPr>
        <p:spPr>
          <a:xfrm flipV="1">
            <a:off x="1999014" y="5342240"/>
            <a:ext cx="137999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TextBox 125">
            <a:extLst>
              <a:ext uri="{FF2B5EF4-FFF2-40B4-BE49-F238E27FC236}">
                <a16:creationId xmlns:a16="http://schemas.microsoft.com/office/drawing/2014/main" id="{2AFE3576-3DDB-16FC-021C-AEC72A6D1C18}"/>
              </a:ext>
            </a:extLst>
          </p:cNvPr>
          <p:cNvSpPr/>
          <p:nvPr/>
        </p:nvSpPr>
        <p:spPr>
          <a:xfrm>
            <a:off x="7109198" y="5373578"/>
            <a:ext cx="88938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2FEDB8-5B9A-2656-5EAD-B781F97B88ED}"/>
              </a:ext>
            </a:extLst>
          </p:cNvPr>
          <p:cNvCxnSpPr>
            <a:cxnSpLocks/>
          </p:cNvCxnSpPr>
          <p:nvPr/>
        </p:nvCxnSpPr>
        <p:spPr>
          <a:xfrm>
            <a:off x="4353582" y="5698004"/>
            <a:ext cx="379575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Rectangle 111">
            <a:extLst>
              <a:ext uri="{FF2B5EF4-FFF2-40B4-BE49-F238E27FC236}">
                <a16:creationId xmlns:a16="http://schemas.microsoft.com/office/drawing/2014/main" id="{42DD0264-BFFE-D65C-590E-4C4A5758172B}"/>
              </a:ext>
            </a:extLst>
          </p:cNvPr>
          <p:cNvSpPr/>
          <p:nvPr/>
        </p:nvSpPr>
        <p:spPr>
          <a:xfrm>
            <a:off x="5860760" y="3468841"/>
            <a:ext cx="994660" cy="172562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25">
            <a:extLst>
              <a:ext uri="{FF2B5EF4-FFF2-40B4-BE49-F238E27FC236}">
                <a16:creationId xmlns:a16="http://schemas.microsoft.com/office/drawing/2014/main" id="{B01DED1C-18B3-082C-0B7D-40B7F88A1F21}"/>
              </a:ext>
            </a:extLst>
          </p:cNvPr>
          <p:cNvSpPr/>
          <p:nvPr/>
        </p:nvSpPr>
        <p:spPr>
          <a:xfrm>
            <a:off x="6942329" y="4008759"/>
            <a:ext cx="112483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32A3C7-0521-E1C0-15F6-7061FEA72FED}"/>
              </a:ext>
            </a:extLst>
          </p:cNvPr>
          <p:cNvSpPr/>
          <p:nvPr/>
        </p:nvSpPr>
        <p:spPr>
          <a:xfrm>
            <a:off x="3248344" y="2324925"/>
            <a:ext cx="6014742" cy="3997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11">
            <a:extLst>
              <a:ext uri="{FF2B5EF4-FFF2-40B4-BE49-F238E27FC236}">
                <a16:creationId xmlns:a16="http://schemas.microsoft.com/office/drawing/2014/main" id="{EA516BD6-1361-291A-5BC0-51BD02CC2CF8}"/>
              </a:ext>
            </a:extLst>
          </p:cNvPr>
          <p:cNvSpPr/>
          <p:nvPr/>
        </p:nvSpPr>
        <p:spPr>
          <a:xfrm>
            <a:off x="8127710" y="2480452"/>
            <a:ext cx="994660" cy="372423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 Scene Multiplexing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04780B-40E6-DD07-FD99-4B981EB7F706}"/>
              </a:ext>
            </a:extLst>
          </p:cNvPr>
          <p:cNvCxnSpPr>
            <a:cxnSpLocks/>
          </p:cNvCxnSpPr>
          <p:nvPr/>
        </p:nvCxnSpPr>
        <p:spPr>
          <a:xfrm>
            <a:off x="6855420" y="4341199"/>
            <a:ext cx="129391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212B0E-E1F1-9AA1-364D-569B2D617C4C}"/>
              </a:ext>
            </a:extLst>
          </p:cNvPr>
          <p:cNvCxnSpPr/>
          <p:nvPr/>
        </p:nvCxnSpPr>
        <p:spPr>
          <a:xfrm flipV="1">
            <a:off x="9123604" y="4335422"/>
            <a:ext cx="148031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A1626F-6820-B464-B371-2877F6979C4F}"/>
              </a:ext>
            </a:extLst>
          </p:cNvPr>
          <p:cNvSpPr txBox="1"/>
          <p:nvPr/>
        </p:nvSpPr>
        <p:spPr>
          <a:xfrm>
            <a:off x="9310190" y="4018033"/>
            <a:ext cx="124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8A960C-669D-7D76-3DA7-8DB7159AC048}"/>
              </a:ext>
            </a:extLst>
          </p:cNvPr>
          <p:cNvCxnSpPr/>
          <p:nvPr/>
        </p:nvCxnSpPr>
        <p:spPr>
          <a:xfrm flipV="1">
            <a:off x="4383964" y="4945022"/>
            <a:ext cx="148031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87BD2A-746F-BF0C-FA20-DFA18DD51D31}"/>
              </a:ext>
            </a:extLst>
          </p:cNvPr>
          <p:cNvCxnSpPr/>
          <p:nvPr/>
        </p:nvCxnSpPr>
        <p:spPr>
          <a:xfrm flipV="1">
            <a:off x="4387774" y="3714392"/>
            <a:ext cx="148031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405180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B896-61C2-5DF0-808F-22652CEC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u="sng" dirty="0">
                <a:solidFill>
                  <a:srgbClr val="23527C"/>
                </a:solidFill>
                <a:effectLst/>
                <a:ea typeface="Calibri" panose="020F0502020204030204" pitchFamily="34" charset="0"/>
                <a:hlinkClick r:id="rId2"/>
              </a:rPr>
              <a:t>Audio Scene Description</a:t>
            </a:r>
            <a:r>
              <a:rPr lang="en-US" dirty="0"/>
              <a:t> (CAE-ASD)</a:t>
            </a:r>
            <a:endParaRPr lang="en-GB" dirty="0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0786050-3567-D8FD-7566-E218BAEE2737}"/>
              </a:ext>
            </a:extLst>
          </p:cNvPr>
          <p:cNvSpPr/>
          <p:nvPr/>
        </p:nvSpPr>
        <p:spPr>
          <a:xfrm>
            <a:off x="2140357" y="3450078"/>
            <a:ext cx="782867" cy="265220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Analysis Transform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ACDAE063-6DA7-DCFD-73F9-3F2FD206F41E}"/>
              </a:ext>
            </a:extLst>
          </p:cNvPr>
          <p:cNvSpPr/>
          <p:nvPr/>
        </p:nvSpPr>
        <p:spPr>
          <a:xfrm>
            <a:off x="4093558" y="3062537"/>
            <a:ext cx="782867" cy="250765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Source Localisation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52F2540F-9D10-4B01-063F-2C72D1237D05}"/>
              </a:ext>
            </a:extLst>
          </p:cNvPr>
          <p:cNvSpPr/>
          <p:nvPr/>
        </p:nvSpPr>
        <p:spPr>
          <a:xfrm>
            <a:off x="5989786" y="2829204"/>
            <a:ext cx="782867" cy="327308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Separation and Enhancement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644FE0BF-271E-0788-80C9-1932CBCDC17B}"/>
              </a:ext>
            </a:extLst>
          </p:cNvPr>
          <p:cNvSpPr/>
          <p:nvPr/>
        </p:nvSpPr>
        <p:spPr>
          <a:xfrm>
            <a:off x="7927478" y="2574613"/>
            <a:ext cx="782867" cy="295290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Synthesis Transform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54">
            <a:extLst>
              <a:ext uri="{FF2B5EF4-FFF2-40B4-BE49-F238E27FC236}">
                <a16:creationId xmlns:a16="http://schemas.microsoft.com/office/drawing/2014/main" id="{6DD09097-21CD-4C94-1BDE-D397BF747B92}"/>
              </a:ext>
            </a:extLst>
          </p:cNvPr>
          <p:cNvSpPr/>
          <p:nvPr/>
        </p:nvSpPr>
        <p:spPr>
          <a:xfrm>
            <a:off x="0" y="2536366"/>
            <a:ext cx="170463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Microphone 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Array Geometry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eft Brace 78">
            <a:extLst>
              <a:ext uri="{FF2B5EF4-FFF2-40B4-BE49-F238E27FC236}">
                <a16:creationId xmlns:a16="http://schemas.microsoft.com/office/drawing/2014/main" id="{292687B3-18BE-5AFC-7FC5-DB95280C5A61}"/>
              </a:ext>
            </a:extLst>
          </p:cNvPr>
          <p:cNvSpPr/>
          <p:nvPr/>
        </p:nvSpPr>
        <p:spPr>
          <a:xfrm rot="10800000" flipH="1">
            <a:off x="1499773" y="2367132"/>
            <a:ext cx="187771" cy="991952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85">
            <a:extLst>
              <a:ext uri="{FF2B5EF4-FFF2-40B4-BE49-F238E27FC236}">
                <a16:creationId xmlns:a16="http://schemas.microsoft.com/office/drawing/2014/main" id="{B44A100E-E9D3-3D44-7047-8AE7211DEAD1}"/>
              </a:ext>
            </a:extLst>
          </p:cNvPr>
          <p:cNvSpPr/>
          <p:nvPr/>
        </p:nvSpPr>
        <p:spPr>
          <a:xfrm>
            <a:off x="454883" y="4499091"/>
            <a:ext cx="15404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Multichannel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3073A3-D92A-ACB5-5C34-803881D51A4D}"/>
              </a:ext>
            </a:extLst>
          </p:cNvPr>
          <p:cNvCxnSpPr/>
          <p:nvPr/>
        </p:nvCxnSpPr>
        <p:spPr>
          <a:xfrm flipV="1">
            <a:off x="1810751" y="2973755"/>
            <a:ext cx="4186477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E02FEA-889D-882D-340E-520062413AD6}"/>
              </a:ext>
            </a:extLst>
          </p:cNvPr>
          <p:cNvCxnSpPr/>
          <p:nvPr/>
        </p:nvCxnSpPr>
        <p:spPr>
          <a:xfrm flipV="1">
            <a:off x="1831762" y="3268107"/>
            <a:ext cx="2272171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3FC92A3-0D19-EFA2-D43F-E439EE9A0D79}"/>
              </a:ext>
            </a:extLst>
          </p:cNvPr>
          <p:cNvCxnSpPr>
            <a:cxnSpLocks/>
          </p:cNvCxnSpPr>
          <p:nvPr/>
        </p:nvCxnSpPr>
        <p:spPr>
          <a:xfrm>
            <a:off x="1810751" y="2698831"/>
            <a:ext cx="612179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A94E6D-A234-2FE6-7349-FF91C5E42C80}"/>
              </a:ext>
            </a:extLst>
          </p:cNvPr>
          <p:cNvCxnSpPr>
            <a:cxnSpLocks/>
          </p:cNvCxnSpPr>
          <p:nvPr/>
        </p:nvCxnSpPr>
        <p:spPr>
          <a:xfrm>
            <a:off x="1810751" y="2434610"/>
            <a:ext cx="800845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7E460F-932D-3854-8298-3CD2197EC10A}"/>
              </a:ext>
            </a:extLst>
          </p:cNvPr>
          <p:cNvCxnSpPr>
            <a:cxnSpLocks/>
          </p:cNvCxnSpPr>
          <p:nvPr/>
        </p:nvCxnSpPr>
        <p:spPr>
          <a:xfrm>
            <a:off x="2922807" y="4250275"/>
            <a:ext cx="117075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94D58A-610A-5A8F-4E44-9689EBDFA005}"/>
              </a:ext>
            </a:extLst>
          </p:cNvPr>
          <p:cNvCxnSpPr>
            <a:cxnSpLocks/>
          </p:cNvCxnSpPr>
          <p:nvPr/>
        </p:nvCxnSpPr>
        <p:spPr>
          <a:xfrm>
            <a:off x="4876425" y="4256478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AB020A-976E-33E8-F771-6B7FA2EEABE7}"/>
              </a:ext>
            </a:extLst>
          </p:cNvPr>
          <p:cNvCxnSpPr>
            <a:cxnSpLocks/>
          </p:cNvCxnSpPr>
          <p:nvPr/>
        </p:nvCxnSpPr>
        <p:spPr>
          <a:xfrm>
            <a:off x="6772652" y="4277602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91367D-18A3-686C-1D72-B271E14A02C5}"/>
              </a:ext>
            </a:extLst>
          </p:cNvPr>
          <p:cNvCxnSpPr>
            <a:cxnSpLocks/>
          </p:cNvCxnSpPr>
          <p:nvPr/>
        </p:nvCxnSpPr>
        <p:spPr>
          <a:xfrm>
            <a:off x="8710344" y="4251074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1A64EB-5BFD-B7B7-0AF0-00316C532839}"/>
              </a:ext>
            </a:extLst>
          </p:cNvPr>
          <p:cNvCxnSpPr/>
          <p:nvPr/>
        </p:nvCxnSpPr>
        <p:spPr>
          <a:xfrm flipV="1">
            <a:off x="2936262" y="5922119"/>
            <a:ext cx="3053523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9" name="Rettangolo 3">
            <a:extLst>
              <a:ext uri="{FF2B5EF4-FFF2-40B4-BE49-F238E27FC236}">
                <a16:creationId xmlns:a16="http://schemas.microsoft.com/office/drawing/2014/main" id="{15C4BE61-1E3D-5D50-48EA-40F61ED65552}"/>
              </a:ext>
            </a:extLst>
          </p:cNvPr>
          <p:cNvSpPr/>
          <p:nvPr/>
        </p:nvSpPr>
        <p:spPr>
          <a:xfrm>
            <a:off x="1956516" y="2115472"/>
            <a:ext cx="8810578" cy="41582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85">
            <a:extLst>
              <a:ext uri="{FF2B5EF4-FFF2-40B4-BE49-F238E27FC236}">
                <a16:creationId xmlns:a16="http://schemas.microsoft.com/office/drawing/2014/main" id="{47320573-A10C-9BC1-4256-44CE893741A7}"/>
              </a:ext>
            </a:extLst>
          </p:cNvPr>
          <p:cNvSpPr/>
          <p:nvPr/>
        </p:nvSpPr>
        <p:spPr>
          <a:xfrm>
            <a:off x="10718990" y="3941984"/>
            <a:ext cx="134048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FFC99CF-1DD3-47DB-5882-3419B2698D15}"/>
              </a:ext>
            </a:extLst>
          </p:cNvPr>
          <p:cNvCxnSpPr/>
          <p:nvPr/>
        </p:nvCxnSpPr>
        <p:spPr>
          <a:xfrm flipV="1">
            <a:off x="10590466" y="4231122"/>
            <a:ext cx="1324788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893757-BD7B-5632-87DD-CA897D238E76}"/>
              </a:ext>
            </a:extLst>
          </p:cNvPr>
          <p:cNvCxnSpPr>
            <a:cxnSpLocks/>
          </p:cNvCxnSpPr>
          <p:nvPr/>
        </p:nvCxnSpPr>
        <p:spPr>
          <a:xfrm flipV="1">
            <a:off x="6764203" y="5922116"/>
            <a:ext cx="3115382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D9119C8-4458-DF77-9F17-209AA6FFEC58}"/>
              </a:ext>
            </a:extLst>
          </p:cNvPr>
          <p:cNvSpPr txBox="1"/>
          <p:nvPr/>
        </p:nvSpPr>
        <p:spPr>
          <a:xfrm>
            <a:off x="3066068" y="5576878"/>
            <a:ext cx="3005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 Multichannel Audio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555A91-41CB-C92B-4585-4D6B40CAE7DE}"/>
              </a:ext>
            </a:extLst>
          </p:cNvPr>
          <p:cNvSpPr txBox="1"/>
          <p:nvPr/>
        </p:nvSpPr>
        <p:spPr>
          <a:xfrm>
            <a:off x="2818775" y="3959697"/>
            <a:ext cx="1409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Multichannel Audio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43EB7A-F6F6-3E52-46E4-F70E4917D2DB}"/>
              </a:ext>
            </a:extLst>
          </p:cNvPr>
          <p:cNvSpPr txBox="1"/>
          <p:nvPr/>
        </p:nvSpPr>
        <p:spPr>
          <a:xfrm>
            <a:off x="4836603" y="3970273"/>
            <a:ext cx="1160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Attitudes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1799A2-6577-E0DD-15E3-67E00169BD8D}"/>
              </a:ext>
            </a:extLst>
          </p:cNvPr>
          <p:cNvSpPr txBox="1"/>
          <p:nvPr/>
        </p:nvSpPr>
        <p:spPr>
          <a:xfrm>
            <a:off x="6770602" y="3976937"/>
            <a:ext cx="1160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Transform Audio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BDB357-3938-3F37-78F5-97E6249CDB41}"/>
              </a:ext>
            </a:extLst>
          </p:cNvPr>
          <p:cNvSpPr txBox="1"/>
          <p:nvPr/>
        </p:nvSpPr>
        <p:spPr>
          <a:xfrm>
            <a:off x="8621294" y="3987028"/>
            <a:ext cx="1366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85">
            <a:extLst>
              <a:ext uri="{FF2B5EF4-FFF2-40B4-BE49-F238E27FC236}">
                <a16:creationId xmlns:a16="http://schemas.microsoft.com/office/drawing/2014/main" id="{FA83842E-2B26-4C2C-F1FA-0EC5B09E591A}"/>
              </a:ext>
            </a:extLst>
          </p:cNvPr>
          <p:cNvSpPr/>
          <p:nvPr/>
        </p:nvSpPr>
        <p:spPr>
          <a:xfrm>
            <a:off x="7636051" y="5585191"/>
            <a:ext cx="221087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  <a:r>
              <a:rPr lang="it-IT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Geometry </a:t>
            </a:r>
            <a:endParaRPr lang="en-GB" sz="1600" b="0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39C586DA-83ED-CD1A-9FA5-9E1304BA03FE}"/>
              </a:ext>
            </a:extLst>
          </p:cNvPr>
          <p:cNvSpPr/>
          <p:nvPr/>
        </p:nvSpPr>
        <p:spPr>
          <a:xfrm>
            <a:off x="9844451" y="2238952"/>
            <a:ext cx="782867" cy="397763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Descri</a:t>
            </a:r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ption </a:t>
            </a: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Multiplexing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06DF662-BF11-651A-C3AA-C97C41F65C71}"/>
              </a:ext>
            </a:extLst>
          </p:cNvPr>
          <p:cNvCxnSpPr>
            <a:cxnSpLocks/>
          </p:cNvCxnSpPr>
          <p:nvPr/>
        </p:nvCxnSpPr>
        <p:spPr>
          <a:xfrm>
            <a:off x="435725" y="4786417"/>
            <a:ext cx="170463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183162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41">
            <a:extLst>
              <a:ext uri="{FF2B5EF4-FFF2-40B4-BE49-F238E27FC236}">
                <a16:creationId xmlns:a16="http://schemas.microsoft.com/office/drawing/2014/main" id="{0316C137-E59F-FD9A-0E6B-978EF5BBE882}"/>
              </a:ext>
            </a:extLst>
          </p:cNvPr>
          <p:cNvSpPr/>
          <p:nvPr/>
        </p:nvSpPr>
        <p:spPr>
          <a:xfrm>
            <a:off x="2031268" y="76775"/>
            <a:ext cx="8473698" cy="663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6DEAA-3FD0-7B13-29F1-06F49850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13" y="138211"/>
            <a:ext cx="1365531" cy="6362041"/>
          </a:xfrm>
        </p:spPr>
        <p:txBody>
          <a:bodyPr vert="vert270">
            <a:normAutofit/>
          </a:bodyPr>
          <a:lstStyle/>
          <a:p>
            <a:r>
              <a:rPr lang="en-GB" u="sng" dirty="0">
                <a:ea typeface="Calibri" panose="020F0502020204030204" pitchFamily="34" charset="0"/>
                <a:hlinkClick r:id="rId2"/>
              </a:rPr>
              <a:t>Entity and Context Understanding</a:t>
            </a:r>
            <a:r>
              <a:rPr lang="en-GB" dirty="0">
                <a:ea typeface="Calibri" panose="020F0502020204030204" pitchFamily="34" charset="0"/>
              </a:rPr>
              <a:t> (HMC-ECU)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F1285-4D15-CAFD-C4BB-8E85EC2DC073}"/>
              </a:ext>
            </a:extLst>
          </p:cNvPr>
          <p:cNvSpPr txBox="1"/>
          <p:nvPr/>
        </p:nvSpPr>
        <p:spPr>
          <a:xfrm>
            <a:off x="3242924" y="5766223"/>
            <a:ext cx="1483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Objects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9265F-B1D7-09D0-F2DC-57B9380E3637}"/>
              </a:ext>
            </a:extLst>
          </p:cNvPr>
          <p:cNvSpPr txBox="1"/>
          <p:nvPr/>
        </p:nvSpPr>
        <p:spPr>
          <a:xfrm>
            <a:off x="5758275" y="5437123"/>
            <a:ext cx="1365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Instance ID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id="{A493AC46-2EF3-0BE7-9580-D5374F96D44F}"/>
              </a:ext>
            </a:extLst>
          </p:cNvPr>
          <p:cNvSpPr/>
          <p:nvPr/>
        </p:nvSpPr>
        <p:spPr>
          <a:xfrm>
            <a:off x="3359888" y="5032606"/>
            <a:ext cx="138005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5684B-AC5A-DEB7-F59F-F59B223900C9}"/>
              </a:ext>
            </a:extLst>
          </p:cNvPr>
          <p:cNvSpPr/>
          <p:nvPr/>
        </p:nvSpPr>
        <p:spPr>
          <a:xfrm>
            <a:off x="4731484" y="5022762"/>
            <a:ext cx="1020726" cy="14788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Identification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049BE8-7684-E8B1-DB28-048AAD059F20}"/>
              </a:ext>
            </a:extLst>
          </p:cNvPr>
          <p:cNvCxnSpPr>
            <a:cxnSpLocks/>
          </p:cNvCxnSpPr>
          <p:nvPr/>
        </p:nvCxnSpPr>
        <p:spPr>
          <a:xfrm>
            <a:off x="3171956" y="5359865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7BDEF5-0DEF-58FD-30F9-2FD8F596DB9C}"/>
              </a:ext>
            </a:extLst>
          </p:cNvPr>
          <p:cNvCxnSpPr>
            <a:cxnSpLocks/>
          </p:cNvCxnSpPr>
          <p:nvPr/>
        </p:nvCxnSpPr>
        <p:spPr>
          <a:xfrm>
            <a:off x="3186130" y="6139586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3A14F9-11CC-EFC8-C7F8-8E982FEA0AD0}"/>
              </a:ext>
            </a:extLst>
          </p:cNvPr>
          <p:cNvSpPr/>
          <p:nvPr/>
        </p:nvSpPr>
        <p:spPr>
          <a:xfrm>
            <a:off x="2169032" y="138211"/>
            <a:ext cx="1020726" cy="65071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Ausio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-Visual Scene Demultiplexing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8EF6AE-FD48-1F5E-DE0F-CCC737668FCA}"/>
              </a:ext>
            </a:extLst>
          </p:cNvPr>
          <p:cNvCxnSpPr>
            <a:cxnSpLocks/>
          </p:cNvCxnSpPr>
          <p:nvPr/>
        </p:nvCxnSpPr>
        <p:spPr>
          <a:xfrm>
            <a:off x="5730944" y="5765928"/>
            <a:ext cx="14203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8046D78-48A8-ABA1-6121-7AF3711B16B7}"/>
              </a:ext>
            </a:extLst>
          </p:cNvPr>
          <p:cNvSpPr txBox="1"/>
          <p:nvPr/>
        </p:nvSpPr>
        <p:spPr>
          <a:xfrm>
            <a:off x="3257096" y="4174879"/>
            <a:ext cx="1483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14DDB0-5B34-DF10-E12C-9AFB0DEA7770}"/>
              </a:ext>
            </a:extLst>
          </p:cNvPr>
          <p:cNvSpPr txBox="1"/>
          <p:nvPr/>
        </p:nvSpPr>
        <p:spPr>
          <a:xfrm>
            <a:off x="5772447" y="3920200"/>
            <a:ext cx="1365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Instance ID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54">
            <a:extLst>
              <a:ext uri="{FF2B5EF4-FFF2-40B4-BE49-F238E27FC236}">
                <a16:creationId xmlns:a16="http://schemas.microsoft.com/office/drawing/2014/main" id="{D676160C-6094-45BC-1360-E1C08EBE4572}"/>
              </a:ext>
            </a:extLst>
          </p:cNvPr>
          <p:cNvSpPr/>
          <p:nvPr/>
        </p:nvSpPr>
        <p:spPr>
          <a:xfrm>
            <a:off x="3374060" y="3558225"/>
            <a:ext cx="138005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F620BB-7057-DB2E-A434-B99220204615}"/>
              </a:ext>
            </a:extLst>
          </p:cNvPr>
          <p:cNvSpPr/>
          <p:nvPr/>
        </p:nvSpPr>
        <p:spPr>
          <a:xfrm>
            <a:off x="4745656" y="3537026"/>
            <a:ext cx="1020726" cy="13838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Identification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B4F6F3-6AF3-831E-C537-81C6D90DF6F4}"/>
              </a:ext>
            </a:extLst>
          </p:cNvPr>
          <p:cNvCxnSpPr>
            <a:cxnSpLocks/>
          </p:cNvCxnSpPr>
          <p:nvPr/>
        </p:nvCxnSpPr>
        <p:spPr>
          <a:xfrm>
            <a:off x="3186128" y="3906750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C66B46-7BC5-81CF-7C50-A62F13FAB6FE}"/>
              </a:ext>
            </a:extLst>
          </p:cNvPr>
          <p:cNvCxnSpPr>
            <a:cxnSpLocks/>
          </p:cNvCxnSpPr>
          <p:nvPr/>
        </p:nvCxnSpPr>
        <p:spPr>
          <a:xfrm>
            <a:off x="3200302" y="4505710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ADE16-CE13-AD74-D71D-F5AB3531672C}"/>
              </a:ext>
            </a:extLst>
          </p:cNvPr>
          <p:cNvCxnSpPr>
            <a:cxnSpLocks/>
          </p:cNvCxnSpPr>
          <p:nvPr/>
        </p:nvCxnSpPr>
        <p:spPr>
          <a:xfrm>
            <a:off x="5745116" y="4249005"/>
            <a:ext cx="14203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0737ECE-2BB5-C6C6-582C-6683E8D221BA}"/>
              </a:ext>
            </a:extLst>
          </p:cNvPr>
          <p:cNvSpPr/>
          <p:nvPr/>
        </p:nvSpPr>
        <p:spPr>
          <a:xfrm>
            <a:off x="4742118" y="2024781"/>
            <a:ext cx="1020726" cy="1289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Automatic Speech Recognition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A4E00F-DF4C-6DC1-6B45-E46F97ADBDE2}"/>
              </a:ext>
            </a:extLst>
          </p:cNvPr>
          <p:cNvSpPr txBox="1"/>
          <p:nvPr/>
        </p:nvSpPr>
        <p:spPr>
          <a:xfrm>
            <a:off x="3189769" y="232570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3B4707-F142-9EC1-24C5-36AB813C9580}"/>
              </a:ext>
            </a:extLst>
          </p:cNvPr>
          <p:cNvSpPr txBox="1"/>
          <p:nvPr/>
        </p:nvSpPr>
        <p:spPr>
          <a:xfrm>
            <a:off x="5849269" y="2367597"/>
            <a:ext cx="124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Recognised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Text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E58ADE-4844-457B-BB75-9584101706B9}"/>
              </a:ext>
            </a:extLst>
          </p:cNvPr>
          <p:cNvCxnSpPr>
            <a:cxnSpLocks/>
          </p:cNvCxnSpPr>
          <p:nvPr/>
        </p:nvCxnSpPr>
        <p:spPr>
          <a:xfrm>
            <a:off x="5772447" y="2692530"/>
            <a:ext cx="14203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091A64D-204A-63D1-CF70-9EB4B28BAF2D}"/>
              </a:ext>
            </a:extLst>
          </p:cNvPr>
          <p:cNvSpPr/>
          <p:nvPr/>
        </p:nvSpPr>
        <p:spPr>
          <a:xfrm>
            <a:off x="7172927" y="1796889"/>
            <a:ext cx="1020726" cy="47033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Language Understanding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DF030C9-983A-BD7F-9530-7D9A87AF938C}"/>
              </a:ext>
            </a:extLst>
          </p:cNvPr>
          <p:cNvCxnSpPr>
            <a:cxnSpLocks/>
          </p:cNvCxnSpPr>
          <p:nvPr/>
        </p:nvCxnSpPr>
        <p:spPr>
          <a:xfrm>
            <a:off x="10281707" y="1408319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01AE9AE-DACC-5E71-BE6E-25C40CED7799}"/>
              </a:ext>
            </a:extLst>
          </p:cNvPr>
          <p:cNvCxnSpPr>
            <a:cxnSpLocks/>
          </p:cNvCxnSpPr>
          <p:nvPr/>
        </p:nvCxnSpPr>
        <p:spPr>
          <a:xfrm>
            <a:off x="3186128" y="2682956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7779DB-5FBC-F88F-5ADB-8F97A1179BE1}"/>
              </a:ext>
            </a:extLst>
          </p:cNvPr>
          <p:cNvCxnSpPr/>
          <p:nvPr/>
        </p:nvCxnSpPr>
        <p:spPr>
          <a:xfrm>
            <a:off x="3207394" y="3434323"/>
            <a:ext cx="396512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96F51A4-7EEF-36BA-459C-BB0930EFECA7}"/>
              </a:ext>
            </a:extLst>
          </p:cNvPr>
          <p:cNvSpPr txBox="1"/>
          <p:nvPr/>
        </p:nvSpPr>
        <p:spPr>
          <a:xfrm>
            <a:off x="5909639" y="3108911"/>
            <a:ext cx="112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1D20D36-5BB0-0635-1144-62691D1C050C}"/>
              </a:ext>
            </a:extLst>
          </p:cNvPr>
          <p:cNvCxnSpPr>
            <a:cxnSpLocks/>
          </p:cNvCxnSpPr>
          <p:nvPr/>
        </p:nvCxnSpPr>
        <p:spPr>
          <a:xfrm>
            <a:off x="3157770" y="1928036"/>
            <a:ext cx="40349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D554F5B-90A8-E7ED-DB4C-F52FA4C75EF4}"/>
              </a:ext>
            </a:extLst>
          </p:cNvPr>
          <p:cNvSpPr/>
          <p:nvPr/>
        </p:nvSpPr>
        <p:spPr>
          <a:xfrm>
            <a:off x="9346032" y="138212"/>
            <a:ext cx="1020726" cy="19475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Multiplexing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6EC3D5A-B92B-6A2D-0ABD-333CBD9A54E7}"/>
              </a:ext>
            </a:extLst>
          </p:cNvPr>
          <p:cNvSpPr txBox="1"/>
          <p:nvPr/>
        </p:nvSpPr>
        <p:spPr>
          <a:xfrm>
            <a:off x="10516975" y="1036720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E1BDA43-0052-2026-8599-488FF69A9F37}"/>
              </a:ext>
            </a:extLst>
          </p:cNvPr>
          <p:cNvSpPr txBox="1"/>
          <p:nvPr/>
        </p:nvSpPr>
        <p:spPr>
          <a:xfrm>
            <a:off x="8279230" y="1575963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99E912F-2ED4-9503-9085-C64358ABAE93}"/>
              </a:ext>
            </a:extLst>
          </p:cNvPr>
          <p:cNvCxnSpPr>
            <a:cxnSpLocks/>
          </p:cNvCxnSpPr>
          <p:nvPr/>
        </p:nvCxnSpPr>
        <p:spPr>
          <a:xfrm>
            <a:off x="8204715" y="1950343"/>
            <a:ext cx="11544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F48F54-061C-85DF-3528-D1D5D682C5E0}"/>
              </a:ext>
            </a:extLst>
          </p:cNvPr>
          <p:cNvCxnSpPr/>
          <p:nvPr/>
        </p:nvCxnSpPr>
        <p:spPr>
          <a:xfrm>
            <a:off x="3186128" y="467817"/>
            <a:ext cx="619434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D03F62C-7BF4-BEF6-C02B-89FD3E689A75}"/>
              </a:ext>
            </a:extLst>
          </p:cNvPr>
          <p:cNvCxnSpPr/>
          <p:nvPr/>
        </p:nvCxnSpPr>
        <p:spPr>
          <a:xfrm>
            <a:off x="3157770" y="949835"/>
            <a:ext cx="619434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42C0FB-FE98-1BC5-551D-2FCD24722E99}"/>
              </a:ext>
            </a:extLst>
          </p:cNvPr>
          <p:cNvCxnSpPr/>
          <p:nvPr/>
        </p:nvCxnSpPr>
        <p:spPr>
          <a:xfrm>
            <a:off x="3171945" y="1421215"/>
            <a:ext cx="619434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FE99E19-BF13-94A1-8ED3-5F9EFDCB0C73}"/>
              </a:ext>
            </a:extLst>
          </p:cNvPr>
          <p:cNvSpPr txBox="1"/>
          <p:nvPr/>
        </p:nvSpPr>
        <p:spPr>
          <a:xfrm>
            <a:off x="7807409" y="1053714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35F0AC-7686-C582-8A80-0307723C3D03}"/>
              </a:ext>
            </a:extLst>
          </p:cNvPr>
          <p:cNvSpPr txBox="1"/>
          <p:nvPr/>
        </p:nvSpPr>
        <p:spPr>
          <a:xfrm>
            <a:off x="7646443" y="575866"/>
            <a:ext cx="172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Descriptors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BF65A0-A9AD-B531-E116-033FA00A3028}"/>
              </a:ext>
            </a:extLst>
          </p:cNvPr>
          <p:cNvSpPr txBox="1"/>
          <p:nvPr/>
        </p:nvSpPr>
        <p:spPr>
          <a:xfrm>
            <a:off x="7608862" y="99796"/>
            <a:ext cx="177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Descriptors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30D85E4-8675-B55D-B373-D45173678D45}"/>
              </a:ext>
            </a:extLst>
          </p:cNvPr>
          <p:cNvSpPr/>
          <p:nvPr/>
        </p:nvSpPr>
        <p:spPr>
          <a:xfrm>
            <a:off x="9356662" y="2177790"/>
            <a:ext cx="1020726" cy="1250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Text-to-Text Translation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F8674F8-4578-F4F3-D829-8E6A02B90FBF}"/>
              </a:ext>
            </a:extLst>
          </p:cNvPr>
          <p:cNvCxnSpPr/>
          <p:nvPr/>
        </p:nvCxnSpPr>
        <p:spPr>
          <a:xfrm>
            <a:off x="8204715" y="2467458"/>
            <a:ext cx="115194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406124B-9638-0E9A-D0AA-B6198707C71A}"/>
              </a:ext>
            </a:extLst>
          </p:cNvPr>
          <p:cNvSpPr txBox="1"/>
          <p:nvPr/>
        </p:nvSpPr>
        <p:spPr>
          <a:xfrm>
            <a:off x="8329924" y="2157055"/>
            <a:ext cx="90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Text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2B5988-110C-FDBB-7D3A-43C309802127}"/>
              </a:ext>
            </a:extLst>
          </p:cNvPr>
          <p:cNvCxnSpPr/>
          <p:nvPr/>
        </p:nvCxnSpPr>
        <p:spPr>
          <a:xfrm>
            <a:off x="8186990" y="3183380"/>
            <a:ext cx="115194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B2F5592-3613-0AAB-2834-8EE6AFE21733}"/>
              </a:ext>
            </a:extLst>
          </p:cNvPr>
          <p:cNvSpPr txBox="1"/>
          <p:nvPr/>
        </p:nvSpPr>
        <p:spPr>
          <a:xfrm>
            <a:off x="8256254" y="2809179"/>
            <a:ext cx="10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63D2516-9A38-1D68-3AFA-C5BA34C39F2E}"/>
              </a:ext>
            </a:extLst>
          </p:cNvPr>
          <p:cNvCxnSpPr/>
          <p:nvPr/>
        </p:nvCxnSpPr>
        <p:spPr>
          <a:xfrm>
            <a:off x="8211378" y="4213428"/>
            <a:ext cx="38034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B715ED9-F37A-3E5E-5305-CD49269A0B4D}"/>
              </a:ext>
            </a:extLst>
          </p:cNvPr>
          <p:cNvCxnSpPr/>
          <p:nvPr/>
        </p:nvCxnSpPr>
        <p:spPr>
          <a:xfrm>
            <a:off x="8211378" y="5361538"/>
            <a:ext cx="38034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60998E8-41C8-CA0C-BA3F-CDAFD067E1BE}"/>
              </a:ext>
            </a:extLst>
          </p:cNvPr>
          <p:cNvCxnSpPr/>
          <p:nvPr/>
        </p:nvCxnSpPr>
        <p:spPr>
          <a:xfrm>
            <a:off x="8186990" y="4789317"/>
            <a:ext cx="38034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B49FC5-E2A2-C438-680F-D0563D532A6C}"/>
              </a:ext>
            </a:extLst>
          </p:cNvPr>
          <p:cNvCxnSpPr/>
          <p:nvPr/>
        </p:nvCxnSpPr>
        <p:spPr>
          <a:xfrm>
            <a:off x="8186990" y="5951670"/>
            <a:ext cx="38034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8555B85-CA64-2740-62D3-E87ABC713492}"/>
              </a:ext>
            </a:extLst>
          </p:cNvPr>
          <p:cNvSpPr txBox="1"/>
          <p:nvPr/>
        </p:nvSpPr>
        <p:spPr>
          <a:xfrm>
            <a:off x="5817852" y="1552814"/>
            <a:ext cx="123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DF70A46-AB06-8DD0-52BD-3AC8B7BA860B}"/>
              </a:ext>
            </a:extLst>
          </p:cNvPr>
          <p:cNvCxnSpPr>
            <a:cxnSpLocks/>
          </p:cNvCxnSpPr>
          <p:nvPr/>
        </p:nvCxnSpPr>
        <p:spPr>
          <a:xfrm flipV="1">
            <a:off x="3207394" y="6548317"/>
            <a:ext cx="8799031" cy="1356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250EDD0-8E9C-2063-4B5C-4C06F1271957}"/>
              </a:ext>
            </a:extLst>
          </p:cNvPr>
          <p:cNvSpPr txBox="1"/>
          <p:nvPr/>
        </p:nvSpPr>
        <p:spPr>
          <a:xfrm>
            <a:off x="10513186" y="6235784"/>
            <a:ext cx="112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65A624C-687C-E665-9AA0-A3426FA41C2C}"/>
              </a:ext>
            </a:extLst>
          </p:cNvPr>
          <p:cNvSpPr txBox="1"/>
          <p:nvPr/>
        </p:nvSpPr>
        <p:spPr>
          <a:xfrm>
            <a:off x="10517004" y="4414650"/>
            <a:ext cx="10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A80378D-BDE6-ED49-9434-C402131D2277}"/>
              </a:ext>
            </a:extLst>
          </p:cNvPr>
          <p:cNvSpPr txBox="1"/>
          <p:nvPr/>
        </p:nvSpPr>
        <p:spPr>
          <a:xfrm>
            <a:off x="10469536" y="3838419"/>
            <a:ext cx="145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Refined  Text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D6F1E1C-D811-21C7-FAA3-BBEBF81098BB}"/>
              </a:ext>
            </a:extLst>
          </p:cNvPr>
          <p:cNvSpPr txBox="1"/>
          <p:nvPr/>
        </p:nvSpPr>
        <p:spPr>
          <a:xfrm>
            <a:off x="10517632" y="5037176"/>
            <a:ext cx="1365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Instance ID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4EE900-7415-C802-73F9-09545C8CA279}"/>
              </a:ext>
            </a:extLst>
          </p:cNvPr>
          <p:cNvSpPr txBox="1"/>
          <p:nvPr/>
        </p:nvSpPr>
        <p:spPr>
          <a:xfrm>
            <a:off x="10516708" y="5638499"/>
            <a:ext cx="1365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Instance ID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3E8BE72-5A6A-318C-4802-F64864D9DD2D}"/>
              </a:ext>
            </a:extLst>
          </p:cNvPr>
          <p:cNvCxnSpPr>
            <a:cxnSpLocks/>
          </p:cNvCxnSpPr>
          <p:nvPr/>
        </p:nvCxnSpPr>
        <p:spPr>
          <a:xfrm>
            <a:off x="10359676" y="2942941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9CA40D3-B3B2-286D-CC21-E4B10F8784B3}"/>
              </a:ext>
            </a:extLst>
          </p:cNvPr>
          <p:cNvSpPr txBox="1"/>
          <p:nvPr/>
        </p:nvSpPr>
        <p:spPr>
          <a:xfrm>
            <a:off x="10520513" y="2571342"/>
            <a:ext cx="158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Translated Text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742620-F5CC-0391-5F18-298AAF35CE68}"/>
              </a:ext>
            </a:extLst>
          </p:cNvPr>
          <p:cNvSpPr txBox="1"/>
          <p:nvPr/>
        </p:nvSpPr>
        <p:spPr>
          <a:xfrm>
            <a:off x="852072" y="3108911"/>
            <a:ext cx="124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1C09FE7-7079-0698-5928-80EB8D887CE1}"/>
              </a:ext>
            </a:extLst>
          </p:cNvPr>
          <p:cNvCxnSpPr/>
          <p:nvPr/>
        </p:nvCxnSpPr>
        <p:spPr>
          <a:xfrm>
            <a:off x="1041890" y="3427958"/>
            <a:ext cx="115194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219070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:a16="http://schemas.microsoft.com/office/drawing/2014/main" id="{DACA97B1-5CF4-6B5F-FCCB-2DA027DA246D}"/>
              </a:ext>
            </a:extLst>
          </p:cNvPr>
          <p:cNvSpPr/>
          <p:nvPr/>
        </p:nvSpPr>
        <p:spPr>
          <a:xfrm>
            <a:off x="2996471" y="2769634"/>
            <a:ext cx="6200694" cy="2902155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56">
            <a:extLst>
              <a:ext uri="{FF2B5EF4-FFF2-40B4-BE49-F238E27FC236}">
                <a16:creationId xmlns:a16="http://schemas.microsoft.com/office/drawing/2014/main" id="{9FF6E245-BC7A-B40C-BC16-37960BBD09F1}"/>
              </a:ext>
            </a:extLst>
          </p:cNvPr>
          <p:cNvSpPr/>
          <p:nvPr/>
        </p:nvSpPr>
        <p:spPr>
          <a:xfrm>
            <a:off x="6640772" y="3860195"/>
            <a:ext cx="146513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25">
            <a:extLst>
              <a:ext uri="{FF2B5EF4-FFF2-40B4-BE49-F238E27FC236}">
                <a16:creationId xmlns:a16="http://schemas.microsoft.com/office/drawing/2014/main" id="{AF408BB6-D3C5-5EBE-C488-5C779D333AEE}"/>
              </a:ext>
            </a:extLst>
          </p:cNvPr>
          <p:cNvSpPr/>
          <p:nvPr/>
        </p:nvSpPr>
        <p:spPr>
          <a:xfrm>
            <a:off x="1685254" y="2968594"/>
            <a:ext cx="123044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CC8F0C-BE08-2B5A-8DDF-4E581DEBA690}"/>
              </a:ext>
            </a:extLst>
          </p:cNvPr>
          <p:cNvCxnSpPr/>
          <p:nvPr/>
        </p:nvCxnSpPr>
        <p:spPr>
          <a:xfrm>
            <a:off x="1647012" y="3284098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119">
            <a:extLst>
              <a:ext uri="{FF2B5EF4-FFF2-40B4-BE49-F238E27FC236}">
                <a16:creationId xmlns:a16="http://schemas.microsoft.com/office/drawing/2014/main" id="{CF19F957-F4E2-C153-860D-C773BACDF0AC}"/>
              </a:ext>
            </a:extLst>
          </p:cNvPr>
          <p:cNvSpPr/>
          <p:nvPr/>
        </p:nvSpPr>
        <p:spPr>
          <a:xfrm>
            <a:off x="1583594" y="5013731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439580-5687-989B-FD3C-582D8B15D3FB}"/>
              </a:ext>
            </a:extLst>
          </p:cNvPr>
          <p:cNvCxnSpPr>
            <a:cxnSpLocks/>
          </p:cNvCxnSpPr>
          <p:nvPr/>
        </p:nvCxnSpPr>
        <p:spPr>
          <a:xfrm flipV="1">
            <a:off x="6621720" y="4235797"/>
            <a:ext cx="137999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9EEC71-2434-E617-6524-682797C4F48A}"/>
              </a:ext>
            </a:extLst>
          </p:cNvPr>
          <p:cNvCxnSpPr>
            <a:cxnSpLocks/>
          </p:cNvCxnSpPr>
          <p:nvPr/>
        </p:nvCxnSpPr>
        <p:spPr>
          <a:xfrm>
            <a:off x="1733256" y="5333355"/>
            <a:ext cx="38794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125">
            <a:extLst>
              <a:ext uri="{FF2B5EF4-FFF2-40B4-BE49-F238E27FC236}">
                <a16:creationId xmlns:a16="http://schemas.microsoft.com/office/drawing/2014/main" id="{BD66DFC1-CEC4-F277-5057-EF75F804B3D1}"/>
              </a:ext>
            </a:extLst>
          </p:cNvPr>
          <p:cNvSpPr/>
          <p:nvPr/>
        </p:nvSpPr>
        <p:spPr>
          <a:xfrm>
            <a:off x="9208678" y="3890043"/>
            <a:ext cx="1320725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Instance ID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2BACF-E242-6D15-7E17-BD9FE31363ED}"/>
              </a:ext>
            </a:extLst>
          </p:cNvPr>
          <p:cNvCxnSpPr/>
          <p:nvPr/>
        </p:nvCxnSpPr>
        <p:spPr>
          <a:xfrm>
            <a:off x="9026584" y="4221695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119">
            <a:extLst>
              <a:ext uri="{FF2B5EF4-FFF2-40B4-BE49-F238E27FC236}">
                <a16:creationId xmlns:a16="http://schemas.microsoft.com/office/drawing/2014/main" id="{CFCC52E7-11BE-0B42-C5BD-7AD7A328E6D5}"/>
              </a:ext>
            </a:extLst>
          </p:cNvPr>
          <p:cNvSpPr/>
          <p:nvPr/>
        </p:nvSpPr>
        <p:spPr>
          <a:xfrm>
            <a:off x="4202754" y="3399510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Anchored Direction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3D13BD-3235-43C4-4ABB-DF7CE7FE09D8}"/>
              </a:ext>
            </a:extLst>
          </p:cNvPr>
          <p:cNvCxnSpPr/>
          <p:nvPr/>
        </p:nvCxnSpPr>
        <p:spPr>
          <a:xfrm>
            <a:off x="4145316" y="3726619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extBox 125">
            <a:extLst>
              <a:ext uri="{FF2B5EF4-FFF2-40B4-BE49-F238E27FC236}">
                <a16:creationId xmlns:a16="http://schemas.microsoft.com/office/drawing/2014/main" id="{335A8641-6998-117D-689E-6243A5BF56BB}"/>
              </a:ext>
            </a:extLst>
          </p:cNvPr>
          <p:cNvSpPr/>
          <p:nvPr/>
        </p:nvSpPr>
        <p:spPr>
          <a:xfrm>
            <a:off x="1629613" y="3684524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CE058F-39D2-6401-FB15-470160C11518}"/>
              </a:ext>
            </a:extLst>
          </p:cNvPr>
          <p:cNvCxnSpPr/>
          <p:nvPr/>
        </p:nvCxnSpPr>
        <p:spPr>
          <a:xfrm>
            <a:off x="1661185" y="4000028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E15732-43B7-363A-5528-6C118C760008}"/>
              </a:ext>
            </a:extLst>
          </p:cNvPr>
          <p:cNvCxnSpPr>
            <a:cxnSpLocks/>
          </p:cNvCxnSpPr>
          <p:nvPr/>
        </p:nvCxnSpPr>
        <p:spPr>
          <a:xfrm>
            <a:off x="1746314" y="4658439"/>
            <a:ext cx="38794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TextBox 125">
            <a:extLst>
              <a:ext uri="{FF2B5EF4-FFF2-40B4-BE49-F238E27FC236}">
                <a16:creationId xmlns:a16="http://schemas.microsoft.com/office/drawing/2014/main" id="{AC95D55B-F98F-2701-76EB-8D85EC808C51}"/>
              </a:ext>
            </a:extLst>
          </p:cNvPr>
          <p:cNvSpPr/>
          <p:nvPr/>
        </p:nvSpPr>
        <p:spPr>
          <a:xfrm>
            <a:off x="1625254" y="4350735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B232260-05DC-B61E-2BB3-D08D3A9F3FD5}"/>
              </a:ext>
            </a:extLst>
          </p:cNvPr>
          <p:cNvSpPr txBox="1">
            <a:spLocks/>
          </p:cNvSpPr>
          <p:nvPr/>
        </p:nvSpPr>
        <p:spPr>
          <a:xfrm>
            <a:off x="1350334" y="313673"/>
            <a:ext cx="10003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Visual Object Identification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(OSD-VOI)</a:t>
            </a:r>
            <a:endParaRPr lang="en-GB" sz="3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BF3A01-E4D7-A57C-FE14-7F67F803413C}"/>
              </a:ext>
            </a:extLst>
          </p:cNvPr>
          <p:cNvSpPr/>
          <p:nvPr/>
        </p:nvSpPr>
        <p:spPr>
          <a:xfrm>
            <a:off x="5624634" y="2876411"/>
            <a:ext cx="1020726" cy="2688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Extraction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E5D758-42ED-B027-0E3C-8CD6896BE407}"/>
              </a:ext>
            </a:extLst>
          </p:cNvPr>
          <p:cNvSpPr/>
          <p:nvPr/>
        </p:nvSpPr>
        <p:spPr>
          <a:xfrm>
            <a:off x="3170873" y="2870260"/>
            <a:ext cx="1020726" cy="16801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Direction Identification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5DC937-9F7B-759F-C460-63070FAABBFA}"/>
              </a:ext>
            </a:extLst>
          </p:cNvPr>
          <p:cNvSpPr/>
          <p:nvPr/>
        </p:nvSpPr>
        <p:spPr>
          <a:xfrm>
            <a:off x="8020505" y="2879953"/>
            <a:ext cx="1020726" cy="2688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Instance Identification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0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BA50E1-2B0D-BE80-577B-51A0DBCB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44"/>
            <a:ext cx="900301" cy="6371722"/>
          </a:xfrm>
        </p:spPr>
        <p:txBody>
          <a:bodyPr vert="vert270">
            <a:normAutofit fontScale="90000"/>
          </a:bodyPr>
          <a:lstStyle/>
          <a:p>
            <a:r>
              <a:rPr lang="en-US" dirty="0">
                <a:hlinkClick r:id="rId2"/>
              </a:rPr>
              <a:t>Personal Status Extraction</a:t>
            </a:r>
            <a:r>
              <a:rPr lang="en-US" dirty="0"/>
              <a:t> (MMC-PSE)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D6041-D1DF-FE8A-456A-FE98C7B8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C0A9673C-5A64-763F-A8CC-9651E4FD9AC2}"/>
              </a:ext>
            </a:extLst>
          </p:cNvPr>
          <p:cNvSpPr/>
          <p:nvPr/>
        </p:nvSpPr>
        <p:spPr>
          <a:xfrm>
            <a:off x="3820000" y="119307"/>
            <a:ext cx="6461682" cy="663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6E224-AB8A-3459-9E60-7EF7E4D876A3}"/>
              </a:ext>
            </a:extLst>
          </p:cNvPr>
          <p:cNvSpPr/>
          <p:nvPr/>
        </p:nvSpPr>
        <p:spPr>
          <a:xfrm>
            <a:off x="7049386" y="5156798"/>
            <a:ext cx="1020726" cy="151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PS-Gesture Interpretation 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84C4D-7F3B-ACDB-5D37-EE71C7674358}"/>
              </a:ext>
            </a:extLst>
          </p:cNvPr>
          <p:cNvSpPr txBox="1"/>
          <p:nvPr/>
        </p:nvSpPr>
        <p:spPr>
          <a:xfrm>
            <a:off x="8082100" y="5544342"/>
            <a:ext cx="1106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PS-Gesture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080800-59AA-4D77-9598-5B806F8589CC}"/>
              </a:ext>
            </a:extLst>
          </p:cNvPr>
          <p:cNvCxnSpPr>
            <a:cxnSpLocks/>
          </p:cNvCxnSpPr>
          <p:nvPr/>
        </p:nvCxnSpPr>
        <p:spPr>
          <a:xfrm>
            <a:off x="8062940" y="5912772"/>
            <a:ext cx="1058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9D899D9-0635-25C5-3C93-F8A104909684}"/>
              </a:ext>
            </a:extLst>
          </p:cNvPr>
          <p:cNvSpPr/>
          <p:nvPr/>
        </p:nvSpPr>
        <p:spPr>
          <a:xfrm>
            <a:off x="7052924" y="3533559"/>
            <a:ext cx="1020726" cy="151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PS-Face Interpretation 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A2E91-B18E-4838-A81F-A98511824D7E}"/>
              </a:ext>
            </a:extLst>
          </p:cNvPr>
          <p:cNvSpPr txBox="1"/>
          <p:nvPr/>
        </p:nvSpPr>
        <p:spPr>
          <a:xfrm>
            <a:off x="8202600" y="3921103"/>
            <a:ext cx="823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PS-Face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DEBD02-235D-D329-5A6D-3435663AAD18}"/>
              </a:ext>
            </a:extLst>
          </p:cNvPr>
          <p:cNvCxnSpPr>
            <a:cxnSpLocks/>
          </p:cNvCxnSpPr>
          <p:nvPr/>
        </p:nvCxnSpPr>
        <p:spPr>
          <a:xfrm>
            <a:off x="8066478" y="4289533"/>
            <a:ext cx="1058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4D02A-C04D-57D2-0E90-7EF4B13E5359}"/>
              </a:ext>
            </a:extLst>
          </p:cNvPr>
          <p:cNvSpPr/>
          <p:nvPr/>
        </p:nvSpPr>
        <p:spPr>
          <a:xfrm>
            <a:off x="7042296" y="1917407"/>
            <a:ext cx="1020726" cy="151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PS-Speech Interpretation 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2287-3915-8075-1524-D6EE954108AF}"/>
              </a:ext>
            </a:extLst>
          </p:cNvPr>
          <p:cNvSpPr txBox="1"/>
          <p:nvPr/>
        </p:nvSpPr>
        <p:spPr>
          <a:xfrm>
            <a:off x="8075010" y="2326217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PS-Speech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85F1A0-0681-A20F-4EA1-292B420C65A3}"/>
              </a:ext>
            </a:extLst>
          </p:cNvPr>
          <p:cNvCxnSpPr>
            <a:cxnSpLocks/>
          </p:cNvCxnSpPr>
          <p:nvPr/>
        </p:nvCxnSpPr>
        <p:spPr>
          <a:xfrm>
            <a:off x="8055850" y="2673381"/>
            <a:ext cx="1058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724C6-E09C-0614-17CA-CE6A1B80DAE9}"/>
              </a:ext>
            </a:extLst>
          </p:cNvPr>
          <p:cNvSpPr/>
          <p:nvPr/>
        </p:nvSpPr>
        <p:spPr>
          <a:xfrm>
            <a:off x="7045834" y="294168"/>
            <a:ext cx="1020726" cy="151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PS-Text Interpretation 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9B2AC-9F4C-B00B-D1C5-EAC27612F065}"/>
              </a:ext>
            </a:extLst>
          </p:cNvPr>
          <p:cNvSpPr txBox="1"/>
          <p:nvPr/>
        </p:nvSpPr>
        <p:spPr>
          <a:xfrm>
            <a:off x="8227406" y="713611"/>
            <a:ext cx="7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PS-Text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35007B-1C01-1A3B-FE49-2E6319FB958F}"/>
              </a:ext>
            </a:extLst>
          </p:cNvPr>
          <p:cNvCxnSpPr>
            <a:cxnSpLocks/>
          </p:cNvCxnSpPr>
          <p:nvPr/>
        </p:nvCxnSpPr>
        <p:spPr>
          <a:xfrm>
            <a:off x="8059388" y="1050142"/>
            <a:ext cx="1058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614F0A-6FD9-D936-C9A4-34D2B2C1FCCD}"/>
              </a:ext>
            </a:extLst>
          </p:cNvPr>
          <p:cNvSpPr txBox="1"/>
          <p:nvPr/>
        </p:nvSpPr>
        <p:spPr>
          <a:xfrm>
            <a:off x="2259817" y="1721284"/>
            <a:ext cx="155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Selector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B2B93-E9BE-9B34-624A-853EF933732D}"/>
              </a:ext>
            </a:extLst>
          </p:cNvPr>
          <p:cNvSpPr txBox="1"/>
          <p:nvPr/>
        </p:nvSpPr>
        <p:spPr>
          <a:xfrm>
            <a:off x="5263104" y="2368040"/>
            <a:ext cx="1786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1804D0-9294-87F1-B1FE-DA4A3258999E}"/>
              </a:ext>
            </a:extLst>
          </p:cNvPr>
          <p:cNvCxnSpPr>
            <a:cxnSpLocks/>
          </p:cNvCxnSpPr>
          <p:nvPr/>
        </p:nvCxnSpPr>
        <p:spPr>
          <a:xfrm>
            <a:off x="2070402" y="2704236"/>
            <a:ext cx="19317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E2E9469-1890-3024-A9C6-F6470127959C}"/>
              </a:ext>
            </a:extLst>
          </p:cNvPr>
          <p:cNvSpPr txBox="1"/>
          <p:nvPr/>
        </p:nvSpPr>
        <p:spPr>
          <a:xfrm>
            <a:off x="2363969" y="2359237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63AF64-FD38-5A7B-3F8D-C4789CC38C6B}"/>
              </a:ext>
            </a:extLst>
          </p:cNvPr>
          <p:cNvCxnSpPr>
            <a:cxnSpLocks/>
          </p:cNvCxnSpPr>
          <p:nvPr/>
        </p:nvCxnSpPr>
        <p:spPr>
          <a:xfrm>
            <a:off x="4919242" y="2705264"/>
            <a:ext cx="213268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784ABB-2AAF-B440-7050-4AA3255A0DA3}"/>
              </a:ext>
            </a:extLst>
          </p:cNvPr>
          <p:cNvCxnSpPr>
            <a:cxnSpLocks/>
          </p:cNvCxnSpPr>
          <p:nvPr/>
        </p:nvCxnSpPr>
        <p:spPr>
          <a:xfrm>
            <a:off x="2049136" y="2025425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AE1559-7E10-23F9-B555-5034A7C6DFAD}"/>
              </a:ext>
            </a:extLst>
          </p:cNvPr>
          <p:cNvSpPr txBox="1"/>
          <p:nvPr/>
        </p:nvSpPr>
        <p:spPr>
          <a:xfrm>
            <a:off x="5263103" y="3022005"/>
            <a:ext cx="183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F3EEC2-21D0-3B60-C36E-5B8128C2DBF9}"/>
              </a:ext>
            </a:extLst>
          </p:cNvPr>
          <p:cNvCxnSpPr>
            <a:cxnSpLocks/>
          </p:cNvCxnSpPr>
          <p:nvPr/>
        </p:nvCxnSpPr>
        <p:spPr>
          <a:xfrm>
            <a:off x="2042046" y="3358045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CCAD193-8EB1-A777-DF5D-793DA78957FE}"/>
              </a:ext>
            </a:extLst>
          </p:cNvPr>
          <p:cNvSpPr txBox="1"/>
          <p:nvPr/>
        </p:nvSpPr>
        <p:spPr>
          <a:xfrm>
            <a:off x="2527004" y="98043"/>
            <a:ext cx="12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Selector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9C7073-D894-D602-E83F-C5B8DD5892C0}"/>
              </a:ext>
            </a:extLst>
          </p:cNvPr>
          <p:cNvSpPr txBox="1"/>
          <p:nvPr/>
        </p:nvSpPr>
        <p:spPr>
          <a:xfrm>
            <a:off x="5543286" y="744799"/>
            <a:ext cx="153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3BAF4B-3B32-09B8-E55D-3477C24913BA}"/>
              </a:ext>
            </a:extLst>
          </p:cNvPr>
          <p:cNvCxnSpPr>
            <a:cxnSpLocks/>
          </p:cNvCxnSpPr>
          <p:nvPr/>
        </p:nvCxnSpPr>
        <p:spPr>
          <a:xfrm>
            <a:off x="2084577" y="1080995"/>
            <a:ext cx="19317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24E43C-1482-C1CF-F96B-1ACEB4D57578}"/>
              </a:ext>
            </a:extLst>
          </p:cNvPr>
          <p:cNvSpPr txBox="1"/>
          <p:nvPr/>
        </p:nvSpPr>
        <p:spPr>
          <a:xfrm>
            <a:off x="2612070" y="746629"/>
            <a:ext cx="1167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69C40E-3868-EE2B-3A55-49839D500D4C}"/>
              </a:ext>
            </a:extLst>
          </p:cNvPr>
          <p:cNvCxnSpPr>
            <a:cxnSpLocks/>
          </p:cNvCxnSpPr>
          <p:nvPr/>
        </p:nvCxnSpPr>
        <p:spPr>
          <a:xfrm>
            <a:off x="4944050" y="1082023"/>
            <a:ext cx="213268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CFB5C4-B808-80E1-09FA-5CA672687E6C}"/>
              </a:ext>
            </a:extLst>
          </p:cNvPr>
          <p:cNvCxnSpPr>
            <a:cxnSpLocks/>
          </p:cNvCxnSpPr>
          <p:nvPr/>
        </p:nvCxnSpPr>
        <p:spPr>
          <a:xfrm>
            <a:off x="2042045" y="40218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B8F06B7-CA08-7829-704C-C5D4D12A3FDB}"/>
              </a:ext>
            </a:extLst>
          </p:cNvPr>
          <p:cNvSpPr txBox="1"/>
          <p:nvPr/>
        </p:nvSpPr>
        <p:spPr>
          <a:xfrm>
            <a:off x="5543286" y="1398764"/>
            <a:ext cx="1545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561DC2-7BD7-752A-B297-14729288E157}"/>
              </a:ext>
            </a:extLst>
          </p:cNvPr>
          <p:cNvCxnSpPr>
            <a:cxnSpLocks/>
          </p:cNvCxnSpPr>
          <p:nvPr/>
        </p:nvCxnSpPr>
        <p:spPr>
          <a:xfrm>
            <a:off x="2066854" y="173480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AAB3E11-3481-4741-7026-3DC49CAC963D}"/>
              </a:ext>
            </a:extLst>
          </p:cNvPr>
          <p:cNvSpPr txBox="1"/>
          <p:nvPr/>
        </p:nvSpPr>
        <p:spPr>
          <a:xfrm>
            <a:off x="2470300" y="3319713"/>
            <a:ext cx="1410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Selector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93B2A5-46C6-7014-6D3C-9A98B91CFF4D}"/>
              </a:ext>
            </a:extLst>
          </p:cNvPr>
          <p:cNvSpPr txBox="1"/>
          <p:nvPr/>
        </p:nvSpPr>
        <p:spPr>
          <a:xfrm>
            <a:off x="5447402" y="3966468"/>
            <a:ext cx="160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C810AC0-ADCB-E74F-A023-6B3BE218D1C4}"/>
              </a:ext>
            </a:extLst>
          </p:cNvPr>
          <p:cNvCxnSpPr>
            <a:cxnSpLocks/>
          </p:cNvCxnSpPr>
          <p:nvPr/>
        </p:nvCxnSpPr>
        <p:spPr>
          <a:xfrm>
            <a:off x="2063311" y="4302665"/>
            <a:ext cx="19317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36D0570-7289-3181-7AB9-59BDE36956D6}"/>
              </a:ext>
            </a:extLst>
          </p:cNvPr>
          <p:cNvSpPr txBox="1"/>
          <p:nvPr/>
        </p:nvSpPr>
        <p:spPr>
          <a:xfrm>
            <a:off x="2590804" y="3968299"/>
            <a:ext cx="1205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Object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34A994-51E0-17ED-EC9F-95F847463E79}"/>
              </a:ext>
            </a:extLst>
          </p:cNvPr>
          <p:cNvCxnSpPr>
            <a:cxnSpLocks/>
          </p:cNvCxnSpPr>
          <p:nvPr/>
        </p:nvCxnSpPr>
        <p:spPr>
          <a:xfrm>
            <a:off x="4922784" y="4303693"/>
            <a:ext cx="213268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F5E94E-FEBB-5FDA-1BA3-BA584DA0728E}"/>
              </a:ext>
            </a:extLst>
          </p:cNvPr>
          <p:cNvCxnSpPr>
            <a:cxnSpLocks/>
          </p:cNvCxnSpPr>
          <p:nvPr/>
        </p:nvCxnSpPr>
        <p:spPr>
          <a:xfrm>
            <a:off x="2042045" y="362385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0CB140-324C-BAC9-761C-60E9C41F2667}"/>
              </a:ext>
            </a:extLst>
          </p:cNvPr>
          <p:cNvSpPr txBox="1"/>
          <p:nvPr/>
        </p:nvSpPr>
        <p:spPr>
          <a:xfrm>
            <a:off x="2250538" y="4620434"/>
            <a:ext cx="162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8D389F7-CF99-C545-7A1C-0CA0627F344B}"/>
              </a:ext>
            </a:extLst>
          </p:cNvPr>
          <p:cNvCxnSpPr>
            <a:cxnSpLocks/>
          </p:cNvCxnSpPr>
          <p:nvPr/>
        </p:nvCxnSpPr>
        <p:spPr>
          <a:xfrm>
            <a:off x="2045588" y="495647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2590F4C-A1AC-1ABF-76F1-4601D54D670E}"/>
              </a:ext>
            </a:extLst>
          </p:cNvPr>
          <p:cNvSpPr txBox="1"/>
          <p:nvPr/>
        </p:nvSpPr>
        <p:spPr>
          <a:xfrm>
            <a:off x="2438400" y="4946503"/>
            <a:ext cx="142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Selector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55375C-B1D4-9374-6CB9-B01649669396}"/>
              </a:ext>
            </a:extLst>
          </p:cNvPr>
          <p:cNvSpPr txBox="1"/>
          <p:nvPr/>
        </p:nvSpPr>
        <p:spPr>
          <a:xfrm>
            <a:off x="5421560" y="5593259"/>
            <a:ext cx="1641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52FE76-0838-1DA6-92F5-4C5A021AC902}"/>
              </a:ext>
            </a:extLst>
          </p:cNvPr>
          <p:cNvCxnSpPr>
            <a:cxnSpLocks/>
          </p:cNvCxnSpPr>
          <p:nvPr/>
        </p:nvCxnSpPr>
        <p:spPr>
          <a:xfrm>
            <a:off x="2073942" y="5929455"/>
            <a:ext cx="19317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41B5931-0E76-FC49-8EC1-734AD29C5832}"/>
              </a:ext>
            </a:extLst>
          </p:cNvPr>
          <p:cNvSpPr txBox="1"/>
          <p:nvPr/>
        </p:nvSpPr>
        <p:spPr>
          <a:xfrm>
            <a:off x="2601435" y="5595089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Object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B9FBB3-CC9A-51ED-4301-CB2B13EDF250}"/>
              </a:ext>
            </a:extLst>
          </p:cNvPr>
          <p:cNvCxnSpPr>
            <a:cxnSpLocks/>
          </p:cNvCxnSpPr>
          <p:nvPr/>
        </p:nvCxnSpPr>
        <p:spPr>
          <a:xfrm>
            <a:off x="4933415" y="5930483"/>
            <a:ext cx="213268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73A843-429B-9651-2FBA-705C93BFA494}"/>
              </a:ext>
            </a:extLst>
          </p:cNvPr>
          <p:cNvCxnSpPr>
            <a:cxnSpLocks/>
          </p:cNvCxnSpPr>
          <p:nvPr/>
        </p:nvCxnSpPr>
        <p:spPr>
          <a:xfrm>
            <a:off x="2063309" y="525064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C39BCF6-7A64-80FD-E545-3CEB795E1AA4}"/>
              </a:ext>
            </a:extLst>
          </p:cNvPr>
          <p:cNvSpPr txBox="1"/>
          <p:nvPr/>
        </p:nvSpPr>
        <p:spPr>
          <a:xfrm>
            <a:off x="5234742" y="6247224"/>
            <a:ext cx="183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Gesture Descriptors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9F62938-D89B-9778-9B8F-B5B8010B39C1}"/>
              </a:ext>
            </a:extLst>
          </p:cNvPr>
          <p:cNvCxnSpPr>
            <a:cxnSpLocks/>
          </p:cNvCxnSpPr>
          <p:nvPr/>
        </p:nvCxnSpPr>
        <p:spPr>
          <a:xfrm>
            <a:off x="2056219" y="6583264"/>
            <a:ext cx="500616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B1E235E-9C07-B992-6D17-07BEF4B48CCC}"/>
              </a:ext>
            </a:extLst>
          </p:cNvPr>
          <p:cNvSpPr/>
          <p:nvPr/>
        </p:nvSpPr>
        <p:spPr>
          <a:xfrm>
            <a:off x="9144013" y="294168"/>
            <a:ext cx="1020726" cy="6379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Multiplexing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6800B53-87F7-B9E5-2D7B-849502E42AE0}"/>
              </a:ext>
            </a:extLst>
          </p:cNvPr>
          <p:cNvCxnSpPr>
            <a:cxnSpLocks/>
          </p:cNvCxnSpPr>
          <p:nvPr/>
        </p:nvCxnSpPr>
        <p:spPr>
          <a:xfrm>
            <a:off x="10154098" y="3471051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0BE2D8F-648F-185E-6BF2-0336D1FE2D4C}"/>
              </a:ext>
            </a:extLst>
          </p:cNvPr>
          <p:cNvSpPr txBox="1"/>
          <p:nvPr/>
        </p:nvSpPr>
        <p:spPr>
          <a:xfrm>
            <a:off x="10365199" y="3126918"/>
            <a:ext cx="1458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46090D-4626-7A45-FE50-5A65912F0821}"/>
              </a:ext>
            </a:extLst>
          </p:cNvPr>
          <p:cNvSpPr/>
          <p:nvPr/>
        </p:nvSpPr>
        <p:spPr>
          <a:xfrm>
            <a:off x="4016320" y="484385"/>
            <a:ext cx="1020726" cy="11932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Text Description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175232-8F1C-3BCD-50A4-32B756C45884}"/>
              </a:ext>
            </a:extLst>
          </p:cNvPr>
          <p:cNvSpPr/>
          <p:nvPr/>
        </p:nvSpPr>
        <p:spPr>
          <a:xfrm>
            <a:off x="3969477" y="2098512"/>
            <a:ext cx="1020726" cy="11932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Speech Description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7C12FD-EF77-9896-9108-E53F5D86223E}"/>
              </a:ext>
            </a:extLst>
          </p:cNvPr>
          <p:cNvSpPr/>
          <p:nvPr/>
        </p:nvSpPr>
        <p:spPr>
          <a:xfrm>
            <a:off x="3973019" y="3696941"/>
            <a:ext cx="1020726" cy="11932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Face Description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ECD0B9-FB47-CA4E-D396-A9F1BA47B8DD}"/>
              </a:ext>
            </a:extLst>
          </p:cNvPr>
          <p:cNvSpPr/>
          <p:nvPr/>
        </p:nvSpPr>
        <p:spPr>
          <a:xfrm>
            <a:off x="3983650" y="5324414"/>
            <a:ext cx="1020726" cy="12058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Body Description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2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A65D-5AA8-AAAD-6A80-E08012E4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423"/>
            <a:ext cx="10515600" cy="1384694"/>
          </a:xfrm>
        </p:spPr>
        <p:txBody>
          <a:bodyPr/>
          <a:lstStyle/>
          <a:p>
            <a:r>
              <a:rPr lang="en-GB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Entity Dialogue Processing</a:t>
            </a:r>
            <a:r>
              <a:rPr lang="en-US" dirty="0"/>
              <a:t> (MMC-EDP)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416E7-2A12-EC77-240E-BEC004C024B9}"/>
              </a:ext>
            </a:extLst>
          </p:cNvPr>
          <p:cNvSpPr/>
          <p:nvPr/>
        </p:nvSpPr>
        <p:spPr>
          <a:xfrm>
            <a:off x="6273214" y="3041199"/>
            <a:ext cx="1020726" cy="21262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Dialogue Processing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29943-731E-C352-14F6-E91B3929A9D3}"/>
              </a:ext>
            </a:extLst>
          </p:cNvPr>
          <p:cNvSpPr txBox="1"/>
          <p:nvPr/>
        </p:nvSpPr>
        <p:spPr>
          <a:xfrm>
            <a:off x="4954771" y="3126264"/>
            <a:ext cx="13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88515F-84D4-C258-20D9-145D31958CF1}"/>
              </a:ext>
            </a:extLst>
          </p:cNvPr>
          <p:cNvSpPr txBox="1"/>
          <p:nvPr/>
        </p:nvSpPr>
        <p:spPr>
          <a:xfrm>
            <a:off x="4661110" y="3836500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F1DDDF-0E8E-81BF-781A-0F5A2D196A28}"/>
              </a:ext>
            </a:extLst>
          </p:cNvPr>
          <p:cNvSpPr txBox="1"/>
          <p:nvPr/>
        </p:nvSpPr>
        <p:spPr>
          <a:xfrm>
            <a:off x="4178594" y="4549852"/>
            <a:ext cx="209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Geometry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E85A9A-10E5-6218-7F80-8769D3A89987}"/>
              </a:ext>
            </a:extLst>
          </p:cNvPr>
          <p:cNvCxnSpPr>
            <a:cxnSpLocks/>
          </p:cNvCxnSpPr>
          <p:nvPr/>
        </p:nvCxnSpPr>
        <p:spPr>
          <a:xfrm>
            <a:off x="4316819" y="4927716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82D68F-6812-832A-869F-B808D550B7FD}"/>
              </a:ext>
            </a:extLst>
          </p:cNvPr>
          <p:cNvCxnSpPr>
            <a:cxnSpLocks/>
          </p:cNvCxnSpPr>
          <p:nvPr/>
        </p:nvCxnSpPr>
        <p:spPr>
          <a:xfrm>
            <a:off x="4330992" y="4197610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F8FE45-9FEE-0951-904D-83FEF1367FA1}"/>
              </a:ext>
            </a:extLst>
          </p:cNvPr>
          <p:cNvCxnSpPr>
            <a:cxnSpLocks/>
          </p:cNvCxnSpPr>
          <p:nvPr/>
        </p:nvCxnSpPr>
        <p:spPr>
          <a:xfrm>
            <a:off x="4323902" y="3488770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DF9796-A64E-3E93-3C54-35B1693A586A}"/>
              </a:ext>
            </a:extLst>
          </p:cNvPr>
          <p:cNvSpPr txBox="1"/>
          <p:nvPr/>
        </p:nvSpPr>
        <p:spPr>
          <a:xfrm>
            <a:off x="7306564" y="3491957"/>
            <a:ext cx="143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294236-B94F-91A2-346B-00B04852B5AF}"/>
              </a:ext>
            </a:extLst>
          </p:cNvPr>
          <p:cNvCxnSpPr>
            <a:cxnSpLocks/>
          </p:cNvCxnSpPr>
          <p:nvPr/>
        </p:nvCxnSpPr>
        <p:spPr>
          <a:xfrm>
            <a:off x="7285811" y="3855023"/>
            <a:ext cx="14203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226C278-9D31-CC18-51AD-368D6A27896A}"/>
              </a:ext>
            </a:extLst>
          </p:cNvPr>
          <p:cNvSpPr txBox="1"/>
          <p:nvPr/>
        </p:nvSpPr>
        <p:spPr>
          <a:xfrm>
            <a:off x="7312161" y="4190922"/>
            <a:ext cx="2487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Personal Status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5D1087-C3E7-946C-7E3E-BA4B887F0416}"/>
              </a:ext>
            </a:extLst>
          </p:cNvPr>
          <p:cNvCxnSpPr>
            <a:cxnSpLocks/>
          </p:cNvCxnSpPr>
          <p:nvPr/>
        </p:nvCxnSpPr>
        <p:spPr>
          <a:xfrm>
            <a:off x="7297485" y="4569748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1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1">
            <a:extLst>
              <a:ext uri="{FF2B5EF4-FFF2-40B4-BE49-F238E27FC236}">
                <a16:creationId xmlns:a16="http://schemas.microsoft.com/office/drawing/2014/main" id="{6F1FC390-90C1-55AD-93F1-76033B6E46CC}"/>
              </a:ext>
            </a:extLst>
          </p:cNvPr>
          <p:cNvSpPr/>
          <p:nvPr/>
        </p:nvSpPr>
        <p:spPr>
          <a:xfrm>
            <a:off x="3249276" y="1536210"/>
            <a:ext cx="6511411" cy="4956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A42E4-D6DE-2502-3222-DACC7E59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Personal Status Display</a:t>
            </a:r>
            <a:r>
              <a:rPr lang="en-US" dirty="0">
                <a:ea typeface="Calibri" panose="020F0502020204030204" pitchFamily="34" charset="0"/>
              </a:rPr>
              <a:t> (PAF-PSD)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C5328-EE96-C0C4-6969-0B80C72FD4BB}"/>
              </a:ext>
            </a:extLst>
          </p:cNvPr>
          <p:cNvSpPr txBox="1"/>
          <p:nvPr/>
        </p:nvSpPr>
        <p:spPr>
          <a:xfrm>
            <a:off x="4380636" y="3257302"/>
            <a:ext cx="1477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Speech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85">
            <a:extLst>
              <a:ext uri="{FF2B5EF4-FFF2-40B4-BE49-F238E27FC236}">
                <a16:creationId xmlns:a16="http://schemas.microsoft.com/office/drawing/2014/main" id="{C1292563-FBBF-29C4-F208-E2A94747ABFF}"/>
              </a:ext>
            </a:extLst>
          </p:cNvPr>
          <p:cNvSpPr/>
          <p:nvPr/>
        </p:nvSpPr>
        <p:spPr>
          <a:xfrm>
            <a:off x="1711839" y="3237946"/>
            <a:ext cx="145219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PS-Speech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F299AE-B698-FDA4-87A8-8BBCC2FC0ACF}"/>
              </a:ext>
            </a:extLst>
          </p:cNvPr>
          <p:cNvSpPr/>
          <p:nvPr/>
        </p:nvSpPr>
        <p:spPr>
          <a:xfrm>
            <a:off x="3349258" y="2725820"/>
            <a:ext cx="1020726" cy="12057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C1853-5A06-7D99-F947-BD936A7EC952}"/>
              </a:ext>
            </a:extLst>
          </p:cNvPr>
          <p:cNvSpPr txBox="1"/>
          <p:nvPr/>
        </p:nvSpPr>
        <p:spPr>
          <a:xfrm>
            <a:off x="1818163" y="2627646"/>
            <a:ext cx="14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1A030-227C-51EC-974D-F21D404263D0}"/>
              </a:ext>
            </a:extLst>
          </p:cNvPr>
          <p:cNvCxnSpPr>
            <a:cxnSpLocks/>
          </p:cNvCxnSpPr>
          <p:nvPr/>
        </p:nvCxnSpPr>
        <p:spPr>
          <a:xfrm>
            <a:off x="4387627" y="2984488"/>
            <a:ext cx="422475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D8108E-EF85-F9FB-3098-FAEFC48B383D}"/>
              </a:ext>
            </a:extLst>
          </p:cNvPr>
          <p:cNvCxnSpPr>
            <a:cxnSpLocks/>
          </p:cNvCxnSpPr>
          <p:nvPr/>
        </p:nvCxnSpPr>
        <p:spPr>
          <a:xfrm>
            <a:off x="4373442" y="3576371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2CE13-D300-7175-AA0C-0DA14B4FEE39}"/>
              </a:ext>
            </a:extLst>
          </p:cNvPr>
          <p:cNvCxnSpPr>
            <a:cxnSpLocks/>
          </p:cNvCxnSpPr>
          <p:nvPr/>
        </p:nvCxnSpPr>
        <p:spPr>
          <a:xfrm>
            <a:off x="1917320" y="300220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A086D3-C2AC-4638-44F9-7D204666E7F4}"/>
              </a:ext>
            </a:extLst>
          </p:cNvPr>
          <p:cNvCxnSpPr>
            <a:cxnSpLocks/>
          </p:cNvCxnSpPr>
          <p:nvPr/>
        </p:nvCxnSpPr>
        <p:spPr>
          <a:xfrm>
            <a:off x="1911228" y="360490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2C5292B-9271-C461-782C-62B411D09F4F}"/>
              </a:ext>
            </a:extLst>
          </p:cNvPr>
          <p:cNvSpPr/>
          <p:nvPr/>
        </p:nvSpPr>
        <p:spPr>
          <a:xfrm>
            <a:off x="5836292" y="3099637"/>
            <a:ext cx="1020726" cy="15743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Face Description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D57931-5FFC-98A0-79DE-76DFB5E712D5}"/>
              </a:ext>
            </a:extLst>
          </p:cNvPr>
          <p:cNvSpPr/>
          <p:nvPr/>
        </p:nvSpPr>
        <p:spPr>
          <a:xfrm>
            <a:off x="5850466" y="4772501"/>
            <a:ext cx="1020726" cy="13255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Body Description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B8D81D-8B5C-CEA5-0779-9B84B45CA2CD}"/>
              </a:ext>
            </a:extLst>
          </p:cNvPr>
          <p:cNvCxnSpPr>
            <a:cxnSpLocks/>
          </p:cNvCxnSpPr>
          <p:nvPr/>
        </p:nvCxnSpPr>
        <p:spPr>
          <a:xfrm>
            <a:off x="6858005" y="3957282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135EE1-F5A1-3EAC-2573-1F22F528719E}"/>
              </a:ext>
            </a:extLst>
          </p:cNvPr>
          <p:cNvCxnSpPr>
            <a:cxnSpLocks/>
          </p:cNvCxnSpPr>
          <p:nvPr/>
        </p:nvCxnSpPr>
        <p:spPr>
          <a:xfrm>
            <a:off x="6871192" y="5321789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9F9E6BA-A52B-2398-B573-F311D98A2761}"/>
              </a:ext>
            </a:extLst>
          </p:cNvPr>
          <p:cNvSpPr/>
          <p:nvPr/>
        </p:nvSpPr>
        <p:spPr>
          <a:xfrm>
            <a:off x="8612378" y="1648046"/>
            <a:ext cx="1020726" cy="4763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 Multiplexing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4BC7CC-7CA6-B83D-4299-DC25FA2A9A1C}"/>
              </a:ext>
            </a:extLst>
          </p:cNvPr>
          <p:cNvCxnSpPr/>
          <p:nvPr/>
        </p:nvCxnSpPr>
        <p:spPr>
          <a:xfrm>
            <a:off x="1911228" y="2422698"/>
            <a:ext cx="670115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302015-4863-4985-6055-84F01FDA23D9}"/>
              </a:ext>
            </a:extLst>
          </p:cNvPr>
          <p:cNvCxnSpPr/>
          <p:nvPr/>
        </p:nvCxnSpPr>
        <p:spPr>
          <a:xfrm>
            <a:off x="1911228" y="6253969"/>
            <a:ext cx="670115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B3D4FF-ED56-1706-0BDD-FA3828543F91}"/>
              </a:ext>
            </a:extLst>
          </p:cNvPr>
          <p:cNvCxnSpPr>
            <a:cxnSpLocks/>
          </p:cNvCxnSpPr>
          <p:nvPr/>
        </p:nvCxnSpPr>
        <p:spPr>
          <a:xfrm>
            <a:off x="1854524" y="4060239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02B0A2-D349-82F2-D500-CB397E4D1D16}"/>
              </a:ext>
            </a:extLst>
          </p:cNvPr>
          <p:cNvCxnSpPr>
            <a:cxnSpLocks/>
          </p:cNvCxnSpPr>
          <p:nvPr/>
        </p:nvCxnSpPr>
        <p:spPr>
          <a:xfrm>
            <a:off x="1854524" y="4520987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D5CFAC-FC9A-63DF-1981-DB977003460F}"/>
              </a:ext>
            </a:extLst>
          </p:cNvPr>
          <p:cNvCxnSpPr>
            <a:cxnSpLocks/>
          </p:cNvCxnSpPr>
          <p:nvPr/>
        </p:nvCxnSpPr>
        <p:spPr>
          <a:xfrm>
            <a:off x="1858068" y="5020717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4A56EB-7F0E-D742-73EB-E3E15692FEB3}"/>
              </a:ext>
            </a:extLst>
          </p:cNvPr>
          <p:cNvCxnSpPr>
            <a:cxnSpLocks/>
          </p:cNvCxnSpPr>
          <p:nvPr/>
        </p:nvCxnSpPr>
        <p:spPr>
          <a:xfrm>
            <a:off x="1858068" y="5417667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7B07B7-7F91-C4D6-6DFF-68C6D619A11B}"/>
              </a:ext>
            </a:extLst>
          </p:cNvPr>
          <p:cNvCxnSpPr>
            <a:cxnSpLocks/>
          </p:cNvCxnSpPr>
          <p:nvPr/>
        </p:nvCxnSpPr>
        <p:spPr>
          <a:xfrm>
            <a:off x="1850972" y="5857146"/>
            <a:ext cx="40040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0E8666F-9735-5479-EF63-0EA3AA8D8EFB}"/>
              </a:ext>
            </a:extLst>
          </p:cNvPr>
          <p:cNvCxnSpPr/>
          <p:nvPr/>
        </p:nvCxnSpPr>
        <p:spPr>
          <a:xfrm>
            <a:off x="1911228" y="2000940"/>
            <a:ext cx="670115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EBF678D-F6DD-D968-9405-F95522071956}"/>
              </a:ext>
            </a:extLst>
          </p:cNvPr>
          <p:cNvSpPr txBox="1"/>
          <p:nvPr/>
        </p:nvSpPr>
        <p:spPr>
          <a:xfrm>
            <a:off x="1783457" y="1630365"/>
            <a:ext cx="14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ID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85DBDA-E62E-C12D-ECE7-C1CCC9E46665}"/>
              </a:ext>
            </a:extLst>
          </p:cNvPr>
          <p:cNvSpPr txBox="1"/>
          <p:nvPr/>
        </p:nvSpPr>
        <p:spPr>
          <a:xfrm>
            <a:off x="1825989" y="2052592"/>
            <a:ext cx="14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85">
            <a:extLst>
              <a:ext uri="{FF2B5EF4-FFF2-40B4-BE49-F238E27FC236}">
                <a16:creationId xmlns:a16="http://schemas.microsoft.com/office/drawing/2014/main" id="{CCCCA1C9-A992-0CCE-1095-7FEDB69F0DFC}"/>
              </a:ext>
            </a:extLst>
          </p:cNvPr>
          <p:cNvSpPr/>
          <p:nvPr/>
        </p:nvSpPr>
        <p:spPr>
          <a:xfrm>
            <a:off x="1711839" y="3694789"/>
            <a:ext cx="164242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85">
            <a:extLst>
              <a:ext uri="{FF2B5EF4-FFF2-40B4-BE49-F238E27FC236}">
                <a16:creationId xmlns:a16="http://schemas.microsoft.com/office/drawing/2014/main" id="{8B7103D4-47B5-0313-A144-E6EA1D1327C2}"/>
              </a:ext>
            </a:extLst>
          </p:cNvPr>
          <p:cNvSpPr/>
          <p:nvPr/>
        </p:nvSpPr>
        <p:spPr>
          <a:xfrm>
            <a:off x="1651586" y="4155896"/>
            <a:ext cx="118730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PS-Face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C2FAA2-CD92-056B-1C30-F01CF68E936A}"/>
              </a:ext>
            </a:extLst>
          </p:cNvPr>
          <p:cNvSpPr txBox="1"/>
          <p:nvPr/>
        </p:nvSpPr>
        <p:spPr>
          <a:xfrm>
            <a:off x="1731515" y="4646841"/>
            <a:ext cx="1494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85">
            <a:extLst>
              <a:ext uri="{FF2B5EF4-FFF2-40B4-BE49-F238E27FC236}">
                <a16:creationId xmlns:a16="http://schemas.microsoft.com/office/drawing/2014/main" id="{86F368AB-4157-5B6C-FCD6-9F9E6BB34DC3}"/>
              </a:ext>
            </a:extLst>
          </p:cNvPr>
          <p:cNvSpPr/>
          <p:nvPr/>
        </p:nvSpPr>
        <p:spPr>
          <a:xfrm>
            <a:off x="1723226" y="5051911"/>
            <a:ext cx="155592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85">
            <a:extLst>
              <a:ext uri="{FF2B5EF4-FFF2-40B4-BE49-F238E27FC236}">
                <a16:creationId xmlns:a16="http://schemas.microsoft.com/office/drawing/2014/main" id="{97A81AAB-32C5-D327-7D79-C6490B603B7F}"/>
              </a:ext>
            </a:extLst>
          </p:cNvPr>
          <p:cNvSpPr/>
          <p:nvPr/>
        </p:nvSpPr>
        <p:spPr>
          <a:xfrm>
            <a:off x="1731515" y="5485748"/>
            <a:ext cx="135192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PS-Gesture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85">
            <a:extLst>
              <a:ext uri="{FF2B5EF4-FFF2-40B4-BE49-F238E27FC236}">
                <a16:creationId xmlns:a16="http://schemas.microsoft.com/office/drawing/2014/main" id="{3C59D73E-D6A1-669E-A8AE-10FBC4CB62A0}"/>
              </a:ext>
            </a:extLst>
          </p:cNvPr>
          <p:cNvSpPr/>
          <p:nvPr/>
        </p:nvSpPr>
        <p:spPr>
          <a:xfrm>
            <a:off x="1652619" y="5885519"/>
            <a:ext cx="164242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BE8091-A051-32BC-0A57-F964D8358A06}"/>
              </a:ext>
            </a:extLst>
          </p:cNvPr>
          <p:cNvCxnSpPr>
            <a:cxnSpLocks/>
          </p:cNvCxnSpPr>
          <p:nvPr/>
        </p:nvCxnSpPr>
        <p:spPr>
          <a:xfrm>
            <a:off x="9611839" y="4010439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F4339EF-DB4E-5F26-57AD-3BC68AB84938}"/>
              </a:ext>
            </a:extLst>
          </p:cNvPr>
          <p:cNvSpPr txBox="1"/>
          <p:nvPr/>
        </p:nvSpPr>
        <p:spPr>
          <a:xfrm>
            <a:off x="9781953" y="3641713"/>
            <a:ext cx="173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59332-9431-C223-AAAB-45246BDBA9E9}"/>
              </a:ext>
            </a:extLst>
          </p:cNvPr>
          <p:cNvSpPr txBox="1"/>
          <p:nvPr/>
        </p:nvSpPr>
        <p:spPr>
          <a:xfrm>
            <a:off x="6975764" y="3631546"/>
            <a:ext cx="1477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Face Descriptors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1BC3C3-65FF-74C4-0B7A-BEC8C13CB403}"/>
              </a:ext>
            </a:extLst>
          </p:cNvPr>
          <p:cNvSpPr txBox="1"/>
          <p:nvPr/>
        </p:nvSpPr>
        <p:spPr>
          <a:xfrm>
            <a:off x="6945959" y="5011053"/>
            <a:ext cx="1636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Body Descriptors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8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95ED2-3E7C-F82E-CE82-A18B60B1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7F67-236A-ACBC-A42E-A11147C0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3698" cy="1325563"/>
          </a:xfrm>
        </p:spPr>
        <p:txBody>
          <a:bodyPr/>
          <a:lstStyle/>
          <a:p>
            <a:r>
              <a:rPr lang="en-GB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Audio-Visual Scene Rendering</a:t>
            </a:r>
            <a:r>
              <a:rPr lang="en-US" dirty="0"/>
              <a:t> (PAF-AVR)</a:t>
            </a:r>
            <a:endParaRPr lang="en-GB" dirty="0"/>
          </a:p>
        </p:txBody>
      </p:sp>
      <p:sp>
        <p:nvSpPr>
          <p:cNvPr id="4" name="TextBox 54">
            <a:extLst>
              <a:ext uri="{FF2B5EF4-FFF2-40B4-BE49-F238E27FC236}">
                <a16:creationId xmlns:a16="http://schemas.microsoft.com/office/drawing/2014/main" id="{E612DDBD-2837-E8D4-DC3F-61F227348CCD}"/>
              </a:ext>
            </a:extLst>
          </p:cNvPr>
          <p:cNvSpPr/>
          <p:nvPr/>
        </p:nvSpPr>
        <p:spPr>
          <a:xfrm>
            <a:off x="6238907" y="3041901"/>
            <a:ext cx="128894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Text</a:t>
            </a:r>
            <a:endParaRPr lang="it-IT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B81DB-713A-48D5-D232-7BB1717D4AE8}"/>
              </a:ext>
            </a:extLst>
          </p:cNvPr>
          <p:cNvSpPr txBox="1"/>
          <p:nvPr/>
        </p:nvSpPr>
        <p:spPr>
          <a:xfrm>
            <a:off x="6251968" y="4458776"/>
            <a:ext cx="1477911" cy="373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17FBD-BC10-1839-7E7C-91C76D049858}"/>
              </a:ext>
            </a:extLst>
          </p:cNvPr>
          <p:cNvSpPr txBox="1"/>
          <p:nvPr/>
        </p:nvSpPr>
        <p:spPr>
          <a:xfrm>
            <a:off x="6236310" y="3719876"/>
            <a:ext cx="1493569" cy="36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Audio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5">
            <a:extLst>
              <a:ext uri="{FF2B5EF4-FFF2-40B4-BE49-F238E27FC236}">
                <a16:creationId xmlns:a16="http://schemas.microsoft.com/office/drawing/2014/main" id="{5D82FAD1-AF36-0707-6A1D-36E3033777BD}"/>
              </a:ext>
            </a:extLst>
          </p:cNvPr>
          <p:cNvSpPr/>
          <p:nvPr/>
        </p:nvSpPr>
        <p:spPr>
          <a:xfrm>
            <a:off x="3583171" y="4109814"/>
            <a:ext cx="164242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Portable Avatar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46F061-CC3F-9977-2D6A-1CBB481958EA}"/>
              </a:ext>
            </a:extLst>
          </p:cNvPr>
          <p:cNvSpPr/>
          <p:nvPr/>
        </p:nvSpPr>
        <p:spPr>
          <a:xfrm>
            <a:off x="5220590" y="3039050"/>
            <a:ext cx="1020726" cy="2147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  <a:endParaRPr lang="it-IT" b="0" strike="noStrike" spc="-1" dirty="0"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CF7888-159F-F9DF-1D14-0F6444D69481}"/>
              </a:ext>
            </a:extLst>
          </p:cNvPr>
          <p:cNvSpPr txBox="1"/>
          <p:nvPr/>
        </p:nvSpPr>
        <p:spPr>
          <a:xfrm>
            <a:off x="3732027" y="3435716"/>
            <a:ext cx="14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Point of View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1AFA2B-C0D0-5449-1B18-301AA5ED0F24}"/>
              </a:ext>
            </a:extLst>
          </p:cNvPr>
          <p:cNvCxnSpPr>
            <a:cxnSpLocks/>
          </p:cNvCxnSpPr>
          <p:nvPr/>
        </p:nvCxnSpPr>
        <p:spPr>
          <a:xfrm>
            <a:off x="6258959" y="3409779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5FCD18-28ED-33C9-29B3-B7E667A341D5}"/>
              </a:ext>
            </a:extLst>
          </p:cNvPr>
          <p:cNvCxnSpPr>
            <a:cxnSpLocks/>
          </p:cNvCxnSpPr>
          <p:nvPr/>
        </p:nvCxnSpPr>
        <p:spPr>
          <a:xfrm>
            <a:off x="6241233" y="4093811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D4F016-3D2C-A7FC-5AA6-08A93D1BBCCC}"/>
              </a:ext>
            </a:extLst>
          </p:cNvPr>
          <p:cNvCxnSpPr>
            <a:cxnSpLocks/>
          </p:cNvCxnSpPr>
          <p:nvPr/>
        </p:nvCxnSpPr>
        <p:spPr>
          <a:xfrm>
            <a:off x="6244774" y="4831010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67A6A-30A6-4B9B-1B0A-3EC88229C887}"/>
              </a:ext>
            </a:extLst>
          </p:cNvPr>
          <p:cNvCxnSpPr>
            <a:cxnSpLocks/>
          </p:cNvCxnSpPr>
          <p:nvPr/>
        </p:nvCxnSpPr>
        <p:spPr>
          <a:xfrm>
            <a:off x="3788652" y="381027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200EAA-2150-D722-D14D-B58CEB3EA7C7}"/>
              </a:ext>
            </a:extLst>
          </p:cNvPr>
          <p:cNvCxnSpPr>
            <a:cxnSpLocks/>
          </p:cNvCxnSpPr>
          <p:nvPr/>
        </p:nvCxnSpPr>
        <p:spPr>
          <a:xfrm>
            <a:off x="3782560" y="4476770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407801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CC24-39ED-9D3D-B131-0B66DFC2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411456"/>
            <a:ext cx="10202586" cy="758125"/>
          </a:xfrm>
        </p:spPr>
        <p:txBody>
          <a:bodyPr/>
          <a:lstStyle/>
          <a:p>
            <a:r>
              <a:rPr lang="en-US" dirty="0"/>
              <a:t>MPAI is actively developing Technical Specifications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9EAC9-578F-4595-827A-15D2D958D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94884"/>
            <a:ext cx="10202586" cy="5156790"/>
          </a:xfrm>
        </p:spPr>
        <p:txBody>
          <a:bodyPr>
            <a:normAutofit/>
          </a:bodyPr>
          <a:lstStyle/>
          <a:p>
            <a:r>
              <a:rPr lang="en-US" dirty="0"/>
              <a:t>So far, MPAI has developed eleven Technical Specifications (TS)</a:t>
            </a:r>
          </a:p>
          <a:p>
            <a:r>
              <a:rPr lang="en-US" dirty="0"/>
              <a:t>Five of these are relevant to a new TS:</a:t>
            </a:r>
          </a:p>
          <a:p>
            <a:pPr lvl="1"/>
            <a:r>
              <a:rPr lang="en-US" b="1" dirty="0"/>
              <a:t>Execution</a:t>
            </a:r>
            <a:r>
              <a:rPr lang="en-US" dirty="0"/>
              <a:t> of AI applications (MPAI-AIF V2.0)</a:t>
            </a:r>
          </a:p>
          <a:p>
            <a:pPr lvl="1"/>
            <a:r>
              <a:rPr lang="en-US" dirty="0"/>
              <a:t>Context-based </a:t>
            </a:r>
            <a:r>
              <a:rPr lang="en-US" b="1" dirty="0"/>
              <a:t>Audio</a:t>
            </a:r>
            <a:r>
              <a:rPr lang="en-US" dirty="0"/>
              <a:t> enhancement (MPAI-CAE V2.1)</a:t>
            </a:r>
          </a:p>
          <a:p>
            <a:pPr lvl="1"/>
            <a:r>
              <a:rPr lang="en-US" b="1" dirty="0"/>
              <a:t>Multimodal Conversation </a:t>
            </a:r>
            <a:r>
              <a:rPr lang="en-US" dirty="0"/>
              <a:t>(MPAI-MMC V2.1)</a:t>
            </a:r>
          </a:p>
          <a:p>
            <a:pPr lvl="1"/>
            <a:r>
              <a:rPr lang="en-US" b="1" dirty="0"/>
              <a:t>Object and Scene </a:t>
            </a:r>
            <a:r>
              <a:rPr lang="en-US" dirty="0"/>
              <a:t>Description (MPAI-OSD V1.0)</a:t>
            </a:r>
          </a:p>
          <a:p>
            <a:pPr lvl="1"/>
            <a:r>
              <a:rPr lang="en-US" b="1" dirty="0"/>
              <a:t>Portable Avatar Format </a:t>
            </a:r>
            <a:r>
              <a:rPr lang="en-US" dirty="0"/>
              <a:t>(MPAI-PAFI V1.1)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F8F10-CB68-8F2E-30FB-3CA5719C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6D624-F1F9-55D8-5F8B-E9B4E9B6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5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3F95E7-EA17-721A-40D4-F385720E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Modules and Data Types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2E2C-48CF-69F9-8761-7850D68F5F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MPAI-HMC only re-uses Data Types developed by:</a:t>
            </a:r>
          </a:p>
          <a:p>
            <a:r>
              <a:rPr lang="en-US" dirty="0"/>
              <a:t>Context-based Audio Experience</a:t>
            </a:r>
          </a:p>
          <a:p>
            <a:r>
              <a:rPr lang="en-US" dirty="0"/>
              <a:t>Multimodal Conversation</a:t>
            </a:r>
          </a:p>
          <a:p>
            <a:r>
              <a:rPr lang="en-US" dirty="0"/>
              <a:t>Object and Scene Description</a:t>
            </a:r>
          </a:p>
          <a:p>
            <a:r>
              <a:rPr lang="en-US" dirty="0"/>
              <a:t>Portable Avatar Format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711BA9-4823-831E-8962-14910F5F7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MPAI-HMC only adds:</a:t>
            </a:r>
          </a:p>
          <a:p>
            <a:r>
              <a:rPr lang="en-US" dirty="0"/>
              <a:t>One Composite AIM: Entity and Context Understanding</a:t>
            </a:r>
          </a:p>
          <a:p>
            <a:r>
              <a:rPr lang="en-US" dirty="0"/>
              <a:t>One Basic AIM: Audio-Visual Scene Integration and Description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22F70-B0AB-15FC-DB39-1FFD8611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EE4FD-1D58-55EE-BB6D-E68E3CF8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1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9D1E3C-1CB4-EAC6-1B99-92F7EED0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And now?</a:t>
            </a:r>
            <a:endParaRPr lang="en-150" dirty="0"/>
          </a:p>
        </p:txBody>
      </p:sp>
      <p:pic>
        <p:nvPicPr>
          <p:cNvPr id="9" name="Picture 8" descr="Cubes connected with a red line">
            <a:extLst>
              <a:ext uri="{FF2B5EF4-FFF2-40B4-BE49-F238E27FC236}">
                <a16:creationId xmlns:a16="http://schemas.microsoft.com/office/drawing/2014/main" id="{C8C0D55A-9D10-FAC7-9E11-E7127711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0" r="1512" b="1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DB3749-F5AE-58FA-74D1-17FAC059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0093" y="1292917"/>
            <a:ext cx="4904242" cy="5165511"/>
          </a:xfrm>
        </p:spPr>
        <p:txBody>
          <a:bodyPr>
            <a:normAutofit/>
          </a:bodyPr>
          <a:lstStyle/>
          <a:p>
            <a:r>
              <a:rPr lang="en-US" dirty="0"/>
              <a:t>Develop MPAI-HMC profiles. </a:t>
            </a:r>
          </a:p>
          <a:p>
            <a:r>
              <a:rPr lang="en-US" dirty="0"/>
              <a:t>Develop </a:t>
            </a:r>
          </a:p>
          <a:p>
            <a:pPr lvl="1"/>
            <a:r>
              <a:rPr lang="en-US" dirty="0"/>
              <a:t>Reference Software</a:t>
            </a:r>
          </a:p>
          <a:p>
            <a:pPr lvl="1"/>
            <a:r>
              <a:rPr lang="en-US" dirty="0"/>
              <a:t>Conformance Testing</a:t>
            </a:r>
          </a:p>
          <a:p>
            <a:pPr lvl="1"/>
            <a:r>
              <a:rPr lang="en-US" dirty="0"/>
              <a:t>Performance Assessment </a:t>
            </a:r>
          </a:p>
          <a:p>
            <a:pPr marL="0" indent="361950">
              <a:buNone/>
            </a:pPr>
            <a:r>
              <a:rPr lang="en-US" dirty="0"/>
              <a:t>using the AIMs developed by </a:t>
            </a:r>
          </a:p>
          <a:p>
            <a:pPr lvl="1"/>
            <a:r>
              <a:rPr lang="en-US" dirty="0"/>
              <a:t>MPAI-AIF</a:t>
            </a:r>
          </a:p>
          <a:p>
            <a:pPr lvl="1"/>
            <a:r>
              <a:rPr lang="en-US" dirty="0"/>
              <a:t>MPAI-CAE</a:t>
            </a:r>
          </a:p>
          <a:p>
            <a:pPr lvl="1"/>
            <a:r>
              <a:rPr lang="en-US" dirty="0"/>
              <a:t>MPAI-HMC</a:t>
            </a:r>
          </a:p>
          <a:p>
            <a:pPr lvl="1"/>
            <a:r>
              <a:rPr lang="en-US" dirty="0"/>
              <a:t>MPAI-OSD</a:t>
            </a:r>
          </a:p>
          <a:p>
            <a:pPr lvl="1"/>
            <a:r>
              <a:rPr lang="en-US" dirty="0"/>
              <a:t>MPAI-PAF.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1EAEC-28E5-196B-DF34-502D21E3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24-Mar-13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7C13D-414A-C5E1-7706-6C36CB81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93422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24-Mar-13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22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22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22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22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429850" y="5714977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E04D-B993-AB41-5B9B-8BCB1746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MPAI-HMC?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FD95-91CB-C6BB-8DF2-F77B91692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MPAI has drawn technologies – data types and AI Modules – from the five TSs.</a:t>
            </a:r>
          </a:p>
          <a:p>
            <a:r>
              <a:rPr lang="en-US" dirty="0"/>
              <a:t>MPAI has developed a TS supporting </a:t>
            </a:r>
            <a:r>
              <a:rPr lang="en-US" b="1" dirty="0"/>
              <a:t>advanced forms of human and machine communication </a:t>
            </a:r>
            <a:r>
              <a:rPr lang="en-US" dirty="0"/>
              <a:t>where the </a:t>
            </a:r>
            <a:r>
              <a:rPr lang="en-US" b="1" dirty="0"/>
              <a:t>machine </a:t>
            </a:r>
          </a:p>
          <a:p>
            <a:pPr lvl="1"/>
            <a:r>
              <a:rPr lang="en-GB" b="1" dirty="0"/>
              <a:t>Receives a communication from another human or machine in their contexts.</a:t>
            </a:r>
          </a:p>
          <a:p>
            <a:pPr lvl="1"/>
            <a:r>
              <a:rPr lang="en-US" b="1" dirty="0"/>
              <a:t>Emulates the understanding of a human.</a:t>
            </a:r>
          </a:p>
          <a:p>
            <a:pPr lvl="1"/>
            <a:r>
              <a:rPr lang="en-GB" b="1" dirty="0"/>
              <a:t>Emulates the response of a human.</a:t>
            </a:r>
          </a:p>
          <a:p>
            <a:pPr lvl="1"/>
            <a:r>
              <a:rPr lang="en-GB" b="1" dirty="0"/>
              <a:t>Represents itself as a speaking avatar in an audio-visual scene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A052-F868-1C52-C6E8-4F576FC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339B7-5AE7-9FB6-0743-3E27B10C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1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62DE6F-1123-9914-0C5F-836E92C6A087}"/>
              </a:ext>
            </a:extLst>
          </p:cNvPr>
          <p:cNvSpPr txBox="1"/>
          <p:nvPr/>
        </p:nvSpPr>
        <p:spPr>
          <a:xfrm>
            <a:off x="1924242" y="6067661"/>
            <a:ext cx="2926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scene or representation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Virtual Scene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43344-B1D7-12D4-0637-26C75006C6C6}"/>
              </a:ext>
            </a:extLst>
          </p:cNvPr>
          <p:cNvSpPr txBox="1"/>
          <p:nvPr/>
        </p:nvSpPr>
        <p:spPr>
          <a:xfrm>
            <a:off x="8806259" y="6038364"/>
            <a:ext cx="208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or virtual scene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3FE5C8-01DF-CF5D-86AC-889D66BE78F3}"/>
              </a:ext>
            </a:extLst>
          </p:cNvPr>
          <p:cNvSpPr txBox="1"/>
          <p:nvPr/>
        </p:nvSpPr>
        <p:spPr>
          <a:xfrm>
            <a:off x="2916448" y="2650965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Scene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9DCECE-BD0A-CB6B-DEEA-D11CA07A0BF5}"/>
              </a:ext>
            </a:extLst>
          </p:cNvPr>
          <p:cNvCxnSpPr>
            <a:cxnSpLocks/>
            <a:stCxn id="12" idx="3"/>
            <a:endCxn id="6" idx="1"/>
          </p:cNvCxnSpPr>
          <p:nvPr/>
        </p:nvCxnSpPr>
        <p:spPr>
          <a:xfrm flipV="1">
            <a:off x="4178406" y="3014105"/>
            <a:ext cx="1037380" cy="2014867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33F8867-BFAF-2954-90E5-6ED9187B4221}"/>
              </a:ext>
            </a:extLst>
          </p:cNvPr>
          <p:cNvSpPr txBox="1"/>
          <p:nvPr/>
        </p:nvSpPr>
        <p:spPr>
          <a:xfrm>
            <a:off x="2778810" y="88462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scene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464B89-8DE0-C34A-3B07-0D7A15058433}"/>
              </a:ext>
            </a:extLst>
          </p:cNvPr>
          <p:cNvSpPr txBox="1"/>
          <p:nvPr/>
        </p:nvSpPr>
        <p:spPr>
          <a:xfrm>
            <a:off x="9005280" y="2619854"/>
            <a:ext cx="154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Scene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394188F-EB29-51F1-B6F2-8DDE097A701F}"/>
              </a:ext>
            </a:extLst>
          </p:cNvPr>
          <p:cNvCxnSpPr>
            <a:cxnSpLocks/>
            <a:stCxn id="18" idx="3"/>
            <a:endCxn id="6" idx="1"/>
          </p:cNvCxnSpPr>
          <p:nvPr/>
        </p:nvCxnSpPr>
        <p:spPr>
          <a:xfrm>
            <a:off x="4205301" y="1589381"/>
            <a:ext cx="1010485" cy="1424724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3492330-FD71-3A26-8DBE-769C0ED2BD1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258383" y="1453068"/>
            <a:ext cx="1293660" cy="1561037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3C682CF-46DA-1B49-5851-C07F988706F5}"/>
              </a:ext>
            </a:extLst>
          </p:cNvPr>
          <p:cNvSpPr txBox="1"/>
          <p:nvPr/>
        </p:nvSpPr>
        <p:spPr>
          <a:xfrm>
            <a:off x="2331953" y="2579326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#2</a:t>
            </a: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900A2F-71E4-38D5-090C-85DDEE9251F2}"/>
              </a:ext>
            </a:extLst>
          </p:cNvPr>
          <p:cNvSpPr txBox="1"/>
          <p:nvPr/>
        </p:nvSpPr>
        <p:spPr>
          <a:xfrm>
            <a:off x="8530777" y="2579326"/>
            <a:ext cx="72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#3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7D3343-4788-E86E-7A1E-EAB8D2A0CCE3}"/>
              </a:ext>
            </a:extLst>
          </p:cNvPr>
          <p:cNvSpPr txBox="1"/>
          <p:nvPr/>
        </p:nvSpPr>
        <p:spPr>
          <a:xfrm flipH="1">
            <a:off x="1506609" y="6001350"/>
            <a:ext cx="56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#1</a:t>
            </a: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2B16A31-3266-53AC-4DD0-654DDC0AF4A5}"/>
              </a:ext>
            </a:extLst>
          </p:cNvPr>
          <p:cNvSpPr txBox="1"/>
          <p:nvPr/>
        </p:nvSpPr>
        <p:spPr>
          <a:xfrm>
            <a:off x="8559537" y="788084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#3</a:t>
            </a: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erson sitting at a desk with a computer and a globe&#10;&#10;Description automatically generated">
            <a:extLst>
              <a:ext uri="{FF2B5EF4-FFF2-40B4-BE49-F238E27FC236}">
                <a16:creationId xmlns:a16="http://schemas.microsoft.com/office/drawing/2014/main" id="{CB10F45C-14DB-7F57-4971-C4ACBCCC3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86" y="1992806"/>
            <a:ext cx="2042597" cy="2042597"/>
          </a:xfrm>
          <a:prstGeom prst="rect">
            <a:avLst/>
          </a:prstGeom>
        </p:spPr>
      </p:pic>
      <p:pic>
        <p:nvPicPr>
          <p:cNvPr id="12" name="Picture 11" descr="A person sitting on a bench with a crowd of people&#10;&#10;Description automatically generated">
            <a:extLst>
              <a:ext uri="{FF2B5EF4-FFF2-40B4-BE49-F238E27FC236}">
                <a16:creationId xmlns:a16="http://schemas.microsoft.com/office/drawing/2014/main" id="{FA9BA065-23A3-9315-415A-30E7F1DA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58" y="4053698"/>
            <a:ext cx="1950548" cy="1950548"/>
          </a:xfrm>
          <a:prstGeom prst="rect">
            <a:avLst/>
          </a:prstGeom>
        </p:spPr>
      </p:pic>
      <p:pic>
        <p:nvPicPr>
          <p:cNvPr id="16" name="Picture 15" descr="A person sitting at a desk&#10;&#10;Description automatically generated">
            <a:extLst>
              <a:ext uri="{FF2B5EF4-FFF2-40B4-BE49-F238E27FC236}">
                <a16:creationId xmlns:a16="http://schemas.microsoft.com/office/drawing/2014/main" id="{063F3266-4D30-A921-DDA8-78CC9A990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40" y="624137"/>
            <a:ext cx="1899810" cy="1899810"/>
          </a:xfrm>
          <a:prstGeom prst="rect">
            <a:avLst/>
          </a:prstGeom>
        </p:spPr>
      </p:pic>
      <p:pic>
        <p:nvPicPr>
          <p:cNvPr id="18" name="Picture 17" descr="A person looking at a robot&#10;&#10;Description automatically generated">
            <a:extLst>
              <a:ext uri="{FF2B5EF4-FFF2-40B4-BE49-F238E27FC236}">
                <a16:creationId xmlns:a16="http://schemas.microsoft.com/office/drawing/2014/main" id="{CD839582-47B0-5FEB-E42D-11E910015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53" y="624135"/>
            <a:ext cx="1950548" cy="1930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0DB17E-C36F-371C-293F-C5DA3BA5F037}"/>
              </a:ext>
            </a:extLst>
          </p:cNvPr>
          <p:cNvSpPr txBox="1"/>
          <p:nvPr/>
        </p:nvSpPr>
        <p:spPr>
          <a:xfrm>
            <a:off x="7929021" y="5975923"/>
            <a:ext cx="72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#4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A person in a suit&#10;&#10;Description automatically generated">
            <a:extLst>
              <a:ext uri="{FF2B5EF4-FFF2-40B4-BE49-F238E27FC236}">
                <a16:creationId xmlns:a16="http://schemas.microsoft.com/office/drawing/2014/main" id="{B1C71BE1-C1F7-AEC8-6E5B-072A30881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71" y="4086473"/>
            <a:ext cx="1925510" cy="192551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6AEF80A-C05A-6CB2-C028-F9A5D9A07B50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>
            <a:off x="7258383" y="3014105"/>
            <a:ext cx="1278988" cy="2035123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0EBEE0-63BE-D411-A177-142BD690D9E9}"/>
              </a:ext>
            </a:extLst>
          </p:cNvPr>
          <p:cNvCxnSpPr>
            <a:stCxn id="12" idx="3"/>
            <a:endCxn id="20" idx="1"/>
          </p:cNvCxnSpPr>
          <p:nvPr/>
        </p:nvCxnSpPr>
        <p:spPr>
          <a:xfrm>
            <a:off x="4178406" y="5028972"/>
            <a:ext cx="4358965" cy="20256"/>
          </a:xfrm>
          <a:prstGeom prst="line">
            <a:avLst/>
          </a:prstGeom>
          <a:ln w="28575">
            <a:prstDash val="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95B248-AEEF-F096-7530-158C99212834}"/>
              </a:ext>
            </a:extLst>
          </p:cNvPr>
          <p:cNvSpPr txBox="1"/>
          <p:nvPr/>
        </p:nvSpPr>
        <p:spPr>
          <a:xfrm>
            <a:off x="4977995" y="3982495"/>
            <a:ext cx="252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Virtual Scene 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rendered as a real scene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3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DE53-CDB1-4A23-C282-D3CFE3FB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MPAI-HMC V1.0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505E-D16D-E0C6-67E0-949B1F05B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44911"/>
            <a:ext cx="10202586" cy="4865828"/>
          </a:xfrm>
        </p:spPr>
        <p:txBody>
          <a:bodyPr>
            <a:normAutofit lnSpcReduction="10000"/>
          </a:bodyPr>
          <a:lstStyle/>
          <a:p>
            <a:r>
              <a:rPr lang="en-GB" b="0" i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Technical Specification: Human and Machine Communication (MPAI-HMC) 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enables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advanced forms of communication 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where communicating participants are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Entities.</a:t>
            </a:r>
          </a:p>
          <a:p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An </a:t>
            </a:r>
            <a:r>
              <a:rPr lang="en-GB" b="1" dirty="0">
                <a:solidFill>
                  <a:srgbClr val="333333"/>
                </a:solidFill>
                <a:ea typeface="Calibri" panose="020F0502020204030204" pitchFamily="34" charset="0"/>
              </a:rPr>
              <a:t>Entity</a:t>
            </a:r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 </a:t>
            </a:r>
            <a:r>
              <a:rPr lang="en-GB">
                <a:solidFill>
                  <a:srgbClr val="333333"/>
                </a:solidFill>
                <a:ea typeface="Calibri" panose="020F0502020204030204" pitchFamily="34" charset="0"/>
              </a:rPr>
              <a:t>is one of</a:t>
            </a:r>
            <a:endParaRPr lang="en-GB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lvl="1"/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human</a:t>
            </a:r>
          </a:p>
          <a:p>
            <a:pPr lvl="2"/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Present in a real space </a:t>
            </a:r>
          </a:p>
          <a:p>
            <a:pPr lvl="2"/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Represented in a Virtual Space as a speaking avatar</a:t>
            </a:r>
          </a:p>
          <a:p>
            <a:pPr lvl="1"/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 </a:t>
            </a:r>
            <a:r>
              <a:rPr lang="en-GB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Machine</a:t>
            </a:r>
          </a:p>
          <a:p>
            <a:pPr lvl="2"/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R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epresented in a Virtual Space </a:t>
            </a:r>
          </a:p>
          <a:p>
            <a:pPr lvl="2"/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R</a:t>
            </a: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endered in the real space as a speaking avatar. 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Entities act in Contexts using text, speech, face, gesture, and the audio-visual scene in which they are embedded.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911D6-F3CF-6046-358F-F25B926D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3A47A-D8BF-9DAA-588A-7CE775E1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5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1FA0-3CE5-42B9-7790-BCED4818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MPAI-HMC 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72823-198F-48D5-8515-6A2F955DA7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2"/>
              </a:rPr>
              <a:t>Introduction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3"/>
              </a:rPr>
              <a:t>Scope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4"/>
              </a:rPr>
              <a:t>Definitions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5"/>
              </a:rPr>
              <a:t>References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6"/>
              </a:rPr>
              <a:t>Use Case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7"/>
              </a:rPr>
              <a:t>AI Modules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8"/>
              </a:rPr>
              <a:t>Data Types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EC954-08AE-0088-75ED-37FEEFEB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2940964"/>
            <a:ext cx="5123689" cy="3155769"/>
          </a:xfrm>
        </p:spPr>
        <p:txBody>
          <a:bodyPr/>
          <a:lstStyle/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9"/>
              </a:rPr>
              <a:t>Functions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0"/>
              </a:rPr>
              <a:t>Reference Model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1"/>
              </a:rPr>
              <a:t>Input/Output Data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2"/>
              </a:rPr>
              <a:t>Functions of AI Modules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3"/>
              </a:rPr>
              <a:t>Input/Output Data of AI Modules 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4"/>
              </a:rPr>
              <a:t>AIW, AIMs, and JSON Metadata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2C6F7-AE4E-2CF3-C1EA-BF9F3C4F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D01C9-1611-C8BF-CA7F-B8241726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FAA6BD8-C846-68F7-705C-3B3AEBF8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9" y="552895"/>
            <a:ext cx="2667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DFB413-DADA-D1D1-7CCA-DCB633E32357}"/>
              </a:ext>
            </a:extLst>
          </p:cNvPr>
          <p:cNvCxnSpPr>
            <a:cxnSpLocks/>
          </p:cNvCxnSpPr>
          <p:nvPr/>
        </p:nvCxnSpPr>
        <p:spPr>
          <a:xfrm flipV="1">
            <a:off x="3476847" y="3185890"/>
            <a:ext cx="2936410" cy="90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20EB46-8359-6389-778E-C41DD7D68E1B}"/>
              </a:ext>
            </a:extLst>
          </p:cNvPr>
          <p:cNvCxnSpPr>
            <a:cxnSpLocks/>
          </p:cNvCxnSpPr>
          <p:nvPr/>
        </p:nvCxnSpPr>
        <p:spPr>
          <a:xfrm>
            <a:off x="3476847" y="4181714"/>
            <a:ext cx="2936410" cy="1485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1C2BEC-B97E-C82D-FADC-F2B6583D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MPAI-HMC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CF4CC-E4BF-919A-0E5E-B04250B9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733112"/>
            <a:ext cx="10202586" cy="478438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Machine</a:t>
            </a:r>
            <a:r>
              <a:rPr lang="en-US" dirty="0"/>
              <a:t> is an MPAI-HMC-aware computing device:</a:t>
            </a:r>
          </a:p>
          <a:p>
            <a:pPr lvl="1"/>
            <a:r>
              <a:rPr lang="en-US" dirty="0"/>
              <a:t>Receiving a Communication Item (CI) from a Machine</a:t>
            </a:r>
          </a:p>
          <a:p>
            <a:pPr lvl="1"/>
            <a:r>
              <a:rPr lang="en-US" dirty="0"/>
              <a:t>Capturing a human and their Context as Audio-Visual Scene Descriptors.</a:t>
            </a:r>
          </a:p>
          <a:p>
            <a:r>
              <a:rPr lang="en-US" b="1" dirty="0"/>
              <a:t>Definitions</a:t>
            </a:r>
          </a:p>
          <a:p>
            <a:pPr lvl="1"/>
            <a:r>
              <a:rPr lang="en-US" b="1" dirty="0"/>
              <a:t>Context</a:t>
            </a:r>
            <a:r>
              <a:rPr lang="en-US" dirty="0"/>
              <a:t> is a</a:t>
            </a:r>
            <a:r>
              <a:rPr lang="en-GB" dirty="0" err="1"/>
              <a:t>dditional</a:t>
            </a:r>
            <a:r>
              <a:rPr lang="en-GB" dirty="0"/>
              <a:t> information about an Entity’s communication such as language and culture.</a:t>
            </a:r>
          </a:p>
          <a:p>
            <a:pPr lvl="1"/>
            <a:r>
              <a:rPr lang="en-US" b="1" dirty="0"/>
              <a:t>Communication item</a:t>
            </a:r>
            <a:r>
              <a:rPr lang="en-US" dirty="0"/>
              <a:t> is a </a:t>
            </a:r>
            <a:r>
              <a:rPr lang="en-US" dirty="0">
                <a:hlinkClick r:id="rId2"/>
              </a:rPr>
              <a:t>Portable Avatar </a:t>
            </a:r>
            <a:r>
              <a:rPr lang="en-US" dirty="0"/>
              <a:t>as specified by MPAI-PAF.</a:t>
            </a:r>
            <a:endParaRPr lang="en-GB" dirty="0"/>
          </a:p>
          <a:p>
            <a:r>
              <a:rPr lang="en-US" dirty="0"/>
              <a:t>A </a:t>
            </a:r>
            <a:r>
              <a:rPr lang="en-US" b="1" dirty="0"/>
              <a:t>Machine</a:t>
            </a:r>
            <a:r>
              <a:rPr lang="en-US" dirty="0"/>
              <a:t> produces:</a:t>
            </a:r>
          </a:p>
          <a:p>
            <a:pPr lvl="1"/>
            <a:r>
              <a:rPr lang="en-US" dirty="0"/>
              <a:t>A CI or an Audio-Visual Scene Descriptors if directed to a Machine</a:t>
            </a:r>
          </a:p>
          <a:p>
            <a:pPr lvl="1"/>
            <a:r>
              <a:rPr lang="en-US" dirty="0"/>
              <a:t>Audio-Visual Scene Descriptors if directed to a human.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581D8-8535-15DC-89B8-A39334DC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8EF85-CDE2-2CDC-A687-472E5148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3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6DF046-32C5-FA80-9CED-50EA6320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732" y="249065"/>
            <a:ext cx="10182707" cy="1007416"/>
          </a:xfrm>
        </p:spPr>
        <p:txBody>
          <a:bodyPr/>
          <a:lstStyle/>
          <a:p>
            <a:r>
              <a:rPr lang="en-US" dirty="0"/>
              <a:t>Reference Model of MPAI-HMC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A9DC1-4CC3-F55B-3774-0DAF36D8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BBC7-A28A-46CD-96D7-477DC46FC735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E0812-80E6-5B79-F631-9CCBDA45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0521726-DE64-3E41-B311-F21271B1043A}"/>
              </a:ext>
            </a:extLst>
          </p:cNvPr>
          <p:cNvSpPr/>
          <p:nvPr/>
        </p:nvSpPr>
        <p:spPr>
          <a:xfrm>
            <a:off x="2843395" y="1284183"/>
            <a:ext cx="8191944" cy="439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400"/>
          </a:p>
        </p:txBody>
      </p:sp>
      <p:sp>
        <p:nvSpPr>
          <p:cNvPr id="8" name="TextBox 74">
            <a:extLst>
              <a:ext uri="{FF2B5EF4-FFF2-40B4-BE49-F238E27FC236}">
                <a16:creationId xmlns:a16="http://schemas.microsoft.com/office/drawing/2014/main" id="{9775FD69-6905-4493-5589-F8D634DAA310}"/>
              </a:ext>
            </a:extLst>
          </p:cNvPr>
          <p:cNvSpPr/>
          <p:nvPr/>
        </p:nvSpPr>
        <p:spPr>
          <a:xfrm>
            <a:off x="2129547" y="4840033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" name="Rectangle 126">
            <a:extLst>
              <a:ext uri="{FF2B5EF4-FFF2-40B4-BE49-F238E27FC236}">
                <a16:creationId xmlns:a16="http://schemas.microsoft.com/office/drawing/2014/main" id="{C56CE9E9-20EC-87E0-D0A1-16B988AB14D6}"/>
              </a:ext>
            </a:extLst>
          </p:cNvPr>
          <p:cNvSpPr/>
          <p:nvPr/>
        </p:nvSpPr>
        <p:spPr>
          <a:xfrm>
            <a:off x="2927863" y="3944107"/>
            <a:ext cx="580829" cy="16767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Description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CF6CF2-F5EB-645B-D0F6-6848C3179523}"/>
              </a:ext>
            </a:extLst>
          </p:cNvPr>
          <p:cNvCxnSpPr>
            <a:cxnSpLocks/>
          </p:cNvCxnSpPr>
          <p:nvPr/>
        </p:nvCxnSpPr>
        <p:spPr>
          <a:xfrm>
            <a:off x="2099993" y="5086888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TextBox 74">
            <a:extLst>
              <a:ext uri="{FF2B5EF4-FFF2-40B4-BE49-F238E27FC236}">
                <a16:creationId xmlns:a16="http://schemas.microsoft.com/office/drawing/2014/main" id="{F1243BCB-6D96-030A-ACF7-0FD803DEE239}"/>
              </a:ext>
            </a:extLst>
          </p:cNvPr>
          <p:cNvSpPr/>
          <p:nvPr/>
        </p:nvSpPr>
        <p:spPr>
          <a:xfrm>
            <a:off x="2058458" y="2901497"/>
            <a:ext cx="7858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Selector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" name="Rectangle 111">
            <a:extLst>
              <a:ext uri="{FF2B5EF4-FFF2-40B4-BE49-F238E27FC236}">
                <a16:creationId xmlns:a16="http://schemas.microsoft.com/office/drawing/2014/main" id="{FE826CE5-512C-6642-ED82-C7AC3465EAAE}"/>
              </a:ext>
            </a:extLst>
          </p:cNvPr>
          <p:cNvSpPr/>
          <p:nvPr/>
        </p:nvSpPr>
        <p:spPr>
          <a:xfrm>
            <a:off x="2916799" y="1380883"/>
            <a:ext cx="587542" cy="167306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Integration &amp;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74">
            <a:extLst>
              <a:ext uri="{FF2B5EF4-FFF2-40B4-BE49-F238E27FC236}">
                <a16:creationId xmlns:a16="http://schemas.microsoft.com/office/drawing/2014/main" id="{B86B341F-AE0D-25AE-843B-AB19F7819BCA}"/>
              </a:ext>
            </a:extLst>
          </p:cNvPr>
          <p:cNvSpPr/>
          <p:nvPr/>
        </p:nvSpPr>
        <p:spPr>
          <a:xfrm>
            <a:off x="1933334" y="1985567"/>
            <a:ext cx="895835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Input Portable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Avatar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85121B-9361-AE51-E84D-DF4C8E29BD3B}"/>
              </a:ext>
            </a:extLst>
          </p:cNvPr>
          <p:cNvCxnSpPr>
            <a:cxnSpLocks/>
          </p:cNvCxnSpPr>
          <p:nvPr/>
        </p:nvCxnSpPr>
        <p:spPr>
          <a:xfrm>
            <a:off x="2060624" y="2236186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53">
            <a:extLst>
              <a:ext uri="{FF2B5EF4-FFF2-40B4-BE49-F238E27FC236}">
                <a16:creationId xmlns:a16="http://schemas.microsoft.com/office/drawing/2014/main" id="{04C8A134-266F-60FA-0F82-DC9D218A1150}"/>
              </a:ext>
            </a:extLst>
          </p:cNvPr>
          <p:cNvSpPr/>
          <p:nvPr/>
        </p:nvSpPr>
        <p:spPr>
          <a:xfrm>
            <a:off x="3548146" y="1982185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D27D63-6F1C-75D6-E538-67DA7DEC9464}"/>
              </a:ext>
            </a:extLst>
          </p:cNvPr>
          <p:cNvCxnSpPr>
            <a:cxnSpLocks/>
          </p:cNvCxnSpPr>
          <p:nvPr/>
        </p:nvCxnSpPr>
        <p:spPr>
          <a:xfrm>
            <a:off x="3503412" y="2253876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4F1612-57C7-87F9-9152-AFCAF3AF8B66}"/>
              </a:ext>
            </a:extLst>
          </p:cNvPr>
          <p:cNvCxnSpPr>
            <a:cxnSpLocks/>
          </p:cNvCxnSpPr>
          <p:nvPr/>
        </p:nvCxnSpPr>
        <p:spPr>
          <a:xfrm>
            <a:off x="3500586" y="4767490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Rectangle 111">
            <a:extLst>
              <a:ext uri="{FF2B5EF4-FFF2-40B4-BE49-F238E27FC236}">
                <a16:creationId xmlns:a16="http://schemas.microsoft.com/office/drawing/2014/main" id="{A25D1F7C-520B-1C68-A4F7-9D2FAF338470}"/>
              </a:ext>
            </a:extLst>
          </p:cNvPr>
          <p:cNvSpPr/>
          <p:nvPr/>
        </p:nvSpPr>
        <p:spPr>
          <a:xfrm>
            <a:off x="4571575" y="1375046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Entity and Context Understanding</a:t>
            </a:r>
            <a:endParaRPr lang="it-IT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C9484848-7698-FB4F-5615-2F3C3CF9C01A}"/>
              </a:ext>
            </a:extLst>
          </p:cNvPr>
          <p:cNvSpPr/>
          <p:nvPr/>
        </p:nvSpPr>
        <p:spPr>
          <a:xfrm>
            <a:off x="5242724" y="3425974"/>
            <a:ext cx="15738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Personal Status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20" name="TextBox 164">
            <a:extLst>
              <a:ext uri="{FF2B5EF4-FFF2-40B4-BE49-F238E27FC236}">
                <a16:creationId xmlns:a16="http://schemas.microsoft.com/office/drawing/2014/main" id="{D48AFA12-1A9C-CC96-B16A-63D914B4F7B9}"/>
              </a:ext>
            </a:extLst>
          </p:cNvPr>
          <p:cNvSpPr/>
          <p:nvPr/>
        </p:nvSpPr>
        <p:spPr>
          <a:xfrm>
            <a:off x="5258647" y="2871633"/>
            <a:ext cx="158150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21" name="TextBox 164">
            <a:extLst>
              <a:ext uri="{FF2B5EF4-FFF2-40B4-BE49-F238E27FC236}">
                <a16:creationId xmlns:a16="http://schemas.microsoft.com/office/drawing/2014/main" id="{3C29DB5D-A002-5A5C-D9D9-8459E7B96EBF}"/>
              </a:ext>
            </a:extLst>
          </p:cNvPr>
          <p:cNvSpPr/>
          <p:nvPr/>
        </p:nvSpPr>
        <p:spPr>
          <a:xfrm>
            <a:off x="5126656" y="2361838"/>
            <a:ext cx="181464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 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2FBDB4-4047-C719-C841-1E3413C9CB75}"/>
              </a:ext>
            </a:extLst>
          </p:cNvPr>
          <p:cNvCxnSpPr>
            <a:cxnSpLocks/>
          </p:cNvCxnSpPr>
          <p:nvPr/>
        </p:nvCxnSpPr>
        <p:spPr>
          <a:xfrm>
            <a:off x="5179562" y="3732577"/>
            <a:ext cx="170325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A60E62-307C-CB4D-44C3-A5C7171CEE0C}"/>
              </a:ext>
            </a:extLst>
          </p:cNvPr>
          <p:cNvCxnSpPr>
            <a:cxnSpLocks/>
          </p:cNvCxnSpPr>
          <p:nvPr/>
        </p:nvCxnSpPr>
        <p:spPr>
          <a:xfrm>
            <a:off x="5182724" y="4343407"/>
            <a:ext cx="170325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735C22-1090-A86E-07C2-514A75A4272C}"/>
              </a:ext>
            </a:extLst>
          </p:cNvPr>
          <p:cNvCxnSpPr>
            <a:cxnSpLocks/>
          </p:cNvCxnSpPr>
          <p:nvPr/>
        </p:nvCxnSpPr>
        <p:spPr>
          <a:xfrm>
            <a:off x="5163996" y="2670605"/>
            <a:ext cx="170325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TextBox 164">
            <a:extLst>
              <a:ext uri="{FF2B5EF4-FFF2-40B4-BE49-F238E27FC236}">
                <a16:creationId xmlns:a16="http://schemas.microsoft.com/office/drawing/2014/main" id="{2A00329C-FF10-CFA1-DCD9-A5F64617942C}"/>
              </a:ext>
            </a:extLst>
          </p:cNvPr>
          <p:cNvSpPr/>
          <p:nvPr/>
        </p:nvSpPr>
        <p:spPr>
          <a:xfrm>
            <a:off x="5155234" y="1799976"/>
            <a:ext cx="17232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Entity ID 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26" name="Rectangle 111">
            <a:extLst>
              <a:ext uri="{FF2B5EF4-FFF2-40B4-BE49-F238E27FC236}">
                <a16:creationId xmlns:a16="http://schemas.microsoft.com/office/drawing/2014/main" id="{BE47A91F-45A2-E89C-5217-A700AB95B55B}"/>
              </a:ext>
            </a:extLst>
          </p:cNvPr>
          <p:cNvSpPr/>
          <p:nvPr/>
        </p:nvSpPr>
        <p:spPr>
          <a:xfrm>
            <a:off x="6884245" y="1377963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D2D2DD9C-8A50-2632-F5B4-5D3DFEF3F1A0}"/>
              </a:ext>
            </a:extLst>
          </p:cNvPr>
          <p:cNvSpPr/>
          <p:nvPr/>
        </p:nvSpPr>
        <p:spPr>
          <a:xfrm>
            <a:off x="7397538" y="3381844"/>
            <a:ext cx="137532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Personal Status 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4E7D3F05-5344-7C1C-8271-024099C0EC1D}"/>
              </a:ext>
            </a:extLst>
          </p:cNvPr>
          <p:cNvSpPr/>
          <p:nvPr/>
        </p:nvSpPr>
        <p:spPr>
          <a:xfrm>
            <a:off x="7636398" y="4610933"/>
            <a:ext cx="9090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Text  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191608-A343-88C7-0884-7E14DA75E494}"/>
              </a:ext>
            </a:extLst>
          </p:cNvPr>
          <p:cNvCxnSpPr>
            <a:cxnSpLocks/>
          </p:cNvCxnSpPr>
          <p:nvPr/>
        </p:nvCxnSpPr>
        <p:spPr>
          <a:xfrm>
            <a:off x="7455615" y="2379563"/>
            <a:ext cx="12348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A55C77-0B3A-60CD-A909-0A7909440E52}"/>
              </a:ext>
            </a:extLst>
          </p:cNvPr>
          <p:cNvCxnSpPr>
            <a:cxnSpLocks/>
          </p:cNvCxnSpPr>
          <p:nvPr/>
        </p:nvCxnSpPr>
        <p:spPr>
          <a:xfrm>
            <a:off x="7455615" y="4869895"/>
            <a:ext cx="12348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EF5AE5-2671-25CB-9DAF-B8054866B1BA}"/>
              </a:ext>
            </a:extLst>
          </p:cNvPr>
          <p:cNvCxnSpPr>
            <a:cxnSpLocks/>
          </p:cNvCxnSpPr>
          <p:nvPr/>
        </p:nvCxnSpPr>
        <p:spPr>
          <a:xfrm>
            <a:off x="7469124" y="3644391"/>
            <a:ext cx="12348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2" name="TextBox 6">
            <a:extLst>
              <a:ext uri="{FF2B5EF4-FFF2-40B4-BE49-F238E27FC236}">
                <a16:creationId xmlns:a16="http://schemas.microsoft.com/office/drawing/2014/main" id="{66AC4649-3C50-8203-FB64-9D621484110A}"/>
              </a:ext>
            </a:extLst>
          </p:cNvPr>
          <p:cNvSpPr/>
          <p:nvPr/>
        </p:nvSpPr>
        <p:spPr>
          <a:xfrm>
            <a:off x="7580635" y="2130992"/>
            <a:ext cx="102909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Avatar ID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33" name="Rectangle 111">
            <a:extLst>
              <a:ext uri="{FF2B5EF4-FFF2-40B4-BE49-F238E27FC236}">
                <a16:creationId xmlns:a16="http://schemas.microsoft.com/office/drawing/2014/main" id="{72EFD1EB-B5C0-31E9-233F-91C9981D184B}"/>
              </a:ext>
            </a:extLst>
          </p:cNvPr>
          <p:cNvSpPr/>
          <p:nvPr/>
        </p:nvSpPr>
        <p:spPr>
          <a:xfrm>
            <a:off x="8689736" y="1380880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Personal Status Display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859C5-6B84-C7C1-CB74-E6E30FB5375A}"/>
              </a:ext>
            </a:extLst>
          </p:cNvPr>
          <p:cNvSpPr txBox="1"/>
          <p:nvPr/>
        </p:nvSpPr>
        <p:spPr>
          <a:xfrm>
            <a:off x="9333838" y="4193159"/>
            <a:ext cx="898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Output Portable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FA8389C-DCC3-E790-55B3-35548EEE67A8}"/>
              </a:ext>
            </a:extLst>
          </p:cNvPr>
          <p:cNvCxnSpPr>
            <a:cxnSpLocks/>
          </p:cNvCxnSpPr>
          <p:nvPr/>
        </p:nvCxnSpPr>
        <p:spPr>
          <a:xfrm>
            <a:off x="9277468" y="2375943"/>
            <a:ext cx="281282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00F5AF-A4F2-E2A4-3AAF-D8503B2B37E1}"/>
              </a:ext>
            </a:extLst>
          </p:cNvPr>
          <p:cNvSpPr txBox="1"/>
          <p:nvPr/>
        </p:nvSpPr>
        <p:spPr>
          <a:xfrm>
            <a:off x="11046532" y="2122430"/>
            <a:ext cx="1029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BC5584-456C-B0F1-5571-E006C8FB882C}"/>
              </a:ext>
            </a:extLst>
          </p:cNvPr>
          <p:cNvCxnSpPr>
            <a:cxnSpLocks/>
          </p:cNvCxnSpPr>
          <p:nvPr/>
        </p:nvCxnSpPr>
        <p:spPr>
          <a:xfrm>
            <a:off x="10893869" y="4456945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8" name="TextBox 53">
            <a:extLst>
              <a:ext uri="{FF2B5EF4-FFF2-40B4-BE49-F238E27FC236}">
                <a16:creationId xmlns:a16="http://schemas.microsoft.com/office/drawing/2014/main" id="{F6B40BCD-7DF2-8A3A-CC49-3708674581E8}"/>
              </a:ext>
            </a:extLst>
          </p:cNvPr>
          <p:cNvSpPr/>
          <p:nvPr/>
        </p:nvSpPr>
        <p:spPr>
          <a:xfrm>
            <a:off x="11072866" y="4197200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Audio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39" name="Rectangle 111">
            <a:extLst>
              <a:ext uri="{FF2B5EF4-FFF2-40B4-BE49-F238E27FC236}">
                <a16:creationId xmlns:a16="http://schemas.microsoft.com/office/drawing/2014/main" id="{D331B4B8-783B-DC66-9CED-CF8F82BBB088}"/>
              </a:ext>
            </a:extLst>
          </p:cNvPr>
          <p:cNvSpPr/>
          <p:nvPr/>
        </p:nvSpPr>
        <p:spPr>
          <a:xfrm>
            <a:off x="10304780" y="3326761"/>
            <a:ext cx="587542" cy="229407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5C461198-9112-B174-DF80-268139520689}"/>
              </a:ext>
            </a:extLst>
          </p:cNvPr>
          <p:cNvSpPr/>
          <p:nvPr/>
        </p:nvSpPr>
        <p:spPr>
          <a:xfrm>
            <a:off x="2113123" y="3465556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51DBD5-D3B0-D1E1-10BF-50399C6D0E66}"/>
              </a:ext>
            </a:extLst>
          </p:cNvPr>
          <p:cNvCxnSpPr>
            <a:cxnSpLocks/>
          </p:cNvCxnSpPr>
          <p:nvPr/>
        </p:nvCxnSpPr>
        <p:spPr>
          <a:xfrm>
            <a:off x="2136837" y="3711352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Rectangle 7">
            <a:extLst>
              <a:ext uri="{FF2B5EF4-FFF2-40B4-BE49-F238E27FC236}">
                <a16:creationId xmlns:a16="http://schemas.microsoft.com/office/drawing/2014/main" id="{96805904-35B0-52CD-C953-769E46DAEDFF}"/>
              </a:ext>
            </a:extLst>
          </p:cNvPr>
          <p:cNvSpPr/>
          <p:nvPr/>
        </p:nvSpPr>
        <p:spPr>
          <a:xfrm>
            <a:off x="1067133" y="5922047"/>
            <a:ext cx="6174975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F54E27-FAFD-AEF7-92C6-74D9CB962708}"/>
              </a:ext>
            </a:extLst>
          </p:cNvPr>
          <p:cNvCxnSpPr>
            <a:cxnSpLocks/>
          </p:cNvCxnSpPr>
          <p:nvPr/>
        </p:nvCxnSpPr>
        <p:spPr>
          <a:xfrm flipV="1">
            <a:off x="1052623" y="5818707"/>
            <a:ext cx="6189483" cy="20193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Rectangle 51">
            <a:extLst>
              <a:ext uri="{FF2B5EF4-FFF2-40B4-BE49-F238E27FC236}">
                <a16:creationId xmlns:a16="http://schemas.microsoft.com/office/drawing/2014/main" id="{88F29ECC-D76B-591B-CC3E-42AB3C6B7345}"/>
              </a:ext>
            </a:extLst>
          </p:cNvPr>
          <p:cNvSpPr/>
          <p:nvPr/>
        </p:nvSpPr>
        <p:spPr>
          <a:xfrm>
            <a:off x="3407242" y="6434461"/>
            <a:ext cx="11247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C1D8AC82-E842-0151-BACA-29E7A24FF075}"/>
              </a:ext>
            </a:extLst>
          </p:cNvPr>
          <p:cNvSpPr/>
          <p:nvPr/>
        </p:nvSpPr>
        <p:spPr>
          <a:xfrm>
            <a:off x="1084806" y="6413123"/>
            <a:ext cx="91281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BFA70FF4-8269-F431-E449-D148F380255D}"/>
              </a:ext>
            </a:extLst>
          </p:cNvPr>
          <p:cNvSpPr/>
          <p:nvPr/>
        </p:nvSpPr>
        <p:spPr>
          <a:xfrm>
            <a:off x="4613301" y="6433939"/>
            <a:ext cx="745879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C93A97EC-C91C-D7D7-362C-58F9CE5338DA}"/>
              </a:ext>
            </a:extLst>
          </p:cNvPr>
          <p:cNvSpPr/>
          <p:nvPr/>
        </p:nvSpPr>
        <p:spPr>
          <a:xfrm>
            <a:off x="2071984" y="6432462"/>
            <a:ext cx="1253020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0678714-5878-332B-2365-035A166E53DA}"/>
              </a:ext>
            </a:extLst>
          </p:cNvPr>
          <p:cNvCxnSpPr>
            <a:cxnSpLocks/>
          </p:cNvCxnSpPr>
          <p:nvPr/>
        </p:nvCxnSpPr>
        <p:spPr>
          <a:xfrm>
            <a:off x="3411120" y="6347873"/>
            <a:ext cx="113294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BE682C9-82BA-E54B-EBCB-267AA31C546C}"/>
              </a:ext>
            </a:extLst>
          </p:cNvPr>
          <p:cNvCxnSpPr>
            <a:cxnSpLocks/>
          </p:cNvCxnSpPr>
          <p:nvPr/>
        </p:nvCxnSpPr>
        <p:spPr>
          <a:xfrm flipV="1">
            <a:off x="4622231" y="6348480"/>
            <a:ext cx="76201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0" name="Rectangle 4">
            <a:extLst>
              <a:ext uri="{FF2B5EF4-FFF2-40B4-BE49-F238E27FC236}">
                <a16:creationId xmlns:a16="http://schemas.microsoft.com/office/drawing/2014/main" id="{3907BA0A-C864-78D0-791A-F03FED2AFFD6}"/>
              </a:ext>
            </a:extLst>
          </p:cNvPr>
          <p:cNvSpPr/>
          <p:nvPr/>
        </p:nvSpPr>
        <p:spPr>
          <a:xfrm>
            <a:off x="8739875" y="6417682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F0670E-01AB-005E-6DF0-A8AF19AF273C}"/>
              </a:ext>
            </a:extLst>
          </p:cNvPr>
          <p:cNvSpPr/>
          <p:nvPr/>
        </p:nvSpPr>
        <p:spPr>
          <a:xfrm>
            <a:off x="7242106" y="6429122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97478FF4-47A7-61F4-2B3D-6539660F0AEF}"/>
              </a:ext>
            </a:extLst>
          </p:cNvPr>
          <p:cNvSpPr/>
          <p:nvPr/>
        </p:nvSpPr>
        <p:spPr>
          <a:xfrm>
            <a:off x="5452434" y="6431499"/>
            <a:ext cx="1708226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AA7BF97-D829-D688-3EF5-D3D022EA6591}"/>
              </a:ext>
            </a:extLst>
          </p:cNvPr>
          <p:cNvCxnSpPr>
            <a:cxnSpLocks/>
          </p:cNvCxnSpPr>
          <p:nvPr/>
        </p:nvCxnSpPr>
        <p:spPr>
          <a:xfrm flipV="1">
            <a:off x="5490758" y="6359335"/>
            <a:ext cx="462976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396F1-D987-8C5E-5686-132E1CC88039}"/>
              </a:ext>
            </a:extLst>
          </p:cNvPr>
          <p:cNvCxnSpPr>
            <a:cxnSpLocks/>
          </p:cNvCxnSpPr>
          <p:nvPr/>
        </p:nvCxnSpPr>
        <p:spPr>
          <a:xfrm flipV="1">
            <a:off x="1069789" y="6350631"/>
            <a:ext cx="927323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41F4E1E-51C6-1FDA-6B87-1D038244CC00}"/>
              </a:ext>
            </a:extLst>
          </p:cNvPr>
          <p:cNvCxnSpPr>
            <a:cxnSpLocks/>
          </p:cNvCxnSpPr>
          <p:nvPr/>
        </p:nvCxnSpPr>
        <p:spPr>
          <a:xfrm flipV="1">
            <a:off x="2081421" y="6348702"/>
            <a:ext cx="124168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TextBox 53">
            <a:extLst>
              <a:ext uri="{FF2B5EF4-FFF2-40B4-BE49-F238E27FC236}">
                <a16:creationId xmlns:a16="http://schemas.microsoft.com/office/drawing/2014/main" id="{04393A2A-48C4-81F1-A109-8A8DF3C90356}"/>
              </a:ext>
            </a:extLst>
          </p:cNvPr>
          <p:cNvSpPr/>
          <p:nvPr/>
        </p:nvSpPr>
        <p:spPr>
          <a:xfrm>
            <a:off x="3583585" y="4516547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7" name="Rectangle 40">
            <a:extLst>
              <a:ext uri="{FF2B5EF4-FFF2-40B4-BE49-F238E27FC236}">
                <a16:creationId xmlns:a16="http://schemas.microsoft.com/office/drawing/2014/main" id="{A9958B8B-A0D6-D952-A39E-6532D1C5379C}"/>
              </a:ext>
            </a:extLst>
          </p:cNvPr>
          <p:cNvSpPr/>
          <p:nvPr/>
        </p:nvSpPr>
        <p:spPr>
          <a:xfrm>
            <a:off x="1101347" y="1274284"/>
            <a:ext cx="770595" cy="4470192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B12371F-A250-B23C-EC2A-42009BAAF321}"/>
              </a:ext>
            </a:extLst>
          </p:cNvPr>
          <p:cNvCxnSpPr>
            <a:cxnSpLocks/>
          </p:cNvCxnSpPr>
          <p:nvPr/>
        </p:nvCxnSpPr>
        <p:spPr>
          <a:xfrm>
            <a:off x="9277697" y="4453230"/>
            <a:ext cx="10587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C12764A-A195-E3DB-5C8D-E644B489DDAC}"/>
              </a:ext>
            </a:extLst>
          </p:cNvPr>
          <p:cNvCxnSpPr>
            <a:cxnSpLocks/>
          </p:cNvCxnSpPr>
          <p:nvPr/>
        </p:nvCxnSpPr>
        <p:spPr>
          <a:xfrm>
            <a:off x="10897679" y="5135125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0" name="TextBox 53">
            <a:extLst>
              <a:ext uri="{FF2B5EF4-FFF2-40B4-BE49-F238E27FC236}">
                <a16:creationId xmlns:a16="http://schemas.microsoft.com/office/drawing/2014/main" id="{1335C949-6D75-568C-0C14-60D36847DCF8}"/>
              </a:ext>
            </a:extLst>
          </p:cNvPr>
          <p:cNvSpPr/>
          <p:nvPr/>
        </p:nvSpPr>
        <p:spPr>
          <a:xfrm>
            <a:off x="11076676" y="4875380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 Visual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61" name="TextBox 74">
            <a:extLst>
              <a:ext uri="{FF2B5EF4-FFF2-40B4-BE49-F238E27FC236}">
                <a16:creationId xmlns:a16="http://schemas.microsoft.com/office/drawing/2014/main" id="{DB32FC70-26B1-5897-F46B-271FDFD72103}"/>
              </a:ext>
            </a:extLst>
          </p:cNvPr>
          <p:cNvSpPr/>
          <p:nvPr/>
        </p:nvSpPr>
        <p:spPr>
          <a:xfrm>
            <a:off x="2129901" y="4295466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D28612-5584-B0B6-5393-0F9525E4F389}"/>
              </a:ext>
            </a:extLst>
          </p:cNvPr>
          <p:cNvCxnSpPr>
            <a:cxnSpLocks/>
          </p:cNvCxnSpPr>
          <p:nvPr/>
        </p:nvCxnSpPr>
        <p:spPr>
          <a:xfrm>
            <a:off x="2088917" y="4554297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3" name="TextBox 53">
            <a:extLst>
              <a:ext uri="{FF2B5EF4-FFF2-40B4-BE49-F238E27FC236}">
                <a16:creationId xmlns:a16="http://schemas.microsoft.com/office/drawing/2014/main" id="{C383918D-44D3-EA3D-10E5-18736A0ED7FD}"/>
              </a:ext>
            </a:extLst>
          </p:cNvPr>
          <p:cNvSpPr/>
          <p:nvPr/>
        </p:nvSpPr>
        <p:spPr>
          <a:xfrm>
            <a:off x="11169504" y="3538233"/>
            <a:ext cx="78362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 Text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14E515-02E4-95EC-5499-4EFE7D637156}"/>
              </a:ext>
            </a:extLst>
          </p:cNvPr>
          <p:cNvCxnSpPr>
            <a:cxnSpLocks/>
          </p:cNvCxnSpPr>
          <p:nvPr/>
        </p:nvCxnSpPr>
        <p:spPr>
          <a:xfrm>
            <a:off x="10886249" y="3809245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697A73-8793-11F5-2AF8-76676B03DAEE}"/>
              </a:ext>
            </a:extLst>
          </p:cNvPr>
          <p:cNvCxnSpPr>
            <a:cxnSpLocks/>
          </p:cNvCxnSpPr>
          <p:nvPr/>
        </p:nvCxnSpPr>
        <p:spPr>
          <a:xfrm>
            <a:off x="2162632" y="3181455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FE4A21-4BDB-9B6D-D65E-EEF31245B999}"/>
              </a:ext>
            </a:extLst>
          </p:cNvPr>
          <p:cNvCxnSpPr>
            <a:cxnSpLocks/>
          </p:cNvCxnSpPr>
          <p:nvPr/>
        </p:nvCxnSpPr>
        <p:spPr>
          <a:xfrm>
            <a:off x="5199433" y="2110621"/>
            <a:ext cx="170325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6A4561-CD71-F896-E124-E7260B0C940A}"/>
              </a:ext>
            </a:extLst>
          </p:cNvPr>
          <p:cNvCxnSpPr>
            <a:cxnSpLocks/>
          </p:cNvCxnSpPr>
          <p:nvPr/>
        </p:nvCxnSpPr>
        <p:spPr>
          <a:xfrm>
            <a:off x="5174024" y="4929592"/>
            <a:ext cx="170325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8" name="TextBox 164">
            <a:extLst>
              <a:ext uri="{FF2B5EF4-FFF2-40B4-BE49-F238E27FC236}">
                <a16:creationId xmlns:a16="http://schemas.microsoft.com/office/drawing/2014/main" id="{EEAFDF4F-77F9-4B01-C682-DB9F116F77AC}"/>
              </a:ext>
            </a:extLst>
          </p:cNvPr>
          <p:cNvSpPr/>
          <p:nvPr/>
        </p:nvSpPr>
        <p:spPr>
          <a:xfrm>
            <a:off x="5094305" y="4624134"/>
            <a:ext cx="189484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Instance ID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B167DD1-4590-A073-A58C-AEE101E82528}"/>
              </a:ext>
            </a:extLst>
          </p:cNvPr>
          <p:cNvCxnSpPr>
            <a:cxnSpLocks/>
          </p:cNvCxnSpPr>
          <p:nvPr/>
        </p:nvCxnSpPr>
        <p:spPr>
          <a:xfrm>
            <a:off x="5183101" y="3183226"/>
            <a:ext cx="170325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0" name="TextBox 6">
            <a:extLst>
              <a:ext uri="{FF2B5EF4-FFF2-40B4-BE49-F238E27FC236}">
                <a16:creationId xmlns:a16="http://schemas.microsoft.com/office/drawing/2014/main" id="{C486267E-04B4-AFD5-9689-EA7720D51AC7}"/>
              </a:ext>
            </a:extLst>
          </p:cNvPr>
          <p:cNvSpPr/>
          <p:nvPr/>
        </p:nvSpPr>
        <p:spPr>
          <a:xfrm>
            <a:off x="5155234" y="4033693"/>
            <a:ext cx="176695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 Scene Geometry </a:t>
            </a:r>
            <a:endParaRPr lang="it-IT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60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FD6559-80DC-E8FF-1EC1-82CC8B4E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MPAI-HMC Operation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C1D477-21EF-7601-3450-453B474F8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49035"/>
              </p:ext>
            </p:extLst>
          </p:nvPr>
        </p:nvGraphicFramePr>
        <p:xfrm>
          <a:off x="1180221" y="1905000"/>
          <a:ext cx="1048388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366">
                  <a:extLst>
                    <a:ext uri="{9D8B030D-6E8A-4147-A177-3AD203B41FA5}">
                      <a16:colId xmlns:a16="http://schemas.microsoft.com/office/drawing/2014/main" val="2277093459"/>
                    </a:ext>
                  </a:extLst>
                </a:gridCol>
                <a:gridCol w="8008520">
                  <a:extLst>
                    <a:ext uri="{9D8B030D-6E8A-4147-A177-3AD203B41FA5}">
                      <a16:colId xmlns:a16="http://schemas.microsoft.com/office/drawing/2014/main" val="4214434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Receives/Produces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2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AV Scene Integration &amp; Description </a:t>
                      </a:r>
                      <a:endParaRPr lang="en-GB" sz="2000" u="sng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a Portable Avatar that includes a speaking avatar and an AV Scene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Produces  AV Scene by adding speaking avatar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2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Audio-Visual Scene Description 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Captures Input Audio and Input Visual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Produces the Audio-Visual Scene Descriptors.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1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Entity and Context Understanding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Processes information from the Digital Human and its Context.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Produces data for processing downstream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7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Entity Dialogue Processing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Processes the understood context (scene, words, body etc.)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 its response (Text and Personal Status).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6075"/>
                  </a:ext>
                </a:extLst>
              </a:tr>
              <a:tr h="519223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Personal Status Display 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Machine’s response.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Produces a PA including its speaking avatar in an AV Scene.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7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Audio-Visual Scene Rendering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Personal Avatar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Renders the Portable Avatar as Output Audio and Output Visual.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9768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F5247-3E8A-A996-F2FE-F4546F17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C653F-705C-3F9B-311E-1BB8B81E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134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" id="{17E923CF-DC09-4AFC-B17F-3519E08229D0}" vid="{7AE11C6E-2DB6-4ACB-AEFB-F3EE6A007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</Template>
  <TotalTime>552</TotalTime>
  <Words>1230</Words>
  <Application>Microsoft Office PowerPoint</Application>
  <PresentationFormat>Widescreen</PresentationFormat>
  <Paragraphs>373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Filo</vt:lpstr>
      <vt:lpstr>Human and Machine Communication (MPAI-HMC)</vt:lpstr>
      <vt:lpstr>MPAI is actively developing Technical Specifications</vt:lpstr>
      <vt:lpstr>Why MPAI-HMC?</vt:lpstr>
      <vt:lpstr>PowerPoint Presentation</vt:lpstr>
      <vt:lpstr>Scope of MPAI-HMC V1.0</vt:lpstr>
      <vt:lpstr>Structure of MPAI-HMC </vt:lpstr>
      <vt:lpstr>Functions of MPAI-HMC</vt:lpstr>
      <vt:lpstr>Reference Model of MPAI-HMC</vt:lpstr>
      <vt:lpstr>MPAI-HMC Operation</vt:lpstr>
      <vt:lpstr>The power of the MPAI AI Framework</vt:lpstr>
      <vt:lpstr>AV Scene Integration &amp; Description (OSD-SID)</vt:lpstr>
      <vt:lpstr>AV Scene Description (OSD-AVS)</vt:lpstr>
      <vt:lpstr>Audio Scene Description (CAE-ASD)</vt:lpstr>
      <vt:lpstr>Entity and Context Understanding (HMC-ECU)</vt:lpstr>
      <vt:lpstr>PowerPoint Presentation</vt:lpstr>
      <vt:lpstr>Personal Status Extraction (MMC-PSE)</vt:lpstr>
      <vt:lpstr>Entity Dialogue Processing (MMC-EDP)</vt:lpstr>
      <vt:lpstr>Personal Status Display (PAF-PSD)</vt:lpstr>
      <vt:lpstr>Audio-Visual Scene Rendering (PAF-AVR)</vt:lpstr>
      <vt:lpstr>AI Modules and Data Types</vt:lpstr>
      <vt:lpstr>And now?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and Machine Communication (MPAI-HMC)</dc:title>
  <dc:creator>Leonardo Chiariglione</dc:creator>
  <cp:lastModifiedBy>Leonardo Chiariglione</cp:lastModifiedBy>
  <cp:revision>1</cp:revision>
  <dcterms:created xsi:type="dcterms:W3CDTF">2024-03-02T14:55:40Z</dcterms:created>
  <dcterms:modified xsi:type="dcterms:W3CDTF">2024-03-13T16:04:05Z</dcterms:modified>
</cp:coreProperties>
</file>