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1046" r:id="rId2"/>
    <p:sldId id="1929" r:id="rId3"/>
    <p:sldId id="2343" r:id="rId4"/>
    <p:sldId id="2449" r:id="rId5"/>
    <p:sldId id="2452" r:id="rId6"/>
    <p:sldId id="2578" r:id="rId7"/>
    <p:sldId id="2508" r:id="rId8"/>
    <p:sldId id="2501" r:id="rId9"/>
    <p:sldId id="2580" r:id="rId10"/>
    <p:sldId id="2475" r:id="rId11"/>
    <p:sldId id="2476" r:id="rId12"/>
    <p:sldId id="2477" r:id="rId13"/>
    <p:sldId id="2478" r:id="rId14"/>
    <p:sldId id="2482" r:id="rId15"/>
    <p:sldId id="2484" r:id="rId16"/>
    <p:sldId id="2480" r:id="rId17"/>
    <p:sldId id="2481" r:id="rId18"/>
    <p:sldId id="2479" r:id="rId19"/>
    <p:sldId id="2483" r:id="rId20"/>
    <p:sldId id="2485" r:id="rId21"/>
    <p:sldId id="2388" r:id="rId22"/>
    <p:sldId id="2581" r:id="rId23"/>
    <p:sldId id="2505" r:id="rId24"/>
    <p:sldId id="2583" r:id="rId25"/>
    <p:sldId id="2589" r:id="rId26"/>
    <p:sldId id="2584" r:id="rId27"/>
    <p:sldId id="2506" r:id="rId28"/>
    <p:sldId id="2598" r:id="rId29"/>
    <p:sldId id="2597" r:id="rId30"/>
    <p:sldId id="2591" r:id="rId31"/>
    <p:sldId id="2590" r:id="rId32"/>
    <p:sldId id="2495" r:id="rId33"/>
    <p:sldId id="2496" r:id="rId34"/>
    <p:sldId id="2593" r:id="rId35"/>
    <p:sldId id="2594" r:id="rId36"/>
    <p:sldId id="2595" r:id="rId37"/>
    <p:sldId id="2596" r:id="rId38"/>
    <p:sldId id="267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09990-DD62-463D-A7C8-47EA86637984}" v="202" dt="2024-03-15T13:43:55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43D09990-DD62-463D-A7C8-47EA86637984}"/>
    <pc:docChg chg="undo custSel addSld delSld modSld sldOrd modMainMaster">
      <pc:chgData name="Leonardo Chiariglione" userId="03ff1134-c2b7-4932-850d-6529216fed29" providerId="ADAL" clId="{43D09990-DD62-463D-A7C8-47EA86637984}" dt="2024-03-15T15:49:00.518" v="3270" actId="20577"/>
      <pc:docMkLst>
        <pc:docMk/>
      </pc:docMkLst>
      <pc:sldChg chg="del">
        <pc:chgData name="Leonardo Chiariglione" userId="03ff1134-c2b7-4932-850d-6529216fed29" providerId="ADAL" clId="{43D09990-DD62-463D-A7C8-47EA86637984}" dt="2024-03-03T12:14:37.683" v="1544" actId="47"/>
        <pc:sldMkLst>
          <pc:docMk/>
          <pc:sldMk cId="4186222287" sldId="263"/>
        </pc:sldMkLst>
      </pc:sldChg>
      <pc:sldChg chg="modSp mod">
        <pc:chgData name="Leonardo Chiariglione" userId="03ff1134-c2b7-4932-850d-6529216fed29" providerId="ADAL" clId="{43D09990-DD62-463D-A7C8-47EA86637984}" dt="2024-03-13T14:50:46.633" v="2893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43D09990-DD62-463D-A7C8-47EA86637984}" dt="2024-03-13T14:50:46.633" v="2893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del">
        <pc:chgData name="Leonardo Chiariglione" userId="03ff1134-c2b7-4932-850d-6529216fed29" providerId="ADAL" clId="{43D09990-DD62-463D-A7C8-47EA86637984}" dt="2024-03-03T11:55:40.626" v="1197" actId="47"/>
        <pc:sldMkLst>
          <pc:docMk/>
          <pc:sldMk cId="791077940" sldId="1050"/>
        </pc:sldMkLst>
      </pc:sldChg>
      <pc:sldChg chg="del">
        <pc:chgData name="Leonardo Chiariglione" userId="03ff1134-c2b7-4932-850d-6529216fed29" providerId="ADAL" clId="{43D09990-DD62-463D-A7C8-47EA86637984}" dt="2024-03-03T12:14:37.683" v="1544" actId="47"/>
        <pc:sldMkLst>
          <pc:docMk/>
          <pc:sldMk cId="1167427313" sldId="1051"/>
        </pc:sldMkLst>
      </pc:sldChg>
      <pc:sldChg chg="modSp mod">
        <pc:chgData name="Leonardo Chiariglione" userId="03ff1134-c2b7-4932-850d-6529216fed29" providerId="ADAL" clId="{43D09990-DD62-463D-A7C8-47EA86637984}" dt="2024-03-15T13:34:27.653" v="2976" actId="20577"/>
        <pc:sldMkLst>
          <pc:docMk/>
          <pc:sldMk cId="926835521" sldId="1929"/>
        </pc:sldMkLst>
        <pc:spChg chg="mod">
          <ac:chgData name="Leonardo Chiariglione" userId="03ff1134-c2b7-4932-850d-6529216fed29" providerId="ADAL" clId="{43D09990-DD62-463D-A7C8-47EA86637984}" dt="2024-03-15T13:34:27.653" v="2976" actId="20577"/>
          <ac:spMkLst>
            <pc:docMk/>
            <pc:sldMk cId="926835521" sldId="1929"/>
            <ac:spMk id="9" creationId="{C32BBF8A-A26D-2FF2-D931-3530E1CB1CA2}"/>
          </ac:spMkLst>
        </pc:spChg>
        <pc:spChg chg="mod">
          <ac:chgData name="Leonardo Chiariglione" userId="03ff1134-c2b7-4932-850d-6529216fed29" providerId="ADAL" clId="{43D09990-DD62-463D-A7C8-47EA86637984}" dt="2024-03-15T13:33:30.370" v="2950" actId="6549"/>
          <ac:spMkLst>
            <pc:docMk/>
            <pc:sldMk cId="926835521" sldId="1929"/>
            <ac:spMk id="12" creationId="{43C14A3B-E2EA-607D-324E-CA160EEDBF18}"/>
          </ac:spMkLst>
        </pc:spChg>
      </pc:sldChg>
      <pc:sldChg chg="modSp">
        <pc:chgData name="Leonardo Chiariglione" userId="03ff1134-c2b7-4932-850d-6529216fed29" providerId="ADAL" clId="{43D09990-DD62-463D-A7C8-47EA86637984}" dt="2024-03-15T13:35:56.458" v="3001" actId="6549"/>
        <pc:sldMkLst>
          <pc:docMk/>
          <pc:sldMk cId="3798158722" sldId="2343"/>
        </pc:sldMkLst>
        <pc:spChg chg="mod">
          <ac:chgData name="Leonardo Chiariglione" userId="03ff1134-c2b7-4932-850d-6529216fed29" providerId="ADAL" clId="{43D09990-DD62-463D-A7C8-47EA86637984}" dt="2024-03-15T13:35:56.458" v="3001" actId="6549"/>
          <ac:spMkLst>
            <pc:docMk/>
            <pc:sldMk cId="3798158722" sldId="2343"/>
            <ac:spMk id="6" creationId="{70A6AD5A-9768-6744-CD37-30734F3BC988}"/>
          </ac:spMkLst>
        </pc:spChg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1779870867" sldId="2344"/>
        </pc:sldMkLst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2109354314" sldId="2345"/>
        </pc:sldMkLst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234614827" sldId="2346"/>
        </pc:sldMkLst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4066362884" sldId="2348"/>
        </pc:sldMkLst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2869257677" sldId="2349"/>
        </pc:sldMkLst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3604848864" sldId="2351"/>
        </pc:sldMkLst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98085345" sldId="2352"/>
        </pc:sldMkLst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410487345" sldId="2354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1129489940" sldId="2356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3112385688" sldId="2357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872239774" sldId="2358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732286950" sldId="2359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3772545737" sldId="2360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4070305330" sldId="2361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1978460921" sldId="2362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848666170" sldId="2363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3303895041" sldId="2364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540409192" sldId="2365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3812423600" sldId="2366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1817526774" sldId="2367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312234281" sldId="2368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2529974507" sldId="2369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3140101219" sldId="2370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2303290982" sldId="2371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3917360038" sldId="2372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3758444437" sldId="2373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487417529" sldId="2374"/>
        </pc:sldMkLst>
      </pc:sldChg>
      <pc:sldChg chg="del">
        <pc:chgData name="Leonardo Chiariglione" userId="03ff1134-c2b7-4932-850d-6529216fed29" providerId="ADAL" clId="{43D09990-DD62-463D-A7C8-47EA86637984}" dt="2024-03-03T11:04:20.632" v="320" actId="47"/>
        <pc:sldMkLst>
          <pc:docMk/>
          <pc:sldMk cId="1376555214" sldId="2375"/>
        </pc:sldMkLst>
      </pc:sldChg>
      <pc:sldChg chg="del">
        <pc:chgData name="Leonardo Chiariglione" userId="03ff1134-c2b7-4932-850d-6529216fed29" providerId="ADAL" clId="{43D09990-DD62-463D-A7C8-47EA86637984}" dt="2024-03-03T11:04:26.902" v="321" actId="47"/>
        <pc:sldMkLst>
          <pc:docMk/>
          <pc:sldMk cId="3364191139" sldId="2376"/>
        </pc:sldMkLst>
      </pc:sldChg>
      <pc:sldChg chg="del">
        <pc:chgData name="Leonardo Chiariglione" userId="03ff1134-c2b7-4932-850d-6529216fed29" providerId="ADAL" clId="{43D09990-DD62-463D-A7C8-47EA86637984}" dt="2024-03-03T11:04:42.968" v="322" actId="47"/>
        <pc:sldMkLst>
          <pc:docMk/>
          <pc:sldMk cId="537258169" sldId="2377"/>
        </pc:sldMkLst>
      </pc:sldChg>
      <pc:sldChg chg="del">
        <pc:chgData name="Leonardo Chiariglione" userId="03ff1134-c2b7-4932-850d-6529216fed29" providerId="ADAL" clId="{43D09990-DD62-463D-A7C8-47EA86637984}" dt="2024-03-03T11:04:42.968" v="322" actId="47"/>
        <pc:sldMkLst>
          <pc:docMk/>
          <pc:sldMk cId="570808243" sldId="2378"/>
        </pc:sldMkLst>
      </pc:sldChg>
      <pc:sldChg chg="del">
        <pc:chgData name="Leonardo Chiariglione" userId="03ff1134-c2b7-4932-850d-6529216fed29" providerId="ADAL" clId="{43D09990-DD62-463D-A7C8-47EA86637984}" dt="2024-03-03T11:47:53.234" v="1081" actId="47"/>
        <pc:sldMkLst>
          <pc:docMk/>
          <pc:sldMk cId="3744456134" sldId="2382"/>
        </pc:sldMkLst>
      </pc:sldChg>
      <pc:sldChg chg="del">
        <pc:chgData name="Leonardo Chiariglione" userId="03ff1134-c2b7-4932-850d-6529216fed29" providerId="ADAL" clId="{43D09990-DD62-463D-A7C8-47EA86637984}" dt="2024-03-03T11:47:53.234" v="1081" actId="47"/>
        <pc:sldMkLst>
          <pc:docMk/>
          <pc:sldMk cId="241456383" sldId="2389"/>
        </pc:sldMkLst>
      </pc:sldChg>
      <pc:sldChg chg="del">
        <pc:chgData name="Leonardo Chiariglione" userId="03ff1134-c2b7-4932-850d-6529216fed29" providerId="ADAL" clId="{43D09990-DD62-463D-A7C8-47EA86637984}" dt="2024-03-03T11:04:42.968" v="322" actId="47"/>
        <pc:sldMkLst>
          <pc:docMk/>
          <pc:sldMk cId="482052066" sldId="2399"/>
        </pc:sldMkLst>
      </pc:sldChg>
      <pc:sldChg chg="del">
        <pc:chgData name="Leonardo Chiariglione" userId="03ff1134-c2b7-4932-850d-6529216fed29" providerId="ADAL" clId="{43D09990-DD62-463D-A7C8-47EA86637984}" dt="2024-03-03T10:46:48.995" v="257" actId="47"/>
        <pc:sldMkLst>
          <pc:docMk/>
          <pc:sldMk cId="3562423711" sldId="2401"/>
        </pc:sldMkLst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3459893695" sldId="2409"/>
        </pc:sldMkLst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3267945199" sldId="2410"/>
        </pc:sldMkLst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3205764799" sldId="2414"/>
        </pc:sldMkLst>
      </pc:sldChg>
      <pc:sldChg chg="addSp modSp mod modAnim">
        <pc:chgData name="Leonardo Chiariglione" userId="03ff1134-c2b7-4932-850d-6529216fed29" providerId="ADAL" clId="{43D09990-DD62-463D-A7C8-47EA86637984}" dt="2024-03-15T13:43:55.621" v="3206"/>
        <pc:sldMkLst>
          <pc:docMk/>
          <pc:sldMk cId="4052504402" sldId="2449"/>
        </pc:sldMkLst>
        <pc:spChg chg="mod">
          <ac:chgData name="Leonardo Chiariglione" userId="03ff1134-c2b7-4932-850d-6529216fed29" providerId="ADAL" clId="{43D09990-DD62-463D-A7C8-47EA86637984}" dt="2024-03-15T13:36:31.705" v="3020" actId="1036"/>
          <ac:spMkLst>
            <pc:docMk/>
            <pc:sldMk cId="4052504402" sldId="2449"/>
            <ac:spMk id="2" creationId="{E7DECACA-B203-289A-C197-4E14E0A90976}"/>
          </ac:spMkLst>
        </pc:spChg>
        <pc:spChg chg="mod">
          <ac:chgData name="Leonardo Chiariglione" userId="03ff1134-c2b7-4932-850d-6529216fed29" providerId="ADAL" clId="{43D09990-DD62-463D-A7C8-47EA86637984}" dt="2024-03-15T13:36:31.705" v="3020" actId="1036"/>
          <ac:spMkLst>
            <pc:docMk/>
            <pc:sldMk cId="4052504402" sldId="2449"/>
            <ac:spMk id="5" creationId="{66885310-04D2-E74F-B53B-9363996113A4}"/>
          </ac:spMkLst>
        </pc:spChg>
        <pc:spChg chg="mod">
          <ac:chgData name="Leonardo Chiariglione" userId="03ff1134-c2b7-4932-850d-6529216fed29" providerId="ADAL" clId="{43D09990-DD62-463D-A7C8-47EA86637984}" dt="2024-03-15T13:43:46.843" v="3204" actId="1035"/>
          <ac:spMkLst>
            <pc:docMk/>
            <pc:sldMk cId="4052504402" sldId="2449"/>
            <ac:spMk id="11" creationId="{2CC2D985-ACE2-3A6A-5369-5BB3A2850998}"/>
          </ac:spMkLst>
        </pc:spChg>
        <pc:spChg chg="mod">
          <ac:chgData name="Leonardo Chiariglione" userId="03ff1134-c2b7-4932-850d-6529216fed29" providerId="ADAL" clId="{43D09990-DD62-463D-A7C8-47EA86637984}" dt="2024-03-15T13:43:46.843" v="3204" actId="1035"/>
          <ac:spMkLst>
            <pc:docMk/>
            <pc:sldMk cId="4052504402" sldId="2449"/>
            <ac:spMk id="12" creationId="{39131B09-080C-3259-3A33-0A61463FB374}"/>
          </ac:spMkLst>
        </pc:spChg>
        <pc:spChg chg="mod">
          <ac:chgData name="Leonardo Chiariglione" userId="03ff1134-c2b7-4932-850d-6529216fed29" providerId="ADAL" clId="{43D09990-DD62-463D-A7C8-47EA86637984}" dt="2024-03-15T13:43:46.843" v="3204" actId="1035"/>
          <ac:spMkLst>
            <pc:docMk/>
            <pc:sldMk cId="4052504402" sldId="2449"/>
            <ac:spMk id="13" creationId="{A472CA36-947A-9FAF-DDF0-752317240777}"/>
          </ac:spMkLst>
        </pc:spChg>
        <pc:spChg chg="mod">
          <ac:chgData name="Leonardo Chiariglione" userId="03ff1134-c2b7-4932-850d-6529216fed29" providerId="ADAL" clId="{43D09990-DD62-463D-A7C8-47EA86637984}" dt="2024-03-15T13:43:46.843" v="3204" actId="1035"/>
          <ac:spMkLst>
            <pc:docMk/>
            <pc:sldMk cId="4052504402" sldId="2449"/>
            <ac:spMk id="18" creationId="{44B5015A-7C75-F192-D6CF-D7EB8BE19E05}"/>
          </ac:spMkLst>
        </pc:spChg>
        <pc:spChg chg="mod">
          <ac:chgData name="Leonardo Chiariglione" userId="03ff1134-c2b7-4932-850d-6529216fed29" providerId="ADAL" clId="{43D09990-DD62-463D-A7C8-47EA86637984}" dt="2024-03-15T13:43:46.843" v="3204" actId="1035"/>
          <ac:spMkLst>
            <pc:docMk/>
            <pc:sldMk cId="4052504402" sldId="2449"/>
            <ac:spMk id="19" creationId="{7CB695D2-C7CA-3834-D307-F948B3C61426}"/>
          </ac:spMkLst>
        </pc:spChg>
        <pc:spChg chg="mod">
          <ac:chgData name="Leonardo Chiariglione" userId="03ff1134-c2b7-4932-850d-6529216fed29" providerId="ADAL" clId="{43D09990-DD62-463D-A7C8-47EA86637984}" dt="2024-03-15T13:43:46.843" v="3204" actId="1035"/>
          <ac:spMkLst>
            <pc:docMk/>
            <pc:sldMk cId="4052504402" sldId="2449"/>
            <ac:spMk id="20" creationId="{169A8E1F-1710-2997-2931-4F5A2358CCAB}"/>
          </ac:spMkLst>
        </pc:spChg>
        <pc:spChg chg="mod">
          <ac:chgData name="Leonardo Chiariglione" userId="03ff1134-c2b7-4932-850d-6529216fed29" providerId="ADAL" clId="{43D09990-DD62-463D-A7C8-47EA86637984}" dt="2024-03-15T13:43:46.843" v="3204" actId="1035"/>
          <ac:spMkLst>
            <pc:docMk/>
            <pc:sldMk cId="4052504402" sldId="2449"/>
            <ac:spMk id="21" creationId="{FFDA37B8-8599-928C-EF7A-630DC459B754}"/>
          </ac:spMkLst>
        </pc:spChg>
        <pc:spChg chg="add mod">
          <ac:chgData name="Leonardo Chiariglione" userId="03ff1134-c2b7-4932-850d-6529216fed29" providerId="ADAL" clId="{43D09990-DD62-463D-A7C8-47EA86637984}" dt="2024-03-15T13:40:51.457" v="3163" actId="1036"/>
          <ac:spMkLst>
            <pc:docMk/>
            <pc:sldMk cId="4052504402" sldId="2449"/>
            <ac:spMk id="22" creationId="{B59FF809-966C-FBFF-DCD6-71020925BA26}"/>
          </ac:spMkLst>
        </pc:spChg>
        <pc:cxnChg chg="mod">
          <ac:chgData name="Leonardo Chiariglione" userId="03ff1134-c2b7-4932-850d-6529216fed29" providerId="ADAL" clId="{43D09990-DD62-463D-A7C8-47EA86637984}" dt="2024-03-15T13:43:46.843" v="3204" actId="1035"/>
          <ac:cxnSpMkLst>
            <pc:docMk/>
            <pc:sldMk cId="4052504402" sldId="2449"/>
            <ac:cxnSpMk id="14" creationId="{7A015B37-3B50-0696-E4BE-AB30ADBECA10}"/>
          </ac:cxnSpMkLst>
        </pc:cxnChg>
        <pc:cxnChg chg="mod">
          <ac:chgData name="Leonardo Chiariglione" userId="03ff1134-c2b7-4932-850d-6529216fed29" providerId="ADAL" clId="{43D09990-DD62-463D-A7C8-47EA86637984}" dt="2024-03-15T13:43:46.843" v="3204" actId="1035"/>
          <ac:cxnSpMkLst>
            <pc:docMk/>
            <pc:sldMk cId="4052504402" sldId="2449"/>
            <ac:cxnSpMk id="15" creationId="{A3914EFA-27B8-3A32-EB7B-EB401B1F7A72}"/>
          </ac:cxnSpMkLst>
        </pc:cxnChg>
        <pc:cxnChg chg="mod">
          <ac:chgData name="Leonardo Chiariglione" userId="03ff1134-c2b7-4932-850d-6529216fed29" providerId="ADAL" clId="{43D09990-DD62-463D-A7C8-47EA86637984}" dt="2024-03-15T13:43:46.843" v="3204" actId="1035"/>
          <ac:cxnSpMkLst>
            <pc:docMk/>
            <pc:sldMk cId="4052504402" sldId="2449"/>
            <ac:cxnSpMk id="16" creationId="{6569ED59-ED9C-E4BA-AE73-B47AEFA09C86}"/>
          </ac:cxnSpMkLst>
        </pc:cxnChg>
        <pc:cxnChg chg="mod">
          <ac:chgData name="Leonardo Chiariglione" userId="03ff1134-c2b7-4932-850d-6529216fed29" providerId="ADAL" clId="{43D09990-DD62-463D-A7C8-47EA86637984}" dt="2024-03-15T13:43:46.843" v="3204" actId="1035"/>
          <ac:cxnSpMkLst>
            <pc:docMk/>
            <pc:sldMk cId="4052504402" sldId="2449"/>
            <ac:cxnSpMk id="17" creationId="{E492B49C-116F-0CD0-E9CA-2E98A70FD032}"/>
          </ac:cxnSpMkLst>
        </pc:cxnChg>
      </pc:sldChg>
      <pc:sldChg chg="addSp delSp modSp mod addAnim delAnim modAnim">
        <pc:chgData name="Leonardo Chiariglione" userId="03ff1134-c2b7-4932-850d-6529216fed29" providerId="ADAL" clId="{43D09990-DD62-463D-A7C8-47EA86637984}" dt="2024-03-15T13:45:51.031" v="3210" actId="21"/>
        <pc:sldMkLst>
          <pc:docMk/>
          <pc:sldMk cId="4003843095" sldId="2452"/>
        </pc:sldMkLst>
        <pc:spChg chg="mod topLvl">
          <ac:chgData name="Leonardo Chiariglione" userId="03ff1134-c2b7-4932-850d-6529216fed29" providerId="ADAL" clId="{43D09990-DD62-463D-A7C8-47EA86637984}" dt="2024-03-04T08:22:36.706" v="1951" actId="165"/>
          <ac:spMkLst>
            <pc:docMk/>
            <pc:sldMk cId="4003843095" sldId="2452"/>
            <ac:spMk id="7" creationId="{E3BF348E-169F-893D-2EBC-12C0B14865AA}"/>
          </ac:spMkLst>
        </pc:spChg>
        <pc:spChg chg="mod topLvl">
          <ac:chgData name="Leonardo Chiariglione" userId="03ff1134-c2b7-4932-850d-6529216fed29" providerId="ADAL" clId="{43D09990-DD62-463D-A7C8-47EA86637984}" dt="2024-03-04T08:22:36.706" v="1951" actId="165"/>
          <ac:spMkLst>
            <pc:docMk/>
            <pc:sldMk cId="4003843095" sldId="2452"/>
            <ac:spMk id="8" creationId="{AA1B4B06-92DA-7E04-62CD-263E19CC27B5}"/>
          </ac:spMkLst>
        </pc:spChg>
        <pc:spChg chg="mod topLvl">
          <ac:chgData name="Leonardo Chiariglione" userId="03ff1134-c2b7-4932-850d-6529216fed29" providerId="ADAL" clId="{43D09990-DD62-463D-A7C8-47EA86637984}" dt="2024-03-04T08:22:36.706" v="1951" actId="165"/>
          <ac:spMkLst>
            <pc:docMk/>
            <pc:sldMk cId="4003843095" sldId="2452"/>
            <ac:spMk id="9" creationId="{79014F7B-EE8B-E246-6AEF-5FF234122DDB}"/>
          </ac:spMkLst>
        </pc:spChg>
        <pc:spChg chg="mod topLvl">
          <ac:chgData name="Leonardo Chiariglione" userId="03ff1134-c2b7-4932-850d-6529216fed29" providerId="ADAL" clId="{43D09990-DD62-463D-A7C8-47EA86637984}" dt="2024-03-04T08:22:36.706" v="1951" actId="165"/>
          <ac:spMkLst>
            <pc:docMk/>
            <pc:sldMk cId="4003843095" sldId="2452"/>
            <ac:spMk id="10" creationId="{DACF1AE2-9452-1E9B-2A57-B4BF432D9555}"/>
          </ac:spMkLst>
        </pc:spChg>
        <pc:spChg chg="add mod">
          <ac:chgData name="Leonardo Chiariglione" userId="03ff1134-c2b7-4932-850d-6529216fed29" providerId="ADAL" clId="{43D09990-DD62-463D-A7C8-47EA86637984}" dt="2024-03-15T13:45:51.031" v="3210" actId="21"/>
          <ac:spMkLst>
            <pc:docMk/>
            <pc:sldMk cId="4003843095" sldId="2452"/>
            <ac:spMk id="15" creationId="{442BC501-292E-AD8D-A8E6-31E4C5A65A35}"/>
          </ac:spMkLst>
        </pc:spChg>
        <pc:spChg chg="add mod">
          <ac:chgData name="Leonardo Chiariglione" userId="03ff1134-c2b7-4932-850d-6529216fed29" providerId="ADAL" clId="{43D09990-DD62-463D-A7C8-47EA86637984}" dt="2024-03-04T08:20:32.269" v="1945" actId="571"/>
          <ac:spMkLst>
            <pc:docMk/>
            <pc:sldMk cId="4003843095" sldId="2452"/>
            <ac:spMk id="16" creationId="{DAB1E44E-1418-0D70-C3ED-3DCE902F401B}"/>
          </ac:spMkLst>
        </pc:spChg>
        <pc:spChg chg="add mod">
          <ac:chgData name="Leonardo Chiariglione" userId="03ff1134-c2b7-4932-850d-6529216fed29" providerId="ADAL" clId="{43D09990-DD62-463D-A7C8-47EA86637984}" dt="2024-03-04T08:20:32.269" v="1945" actId="571"/>
          <ac:spMkLst>
            <pc:docMk/>
            <pc:sldMk cId="4003843095" sldId="2452"/>
            <ac:spMk id="18" creationId="{6B19EDFB-3F70-2555-189D-4EDA07DC954A}"/>
          </ac:spMkLst>
        </pc:spChg>
        <pc:grpChg chg="del">
          <ac:chgData name="Leonardo Chiariglione" userId="03ff1134-c2b7-4932-850d-6529216fed29" providerId="ADAL" clId="{43D09990-DD62-463D-A7C8-47EA86637984}" dt="2024-03-04T08:22:36.706" v="1951" actId="165"/>
          <ac:grpSpMkLst>
            <pc:docMk/>
            <pc:sldMk cId="4003843095" sldId="2452"/>
            <ac:grpSpMk id="6" creationId="{E80788FA-F77B-6B04-58E3-61F84DC7B7E8}"/>
          </ac:grpSpMkLst>
        </pc:grpChg>
        <pc:cxnChg chg="mod topLvl">
          <ac:chgData name="Leonardo Chiariglione" userId="03ff1134-c2b7-4932-850d-6529216fed29" providerId="ADAL" clId="{43D09990-DD62-463D-A7C8-47EA86637984}" dt="2024-03-04T08:22:36.706" v="1951" actId="165"/>
          <ac:cxnSpMkLst>
            <pc:docMk/>
            <pc:sldMk cId="4003843095" sldId="2452"/>
            <ac:cxnSpMk id="11" creationId="{5A270E33-42DD-FE74-DB36-EAE693373D5B}"/>
          </ac:cxnSpMkLst>
        </pc:cxnChg>
        <pc:cxnChg chg="mod topLvl">
          <ac:chgData name="Leonardo Chiariglione" userId="03ff1134-c2b7-4932-850d-6529216fed29" providerId="ADAL" clId="{43D09990-DD62-463D-A7C8-47EA86637984}" dt="2024-03-04T08:22:36.706" v="1951" actId="165"/>
          <ac:cxnSpMkLst>
            <pc:docMk/>
            <pc:sldMk cId="4003843095" sldId="2452"/>
            <ac:cxnSpMk id="12" creationId="{FD76FF86-156D-5B57-9DA7-9C22991815A2}"/>
          </ac:cxnSpMkLst>
        </pc:cxnChg>
        <pc:cxnChg chg="mod topLvl">
          <ac:chgData name="Leonardo Chiariglione" userId="03ff1134-c2b7-4932-850d-6529216fed29" providerId="ADAL" clId="{43D09990-DD62-463D-A7C8-47EA86637984}" dt="2024-03-04T08:22:36.706" v="1951" actId="165"/>
          <ac:cxnSpMkLst>
            <pc:docMk/>
            <pc:sldMk cId="4003843095" sldId="2452"/>
            <ac:cxnSpMk id="13" creationId="{81764989-9A7A-01AF-2086-475542D8E626}"/>
          </ac:cxnSpMkLst>
        </pc:cxnChg>
        <pc:cxnChg chg="add mod">
          <ac:chgData name="Leonardo Chiariglione" userId="03ff1134-c2b7-4932-850d-6529216fed29" providerId="ADAL" clId="{43D09990-DD62-463D-A7C8-47EA86637984}" dt="2024-03-04T08:20:32.269" v="1945" actId="571"/>
          <ac:cxnSpMkLst>
            <pc:docMk/>
            <pc:sldMk cId="4003843095" sldId="2452"/>
            <ac:cxnSpMk id="20" creationId="{CCEF777A-0A1B-090D-4803-CC1F3F189EB5}"/>
          </ac:cxnSpMkLst>
        </pc:cxnChg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3120903739" sldId="2457"/>
        </pc:sldMkLst>
      </pc:sldChg>
      <pc:sldChg chg="add del">
        <pc:chgData name="Leonardo Chiariglione" userId="03ff1134-c2b7-4932-850d-6529216fed29" providerId="ADAL" clId="{43D09990-DD62-463D-A7C8-47EA86637984}" dt="2024-03-03T12:34:03.134" v="1778" actId="47"/>
        <pc:sldMkLst>
          <pc:docMk/>
          <pc:sldMk cId="3580651029" sldId="2457"/>
        </pc:sldMkLst>
      </pc:sldChg>
      <pc:sldChg chg="add del">
        <pc:chgData name="Leonardo Chiariglione" userId="03ff1134-c2b7-4932-850d-6529216fed29" providerId="ADAL" clId="{43D09990-DD62-463D-A7C8-47EA86637984}" dt="2024-03-03T12:34:05.921" v="1780" actId="47"/>
        <pc:sldMkLst>
          <pc:docMk/>
          <pc:sldMk cId="2799229262" sldId="2458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4134403604" sldId="2458"/>
        </pc:sldMkLst>
      </pc:sldChg>
      <pc:sldChg chg="add del">
        <pc:chgData name="Leonardo Chiariglione" userId="03ff1134-c2b7-4932-850d-6529216fed29" providerId="ADAL" clId="{43D09990-DD62-463D-A7C8-47EA86637984}" dt="2024-03-03T12:34:14.765" v="1782" actId="47"/>
        <pc:sldMkLst>
          <pc:docMk/>
          <pc:sldMk cId="1358343028" sldId="2459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1896270431" sldId="2459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1781260121" sldId="2460"/>
        </pc:sldMkLst>
      </pc:sldChg>
      <pc:sldChg chg="add del">
        <pc:chgData name="Leonardo Chiariglione" userId="03ff1134-c2b7-4932-850d-6529216fed29" providerId="ADAL" clId="{43D09990-DD62-463D-A7C8-47EA86637984}" dt="2024-03-03T12:34:04.622" v="1779" actId="47"/>
        <pc:sldMkLst>
          <pc:docMk/>
          <pc:sldMk cId="2406357797" sldId="2460"/>
        </pc:sldMkLst>
      </pc:sldChg>
      <pc:sldChg chg="addSp delSp modSp add del mod">
        <pc:chgData name="Leonardo Chiariglione" userId="03ff1134-c2b7-4932-850d-6529216fed29" providerId="ADAL" clId="{43D09990-DD62-463D-A7C8-47EA86637984}" dt="2024-03-03T12:11:44.594" v="1495" actId="2696"/>
        <pc:sldMkLst>
          <pc:docMk/>
          <pc:sldMk cId="280028818" sldId="2461"/>
        </pc:sldMkLst>
        <pc:spChg chg="mod">
          <ac:chgData name="Leonardo Chiariglione" userId="03ff1134-c2b7-4932-850d-6529216fed29" providerId="ADAL" clId="{43D09990-DD62-463D-A7C8-47EA86637984}" dt="2024-03-03T11:53:09.428" v="1195"/>
          <ac:spMkLst>
            <pc:docMk/>
            <pc:sldMk cId="280028818" sldId="2461"/>
            <ac:spMk id="2" creationId="{F8AAA731-D965-2D82-5A9E-236AD2477E73}"/>
          </ac:spMkLst>
        </pc:spChg>
        <pc:spChg chg="del mod">
          <ac:chgData name="Leonardo Chiariglione" userId="03ff1134-c2b7-4932-850d-6529216fed29" providerId="ADAL" clId="{43D09990-DD62-463D-A7C8-47EA86637984}" dt="2024-03-03T11:52:19.649" v="1113" actId="478"/>
          <ac:spMkLst>
            <pc:docMk/>
            <pc:sldMk cId="280028818" sldId="2461"/>
            <ac:spMk id="3" creationId="{35BCD564-ECB0-ADAB-E169-D72EE34FE86E}"/>
          </ac:spMkLst>
        </pc:spChg>
        <pc:graphicFrameChg chg="add mod modGraphic">
          <ac:chgData name="Leonardo Chiariglione" userId="03ff1134-c2b7-4932-850d-6529216fed29" providerId="ADAL" clId="{43D09990-DD62-463D-A7C8-47EA86637984}" dt="2024-03-03T11:52:38.618" v="1192" actId="14100"/>
          <ac:graphicFrameMkLst>
            <pc:docMk/>
            <pc:sldMk cId="280028818" sldId="2461"/>
            <ac:graphicFrameMk id="4" creationId="{7BAFE863-70FF-8FAA-FBC2-4BC376EA4671}"/>
          </ac:graphicFrameMkLst>
        </pc:graphicFrameChg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2007928649" sldId="2461"/>
        </pc:sldMkLst>
      </pc:sldChg>
      <pc:sldChg chg="add del">
        <pc:chgData name="Leonardo Chiariglione" userId="03ff1134-c2b7-4932-850d-6529216fed29" providerId="ADAL" clId="{43D09990-DD62-463D-A7C8-47EA86637984}" dt="2024-03-03T11:48:33.964" v="1082" actId="2696"/>
        <pc:sldMkLst>
          <pc:docMk/>
          <pc:sldMk cId="3140587369" sldId="2461"/>
        </pc:sldMkLst>
      </pc:sldChg>
      <pc:sldChg chg="add del">
        <pc:chgData name="Leonardo Chiariglione" userId="03ff1134-c2b7-4932-850d-6529216fed29" providerId="ADAL" clId="{43D09990-DD62-463D-A7C8-47EA86637984}" dt="2024-03-04T09:58:03.350" v="2861" actId="2696"/>
        <pc:sldMkLst>
          <pc:docMk/>
          <pc:sldMk cId="3433141427" sldId="2461"/>
        </pc:sldMkLst>
      </pc:sldChg>
      <pc:sldChg chg="add del">
        <pc:chgData name="Leonardo Chiariglione" userId="03ff1134-c2b7-4932-850d-6529216fed29" providerId="ADAL" clId="{43D09990-DD62-463D-A7C8-47EA86637984}" dt="2024-03-03T12:34:15.846" v="1783" actId="47"/>
        <pc:sldMkLst>
          <pc:docMk/>
          <pc:sldMk cId="1485696390" sldId="2462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3692174768" sldId="2462"/>
        </pc:sldMkLst>
      </pc:sldChg>
      <pc:sldChg chg="add del">
        <pc:chgData name="Leonardo Chiariglione" userId="03ff1134-c2b7-4932-850d-6529216fed29" providerId="ADAL" clId="{43D09990-DD62-463D-A7C8-47EA86637984}" dt="2024-03-03T12:34:17.551" v="1784" actId="47"/>
        <pc:sldMkLst>
          <pc:docMk/>
          <pc:sldMk cId="13240043" sldId="2463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2340883654" sldId="2463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1711033188" sldId="2464"/>
        </pc:sldMkLst>
      </pc:sldChg>
      <pc:sldChg chg="add del">
        <pc:chgData name="Leonardo Chiariglione" userId="03ff1134-c2b7-4932-850d-6529216fed29" providerId="ADAL" clId="{43D09990-DD62-463D-A7C8-47EA86637984}" dt="2024-03-03T12:34:19.041" v="1785" actId="47"/>
        <pc:sldMkLst>
          <pc:docMk/>
          <pc:sldMk cId="1776571373" sldId="2464"/>
        </pc:sldMkLst>
      </pc:sldChg>
      <pc:sldChg chg="add del">
        <pc:chgData name="Leonardo Chiariglione" userId="03ff1134-c2b7-4932-850d-6529216fed29" providerId="ADAL" clId="{43D09990-DD62-463D-A7C8-47EA86637984}" dt="2024-03-03T12:34:19.827" v="1786" actId="47"/>
        <pc:sldMkLst>
          <pc:docMk/>
          <pc:sldMk cId="1928730800" sldId="2465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2334514827" sldId="2465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3881097708" sldId="2467"/>
        </pc:sldMkLst>
      </pc:sldChg>
      <pc:sldChg chg="add del">
        <pc:chgData name="Leonardo Chiariglione" userId="03ff1134-c2b7-4932-850d-6529216fed29" providerId="ADAL" clId="{43D09990-DD62-463D-A7C8-47EA86637984}" dt="2024-03-03T12:34:20.613" v="1787" actId="47"/>
        <pc:sldMkLst>
          <pc:docMk/>
          <pc:sldMk cId="4218020611" sldId="2467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385669778" sldId="2469"/>
        </pc:sldMkLst>
      </pc:sldChg>
      <pc:sldChg chg="add del">
        <pc:chgData name="Leonardo Chiariglione" userId="03ff1134-c2b7-4932-850d-6529216fed29" providerId="ADAL" clId="{43D09990-DD62-463D-A7C8-47EA86637984}" dt="2024-03-04T09:58:03.350" v="2861" actId="2696"/>
        <pc:sldMkLst>
          <pc:docMk/>
          <pc:sldMk cId="3205595821" sldId="2469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3368733728" sldId="2470"/>
        </pc:sldMkLst>
      </pc:sldChg>
      <pc:sldChg chg="add del">
        <pc:chgData name="Leonardo Chiariglione" userId="03ff1134-c2b7-4932-850d-6529216fed29" providerId="ADAL" clId="{43D09990-DD62-463D-A7C8-47EA86637984}" dt="2024-03-04T09:58:03.350" v="2861" actId="2696"/>
        <pc:sldMkLst>
          <pc:docMk/>
          <pc:sldMk cId="4010259970" sldId="2470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1796912180" sldId="2472"/>
        </pc:sldMkLst>
      </pc:sldChg>
      <pc:sldChg chg="add del">
        <pc:chgData name="Leonardo Chiariglione" userId="03ff1134-c2b7-4932-850d-6529216fed29" providerId="ADAL" clId="{43D09990-DD62-463D-A7C8-47EA86637984}" dt="2024-03-03T12:34:22.367" v="1789" actId="47"/>
        <pc:sldMkLst>
          <pc:docMk/>
          <pc:sldMk cId="3099304698" sldId="2472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1086549626" sldId="2473"/>
        </pc:sldMkLst>
      </pc:sldChg>
      <pc:sldChg chg="add del">
        <pc:chgData name="Leonardo Chiariglione" userId="03ff1134-c2b7-4932-850d-6529216fed29" providerId="ADAL" clId="{43D09990-DD62-463D-A7C8-47EA86637984}" dt="2024-03-03T12:34:21.638" v="1788" actId="47"/>
        <pc:sldMkLst>
          <pc:docMk/>
          <pc:sldMk cId="1267498620" sldId="2473"/>
        </pc:sldMkLst>
      </pc:sldChg>
      <pc:sldChg chg="del">
        <pc:chgData name="Leonardo Chiariglione" userId="03ff1134-c2b7-4932-850d-6529216fed29" providerId="ADAL" clId="{43D09990-DD62-463D-A7C8-47EA86637984}" dt="2024-03-03T10:45:55.166" v="254" actId="47"/>
        <pc:sldMkLst>
          <pc:docMk/>
          <pc:sldMk cId="802756886" sldId="2474"/>
        </pc:sldMkLst>
      </pc:sldChg>
      <pc:sldChg chg="modSp mod">
        <pc:chgData name="Leonardo Chiariglione" userId="03ff1134-c2b7-4932-850d-6529216fed29" providerId="ADAL" clId="{43D09990-DD62-463D-A7C8-47EA86637984}" dt="2024-03-04T09:00:56.960" v="2292" actId="27636"/>
        <pc:sldMkLst>
          <pc:docMk/>
          <pc:sldMk cId="431484078" sldId="2475"/>
        </pc:sldMkLst>
        <pc:spChg chg="mod">
          <ac:chgData name="Leonardo Chiariglione" userId="03ff1134-c2b7-4932-850d-6529216fed29" providerId="ADAL" clId="{43D09990-DD62-463D-A7C8-47EA86637984}" dt="2024-03-04T08:58:54.673" v="2272" actId="6549"/>
          <ac:spMkLst>
            <pc:docMk/>
            <pc:sldMk cId="431484078" sldId="2475"/>
            <ac:spMk id="6" creationId="{95BF8359-5EF6-E34E-1EAB-F4765F4A5972}"/>
          </ac:spMkLst>
        </pc:spChg>
        <pc:spChg chg="mod">
          <ac:chgData name="Leonardo Chiariglione" userId="03ff1134-c2b7-4932-850d-6529216fed29" providerId="ADAL" clId="{43D09990-DD62-463D-A7C8-47EA86637984}" dt="2024-03-04T09:00:56.960" v="2292" actId="27636"/>
          <ac:spMkLst>
            <pc:docMk/>
            <pc:sldMk cId="431484078" sldId="2475"/>
            <ac:spMk id="7" creationId="{3A8C5CE0-35C3-68F0-EE6E-EF278C0B22D8}"/>
          </ac:spMkLst>
        </pc:spChg>
      </pc:sldChg>
      <pc:sldChg chg="modSp mod">
        <pc:chgData name="Leonardo Chiariglione" userId="03ff1134-c2b7-4932-850d-6529216fed29" providerId="ADAL" clId="{43D09990-DD62-463D-A7C8-47EA86637984}" dt="2024-03-15T12:34:33.542" v="2919" actId="120"/>
        <pc:sldMkLst>
          <pc:docMk/>
          <pc:sldMk cId="3163060488" sldId="2478"/>
        </pc:sldMkLst>
        <pc:graphicFrameChg chg="modGraphic">
          <ac:chgData name="Leonardo Chiariglione" userId="03ff1134-c2b7-4932-850d-6529216fed29" providerId="ADAL" clId="{43D09990-DD62-463D-A7C8-47EA86637984}" dt="2024-03-15T12:34:33.542" v="2919" actId="120"/>
          <ac:graphicFrameMkLst>
            <pc:docMk/>
            <pc:sldMk cId="3163060488" sldId="2478"/>
            <ac:graphicFrameMk id="6" creationId="{2D24DD8E-29C5-BD6E-A945-5100519EFDF6}"/>
          </ac:graphicFrameMkLst>
        </pc:graphicFrameChg>
      </pc:sldChg>
      <pc:sldChg chg="modSp mod">
        <pc:chgData name="Leonardo Chiariglione" userId="03ff1134-c2b7-4932-850d-6529216fed29" providerId="ADAL" clId="{43D09990-DD62-463D-A7C8-47EA86637984}" dt="2024-03-03T11:01:13.793" v="317" actId="2165"/>
        <pc:sldMkLst>
          <pc:docMk/>
          <pc:sldMk cId="3080031781" sldId="2479"/>
        </pc:sldMkLst>
        <pc:graphicFrameChg chg="modGraphic">
          <ac:chgData name="Leonardo Chiariglione" userId="03ff1134-c2b7-4932-850d-6529216fed29" providerId="ADAL" clId="{43D09990-DD62-463D-A7C8-47EA86637984}" dt="2024-03-03T11:01:13.793" v="317" actId="2165"/>
          <ac:graphicFrameMkLst>
            <pc:docMk/>
            <pc:sldMk cId="3080031781" sldId="2479"/>
            <ac:graphicFrameMk id="9" creationId="{2F181E9F-0ACE-5F31-E183-5E56566B94EE}"/>
          </ac:graphicFrameMkLst>
        </pc:graphicFrameChg>
      </pc:sldChg>
      <pc:sldChg chg="modSp mod">
        <pc:chgData name="Leonardo Chiariglione" userId="03ff1134-c2b7-4932-850d-6529216fed29" providerId="ADAL" clId="{43D09990-DD62-463D-A7C8-47EA86637984}" dt="2024-03-03T10:59:01.979" v="316" actId="14100"/>
        <pc:sldMkLst>
          <pc:docMk/>
          <pc:sldMk cId="566631469" sldId="2480"/>
        </pc:sldMkLst>
        <pc:spChg chg="mod">
          <ac:chgData name="Leonardo Chiariglione" userId="03ff1134-c2b7-4932-850d-6529216fed29" providerId="ADAL" clId="{43D09990-DD62-463D-A7C8-47EA86637984}" dt="2024-03-03T10:59:01.979" v="316" actId="14100"/>
          <ac:spMkLst>
            <pc:docMk/>
            <pc:sldMk cId="566631469" sldId="2480"/>
            <ac:spMk id="3" creationId="{4637F614-AEF8-8C4C-25E8-8F68865BFFF6}"/>
          </ac:spMkLst>
        </pc:spChg>
      </pc:sldChg>
      <pc:sldChg chg="modSp mod">
        <pc:chgData name="Leonardo Chiariglione" userId="03ff1134-c2b7-4932-850d-6529216fed29" providerId="ADAL" clId="{43D09990-DD62-463D-A7C8-47EA86637984}" dt="2024-03-03T10:58:34.484" v="315" actId="27636"/>
        <pc:sldMkLst>
          <pc:docMk/>
          <pc:sldMk cId="4141790963" sldId="2482"/>
        </pc:sldMkLst>
        <pc:spChg chg="mod">
          <ac:chgData name="Leonardo Chiariglione" userId="03ff1134-c2b7-4932-850d-6529216fed29" providerId="ADAL" clId="{43D09990-DD62-463D-A7C8-47EA86637984}" dt="2024-03-03T10:58:34.484" v="315" actId="27636"/>
          <ac:spMkLst>
            <pc:docMk/>
            <pc:sldMk cId="4141790963" sldId="2482"/>
            <ac:spMk id="3" creationId="{EB171047-6502-9ADB-6232-0539F89F0975}"/>
          </ac:spMkLst>
        </pc:spChg>
      </pc:sldChg>
      <pc:sldChg chg="modSp mod">
        <pc:chgData name="Leonardo Chiariglione" userId="03ff1134-c2b7-4932-850d-6529216fed29" providerId="ADAL" clId="{43D09990-DD62-463D-A7C8-47EA86637984}" dt="2024-03-04T09:02:28.547" v="2306" actId="1038"/>
        <pc:sldMkLst>
          <pc:docMk/>
          <pc:sldMk cId="4065818939" sldId="2485"/>
        </pc:sldMkLst>
        <pc:spChg chg="mod">
          <ac:chgData name="Leonardo Chiariglione" userId="03ff1134-c2b7-4932-850d-6529216fed29" providerId="ADAL" clId="{43D09990-DD62-463D-A7C8-47EA86637984}" dt="2024-03-04T09:02:21.074" v="2297" actId="14100"/>
          <ac:spMkLst>
            <pc:docMk/>
            <pc:sldMk cId="4065818939" sldId="2485"/>
            <ac:spMk id="2" creationId="{9345BC1F-224D-F5A2-3D94-91FAEE1BC679}"/>
          </ac:spMkLst>
        </pc:spChg>
        <pc:spChg chg="mod">
          <ac:chgData name="Leonardo Chiariglione" userId="03ff1134-c2b7-4932-850d-6529216fed29" providerId="ADAL" clId="{43D09990-DD62-463D-A7C8-47EA86637984}" dt="2024-03-04T09:02:28.547" v="2306" actId="1038"/>
          <ac:spMkLst>
            <pc:docMk/>
            <pc:sldMk cId="4065818939" sldId="2485"/>
            <ac:spMk id="3" creationId="{DF386212-1BA8-6B02-EF6F-81B462017648}"/>
          </ac:spMkLst>
        </pc:spChg>
        <pc:spChg chg="mod">
          <ac:chgData name="Leonardo Chiariglione" userId="03ff1134-c2b7-4932-850d-6529216fed29" providerId="ADAL" clId="{43D09990-DD62-463D-A7C8-47EA86637984}" dt="2024-03-04T09:01:54.416" v="2293" actId="403"/>
          <ac:spMkLst>
            <pc:docMk/>
            <pc:sldMk cId="4065818939" sldId="2485"/>
            <ac:spMk id="5" creationId="{65F823AD-99A8-46B8-2CDD-12573388DC23}"/>
          </ac:spMkLst>
        </pc:spChg>
      </pc:sldChg>
      <pc:sldChg chg="del">
        <pc:chgData name="Leonardo Chiariglione" userId="03ff1134-c2b7-4932-850d-6529216fed29" providerId="ADAL" clId="{43D09990-DD62-463D-A7C8-47EA86637984}" dt="2024-03-03T11:47:53.234" v="1081" actId="47"/>
        <pc:sldMkLst>
          <pc:docMk/>
          <pc:sldMk cId="309184005" sldId="2486"/>
        </pc:sldMkLst>
      </pc:sldChg>
      <pc:sldChg chg="del">
        <pc:chgData name="Leonardo Chiariglione" userId="03ff1134-c2b7-4932-850d-6529216fed29" providerId="ADAL" clId="{43D09990-DD62-463D-A7C8-47EA86637984}" dt="2024-03-03T12:14:37.683" v="1544" actId="47"/>
        <pc:sldMkLst>
          <pc:docMk/>
          <pc:sldMk cId="1465354683" sldId="2487"/>
        </pc:sldMkLst>
      </pc:sldChg>
      <pc:sldChg chg="modSp del mod">
        <pc:chgData name="Leonardo Chiariglione" userId="03ff1134-c2b7-4932-850d-6529216fed29" providerId="ADAL" clId="{43D09990-DD62-463D-A7C8-47EA86637984}" dt="2024-03-03T11:22:57.067" v="598" actId="47"/>
        <pc:sldMkLst>
          <pc:docMk/>
          <pc:sldMk cId="862085608" sldId="2490"/>
        </pc:sldMkLst>
        <pc:spChg chg="mod">
          <ac:chgData name="Leonardo Chiariglione" userId="03ff1134-c2b7-4932-850d-6529216fed29" providerId="ADAL" clId="{43D09990-DD62-463D-A7C8-47EA86637984}" dt="2024-03-03T11:08:51.605" v="444" actId="21"/>
          <ac:spMkLst>
            <pc:docMk/>
            <pc:sldMk cId="862085608" sldId="2490"/>
            <ac:spMk id="5" creationId="{DD001BB0-D3F7-FEF9-F190-265BF6F95746}"/>
          </ac:spMkLst>
        </pc:spChg>
      </pc:sldChg>
      <pc:sldChg chg="del">
        <pc:chgData name="Leonardo Chiariglione" userId="03ff1134-c2b7-4932-850d-6529216fed29" providerId="ADAL" clId="{43D09990-DD62-463D-A7C8-47EA86637984}" dt="2024-03-03T11:03:36.373" v="318" actId="47"/>
        <pc:sldMkLst>
          <pc:docMk/>
          <pc:sldMk cId="3872410523" sldId="2491"/>
        </pc:sldMkLst>
      </pc:sldChg>
      <pc:sldChg chg="del">
        <pc:chgData name="Leonardo Chiariglione" userId="03ff1134-c2b7-4932-850d-6529216fed29" providerId="ADAL" clId="{43D09990-DD62-463D-A7C8-47EA86637984}" dt="2024-03-03T11:03:36.373" v="318" actId="47"/>
        <pc:sldMkLst>
          <pc:docMk/>
          <pc:sldMk cId="919296501" sldId="2492"/>
        </pc:sldMkLst>
      </pc:sldChg>
      <pc:sldChg chg="del">
        <pc:chgData name="Leonardo Chiariglione" userId="03ff1134-c2b7-4932-850d-6529216fed29" providerId="ADAL" clId="{43D09990-DD62-463D-A7C8-47EA86637984}" dt="2024-03-03T11:03:36.373" v="318" actId="47"/>
        <pc:sldMkLst>
          <pc:docMk/>
          <pc:sldMk cId="1652677263" sldId="2493"/>
        </pc:sldMkLst>
      </pc:sldChg>
      <pc:sldChg chg="del">
        <pc:chgData name="Leonardo Chiariglione" userId="03ff1134-c2b7-4932-850d-6529216fed29" providerId="ADAL" clId="{43D09990-DD62-463D-A7C8-47EA86637984}" dt="2024-03-03T11:55:47.106" v="1198" actId="47"/>
        <pc:sldMkLst>
          <pc:docMk/>
          <pc:sldMk cId="3116167018" sldId="2494"/>
        </pc:sldMkLst>
      </pc:sldChg>
      <pc:sldChg chg="add del">
        <pc:chgData name="Leonardo Chiariglione" userId="03ff1134-c2b7-4932-850d-6529216fed29" providerId="ADAL" clId="{43D09990-DD62-463D-A7C8-47EA86637984}" dt="2024-03-03T11:05:01.404" v="324" actId="2696"/>
        <pc:sldMkLst>
          <pc:docMk/>
          <pc:sldMk cId="3069577772" sldId="2496"/>
        </pc:sldMkLst>
      </pc:sldChg>
      <pc:sldChg chg="del">
        <pc:chgData name="Leonardo Chiariglione" userId="03ff1134-c2b7-4932-850d-6529216fed29" providerId="ADAL" clId="{43D09990-DD62-463D-A7C8-47EA86637984}" dt="2024-03-03T12:17:39.916" v="1545" actId="2696"/>
        <pc:sldMkLst>
          <pc:docMk/>
          <pc:sldMk cId="902271457" sldId="2497"/>
        </pc:sldMkLst>
      </pc:sldChg>
      <pc:sldChg chg="del">
        <pc:chgData name="Leonardo Chiariglione" userId="03ff1134-c2b7-4932-850d-6529216fed29" providerId="ADAL" clId="{43D09990-DD62-463D-A7C8-47EA86637984}" dt="2024-03-03T12:17:39.916" v="1545" actId="2696"/>
        <pc:sldMkLst>
          <pc:docMk/>
          <pc:sldMk cId="3261491767" sldId="2498"/>
        </pc:sldMkLst>
      </pc:sldChg>
      <pc:sldChg chg="delSp modSp del mod">
        <pc:chgData name="Leonardo Chiariglione" userId="03ff1134-c2b7-4932-850d-6529216fed29" providerId="ADAL" clId="{43D09990-DD62-463D-A7C8-47EA86637984}" dt="2024-03-03T12:33:56.374" v="1777" actId="47"/>
        <pc:sldMkLst>
          <pc:docMk/>
          <pc:sldMk cId="2446861142" sldId="2499"/>
        </pc:sldMkLst>
        <pc:spChg chg="mod">
          <ac:chgData name="Leonardo Chiariglione" userId="03ff1134-c2b7-4932-850d-6529216fed29" providerId="ADAL" clId="{43D09990-DD62-463D-A7C8-47EA86637984}" dt="2024-03-03T12:25:59.978" v="1624" actId="21"/>
          <ac:spMkLst>
            <pc:docMk/>
            <pc:sldMk cId="2446861142" sldId="2499"/>
            <ac:spMk id="2" creationId="{5CAD8AE0-158A-C312-450C-9B071106AB64}"/>
          </ac:spMkLst>
        </pc:spChg>
        <pc:spChg chg="del">
          <ac:chgData name="Leonardo Chiariglione" userId="03ff1134-c2b7-4932-850d-6529216fed29" providerId="ADAL" clId="{43D09990-DD62-463D-A7C8-47EA86637984}" dt="2024-03-03T12:17:46.048" v="1546" actId="478"/>
          <ac:spMkLst>
            <pc:docMk/>
            <pc:sldMk cId="2446861142" sldId="2499"/>
            <ac:spMk id="3" creationId="{C1A86868-C178-2C3F-26AF-CB1000B0B6C2}"/>
          </ac:spMkLst>
        </pc:spChg>
      </pc:sldChg>
      <pc:sldChg chg="addSp delSp modSp mod">
        <pc:chgData name="Leonardo Chiariglione" userId="03ff1134-c2b7-4932-850d-6529216fed29" providerId="ADAL" clId="{43D09990-DD62-463D-A7C8-47EA86637984}" dt="2024-03-04T08:55:09.714" v="2146" actId="1037"/>
        <pc:sldMkLst>
          <pc:docMk/>
          <pc:sldMk cId="3934857057" sldId="2501"/>
        </pc:sldMkLst>
        <pc:spChg chg="del">
          <ac:chgData name="Leonardo Chiariglione" userId="03ff1134-c2b7-4932-850d-6529216fed29" providerId="ADAL" clId="{43D09990-DD62-463D-A7C8-47EA86637984}" dt="2024-03-03T10:42:12.962" v="182" actId="478"/>
          <ac:spMkLst>
            <pc:docMk/>
            <pc:sldMk cId="3934857057" sldId="2501"/>
            <ac:spMk id="2" creationId="{F4C8860E-5083-30D1-B5B9-DA6B4CCBB210}"/>
          </ac:spMkLst>
        </pc:spChg>
        <pc:spChg chg="mod">
          <ac:chgData name="Leonardo Chiariglione" userId="03ff1134-c2b7-4932-850d-6529216fed29" providerId="ADAL" clId="{43D09990-DD62-463D-A7C8-47EA86637984}" dt="2024-03-03T10:53:58.683" v="258" actId="20577"/>
          <ac:spMkLst>
            <pc:docMk/>
            <pc:sldMk cId="3934857057" sldId="2501"/>
            <ac:spMk id="6" creationId="{FACD6442-2764-5ADA-25ED-0EFE3327D476}"/>
          </ac:spMkLst>
        </pc:spChg>
        <pc:spChg chg="del mod">
          <ac:chgData name="Leonardo Chiariglione" userId="03ff1134-c2b7-4932-850d-6529216fed29" providerId="ADAL" clId="{43D09990-DD62-463D-A7C8-47EA86637984}" dt="2024-03-03T10:44:03.348" v="243"/>
          <ac:spMkLst>
            <pc:docMk/>
            <pc:sldMk cId="3934857057" sldId="2501"/>
            <ac:spMk id="7" creationId="{51E97F5A-CCE5-C568-5F2D-8281DA5E3534}"/>
          </ac:spMkLst>
        </pc:spChg>
        <pc:graphicFrameChg chg="add mod modGraphic">
          <ac:chgData name="Leonardo Chiariglione" userId="03ff1134-c2b7-4932-850d-6529216fed29" providerId="ADAL" clId="{43D09990-DD62-463D-A7C8-47EA86637984}" dt="2024-03-04T08:55:09.714" v="2146" actId="1037"/>
          <ac:graphicFrameMkLst>
            <pc:docMk/>
            <pc:sldMk cId="3934857057" sldId="2501"/>
            <ac:graphicFrameMk id="3" creationId="{74F8FC20-13AD-8BF3-8070-1B8396D5C11F}"/>
          </ac:graphicFrameMkLst>
        </pc:graphicFrameChg>
        <pc:picChg chg="mod">
          <ac:chgData name="Leonardo Chiariglione" userId="03ff1134-c2b7-4932-850d-6529216fed29" providerId="ADAL" clId="{43D09990-DD62-463D-A7C8-47EA86637984}" dt="2024-03-03T10:44:34.805" v="248" actId="14100"/>
          <ac:picMkLst>
            <pc:docMk/>
            <pc:sldMk cId="3934857057" sldId="2501"/>
            <ac:picMk id="9" creationId="{7D5E08FC-56F5-0A15-F29F-953C91B15FDC}"/>
          </ac:picMkLst>
        </pc:picChg>
      </pc:sldChg>
      <pc:sldChg chg="add del">
        <pc:chgData name="Leonardo Chiariglione" userId="03ff1134-c2b7-4932-850d-6529216fed29" providerId="ADAL" clId="{43D09990-DD62-463D-A7C8-47EA86637984}" dt="2024-03-03T12:34:06.964" v="1781" actId="47"/>
        <pc:sldMkLst>
          <pc:docMk/>
          <pc:sldMk cId="691998040" sldId="2502"/>
        </pc:sldMkLst>
      </pc:sldChg>
      <pc:sldChg chg="del">
        <pc:chgData name="Leonardo Chiariglione" userId="03ff1134-c2b7-4932-850d-6529216fed29" providerId="ADAL" clId="{43D09990-DD62-463D-A7C8-47EA86637984}" dt="2024-03-03T10:46:25.912" v="255" actId="2696"/>
        <pc:sldMkLst>
          <pc:docMk/>
          <pc:sldMk cId="3404938373" sldId="2502"/>
        </pc:sldMkLst>
      </pc:sldChg>
      <pc:sldChg chg="delSp del mod">
        <pc:chgData name="Leonardo Chiariglione" userId="03ff1134-c2b7-4932-850d-6529216fed29" providerId="ADAL" clId="{43D09990-DD62-463D-A7C8-47EA86637984}" dt="2024-03-03T10:55:47.222" v="260" actId="2696"/>
        <pc:sldMkLst>
          <pc:docMk/>
          <pc:sldMk cId="2529674077" sldId="2503"/>
        </pc:sldMkLst>
        <pc:spChg chg="del">
          <ac:chgData name="Leonardo Chiariglione" userId="03ff1134-c2b7-4932-850d-6529216fed29" providerId="ADAL" clId="{43D09990-DD62-463D-A7C8-47EA86637984}" dt="2024-03-03T10:54:35.684" v="259" actId="478"/>
          <ac:spMkLst>
            <pc:docMk/>
            <pc:sldMk cId="2529674077" sldId="2503"/>
            <ac:spMk id="3" creationId="{8BB6EDE6-0133-7141-EA4B-54A202182117}"/>
          </ac:spMkLst>
        </pc:spChg>
      </pc:sldChg>
      <pc:sldChg chg="add del">
        <pc:chgData name="Leonardo Chiariglione" userId="03ff1134-c2b7-4932-850d-6529216fed29" providerId="ADAL" clId="{43D09990-DD62-463D-A7C8-47EA86637984}" dt="2024-03-04T09:58:03.350" v="2861" actId="2696"/>
        <pc:sldMkLst>
          <pc:docMk/>
          <pc:sldMk cId="4102318534" sldId="2503"/>
        </pc:sldMkLst>
      </pc:sldChg>
      <pc:sldChg chg="del">
        <pc:chgData name="Leonardo Chiariglione" userId="03ff1134-c2b7-4932-850d-6529216fed29" providerId="ADAL" clId="{43D09990-DD62-463D-A7C8-47EA86637984}" dt="2024-03-03T11:03:57.177" v="319" actId="47"/>
        <pc:sldMkLst>
          <pc:docMk/>
          <pc:sldMk cId="1193214310" sldId="2504"/>
        </pc:sldMkLst>
      </pc:sldChg>
      <pc:sldChg chg="addSp delSp modSp mod ord">
        <pc:chgData name="Leonardo Chiariglione" userId="03ff1134-c2b7-4932-850d-6529216fed29" providerId="ADAL" clId="{43D09990-DD62-463D-A7C8-47EA86637984}" dt="2024-03-04T09:03:16.416" v="2311" actId="403"/>
        <pc:sldMkLst>
          <pc:docMk/>
          <pc:sldMk cId="926878976" sldId="2505"/>
        </pc:sldMkLst>
        <pc:spChg chg="del">
          <ac:chgData name="Leonardo Chiariglione" userId="03ff1134-c2b7-4932-850d-6529216fed29" providerId="ADAL" clId="{43D09990-DD62-463D-A7C8-47EA86637984}" dt="2024-03-03T11:11:33.857" v="456" actId="478"/>
          <ac:spMkLst>
            <pc:docMk/>
            <pc:sldMk cId="926878976" sldId="2505"/>
            <ac:spMk id="2" creationId="{DB7C0D15-7A84-C10F-C018-85CC1105CCC3}"/>
          </ac:spMkLst>
        </pc:spChg>
        <pc:spChg chg="mod">
          <ac:chgData name="Leonardo Chiariglione" userId="03ff1134-c2b7-4932-850d-6529216fed29" providerId="ADAL" clId="{43D09990-DD62-463D-A7C8-47EA86637984}" dt="2024-03-03T11:14:32.752" v="499" actId="20577"/>
          <ac:spMkLst>
            <pc:docMk/>
            <pc:sldMk cId="926878976" sldId="2505"/>
            <ac:spMk id="6" creationId="{64395FF1-531F-41B7-031B-4FA621917FF5}"/>
          </ac:spMkLst>
        </pc:spChg>
        <pc:spChg chg="del">
          <ac:chgData name="Leonardo Chiariglione" userId="03ff1134-c2b7-4932-850d-6529216fed29" providerId="ADAL" clId="{43D09990-DD62-463D-A7C8-47EA86637984}" dt="2024-03-03T11:11:27.835" v="454" actId="478"/>
          <ac:spMkLst>
            <pc:docMk/>
            <pc:sldMk cId="926878976" sldId="2505"/>
            <ac:spMk id="7" creationId="{37534F37-8588-4FD3-F5FF-82CF02B2AFC4}"/>
          </ac:spMkLst>
        </pc:spChg>
        <pc:spChg chg="add del mod">
          <ac:chgData name="Leonardo Chiariglione" userId="03ff1134-c2b7-4932-850d-6529216fed29" providerId="ADAL" clId="{43D09990-DD62-463D-A7C8-47EA86637984}" dt="2024-03-03T11:11:31.165" v="455" actId="478"/>
          <ac:spMkLst>
            <pc:docMk/>
            <pc:sldMk cId="926878976" sldId="2505"/>
            <ac:spMk id="8" creationId="{E32519D8-6348-3FE1-CCE9-91D7F7AA48E4}"/>
          </ac:spMkLst>
        </pc:spChg>
        <pc:graphicFrameChg chg="add del mod modGraphic">
          <ac:chgData name="Leonardo Chiariglione" userId="03ff1134-c2b7-4932-850d-6529216fed29" providerId="ADAL" clId="{43D09990-DD62-463D-A7C8-47EA86637984}" dt="2024-03-04T09:03:16.416" v="2311" actId="403"/>
          <ac:graphicFrameMkLst>
            <pc:docMk/>
            <pc:sldMk cId="926878976" sldId="2505"/>
            <ac:graphicFrameMk id="10" creationId="{58DE1CCD-049C-9664-857F-0034E2619BDA}"/>
          </ac:graphicFrameMkLst>
        </pc:graphicFrameChg>
        <pc:picChg chg="mod">
          <ac:chgData name="Leonardo Chiariglione" userId="03ff1134-c2b7-4932-850d-6529216fed29" providerId="ADAL" clId="{43D09990-DD62-463D-A7C8-47EA86637984}" dt="2024-03-03T11:13:40.603" v="493" actId="1037"/>
          <ac:picMkLst>
            <pc:docMk/>
            <pc:sldMk cId="926878976" sldId="2505"/>
            <ac:picMk id="9" creationId="{9DBFB3B4-4FFF-B1A3-E2C6-AC605266A09F}"/>
          </ac:picMkLst>
        </pc:picChg>
      </pc:sldChg>
      <pc:sldChg chg="addSp delSp modSp mod ord">
        <pc:chgData name="Leonardo Chiariglione" userId="03ff1134-c2b7-4932-850d-6529216fed29" providerId="ADAL" clId="{43D09990-DD62-463D-A7C8-47EA86637984}" dt="2024-03-03T11:47:43.087" v="1080" actId="20577"/>
        <pc:sldMkLst>
          <pc:docMk/>
          <pc:sldMk cId="4146729805" sldId="2506"/>
        </pc:sldMkLst>
        <pc:spChg chg="del">
          <ac:chgData name="Leonardo Chiariglione" userId="03ff1134-c2b7-4932-850d-6529216fed29" providerId="ADAL" clId="{43D09990-DD62-463D-A7C8-47EA86637984}" dt="2024-03-03T11:46:41.406" v="948" actId="478"/>
          <ac:spMkLst>
            <pc:docMk/>
            <pc:sldMk cId="4146729805" sldId="2506"/>
            <ac:spMk id="3" creationId="{CAAF8F2F-CA4F-651A-8E43-3E3AC4044029}"/>
          </ac:spMkLst>
        </pc:spChg>
        <pc:spChg chg="mod">
          <ac:chgData name="Leonardo Chiariglione" userId="03ff1134-c2b7-4932-850d-6529216fed29" providerId="ADAL" clId="{43D09990-DD62-463D-A7C8-47EA86637984}" dt="2024-03-03T11:47:43.087" v="1080" actId="20577"/>
          <ac:spMkLst>
            <pc:docMk/>
            <pc:sldMk cId="4146729805" sldId="2506"/>
            <ac:spMk id="6" creationId="{B9A97262-9F75-FA09-EB4B-6842F829833F}"/>
          </ac:spMkLst>
        </pc:spChg>
        <pc:spChg chg="del">
          <ac:chgData name="Leonardo Chiariglione" userId="03ff1134-c2b7-4932-850d-6529216fed29" providerId="ADAL" clId="{43D09990-DD62-463D-A7C8-47EA86637984}" dt="2024-03-03T11:46:29.845" v="946" actId="478"/>
          <ac:spMkLst>
            <pc:docMk/>
            <pc:sldMk cId="4146729805" sldId="2506"/>
            <ac:spMk id="7" creationId="{05F6C0E2-C2F2-83C5-76A1-95CEFC938A51}"/>
          </ac:spMkLst>
        </pc:spChg>
        <pc:spChg chg="add del mod">
          <ac:chgData name="Leonardo Chiariglione" userId="03ff1134-c2b7-4932-850d-6529216fed29" providerId="ADAL" clId="{43D09990-DD62-463D-A7C8-47EA86637984}" dt="2024-03-03T11:46:38.224" v="947" actId="478"/>
          <ac:spMkLst>
            <pc:docMk/>
            <pc:sldMk cId="4146729805" sldId="2506"/>
            <ac:spMk id="8" creationId="{8A747740-15BD-F9B8-CAD0-8C4D3F991FCD}"/>
          </ac:spMkLst>
        </pc:spChg>
        <pc:graphicFrameChg chg="add mod">
          <ac:chgData name="Leonardo Chiariglione" userId="03ff1134-c2b7-4932-850d-6529216fed29" providerId="ADAL" clId="{43D09990-DD62-463D-A7C8-47EA86637984}" dt="2024-03-03T11:46:58.956" v="1064" actId="1036"/>
          <ac:graphicFrameMkLst>
            <pc:docMk/>
            <pc:sldMk cId="4146729805" sldId="2506"/>
            <ac:graphicFrameMk id="10" creationId="{A7CD21BF-436E-C067-9D71-B4A6590DE24F}"/>
          </ac:graphicFrameMkLst>
        </pc:graphicFrameChg>
      </pc:sldChg>
      <pc:sldChg chg="delSp modSp mod ord">
        <pc:chgData name="Leonardo Chiariglione" userId="03ff1134-c2b7-4932-850d-6529216fed29" providerId="ADAL" clId="{43D09990-DD62-463D-A7C8-47EA86637984}" dt="2024-03-04T08:52:35.951" v="2102" actId="14100"/>
        <pc:sldMkLst>
          <pc:docMk/>
          <pc:sldMk cId="2454057480" sldId="2508"/>
        </pc:sldMkLst>
        <pc:spChg chg="del">
          <ac:chgData name="Leonardo Chiariglione" userId="03ff1134-c2b7-4932-850d-6529216fed29" providerId="ADAL" clId="{43D09990-DD62-463D-A7C8-47EA86637984}" dt="2024-03-03T10:27:46.536" v="38" actId="478"/>
          <ac:spMkLst>
            <pc:docMk/>
            <pc:sldMk cId="2454057480" sldId="2508"/>
            <ac:spMk id="2" creationId="{F801FA28-3A40-6BAB-C311-842E12FE5C4C}"/>
          </ac:spMkLst>
        </pc:spChg>
        <pc:spChg chg="mod">
          <ac:chgData name="Leonardo Chiariglione" userId="03ff1134-c2b7-4932-850d-6529216fed29" providerId="ADAL" clId="{43D09990-DD62-463D-A7C8-47EA86637984}" dt="2024-03-04T08:52:20.459" v="2101" actId="6549"/>
          <ac:spMkLst>
            <pc:docMk/>
            <pc:sldMk cId="2454057480" sldId="2508"/>
            <ac:spMk id="7" creationId="{9C627DED-7A31-C2AF-3673-1B3070381C21}"/>
          </ac:spMkLst>
        </pc:spChg>
        <pc:spChg chg="mod">
          <ac:chgData name="Leonardo Chiariglione" userId="03ff1134-c2b7-4932-850d-6529216fed29" providerId="ADAL" clId="{43D09990-DD62-463D-A7C8-47EA86637984}" dt="2024-03-04T08:52:35.951" v="2102" actId="14100"/>
          <ac:spMkLst>
            <pc:docMk/>
            <pc:sldMk cId="2454057480" sldId="2508"/>
            <ac:spMk id="8" creationId="{63A806E8-6E89-3AD4-3807-EF199666E7FA}"/>
          </ac:spMkLst>
        </pc:spChg>
        <pc:picChg chg="mod ord">
          <ac:chgData name="Leonardo Chiariglione" userId="03ff1134-c2b7-4932-850d-6529216fed29" providerId="ADAL" clId="{43D09990-DD62-463D-A7C8-47EA86637984}" dt="2024-03-03T10:29:46.104" v="71" actId="167"/>
          <ac:picMkLst>
            <pc:docMk/>
            <pc:sldMk cId="2454057480" sldId="2508"/>
            <ac:picMk id="10" creationId="{4CD52E48-1492-411E-655F-0579FB15C233}"/>
          </ac:picMkLst>
        </pc:picChg>
      </pc:sldChg>
      <pc:sldChg chg="del">
        <pc:chgData name="Leonardo Chiariglione" userId="03ff1134-c2b7-4932-850d-6529216fed29" providerId="ADAL" clId="{43D09990-DD62-463D-A7C8-47EA86637984}" dt="2024-03-04T09:58:03.350" v="2861" actId="2696"/>
        <pc:sldMkLst>
          <pc:docMk/>
          <pc:sldMk cId="1909073225" sldId="2577"/>
        </pc:sldMkLst>
      </pc:sldChg>
      <pc:sldChg chg="addSp modSp mod ord modClrScheme chgLayout">
        <pc:chgData name="Leonardo Chiariglione" userId="03ff1134-c2b7-4932-850d-6529216fed29" providerId="ADAL" clId="{43D09990-DD62-463D-A7C8-47EA86637984}" dt="2024-03-15T13:48:13.209" v="3269" actId="20577"/>
        <pc:sldMkLst>
          <pc:docMk/>
          <pc:sldMk cId="1471991098" sldId="2578"/>
        </pc:sldMkLst>
        <pc:spChg chg="mod">
          <ac:chgData name="Leonardo Chiariglione" userId="03ff1134-c2b7-4932-850d-6529216fed29" providerId="ADAL" clId="{43D09990-DD62-463D-A7C8-47EA86637984}" dt="2024-03-15T13:48:13.209" v="3269" actId="20577"/>
          <ac:spMkLst>
            <pc:docMk/>
            <pc:sldMk cId="1471991098" sldId="2578"/>
            <ac:spMk id="2" creationId="{A73D2137-FA85-3BA4-2A73-DD5080126C4D}"/>
          </ac:spMkLst>
        </pc:spChg>
        <pc:spChg chg="mod">
          <ac:chgData name="Leonardo Chiariglione" userId="03ff1134-c2b7-4932-850d-6529216fed29" providerId="ADAL" clId="{43D09990-DD62-463D-A7C8-47EA86637984}" dt="2024-03-15T13:47:49.169" v="3254" actId="14100"/>
          <ac:spMkLst>
            <pc:docMk/>
            <pc:sldMk cId="1471991098" sldId="2578"/>
            <ac:spMk id="3" creationId="{E74DD819-B3D2-CBC2-2863-EF3BFD7DF452}"/>
          </ac:spMkLst>
        </pc:spChg>
        <pc:spChg chg="mod">
          <ac:chgData name="Leonardo Chiariglione" userId="03ff1134-c2b7-4932-850d-6529216fed29" providerId="ADAL" clId="{43D09990-DD62-463D-A7C8-47EA86637984}" dt="2024-03-03T10:31:29.080" v="85" actId="26606"/>
          <ac:spMkLst>
            <pc:docMk/>
            <pc:sldMk cId="1471991098" sldId="2578"/>
            <ac:spMk id="4" creationId="{7DE9CF52-B146-BC09-0BF3-12F14EBB25AC}"/>
          </ac:spMkLst>
        </pc:spChg>
        <pc:spChg chg="mod">
          <ac:chgData name="Leonardo Chiariglione" userId="03ff1134-c2b7-4932-850d-6529216fed29" providerId="ADAL" clId="{43D09990-DD62-463D-A7C8-47EA86637984}" dt="2024-03-03T10:31:29.095" v="86" actId="27636"/>
          <ac:spMkLst>
            <pc:docMk/>
            <pc:sldMk cId="1471991098" sldId="2578"/>
            <ac:spMk id="5" creationId="{E7975C52-2AD5-A344-8899-BC84592ADE9F}"/>
          </ac:spMkLst>
        </pc:spChg>
        <pc:picChg chg="add">
          <ac:chgData name="Leonardo Chiariglione" userId="03ff1134-c2b7-4932-850d-6529216fed29" providerId="ADAL" clId="{43D09990-DD62-463D-A7C8-47EA86637984}" dt="2024-03-03T10:31:29.080" v="85" actId="26606"/>
          <ac:picMkLst>
            <pc:docMk/>
            <pc:sldMk cId="1471991098" sldId="2578"/>
            <ac:picMk id="7" creationId="{3CC6BC2D-B467-3BDD-8B16-5AE80C15F774}"/>
          </ac:picMkLst>
        </pc:picChg>
      </pc:sldChg>
      <pc:sldChg chg="modSp del mod">
        <pc:chgData name="Leonardo Chiariglione" userId="03ff1134-c2b7-4932-850d-6529216fed29" providerId="ADAL" clId="{43D09990-DD62-463D-A7C8-47EA86637984}" dt="2024-03-03T11:53:20.211" v="1196" actId="47"/>
        <pc:sldMkLst>
          <pc:docMk/>
          <pc:sldMk cId="2519272955" sldId="2579"/>
        </pc:sldMkLst>
        <pc:spChg chg="mod">
          <ac:chgData name="Leonardo Chiariglione" userId="03ff1134-c2b7-4932-850d-6529216fed29" providerId="ADAL" clId="{43D09990-DD62-463D-A7C8-47EA86637984}" dt="2024-03-03T11:53:02.415" v="1194" actId="21"/>
          <ac:spMkLst>
            <pc:docMk/>
            <pc:sldMk cId="2519272955" sldId="2579"/>
            <ac:spMk id="2" creationId="{5F57B8E8-754A-BFE8-192D-75969338CBCF}"/>
          </ac:spMkLst>
        </pc:spChg>
      </pc:sldChg>
      <pc:sldChg chg="addSp delSp modSp new del mod modClrScheme chgLayout">
        <pc:chgData name="Leonardo Chiariglione" userId="03ff1134-c2b7-4932-850d-6529216fed29" providerId="ADAL" clId="{43D09990-DD62-463D-A7C8-47EA86637984}" dt="2024-03-03T10:45:46.374" v="253" actId="47"/>
        <pc:sldMkLst>
          <pc:docMk/>
          <pc:sldMk cId="1308523548" sldId="2580"/>
        </pc:sldMkLst>
        <pc:spChg chg="del mod ord">
          <ac:chgData name="Leonardo Chiariglione" userId="03ff1134-c2b7-4932-850d-6529216fed29" providerId="ADAL" clId="{43D09990-DD62-463D-A7C8-47EA86637984}" dt="2024-03-03T10:35:31.205" v="127" actId="700"/>
          <ac:spMkLst>
            <pc:docMk/>
            <pc:sldMk cId="1308523548" sldId="2580"/>
            <ac:spMk id="2" creationId="{42C08BBA-80E5-C2AC-7AA8-5DD6A8BF62B3}"/>
          </ac:spMkLst>
        </pc:spChg>
        <pc:spChg chg="del">
          <ac:chgData name="Leonardo Chiariglione" userId="03ff1134-c2b7-4932-850d-6529216fed29" providerId="ADAL" clId="{43D09990-DD62-463D-A7C8-47EA86637984}" dt="2024-03-03T10:35:31.205" v="127" actId="700"/>
          <ac:spMkLst>
            <pc:docMk/>
            <pc:sldMk cId="1308523548" sldId="2580"/>
            <ac:spMk id="3" creationId="{8691B5FA-C017-45FD-E9CC-C0BDEE66CBDF}"/>
          </ac:spMkLst>
        </pc:spChg>
        <pc:spChg chg="mod ord">
          <ac:chgData name="Leonardo Chiariglione" userId="03ff1134-c2b7-4932-850d-6529216fed29" providerId="ADAL" clId="{43D09990-DD62-463D-A7C8-47EA86637984}" dt="2024-03-03T10:35:31.205" v="127" actId="700"/>
          <ac:spMkLst>
            <pc:docMk/>
            <pc:sldMk cId="1308523548" sldId="2580"/>
            <ac:spMk id="4" creationId="{A7C33A2F-6138-47AA-50E3-59B7144AE7BE}"/>
          </ac:spMkLst>
        </pc:spChg>
        <pc:spChg chg="mod ord">
          <ac:chgData name="Leonardo Chiariglione" userId="03ff1134-c2b7-4932-850d-6529216fed29" providerId="ADAL" clId="{43D09990-DD62-463D-A7C8-47EA86637984}" dt="2024-03-03T10:35:31.205" v="127" actId="700"/>
          <ac:spMkLst>
            <pc:docMk/>
            <pc:sldMk cId="1308523548" sldId="2580"/>
            <ac:spMk id="5" creationId="{F272DA20-D70E-C681-F822-C87571EFB91E}"/>
          </ac:spMkLst>
        </pc:spChg>
        <pc:spChg chg="add mod ord">
          <ac:chgData name="Leonardo Chiariglione" userId="03ff1134-c2b7-4932-850d-6529216fed29" providerId="ADAL" clId="{43D09990-DD62-463D-A7C8-47EA86637984}" dt="2024-03-03T10:41:35.859" v="181" actId="20577"/>
          <ac:spMkLst>
            <pc:docMk/>
            <pc:sldMk cId="1308523548" sldId="2580"/>
            <ac:spMk id="6" creationId="{01C4FAFD-F86E-EA81-A1ED-1C821A2392BC}"/>
          </ac:spMkLst>
        </pc:spChg>
        <pc:graphicFrameChg chg="add mod modGraphic">
          <ac:chgData name="Leonardo Chiariglione" userId="03ff1134-c2b7-4932-850d-6529216fed29" providerId="ADAL" clId="{43D09990-DD62-463D-A7C8-47EA86637984}" dt="2024-03-03T10:36:35.341" v="140" actId="14734"/>
          <ac:graphicFrameMkLst>
            <pc:docMk/>
            <pc:sldMk cId="1308523548" sldId="2580"/>
            <ac:graphicFrameMk id="7" creationId="{960FB3B9-FEE6-4A96-8954-7F65508004BB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43D09990-DD62-463D-A7C8-47EA86637984}" dt="2024-03-03T10:57:22.111" v="313" actId="5793"/>
        <pc:sldMkLst>
          <pc:docMk/>
          <pc:sldMk cId="3091241104" sldId="2580"/>
        </pc:sldMkLst>
        <pc:spChg chg="del mod ord">
          <ac:chgData name="Leonardo Chiariglione" userId="03ff1134-c2b7-4932-850d-6529216fed29" providerId="ADAL" clId="{43D09990-DD62-463D-A7C8-47EA86637984}" dt="2024-03-03T10:56:16.577" v="263" actId="700"/>
          <ac:spMkLst>
            <pc:docMk/>
            <pc:sldMk cId="3091241104" sldId="2580"/>
            <ac:spMk id="2" creationId="{A8D3719E-11CA-3412-72CD-FE806A718320}"/>
          </ac:spMkLst>
        </pc:spChg>
        <pc:spChg chg="del mod ord">
          <ac:chgData name="Leonardo Chiariglione" userId="03ff1134-c2b7-4932-850d-6529216fed29" providerId="ADAL" clId="{43D09990-DD62-463D-A7C8-47EA86637984}" dt="2024-03-03T10:56:16.577" v="263" actId="700"/>
          <ac:spMkLst>
            <pc:docMk/>
            <pc:sldMk cId="3091241104" sldId="2580"/>
            <ac:spMk id="3" creationId="{E1AC1763-4664-1E70-CD8B-6F1A73D5E679}"/>
          </ac:spMkLst>
        </pc:spChg>
        <pc:spChg chg="del">
          <ac:chgData name="Leonardo Chiariglione" userId="03ff1134-c2b7-4932-850d-6529216fed29" providerId="ADAL" clId="{43D09990-DD62-463D-A7C8-47EA86637984}" dt="2024-03-03T10:56:16.577" v="263" actId="700"/>
          <ac:spMkLst>
            <pc:docMk/>
            <pc:sldMk cId="3091241104" sldId="2580"/>
            <ac:spMk id="4" creationId="{53923ACF-6957-02EF-7AB8-4E856A0D0264}"/>
          </ac:spMkLst>
        </pc:spChg>
        <pc:spChg chg="mod ord">
          <ac:chgData name="Leonardo Chiariglione" userId="03ff1134-c2b7-4932-850d-6529216fed29" providerId="ADAL" clId="{43D09990-DD62-463D-A7C8-47EA86637984}" dt="2024-03-03T10:56:16.577" v="263" actId="700"/>
          <ac:spMkLst>
            <pc:docMk/>
            <pc:sldMk cId="3091241104" sldId="2580"/>
            <ac:spMk id="5" creationId="{A789A955-D4EC-58E5-BB7B-BAC6F68185C1}"/>
          </ac:spMkLst>
        </pc:spChg>
        <pc:spChg chg="mod ord">
          <ac:chgData name="Leonardo Chiariglione" userId="03ff1134-c2b7-4932-850d-6529216fed29" providerId="ADAL" clId="{43D09990-DD62-463D-A7C8-47EA86637984}" dt="2024-03-03T10:56:16.577" v="263" actId="700"/>
          <ac:spMkLst>
            <pc:docMk/>
            <pc:sldMk cId="3091241104" sldId="2580"/>
            <ac:spMk id="6" creationId="{6FD998CA-5E94-ABB0-0925-138BF7D9C98E}"/>
          </ac:spMkLst>
        </pc:spChg>
        <pc:spChg chg="add mod ord">
          <ac:chgData name="Leonardo Chiariglione" userId="03ff1134-c2b7-4932-850d-6529216fed29" providerId="ADAL" clId="{43D09990-DD62-463D-A7C8-47EA86637984}" dt="2024-03-03T10:57:22.111" v="313" actId="5793"/>
          <ac:spMkLst>
            <pc:docMk/>
            <pc:sldMk cId="3091241104" sldId="2580"/>
            <ac:spMk id="7" creationId="{72E3B8FB-D164-A2C9-C6B2-A5521F622651}"/>
          </ac:spMkLst>
        </pc:spChg>
        <pc:spChg chg="add mod ord">
          <ac:chgData name="Leonardo Chiariglione" userId="03ff1134-c2b7-4932-850d-6529216fed29" providerId="ADAL" clId="{43D09990-DD62-463D-A7C8-47EA86637984}" dt="2024-03-03T10:56:16.577" v="263" actId="700"/>
          <ac:spMkLst>
            <pc:docMk/>
            <pc:sldMk cId="3091241104" sldId="2580"/>
            <ac:spMk id="8" creationId="{D49EF65C-4BDC-9430-A420-D0CFDF2FB3B2}"/>
          </ac:spMkLst>
        </pc:spChg>
      </pc:sldChg>
      <pc:sldChg chg="new del">
        <pc:chgData name="Leonardo Chiariglione" userId="03ff1134-c2b7-4932-850d-6529216fed29" providerId="ADAL" clId="{43D09990-DD62-463D-A7C8-47EA86637984}" dt="2024-03-03T10:34:56.378" v="125" actId="680"/>
        <pc:sldMkLst>
          <pc:docMk/>
          <pc:sldMk cId="4263225981" sldId="2580"/>
        </pc:sldMkLst>
      </pc:sldChg>
      <pc:sldChg chg="delSp modSp add del mod">
        <pc:chgData name="Leonardo Chiariglione" userId="03ff1134-c2b7-4932-850d-6529216fed29" providerId="ADAL" clId="{43D09990-DD62-463D-A7C8-47EA86637984}" dt="2024-03-03T10:45:55.166" v="254" actId="47"/>
        <pc:sldMkLst>
          <pc:docMk/>
          <pc:sldMk cId="160733600" sldId="2581"/>
        </pc:sldMkLst>
        <pc:graphicFrameChg chg="del mod modGraphic">
          <ac:chgData name="Leonardo Chiariglione" userId="03ff1134-c2b7-4932-850d-6529216fed29" providerId="ADAL" clId="{43D09990-DD62-463D-A7C8-47EA86637984}" dt="2024-03-03T10:43:39.459" v="237" actId="21"/>
          <ac:graphicFrameMkLst>
            <pc:docMk/>
            <pc:sldMk cId="160733600" sldId="2581"/>
            <ac:graphicFrameMk id="7" creationId="{74F8FC20-13AD-8BF3-8070-1B8396D5C11F}"/>
          </ac:graphicFrameMkLst>
        </pc:graphicFrameChg>
      </pc:sldChg>
      <pc:sldChg chg="addSp delSp modSp add mod">
        <pc:chgData name="Leonardo Chiariglione" userId="03ff1134-c2b7-4932-850d-6529216fed29" providerId="ADAL" clId="{43D09990-DD62-463D-A7C8-47EA86637984}" dt="2024-03-04T09:02:59.275" v="2310" actId="6549"/>
        <pc:sldMkLst>
          <pc:docMk/>
          <pc:sldMk cId="898096869" sldId="2581"/>
        </pc:sldMkLst>
        <pc:spChg chg="mod">
          <ac:chgData name="Leonardo Chiariglione" userId="03ff1134-c2b7-4932-850d-6529216fed29" providerId="ADAL" clId="{43D09990-DD62-463D-A7C8-47EA86637984}" dt="2024-03-04T09:02:59.275" v="2310" actId="6549"/>
          <ac:spMkLst>
            <pc:docMk/>
            <pc:sldMk cId="898096869" sldId="2581"/>
            <ac:spMk id="5" creationId="{B6A190DC-EEBC-4FFF-B7BF-17FFDD7B9360}"/>
          </ac:spMkLst>
        </pc:spChg>
        <pc:spChg chg="del">
          <ac:chgData name="Leonardo Chiariglione" userId="03ff1134-c2b7-4932-850d-6529216fed29" providerId="ADAL" clId="{43D09990-DD62-463D-A7C8-47EA86637984}" dt="2024-03-03T11:07:51.632" v="343" actId="478"/>
          <ac:spMkLst>
            <pc:docMk/>
            <pc:sldMk cId="898096869" sldId="2581"/>
            <ac:spMk id="6" creationId="{9E2BC6E4-B35B-14AE-2CB5-5E5468EC68EA}"/>
          </ac:spMkLst>
        </pc:spChg>
        <pc:spChg chg="add del mod">
          <ac:chgData name="Leonardo Chiariglione" userId="03ff1134-c2b7-4932-850d-6529216fed29" providerId="ADAL" clId="{43D09990-DD62-463D-A7C8-47EA86637984}" dt="2024-03-03T11:08:01.310" v="344" actId="478"/>
          <ac:spMkLst>
            <pc:docMk/>
            <pc:sldMk cId="898096869" sldId="2581"/>
            <ac:spMk id="7" creationId="{516D750E-3ECB-65CE-DCBE-2EC2D44A2EAC}"/>
          </ac:spMkLst>
        </pc:spChg>
        <pc:graphicFrameChg chg="add mod modGraphic">
          <ac:chgData name="Leonardo Chiariglione" userId="03ff1134-c2b7-4932-850d-6529216fed29" providerId="ADAL" clId="{43D09990-DD62-463D-A7C8-47EA86637984}" dt="2024-03-04T09:02:43.381" v="2307" actId="403"/>
          <ac:graphicFrameMkLst>
            <pc:docMk/>
            <pc:sldMk cId="898096869" sldId="2581"/>
            <ac:graphicFrameMk id="9" creationId="{24F3D9F5-2B68-C0B7-CA3D-122D6D80EEC7}"/>
          </ac:graphicFrameMkLst>
        </pc:graphicFrameChg>
      </pc:sldChg>
      <pc:sldChg chg="addSp delSp modSp new del mod modClrScheme chgLayout">
        <pc:chgData name="Leonardo Chiariglione" userId="03ff1134-c2b7-4932-850d-6529216fed29" providerId="ADAL" clId="{43D09990-DD62-463D-A7C8-47EA86637984}" dt="2024-03-03T11:22:53.147" v="597" actId="47"/>
        <pc:sldMkLst>
          <pc:docMk/>
          <pc:sldMk cId="841601260" sldId="2582"/>
        </pc:sldMkLst>
        <pc:spChg chg="del">
          <ac:chgData name="Leonardo Chiariglione" userId="03ff1134-c2b7-4932-850d-6529216fed29" providerId="ADAL" clId="{43D09990-DD62-463D-A7C8-47EA86637984}" dt="2024-03-03T11:06:24.735" v="329" actId="700"/>
          <ac:spMkLst>
            <pc:docMk/>
            <pc:sldMk cId="841601260" sldId="2582"/>
            <ac:spMk id="2" creationId="{22850FAA-4B1E-82E5-D5D9-32972B1E055F}"/>
          </ac:spMkLst>
        </pc:spChg>
        <pc:spChg chg="del">
          <ac:chgData name="Leonardo Chiariglione" userId="03ff1134-c2b7-4932-850d-6529216fed29" providerId="ADAL" clId="{43D09990-DD62-463D-A7C8-47EA86637984}" dt="2024-03-03T11:06:24.735" v="329" actId="700"/>
          <ac:spMkLst>
            <pc:docMk/>
            <pc:sldMk cId="841601260" sldId="2582"/>
            <ac:spMk id="3" creationId="{63F28C48-9720-D4A2-E8DD-128DB50AACCB}"/>
          </ac:spMkLst>
        </pc:spChg>
        <pc:spChg chg="del">
          <ac:chgData name="Leonardo Chiariglione" userId="03ff1134-c2b7-4932-850d-6529216fed29" providerId="ADAL" clId="{43D09990-DD62-463D-A7C8-47EA86637984}" dt="2024-03-03T11:06:24.735" v="329" actId="700"/>
          <ac:spMkLst>
            <pc:docMk/>
            <pc:sldMk cId="841601260" sldId="2582"/>
            <ac:spMk id="4" creationId="{3E3CE31D-4E68-9DC0-1484-10252648CF18}"/>
          </ac:spMkLst>
        </pc:spChg>
        <pc:spChg chg="mod ord">
          <ac:chgData name="Leonardo Chiariglione" userId="03ff1134-c2b7-4932-850d-6529216fed29" providerId="ADAL" clId="{43D09990-DD62-463D-A7C8-47EA86637984}" dt="2024-03-03T11:06:24.735" v="329" actId="700"/>
          <ac:spMkLst>
            <pc:docMk/>
            <pc:sldMk cId="841601260" sldId="2582"/>
            <ac:spMk id="5" creationId="{AE48295D-34E1-2010-B606-F4B0D8008276}"/>
          </ac:spMkLst>
        </pc:spChg>
        <pc:spChg chg="mod ord">
          <ac:chgData name="Leonardo Chiariglione" userId="03ff1134-c2b7-4932-850d-6529216fed29" providerId="ADAL" clId="{43D09990-DD62-463D-A7C8-47EA86637984}" dt="2024-03-03T11:06:24.735" v="329" actId="700"/>
          <ac:spMkLst>
            <pc:docMk/>
            <pc:sldMk cId="841601260" sldId="2582"/>
            <ac:spMk id="6" creationId="{F58E38CE-4146-8A69-3165-D0622030C83F}"/>
          </ac:spMkLst>
        </pc:spChg>
        <pc:spChg chg="add mod">
          <ac:chgData name="Leonardo Chiariglione" userId="03ff1134-c2b7-4932-850d-6529216fed29" providerId="ADAL" clId="{43D09990-DD62-463D-A7C8-47EA86637984}" dt="2024-03-03T11:10:13.013" v="449"/>
          <ac:spMkLst>
            <pc:docMk/>
            <pc:sldMk cId="841601260" sldId="2582"/>
            <ac:spMk id="9" creationId="{ECC9AC7B-E432-D8D2-66C8-9E1F223E940D}"/>
          </ac:spMkLst>
        </pc:spChg>
        <pc:graphicFrameChg chg="add del mod modGraphic">
          <ac:chgData name="Leonardo Chiariglione" userId="03ff1134-c2b7-4932-850d-6529216fed29" providerId="ADAL" clId="{43D09990-DD62-463D-A7C8-47EA86637984}" dt="2024-03-03T11:10:10.490" v="448" actId="478"/>
          <ac:graphicFrameMkLst>
            <pc:docMk/>
            <pc:sldMk cId="841601260" sldId="2582"/>
            <ac:graphicFrameMk id="7" creationId="{F742DFFD-5F8F-B55E-0E54-48494D873EBE}"/>
          </ac:graphicFrameMkLst>
        </pc:graphicFrameChg>
        <pc:graphicFrameChg chg="add del mod modGraphic">
          <ac:chgData name="Leonardo Chiariglione" userId="03ff1134-c2b7-4932-850d-6529216fed29" providerId="ADAL" clId="{43D09990-DD62-463D-A7C8-47EA86637984}" dt="2024-03-03T11:15:32.923" v="503" actId="21"/>
          <ac:graphicFrameMkLst>
            <pc:docMk/>
            <pc:sldMk cId="841601260" sldId="2582"/>
            <ac:graphicFrameMk id="8" creationId="{0ABF5E96-6111-A1D0-4042-31E4181A9FB2}"/>
          </ac:graphicFrameMkLst>
        </pc:graphicFrameChg>
      </pc:sldChg>
      <pc:sldChg chg="addSp delSp modSp add mod">
        <pc:chgData name="Leonardo Chiariglione" userId="03ff1134-c2b7-4932-850d-6529216fed29" providerId="ADAL" clId="{43D09990-DD62-463D-A7C8-47EA86637984}" dt="2024-03-04T09:03:37.516" v="2313" actId="403"/>
        <pc:sldMkLst>
          <pc:docMk/>
          <pc:sldMk cId="3214188738" sldId="2583"/>
        </pc:sldMkLst>
        <pc:spChg chg="mod">
          <ac:chgData name="Leonardo Chiariglione" userId="03ff1134-c2b7-4932-850d-6529216fed29" providerId="ADAL" clId="{43D09990-DD62-463D-A7C8-47EA86637984}" dt="2024-03-03T11:20:12.067" v="587" actId="20577"/>
          <ac:spMkLst>
            <pc:docMk/>
            <pc:sldMk cId="3214188738" sldId="2583"/>
            <ac:spMk id="6" creationId="{48B6341D-23AE-09D8-AE86-76A77D6C9A2E}"/>
          </ac:spMkLst>
        </pc:spChg>
        <pc:graphicFrameChg chg="add mod modGraphic">
          <ac:chgData name="Leonardo Chiariglione" userId="03ff1134-c2b7-4932-850d-6529216fed29" providerId="ADAL" clId="{43D09990-DD62-463D-A7C8-47EA86637984}" dt="2024-03-04T09:03:37.516" v="2313" actId="403"/>
          <ac:graphicFrameMkLst>
            <pc:docMk/>
            <pc:sldMk cId="3214188738" sldId="2583"/>
            <ac:graphicFrameMk id="8" creationId="{0ABF5E96-6111-A1D0-4042-31E4181A9FB2}"/>
          </ac:graphicFrameMkLst>
        </pc:graphicFrameChg>
        <pc:graphicFrameChg chg="del modGraphic">
          <ac:chgData name="Leonardo Chiariglione" userId="03ff1134-c2b7-4932-850d-6529216fed29" providerId="ADAL" clId="{43D09990-DD62-463D-A7C8-47EA86637984}" dt="2024-03-03T11:15:20.601" v="502" actId="478"/>
          <ac:graphicFrameMkLst>
            <pc:docMk/>
            <pc:sldMk cId="3214188738" sldId="2583"/>
            <ac:graphicFrameMk id="10" creationId="{0216BBF3-51AD-C9ED-192E-71443811CCE8}"/>
          </ac:graphicFrameMkLst>
        </pc:graphicFrameChg>
        <pc:picChg chg="add mod">
          <ac:chgData name="Leonardo Chiariglione" userId="03ff1134-c2b7-4932-850d-6529216fed29" providerId="ADAL" clId="{43D09990-DD62-463D-A7C8-47EA86637984}" dt="2024-03-03T11:21:21.892" v="591"/>
          <ac:picMkLst>
            <pc:docMk/>
            <pc:sldMk cId="3214188738" sldId="2583"/>
            <ac:picMk id="2" creationId="{86363650-9C9A-A856-F353-BA1FF8335C96}"/>
          </ac:picMkLst>
        </pc:picChg>
      </pc:sldChg>
      <pc:sldChg chg="addSp delSp modSp add mod ord">
        <pc:chgData name="Leonardo Chiariglione" userId="03ff1134-c2b7-4932-850d-6529216fed29" providerId="ADAL" clId="{43D09990-DD62-463D-A7C8-47EA86637984}" dt="2024-03-04T09:04:22.905" v="2328" actId="403"/>
        <pc:sldMkLst>
          <pc:docMk/>
          <pc:sldMk cId="766512773" sldId="2584"/>
        </pc:sldMkLst>
        <pc:spChg chg="mod">
          <ac:chgData name="Leonardo Chiariglione" userId="03ff1134-c2b7-4932-850d-6529216fed29" providerId="ADAL" clId="{43D09990-DD62-463D-A7C8-47EA86637984}" dt="2024-03-03T11:43:00.893" v="921" actId="20577"/>
          <ac:spMkLst>
            <pc:docMk/>
            <pc:sldMk cId="766512773" sldId="2584"/>
            <ac:spMk id="2" creationId="{B7D5C6BC-07D0-9297-2BF8-1A0DF16534E5}"/>
          </ac:spMkLst>
        </pc:spChg>
        <pc:spChg chg="add del mod">
          <ac:chgData name="Leonardo Chiariglione" userId="03ff1134-c2b7-4932-850d-6529216fed29" providerId="ADAL" clId="{43D09990-DD62-463D-A7C8-47EA86637984}" dt="2024-03-03T11:27:55.617" v="636" actId="478"/>
          <ac:spMkLst>
            <pc:docMk/>
            <pc:sldMk cId="766512773" sldId="2584"/>
            <ac:spMk id="4" creationId="{3FBC7FAD-5B21-04D8-30FB-215F53D5D61E}"/>
          </ac:spMkLst>
        </pc:spChg>
        <pc:spChg chg="del">
          <ac:chgData name="Leonardo Chiariglione" userId="03ff1134-c2b7-4932-850d-6529216fed29" providerId="ADAL" clId="{43D09990-DD62-463D-A7C8-47EA86637984}" dt="2024-03-03T11:27:53.615" v="635" actId="478"/>
          <ac:spMkLst>
            <pc:docMk/>
            <pc:sldMk cId="766512773" sldId="2584"/>
            <ac:spMk id="7" creationId="{22035402-A849-0208-E3E7-E825A84E6722}"/>
          </ac:spMkLst>
        </pc:spChg>
        <pc:graphicFrameChg chg="add mod modGraphic">
          <ac:chgData name="Leonardo Chiariglione" userId="03ff1134-c2b7-4932-850d-6529216fed29" providerId="ADAL" clId="{43D09990-DD62-463D-A7C8-47EA86637984}" dt="2024-03-04T09:04:22.905" v="2328" actId="403"/>
          <ac:graphicFrameMkLst>
            <pc:docMk/>
            <pc:sldMk cId="766512773" sldId="2584"/>
            <ac:graphicFrameMk id="8" creationId="{85AD04F8-5482-C843-EA03-2087E910919F}"/>
          </ac:graphicFrameMkLst>
        </pc:graphicFrameChg>
      </pc:sldChg>
      <pc:sldChg chg="addSp delSp modSp new del mod modClrScheme chgLayout">
        <pc:chgData name="Leonardo Chiariglione" userId="03ff1134-c2b7-4932-850d-6529216fed29" providerId="ADAL" clId="{43D09990-DD62-463D-A7C8-47EA86637984}" dt="2024-03-03T11:47:33.355" v="1077" actId="47"/>
        <pc:sldMkLst>
          <pc:docMk/>
          <pc:sldMk cId="920388524" sldId="2585"/>
        </pc:sldMkLst>
        <pc:spChg chg="del">
          <ac:chgData name="Leonardo Chiariglione" userId="03ff1134-c2b7-4932-850d-6529216fed29" providerId="ADAL" clId="{43D09990-DD62-463D-A7C8-47EA86637984}" dt="2024-03-03T11:28:43.781" v="638" actId="700"/>
          <ac:spMkLst>
            <pc:docMk/>
            <pc:sldMk cId="920388524" sldId="2585"/>
            <ac:spMk id="2" creationId="{756BEDFC-1880-020D-14BC-4806EE2955C8}"/>
          </ac:spMkLst>
        </pc:spChg>
        <pc:spChg chg="del">
          <ac:chgData name="Leonardo Chiariglione" userId="03ff1134-c2b7-4932-850d-6529216fed29" providerId="ADAL" clId="{43D09990-DD62-463D-A7C8-47EA86637984}" dt="2024-03-03T11:28:43.781" v="638" actId="700"/>
          <ac:spMkLst>
            <pc:docMk/>
            <pc:sldMk cId="920388524" sldId="2585"/>
            <ac:spMk id="3" creationId="{D229DDBF-2B98-80A6-5C6A-CA487ACCBCB7}"/>
          </ac:spMkLst>
        </pc:spChg>
        <pc:spChg chg="del">
          <ac:chgData name="Leonardo Chiariglione" userId="03ff1134-c2b7-4932-850d-6529216fed29" providerId="ADAL" clId="{43D09990-DD62-463D-A7C8-47EA86637984}" dt="2024-03-03T11:28:43.781" v="638" actId="700"/>
          <ac:spMkLst>
            <pc:docMk/>
            <pc:sldMk cId="920388524" sldId="2585"/>
            <ac:spMk id="4" creationId="{792660F3-4809-910E-B6EF-C87FBC94D441}"/>
          </ac:spMkLst>
        </pc:spChg>
        <pc:spChg chg="mod ord">
          <ac:chgData name="Leonardo Chiariglione" userId="03ff1134-c2b7-4932-850d-6529216fed29" providerId="ADAL" clId="{43D09990-DD62-463D-A7C8-47EA86637984}" dt="2024-03-03T11:28:43.781" v="638" actId="700"/>
          <ac:spMkLst>
            <pc:docMk/>
            <pc:sldMk cId="920388524" sldId="2585"/>
            <ac:spMk id="5" creationId="{518906EF-FFB3-E40F-6EA9-D753B1AD7C4B}"/>
          </ac:spMkLst>
        </pc:spChg>
        <pc:spChg chg="mod ord">
          <ac:chgData name="Leonardo Chiariglione" userId="03ff1134-c2b7-4932-850d-6529216fed29" providerId="ADAL" clId="{43D09990-DD62-463D-A7C8-47EA86637984}" dt="2024-03-03T11:28:43.781" v="638" actId="700"/>
          <ac:spMkLst>
            <pc:docMk/>
            <pc:sldMk cId="920388524" sldId="2585"/>
            <ac:spMk id="6" creationId="{51CCBCC9-5646-9705-4395-539C58A84526}"/>
          </ac:spMkLst>
        </pc:spChg>
        <pc:graphicFrameChg chg="add del mod modGraphic">
          <ac:chgData name="Leonardo Chiariglione" userId="03ff1134-c2b7-4932-850d-6529216fed29" providerId="ADAL" clId="{43D09990-DD62-463D-A7C8-47EA86637984}" dt="2024-03-03T11:32:47.221" v="748" actId="21"/>
          <ac:graphicFrameMkLst>
            <pc:docMk/>
            <pc:sldMk cId="920388524" sldId="2585"/>
            <ac:graphicFrameMk id="7" creationId="{C88C7374-7DA3-BAE8-82CA-4E1764249AE0}"/>
          </ac:graphicFrameMkLst>
        </pc:graphicFrameChg>
        <pc:graphicFrameChg chg="add mod modGraphic">
          <ac:chgData name="Leonardo Chiariglione" userId="03ff1134-c2b7-4932-850d-6529216fed29" providerId="ADAL" clId="{43D09990-DD62-463D-A7C8-47EA86637984}" dt="2024-03-03T11:46:23.898" v="945" actId="21"/>
          <ac:graphicFrameMkLst>
            <pc:docMk/>
            <pc:sldMk cId="920388524" sldId="2585"/>
            <ac:graphicFrameMk id="8" creationId="{E810F01D-06F1-0636-BB1C-C6E672686662}"/>
          </ac:graphicFrameMkLst>
        </pc:graphicFrameChg>
      </pc:sldChg>
      <pc:sldChg chg="addSp delSp modSp add del mod ord">
        <pc:chgData name="Leonardo Chiariglione" userId="03ff1134-c2b7-4932-850d-6529216fed29" providerId="ADAL" clId="{43D09990-DD62-463D-A7C8-47EA86637984}" dt="2024-03-03T11:42:44.961" v="919" actId="2696"/>
        <pc:sldMkLst>
          <pc:docMk/>
          <pc:sldMk cId="3473060887" sldId="2586"/>
        </pc:sldMkLst>
        <pc:spChg chg="mod">
          <ac:chgData name="Leonardo Chiariglione" userId="03ff1134-c2b7-4932-850d-6529216fed29" providerId="ADAL" clId="{43D09990-DD62-463D-A7C8-47EA86637984}" dt="2024-03-03T11:31:10.203" v="737" actId="20577"/>
          <ac:spMkLst>
            <pc:docMk/>
            <pc:sldMk cId="3473060887" sldId="2586"/>
            <ac:spMk id="2" creationId="{BC126A1F-6C00-BF13-4C56-F25C29CCF484}"/>
          </ac:spMkLst>
        </pc:spChg>
        <pc:graphicFrameChg chg="add mod modGraphic">
          <ac:chgData name="Leonardo Chiariglione" userId="03ff1134-c2b7-4932-850d-6529216fed29" providerId="ADAL" clId="{43D09990-DD62-463D-A7C8-47EA86637984}" dt="2024-03-03T11:41:56.023" v="878" actId="21"/>
          <ac:graphicFrameMkLst>
            <pc:docMk/>
            <pc:sldMk cId="3473060887" sldId="2586"/>
            <ac:graphicFrameMk id="7" creationId="{C88C7374-7DA3-BAE8-82CA-4E1764249AE0}"/>
          </ac:graphicFrameMkLst>
        </pc:graphicFrameChg>
        <pc:graphicFrameChg chg="del modGraphic">
          <ac:chgData name="Leonardo Chiariglione" userId="03ff1134-c2b7-4932-850d-6529216fed29" providerId="ADAL" clId="{43D09990-DD62-463D-A7C8-47EA86637984}" dt="2024-03-03T11:31:26.343" v="739" actId="478"/>
          <ac:graphicFrameMkLst>
            <pc:docMk/>
            <pc:sldMk cId="3473060887" sldId="2586"/>
            <ac:graphicFrameMk id="8" creationId="{ABF5F5DC-10CD-32DD-D10E-647E1E047C5A}"/>
          </ac:graphicFrameMkLst>
        </pc:graphicFrameChg>
      </pc:sldChg>
      <pc:sldChg chg="modSp add del mod">
        <pc:chgData name="Leonardo Chiariglione" userId="03ff1134-c2b7-4932-850d-6529216fed29" providerId="ADAL" clId="{43D09990-DD62-463D-A7C8-47EA86637984}" dt="2024-03-03T11:42:44.961" v="919" actId="2696"/>
        <pc:sldMkLst>
          <pc:docMk/>
          <pc:sldMk cId="903036810" sldId="2587"/>
        </pc:sldMkLst>
        <pc:graphicFrameChg chg="modGraphic">
          <ac:chgData name="Leonardo Chiariglione" userId="03ff1134-c2b7-4932-850d-6529216fed29" providerId="ADAL" clId="{43D09990-DD62-463D-A7C8-47EA86637984}" dt="2024-03-03T11:41:15.507" v="874" actId="21"/>
          <ac:graphicFrameMkLst>
            <pc:docMk/>
            <pc:sldMk cId="903036810" sldId="2587"/>
            <ac:graphicFrameMk id="8" creationId="{C8D9438C-122E-1F0D-B800-78D125D715B8}"/>
          </ac:graphicFrameMkLst>
        </pc:graphicFrameChg>
      </pc:sldChg>
      <pc:sldChg chg="add del">
        <pc:chgData name="Leonardo Chiariglione" userId="03ff1134-c2b7-4932-850d-6529216fed29" providerId="ADAL" clId="{43D09990-DD62-463D-A7C8-47EA86637984}" dt="2024-03-03T11:42:44.961" v="919" actId="2696"/>
        <pc:sldMkLst>
          <pc:docMk/>
          <pc:sldMk cId="2473535544" sldId="2588"/>
        </pc:sldMkLst>
      </pc:sldChg>
      <pc:sldChg chg="add">
        <pc:chgData name="Leonardo Chiariglione" userId="03ff1134-c2b7-4932-850d-6529216fed29" providerId="ADAL" clId="{43D09990-DD62-463D-A7C8-47EA86637984}" dt="2024-03-03T11:37:43.856" v="868" actId="2890"/>
        <pc:sldMkLst>
          <pc:docMk/>
          <pc:sldMk cId="214190647" sldId="2589"/>
        </pc:sldMkLst>
      </pc:sldChg>
      <pc:sldChg chg="addSp delSp modSp new del mod modClrScheme chgLayout">
        <pc:chgData name="Leonardo Chiariglione" userId="03ff1134-c2b7-4932-850d-6529216fed29" providerId="ADAL" clId="{43D09990-DD62-463D-A7C8-47EA86637984}" dt="2024-03-03T11:52:53.043" v="1193" actId="47"/>
        <pc:sldMkLst>
          <pc:docMk/>
          <pc:sldMk cId="925916765" sldId="2590"/>
        </pc:sldMkLst>
        <pc:spChg chg="del">
          <ac:chgData name="Leonardo Chiariglione" userId="03ff1134-c2b7-4932-850d-6529216fed29" providerId="ADAL" clId="{43D09990-DD62-463D-A7C8-47EA86637984}" dt="2024-03-03T11:49:43.255" v="1087" actId="700"/>
          <ac:spMkLst>
            <pc:docMk/>
            <pc:sldMk cId="925916765" sldId="2590"/>
            <ac:spMk id="2" creationId="{BE0C585A-C4C1-0893-98F3-D7870AE0364D}"/>
          </ac:spMkLst>
        </pc:spChg>
        <pc:spChg chg="del">
          <ac:chgData name="Leonardo Chiariglione" userId="03ff1134-c2b7-4932-850d-6529216fed29" providerId="ADAL" clId="{43D09990-DD62-463D-A7C8-47EA86637984}" dt="2024-03-03T11:49:43.255" v="1087" actId="700"/>
          <ac:spMkLst>
            <pc:docMk/>
            <pc:sldMk cId="925916765" sldId="2590"/>
            <ac:spMk id="3" creationId="{EAE906CD-B270-E493-1D88-0756037837C1}"/>
          </ac:spMkLst>
        </pc:spChg>
        <pc:spChg chg="del">
          <ac:chgData name="Leonardo Chiariglione" userId="03ff1134-c2b7-4932-850d-6529216fed29" providerId="ADAL" clId="{43D09990-DD62-463D-A7C8-47EA86637984}" dt="2024-03-03T11:49:43.255" v="1087" actId="700"/>
          <ac:spMkLst>
            <pc:docMk/>
            <pc:sldMk cId="925916765" sldId="2590"/>
            <ac:spMk id="4" creationId="{2C29240B-40D4-A0F7-3E09-1AA971CD5850}"/>
          </ac:spMkLst>
        </pc:spChg>
        <pc:spChg chg="mod ord">
          <ac:chgData name="Leonardo Chiariglione" userId="03ff1134-c2b7-4932-850d-6529216fed29" providerId="ADAL" clId="{43D09990-DD62-463D-A7C8-47EA86637984}" dt="2024-03-03T11:50:08.228" v="1092" actId="700"/>
          <ac:spMkLst>
            <pc:docMk/>
            <pc:sldMk cId="925916765" sldId="2590"/>
            <ac:spMk id="5" creationId="{3E7C7DF1-197D-D243-ED51-4D8BDEE540C4}"/>
          </ac:spMkLst>
        </pc:spChg>
        <pc:spChg chg="mod ord">
          <ac:chgData name="Leonardo Chiariglione" userId="03ff1134-c2b7-4932-850d-6529216fed29" providerId="ADAL" clId="{43D09990-DD62-463D-A7C8-47EA86637984}" dt="2024-03-03T11:50:08.228" v="1092" actId="700"/>
          <ac:spMkLst>
            <pc:docMk/>
            <pc:sldMk cId="925916765" sldId="2590"/>
            <ac:spMk id="6" creationId="{E5C5BE8B-003C-AAD8-947D-3F5F6E7088D2}"/>
          </ac:spMkLst>
        </pc:spChg>
        <pc:spChg chg="add mod ord">
          <ac:chgData name="Leonardo Chiariglione" userId="03ff1134-c2b7-4932-850d-6529216fed29" providerId="ADAL" clId="{43D09990-DD62-463D-A7C8-47EA86637984}" dt="2024-03-03T11:50:08.228" v="1092" actId="700"/>
          <ac:spMkLst>
            <pc:docMk/>
            <pc:sldMk cId="925916765" sldId="2590"/>
            <ac:spMk id="9" creationId="{9DF9AD71-CDCE-0A34-6BEB-4CA4AE206122}"/>
          </ac:spMkLst>
        </pc:spChg>
        <pc:spChg chg="add del mod ord">
          <ac:chgData name="Leonardo Chiariglione" userId="03ff1134-c2b7-4932-850d-6529216fed29" providerId="ADAL" clId="{43D09990-DD62-463D-A7C8-47EA86637984}" dt="2024-03-03T11:50:15.781" v="1093" actId="3680"/>
          <ac:spMkLst>
            <pc:docMk/>
            <pc:sldMk cId="925916765" sldId="2590"/>
            <ac:spMk id="10" creationId="{CB0C1492-ECAF-7CD8-2741-BDE81442DA62}"/>
          </ac:spMkLst>
        </pc:spChg>
        <pc:graphicFrameChg chg="add del mod modGraphic">
          <ac:chgData name="Leonardo Chiariglione" userId="03ff1134-c2b7-4932-850d-6529216fed29" providerId="ADAL" clId="{43D09990-DD62-463D-A7C8-47EA86637984}" dt="2024-03-03T11:49:57.249" v="1090" actId="478"/>
          <ac:graphicFrameMkLst>
            <pc:docMk/>
            <pc:sldMk cId="925916765" sldId="2590"/>
            <ac:graphicFrameMk id="7" creationId="{BD9FF896-6231-8F65-C3BB-78521DB579F1}"/>
          </ac:graphicFrameMkLst>
        </pc:graphicFrameChg>
        <pc:graphicFrameChg chg="add">
          <ac:chgData name="Leonardo Chiariglione" userId="03ff1134-c2b7-4932-850d-6529216fed29" providerId="ADAL" clId="{43D09990-DD62-463D-A7C8-47EA86637984}" dt="2024-03-03T11:49:59.110" v="1091"/>
          <ac:graphicFrameMkLst>
            <pc:docMk/>
            <pc:sldMk cId="925916765" sldId="2590"/>
            <ac:graphicFrameMk id="8" creationId="{FF7144A4-E13F-AD03-5BD3-142F673343CC}"/>
          </ac:graphicFrameMkLst>
        </pc:graphicFrameChg>
        <pc:graphicFrameChg chg="add mod ord modGraphic">
          <ac:chgData name="Leonardo Chiariglione" userId="03ff1134-c2b7-4932-850d-6529216fed29" providerId="ADAL" clId="{43D09990-DD62-463D-A7C8-47EA86637984}" dt="2024-03-03T11:52:12.392" v="1112" actId="21"/>
          <ac:graphicFrameMkLst>
            <pc:docMk/>
            <pc:sldMk cId="925916765" sldId="2590"/>
            <ac:graphicFrameMk id="11" creationId="{B323E326-7DF3-1742-FF70-8D9D227EDEF3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43D09990-DD62-463D-A7C8-47EA86637984}" dt="2024-03-04T09:33:08.728" v="2859" actId="20577"/>
        <pc:sldMkLst>
          <pc:docMk/>
          <pc:sldMk cId="3950035348" sldId="2590"/>
        </pc:sldMkLst>
        <pc:spChg chg="del">
          <ac:chgData name="Leonardo Chiariglione" userId="03ff1134-c2b7-4932-850d-6529216fed29" providerId="ADAL" clId="{43D09990-DD62-463D-A7C8-47EA86637984}" dt="2024-03-03T11:56:01.565" v="1200" actId="700"/>
          <ac:spMkLst>
            <pc:docMk/>
            <pc:sldMk cId="3950035348" sldId="2590"/>
            <ac:spMk id="2" creationId="{547FBD9B-C157-D0EC-D155-48A5BCD6B57C}"/>
          </ac:spMkLst>
        </pc:spChg>
        <pc:spChg chg="del">
          <ac:chgData name="Leonardo Chiariglione" userId="03ff1134-c2b7-4932-850d-6529216fed29" providerId="ADAL" clId="{43D09990-DD62-463D-A7C8-47EA86637984}" dt="2024-03-03T11:56:01.565" v="1200" actId="700"/>
          <ac:spMkLst>
            <pc:docMk/>
            <pc:sldMk cId="3950035348" sldId="2590"/>
            <ac:spMk id="3" creationId="{7D2C29D2-1D6A-01A6-59D0-96EBFFC00913}"/>
          </ac:spMkLst>
        </pc:spChg>
        <pc:spChg chg="del">
          <ac:chgData name="Leonardo Chiariglione" userId="03ff1134-c2b7-4932-850d-6529216fed29" providerId="ADAL" clId="{43D09990-DD62-463D-A7C8-47EA86637984}" dt="2024-03-03T11:56:01.565" v="1200" actId="700"/>
          <ac:spMkLst>
            <pc:docMk/>
            <pc:sldMk cId="3950035348" sldId="2590"/>
            <ac:spMk id="4" creationId="{3F82C234-1E07-AB76-2CDB-CEB92D6DAE71}"/>
          </ac:spMkLst>
        </pc:spChg>
        <pc:spChg chg="mod ord">
          <ac:chgData name="Leonardo Chiariglione" userId="03ff1134-c2b7-4932-850d-6529216fed29" providerId="ADAL" clId="{43D09990-DD62-463D-A7C8-47EA86637984}" dt="2024-03-03T12:03:16.903" v="1286" actId="700"/>
          <ac:spMkLst>
            <pc:docMk/>
            <pc:sldMk cId="3950035348" sldId="2590"/>
            <ac:spMk id="5" creationId="{18916AA5-95D5-5D5E-AF22-7EC25E354AB8}"/>
          </ac:spMkLst>
        </pc:spChg>
        <pc:spChg chg="mod ord">
          <ac:chgData name="Leonardo Chiariglione" userId="03ff1134-c2b7-4932-850d-6529216fed29" providerId="ADAL" clId="{43D09990-DD62-463D-A7C8-47EA86637984}" dt="2024-03-03T12:03:16.903" v="1286" actId="700"/>
          <ac:spMkLst>
            <pc:docMk/>
            <pc:sldMk cId="3950035348" sldId="2590"/>
            <ac:spMk id="6" creationId="{4534D263-40E8-A3E3-470A-6569EC34E764}"/>
          </ac:spMkLst>
        </pc:spChg>
        <pc:spChg chg="add mod ord">
          <ac:chgData name="Leonardo Chiariglione" userId="03ff1134-c2b7-4932-850d-6529216fed29" providerId="ADAL" clId="{43D09990-DD62-463D-A7C8-47EA86637984}" dt="2024-03-04T09:33:08.728" v="2859" actId="20577"/>
          <ac:spMkLst>
            <pc:docMk/>
            <pc:sldMk cId="3950035348" sldId="2590"/>
            <ac:spMk id="8" creationId="{FA5EC71D-9236-EA8F-4C11-C1F89009D3B1}"/>
          </ac:spMkLst>
        </pc:spChg>
        <pc:graphicFrameChg chg="add mod modGraphic">
          <ac:chgData name="Leonardo Chiariglione" userId="03ff1134-c2b7-4932-850d-6529216fed29" providerId="ADAL" clId="{43D09990-DD62-463D-A7C8-47EA86637984}" dt="2024-03-04T09:17:22.452" v="2697" actId="1035"/>
          <ac:graphicFrameMkLst>
            <pc:docMk/>
            <pc:sldMk cId="3950035348" sldId="2590"/>
            <ac:graphicFrameMk id="7" creationId="{F3626EEC-58BD-02A6-D8EB-AF817208D98B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43D09990-DD62-463D-A7C8-47EA86637984}" dt="2024-03-15T15:49:00.518" v="3270" actId="20577"/>
        <pc:sldMkLst>
          <pc:docMk/>
          <pc:sldMk cId="735961425" sldId="2591"/>
        </pc:sldMkLst>
        <pc:spChg chg="del mod ord">
          <ac:chgData name="Leonardo Chiariglione" userId="03ff1134-c2b7-4932-850d-6529216fed29" providerId="ADAL" clId="{43D09990-DD62-463D-A7C8-47EA86637984}" dt="2024-03-03T12:05:16.528" v="1314" actId="700"/>
          <ac:spMkLst>
            <pc:docMk/>
            <pc:sldMk cId="735961425" sldId="2591"/>
            <ac:spMk id="2" creationId="{C6281A5B-E51D-26E4-FDF0-4A70C46C7977}"/>
          </ac:spMkLst>
        </pc:spChg>
        <pc:spChg chg="del mod ord">
          <ac:chgData name="Leonardo Chiariglione" userId="03ff1134-c2b7-4932-850d-6529216fed29" providerId="ADAL" clId="{43D09990-DD62-463D-A7C8-47EA86637984}" dt="2024-03-03T12:05:16.528" v="1314" actId="700"/>
          <ac:spMkLst>
            <pc:docMk/>
            <pc:sldMk cId="735961425" sldId="2591"/>
            <ac:spMk id="3" creationId="{B4329A45-6D8B-3F05-E1E1-D61B8DF1D196}"/>
          </ac:spMkLst>
        </pc:spChg>
        <pc:spChg chg="del">
          <ac:chgData name="Leonardo Chiariglione" userId="03ff1134-c2b7-4932-850d-6529216fed29" providerId="ADAL" clId="{43D09990-DD62-463D-A7C8-47EA86637984}" dt="2024-03-03T12:05:16.528" v="1314" actId="700"/>
          <ac:spMkLst>
            <pc:docMk/>
            <pc:sldMk cId="735961425" sldId="2591"/>
            <ac:spMk id="4" creationId="{91071B87-3EDD-9BDB-DF78-A02596C3C61B}"/>
          </ac:spMkLst>
        </pc:spChg>
        <pc:spChg chg="mod ord">
          <ac:chgData name="Leonardo Chiariglione" userId="03ff1134-c2b7-4932-850d-6529216fed29" providerId="ADAL" clId="{43D09990-DD62-463D-A7C8-47EA86637984}" dt="2024-03-03T12:05:16.528" v="1314" actId="700"/>
          <ac:spMkLst>
            <pc:docMk/>
            <pc:sldMk cId="735961425" sldId="2591"/>
            <ac:spMk id="5" creationId="{A281AE71-94DA-10AB-3E9A-B3375DCD863A}"/>
          </ac:spMkLst>
        </pc:spChg>
        <pc:spChg chg="mod ord">
          <ac:chgData name="Leonardo Chiariglione" userId="03ff1134-c2b7-4932-850d-6529216fed29" providerId="ADAL" clId="{43D09990-DD62-463D-A7C8-47EA86637984}" dt="2024-03-03T12:05:16.528" v="1314" actId="700"/>
          <ac:spMkLst>
            <pc:docMk/>
            <pc:sldMk cId="735961425" sldId="2591"/>
            <ac:spMk id="6" creationId="{35F3FEED-FCE7-84AB-A943-4AD81E512131}"/>
          </ac:spMkLst>
        </pc:spChg>
        <pc:spChg chg="add mod ord">
          <ac:chgData name="Leonardo Chiariglione" userId="03ff1134-c2b7-4932-850d-6529216fed29" providerId="ADAL" clId="{43D09990-DD62-463D-A7C8-47EA86637984}" dt="2024-03-15T15:49:00.518" v="3270" actId="20577"/>
          <ac:spMkLst>
            <pc:docMk/>
            <pc:sldMk cId="735961425" sldId="2591"/>
            <ac:spMk id="7" creationId="{553F6AF4-1F9B-158B-4593-0B4C3BE3A617}"/>
          </ac:spMkLst>
        </pc:spChg>
        <pc:spChg chg="add mod ord">
          <ac:chgData name="Leonardo Chiariglione" userId="03ff1134-c2b7-4932-850d-6529216fed29" providerId="ADAL" clId="{43D09990-DD62-463D-A7C8-47EA86637984}" dt="2024-03-04T09:16:24.858" v="2683"/>
          <ac:spMkLst>
            <pc:docMk/>
            <pc:sldMk cId="735961425" sldId="2591"/>
            <ac:spMk id="8" creationId="{9879FF9E-2C6B-BD20-D819-EC3811E8F6DB}"/>
          </ac:spMkLst>
        </pc:spChg>
      </pc:sldChg>
      <pc:sldChg chg="addSp delSp modSp new del mod modClrScheme chgLayout">
        <pc:chgData name="Leonardo Chiariglione" userId="03ff1134-c2b7-4932-850d-6529216fed29" providerId="ADAL" clId="{43D09990-DD62-463D-A7C8-47EA86637984}" dt="2024-03-04T09:04:43.262" v="2329" actId="47"/>
        <pc:sldMkLst>
          <pc:docMk/>
          <pc:sldMk cId="3402599370" sldId="2592"/>
        </pc:sldMkLst>
        <pc:spChg chg="del mod ord">
          <ac:chgData name="Leonardo Chiariglione" userId="03ff1134-c2b7-4932-850d-6529216fed29" providerId="ADAL" clId="{43D09990-DD62-463D-A7C8-47EA86637984}" dt="2024-03-03T12:12:24.137" v="1498" actId="700"/>
          <ac:spMkLst>
            <pc:docMk/>
            <pc:sldMk cId="3402599370" sldId="2592"/>
            <ac:spMk id="2" creationId="{5D9CCC49-B627-D01A-3573-CBF6914BE0BC}"/>
          </ac:spMkLst>
        </pc:spChg>
        <pc:spChg chg="del mod ord">
          <ac:chgData name="Leonardo Chiariglione" userId="03ff1134-c2b7-4932-850d-6529216fed29" providerId="ADAL" clId="{43D09990-DD62-463D-A7C8-47EA86637984}" dt="2024-03-03T12:12:24.137" v="1498" actId="700"/>
          <ac:spMkLst>
            <pc:docMk/>
            <pc:sldMk cId="3402599370" sldId="2592"/>
            <ac:spMk id="3" creationId="{3B220428-4C50-914C-9923-44070016BBB3}"/>
          </ac:spMkLst>
        </pc:spChg>
        <pc:spChg chg="del">
          <ac:chgData name="Leonardo Chiariglione" userId="03ff1134-c2b7-4932-850d-6529216fed29" providerId="ADAL" clId="{43D09990-DD62-463D-A7C8-47EA86637984}" dt="2024-03-03T12:12:24.137" v="1498" actId="700"/>
          <ac:spMkLst>
            <pc:docMk/>
            <pc:sldMk cId="3402599370" sldId="2592"/>
            <ac:spMk id="4" creationId="{3A28D40D-1C77-9E20-2B9E-DCF92BC98353}"/>
          </ac:spMkLst>
        </pc:spChg>
        <pc:spChg chg="mod ord">
          <ac:chgData name="Leonardo Chiariglione" userId="03ff1134-c2b7-4932-850d-6529216fed29" providerId="ADAL" clId="{43D09990-DD62-463D-A7C8-47EA86637984}" dt="2024-03-03T12:12:24.137" v="1498" actId="700"/>
          <ac:spMkLst>
            <pc:docMk/>
            <pc:sldMk cId="3402599370" sldId="2592"/>
            <ac:spMk id="5" creationId="{FE4BD06D-F9A3-1FD8-48BE-92FDFAD9D7FA}"/>
          </ac:spMkLst>
        </pc:spChg>
        <pc:spChg chg="mod ord">
          <ac:chgData name="Leonardo Chiariglione" userId="03ff1134-c2b7-4932-850d-6529216fed29" providerId="ADAL" clId="{43D09990-DD62-463D-A7C8-47EA86637984}" dt="2024-03-03T12:12:24.137" v="1498" actId="700"/>
          <ac:spMkLst>
            <pc:docMk/>
            <pc:sldMk cId="3402599370" sldId="2592"/>
            <ac:spMk id="6" creationId="{61103089-8B0E-D06E-C4C3-C1CF50F96228}"/>
          </ac:spMkLst>
        </pc:spChg>
        <pc:spChg chg="add mod ord">
          <ac:chgData name="Leonardo Chiariglione" userId="03ff1134-c2b7-4932-850d-6529216fed29" providerId="ADAL" clId="{43D09990-DD62-463D-A7C8-47EA86637984}" dt="2024-03-03T12:14:10.965" v="1540" actId="21"/>
          <ac:spMkLst>
            <pc:docMk/>
            <pc:sldMk cId="3402599370" sldId="2592"/>
            <ac:spMk id="7" creationId="{61E2F478-10C3-AFEC-B795-877CF651E6E7}"/>
          </ac:spMkLst>
        </pc:spChg>
        <pc:spChg chg="add mod ord">
          <ac:chgData name="Leonardo Chiariglione" userId="03ff1134-c2b7-4932-850d-6529216fed29" providerId="ADAL" clId="{43D09990-DD62-463D-A7C8-47EA86637984}" dt="2024-03-03T12:12:24.137" v="1498" actId="700"/>
          <ac:spMkLst>
            <pc:docMk/>
            <pc:sldMk cId="3402599370" sldId="2592"/>
            <ac:spMk id="8" creationId="{2846FF8C-F231-2E6D-5D56-866C22F947E6}"/>
          </ac:spMkLst>
        </pc:spChg>
      </pc:sldChg>
      <pc:sldChg chg="addSp delSp modSp new mod modClrScheme chgLayout">
        <pc:chgData name="Leonardo Chiariglione" userId="03ff1134-c2b7-4932-850d-6529216fed29" providerId="ADAL" clId="{43D09990-DD62-463D-A7C8-47EA86637984}" dt="2024-03-03T12:33:43.621" v="1776" actId="1076"/>
        <pc:sldMkLst>
          <pc:docMk/>
          <pc:sldMk cId="1845215886" sldId="2593"/>
        </pc:sldMkLst>
        <pc:spChg chg="del mod ord">
          <ac:chgData name="Leonardo Chiariglione" userId="03ff1134-c2b7-4932-850d-6529216fed29" providerId="ADAL" clId="{43D09990-DD62-463D-A7C8-47EA86637984}" dt="2024-03-03T12:21:00.861" v="1548" actId="700"/>
          <ac:spMkLst>
            <pc:docMk/>
            <pc:sldMk cId="1845215886" sldId="2593"/>
            <ac:spMk id="2" creationId="{925B06EC-F7FA-11FB-CD27-FD06B128F7F2}"/>
          </ac:spMkLst>
        </pc:spChg>
        <pc:spChg chg="del">
          <ac:chgData name="Leonardo Chiariglione" userId="03ff1134-c2b7-4932-850d-6529216fed29" providerId="ADAL" clId="{43D09990-DD62-463D-A7C8-47EA86637984}" dt="2024-03-03T12:21:00.861" v="1548" actId="700"/>
          <ac:spMkLst>
            <pc:docMk/>
            <pc:sldMk cId="1845215886" sldId="2593"/>
            <ac:spMk id="3" creationId="{106D5377-DF5F-F976-0B63-F9EC844A916F}"/>
          </ac:spMkLst>
        </pc:spChg>
        <pc:spChg chg="del">
          <ac:chgData name="Leonardo Chiariglione" userId="03ff1134-c2b7-4932-850d-6529216fed29" providerId="ADAL" clId="{43D09990-DD62-463D-A7C8-47EA86637984}" dt="2024-03-03T12:21:00.861" v="1548" actId="700"/>
          <ac:spMkLst>
            <pc:docMk/>
            <pc:sldMk cId="1845215886" sldId="2593"/>
            <ac:spMk id="4" creationId="{F5829EF2-66D5-C618-C77C-2B91FC438A34}"/>
          </ac:spMkLst>
        </pc:spChg>
        <pc:spChg chg="mod ord">
          <ac:chgData name="Leonardo Chiariglione" userId="03ff1134-c2b7-4932-850d-6529216fed29" providerId="ADAL" clId="{43D09990-DD62-463D-A7C8-47EA86637984}" dt="2024-03-03T12:21:20.075" v="1551" actId="26606"/>
          <ac:spMkLst>
            <pc:docMk/>
            <pc:sldMk cId="1845215886" sldId="2593"/>
            <ac:spMk id="5" creationId="{D78C8D45-60B7-19D2-820F-20232DD9B4BA}"/>
          </ac:spMkLst>
        </pc:spChg>
        <pc:spChg chg="mod ord">
          <ac:chgData name="Leonardo Chiariglione" userId="03ff1134-c2b7-4932-850d-6529216fed29" providerId="ADAL" clId="{43D09990-DD62-463D-A7C8-47EA86637984}" dt="2024-03-03T12:21:20.075" v="1551" actId="26606"/>
          <ac:spMkLst>
            <pc:docMk/>
            <pc:sldMk cId="1845215886" sldId="2593"/>
            <ac:spMk id="6" creationId="{35FF4FF1-122D-A77F-15FF-3B6139ECC794}"/>
          </ac:spMkLst>
        </pc:spChg>
        <pc:spChg chg="add del mod ord">
          <ac:chgData name="Leonardo Chiariglione" userId="03ff1134-c2b7-4932-850d-6529216fed29" providerId="ADAL" clId="{43D09990-DD62-463D-A7C8-47EA86637984}" dt="2024-03-03T12:26:13.463" v="1640"/>
          <ac:spMkLst>
            <pc:docMk/>
            <pc:sldMk cId="1845215886" sldId="2593"/>
            <ac:spMk id="7" creationId="{FB03B5A8-C724-600F-91C0-97BE06B9C91C}"/>
          </ac:spMkLst>
        </pc:spChg>
        <pc:spChg chg="add mod">
          <ac:chgData name="Leonardo Chiariglione" userId="03ff1134-c2b7-4932-850d-6529216fed29" providerId="ADAL" clId="{43D09990-DD62-463D-A7C8-47EA86637984}" dt="2024-03-03T12:22:27.564" v="1604"/>
          <ac:spMkLst>
            <pc:docMk/>
            <pc:sldMk cId="1845215886" sldId="2593"/>
            <ac:spMk id="10" creationId="{701A6CD2-A8A9-326F-23AC-E9CE49CEB1AB}"/>
          </ac:spMkLst>
        </pc:spChg>
        <pc:spChg chg="add del mod">
          <ac:chgData name="Leonardo Chiariglione" userId="03ff1134-c2b7-4932-850d-6529216fed29" providerId="ADAL" clId="{43D09990-DD62-463D-A7C8-47EA86637984}" dt="2024-03-03T12:21:20.075" v="1551" actId="26606"/>
          <ac:spMkLst>
            <pc:docMk/>
            <pc:sldMk cId="1845215886" sldId="2593"/>
            <ac:spMk id="13" creationId="{00D994C3-C9AB-BE66-930A-9303EF4CFEA0}"/>
          </ac:spMkLst>
        </pc:spChg>
        <pc:graphicFrameChg chg="add mod modGraphic">
          <ac:chgData name="Leonardo Chiariglione" userId="03ff1134-c2b7-4932-850d-6529216fed29" providerId="ADAL" clId="{43D09990-DD62-463D-A7C8-47EA86637984}" dt="2024-03-03T12:22:26.510" v="1602" actId="14734"/>
          <ac:graphicFrameMkLst>
            <pc:docMk/>
            <pc:sldMk cId="1845215886" sldId="2593"/>
            <ac:graphicFrameMk id="8" creationId="{B7207463-3DBD-6BAA-95A5-8FF67958C06A}"/>
          </ac:graphicFrameMkLst>
        </pc:graphicFrameChg>
        <pc:graphicFrameChg chg="add mod modGraphic">
          <ac:chgData name="Leonardo Chiariglione" userId="03ff1134-c2b7-4932-850d-6529216fed29" providerId="ADAL" clId="{43D09990-DD62-463D-A7C8-47EA86637984}" dt="2024-03-03T12:33:43.621" v="1776" actId="1076"/>
          <ac:graphicFrameMkLst>
            <pc:docMk/>
            <pc:sldMk cId="1845215886" sldId="2593"/>
            <ac:graphicFrameMk id="11" creationId="{67973D04-47CF-AC02-7ABF-D3C5E9424B1B}"/>
          </ac:graphicFrameMkLst>
        </pc:graphicFrameChg>
        <pc:picChg chg="add del">
          <ac:chgData name="Leonardo Chiariglione" userId="03ff1134-c2b7-4932-850d-6529216fed29" providerId="ADAL" clId="{43D09990-DD62-463D-A7C8-47EA86637984}" dt="2024-03-03T12:21:20.075" v="1551" actId="26606"/>
          <ac:picMkLst>
            <pc:docMk/>
            <pc:sldMk cId="1845215886" sldId="2593"/>
            <ac:picMk id="9" creationId="{E435B7D3-2C50-7AC3-B249-0203726C93C9}"/>
          </ac:picMkLst>
        </pc:picChg>
      </pc:sldChg>
      <pc:sldChg chg="addSp modSp new mod">
        <pc:chgData name="Leonardo Chiariglione" userId="03ff1134-c2b7-4932-850d-6529216fed29" providerId="ADAL" clId="{43D09990-DD62-463D-A7C8-47EA86637984}" dt="2024-03-03T12:33:08.586" v="1773" actId="207"/>
        <pc:sldMkLst>
          <pc:docMk/>
          <pc:sldMk cId="633900274" sldId="2594"/>
        </pc:sldMkLst>
        <pc:spChg chg="mod">
          <ac:chgData name="Leonardo Chiariglione" userId="03ff1134-c2b7-4932-850d-6529216fed29" providerId="ADAL" clId="{43D09990-DD62-463D-A7C8-47EA86637984}" dt="2024-03-03T12:28:25.182" v="1661" actId="20577"/>
          <ac:spMkLst>
            <pc:docMk/>
            <pc:sldMk cId="633900274" sldId="2594"/>
            <ac:spMk id="2" creationId="{814B6B4F-E148-7E79-05D6-55E906232D25}"/>
          </ac:spMkLst>
        </pc:spChg>
        <pc:graphicFrameChg chg="add mod modGraphic">
          <ac:chgData name="Leonardo Chiariglione" userId="03ff1134-c2b7-4932-850d-6529216fed29" providerId="ADAL" clId="{43D09990-DD62-463D-A7C8-47EA86637984}" dt="2024-03-03T12:33:08.586" v="1773" actId="207"/>
          <ac:graphicFrameMkLst>
            <pc:docMk/>
            <pc:sldMk cId="633900274" sldId="2594"/>
            <ac:graphicFrameMk id="5" creationId="{242CE849-E5F9-D240-FE78-BD333A036A54}"/>
          </ac:graphicFrameMkLst>
        </pc:graphicFrameChg>
      </pc:sldChg>
      <pc:sldChg chg="addSp modSp new mod">
        <pc:chgData name="Leonardo Chiariglione" userId="03ff1134-c2b7-4932-850d-6529216fed29" providerId="ADAL" clId="{43D09990-DD62-463D-A7C8-47EA86637984}" dt="2024-03-03T12:32:34.231" v="1744" actId="1035"/>
        <pc:sldMkLst>
          <pc:docMk/>
          <pc:sldMk cId="1776524852" sldId="2595"/>
        </pc:sldMkLst>
        <pc:spChg chg="mod">
          <ac:chgData name="Leonardo Chiariglione" userId="03ff1134-c2b7-4932-850d-6529216fed29" providerId="ADAL" clId="{43D09990-DD62-463D-A7C8-47EA86637984}" dt="2024-03-03T12:30:22.049" v="1708" actId="20577"/>
          <ac:spMkLst>
            <pc:docMk/>
            <pc:sldMk cId="1776524852" sldId="2595"/>
            <ac:spMk id="2" creationId="{C6905F9A-CAE4-6762-393A-BEFD743CDEA1}"/>
          </ac:spMkLst>
        </pc:spChg>
        <pc:graphicFrameChg chg="add mod modGraphic">
          <ac:chgData name="Leonardo Chiariglione" userId="03ff1134-c2b7-4932-850d-6529216fed29" providerId="ADAL" clId="{43D09990-DD62-463D-A7C8-47EA86637984}" dt="2024-03-03T12:32:34.231" v="1744" actId="1035"/>
          <ac:graphicFrameMkLst>
            <pc:docMk/>
            <pc:sldMk cId="1776524852" sldId="2595"/>
            <ac:graphicFrameMk id="5" creationId="{DB69AB5F-70C9-31E4-70F1-1D8084FE03A4}"/>
          </ac:graphicFrameMkLst>
        </pc:graphicFrameChg>
      </pc:sldChg>
      <pc:sldChg chg="addSp modSp new mod">
        <pc:chgData name="Leonardo Chiariglione" userId="03ff1134-c2b7-4932-850d-6529216fed29" providerId="ADAL" clId="{43D09990-DD62-463D-A7C8-47EA86637984}" dt="2024-03-15T12:30:42.839" v="2917" actId="1035"/>
        <pc:sldMkLst>
          <pc:docMk/>
          <pc:sldMk cId="4099160503" sldId="2596"/>
        </pc:sldMkLst>
        <pc:spChg chg="mod">
          <ac:chgData name="Leonardo Chiariglione" userId="03ff1134-c2b7-4932-850d-6529216fed29" providerId="ADAL" clId="{43D09990-DD62-463D-A7C8-47EA86637984}" dt="2024-03-03T12:34:59.915" v="1799" actId="115"/>
          <ac:spMkLst>
            <pc:docMk/>
            <pc:sldMk cId="4099160503" sldId="2596"/>
            <ac:spMk id="2" creationId="{D798BF18-75DA-310A-63B2-37285E50AF5C}"/>
          </ac:spMkLst>
        </pc:spChg>
        <pc:graphicFrameChg chg="add mod modGraphic">
          <ac:chgData name="Leonardo Chiariglione" userId="03ff1134-c2b7-4932-850d-6529216fed29" providerId="ADAL" clId="{43D09990-DD62-463D-A7C8-47EA86637984}" dt="2024-03-15T12:30:42.839" v="2917" actId="1035"/>
          <ac:graphicFrameMkLst>
            <pc:docMk/>
            <pc:sldMk cId="4099160503" sldId="2596"/>
            <ac:graphicFrameMk id="5" creationId="{EFEBE7A6-4416-4038-A728-8B1DE629E6BD}"/>
          </ac:graphicFrameMkLst>
        </pc:graphicFrameChg>
      </pc:sldChg>
      <pc:sldChg chg="addSp delSp modSp new mod modClrScheme chgLayout">
        <pc:chgData name="Leonardo Chiariglione" userId="03ff1134-c2b7-4932-850d-6529216fed29" providerId="ADAL" clId="{43D09990-DD62-463D-A7C8-47EA86637984}" dt="2024-03-04T09:32:46.340" v="2854" actId="6549"/>
        <pc:sldMkLst>
          <pc:docMk/>
          <pc:sldMk cId="553925981" sldId="2597"/>
        </pc:sldMkLst>
        <pc:spChg chg="del mod ord">
          <ac:chgData name="Leonardo Chiariglione" userId="03ff1134-c2b7-4932-850d-6529216fed29" providerId="ADAL" clId="{43D09990-DD62-463D-A7C8-47EA86637984}" dt="2024-03-04T09:05:37.273" v="2331" actId="700"/>
          <ac:spMkLst>
            <pc:docMk/>
            <pc:sldMk cId="553925981" sldId="2597"/>
            <ac:spMk id="2" creationId="{A8851DB4-F101-2659-C1DD-467CBD01D0F2}"/>
          </ac:spMkLst>
        </pc:spChg>
        <pc:spChg chg="del mod ord">
          <ac:chgData name="Leonardo Chiariglione" userId="03ff1134-c2b7-4932-850d-6529216fed29" providerId="ADAL" clId="{43D09990-DD62-463D-A7C8-47EA86637984}" dt="2024-03-04T09:05:37.273" v="2331" actId="700"/>
          <ac:spMkLst>
            <pc:docMk/>
            <pc:sldMk cId="553925981" sldId="2597"/>
            <ac:spMk id="3" creationId="{1A07B3BE-3E19-0D14-CD16-AF990758B54F}"/>
          </ac:spMkLst>
        </pc:spChg>
        <pc:spChg chg="del">
          <ac:chgData name="Leonardo Chiariglione" userId="03ff1134-c2b7-4932-850d-6529216fed29" providerId="ADAL" clId="{43D09990-DD62-463D-A7C8-47EA86637984}" dt="2024-03-04T09:05:37.273" v="2331" actId="700"/>
          <ac:spMkLst>
            <pc:docMk/>
            <pc:sldMk cId="553925981" sldId="2597"/>
            <ac:spMk id="4" creationId="{D47DFB99-DB2C-CB0E-6F1B-D81D43237FA8}"/>
          </ac:spMkLst>
        </pc:spChg>
        <pc:spChg chg="mod ord">
          <ac:chgData name="Leonardo Chiariglione" userId="03ff1134-c2b7-4932-850d-6529216fed29" providerId="ADAL" clId="{43D09990-DD62-463D-A7C8-47EA86637984}" dt="2024-03-04T09:06:04.205" v="2341" actId="26606"/>
          <ac:spMkLst>
            <pc:docMk/>
            <pc:sldMk cId="553925981" sldId="2597"/>
            <ac:spMk id="5" creationId="{3FA60874-8248-581F-EC97-D3B884CFB708}"/>
          </ac:spMkLst>
        </pc:spChg>
        <pc:spChg chg="mod ord">
          <ac:chgData name="Leonardo Chiariglione" userId="03ff1134-c2b7-4932-850d-6529216fed29" providerId="ADAL" clId="{43D09990-DD62-463D-A7C8-47EA86637984}" dt="2024-03-04T09:06:04.249" v="2342" actId="27636"/>
          <ac:spMkLst>
            <pc:docMk/>
            <pc:sldMk cId="553925981" sldId="2597"/>
            <ac:spMk id="6" creationId="{5B8C40C6-1081-EBAC-220B-F36B81D6B14E}"/>
          </ac:spMkLst>
        </pc:spChg>
        <pc:spChg chg="add mod ord">
          <ac:chgData name="Leonardo Chiariglione" userId="03ff1134-c2b7-4932-850d-6529216fed29" providerId="ADAL" clId="{43D09990-DD62-463D-A7C8-47EA86637984}" dt="2024-03-04T09:32:41.027" v="2853" actId="20577"/>
          <ac:spMkLst>
            <pc:docMk/>
            <pc:sldMk cId="553925981" sldId="2597"/>
            <ac:spMk id="7" creationId="{A69A49CA-D143-732D-B027-207558FB469D}"/>
          </ac:spMkLst>
        </pc:spChg>
        <pc:spChg chg="add del mod ord">
          <ac:chgData name="Leonardo Chiariglione" userId="03ff1134-c2b7-4932-850d-6529216fed29" providerId="ADAL" clId="{43D09990-DD62-463D-A7C8-47EA86637984}" dt="2024-03-04T09:06:04.205" v="2341" actId="26606"/>
          <ac:spMkLst>
            <pc:docMk/>
            <pc:sldMk cId="553925981" sldId="2597"/>
            <ac:spMk id="8" creationId="{0F1E7F01-7BF3-A844-484C-D1DE2E22BFF2}"/>
          </ac:spMkLst>
        </pc:spChg>
        <pc:spChg chg="add mod">
          <ac:chgData name="Leonardo Chiariglione" userId="03ff1134-c2b7-4932-850d-6529216fed29" providerId="ADAL" clId="{43D09990-DD62-463D-A7C8-47EA86637984}" dt="2024-03-04T09:32:46.340" v="2854" actId="6549"/>
          <ac:spMkLst>
            <pc:docMk/>
            <pc:sldMk cId="553925981" sldId="2597"/>
            <ac:spMk id="14" creationId="{530FE439-3ADB-366F-A8B1-9462A08E76C7}"/>
          </ac:spMkLst>
        </pc:spChg>
        <pc:picChg chg="add">
          <ac:chgData name="Leonardo Chiariglione" userId="03ff1134-c2b7-4932-850d-6529216fed29" providerId="ADAL" clId="{43D09990-DD62-463D-A7C8-47EA86637984}" dt="2024-03-04T09:06:04.205" v="2341" actId="26606"/>
          <ac:picMkLst>
            <pc:docMk/>
            <pc:sldMk cId="553925981" sldId="2597"/>
            <ac:picMk id="10" creationId="{CAAE49A6-1DC3-FAD4-F16B-393131ECCB05}"/>
          </ac:picMkLst>
        </pc:picChg>
      </pc:sldChg>
      <pc:sldChg chg="addSp modSp add mod">
        <pc:chgData name="Leonardo Chiariglione" userId="03ff1134-c2b7-4932-850d-6529216fed29" providerId="ADAL" clId="{43D09990-DD62-463D-A7C8-47EA86637984}" dt="2024-03-04T09:32:31.534" v="2851" actId="1076"/>
        <pc:sldMkLst>
          <pc:docMk/>
          <pc:sldMk cId="3422456619" sldId="2598"/>
        </pc:sldMkLst>
        <pc:spChg chg="add mod">
          <ac:chgData name="Leonardo Chiariglione" userId="03ff1134-c2b7-4932-850d-6529216fed29" providerId="ADAL" clId="{43D09990-DD62-463D-A7C8-47EA86637984}" dt="2024-03-04T09:32:21.443" v="2850" actId="20577"/>
          <ac:spMkLst>
            <pc:docMk/>
            <pc:sldMk cId="3422456619" sldId="2598"/>
            <ac:spMk id="3" creationId="{2352A63F-D7D0-1972-95B3-028B7BF5DC3D}"/>
          </ac:spMkLst>
        </pc:spChg>
        <pc:graphicFrameChg chg="mod modGraphic">
          <ac:chgData name="Leonardo Chiariglione" userId="03ff1134-c2b7-4932-850d-6529216fed29" providerId="ADAL" clId="{43D09990-DD62-463D-A7C8-47EA86637984}" dt="2024-03-04T09:32:31.534" v="2851" actId="1076"/>
          <ac:graphicFrameMkLst>
            <pc:docMk/>
            <pc:sldMk cId="3422456619" sldId="2598"/>
            <ac:graphicFrameMk id="4" creationId="{A43E9B59-A0D0-7A2E-1452-5D860BF23370}"/>
          </ac:graphicFrameMkLst>
        </pc:graphicFrameChg>
      </pc:sldChg>
      <pc:sldChg chg="add">
        <pc:chgData name="Leonardo Chiariglione" userId="03ff1134-c2b7-4932-850d-6529216fed29" providerId="ADAL" clId="{43D09990-DD62-463D-A7C8-47EA86637984}" dt="2024-03-04T09:57:56.007" v="2860"/>
        <pc:sldMkLst>
          <pc:docMk/>
          <pc:sldMk cId="1986466659" sldId="2676"/>
        </pc:sldMkLst>
      </pc:sldChg>
      <pc:sldMasterChg chg="modSldLayout">
        <pc:chgData name="Leonardo Chiariglione" userId="03ff1134-c2b7-4932-850d-6529216fed29" providerId="ADAL" clId="{43D09990-DD62-463D-A7C8-47EA86637984}" dt="2024-03-03T10:56:49.752" v="280" actId="1036"/>
        <pc:sldMasterMkLst>
          <pc:docMk/>
          <pc:sldMasterMk cId="0" sldId="2147483648"/>
        </pc:sldMasterMkLst>
        <pc:sldLayoutChg chg="modSp mod">
          <pc:chgData name="Leonardo Chiariglione" userId="03ff1134-c2b7-4932-850d-6529216fed29" providerId="ADAL" clId="{43D09990-DD62-463D-A7C8-47EA86637984}" dt="2024-03-03T10:56:49.752" v="280" actId="1036"/>
          <pc:sldLayoutMkLst>
            <pc:docMk/>
            <pc:sldMasterMk cId="0" sldId="2147483648"/>
            <pc:sldLayoutMk cId="0" sldId="2147483651"/>
          </pc:sldLayoutMkLst>
          <pc:spChg chg="mod">
            <ac:chgData name="Leonardo Chiariglione" userId="03ff1134-c2b7-4932-850d-6529216fed29" providerId="ADAL" clId="{43D09990-DD62-463D-A7C8-47EA86637984}" dt="2024-03-03T10:56:49.752" v="280" actId="1036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Leonardo Chiariglione" userId="03ff1134-c2b7-4932-850d-6529216fed29" providerId="ADAL" clId="{43D09990-DD62-463D-A7C8-47EA86637984}" dt="2024-03-03T10:56:49.752" v="280" actId="1036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2456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9594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24-Mar-15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24-Mar-15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mmm/mpai-mmm-functional-requirements-processes/#_Toc15793578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mpai-mmm-functional-requirements-processes/#_Toc157935789" TargetMode="External"/><Relationship Id="rId5" Type="http://schemas.openxmlformats.org/officeDocument/2006/relationships/hyperlink" Target="https://mpai.community/standards/mpai-mmm/mpai-mmm-functional-requirements-processes/#_Toc157935788" TargetMode="External"/><Relationship Id="rId4" Type="http://schemas.openxmlformats.org/officeDocument/2006/relationships/hyperlink" Target="https://mpai.community/standards/mpai-mmm/mpai-mmm-functional-requirements-processes/#_Toc157935787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mpai-mmm-functional-requirements-actions/#_Toc157935802" TargetMode="External"/><Relationship Id="rId13" Type="http://schemas.openxmlformats.org/officeDocument/2006/relationships/hyperlink" Target="https://mpai.community/standards/mpai-mmm/mpai-mmm-functional-requirements-actions/#_Toc157935796" TargetMode="External"/><Relationship Id="rId18" Type="http://schemas.openxmlformats.org/officeDocument/2006/relationships/hyperlink" Target="https://mpai.community/standards/mpai-mmm/mpai-mmm-functional-requirements-actions/#_Toc157935807" TargetMode="External"/><Relationship Id="rId3" Type="http://schemas.openxmlformats.org/officeDocument/2006/relationships/hyperlink" Target="https://mpai.community/standards/mpai-mmm/mpai-mmm-functional-requirements-actions/#_Toc157935791" TargetMode="External"/><Relationship Id="rId7" Type="http://schemas.openxmlformats.org/officeDocument/2006/relationships/hyperlink" Target="https://mpai.community/standards/mpai-mmm/mpai-mmm-functional-requirements-actions/#_Toc157935793" TargetMode="External"/><Relationship Id="rId12" Type="http://schemas.openxmlformats.org/officeDocument/2006/relationships/hyperlink" Target="https://mpai.community/standards/mpai-mmm/mpai-mmm-functional-requirements-actions/#_Toc157935804" TargetMode="External"/><Relationship Id="rId17" Type="http://schemas.openxmlformats.org/officeDocument/2006/relationships/hyperlink" Target="https://mpai.community/standards/mpai-mmm/mpai-mmm-functional-requirements-actions/#_Toc157935798" TargetMode="External"/><Relationship Id="rId2" Type="http://schemas.openxmlformats.org/officeDocument/2006/relationships/image" Target="../media/image16.jpeg"/><Relationship Id="rId16" Type="http://schemas.openxmlformats.org/officeDocument/2006/relationships/hyperlink" Target="https://mpai.community/standards/mpai-mmm/mpai-mmm-functional-requirements-actions/#_Toc157935806" TargetMode="External"/><Relationship Id="rId20" Type="http://schemas.openxmlformats.org/officeDocument/2006/relationships/hyperlink" Target="https://mpai.community/standards/mpai-mmm/mpai-mmm-functional-requirements-actions/#_Toc15793580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mpai-mmm-functional-requirements-actions/#_Toc157935801" TargetMode="External"/><Relationship Id="rId11" Type="http://schemas.openxmlformats.org/officeDocument/2006/relationships/hyperlink" Target="https://mpai.community/standards/mpai-mmm/mpai-mmm-functional-requirements-actions/#_Toc157935795" TargetMode="External"/><Relationship Id="rId5" Type="http://schemas.openxmlformats.org/officeDocument/2006/relationships/hyperlink" Target="https://mpai.community/standards/mpai-mmm/mpai-mmm-functional-requirements-actions/#_Toc157935792" TargetMode="External"/><Relationship Id="rId15" Type="http://schemas.openxmlformats.org/officeDocument/2006/relationships/hyperlink" Target="https://mpai.community/standards/mpai-mmm/mpai-mmm-functional-requirements-actions/#_Toc157935797" TargetMode="External"/><Relationship Id="rId10" Type="http://schemas.openxmlformats.org/officeDocument/2006/relationships/hyperlink" Target="https://mpai.community/standards/mpai-mmm/mpai-mmm-functional-requirements-actions/#_Toc157935803" TargetMode="External"/><Relationship Id="rId19" Type="http://schemas.openxmlformats.org/officeDocument/2006/relationships/hyperlink" Target="https://mpai.community/standards/mpai-mmm/mpai-mmm-functional-requirements-actions/#_Toc157935799" TargetMode="External"/><Relationship Id="rId4" Type="http://schemas.openxmlformats.org/officeDocument/2006/relationships/hyperlink" Target="https://mpai.community/standards/mpai-mmm/mpai-mmm-functional-requirements-actions/#_Toc157935800" TargetMode="External"/><Relationship Id="rId9" Type="http://schemas.openxmlformats.org/officeDocument/2006/relationships/hyperlink" Target="https://mpai.community/standards/mpai-mmm/mpai-mmm-functional-requirements-actions/#_Toc157935794" TargetMode="External"/><Relationship Id="rId14" Type="http://schemas.openxmlformats.org/officeDocument/2006/relationships/hyperlink" Target="https://mpai.community/standards/mpai-mmm/mpai-mmm-functional-requirements-actions/#_Toc157935805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mpai-mmm-functional-requirements-actions/#_Toc157935818" TargetMode="External"/><Relationship Id="rId13" Type="http://schemas.openxmlformats.org/officeDocument/2006/relationships/hyperlink" Target="https://mpai.community/standards/mpai-mmm/mpai-mmm-functional-requirements-actions/#_Toc157935814" TargetMode="External"/><Relationship Id="rId18" Type="http://schemas.openxmlformats.org/officeDocument/2006/relationships/hyperlink" Target="https://mpai.community/standards/mpai-mmm/mpai-mmm-functional-requirements-actions/#_Toc157935824" TargetMode="External"/><Relationship Id="rId3" Type="http://schemas.openxmlformats.org/officeDocument/2006/relationships/hyperlink" Target="https://mpai.community/standards/mpai-mmm/mpai-mmm-functional-requirements-actions/#_Toc157935809" TargetMode="External"/><Relationship Id="rId7" Type="http://schemas.openxmlformats.org/officeDocument/2006/relationships/hyperlink" Target="https://mpai.community/standards/mpai-mmm/mpai-mmm-functional-requirements-actions/#_Toc157935811" TargetMode="External"/><Relationship Id="rId12" Type="http://schemas.openxmlformats.org/officeDocument/2006/relationships/hyperlink" Target="https://mpai.community/standards/mpai-mmm/mpai-mmm-functional-requirements-actions/#_Toc157935820" TargetMode="External"/><Relationship Id="rId17" Type="http://schemas.openxmlformats.org/officeDocument/2006/relationships/hyperlink" Target="https://mpai.community/standards/mpai-mmm/mpai-mmm-functional-requirements-actions/#_Toc157935823" TargetMode="External"/><Relationship Id="rId2" Type="http://schemas.openxmlformats.org/officeDocument/2006/relationships/image" Target="../media/image16.jpeg"/><Relationship Id="rId16" Type="http://schemas.openxmlformats.org/officeDocument/2006/relationships/hyperlink" Target="https://mpai.community/standards/mpai-mmm/mpai-mmm-functional-requirements-actions/#_Toc15793582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mpai-mmm-functional-requirements-actions/#_Toc157935817" TargetMode="External"/><Relationship Id="rId11" Type="http://schemas.openxmlformats.org/officeDocument/2006/relationships/hyperlink" Target="https://mpai.community/standards/mpai-mmm/mpai-mmm-functional-requirements-actions/#_Toc157935813" TargetMode="External"/><Relationship Id="rId5" Type="http://schemas.openxmlformats.org/officeDocument/2006/relationships/hyperlink" Target="https://mpai.community/standards/mpai-mmm/mpai-mmm-functional-requirements-actions/#_Toc157935810" TargetMode="External"/><Relationship Id="rId15" Type="http://schemas.openxmlformats.org/officeDocument/2006/relationships/hyperlink" Target="https://mpai.community/standards/mpai-mmm/mpai-mmm-functional-requirements-actions/#_Toc157935815" TargetMode="External"/><Relationship Id="rId10" Type="http://schemas.openxmlformats.org/officeDocument/2006/relationships/hyperlink" Target="https://mpai.community/standards/mpai-mmm/mpai-mmm-functional-requirements-actions/#_Toc157935819" TargetMode="External"/><Relationship Id="rId19" Type="http://schemas.openxmlformats.org/officeDocument/2006/relationships/hyperlink" Target="https://mpai.community/standards/mpai-mmm/mpai-mmm-functional-requirements-actions/#_Toc157935825" TargetMode="External"/><Relationship Id="rId4" Type="http://schemas.openxmlformats.org/officeDocument/2006/relationships/hyperlink" Target="https://mpai.community/standards/mpai-mmm/mpai-mmm-functional-requirements-actions/#_Toc157935816" TargetMode="External"/><Relationship Id="rId9" Type="http://schemas.openxmlformats.org/officeDocument/2006/relationships/hyperlink" Target="https://mpai.community/standards/mpai-mmm/mpai-mmm-functional-requirements-actions/#_Toc157935812" TargetMode="External"/><Relationship Id="rId14" Type="http://schemas.openxmlformats.org/officeDocument/2006/relationships/hyperlink" Target="https://mpai.community/standards/mpai-mmm/mpai-mmm-functional-requirements-actions/#_Toc157935821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mpai-mmm-functional-requirements-items/#_Toc157935844" TargetMode="External"/><Relationship Id="rId13" Type="http://schemas.openxmlformats.org/officeDocument/2006/relationships/hyperlink" Target="https://mpai.community/standards/mpai-mmm/mpai-mmm-functional-requirements-items/#_Toc157935832" TargetMode="External"/><Relationship Id="rId18" Type="http://schemas.openxmlformats.org/officeDocument/2006/relationships/hyperlink" Target="https://mpai.community/standards/mpai-mmm/mpai-mmm-functional-requirements-items/#_Toc157935849" TargetMode="External"/><Relationship Id="rId26" Type="http://schemas.openxmlformats.org/officeDocument/2006/relationships/hyperlink" Target="https://mpai.community/standards/mpai-mmm/mpai-mmm-functional-requirements-items/#_Toc157935853" TargetMode="External"/><Relationship Id="rId3" Type="http://schemas.openxmlformats.org/officeDocument/2006/relationships/hyperlink" Target="https://mpai.community/standards/mpai-mmm/mpai-mmm-functional-requirements-items/#_Toc157935827" TargetMode="External"/><Relationship Id="rId21" Type="http://schemas.openxmlformats.org/officeDocument/2006/relationships/hyperlink" Target="https://mpai.community/standards/mpai-mmm/mpai-mmm-functional-requirements-items/#_Toc157935836" TargetMode="External"/><Relationship Id="rId7" Type="http://schemas.openxmlformats.org/officeDocument/2006/relationships/hyperlink" Target="https://mpai.community/standards/mpai-mmm/mpai-mmm-functional-requirements-items/#_Toc157935829" TargetMode="External"/><Relationship Id="rId12" Type="http://schemas.openxmlformats.org/officeDocument/2006/relationships/hyperlink" Target="https://mpai.community/standards/mpai-mmm/mpai-mmm-functional-requirements-items/#_Toc157935846" TargetMode="External"/><Relationship Id="rId17" Type="http://schemas.openxmlformats.org/officeDocument/2006/relationships/hyperlink" Target="https://mpai.community/standards/mpai-mmm/mpai-mmm-functional-requirements-items/#_Toc157935834" TargetMode="External"/><Relationship Id="rId25" Type="http://schemas.openxmlformats.org/officeDocument/2006/relationships/hyperlink" Target="https://mpai.community/standards/mpai-mmm/mpai-mmm-functional-requirements-items/#_Toc157935838" TargetMode="External"/><Relationship Id="rId2" Type="http://schemas.openxmlformats.org/officeDocument/2006/relationships/image" Target="../media/image17.jpeg"/><Relationship Id="rId16" Type="http://schemas.openxmlformats.org/officeDocument/2006/relationships/hyperlink" Target="https://mpai.community/standards/mpai-mmm/mpai-mmm-functional-requirements-items/#_Toc157935848" TargetMode="External"/><Relationship Id="rId20" Type="http://schemas.openxmlformats.org/officeDocument/2006/relationships/hyperlink" Target="https://mpai.community/standards/mpai-mmm/mpai-mmm-functional-requirements-items/#_Toc157935850" TargetMode="External"/><Relationship Id="rId29" Type="http://schemas.openxmlformats.org/officeDocument/2006/relationships/hyperlink" Target="https://mpai.community/standards/mpai-mmm/mpai-mmm-functional-requirements-items/#_Toc15793584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mpai-mmm-functional-requirements-items/#_Toc157935843" TargetMode="External"/><Relationship Id="rId11" Type="http://schemas.openxmlformats.org/officeDocument/2006/relationships/hyperlink" Target="https://mpai.community/standards/mpai-mmm/mpai-mmm-functional-requirements-items/#_Toc157935831" TargetMode="External"/><Relationship Id="rId24" Type="http://schemas.openxmlformats.org/officeDocument/2006/relationships/hyperlink" Target="https://mpai.community/standards/mpai-mmm/mpai-mmm-functional-requirements-items/#_Toc157935852" TargetMode="External"/><Relationship Id="rId5" Type="http://schemas.openxmlformats.org/officeDocument/2006/relationships/hyperlink" Target="https://mpai.community/standards/mpai-mmm/mpai-mmm-functional-requirements-items/#_Toc157935828" TargetMode="External"/><Relationship Id="rId15" Type="http://schemas.openxmlformats.org/officeDocument/2006/relationships/hyperlink" Target="https://mpai.community/standards/mpai-mmm/mpai-mmm-functional-requirements-items/#_Toc157935833" TargetMode="External"/><Relationship Id="rId23" Type="http://schemas.openxmlformats.org/officeDocument/2006/relationships/hyperlink" Target="https://mpai.community/standards/mpai-mmm/mpai-mmm-functional-requirements-items/#_Toc157935837" TargetMode="External"/><Relationship Id="rId28" Type="http://schemas.openxmlformats.org/officeDocument/2006/relationships/hyperlink" Target="https://mpai.community/standards/mpai-mmm/mpai-mmm-functional-requirements-items/#_Toc157935854" TargetMode="External"/><Relationship Id="rId10" Type="http://schemas.openxmlformats.org/officeDocument/2006/relationships/hyperlink" Target="https://mpai.community/standards/mpai-mmm/mpai-mmm-functional-requirements-items/#_Toc157935845" TargetMode="External"/><Relationship Id="rId19" Type="http://schemas.openxmlformats.org/officeDocument/2006/relationships/hyperlink" Target="https://mpai.community/standards/mpai-mmm/mpai-mmm-functional-requirements-items/#_Toc157935835" TargetMode="External"/><Relationship Id="rId31" Type="http://schemas.openxmlformats.org/officeDocument/2006/relationships/hyperlink" Target="https://mpai.community/standards/mpai-mmm/mpai-mmm-functional-requirements-items/#_Toc157935841" TargetMode="External"/><Relationship Id="rId4" Type="http://schemas.openxmlformats.org/officeDocument/2006/relationships/hyperlink" Target="https://mpai.community/standards/mpai-mmm/mpai-mmm-functional-requirements-items/#_Toc157935842" TargetMode="External"/><Relationship Id="rId9" Type="http://schemas.openxmlformats.org/officeDocument/2006/relationships/hyperlink" Target="https://mpai.community/standards/mpai-mmm/mpai-mmm-functional-requirements-items/#_Toc157935830" TargetMode="External"/><Relationship Id="rId14" Type="http://schemas.openxmlformats.org/officeDocument/2006/relationships/hyperlink" Target="https://mpai.community/standards/mpai-mmm/mpai-mmm-functional-requirements-items/#_Toc157935847" TargetMode="External"/><Relationship Id="rId22" Type="http://schemas.openxmlformats.org/officeDocument/2006/relationships/hyperlink" Target="https://mpai.community/standards/mpai-mmm/mpai-mmm-functional-requirements-items/#_Toc157935851" TargetMode="External"/><Relationship Id="rId27" Type="http://schemas.openxmlformats.org/officeDocument/2006/relationships/hyperlink" Target="https://mpai.community/standards/mpai-mmm/mpai-mmm-functional-requirements-items/#_Toc157935839" TargetMode="External"/><Relationship Id="rId30" Type="http://schemas.openxmlformats.org/officeDocument/2006/relationships/hyperlink" Target="https://mpai.community/standards/mpai-mmm/mpai-mmm-functional-requirements-items/#_Toc157935855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mpai-mmm-functional-requirements-items/#_Toc157935865" TargetMode="External"/><Relationship Id="rId13" Type="http://schemas.openxmlformats.org/officeDocument/2006/relationships/hyperlink" Target="https://mpai.community/standards/mpai-mmm/mpai-mmm-functional-requirements-items/#_Toc157935861" TargetMode="External"/><Relationship Id="rId18" Type="http://schemas.openxmlformats.org/officeDocument/2006/relationships/hyperlink" Target="https://mpai.community/standards/mpai-mmm/mpai-mmm-functional-requirements-items/#_Toc157935870" TargetMode="External"/><Relationship Id="rId3" Type="http://schemas.openxmlformats.org/officeDocument/2006/relationships/hyperlink" Target="https://mpai.community/standards/mpai-mmm/mpai-mmm-functional-requirements-items/#_Toc157935856" TargetMode="External"/><Relationship Id="rId21" Type="http://schemas.openxmlformats.org/officeDocument/2006/relationships/hyperlink" Target="https://mpai.community/standards/mpai-mmm/mpai-mmm-functional-requirements-items/#_Toc157935875" TargetMode="External"/><Relationship Id="rId7" Type="http://schemas.openxmlformats.org/officeDocument/2006/relationships/hyperlink" Target="https://mpai.community/standards/mpai-mmm/mpai-mmm-functional-requirements-items/#_Toc157935858" TargetMode="External"/><Relationship Id="rId12" Type="http://schemas.openxmlformats.org/officeDocument/2006/relationships/hyperlink" Target="https://mpai.community/standards/mpai-mmm/mpai-mmm-functional-requirements-items/#_Toc157935867" TargetMode="External"/><Relationship Id="rId17" Type="http://schemas.openxmlformats.org/officeDocument/2006/relationships/hyperlink" Target="https://mpai.community/standards/mpai-mmm/mpai-mmm-functional-requirements-items/#_Toc157935873" TargetMode="External"/><Relationship Id="rId2" Type="http://schemas.openxmlformats.org/officeDocument/2006/relationships/image" Target="../media/image17.jpeg"/><Relationship Id="rId16" Type="http://schemas.openxmlformats.org/officeDocument/2006/relationships/hyperlink" Target="https://mpai.community/standards/mpai-mmm/mpai-mmm-functional-requirements-items/#_Toc157935869" TargetMode="External"/><Relationship Id="rId20" Type="http://schemas.openxmlformats.org/officeDocument/2006/relationships/hyperlink" Target="https://mpai.community/standards/mpai-mmm/mpai-mmm-functional-requirements-items/#_Toc15793587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mpai-mmm-functional-requirements-items/#_Toc157935864" TargetMode="External"/><Relationship Id="rId11" Type="http://schemas.openxmlformats.org/officeDocument/2006/relationships/hyperlink" Target="https://mpai.community/standards/mpai-mmm/mpai-mmm-functional-requirements-items/#_Toc157935860" TargetMode="External"/><Relationship Id="rId5" Type="http://schemas.openxmlformats.org/officeDocument/2006/relationships/hyperlink" Target="https://mpai.community/standards/mpai-mmm/mpai-mmm-functional-requirements-items/#_Toc157935857" TargetMode="External"/><Relationship Id="rId15" Type="http://schemas.openxmlformats.org/officeDocument/2006/relationships/hyperlink" Target="https://mpai.community/standards/mpai-mmm/mpai-mmm-functional-requirements-items/#_Toc157935862" TargetMode="External"/><Relationship Id="rId10" Type="http://schemas.openxmlformats.org/officeDocument/2006/relationships/hyperlink" Target="https://mpai.community/standards/mpai-mmm/mpai-mmm-functional-requirements-items/#_Toc157935866" TargetMode="External"/><Relationship Id="rId19" Type="http://schemas.openxmlformats.org/officeDocument/2006/relationships/hyperlink" Target="https://mpai.community/standards/mpai-mmm/mpai-mmm-functional-requirements-items/#_Toc157935874" TargetMode="External"/><Relationship Id="rId4" Type="http://schemas.openxmlformats.org/officeDocument/2006/relationships/hyperlink" Target="https://mpai.community/standards/mpai-mmm/mpai-mmm-functional-requirements-items/#_Toc157935863" TargetMode="External"/><Relationship Id="rId9" Type="http://schemas.openxmlformats.org/officeDocument/2006/relationships/hyperlink" Target="https://mpai.community/standards/mpai-mmm/mpai-mmm-functional-requirements-items/#_Toc157935859" TargetMode="External"/><Relationship Id="rId14" Type="http://schemas.openxmlformats.org/officeDocument/2006/relationships/hyperlink" Target="https://mpai.community/standards/mpai-mmm/mpai-mmm-functional-requirements-items/#_Toc157935868" TargetMode="External"/><Relationship Id="rId22" Type="http://schemas.openxmlformats.org/officeDocument/2006/relationships/hyperlink" Target="https://mpai.community/standards/mpai-mmm/mpai-mmm-functional-requirements-items/#_Toc157935872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mpai-mmm-functional-requirements-data-types/#_Toc157935887" TargetMode="External"/><Relationship Id="rId13" Type="http://schemas.openxmlformats.org/officeDocument/2006/relationships/hyperlink" Target="https://mpai.community/standards/mpai-mmm/mpai-mmm-functional-requirements-data-types/#_Toc157935882" TargetMode="External"/><Relationship Id="rId18" Type="http://schemas.openxmlformats.org/officeDocument/2006/relationships/hyperlink" Target="https://mpai.community/standards/mpai-mmm/mpai-mmm-functional-requirements-data-types/#_Toc157935892" TargetMode="External"/><Relationship Id="rId3" Type="http://schemas.openxmlformats.org/officeDocument/2006/relationships/hyperlink" Target="https://mpai.community/standards/mpai-mmm/mpai-mmm-functional-requirements-data-types/#_Toc157935877" TargetMode="External"/><Relationship Id="rId7" Type="http://schemas.openxmlformats.org/officeDocument/2006/relationships/hyperlink" Target="https://mpai.community/standards/mpai-mmm/mpai-mmm-functional-requirements-data-types/#_Toc157935879" TargetMode="External"/><Relationship Id="rId12" Type="http://schemas.openxmlformats.org/officeDocument/2006/relationships/hyperlink" Target="https://mpai.community/standards/mpai-mmm/mpai-mmm-functional-requirements-data-types/#_Toc157935889" TargetMode="External"/><Relationship Id="rId17" Type="http://schemas.openxmlformats.org/officeDocument/2006/relationships/hyperlink" Target="https://mpai.community/standards/mpai-mmm/mpai-mmm-functional-requirements-data-types/#_Toc157935884" TargetMode="External"/><Relationship Id="rId2" Type="http://schemas.openxmlformats.org/officeDocument/2006/relationships/image" Target="../media/image18.jpeg"/><Relationship Id="rId16" Type="http://schemas.openxmlformats.org/officeDocument/2006/relationships/hyperlink" Target="https://mpai.community/standards/mpai-mmm/mpai-mmm-functional-requirements-data-types/#_Toc15793589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mpai-mmm-functional-requirements-data-types/#_Toc157935886" TargetMode="External"/><Relationship Id="rId11" Type="http://schemas.openxmlformats.org/officeDocument/2006/relationships/hyperlink" Target="https://mpai.community/standards/mpai-mmm/mpai-mmm-functional-requirements-data-types/#_Toc157935881" TargetMode="External"/><Relationship Id="rId5" Type="http://schemas.openxmlformats.org/officeDocument/2006/relationships/hyperlink" Target="https://mpai.community/standards/mpai-mmm/mpai-mmm-functional-requirements-data-types/#_Toc157935878" TargetMode="External"/><Relationship Id="rId15" Type="http://schemas.openxmlformats.org/officeDocument/2006/relationships/hyperlink" Target="https://mpai.community/standards/mpai-mmm/mpai-mmm-functional-requirements-data-types/#_Toc157935883" TargetMode="External"/><Relationship Id="rId10" Type="http://schemas.openxmlformats.org/officeDocument/2006/relationships/hyperlink" Target="https://mpai.community/standards/mpai-mmm/mpai-mmm-functional-requirements-data-types/#_Toc157935888" TargetMode="External"/><Relationship Id="rId4" Type="http://schemas.openxmlformats.org/officeDocument/2006/relationships/hyperlink" Target="https://mpai.community/standards/mpai-mmm/mpai-mmm-functional-requirements-data-types/#_Toc157935885" TargetMode="External"/><Relationship Id="rId9" Type="http://schemas.openxmlformats.org/officeDocument/2006/relationships/hyperlink" Target="https://mpai.community/standards/mpai-mmm/mpai-mmm-functional-requirements-data-types/#_Toc157935880" TargetMode="External"/><Relationship Id="rId14" Type="http://schemas.openxmlformats.org/officeDocument/2006/relationships/hyperlink" Target="https://mpai.community/standards/mpai-mmm/mpai-mmm-functional-requirements-data-types/#_Toc15793589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hyperlink" Target="https://mpai.community/standards/mpai-mmm/mpai-mmm-use-cases/#_Toc157935910" TargetMode="External"/><Relationship Id="rId18" Type="http://schemas.openxmlformats.org/officeDocument/2006/relationships/hyperlink" Target="https://mpai.community/standards/mpai-mmm/mpai-mmm-use-cases/#_Toc157935915" TargetMode="External"/><Relationship Id="rId26" Type="http://schemas.openxmlformats.org/officeDocument/2006/relationships/hyperlink" Target="https://mpai.community/standards/mpai-mmm/mpai-mmm-use-cases/#_Toc157935923" TargetMode="External"/><Relationship Id="rId21" Type="http://schemas.openxmlformats.org/officeDocument/2006/relationships/hyperlink" Target="https://mpai.community/standards/mpai-mmm/mpai-mmm-use-cases/#_Toc157935918" TargetMode="External"/><Relationship Id="rId34" Type="http://schemas.openxmlformats.org/officeDocument/2006/relationships/hyperlink" Target="https://mpai.community/standards/mpai-mmm/mpai-mmm-use-cases/#_Toc157935931" TargetMode="External"/><Relationship Id="rId7" Type="http://schemas.openxmlformats.org/officeDocument/2006/relationships/hyperlink" Target="https://mpai.community/standards/mpai-mmm/mpai-mmm-use-cases/#_Toc157935904" TargetMode="External"/><Relationship Id="rId12" Type="http://schemas.openxmlformats.org/officeDocument/2006/relationships/hyperlink" Target="https://mpai.community/standards/mpai-mmm/mpai-mmm-use-cases/#_Toc157935909" TargetMode="External"/><Relationship Id="rId17" Type="http://schemas.openxmlformats.org/officeDocument/2006/relationships/hyperlink" Target="https://mpai.community/standards/mpai-mmm/mpai-mmm-use-cases/#_Toc157935914" TargetMode="External"/><Relationship Id="rId25" Type="http://schemas.openxmlformats.org/officeDocument/2006/relationships/hyperlink" Target="https://mpai.community/standards/mpai-mmm/mpai-mmm-use-cases/#_Toc157935922" TargetMode="External"/><Relationship Id="rId33" Type="http://schemas.openxmlformats.org/officeDocument/2006/relationships/hyperlink" Target="https://mpai.community/standards/mpai-mmm/mpai-mmm-use-cases/#_Toc157935930" TargetMode="External"/><Relationship Id="rId2" Type="http://schemas.openxmlformats.org/officeDocument/2006/relationships/hyperlink" Target="https://mpai.community/standards/mpai-mmm/mpai-mmm-use-cases/#_Toc157935899" TargetMode="External"/><Relationship Id="rId16" Type="http://schemas.openxmlformats.org/officeDocument/2006/relationships/hyperlink" Target="https://mpai.community/standards/mpai-mmm/mpai-mmm-use-cases/#_Toc157935913" TargetMode="External"/><Relationship Id="rId20" Type="http://schemas.openxmlformats.org/officeDocument/2006/relationships/hyperlink" Target="https://mpai.community/standards/mpai-mmm/mpai-mmm-use-cases/#_Toc157935917" TargetMode="External"/><Relationship Id="rId29" Type="http://schemas.openxmlformats.org/officeDocument/2006/relationships/hyperlink" Target="https://mpai.community/standards/mpai-mmm/mpai-mmm-use-cases/#_Toc157935926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pai.community/standards/mpai-mmm/mpai-mmm-use-cases/#_Toc157935903" TargetMode="External"/><Relationship Id="rId11" Type="http://schemas.openxmlformats.org/officeDocument/2006/relationships/hyperlink" Target="https://mpai.community/standards/mpai-mmm/mpai-mmm-use-cases/#_Toc157935908" TargetMode="External"/><Relationship Id="rId24" Type="http://schemas.openxmlformats.org/officeDocument/2006/relationships/hyperlink" Target="https://mpai.community/standards/mpai-mmm/mpai-mmm-use-cases/#_Toc157935921" TargetMode="External"/><Relationship Id="rId32" Type="http://schemas.openxmlformats.org/officeDocument/2006/relationships/hyperlink" Target="https://mpai.community/standards/mpai-mmm/mpai-mmm-use-cases/#_Toc157935929" TargetMode="External"/><Relationship Id="rId37" Type="http://schemas.openxmlformats.org/officeDocument/2006/relationships/hyperlink" Target="https://mpai.community/standards/mpai-mmm/mpai-mmm-use-cases/#_Toc157935934" TargetMode="External"/><Relationship Id="rId5" Type="http://schemas.openxmlformats.org/officeDocument/2006/relationships/hyperlink" Target="https://mpai.community/standards/mpai-mmm/mpai-mmm-use-cases/#_Toc157935902" TargetMode="External"/><Relationship Id="rId15" Type="http://schemas.openxmlformats.org/officeDocument/2006/relationships/hyperlink" Target="https://mpai.community/standards/mpai-mmm/mpai-mmm-use-cases/#_Toc157935912" TargetMode="External"/><Relationship Id="rId23" Type="http://schemas.openxmlformats.org/officeDocument/2006/relationships/hyperlink" Target="https://mpai.community/standards/mpai-mmm/mpai-mmm-use-cases/#_Toc157935920" TargetMode="External"/><Relationship Id="rId28" Type="http://schemas.openxmlformats.org/officeDocument/2006/relationships/hyperlink" Target="https://mpai.community/standards/mpai-mmm/mpai-mmm-use-cases/#_Toc157935925" TargetMode="External"/><Relationship Id="rId36" Type="http://schemas.openxmlformats.org/officeDocument/2006/relationships/hyperlink" Target="https://mpai.community/standards/mpai-mmm/mpai-mmm-use-cases/#_Toc157935933" TargetMode="External"/><Relationship Id="rId10" Type="http://schemas.openxmlformats.org/officeDocument/2006/relationships/hyperlink" Target="https://mpai.community/standards/mpai-mmm/mpai-mmm-use-cases/#_Toc157935907" TargetMode="External"/><Relationship Id="rId19" Type="http://schemas.openxmlformats.org/officeDocument/2006/relationships/hyperlink" Target="https://mpai.community/standards/mpai-mmm/mpai-mmm-use-cases/#_Toc157935916" TargetMode="External"/><Relationship Id="rId31" Type="http://schemas.openxmlformats.org/officeDocument/2006/relationships/hyperlink" Target="https://mpai.community/standards/mpai-mmm/mpai-mmm-use-cases/#_Toc157935928" TargetMode="External"/><Relationship Id="rId4" Type="http://schemas.openxmlformats.org/officeDocument/2006/relationships/hyperlink" Target="https://mpai.community/standards/mpai-mmm/mpai-mmm-use-cases/#_Toc157935901" TargetMode="External"/><Relationship Id="rId9" Type="http://schemas.openxmlformats.org/officeDocument/2006/relationships/hyperlink" Target="https://mpai.community/standards/mpai-mmm/mpai-mmm-use-cases/#_Toc157935906" TargetMode="External"/><Relationship Id="rId14" Type="http://schemas.openxmlformats.org/officeDocument/2006/relationships/hyperlink" Target="https://mpai.community/standards/mpai-mmm/mpai-mmm-use-cases/#_Toc157935911" TargetMode="External"/><Relationship Id="rId22" Type="http://schemas.openxmlformats.org/officeDocument/2006/relationships/hyperlink" Target="https://mpai.community/standards/mpai-mmm/mpai-mmm-use-cases/#_Toc157935919" TargetMode="External"/><Relationship Id="rId27" Type="http://schemas.openxmlformats.org/officeDocument/2006/relationships/hyperlink" Target="https://mpai.community/standards/mpai-mmm/mpai-mmm-use-cases/#_Toc157935924" TargetMode="External"/><Relationship Id="rId30" Type="http://schemas.openxmlformats.org/officeDocument/2006/relationships/hyperlink" Target="https://mpai.community/standards/mpai-mmm/mpai-mmm-use-cases/#_Toc157935927" TargetMode="External"/><Relationship Id="rId35" Type="http://schemas.openxmlformats.org/officeDocument/2006/relationships/hyperlink" Target="https://mpai.community/standards/mpai-mmm/mpai-mmm-use-cases/#_Toc157935932" TargetMode="External"/><Relationship Id="rId8" Type="http://schemas.openxmlformats.org/officeDocument/2006/relationships/hyperlink" Target="https://mpai.community/standards/mpai-mmm/mpai-mmm-use-cases/#_Toc157935905" TargetMode="External"/><Relationship Id="rId3" Type="http://schemas.openxmlformats.org/officeDocument/2006/relationships/hyperlink" Target="https://mpai.community/standards/mpai-mmm/mpai-mmm-use-cases/#_Toc157935900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mpai-mmm-metaverse-operation-model/" TargetMode="External"/><Relationship Id="rId13" Type="http://schemas.openxmlformats.org/officeDocument/2006/relationships/hyperlink" Target="https://mpai.community/standards/mpai-mmm/mpai-mmm-use-cases/" TargetMode="External"/><Relationship Id="rId3" Type="http://schemas.openxmlformats.org/officeDocument/2006/relationships/hyperlink" Target="https://mpai.community/standards/mpai-mmm/mpai-mmm-introduction/" TargetMode="External"/><Relationship Id="rId7" Type="http://schemas.openxmlformats.org/officeDocument/2006/relationships/hyperlink" Target="https://mpai.community/standards/mpai-mmm/mpai-mmm-metaverse-Functionalities/" TargetMode="External"/><Relationship Id="rId12" Type="http://schemas.openxmlformats.org/officeDocument/2006/relationships/hyperlink" Target="https://mpai.community/standards/mpai-mmm/mpai-mmm-mpai-mmm-scripting-languag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mpai-mmm-references/" TargetMode="External"/><Relationship Id="rId11" Type="http://schemas.openxmlformats.org/officeDocument/2006/relationships/hyperlink" Target="https://mpai.community/standards/mpai-mmm/mpai-mmm-functional-requirements-items/" TargetMode="External"/><Relationship Id="rId5" Type="http://schemas.openxmlformats.org/officeDocument/2006/relationships/hyperlink" Target="https://mpai.community/standards/mpai-mmm/mpai-mmm-definitions/" TargetMode="External"/><Relationship Id="rId10" Type="http://schemas.openxmlformats.org/officeDocument/2006/relationships/hyperlink" Target="https://mpai.community/standards/mpai-mmm/mpai-mmm-functional-requirements-actions/" TargetMode="External"/><Relationship Id="rId4" Type="http://schemas.openxmlformats.org/officeDocument/2006/relationships/hyperlink" Target="https://mpai.community/standards/mpai-mmm/mpai-mmm-scope/" TargetMode="External"/><Relationship Id="rId9" Type="http://schemas.openxmlformats.org/officeDocument/2006/relationships/hyperlink" Target="https://mpai.community/standards/mpai-mmm/mpai-mmm-functional-requirements-processes/" TargetMode="External"/><Relationship Id="rId14" Type="http://schemas.openxmlformats.org/officeDocument/2006/relationships/hyperlink" Target="https://mpai.community/standards/mpai-mmm/mpai-mmm-functional-profile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m/mpai-mmm-metaverse-Functionalities/#_Toc157935775" TargetMode="External"/><Relationship Id="rId13" Type="http://schemas.openxmlformats.org/officeDocument/2006/relationships/hyperlink" Target="https://mpai.community/standards/mpai-mmm/mpai-mmm-metaverse-Functionalities/#_Toc157935780" TargetMode="External"/><Relationship Id="rId3" Type="http://schemas.openxmlformats.org/officeDocument/2006/relationships/hyperlink" Target="https://mpai.community/standards/mpai-mmm/mpai-mmm-metaverse-Functionalities/#_Toc157935770" TargetMode="External"/><Relationship Id="rId7" Type="http://schemas.openxmlformats.org/officeDocument/2006/relationships/hyperlink" Target="https://mpai.community/standards/mpai-mmm/mpai-mmm-metaverse-Functionalities/#_Toc157935774" TargetMode="External"/><Relationship Id="rId12" Type="http://schemas.openxmlformats.org/officeDocument/2006/relationships/hyperlink" Target="https://mpai.community/standards/mpai-mmm/mpai-mmm-metaverse-Functionalities/#_Toc157935779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s://mpai.community/standards/mpai-mmm/mpai-mmm-metaverse-Functionalities/#_Toc15793578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mmm/mpai-mmm-metaverse-Functionalities/#_Toc157935773" TargetMode="External"/><Relationship Id="rId11" Type="http://schemas.openxmlformats.org/officeDocument/2006/relationships/hyperlink" Target="https://mpai.community/standards/mpai-mmm/mpai-mmm-metaverse-Functionalities/#_Toc157935778" TargetMode="External"/><Relationship Id="rId5" Type="http://schemas.openxmlformats.org/officeDocument/2006/relationships/hyperlink" Target="https://mpai.community/standards/mpai-mmm/mpai-mmm-metaverse-Functionalities/#_Toc157935772" TargetMode="External"/><Relationship Id="rId15" Type="http://schemas.openxmlformats.org/officeDocument/2006/relationships/hyperlink" Target="https://mpai.community/standards/mpai-mmm/mpai-mmm-metaverse-Functionalities/#_Toc157935782" TargetMode="External"/><Relationship Id="rId10" Type="http://schemas.openxmlformats.org/officeDocument/2006/relationships/hyperlink" Target="https://mpai.community/standards/mpai-mmm/mpai-mmm-metaverse-Functionalities/#_Toc157935777" TargetMode="External"/><Relationship Id="rId4" Type="http://schemas.openxmlformats.org/officeDocument/2006/relationships/hyperlink" Target="https://mpai.community/standards/mpai-mmm/mpai-mmm-metaverse-Functionalities/#_Toc157935771" TargetMode="External"/><Relationship Id="rId9" Type="http://schemas.openxmlformats.org/officeDocument/2006/relationships/hyperlink" Target="https://mpai.community/standards/mpai-mmm/mpai-mmm-metaverse-Functionalities/#_Toc157935776" TargetMode="External"/><Relationship Id="rId14" Type="http://schemas.openxmlformats.org/officeDocument/2006/relationships/hyperlink" Target="https://mpai.community/standards/mpai-mmm/mpai-mmm-metaverse-Functionalities/#_Toc15793578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MPAI Metaverse Model (MPAI-MMM) - Architecture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Leonardo Chiariglione</a:t>
            </a:r>
          </a:p>
          <a:p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UTC 15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2024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24-Mar-15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BF8359-5EF6-E34E-1EAB-F4765F4A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5" y="624110"/>
            <a:ext cx="4659338" cy="128089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M-Instance:</a:t>
            </a:r>
            <a:r>
              <a:rPr lang="en-GB" dirty="0">
                <a:effectLst/>
              </a:rPr>
              <a:t> ICT platform performing the functions:</a:t>
            </a:r>
            <a:br>
              <a:rPr lang="it-IT" dirty="0">
                <a:effectLst/>
              </a:rPr>
            </a:br>
            <a:endParaRPr lang="en-150" dirty="0"/>
          </a:p>
        </p:txBody>
      </p:sp>
      <p:pic>
        <p:nvPicPr>
          <p:cNvPr id="9" name="Picture 8" descr="An abstract design with lines and financial symbols">
            <a:extLst>
              <a:ext uri="{FF2B5EF4-FFF2-40B4-BE49-F238E27FC236}">
                <a16:creationId xmlns:a16="http://schemas.microsoft.com/office/drawing/2014/main" id="{AC714E67-599D-46AE-8222-58220582E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3" r="13503" b="-1"/>
          <a:stretch/>
        </p:blipFill>
        <p:spPr>
          <a:xfrm>
            <a:off x="1321904" y="2264734"/>
            <a:ext cx="4659339" cy="4193693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8C5CE0-35C3-68F0-EE6E-EF278C0B2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5382" y="138223"/>
            <a:ext cx="6018028" cy="6634717"/>
          </a:xfrm>
        </p:spPr>
        <p:txBody>
          <a:bodyPr>
            <a:normAutofit fontScale="92500" lnSpcReduction="10000"/>
          </a:bodyPr>
          <a:lstStyle/>
          <a:p>
            <a:pPr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S</a:t>
            </a:r>
            <a:r>
              <a:rPr lang="en-GB" sz="2400" dirty="0">
                <a:effectLst/>
              </a:rPr>
              <a:t>enses data from U-Locations.</a:t>
            </a:r>
            <a:endParaRPr lang="it-IT" sz="2400" dirty="0">
              <a:effectLst/>
            </a:endParaRPr>
          </a:p>
          <a:p>
            <a:pPr lvl="1" indent="-342900">
              <a:lnSpc>
                <a:spcPct val="90000"/>
              </a:lnSpc>
              <a:buFont typeface="+mj-lt"/>
              <a:buAutoNum type="arabicPeriod"/>
              <a:tabLst>
                <a:tab pos="2960688" algn="l"/>
              </a:tabLst>
            </a:pPr>
            <a:r>
              <a:rPr lang="en-GB" sz="2400" dirty="0"/>
              <a:t>P</a:t>
            </a:r>
            <a:r>
              <a:rPr lang="en-GB" sz="2400" dirty="0">
                <a:effectLst/>
              </a:rPr>
              <a:t>rocesses the sensed data and produce Data.</a:t>
            </a:r>
            <a:endParaRPr lang="it-IT" sz="2400" dirty="0">
              <a:effectLst/>
            </a:endParaRPr>
          </a:p>
          <a:p>
            <a:pPr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P</a:t>
            </a:r>
            <a:r>
              <a:rPr lang="en-GB" sz="2400" dirty="0">
                <a:effectLst/>
              </a:rPr>
              <a:t>roduces ≥ 1 M-Environments populated by Objects that can be either digitised or virtual, the latter with or without autonomy.</a:t>
            </a:r>
            <a:endParaRPr lang="it-IT" sz="2400" dirty="0">
              <a:effectLst/>
            </a:endParaRPr>
          </a:p>
          <a:p>
            <a:pPr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P</a:t>
            </a:r>
            <a:r>
              <a:rPr lang="en-GB" sz="2400" dirty="0">
                <a:effectLst/>
              </a:rPr>
              <a:t>rocesses Objects from the M-Instance or potentially from other M-Instances.</a:t>
            </a:r>
            <a:endParaRPr lang="it-IT" sz="2400" dirty="0">
              <a:effectLst/>
            </a:endParaRPr>
          </a:p>
          <a:p>
            <a:pPr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A</a:t>
            </a:r>
            <a:r>
              <a:rPr lang="en-GB" sz="2400" dirty="0">
                <a:effectLst/>
              </a:rPr>
              <a:t>ffects U- and/or M-Environments using Objects in ways that are:</a:t>
            </a:r>
            <a:endParaRPr lang="it-IT" sz="2400" dirty="0">
              <a:effectLst/>
            </a:endParaRP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GB" sz="2400" dirty="0">
                <a:effectLst/>
              </a:rPr>
              <a:t>Consistent with the goals set for the M-Instance.</a:t>
            </a:r>
            <a:endParaRPr lang="it-IT" sz="2400" dirty="0">
              <a:effectLst/>
            </a:endParaRP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GB" sz="2400" dirty="0">
                <a:effectLst/>
              </a:rPr>
              <a:t>Within the Capabilities of the M-Instance.</a:t>
            </a:r>
            <a:endParaRPr lang="it-IT" sz="2400" dirty="0">
              <a:effectLst/>
            </a:endParaRP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GB" sz="2400" dirty="0">
                <a:effectLst/>
              </a:rPr>
              <a:t>According to the Rules of the M-Instance.</a:t>
            </a:r>
            <a:endParaRPr lang="it-IT" sz="2400" dirty="0">
              <a:effectLst/>
            </a:endParaRP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GB" sz="2400" dirty="0">
                <a:effectLst/>
              </a:rPr>
              <a:t>Respecting applicable laws and regulations.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GB" sz="2400" dirty="0"/>
              <a:t>Op</a:t>
            </a:r>
            <a:r>
              <a:rPr lang="en-GB" sz="2400" dirty="0">
                <a:effectLst/>
              </a:rPr>
              <a:t>erates according to and provides the Functionalities of this Technical Specification. </a:t>
            </a:r>
            <a:endParaRPr lang="it-IT" sz="2400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C7065-8B7D-F484-3456-357753EB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2321F-196B-CC87-A982-6747806C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43148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48D4-7D46-041E-652B-7D736707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M-Instance Operation Model/1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ABDB-5F5B-4118-D1F4-B6442CAC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21411"/>
            <a:ext cx="10202586" cy="50493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dirty="0">
                <a:effectLst/>
                <a:ea typeface="SimSun" panose="02010600030101010101" pitchFamily="2" charset="-122"/>
              </a:rPr>
              <a:t>An M-Instance:</a:t>
            </a:r>
            <a:endParaRPr lang="it-IT" dirty="0">
              <a:effectLst/>
              <a:ea typeface="SimSun" panose="02010600030101010101" pitchFamily="2" charset="-122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May </a:t>
            </a:r>
            <a:r>
              <a:rPr lang="en-GB" b="1" dirty="0">
                <a:effectLst/>
                <a:ea typeface="Calibri" panose="020F0502020204030204" pitchFamily="34" charset="0"/>
              </a:rPr>
              <a:t>make its Capabilities known</a:t>
            </a:r>
            <a:r>
              <a:rPr lang="en-GB" dirty="0">
                <a:effectLst/>
                <a:ea typeface="Calibri" panose="020F0502020204030204" pitchFamily="34" charset="0"/>
              </a:rPr>
              <a:t>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May be </a:t>
            </a:r>
            <a:r>
              <a:rPr lang="en-GB" b="1" dirty="0">
                <a:effectLst/>
                <a:ea typeface="Calibri" panose="020F0502020204030204" pitchFamily="34" charset="0"/>
              </a:rPr>
              <a:t>administratively subdivided in M-Environments</a:t>
            </a:r>
            <a:r>
              <a:rPr lang="en-GB" dirty="0">
                <a:effectLst/>
                <a:ea typeface="Calibri" panose="020F0502020204030204" pitchFamily="34" charset="0"/>
              </a:rPr>
              <a:t>. 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May </a:t>
            </a:r>
            <a:r>
              <a:rPr lang="en-GB" b="1" dirty="0">
                <a:effectLst/>
                <a:ea typeface="Calibri" panose="020F0502020204030204" pitchFamily="34" charset="0"/>
              </a:rPr>
              <a:t>allow a human to Register </a:t>
            </a:r>
            <a:r>
              <a:rPr lang="en-GB" dirty="0">
                <a:effectLst/>
                <a:ea typeface="Calibri" panose="020F0502020204030204" pitchFamily="34" charset="0"/>
              </a:rPr>
              <a:t>with the M-Instance or an M-Environment.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May </a:t>
            </a:r>
            <a:r>
              <a:rPr lang="en-GB" b="1" dirty="0">
                <a:effectLst/>
                <a:ea typeface="Calibri" panose="020F0502020204030204" pitchFamily="34" charset="0"/>
              </a:rPr>
              <a:t>request </a:t>
            </a:r>
            <a:r>
              <a:rPr lang="en-GB" dirty="0">
                <a:effectLst/>
                <a:ea typeface="Calibri" panose="020F0502020204030204" pitchFamily="34" charset="0"/>
              </a:rPr>
              <a:t>a Registering human </a:t>
            </a:r>
            <a:r>
              <a:rPr lang="en-GB" b="1" dirty="0">
                <a:effectLst/>
                <a:ea typeface="Calibri" panose="020F0502020204030204" pitchFamily="34" charset="0"/>
              </a:rPr>
              <a:t>to provide a subset of their Personal Profile</a:t>
            </a:r>
            <a:r>
              <a:rPr lang="en-GB" dirty="0">
                <a:effectLst/>
                <a:ea typeface="Calibri" panose="020F0502020204030204" pitchFamily="34" charset="0"/>
              </a:rPr>
              <a:t>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Is implemented as </a:t>
            </a:r>
            <a:r>
              <a:rPr lang="en-GB" b="1" dirty="0">
                <a:effectLst/>
                <a:ea typeface="Calibri" panose="020F0502020204030204" pitchFamily="34" charset="0"/>
              </a:rPr>
              <a:t>a set of Processes</a:t>
            </a:r>
            <a:r>
              <a:rPr lang="en-GB" dirty="0">
                <a:effectLst/>
                <a:ea typeface="Calibri" panose="020F0502020204030204" pitchFamily="34" charset="0"/>
              </a:rPr>
              <a:t>: 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Providing Functionalities defined by this Technical Specification. 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Composed of: 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1143000" lvl="2" indent="-2286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 Program having a Format supported by the M-Instance.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1143000" lvl="2" indent="-2286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Metadata describing the Program and containing the following as a minimum: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endParaRPr lang="en-150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95FC4-C67E-1D7F-B4B2-D7516ED4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28664-9D81-44FE-D128-A1A02E55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7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0B22-3523-5688-5680-B2C7386C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M-Instance Operation Model/2</a:t>
            </a:r>
            <a:endParaRPr lang="en-15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CE63AA-F66F-1FBF-2B2A-348AD36EDD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01748" y="2775858"/>
          <a:ext cx="1020258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412">
                  <a:extLst>
                    <a:ext uri="{9D8B030D-6E8A-4147-A177-3AD203B41FA5}">
                      <a16:colId xmlns:a16="http://schemas.microsoft.com/office/drawing/2014/main" val="1934365917"/>
                    </a:ext>
                  </a:extLst>
                </a:gridCol>
                <a:gridCol w="7278174">
                  <a:extLst>
                    <a:ext uri="{9D8B030D-6E8A-4147-A177-3AD203B41FA5}">
                      <a16:colId xmlns:a16="http://schemas.microsoft.com/office/drawing/2014/main" val="540854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Metadata elements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Details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947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ProcessID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ID of the Process.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17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UserID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ID of the User having Rights to Act on the Process.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025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InRightsID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ID of the User’s Rights to Act granted to the Process.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13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OutRightsID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The ID of the Rights a User may acquire on the Process.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59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DescrMdata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Any description of the Process.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72020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C1FEA-8B42-729E-4459-892E8C82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F5B1D-D85D-056C-8DE5-0EC4CA4B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6E87B-848E-4D13-C2D1-8E5E77620151}"/>
              </a:ext>
            </a:extLst>
          </p:cNvPr>
          <p:cNvSpPr txBox="1">
            <a:spLocks/>
          </p:cNvSpPr>
          <p:nvPr/>
        </p:nvSpPr>
        <p:spPr>
          <a:xfrm>
            <a:off x="1302026" y="1905000"/>
            <a:ext cx="10202586" cy="58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i="1"/>
              <a:t>Table 2 - Minimum Metadata set of a Process</a:t>
            </a:r>
            <a:endParaRPr lang="en-150" i="1" dirty="0"/>
          </a:p>
        </p:txBody>
      </p:sp>
    </p:spTree>
    <p:extLst>
      <p:ext uri="{BB962C8B-B14F-4D97-AF65-F5344CB8AC3E}">
        <p14:creationId xmlns:p14="http://schemas.microsoft.com/office/powerpoint/2010/main" val="148727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5FB5-5D2B-2011-D24C-73259853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M-Instance Operation Model/3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9AF6-F1FF-53C9-ADCC-A7C88E47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12570"/>
            <a:ext cx="10202586" cy="1665599"/>
          </a:xfrm>
        </p:spPr>
        <p:txBody>
          <a:bodyPr/>
          <a:lstStyle/>
          <a:p>
            <a:pPr marL="57150" indent="0" algn="just">
              <a:spcBef>
                <a:spcPts val="600"/>
              </a:spcBef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(Is implemented as a set of Processes)</a:t>
            </a:r>
          </a:p>
          <a:p>
            <a:pPr marL="712788" lvl="1" indent="-255588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GB" b="1" dirty="0">
                <a:effectLst/>
                <a:ea typeface="Calibri" panose="020F0502020204030204" pitchFamily="34" charset="0"/>
              </a:rPr>
              <a:t>Performing Actions on Items </a:t>
            </a:r>
            <a:r>
              <a:rPr lang="en-GB" dirty="0">
                <a:effectLst/>
                <a:ea typeface="Calibri" panose="020F0502020204030204" pitchFamily="34" charset="0"/>
              </a:rPr>
              <a:t>if they hold the Rights to do that.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GB" b="1" dirty="0">
                <a:effectLst/>
                <a:ea typeface="Calibri" panose="020F0502020204030204" pitchFamily="34" charset="0"/>
              </a:rPr>
              <a:t>Requesting other Processes to perform Actions </a:t>
            </a:r>
            <a:r>
              <a:rPr lang="en-GB" dirty="0">
                <a:effectLst/>
                <a:ea typeface="Calibri" panose="020F0502020204030204" pitchFamily="34" charset="0"/>
              </a:rPr>
              <a:t>by transmitting a standard Request-Action Item and responding to a Request-Action with a Response-Action: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B02F3-7311-E647-F492-A6482E6D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8CA89-54C7-1D7C-7344-5877B4AF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88962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D24DD8E-29C5-BD6E-A945-5100519EFD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784793"/>
              </p:ext>
            </p:extLst>
          </p:nvPr>
        </p:nvGraphicFramePr>
        <p:xfrm>
          <a:off x="1301750" y="3178170"/>
          <a:ext cx="1020286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484">
                  <a:extLst>
                    <a:ext uri="{9D8B030D-6E8A-4147-A177-3AD203B41FA5}">
                      <a16:colId xmlns:a16="http://schemas.microsoft.com/office/drawing/2014/main" val="252721471"/>
                    </a:ext>
                  </a:extLst>
                </a:gridCol>
                <a:gridCol w="2534195">
                  <a:extLst>
                    <a:ext uri="{9D8B030D-6E8A-4147-A177-3AD203B41FA5}">
                      <a16:colId xmlns:a16="http://schemas.microsoft.com/office/drawing/2014/main" val="4240431099"/>
                    </a:ext>
                  </a:extLst>
                </a:gridCol>
                <a:gridCol w="4973183">
                  <a:extLst>
                    <a:ext uri="{9D8B030D-6E8A-4147-A177-3AD203B41FA5}">
                      <a16:colId xmlns:a16="http://schemas.microsoft.com/office/drawing/2014/main" val="3866740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Request-Action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Response-Action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Details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984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Request-Action ID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Response-Action ID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Unique ID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97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Emission Time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Emission Time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Tine of Issuance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87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Source Process ID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Source Process ID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Requesting Process ID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45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Destination Process ID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Destination Process ID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Requested Process ID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449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InItems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OutItems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In/Output Items required by the Action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48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InLocations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Locations of InItems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48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OutLocations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Locations of OutItems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86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OutRights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Expected Rights on OutItems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786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06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49EA-B1BB-E481-C421-5B9900676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M-Instance Operation Model/7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71047-6502-9ADB-6232-0539F89F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541721"/>
            <a:ext cx="10202586" cy="5146158"/>
          </a:xfrm>
        </p:spPr>
        <p:txBody>
          <a:bodyPr>
            <a:normAutofit lnSpcReduction="10000"/>
          </a:bodyPr>
          <a:lstStyle/>
          <a:p>
            <a:pPr marL="57150" indent="0" algn="just">
              <a:spcBef>
                <a:spcPts val="600"/>
              </a:spcBef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(Is implemented as a set of Processes)</a:t>
            </a:r>
            <a:endParaRPr lang="en-GB" b="1" dirty="0">
              <a:effectLst/>
              <a:ea typeface="Calibri" panose="020F0502020204030204" pitchFamily="34" charset="0"/>
            </a:endParaRPr>
          </a:p>
          <a:p>
            <a:pPr marL="914400" lvl="1" indent="-4572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GB" b="1" dirty="0">
                <a:effectLst/>
                <a:ea typeface="Calibri" panose="020F0502020204030204" pitchFamily="34" charset="0"/>
              </a:rPr>
              <a:t>Performing the Request </a:t>
            </a:r>
            <a:r>
              <a:rPr lang="en-GB" dirty="0">
                <a:effectLst/>
                <a:ea typeface="Calibri" panose="020F0502020204030204" pitchFamily="34" charset="0"/>
              </a:rPr>
              <a:t>if: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1143000" lvl="2" indent="-2286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900" dirty="0">
                <a:effectLst/>
                <a:ea typeface="Calibri" panose="020F0502020204030204" pitchFamily="34" charset="0"/>
              </a:rPr>
              <a:t>The requesting Process holds the Rights that are required to perform the request. </a:t>
            </a:r>
            <a:endParaRPr lang="it-IT" sz="1900" dirty="0">
              <a:effectLst/>
              <a:ea typeface="Calibri" panose="020F0502020204030204" pitchFamily="34" charset="0"/>
            </a:endParaRPr>
          </a:p>
          <a:p>
            <a:pPr marL="1143000" lvl="2" indent="-2286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900" dirty="0">
                <a:effectLst/>
                <a:ea typeface="Calibri" panose="020F0502020204030204" pitchFamily="34" charset="0"/>
              </a:rPr>
              <a:t>The requested Process holds Rights to perform the requested Action on the Item. </a:t>
            </a:r>
            <a:endParaRPr lang="it-IT" sz="1900" dirty="0">
              <a:effectLst/>
              <a:ea typeface="Calibri" panose="020F0502020204030204" pitchFamily="34" charset="0"/>
            </a:endParaRPr>
          </a:p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GB" b="1" dirty="0">
                <a:effectLst/>
                <a:ea typeface="Calibri" panose="020F0502020204030204" pitchFamily="34" charset="0"/>
              </a:rPr>
              <a:t>Enables a Process</a:t>
            </a:r>
            <a:r>
              <a:rPr lang="en-GB" dirty="0">
                <a:effectLst/>
                <a:ea typeface="Calibri" panose="020F0502020204030204" pitchFamily="34" charset="0"/>
              </a:rPr>
              <a:t>: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To </a:t>
            </a:r>
            <a:r>
              <a:rPr lang="en-US" b="1" dirty="0">
                <a:effectLst/>
                <a:ea typeface="Calibri" panose="020F0502020204030204" pitchFamily="34" charset="0"/>
              </a:rPr>
              <a:t>communicate to a Process in another M-Instance </a:t>
            </a:r>
            <a:r>
              <a:rPr lang="en-US" dirty="0">
                <a:effectLst/>
                <a:ea typeface="Calibri" panose="020F0502020204030204" pitchFamily="34" charset="0"/>
              </a:rPr>
              <a:t>through an M-Instance’s Resolution Service.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To </a:t>
            </a:r>
            <a:r>
              <a:rPr lang="en-US" b="1" dirty="0">
                <a:effectLst/>
                <a:ea typeface="Calibri" panose="020F0502020204030204" pitchFamily="34" charset="0"/>
              </a:rPr>
              <a:t>obtain conversion of the Format </a:t>
            </a:r>
            <a:r>
              <a:rPr lang="en-US" dirty="0">
                <a:effectLst/>
                <a:ea typeface="Calibri" panose="020F0502020204030204" pitchFamily="34" charset="0"/>
              </a:rPr>
              <a:t>of an Item’s Data by calling a Conversion Service.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To </a:t>
            </a:r>
            <a:r>
              <a:rPr lang="en-US" b="1" dirty="0">
                <a:effectLst/>
                <a:ea typeface="Calibri" panose="020F0502020204030204" pitchFamily="34" charset="0"/>
              </a:rPr>
              <a:t>specify their communication needs </a:t>
            </a:r>
            <a:r>
              <a:rPr lang="en-US" dirty="0">
                <a:effectLst/>
                <a:ea typeface="Calibri" panose="020F0502020204030204" pitchFamily="34" charset="0"/>
              </a:rPr>
              <a:t>by: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1143000" lvl="2" indent="-2286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Requesting the needed maximum and average bitrate value.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1143000" lvl="2" indent="-2286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Reserving the needed bitrate for a time and a location.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1143000" lvl="2" indent="-2286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</a:rPr>
              <a:t>Requesting that the same simultaneous Experience be provided to a specified number of Devices.</a:t>
            </a:r>
            <a:endParaRPr lang="it-IT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EB2A-D1B8-460A-357B-5548D6C7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65193-F1B8-428A-3B82-2BD6BB4A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9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F97F-B021-F692-4AA7-A458C2E3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M-Instance Operation Model/8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19449-7DD2-7847-8B20-DAC64580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A495-6AD4-BF8D-5697-0C9747B5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03979-0281-37A4-C29D-6497834A7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" y="1292495"/>
            <a:ext cx="5921574" cy="4499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4B620-B546-F373-0132-ACCF7FBE6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62" y="1268656"/>
            <a:ext cx="5834743" cy="46765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D14581-3CC8-4FFD-68AE-897BA8D56ACA}"/>
              </a:ext>
            </a:extLst>
          </p:cNvPr>
          <p:cNvSpPr/>
          <p:nvPr/>
        </p:nvSpPr>
        <p:spPr>
          <a:xfrm>
            <a:off x="482436" y="4088458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4BD900-9867-9DB7-AB08-92DA87B609DA}"/>
              </a:ext>
            </a:extLst>
          </p:cNvPr>
          <p:cNvSpPr/>
          <p:nvPr/>
        </p:nvSpPr>
        <p:spPr>
          <a:xfrm>
            <a:off x="8711296" y="4111403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B1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433754-B70F-C439-3AD6-E10137DA515D}"/>
              </a:ext>
            </a:extLst>
          </p:cNvPr>
          <p:cNvSpPr/>
          <p:nvPr/>
        </p:nvSpPr>
        <p:spPr>
          <a:xfrm>
            <a:off x="10503800" y="326789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2E0B08-C555-78B3-49A6-729E0FC05645}"/>
              </a:ext>
            </a:extLst>
          </p:cNvPr>
          <p:cNvSpPr/>
          <p:nvPr/>
        </p:nvSpPr>
        <p:spPr>
          <a:xfrm>
            <a:off x="10254053" y="435974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B3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00A7C0-4EAE-FE88-CF7C-1434450D0518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1645371" y="3509529"/>
            <a:ext cx="555621" cy="92051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DBF005-300E-F1B7-DD1F-6629D018D111}"/>
              </a:ext>
            </a:extLst>
          </p:cNvPr>
          <p:cNvCxnSpPr>
            <a:cxnSpLocks/>
            <a:stCxn id="8" idx="3"/>
            <a:endCxn id="35" idx="1"/>
          </p:cNvCxnSpPr>
          <p:nvPr/>
        </p:nvCxnSpPr>
        <p:spPr>
          <a:xfrm>
            <a:off x="1743677" y="4430045"/>
            <a:ext cx="478215" cy="525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51D76A-00D9-B9BF-2B45-DBD18080B9F3}"/>
              </a:ext>
            </a:extLst>
          </p:cNvPr>
          <p:cNvSpPr txBox="1"/>
          <p:nvPr/>
        </p:nvSpPr>
        <p:spPr>
          <a:xfrm>
            <a:off x="839590" y="4780943"/>
            <a:ext cx="152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r>
              <a:rPr lang="en-US" altLang="zh-CN" sz="24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8C82A-585F-8C5F-1EA4-1C16A315BC84}"/>
              </a:ext>
            </a:extLst>
          </p:cNvPr>
          <p:cNvSpPr txBox="1"/>
          <p:nvPr/>
        </p:nvSpPr>
        <p:spPr>
          <a:xfrm>
            <a:off x="7370167" y="5078035"/>
            <a:ext cx="147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r>
              <a:rPr lang="en-US" altLang="zh-CN" sz="24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0D01CF-A3FC-1FFF-9219-CCC736603715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9972537" y="3609479"/>
            <a:ext cx="531263" cy="84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71DF51-1BE6-9AD6-A29E-06ECEC89A0A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9972537" y="4452990"/>
            <a:ext cx="281516" cy="24833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D6FB92-6DA4-6BAC-3408-E37FF1433011}"/>
              </a:ext>
            </a:extLst>
          </p:cNvPr>
          <p:cNvSpPr txBox="1"/>
          <p:nvPr/>
        </p:nvSpPr>
        <p:spPr>
          <a:xfrm>
            <a:off x="2399634" y="2629429"/>
            <a:ext cx="400110" cy="1460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85D506-B68E-2E71-47F7-76F51A404609}"/>
              </a:ext>
            </a:extLst>
          </p:cNvPr>
          <p:cNvCxnSpPr>
            <a:cxnSpLocks/>
          </p:cNvCxnSpPr>
          <p:nvPr/>
        </p:nvCxnSpPr>
        <p:spPr>
          <a:xfrm flipV="1">
            <a:off x="2935011" y="2627184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6F63C6-72CE-3BFD-479B-A4BCA4C95DC8}"/>
              </a:ext>
            </a:extLst>
          </p:cNvPr>
          <p:cNvSpPr txBox="1"/>
          <p:nvPr/>
        </p:nvSpPr>
        <p:spPr>
          <a:xfrm>
            <a:off x="2945105" y="2618919"/>
            <a:ext cx="400110" cy="14807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3AF8E7-6FA4-EA9C-3034-8909C5A4AB09}"/>
              </a:ext>
            </a:extLst>
          </p:cNvPr>
          <p:cNvSpPr/>
          <p:nvPr/>
        </p:nvSpPr>
        <p:spPr>
          <a:xfrm>
            <a:off x="2221889" y="1939662"/>
            <a:ext cx="1261241" cy="68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Resolution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altLang="zh-CN" sz="2000" baseline="-25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1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6E7841-B5DA-FAB4-F870-96DD663F9700}"/>
              </a:ext>
            </a:extLst>
          </p:cNvPr>
          <p:cNvSpPr/>
          <p:nvPr/>
        </p:nvSpPr>
        <p:spPr>
          <a:xfrm>
            <a:off x="8711296" y="1947004"/>
            <a:ext cx="1251349" cy="68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Resolution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altLang="zh-CN" sz="1800" baseline="-25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8567AE-0E2A-E7EA-13B0-020EB4D7206B}"/>
              </a:ext>
            </a:extLst>
          </p:cNvPr>
          <p:cNvCxnSpPr>
            <a:cxnSpLocks/>
          </p:cNvCxnSpPr>
          <p:nvPr/>
        </p:nvCxnSpPr>
        <p:spPr>
          <a:xfrm>
            <a:off x="3457303" y="2467119"/>
            <a:ext cx="5245115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D6DDC9-A4AD-3DC0-2E02-3E3E3DA09983}"/>
              </a:ext>
            </a:extLst>
          </p:cNvPr>
          <p:cNvSpPr txBox="1"/>
          <p:nvPr/>
        </p:nvSpPr>
        <p:spPr>
          <a:xfrm>
            <a:off x="5500812" y="1771030"/>
            <a:ext cx="155903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5C62E7-F970-1355-3AFE-1A2C9E9406B2}"/>
              </a:ext>
            </a:extLst>
          </p:cNvPr>
          <p:cNvSpPr txBox="1"/>
          <p:nvPr/>
        </p:nvSpPr>
        <p:spPr>
          <a:xfrm>
            <a:off x="5500812" y="2158614"/>
            <a:ext cx="159667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BA09A7-6FD1-91B6-8D8A-6784D15BB406}"/>
              </a:ext>
            </a:extLst>
          </p:cNvPr>
          <p:cNvSpPr/>
          <p:nvPr/>
        </p:nvSpPr>
        <p:spPr>
          <a:xfrm rot="16200000">
            <a:off x="2369055" y="5219610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447953-8233-41D3-265A-B361E1B2DBCF}"/>
              </a:ext>
            </a:extLst>
          </p:cNvPr>
          <p:cNvSpPr/>
          <p:nvPr/>
        </p:nvSpPr>
        <p:spPr>
          <a:xfrm rot="5400000">
            <a:off x="9424998" y="5228537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083729-9CF2-2837-F2F4-4C6BCC348EF2}"/>
              </a:ext>
            </a:extLst>
          </p:cNvPr>
          <p:cNvCxnSpPr>
            <a:cxnSpLocks/>
          </p:cNvCxnSpPr>
          <p:nvPr/>
        </p:nvCxnSpPr>
        <p:spPr>
          <a:xfrm>
            <a:off x="3470361" y="2079584"/>
            <a:ext cx="524511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4C1A80F-E18A-78F9-9514-06E518BADA92}"/>
              </a:ext>
            </a:extLst>
          </p:cNvPr>
          <p:cNvSpPr/>
          <p:nvPr/>
        </p:nvSpPr>
        <p:spPr>
          <a:xfrm rot="5400000">
            <a:off x="2908167" y="5227896"/>
            <a:ext cx="65082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DAB12B-BBEC-8882-52B9-D4905246AF7C}"/>
              </a:ext>
            </a:extLst>
          </p:cNvPr>
          <p:cNvSpPr/>
          <p:nvPr/>
        </p:nvSpPr>
        <p:spPr>
          <a:xfrm rot="16200000">
            <a:off x="8863982" y="5240863"/>
            <a:ext cx="65082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19395D-3940-FA2A-AEEB-5735985D9A00}"/>
              </a:ext>
            </a:extLst>
          </p:cNvPr>
          <p:cNvSpPr/>
          <p:nvPr/>
        </p:nvSpPr>
        <p:spPr>
          <a:xfrm>
            <a:off x="8711296" y="5992811"/>
            <a:ext cx="1261241" cy="5932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Conversion Service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51A0EF-834E-E76B-3C1B-237035BA810E}"/>
              </a:ext>
            </a:extLst>
          </p:cNvPr>
          <p:cNvCxnSpPr>
            <a:cxnSpLocks/>
          </p:cNvCxnSpPr>
          <p:nvPr/>
        </p:nvCxnSpPr>
        <p:spPr>
          <a:xfrm flipV="1">
            <a:off x="2373788" y="2625186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7D05FE4-F52A-9838-0283-BC09873730D3}"/>
              </a:ext>
            </a:extLst>
          </p:cNvPr>
          <p:cNvSpPr/>
          <p:nvPr/>
        </p:nvSpPr>
        <p:spPr>
          <a:xfrm>
            <a:off x="1014750" y="2826356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A3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345F61-1CAE-934D-358B-50E5F6AF41A4}"/>
              </a:ext>
            </a:extLst>
          </p:cNvPr>
          <p:cNvSpPr/>
          <p:nvPr/>
        </p:nvSpPr>
        <p:spPr>
          <a:xfrm>
            <a:off x="2221890" y="6004518"/>
            <a:ext cx="1261241" cy="60441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Conversion Service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F0484E-8234-96C1-4243-DCEA9905B6AC}"/>
              </a:ext>
            </a:extLst>
          </p:cNvPr>
          <p:cNvSpPr/>
          <p:nvPr/>
        </p:nvSpPr>
        <p:spPr>
          <a:xfrm>
            <a:off x="2221892" y="4093716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E32D53-6666-C724-F90B-FDE981AF59E5}"/>
              </a:ext>
            </a:extLst>
          </p:cNvPr>
          <p:cNvCxnSpPr>
            <a:cxnSpLocks/>
          </p:cNvCxnSpPr>
          <p:nvPr/>
        </p:nvCxnSpPr>
        <p:spPr>
          <a:xfrm>
            <a:off x="2533275" y="4771631"/>
            <a:ext cx="0" cy="12328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D188FB-A6FC-7663-D6B2-EE655548FAFD}"/>
              </a:ext>
            </a:extLst>
          </p:cNvPr>
          <p:cNvCxnSpPr>
            <a:cxnSpLocks/>
          </p:cNvCxnSpPr>
          <p:nvPr/>
        </p:nvCxnSpPr>
        <p:spPr>
          <a:xfrm>
            <a:off x="3053537" y="4780943"/>
            <a:ext cx="0" cy="1232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1C5942C-739E-CA58-A2E5-7AA85A36DBEA}"/>
              </a:ext>
            </a:extLst>
          </p:cNvPr>
          <p:cNvCxnSpPr>
            <a:cxnSpLocks/>
          </p:cNvCxnSpPr>
          <p:nvPr/>
        </p:nvCxnSpPr>
        <p:spPr>
          <a:xfrm>
            <a:off x="9005658" y="4779571"/>
            <a:ext cx="0" cy="12328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C9776D-BB47-60FF-F38B-2A060F578A35}"/>
              </a:ext>
            </a:extLst>
          </p:cNvPr>
          <p:cNvCxnSpPr>
            <a:cxnSpLocks/>
          </p:cNvCxnSpPr>
          <p:nvPr/>
        </p:nvCxnSpPr>
        <p:spPr>
          <a:xfrm>
            <a:off x="9569955" y="4779571"/>
            <a:ext cx="0" cy="12328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3D07580-C134-1337-CEB8-D15E00437D69}"/>
              </a:ext>
            </a:extLst>
          </p:cNvPr>
          <p:cNvSpPr txBox="1"/>
          <p:nvPr/>
        </p:nvSpPr>
        <p:spPr>
          <a:xfrm>
            <a:off x="9457317" y="2645197"/>
            <a:ext cx="400110" cy="1460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A1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E3293B-D938-7464-BC7F-18B8D05C2DF9}"/>
              </a:ext>
            </a:extLst>
          </p:cNvPr>
          <p:cNvCxnSpPr>
            <a:cxnSpLocks/>
          </p:cNvCxnSpPr>
          <p:nvPr/>
        </p:nvCxnSpPr>
        <p:spPr>
          <a:xfrm flipV="1">
            <a:off x="9414626" y="2663972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B60A9BE-54A5-1335-8AEE-1E31411010E4}"/>
              </a:ext>
            </a:extLst>
          </p:cNvPr>
          <p:cNvSpPr txBox="1"/>
          <p:nvPr/>
        </p:nvSpPr>
        <p:spPr>
          <a:xfrm>
            <a:off x="8899204" y="2634687"/>
            <a:ext cx="400110" cy="14807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Response-Action</a:t>
            </a:r>
            <a:r>
              <a:rPr lang="en-US" altLang="zh-CN" sz="14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A2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B48E75-5147-D312-B482-10E6A5EE4B32}"/>
              </a:ext>
            </a:extLst>
          </p:cNvPr>
          <p:cNvCxnSpPr>
            <a:cxnSpLocks/>
          </p:cNvCxnSpPr>
          <p:nvPr/>
        </p:nvCxnSpPr>
        <p:spPr>
          <a:xfrm flipV="1">
            <a:off x="8853403" y="2640954"/>
            <a:ext cx="4946" cy="1457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2EB8D94-1E33-EBE9-3A8A-6B1ED11ABFEA}"/>
              </a:ext>
            </a:extLst>
          </p:cNvPr>
          <p:cNvSpPr/>
          <p:nvPr/>
        </p:nvSpPr>
        <p:spPr>
          <a:xfrm>
            <a:off x="4045433" y="4098973"/>
            <a:ext cx="1261241" cy="6831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A4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59D4E2E-BC1B-EB4D-8D93-6FC3D59282B2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3483133" y="4435303"/>
            <a:ext cx="562300" cy="525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865F028-D221-EC4B-ECF5-1078D0B3C2ED}"/>
              </a:ext>
            </a:extLst>
          </p:cNvPr>
          <p:cNvSpPr/>
          <p:nvPr/>
        </p:nvSpPr>
        <p:spPr>
          <a:xfrm>
            <a:off x="6871060" y="4115682"/>
            <a:ext cx="1261241" cy="683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altLang="zh-CN" sz="18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B4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4BCFA7-BBF8-799B-2D93-AD0F6471BCBE}"/>
              </a:ext>
            </a:extLst>
          </p:cNvPr>
          <p:cNvCxnSpPr>
            <a:stCxn id="46" idx="3"/>
            <a:endCxn id="9" idx="1"/>
          </p:cNvCxnSpPr>
          <p:nvPr/>
        </p:nvCxnSpPr>
        <p:spPr>
          <a:xfrm flipV="1">
            <a:off x="8132301" y="4452990"/>
            <a:ext cx="578995" cy="4279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297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ED62-7C82-5D00-3FDC-6456E6DC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M-Instance Operation Model/9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7F614-AEF8-8C4C-25E8-8F68865B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48047"/>
            <a:ext cx="10202586" cy="5022719"/>
          </a:xfrm>
        </p:spPr>
        <p:txBody>
          <a:bodyPr>
            <a:normAutofit/>
          </a:bodyPr>
          <a:lstStyle/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GB" b="1" dirty="0">
                <a:effectLst/>
                <a:ea typeface="Calibri" panose="020F0502020204030204" pitchFamily="34" charset="0"/>
              </a:rPr>
              <a:t>May support four types of Process</a:t>
            </a:r>
            <a:r>
              <a:rPr lang="en-GB" dirty="0">
                <a:effectLst/>
                <a:ea typeface="Calibri" panose="020F0502020204030204" pitchFamily="34" charset="0"/>
              </a:rPr>
              <a:t>: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buFont typeface="+mj-lt"/>
              <a:buAutoNum type="arabicPeriod"/>
            </a:pPr>
            <a:r>
              <a:rPr lang="en-GB" u="sng" dirty="0">
                <a:ea typeface="Calibri" panose="020F0502020204030204" pitchFamily="34" charset="0"/>
              </a:rPr>
              <a:t>Device</a:t>
            </a:r>
            <a:r>
              <a:rPr lang="en-GB" dirty="0">
                <a:ea typeface="Calibri" panose="020F0502020204030204" pitchFamily="34" charset="0"/>
              </a:rPr>
              <a:t> is one or more </a:t>
            </a:r>
            <a:r>
              <a:rPr lang="en-GB" b="1" dirty="0">
                <a:ea typeface="Calibri" panose="020F0502020204030204" pitchFamily="34" charset="0"/>
              </a:rPr>
              <a:t>Processes running on a physical device </a:t>
            </a:r>
            <a:r>
              <a:rPr lang="en-GB" dirty="0">
                <a:ea typeface="Calibri" panose="020F0502020204030204" pitchFamily="34" charset="0"/>
              </a:rPr>
              <a:t>connecting M-Locations to U-Locations, specifically the Registered human, by:</a:t>
            </a:r>
            <a:endParaRPr lang="it-IT" dirty="0">
              <a:ea typeface="Calibri" panose="020F0502020204030204" pitchFamily="34" charset="0"/>
            </a:endParaRPr>
          </a:p>
          <a:p>
            <a:pPr lvl="2" algn="just">
              <a:spcBef>
                <a:spcPts val="600"/>
              </a:spcBef>
              <a:buFont typeface="+mj-lt"/>
              <a:buAutoNum type="arabicPeriod"/>
            </a:pPr>
            <a:r>
              <a:rPr lang="en-GB" sz="1900" b="1" dirty="0">
                <a:ea typeface="Calibri" panose="020F0502020204030204" pitchFamily="34" charset="0"/>
              </a:rPr>
              <a:t>Capturing scenes as Media </a:t>
            </a:r>
            <a:r>
              <a:rPr lang="en-GB" sz="1900" dirty="0">
                <a:ea typeface="Calibri" panose="020F0502020204030204" pitchFamily="34" charset="0"/>
              </a:rPr>
              <a:t>and providing Media as Data/Metadata – U-Location to M-Location). Data/Metadata shall be Identified as an Item to enable Processes to perform Actions.</a:t>
            </a:r>
            <a:endParaRPr lang="it-IT" sz="1900" b="1" dirty="0">
              <a:ea typeface="Calibri" panose="020F0502020204030204" pitchFamily="34" charset="0"/>
            </a:endParaRPr>
          </a:p>
          <a:p>
            <a:pPr lvl="2" algn="just">
              <a:spcBef>
                <a:spcPts val="600"/>
              </a:spcBef>
              <a:buFont typeface="+mj-lt"/>
              <a:buAutoNum type="arabicPeriod"/>
            </a:pPr>
            <a:r>
              <a:rPr lang="en-GB" sz="1900" b="1" dirty="0">
                <a:ea typeface="Calibri" panose="020F0502020204030204" pitchFamily="34" charset="0"/>
              </a:rPr>
              <a:t>Receiving an Entity </a:t>
            </a:r>
            <a:r>
              <a:rPr lang="en-GB" sz="1900" dirty="0">
                <a:ea typeface="Calibri" panose="020F0502020204030204" pitchFamily="34" charset="0"/>
              </a:rPr>
              <a:t>and rending it as Media with a Spatial Attitude (Position and Orientation) – M-Location to a U-Location.</a:t>
            </a:r>
            <a:endParaRPr lang="it-IT" sz="1900" dirty="0">
              <a:ea typeface="Calibri" panose="020F0502020204030204" pitchFamily="34" charset="0"/>
            </a:endParaRPr>
          </a:p>
          <a:p>
            <a:pPr lvl="1" algn="just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The </a:t>
            </a:r>
            <a:r>
              <a:rPr lang="en-GB" u="sng" dirty="0">
                <a:effectLst/>
                <a:ea typeface="Calibri" panose="020F0502020204030204" pitchFamily="34" charset="0"/>
              </a:rPr>
              <a:t>User</a:t>
            </a:r>
            <a:r>
              <a:rPr lang="en-GB" dirty="0">
                <a:effectLst/>
                <a:ea typeface="Calibri" panose="020F0502020204030204" pitchFamily="34" charset="0"/>
              </a:rPr>
              <a:t> Process </a:t>
            </a:r>
            <a:r>
              <a:rPr lang="en-GB" b="1" dirty="0">
                <a:effectLst/>
                <a:ea typeface="Calibri" panose="020F0502020204030204" pitchFamily="34" charset="0"/>
              </a:rPr>
              <a:t>represents and is under the control of </a:t>
            </a:r>
            <a:r>
              <a:rPr lang="en-GB" b="1" dirty="0">
                <a:ea typeface="Calibri" panose="020F0502020204030204" pitchFamily="34" charset="0"/>
              </a:rPr>
              <a:t>a human </a:t>
            </a:r>
            <a:r>
              <a:rPr lang="en-GB" dirty="0">
                <a:ea typeface="Calibri" panose="020F0502020204030204" pitchFamily="34" charset="0"/>
              </a:rPr>
              <a:t>Registered </a:t>
            </a:r>
            <a:r>
              <a:rPr lang="en-GB" dirty="0">
                <a:effectLst/>
                <a:ea typeface="Calibri" panose="020F0502020204030204" pitchFamily="34" charset="0"/>
              </a:rPr>
              <a:t>with the M-Instance. A User may run on the M-Instance or on a Device connected to the M-Instance.</a:t>
            </a:r>
          </a:p>
          <a:p>
            <a:pPr marL="808038" lvl="1" indent="-350838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GB" u="sng" dirty="0">
                <a:effectLst/>
                <a:ea typeface="Calibri" panose="020F0502020204030204" pitchFamily="34" charset="0"/>
              </a:rPr>
              <a:t>Service</a:t>
            </a:r>
            <a:r>
              <a:rPr lang="en-GB" dirty="0">
                <a:effectLst/>
                <a:ea typeface="Calibri" panose="020F0502020204030204" pitchFamily="34" charset="0"/>
              </a:rPr>
              <a:t> provides </a:t>
            </a:r>
            <a:r>
              <a:rPr lang="en-GB" b="1" dirty="0">
                <a:effectLst/>
                <a:ea typeface="Calibri" panose="020F0502020204030204" pitchFamily="34" charset="0"/>
              </a:rPr>
              <a:t>specific functionalities</a:t>
            </a:r>
            <a:r>
              <a:rPr lang="en-GB" dirty="0">
                <a:effectLst/>
                <a:ea typeface="Calibri" panose="020F0502020204030204" pitchFamily="34" charset="0"/>
              </a:rPr>
              <a:t>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GB" u="sng" dirty="0">
                <a:effectLst/>
                <a:ea typeface="Calibri" panose="020F0502020204030204" pitchFamily="34" charset="0"/>
              </a:rPr>
              <a:t>App</a:t>
            </a:r>
            <a:r>
              <a:rPr lang="en-GB" dirty="0">
                <a:effectLst/>
                <a:ea typeface="Calibri" panose="020F0502020204030204" pitchFamily="34" charset="0"/>
              </a:rPr>
              <a:t> runs on a Device. A Device may run the User Process as an App.</a:t>
            </a:r>
            <a:endParaRPr lang="it-IT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4D20-21F8-4ACA-25C6-267DF0E0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E9C6A-90AF-FE41-2F10-92481BC9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3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5EC0-BD6C-125E-EBD2-9B6283EF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M-Instance Operation Model/10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66E22-ACA9-B047-0138-7371AC9B2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6571D-AEA9-68A6-554F-620A6CBC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9B2ED8-83F6-3829-A2E2-16612059B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98" y="3325732"/>
            <a:ext cx="1230663" cy="1470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BD6DC-A407-2858-3EEF-2087DBE4F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421" y="3202610"/>
            <a:ext cx="455042" cy="801205"/>
          </a:xfrm>
          <a:prstGeom prst="rect">
            <a:avLst/>
          </a:prstGeom>
        </p:spPr>
      </p:pic>
      <p:pic>
        <p:nvPicPr>
          <p:cNvPr id="9" name="Picture 8" descr="Screenshot-2021-06-28-at-4.39.05-PM">
            <a:extLst>
              <a:ext uri="{FF2B5EF4-FFF2-40B4-BE49-F238E27FC236}">
                <a16:creationId xmlns:a16="http://schemas.microsoft.com/office/drawing/2014/main" id="{2EEA4DE4-AE1A-3028-60E5-162F5407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41" y="3587825"/>
            <a:ext cx="1735536" cy="109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9694FC-E1EE-5C5C-78F5-BBE7F7A80FF8}"/>
              </a:ext>
            </a:extLst>
          </p:cNvPr>
          <p:cNvSpPr txBox="1"/>
          <p:nvPr/>
        </p:nvSpPr>
        <p:spPr>
          <a:xfrm>
            <a:off x="2066126" y="5220656"/>
            <a:ext cx="510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Human                             Device                           User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33DFA0-9C6B-79B1-3B19-A6F1EBB7924C}"/>
              </a:ext>
            </a:extLst>
          </p:cNvPr>
          <p:cNvCxnSpPr>
            <a:cxnSpLocks/>
          </p:cNvCxnSpPr>
          <p:nvPr/>
        </p:nvCxnSpPr>
        <p:spPr>
          <a:xfrm>
            <a:off x="4827094" y="2680320"/>
            <a:ext cx="0" cy="2540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BA074-FCB7-3BA5-ABF0-BBFD9E12DD2B}"/>
              </a:ext>
            </a:extLst>
          </p:cNvPr>
          <p:cNvCxnSpPr/>
          <p:nvPr/>
        </p:nvCxnSpPr>
        <p:spPr>
          <a:xfrm>
            <a:off x="1935126" y="3072693"/>
            <a:ext cx="2891968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2C8C8F-019E-5810-C8DF-FD47BD3F57DF}"/>
              </a:ext>
            </a:extLst>
          </p:cNvPr>
          <p:cNvSpPr txBox="1"/>
          <p:nvPr/>
        </p:nvSpPr>
        <p:spPr>
          <a:xfrm>
            <a:off x="2504825" y="2405656"/>
            <a:ext cx="149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Universe</a:t>
            </a:r>
            <a:endParaRPr lang="en-150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D0A7FA-2F31-870B-534F-2C3EBF3119DE}"/>
              </a:ext>
            </a:extLst>
          </p:cNvPr>
          <p:cNvSpPr txBox="1"/>
          <p:nvPr/>
        </p:nvSpPr>
        <p:spPr>
          <a:xfrm>
            <a:off x="6579206" y="2392574"/>
            <a:ext cx="173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Metaverse</a:t>
            </a:r>
            <a:endParaRPr lang="en-150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4772D9-1471-8A72-17FA-E29706DAAEE8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7742177" y="3603213"/>
            <a:ext cx="1471244" cy="53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723FA4-2122-CF94-F1E7-B59868C202F6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>
            <a:off x="7742177" y="4134519"/>
            <a:ext cx="1255899" cy="443238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F5D6DC-D45A-A0D7-B1B3-D2466499138E}"/>
              </a:ext>
            </a:extLst>
          </p:cNvPr>
          <p:cNvSpPr txBox="1"/>
          <p:nvPr/>
        </p:nvSpPr>
        <p:spPr>
          <a:xfrm>
            <a:off x="8981220" y="3936753"/>
            <a:ext cx="1049891" cy="446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A3393D-9476-18C6-8BAA-0D6E64EE2632}"/>
              </a:ext>
            </a:extLst>
          </p:cNvPr>
          <p:cNvSpPr txBox="1"/>
          <p:nvPr/>
        </p:nvSpPr>
        <p:spPr>
          <a:xfrm>
            <a:off x="8998076" y="4354509"/>
            <a:ext cx="1277023" cy="446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CA7889-EFDF-D95D-6715-2FB405DDC2F8}"/>
              </a:ext>
            </a:extLst>
          </p:cNvPr>
          <p:cNvCxnSpPr>
            <a:cxnSpLocks/>
          </p:cNvCxnSpPr>
          <p:nvPr/>
        </p:nvCxnSpPr>
        <p:spPr>
          <a:xfrm>
            <a:off x="4837147" y="3072730"/>
            <a:ext cx="5367967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D4F4675-49D8-4036-27EF-9D3E625DB046}"/>
              </a:ext>
            </a:extLst>
          </p:cNvPr>
          <p:cNvSpPr/>
          <p:nvPr/>
        </p:nvSpPr>
        <p:spPr>
          <a:xfrm>
            <a:off x="3794919" y="3318104"/>
            <a:ext cx="858481" cy="3903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</a:t>
            </a:r>
            <a:endParaRPr lang="en-15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7C9BA4-838D-2DB4-AE43-4088A8B46902}"/>
              </a:ext>
            </a:extLst>
          </p:cNvPr>
          <p:cNvSpPr/>
          <p:nvPr/>
        </p:nvSpPr>
        <p:spPr>
          <a:xfrm>
            <a:off x="4959740" y="3321830"/>
            <a:ext cx="766785" cy="3903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User</a:t>
            </a:r>
            <a:endParaRPr lang="en-150" dirty="0">
              <a:solidFill>
                <a:schemeClr val="bg1"/>
              </a:solidFill>
            </a:endParaRPr>
          </a:p>
        </p:txBody>
      </p:sp>
      <p:pic>
        <p:nvPicPr>
          <p:cNvPr id="22" name="Picture 21" descr="A black device with a black background&#10;&#10;Description automatically generated">
            <a:extLst>
              <a:ext uri="{FF2B5EF4-FFF2-40B4-BE49-F238E27FC236}">
                <a16:creationId xmlns:a16="http://schemas.microsoft.com/office/drawing/2014/main" id="{FB92F1C8-E578-6F55-512E-BDC2C780D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80" y="3979019"/>
            <a:ext cx="2280763" cy="8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2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7BF0-F606-E7AC-68C3-39666CEC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M-Instance Operation Model/11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0643-47CF-D55E-8313-FAE8BB35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E5077-F6F9-142F-0702-98E988E5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16EE54-766D-ADA5-A437-F47AD476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5000"/>
            <a:ext cx="10202586" cy="2120552"/>
          </a:xfrm>
        </p:spPr>
        <p:txBody>
          <a:bodyPr>
            <a:normAutofit/>
          </a:bodyPr>
          <a:lstStyle/>
          <a:p>
            <a:pPr marL="457200" lvl="0" indent="-4572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GB" b="1" dirty="0">
                <a:effectLst/>
                <a:ea typeface="Calibri" panose="020F0502020204030204" pitchFamily="34" charset="0"/>
              </a:rPr>
              <a:t>Provides Functionalities through Processes </a:t>
            </a:r>
            <a:r>
              <a:rPr lang="en-GB" dirty="0">
                <a:effectLst/>
                <a:ea typeface="Calibri" panose="020F0502020204030204" pitchFamily="34" charset="0"/>
              </a:rPr>
              <a:t>performing Actions on Items containing: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1" dirty="0">
                <a:effectLst/>
                <a:ea typeface="Calibri" panose="020F0502020204030204" pitchFamily="34" charset="0"/>
              </a:rPr>
              <a:t>Data</a:t>
            </a:r>
            <a:r>
              <a:rPr lang="en-GB" dirty="0">
                <a:effectLst/>
                <a:ea typeface="Calibri" panose="020F0502020204030204" pitchFamily="34" charset="0"/>
              </a:rPr>
              <a:t> whose Format is supported by the M-Instance.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1" dirty="0">
                <a:effectLst/>
                <a:ea typeface="Calibri" panose="020F0502020204030204" pitchFamily="34" charset="0"/>
              </a:rPr>
              <a:t>Metadata</a:t>
            </a:r>
            <a:r>
              <a:rPr lang="en-GB" dirty="0">
                <a:effectLst/>
                <a:ea typeface="Calibri" panose="020F0502020204030204" pitchFamily="34" charset="0"/>
              </a:rPr>
              <a:t> describing the Item and containing the following as a minimum:</a:t>
            </a:r>
          </a:p>
          <a:p>
            <a:pPr marL="57150" indent="0" algn="ctr">
              <a:spcBef>
                <a:spcPts val="600"/>
              </a:spcBef>
              <a:buNone/>
            </a:pPr>
            <a:r>
              <a:rPr lang="en-GB" i="1" dirty="0">
                <a:solidFill>
                  <a:srgbClr val="44546A"/>
                </a:solidFill>
                <a:effectLst/>
                <a:ea typeface="SimSun" panose="02010600030101010101" pitchFamily="2" charset="-122"/>
              </a:rPr>
              <a:t>Table 4 - Minimum Metadata for Item </a:t>
            </a:r>
            <a:endParaRPr lang="it-IT" i="1" dirty="0">
              <a:solidFill>
                <a:srgbClr val="44546A"/>
              </a:solidFill>
              <a:effectLst/>
              <a:ea typeface="SimSun" panose="02010600030101010101" pitchFamily="2" charset="-122"/>
            </a:endParaRPr>
          </a:p>
          <a:p>
            <a:pPr marL="57150" indent="0" algn="just">
              <a:spcBef>
                <a:spcPts val="600"/>
              </a:spcBef>
              <a:buNone/>
            </a:pPr>
            <a:endParaRPr lang="en-GB" dirty="0"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it-IT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F181E9F-0ACE-5F31-E183-5E56566B9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99575"/>
              </p:ext>
            </p:extLst>
          </p:nvPr>
        </p:nvGraphicFramePr>
        <p:xfrm>
          <a:off x="1320800" y="4085682"/>
          <a:ext cx="10202586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1863">
                  <a:extLst>
                    <a:ext uri="{9D8B030D-6E8A-4147-A177-3AD203B41FA5}">
                      <a16:colId xmlns:a16="http://schemas.microsoft.com/office/drawing/2014/main" val="3885358611"/>
                    </a:ext>
                  </a:extLst>
                </a:gridCol>
                <a:gridCol w="7090723">
                  <a:extLst>
                    <a:ext uri="{9D8B030D-6E8A-4147-A177-3AD203B41FA5}">
                      <a16:colId xmlns:a16="http://schemas.microsoft.com/office/drawing/2014/main" val="350749472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Metadata elements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Details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1239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ItemID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ID of the Item.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7363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UserID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ID of the User having Rights to Act on the Item.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927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DescrMdata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 description of the Item.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71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03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E880-F979-E2DB-DF08-9443F337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M-Instance Operation Model/12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B677E-11F8-8FB5-46A7-B032205D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658217"/>
          </a:xfrm>
        </p:spPr>
        <p:txBody>
          <a:bodyPr>
            <a:normAutofit/>
          </a:bodyPr>
          <a:lstStyle/>
          <a:p>
            <a:pPr marL="357188" lvl="0" indent="-357188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GB" b="1" dirty="0">
                <a:effectLst/>
                <a:ea typeface="Calibri" panose="020F0502020204030204" pitchFamily="34" charset="0"/>
              </a:rPr>
              <a:t>Identifies Processes/Items </a:t>
            </a:r>
            <a:r>
              <a:rPr lang="en-GB" dirty="0">
                <a:effectLst/>
                <a:ea typeface="Calibri" panose="020F0502020204030204" pitchFamily="34" charset="0"/>
              </a:rPr>
              <a:t>with one Identifier and, optionally, with more than one Identifier. Each Identifier uniquely refers to one Process/Item.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US" b="1" dirty="0">
                <a:effectLst/>
                <a:ea typeface="Calibri" panose="020F0502020204030204" pitchFamily="34" charset="0"/>
              </a:rPr>
              <a:t>Creates </a:t>
            </a:r>
            <a:r>
              <a:rPr lang="en-GB" b="1" dirty="0">
                <a:effectLst/>
                <a:ea typeface="Calibri" panose="020F0502020204030204" pitchFamily="34" charset="0"/>
              </a:rPr>
              <a:t>Items </a:t>
            </a:r>
            <a:r>
              <a:rPr lang="en-GB" dirty="0">
                <a:effectLst/>
                <a:ea typeface="Calibri" panose="020F0502020204030204" pitchFamily="34" charset="0"/>
              </a:rPr>
              <a:t>by processing the sensed data and the autonomously produced data.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GB" b="1" dirty="0">
                <a:effectLst/>
                <a:ea typeface="Calibri" panose="020F0502020204030204" pitchFamily="34" charset="0"/>
              </a:rPr>
              <a:t>Employs Data Types </a:t>
            </a:r>
            <a:r>
              <a:rPr lang="en-GB" dirty="0">
                <a:effectLst/>
                <a:ea typeface="Calibri" panose="020F0502020204030204" pitchFamily="34" charset="0"/>
              </a:rPr>
              <a:t>to represent entities such as Amount (of a Currency), length, area, volume, etc.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GB" b="1" dirty="0">
                <a:effectLst/>
                <a:ea typeface="Calibri" panose="020F0502020204030204" pitchFamily="34" charset="0"/>
              </a:rPr>
              <a:t>Gives</a:t>
            </a:r>
            <a:r>
              <a:rPr lang="en-GB" dirty="0">
                <a:effectLst/>
                <a:ea typeface="Calibri" panose="020F0502020204030204" pitchFamily="34" charset="0"/>
              </a:rPr>
              <a:t> a Registered human the </a:t>
            </a:r>
            <a:r>
              <a:rPr lang="en-GB" b="1" dirty="0">
                <a:effectLst/>
                <a:ea typeface="Calibri" panose="020F0502020204030204" pitchFamily="34" charset="0"/>
              </a:rPr>
              <a:t>Rights to deploy </a:t>
            </a:r>
            <a:r>
              <a:rPr lang="en-GB" dirty="0">
                <a:effectLst/>
                <a:ea typeface="Calibri" panose="020F0502020204030204" pitchFamily="34" charset="0"/>
              </a:rPr>
              <a:t>one or more: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1" dirty="0">
                <a:effectLst/>
                <a:ea typeface="Calibri" panose="020F0502020204030204" pitchFamily="34" charset="0"/>
              </a:rPr>
              <a:t>Users</a:t>
            </a:r>
            <a:r>
              <a:rPr lang="en-GB" dirty="0">
                <a:effectLst/>
                <a:ea typeface="Calibri" panose="020F0502020204030204" pitchFamily="34" charset="0"/>
              </a:rPr>
              <a:t> and </a:t>
            </a:r>
            <a:r>
              <a:rPr lang="en-GB" b="1" dirty="0">
                <a:effectLst/>
                <a:ea typeface="Calibri" panose="020F0502020204030204" pitchFamily="34" charset="0"/>
              </a:rPr>
              <a:t>Devices</a:t>
            </a:r>
            <a:r>
              <a:rPr lang="en-GB" dirty="0">
                <a:effectLst/>
                <a:ea typeface="Calibri" panose="020F0502020204030204" pitchFamily="34" charset="0"/>
              </a:rPr>
              <a:t> each with M-Instance-specific Rights. 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1" dirty="0">
                <a:effectLst/>
                <a:ea typeface="Calibri" panose="020F0502020204030204" pitchFamily="34" charset="0"/>
              </a:rPr>
              <a:t>Personae</a:t>
            </a:r>
            <a:r>
              <a:rPr lang="en-GB" dirty="0">
                <a:effectLst/>
                <a:ea typeface="Calibri" panose="020F0502020204030204" pitchFamily="34" charset="0"/>
              </a:rPr>
              <a:t>, i.e., human-like, or humanoid Models used by deployed Users to render themselves.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GB" b="1" dirty="0">
                <a:effectLst/>
                <a:ea typeface="Calibri" panose="020F0502020204030204" pitchFamily="34" charset="0"/>
              </a:rPr>
              <a:t>Establishes Rules </a:t>
            </a:r>
            <a:r>
              <a:rPr lang="en-GB" dirty="0">
                <a:effectLst/>
                <a:ea typeface="Calibri" panose="020F0502020204030204" pitchFamily="34" charset="0"/>
              </a:rPr>
              <a:t>that the Users in the M-Instance shall comply with.</a:t>
            </a:r>
            <a:endParaRPr lang="it-IT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B02B0-6D20-511F-BCC1-EB01196F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B000F-49BD-54A0-1A0E-1AEAD797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4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9ED123-3D1D-308B-21B4-2D485376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 anchor="t">
            <a:normAutofit/>
          </a:bodyPr>
          <a:lstStyle/>
          <a:p>
            <a:r>
              <a:rPr lang="en-GB" dirty="0"/>
              <a:t>What is the business of MPAI with the metaverse?</a:t>
            </a:r>
          </a:p>
        </p:txBody>
      </p:sp>
      <p:pic>
        <p:nvPicPr>
          <p:cNvPr id="10" name="Picture 9" descr="Light trail of road">
            <a:extLst>
              <a:ext uri="{FF2B5EF4-FFF2-40B4-BE49-F238E27FC236}">
                <a16:creationId xmlns:a16="http://schemas.microsoft.com/office/drawing/2014/main" id="{BA2A0EC3-57BC-F119-CA0E-19BEBD400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66" r="-2" b="7524"/>
          <a:stretch/>
        </p:blipFill>
        <p:spPr>
          <a:xfrm>
            <a:off x="1302026" y="1904999"/>
            <a:ext cx="10202586" cy="4505739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23962-F709-ABCA-3049-9B2F02EB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039FB-121D-ABAA-928B-7973F6D0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2BBF8A-A26D-2FF2-D931-3530E1CB1CA2}"/>
              </a:ext>
            </a:extLst>
          </p:cNvPr>
          <p:cNvSpPr txBox="1"/>
          <p:nvPr/>
        </p:nvSpPr>
        <p:spPr>
          <a:xfrm>
            <a:off x="1380846" y="1929705"/>
            <a:ext cx="461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Metaverse is the ultimate shape of the digitisation process of the  last 100 years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382B9-CB53-B892-B45A-B4638AB78F80}"/>
              </a:ext>
            </a:extLst>
          </p:cNvPr>
          <p:cNvSpPr txBox="1"/>
          <p:nvPr/>
        </p:nvSpPr>
        <p:spPr>
          <a:xfrm>
            <a:off x="9702800" y="44399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14A3B-E2EA-607D-324E-CA160EEDBF18}"/>
              </a:ext>
            </a:extLst>
          </p:cNvPr>
          <p:cNvSpPr txBox="1"/>
          <p:nvPr/>
        </p:nvSpPr>
        <p:spPr>
          <a:xfrm>
            <a:off x="7934960" y="5094851"/>
            <a:ext cx="353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The design of metaverse</a:t>
            </a:r>
          </a:p>
          <a:p>
            <a:pPr algn="r"/>
            <a:r>
              <a:rPr lang="en-GB" dirty="0">
                <a:solidFill>
                  <a:schemeClr val="bg1"/>
                </a:solidFill>
              </a:rPr>
              <a:t>requires many sophisticated media coding technologies </a:t>
            </a:r>
          </a:p>
        </p:txBody>
      </p:sp>
    </p:spTree>
    <p:extLst>
      <p:ext uri="{BB962C8B-B14F-4D97-AF65-F5344CB8AC3E}">
        <p14:creationId xmlns:p14="http://schemas.microsoft.com/office/powerpoint/2010/main" val="926835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BC1F-224D-F5A2-3D94-91FAEE1B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4983203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M-Instance Operation </a:t>
            </a:r>
            <a:br>
              <a:rPr lang="en-US" dirty="0"/>
            </a:br>
            <a:r>
              <a:rPr lang="en-US" dirty="0"/>
              <a:t>Model/13</a:t>
            </a:r>
            <a:endParaRPr lang="en-150" dirty="0"/>
          </a:p>
        </p:txBody>
      </p:sp>
      <p:pic>
        <p:nvPicPr>
          <p:cNvPr id="8" name="Picture 6" descr="Magnifying glass showing decling performance">
            <a:extLst>
              <a:ext uri="{FF2B5EF4-FFF2-40B4-BE49-F238E27FC236}">
                <a16:creationId xmlns:a16="http://schemas.microsoft.com/office/drawing/2014/main" id="{F58C0DCF-50CC-9F9B-3501-85D85A845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38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86212-1BA8-6B02-EF6F-81B462017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146" y="1130240"/>
            <a:ext cx="5123689" cy="5328187"/>
          </a:xfrm>
        </p:spPr>
        <p:txBody>
          <a:bodyPr>
            <a:noAutofit/>
          </a:bodyPr>
          <a:lstStyle/>
          <a:p>
            <a:pPr marL="457200" lvl="0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4"/>
            </a:pPr>
            <a:r>
              <a:rPr lang="en-GB" b="1" dirty="0">
                <a:effectLst/>
              </a:rPr>
              <a:t>May penalise Users </a:t>
            </a:r>
            <a:r>
              <a:rPr lang="en-GB" dirty="0">
                <a:effectLst/>
              </a:rPr>
              <a:t>for lack of compliance with the Rules.</a:t>
            </a:r>
            <a:endParaRPr lang="it-IT" dirty="0">
              <a:effectLst/>
            </a:endParaRPr>
          </a:p>
          <a:p>
            <a:pPr marL="342900" lvl="0" indent="-3429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4"/>
            </a:pPr>
            <a:r>
              <a:rPr lang="en-US" dirty="0">
                <a:effectLst/>
              </a:rPr>
              <a:t>May </a:t>
            </a:r>
            <a:r>
              <a:rPr lang="en-US" b="1" dirty="0">
                <a:effectLst/>
              </a:rPr>
              <a:t>a</a:t>
            </a:r>
            <a:r>
              <a:rPr lang="en-GB" b="1" dirty="0" err="1">
                <a:effectLst/>
              </a:rPr>
              <a:t>llow</a:t>
            </a:r>
            <a:r>
              <a:rPr lang="en-GB" b="1" dirty="0">
                <a:effectLst/>
              </a:rPr>
              <a:t> </a:t>
            </a:r>
            <a:r>
              <a:rPr lang="en-US" b="1" dirty="0">
                <a:effectLst/>
              </a:rPr>
              <a:t>a Process </a:t>
            </a:r>
            <a:r>
              <a:rPr lang="en-US" dirty="0">
                <a:effectLst/>
              </a:rPr>
              <a:t>to </a:t>
            </a:r>
            <a:r>
              <a:rPr lang="en-GB" dirty="0">
                <a:effectLst/>
              </a:rPr>
              <a:t>perform, or request another Process to perform, Actions on Items even </a:t>
            </a:r>
            <a:r>
              <a:rPr lang="en-GB" b="1" dirty="0">
                <a:effectLst/>
              </a:rPr>
              <a:t>in the absence of Rights</a:t>
            </a:r>
            <a:r>
              <a:rPr lang="en-GB" dirty="0">
                <a:effectLst/>
              </a:rPr>
              <a:t>.</a:t>
            </a:r>
            <a:endParaRPr lang="it-IT" dirty="0">
              <a:effectLst/>
            </a:endParaRPr>
          </a:p>
          <a:p>
            <a:pPr marL="342900" lvl="0" indent="-3429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4"/>
            </a:pPr>
            <a:r>
              <a:rPr lang="en-GB" dirty="0">
                <a:effectLst/>
              </a:rPr>
              <a:t>May require that </a:t>
            </a:r>
            <a:r>
              <a:rPr lang="en-GB" b="1" dirty="0">
                <a:effectLst/>
              </a:rPr>
              <a:t>Processes be certified </a:t>
            </a:r>
            <a:r>
              <a:rPr lang="en-GB" dirty="0">
                <a:effectLst/>
              </a:rPr>
              <a:t>for use in the M-Instance.</a:t>
            </a:r>
            <a:endParaRPr lang="it-IT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dirty="0">
                <a:effectLst/>
              </a:rPr>
              <a:t>Future versions of this document may specify:</a:t>
            </a:r>
            <a:endParaRPr lang="it-IT" dirty="0">
              <a:effectLst/>
            </a:endParaRPr>
          </a:p>
          <a:p>
            <a:pPr marL="342900" lvl="0" indent="-342900">
              <a:lnSpc>
                <a:spcPct val="90000"/>
              </a:lnSpc>
              <a:buFont typeface="+mj-lt"/>
              <a:buAutoNum type="arabicPeriod"/>
            </a:pPr>
            <a:r>
              <a:rPr lang="en-GB" b="1" dirty="0">
                <a:effectLst/>
              </a:rPr>
              <a:t>Profiles and Levels of Actions and Items</a:t>
            </a:r>
            <a:r>
              <a:rPr lang="en-GB" dirty="0">
                <a:effectLst/>
              </a:rPr>
              <a:t>.</a:t>
            </a:r>
            <a:endParaRPr lang="it-IT" dirty="0">
              <a:effectLst/>
            </a:endParaRPr>
          </a:p>
          <a:p>
            <a:pPr marL="342900" lvl="0" indent="-3429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1" dirty="0">
                <a:effectLst/>
              </a:rPr>
              <a:t>Additional Actions, Items, and Data Types</a:t>
            </a:r>
            <a:r>
              <a:rPr lang="en-GB" dirty="0">
                <a:effectLst/>
              </a:rPr>
              <a:t>. </a:t>
            </a:r>
            <a:endParaRPr lang="it-IT" dirty="0">
              <a:effectLst/>
            </a:endParaRPr>
          </a:p>
          <a:p>
            <a:pPr>
              <a:lnSpc>
                <a:spcPct val="90000"/>
              </a:lnSpc>
            </a:pP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09158-E4B2-8F00-F1AD-3C8A104C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823AD-99A8-46B8-2CDD-12573388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200"/>
          </a:p>
        </p:txBody>
      </p:sp>
    </p:spTree>
    <p:extLst>
      <p:ext uri="{BB962C8B-B14F-4D97-AF65-F5344CB8AC3E}">
        <p14:creationId xmlns:p14="http://schemas.microsoft.com/office/powerpoint/2010/main" val="406581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001BB0-D3F7-FEF9-F190-265BF6F9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317364"/>
            <a:ext cx="10023681" cy="1468800"/>
          </a:xfrm>
        </p:spPr>
        <p:txBody>
          <a:bodyPr/>
          <a:lstStyle/>
          <a:p>
            <a:r>
              <a:rPr lang="en-US" dirty="0"/>
              <a:t>Functional Requirements: Processes</a:t>
            </a:r>
            <a:endParaRPr lang="en-1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12DF1C-77FD-50DE-6E21-8473FE982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930" y="3788743"/>
            <a:ext cx="10023681" cy="860400"/>
          </a:xfrm>
        </p:spPr>
        <p:txBody>
          <a:bodyPr/>
          <a:lstStyle/>
          <a:p>
            <a:endParaRPr lang="en-1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E3756-464C-3936-4C9F-BD9F4F0F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19EC4-EB76-A0AA-790A-4C00C333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9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C4C79-176E-EB59-27F7-AE467379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A190DC-EEBC-4FFF-B7BF-17FFDD7B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Functional Requirements: Processes</a:t>
            </a:r>
            <a:endParaRPr lang="en-150" dirty="0"/>
          </a:p>
        </p:txBody>
      </p:sp>
      <p:pic>
        <p:nvPicPr>
          <p:cNvPr id="8" name="Picture 7" descr="Old computer monitors">
            <a:extLst>
              <a:ext uri="{FF2B5EF4-FFF2-40B4-BE49-F238E27FC236}">
                <a16:creationId xmlns:a16="http://schemas.microsoft.com/office/drawing/2014/main" id="{856BE191-BFF3-2F48-FF6E-520FBF361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4" r="16689" b="1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E50A1-F901-E20F-EF21-4CB8CB93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AC49D9-311B-4A4C-B975-9A6E535768C4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01380-17F9-C9E1-B02C-63AEEC8B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4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F3D9F5-2B68-C0B7-CA3D-122D6D80E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55364"/>
              </p:ext>
            </p:extLst>
          </p:nvPr>
        </p:nvGraphicFramePr>
        <p:xfrm>
          <a:off x="7602279" y="2541181"/>
          <a:ext cx="2364449" cy="2605728"/>
        </p:xfrm>
        <a:graphic>
          <a:graphicData uri="http://schemas.openxmlformats.org/drawingml/2006/table">
            <a:tbl>
              <a:tblPr/>
              <a:tblGrid>
                <a:gridCol w="2364449">
                  <a:extLst>
                    <a:ext uri="{9D8B030D-6E8A-4147-A177-3AD203B41FA5}">
                      <a16:colId xmlns:a16="http://schemas.microsoft.com/office/drawing/2014/main" val="3390718151"/>
                    </a:ext>
                  </a:extLst>
                </a:gridCol>
              </a:tblGrid>
              <a:tr h="651432">
                <a:tc>
                  <a:txBody>
                    <a:bodyPr/>
                    <a:lstStyle/>
                    <a:p>
                      <a:r>
                        <a:rPr lang="en-GB" sz="2800" b="0" u="sng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1  App</a:t>
                      </a:r>
                      <a:endParaRPr lang="en-GB" sz="28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5225"/>
                  </a:ext>
                </a:extLst>
              </a:tr>
              <a:tr h="651432">
                <a:tc>
                  <a:txBody>
                    <a:bodyPr/>
                    <a:lstStyle/>
                    <a:p>
                      <a:r>
                        <a:rPr lang="en-GB" sz="2800" b="0" u="sng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2 Device</a:t>
                      </a:r>
                      <a:endParaRPr lang="en-GB" sz="28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214963"/>
                  </a:ext>
                </a:extLst>
              </a:tr>
              <a:tr h="651432">
                <a:tc>
                  <a:txBody>
                    <a:bodyPr/>
                    <a:lstStyle/>
                    <a:p>
                      <a:r>
                        <a:rPr lang="en-GB" sz="2800" b="0" u="sng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3 Service</a:t>
                      </a:r>
                      <a:endParaRPr lang="en-GB" sz="28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595999"/>
                  </a:ext>
                </a:extLst>
              </a:tr>
              <a:tr h="651432">
                <a:tc>
                  <a:txBody>
                    <a:bodyPr/>
                    <a:lstStyle/>
                    <a:p>
                      <a:r>
                        <a:rPr lang="en-GB" sz="28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4 User</a:t>
                      </a:r>
                      <a:endParaRPr lang="en-GB" sz="28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561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9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395FF1-531F-41B7-031B-4FA62191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49" y="635127"/>
            <a:ext cx="505901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Functional Requirements: </a:t>
            </a:r>
            <a:br>
              <a:rPr lang="en-US" dirty="0"/>
            </a:br>
            <a:r>
              <a:rPr lang="en-US" dirty="0"/>
              <a:t>Actions/1</a:t>
            </a:r>
            <a:endParaRPr lang="en-GB" dirty="0"/>
          </a:p>
        </p:txBody>
      </p:sp>
      <p:pic>
        <p:nvPicPr>
          <p:cNvPr id="9" name="Picture 8" descr="Work tools on a red background">
            <a:extLst>
              <a:ext uri="{FF2B5EF4-FFF2-40B4-BE49-F238E27FC236}">
                <a16:creationId xmlns:a16="http://schemas.microsoft.com/office/drawing/2014/main" id="{9DBFB3B4-4FFF-B1A3-E2C6-AC605266A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9" r="18259"/>
          <a:stretch/>
        </p:blipFill>
        <p:spPr>
          <a:xfrm>
            <a:off x="1156649" y="1916017"/>
            <a:ext cx="5059017" cy="455342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8006-1B7B-B345-BB0C-AB526D0CB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3E473-228A-FF0B-6DEF-99EE804C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40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DE1CCD-049C-9664-857F-0034E2619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10897"/>
              </p:ext>
            </p:extLst>
          </p:nvPr>
        </p:nvGraphicFramePr>
        <p:xfrm>
          <a:off x="6466901" y="352538"/>
          <a:ext cx="5618603" cy="6005727"/>
        </p:xfrm>
        <a:graphic>
          <a:graphicData uri="http://schemas.openxmlformats.org/drawingml/2006/table">
            <a:tbl>
              <a:tblPr/>
              <a:tblGrid>
                <a:gridCol w="3095880">
                  <a:extLst>
                    <a:ext uri="{9D8B030D-6E8A-4147-A177-3AD203B41FA5}">
                      <a16:colId xmlns:a16="http://schemas.microsoft.com/office/drawing/2014/main" val="3321434880"/>
                    </a:ext>
                  </a:extLst>
                </a:gridCol>
                <a:gridCol w="2522723">
                  <a:extLst>
                    <a:ext uri="{9D8B030D-6E8A-4147-A177-3AD203B41FA5}">
                      <a16:colId xmlns:a16="http://schemas.microsoft.com/office/drawing/2014/main" val="640424484"/>
                    </a:ext>
                  </a:extLst>
                </a:gridCol>
              </a:tblGrid>
              <a:tr h="667303">
                <a:tc>
                  <a:txBody>
                    <a:bodyPr/>
                    <a:lstStyle/>
                    <a:p>
                      <a:r>
                        <a:rPr lang="en-GB" sz="28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1 General Actions</a:t>
                      </a:r>
                      <a:endParaRPr lang="en-GB" sz="2800" b="1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2 Call a Service</a:t>
                      </a:r>
                      <a:endParaRPr lang="en-GB" sz="2800" b="1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92282"/>
                  </a:ext>
                </a:extLst>
              </a:tr>
              <a:tr h="667303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1.1 Register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2.1 Author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991146"/>
                  </a:ext>
                </a:extLst>
              </a:tr>
              <a:tr h="667303"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1.2 Change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2.2 Discover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308539"/>
                  </a:ext>
                </a:extLst>
              </a:tr>
              <a:tr h="667303"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1.3 Hide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2.3 Inform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668094"/>
                  </a:ext>
                </a:extLst>
              </a:tr>
              <a:tr h="667303"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1.4 Authenticate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2.4 Interpret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24732"/>
                  </a:ext>
                </a:extLst>
              </a:tr>
              <a:tr h="667303"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1.5 Identify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2.5 Post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849421"/>
                  </a:ext>
                </a:extLst>
              </a:tr>
              <a:tr h="667303"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1.6 Modify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2.6 Transact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225755"/>
                  </a:ext>
                </a:extLst>
              </a:tr>
              <a:tr h="667303"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1.7 Validate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2.7 Convert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960433"/>
                  </a:ext>
                </a:extLst>
              </a:tr>
              <a:tr h="667303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1.8 Execute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2.8 Resolve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87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87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FAE7F-1329-95B1-D989-60E225EC3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B6341D-23AE-09D8-AE86-76A77D6C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49" y="635127"/>
            <a:ext cx="505901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Functional Requirements: </a:t>
            </a:r>
            <a:br>
              <a:rPr lang="en-US" dirty="0"/>
            </a:br>
            <a:r>
              <a:rPr lang="en-US" dirty="0"/>
              <a:t>Actions/2</a:t>
            </a:r>
            <a:endParaRPr lang="en-GB" dirty="0"/>
          </a:p>
        </p:txBody>
      </p:sp>
      <p:pic>
        <p:nvPicPr>
          <p:cNvPr id="9" name="Picture 8" descr="Work tools on a red background">
            <a:extLst>
              <a:ext uri="{FF2B5EF4-FFF2-40B4-BE49-F238E27FC236}">
                <a16:creationId xmlns:a16="http://schemas.microsoft.com/office/drawing/2014/main" id="{79BFAF43-E021-F415-1BFB-F7D16FC9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9" r="18259"/>
          <a:stretch/>
        </p:blipFill>
        <p:spPr>
          <a:xfrm>
            <a:off x="1156649" y="1916017"/>
            <a:ext cx="5059017" cy="455342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D10F9-E5C9-85BC-9FFA-3451DFE4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EEEF0-C8B9-2967-8E69-5D3DCEFD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4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BF5E96-6111-A1D0-4042-31E4181A9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88769"/>
              </p:ext>
            </p:extLst>
          </p:nvPr>
        </p:nvGraphicFramePr>
        <p:xfrm>
          <a:off x="6475228" y="249065"/>
          <a:ext cx="5433237" cy="6312296"/>
        </p:xfrm>
        <a:graphic>
          <a:graphicData uri="http://schemas.openxmlformats.org/drawingml/2006/table">
            <a:tbl>
              <a:tblPr/>
              <a:tblGrid>
                <a:gridCol w="2590888">
                  <a:extLst>
                    <a:ext uri="{9D8B030D-6E8A-4147-A177-3AD203B41FA5}">
                      <a16:colId xmlns:a16="http://schemas.microsoft.com/office/drawing/2014/main" val="4003518079"/>
                    </a:ext>
                  </a:extLst>
                </a:gridCol>
                <a:gridCol w="2842349">
                  <a:extLst>
                    <a:ext uri="{9D8B030D-6E8A-4147-A177-3AD203B41FA5}">
                      <a16:colId xmlns:a16="http://schemas.microsoft.com/office/drawing/2014/main" val="3354445127"/>
                    </a:ext>
                  </a:extLst>
                </a:gridCol>
              </a:tblGrid>
              <a:tr h="814715">
                <a:tc>
                  <a:txBody>
                    <a:bodyPr/>
                    <a:lstStyle/>
                    <a:p>
                      <a:r>
                        <a:rPr lang="en-GB" sz="28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3 Metaverse to Metaverse</a:t>
                      </a:r>
                      <a:endParaRPr lang="en-GB" sz="2800" b="1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4 Metaverse to Universe</a:t>
                      </a:r>
                      <a:endParaRPr lang="en-GB" sz="2800" b="1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694941"/>
                  </a:ext>
                </a:extLst>
              </a:tr>
              <a:tr h="563305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3.1 MM-Add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4.1 MU-Actuate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27669"/>
                  </a:ext>
                </a:extLst>
              </a:tr>
              <a:tr h="563305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3.2 MM-Animate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4.2 MU-Render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44829"/>
                  </a:ext>
                </a:extLst>
              </a:tr>
              <a:tr h="563305"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3.3 MM-Disable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4.3 MU-Send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02615"/>
                  </a:ext>
                </a:extLst>
              </a:tr>
              <a:tr h="563305"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3.4 MM-Embed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4.4 Track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194018"/>
                  </a:ext>
                </a:extLst>
              </a:tr>
              <a:tr h="814715"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3.5 MM-Enable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5 Universe to Metaverse</a:t>
                      </a:r>
                      <a:endParaRPr lang="en-GB" sz="2400" b="1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405530"/>
                  </a:ext>
                </a:extLst>
              </a:tr>
              <a:tr h="563305"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3.6 MM-Send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5.1 UM-Animate.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165650"/>
                  </a:ext>
                </a:extLst>
              </a:tr>
              <a:tr h="563305">
                <a:tc>
                  <a:txBody>
                    <a:bodyPr/>
                    <a:lstStyle/>
                    <a:p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5.2 UM-Capture.</a:t>
                      </a:r>
                      <a:endParaRPr lang="en-GB" sz="24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90511"/>
                  </a:ext>
                </a:extLst>
              </a:tr>
              <a:tr h="563305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5.3 UM-Render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72860"/>
                  </a:ext>
                </a:extLst>
              </a:tr>
              <a:tr h="563305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5.4 UM-Send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9489" marR="49489" marT="24744" marB="24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4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188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859E4-E76A-6C88-37B0-53969E73F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28D7-60C6-3562-C0DE-3F561CD5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123689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Functional Requirements: Items/1</a:t>
            </a:r>
            <a:endParaRPr lang="en-150" dirty="0"/>
          </a:p>
        </p:txBody>
      </p:sp>
      <p:pic>
        <p:nvPicPr>
          <p:cNvPr id="9" name="Picture 8" descr="Pins and thread forming a heptagon">
            <a:extLst>
              <a:ext uri="{FF2B5EF4-FFF2-40B4-BE49-F238E27FC236}">
                <a16:creationId xmlns:a16="http://schemas.microsoft.com/office/drawing/2014/main" id="{3DAF2F86-20C3-09E6-5754-5D907C050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3" r="16235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6B979-ABDB-5AFE-E5A6-99A46454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01EDF-5E39-1004-2E75-5BAE3C45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4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A9C85B-9B65-BFC0-725D-60CD2F860AE4}"/>
              </a:ext>
            </a:extLst>
          </p:cNvPr>
          <p:cNvGraphicFramePr>
            <a:graphicFrameLocks noGrp="1"/>
          </p:cNvGraphicFramePr>
          <p:nvPr/>
        </p:nvGraphicFramePr>
        <p:xfrm>
          <a:off x="6562368" y="294784"/>
          <a:ext cx="5367360" cy="6163184"/>
        </p:xfrm>
        <a:graphic>
          <a:graphicData uri="http://schemas.openxmlformats.org/drawingml/2006/table">
            <a:tbl>
              <a:tblPr/>
              <a:tblGrid>
                <a:gridCol w="2683680">
                  <a:extLst>
                    <a:ext uri="{9D8B030D-6E8A-4147-A177-3AD203B41FA5}">
                      <a16:colId xmlns:a16="http://schemas.microsoft.com/office/drawing/2014/main" val="319875788"/>
                    </a:ext>
                  </a:extLst>
                </a:gridCol>
                <a:gridCol w="2683680">
                  <a:extLst>
                    <a:ext uri="{9D8B030D-6E8A-4147-A177-3AD203B41FA5}">
                      <a16:colId xmlns:a16="http://schemas.microsoft.com/office/drawing/2014/main" val="27289182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r>
                        <a:rPr lang="en-GB" sz="2400" b="1" u="sng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1  General</a:t>
                      </a:r>
                      <a:endParaRPr lang="en-GB" sz="240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3  Interaction</a:t>
                      </a:r>
                      <a:endParaRPr lang="en-GB" sz="24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253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1.1     M-Instance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3.1     Message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7133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1.2     M-Capabilities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3.2     P-Capabilities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865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1.3     M-Environment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3.3     Request-Action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15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1.4     Identifier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3.4     Response-Action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669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1.5     Rules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4  Service Access</a:t>
                      </a:r>
                      <a:endParaRPr lang="en-GB" sz="24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7163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1.6     Rights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4.1     </a:t>
                      </a:r>
                      <a:r>
                        <a:rPr lang="en-GB" sz="2200" b="0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AuthenticateIn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886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1.7     Program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4.2     </a:t>
                      </a:r>
                      <a:r>
                        <a:rPr lang="en-GB" sz="2200" b="0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AuthenticateOut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8747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1.8     Contract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4.3     DiscoverIn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1876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4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2  User</a:t>
                      </a:r>
                      <a:endParaRPr lang="en-GB" sz="24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4.4     DiscoverOut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15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/>
                        </a:rPr>
                        <a:t>2.1     Account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/>
                        </a:rPr>
                        <a:t>4.5     InformIn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1895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/>
                        </a:rPr>
                        <a:t>2.2     Activity Data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/>
                        </a:rPr>
                        <a:t>4.6     InformOut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070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/>
                        </a:rPr>
                        <a:t>2.3     Personal Profile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/>
                        </a:rPr>
                        <a:t>4.7     InterpretIn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148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/>
                        </a:rPr>
                        <a:t>2.4     Social Graph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/>
                        </a:rPr>
                        <a:t>4.8     InterpretOut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9561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1"/>
                        </a:rPr>
                        <a:t>2.5     Personal Data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9878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endParaRPr lang="en-GB" sz="2200" b="0" i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200" b="0" i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67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90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57203-67F2-00D7-73F8-20E0B7AD4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C6BC-07D0-9297-2BF8-1A0DF165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123689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Functional Requirements: Items/2</a:t>
            </a:r>
            <a:endParaRPr lang="en-150" dirty="0"/>
          </a:p>
        </p:txBody>
      </p:sp>
      <p:pic>
        <p:nvPicPr>
          <p:cNvPr id="9" name="Picture 8" descr="Pins and thread forming a heptagon">
            <a:extLst>
              <a:ext uri="{FF2B5EF4-FFF2-40B4-BE49-F238E27FC236}">
                <a16:creationId xmlns:a16="http://schemas.microsoft.com/office/drawing/2014/main" id="{5D22415B-C4CF-DEFE-B9E1-F5D2C7754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3" r="16235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8DFD6-EB2D-6BF6-971C-012806B4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0A03E-301B-CAF0-20CC-9FDC18AF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sz="40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AD04F8-5482-C843-EA03-2087E9109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900706"/>
              </p:ext>
            </p:extLst>
          </p:nvPr>
        </p:nvGraphicFramePr>
        <p:xfrm>
          <a:off x="6562368" y="1879035"/>
          <a:ext cx="5367360" cy="4221560"/>
        </p:xfrm>
        <a:graphic>
          <a:graphicData uri="http://schemas.openxmlformats.org/drawingml/2006/table">
            <a:tbl>
              <a:tblPr/>
              <a:tblGrid>
                <a:gridCol w="2683680">
                  <a:extLst>
                    <a:ext uri="{9D8B030D-6E8A-4147-A177-3AD203B41FA5}">
                      <a16:colId xmlns:a16="http://schemas.microsoft.com/office/drawing/2014/main" val="319875788"/>
                    </a:ext>
                  </a:extLst>
                </a:gridCol>
                <a:gridCol w="2683680">
                  <a:extLst>
                    <a:ext uri="{9D8B030D-6E8A-4147-A177-3AD203B41FA5}">
                      <a16:colId xmlns:a16="http://schemas.microsoft.com/office/drawing/2014/main" val="27289182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r>
                        <a:rPr lang="en-GB" sz="28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5  Finance</a:t>
                      </a:r>
                      <a:endParaRPr lang="en-GB" sz="2400" b="1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6   Perception</a:t>
                      </a:r>
                      <a:endParaRPr lang="en-GB" sz="2400" b="1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253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5.1     Asset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6.1     Event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7133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5.2     Ledger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6.2     Experience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865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5.3     Provenance.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6.3     Interaction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15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5.4     Transaction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6.4     Map.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669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5.5     Value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6.5     Model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7163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5.6     Wallet</a:t>
                      </a:r>
                      <a:endParaRPr lang="en-GB" sz="2400" b="0" i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6.6     Object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886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8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7  Space</a:t>
                      </a:r>
                      <a:endParaRPr lang="en-GB" sz="2400" b="1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6.7     Scene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18747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7.1     M-Location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6.8     Stream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1876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7.2     U-Location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0" i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6.9     Summary</a:t>
                      </a:r>
                      <a:endParaRPr lang="en-GB" sz="2400" b="0" i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203" marR="44203" marT="22102" marB="221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1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512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A97262-9F75-FA09-EB4B-6842F829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05901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Functional Requirements: Data Types</a:t>
            </a:r>
            <a:endParaRPr lang="en-GB" dirty="0"/>
          </a:p>
        </p:txBody>
      </p:sp>
      <p:pic>
        <p:nvPicPr>
          <p:cNvPr id="9" name="Picture 8" descr="Programming data on computer monitor">
            <a:extLst>
              <a:ext uri="{FF2B5EF4-FFF2-40B4-BE49-F238E27FC236}">
                <a16:creationId xmlns:a16="http://schemas.microsoft.com/office/drawing/2014/main" id="{84C753C5-7915-4470-36EE-861A74A86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1" r="7947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D680-5DCA-33E7-0C75-70EE38F0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CD9C1-7FC2-58CC-8702-EF420B00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 sz="40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CD21BF-436E-C067-9D71-B4A6590DE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8388"/>
              </p:ext>
            </p:extLst>
          </p:nvPr>
        </p:nvGraphicFramePr>
        <p:xfrm>
          <a:off x="6435069" y="2372846"/>
          <a:ext cx="5762847" cy="3474720"/>
        </p:xfrm>
        <a:graphic>
          <a:graphicData uri="http://schemas.openxmlformats.org/drawingml/2006/table">
            <a:tbl>
              <a:tblPr/>
              <a:tblGrid>
                <a:gridCol w="2923954">
                  <a:extLst>
                    <a:ext uri="{9D8B030D-6E8A-4147-A177-3AD203B41FA5}">
                      <a16:colId xmlns:a16="http://schemas.microsoft.com/office/drawing/2014/main" val="3468115749"/>
                    </a:ext>
                  </a:extLst>
                </a:gridCol>
                <a:gridCol w="2838893">
                  <a:extLst>
                    <a:ext uri="{9D8B030D-6E8A-4147-A177-3AD203B41FA5}">
                      <a16:colId xmlns:a16="http://schemas.microsoft.com/office/drawing/2014/main" val="25635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1 For location/time</a:t>
                      </a:r>
                      <a:endParaRPr lang="en-GB" sz="2400" b="1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2 For Transactions</a:t>
                      </a:r>
                      <a:endParaRPr lang="en-GB" sz="2400" b="1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79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1.1  Address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2.1  Amount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068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1.2  Coordinates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2.2  Currency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82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1.3  Orientation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3 For internal state</a:t>
                      </a:r>
                      <a:endParaRPr lang="en-GB" sz="2400" b="1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79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1.4  Point of View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3.1  Cognitive State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113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1.5  Position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3.2  Emotion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67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1.6  Spatial Attitude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3.3  Social Attitude</a:t>
                      </a:r>
                      <a:endParaRPr lang="en-GB" sz="2200" b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06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1.7  Time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3.4  Personal Status</a:t>
                      </a:r>
                      <a:endParaRPr lang="en-GB" sz="22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63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729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1F99B-946D-D7C7-B7AB-D23BDE5ED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4168-0425-7485-DE5C-89347ECA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05901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Use Cases/1</a:t>
            </a:r>
            <a:endParaRPr lang="en-150" dirty="0"/>
          </a:p>
        </p:txBody>
      </p:sp>
      <p:pic>
        <p:nvPicPr>
          <p:cNvPr id="8" name="Picture 7" descr="Colourful carved figures of humans">
            <a:extLst>
              <a:ext uri="{FF2B5EF4-FFF2-40B4-BE49-F238E27FC236}">
                <a16:creationId xmlns:a16="http://schemas.microsoft.com/office/drawing/2014/main" id="{AA2EE008-6214-6CCC-055D-891DFBB15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5" r="10304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0C9CA-2D52-1393-E051-AD7F7E9A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8BD50-8E0B-457B-A2C5-30C59894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sz="4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3E9B59-A0D0-7A2E-1452-5D860BF23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91221"/>
              </p:ext>
            </p:extLst>
          </p:nvPr>
        </p:nvGraphicFramePr>
        <p:xfrm>
          <a:off x="6783568" y="2663668"/>
          <a:ext cx="4683324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294">
                  <a:extLst>
                    <a:ext uri="{9D8B030D-6E8A-4147-A177-3AD203B41FA5}">
                      <a16:colId xmlns:a16="http://schemas.microsoft.com/office/drawing/2014/main" val="3439734567"/>
                    </a:ext>
                  </a:extLst>
                </a:gridCol>
                <a:gridCol w="2801030">
                  <a:extLst>
                    <a:ext uri="{9D8B030D-6E8A-4147-A177-3AD203B41FA5}">
                      <a16:colId xmlns:a16="http://schemas.microsoft.com/office/drawing/2014/main" val="3473054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0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Automotive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Hospitality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54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Enterprise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Remote work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40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Finance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Travel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47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Healthcare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Education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844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Real estate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Events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73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 media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Gaming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71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Defence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Professional training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8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eSports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Retail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967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Food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Virtual spaces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5064246"/>
                  </a:ext>
                </a:extLst>
              </a:tr>
            </a:tbl>
          </a:graphicData>
        </a:graphic>
      </p:graphicFrame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352A63F-D7D0-1972-95B3-028B7BF5DC3D}"/>
              </a:ext>
            </a:extLst>
          </p:cNvPr>
          <p:cNvSpPr txBox="1">
            <a:spLocks/>
          </p:cNvSpPr>
          <p:nvPr/>
        </p:nvSpPr>
        <p:spPr>
          <a:xfrm>
            <a:off x="6380921" y="1554122"/>
            <a:ext cx="5123689" cy="121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MPAI has developed MPAI-MMM – Architecture based on 18 application domains.</a:t>
            </a:r>
          </a:p>
        </p:txBody>
      </p:sp>
    </p:spTree>
    <p:extLst>
      <p:ext uri="{BB962C8B-B14F-4D97-AF65-F5344CB8AC3E}">
        <p14:creationId xmlns:p14="http://schemas.microsoft.com/office/powerpoint/2010/main" val="3422456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9A49CA-D143-732D-B027-207558FB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Use Cases/2</a:t>
            </a:r>
            <a:endParaRPr lang="en-GB" dirty="0"/>
          </a:p>
        </p:txBody>
      </p:sp>
      <p:pic>
        <p:nvPicPr>
          <p:cNvPr id="10" name="Picture 9" descr="Books on a briefcase">
            <a:extLst>
              <a:ext uri="{FF2B5EF4-FFF2-40B4-BE49-F238E27FC236}">
                <a16:creationId xmlns:a16="http://schemas.microsoft.com/office/drawing/2014/main" id="{CAAE49A6-1DC3-FAD4-F16B-393131ECC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2" r="10396" b="-2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30FE439-3ADB-366F-A8B1-9462A08E7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/>
          <a:lstStyle/>
          <a:p>
            <a:r>
              <a:rPr lang="en-US" dirty="0"/>
              <a:t>After developing MPAI-MMM – Architecture, MPAI has used 9 use cases to test the specification.</a:t>
            </a:r>
          </a:p>
          <a:p>
            <a:r>
              <a:rPr lang="en-US" dirty="0"/>
              <a:t>To do this efficiently, MPAI has developed a language – MMM-Script to </a:t>
            </a:r>
            <a:r>
              <a:rPr lang="en-US" dirty="0" err="1"/>
              <a:t>analyse</a:t>
            </a:r>
            <a:r>
              <a:rPr lang="en-US" dirty="0"/>
              <a:t> all the steps of </a:t>
            </a:r>
            <a:r>
              <a:rPr lang="en-US" dirty="0" err="1"/>
              <a:t>eaxh</a:t>
            </a:r>
            <a:r>
              <a:rPr lang="en-US" dirty="0"/>
              <a:t> Use Case.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60874-8248-581F-EC97-D3B884CF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C40C6-1081-EBAC-220B-F36B81D6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55392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FBEF-B1B1-12F6-F2AD-085ADDD81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is MPAI’s relationship with the Metaverse?</a:t>
            </a:r>
            <a:endParaRPr lang="en-150" dirty="0"/>
          </a:p>
        </p:txBody>
      </p:sp>
      <p:pic>
        <p:nvPicPr>
          <p:cNvPr id="8" name="Picture 7" descr="Graph">
            <a:extLst>
              <a:ext uri="{FF2B5EF4-FFF2-40B4-BE49-F238E27FC236}">
                <a16:creationId xmlns:a16="http://schemas.microsoft.com/office/drawing/2014/main" id="{576AD5C9-2567-8B95-D9B2-DF06BBE2F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47" r="20914" b="2"/>
          <a:stretch/>
        </p:blipFill>
        <p:spPr>
          <a:xfrm>
            <a:off x="986744" y="1603334"/>
            <a:ext cx="5394178" cy="4855094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6AD5A-9768-6744-CD37-30734F3BC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5838" y="1603333"/>
            <a:ext cx="5623949" cy="5005602"/>
          </a:xfrm>
        </p:spPr>
        <p:txBody>
          <a:bodyPr>
            <a:noAutofit/>
          </a:bodyPr>
          <a:lstStyle/>
          <a:p>
            <a:r>
              <a:rPr lang="en-GB" b="1" dirty="0"/>
              <a:t>Industry interest in the Metaverse        </a:t>
            </a:r>
            <a:r>
              <a:rPr lang="en-GB" b="1" dirty="0">
                <a:sym typeface="Wingdings" panose="05000000000000000000" pitchFamily="2" charset="2"/>
              </a:rPr>
              <a:t> </a:t>
            </a:r>
            <a:r>
              <a:rPr lang="en-GB" dirty="0"/>
              <a:t>New jobs-opportunities-experiences.</a:t>
            </a:r>
          </a:p>
          <a:p>
            <a:r>
              <a:rPr lang="en-GB" b="1" dirty="0"/>
              <a:t>Standards &amp; AI</a:t>
            </a:r>
            <a:r>
              <a:rPr lang="en-GB" dirty="0"/>
              <a:t> main drivers for the development of the Metaverse               </a:t>
            </a:r>
            <a:r>
              <a:rPr lang="en-GB" dirty="0">
                <a:sym typeface="Wingdings" panose="05000000000000000000" pitchFamily="2" charset="2"/>
              </a:rPr>
              <a:t> MPAI is in both</a:t>
            </a:r>
            <a:r>
              <a:rPr lang="en-GB" dirty="0"/>
              <a:t>.</a:t>
            </a:r>
            <a:endParaRPr lang="en-GB" b="1" dirty="0"/>
          </a:p>
          <a:p>
            <a:pPr>
              <a:lnSpc>
                <a:spcPct val="90000"/>
              </a:lnSpc>
            </a:pPr>
            <a:r>
              <a:rPr lang="en-US" b="1" dirty="0"/>
              <a:t>A variety of standards needed </a:t>
            </a:r>
            <a:br>
              <a:rPr lang="en-US" b="1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MPAI has already quite a few.</a:t>
            </a:r>
          </a:p>
          <a:p>
            <a:pPr>
              <a:lnSpc>
                <a:spcPct val="90000"/>
              </a:lnSpc>
            </a:pPr>
            <a:r>
              <a:rPr lang="en-US" dirty="0"/>
              <a:t>Metaverse requires </a:t>
            </a:r>
            <a:r>
              <a:rPr lang="en-US" b="1" dirty="0"/>
              <a:t>more standards     </a:t>
            </a:r>
            <a:br>
              <a:rPr lang="en-US" b="1" dirty="0"/>
            </a:br>
            <a:r>
              <a:rPr lang="en-US" dirty="0">
                <a:sym typeface="Wingdings" panose="05000000000000000000" pitchFamily="2" charset="2"/>
              </a:rPr>
              <a:t> MPAI has technologies and may develop more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b="1" dirty="0"/>
              <a:t>Technology integration </a:t>
            </a:r>
            <a:r>
              <a:rPr lang="en-US" dirty="0"/>
              <a:t>for metaverse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MPAI develops reference software.</a:t>
            </a:r>
            <a:endParaRPr lang="en-150" dirty="0"/>
          </a:p>
          <a:p>
            <a:pPr marL="0" indent="0">
              <a:lnSpc>
                <a:spcPct val="90000"/>
              </a:lnSpc>
              <a:buNone/>
            </a:pPr>
            <a:endParaRPr lang="en-150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D583B-1A24-3227-B967-D85CC334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0D9EF-D548-5E2D-487E-FFEC9473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37981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3F6AF4-1F9B-158B-4593-0B4C3BE3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742975"/>
          </a:xfrm>
        </p:spPr>
        <p:txBody>
          <a:bodyPr/>
          <a:lstStyle/>
          <a:p>
            <a:r>
              <a:rPr lang="en-US" dirty="0"/>
              <a:t>Use Case Scripting Language </a:t>
            </a:r>
            <a:r>
              <a:rPr lang="en-US"/>
              <a:t>(MMM-Script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79FF9E-2C6B-BD20-D819-EC3811E8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16150"/>
            <a:ext cx="10202586" cy="524185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In a Use Case:</a:t>
            </a:r>
          </a:p>
          <a:p>
            <a:pPr lvl="1">
              <a:buFont typeface="+mj-lt"/>
              <a:buAutoNum type="arabicPeriod"/>
            </a:pPr>
            <a:r>
              <a:rPr lang="en-GB" sz="2400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Processes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(e.g., Users) are sequentially identified by one subscript.</a:t>
            </a:r>
          </a:p>
          <a:p>
            <a:pPr lvl="1">
              <a:buFont typeface="+mj-lt"/>
              <a:buAutoNum type="arabicPeriod"/>
            </a:pPr>
            <a:r>
              <a:rPr lang="en-GB" sz="2400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Items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Acted on by a Process are identified by </a:t>
            </a:r>
            <a:r>
              <a:rPr lang="en-GB" sz="2400" dirty="0">
                <a:solidFill>
                  <a:srgbClr val="333333"/>
                </a:solidFill>
                <a:ea typeface="Calibri" panose="020F0502020204030204" pitchFamily="34" charset="0"/>
              </a:rPr>
              <a:t>Process subscript 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&amp; sequential number.</a:t>
            </a:r>
          </a:p>
          <a:p>
            <a:pPr lvl="1">
              <a:buFont typeface="+mj-lt"/>
              <a:buAutoNum type="arabicPeriod"/>
            </a:pPr>
            <a:r>
              <a:rPr lang="en-GB" sz="2400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Locations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are identified by </a:t>
            </a:r>
            <a:r>
              <a:rPr lang="en-GB" sz="2400" dirty="0">
                <a:solidFill>
                  <a:srgbClr val="333333"/>
                </a:solidFill>
                <a:ea typeface="Calibri" panose="020F0502020204030204" pitchFamily="34" charset="0"/>
              </a:rPr>
              <a:t>Process subscript 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&amp; sequential number.</a:t>
            </a:r>
          </a:p>
          <a:p>
            <a:pPr lvl="1">
              <a:buFont typeface="+mj-lt"/>
              <a:buAutoNum type="arabicPeriod"/>
            </a:pPr>
            <a:r>
              <a:rPr lang="en-GB" sz="2400" b="1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Actions in different M-Instances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Processes/Items/Locations are prefixed by a letter.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For instance:</a:t>
            </a:r>
          </a:p>
          <a:p>
            <a:pPr lvl="1">
              <a:buFont typeface="+mj-lt"/>
              <a:buAutoNum type="arabicPeriod"/>
            </a:pP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User</a:t>
            </a:r>
            <a:r>
              <a:rPr lang="en-GB" sz="2400" b="0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MM-Embeds </a:t>
            </a:r>
            <a:r>
              <a:rPr lang="en-GB" sz="2400" b="0" i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Persona</a:t>
            </a:r>
            <a:r>
              <a:rPr lang="en-GB" sz="2400" b="0" i="0" baseline="-250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i,j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at M-Location</a:t>
            </a:r>
            <a:r>
              <a:rPr lang="en-GB" sz="2400" b="0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i.k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User</a:t>
            </a:r>
            <a:r>
              <a:rPr lang="en-GB" sz="2400" b="0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i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MU-Renders </a:t>
            </a:r>
            <a:r>
              <a:rPr lang="en-GB" sz="2400" b="0" i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Entity</a:t>
            </a:r>
            <a:r>
              <a:rPr lang="en-GB" sz="2400" b="0" i="0" baseline="-250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i,j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at U-Location</a:t>
            </a:r>
            <a:r>
              <a:rPr lang="en-GB" sz="2400" b="0" i="0" baseline="-250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i.k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GB" sz="2400" b="0" i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User</a:t>
            </a:r>
            <a:r>
              <a:rPr lang="en-GB" sz="2400" b="0" i="0" baseline="-250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A,i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MM-Sends </a:t>
            </a:r>
            <a:r>
              <a:rPr lang="en-GB" sz="2400" b="0" i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Object</a:t>
            </a:r>
            <a:r>
              <a:rPr lang="en-GB" sz="2400" b="0" i="0" baseline="-250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A,i.j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 to </a:t>
            </a:r>
            <a:r>
              <a:rPr lang="en-GB" sz="2400" b="0" i="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User</a:t>
            </a:r>
            <a:r>
              <a:rPr lang="en-GB" sz="2400" b="0" i="0" baseline="-250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B.k</a:t>
            </a:r>
            <a:r>
              <a:rPr lang="en-GB" sz="2400" b="0" i="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1AE71-94DA-10AB-3E9A-B3375DCD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FEED-FCE7-84AB-A943-4AD81E51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61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5EC71D-9236-EA8F-4C11-C1F89009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Nine Use </a:t>
            </a:r>
            <a:r>
              <a:rPr lang="en-US" dirty="0"/>
              <a:t>Cases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16AA5-95D5-5D5E-AF22-7EC25E35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4D263-40E8-A3E3-470A-6569EC34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626EEC-58BD-02A6-D8EB-AF817208D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55638"/>
              </p:ext>
            </p:extLst>
          </p:nvPr>
        </p:nvGraphicFramePr>
        <p:xfrm>
          <a:off x="627321" y="1779849"/>
          <a:ext cx="11334307" cy="4251390"/>
        </p:xfrm>
        <a:graphic>
          <a:graphicData uri="http://schemas.openxmlformats.org/drawingml/2006/table">
            <a:tbl>
              <a:tblPr/>
              <a:tblGrid>
                <a:gridCol w="3338623">
                  <a:extLst>
                    <a:ext uri="{9D8B030D-6E8A-4147-A177-3AD203B41FA5}">
                      <a16:colId xmlns:a16="http://schemas.microsoft.com/office/drawing/2014/main" val="3434300852"/>
                    </a:ext>
                  </a:extLst>
                </a:gridCol>
                <a:gridCol w="3714335">
                  <a:extLst>
                    <a:ext uri="{9D8B030D-6E8A-4147-A177-3AD203B41FA5}">
                      <a16:colId xmlns:a16="http://schemas.microsoft.com/office/drawing/2014/main" val="143223018"/>
                    </a:ext>
                  </a:extLst>
                </a:gridCol>
                <a:gridCol w="4281349">
                  <a:extLst>
                    <a:ext uri="{9D8B030D-6E8A-4147-A177-3AD203B41FA5}">
                      <a16:colId xmlns:a16="http://schemas.microsoft.com/office/drawing/2014/main" val="780313511"/>
                    </a:ext>
                  </a:extLst>
                </a:gridCol>
              </a:tblGrid>
              <a:tr h="1001649">
                <a:tc>
                  <a:txBody>
                    <a:bodyPr/>
                    <a:lstStyle/>
                    <a:p>
                      <a:r>
                        <a:rPr lang="en-GB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3      Virtual Lecture.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3.1  Description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3.2  MMM-Script representation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3.3  Actions, Items, and Data Types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529" marR="45529" marT="22765" marB="22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4      Virtual Meeting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4.1  Description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4.2  MMM-Script representation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4.3  Actions, Items, and Data Types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529" marR="45529" marT="22765" marB="22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5      Hybrid working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5.1  Description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5.2  MMM-Script representation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5.3  Actions, Items, and Data Types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529" marR="45529" marT="22765" marB="22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48774"/>
                  </a:ext>
                </a:extLst>
              </a:tr>
              <a:tr h="1001649">
                <a:tc>
                  <a:txBody>
                    <a:bodyPr/>
                    <a:lstStyle/>
                    <a:p>
                      <a:r>
                        <a:rPr lang="en-GB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6      eSports Tournament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6.1  Description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6.2  MMM-Script representation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6.3  Actions, Items, and Data Types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529" marR="45529" marT="22765" marB="22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7      Virtual performance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/>
                        </a:rPr>
                        <a:t>7.1  Description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7.2  MMM-Script representation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/>
                        </a:rPr>
                        <a:t>7.3  Actions, Items, and Data Types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529" marR="45529" marT="22765" marB="22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/>
                        </a:rPr>
                        <a:t>8      AR Tourist Guide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/>
                        </a:rPr>
                        <a:t>8.1  Description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/>
                        </a:rPr>
                        <a:t>8.2  MMM-Script representation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/>
                        </a:rPr>
                        <a:t>8.3  Actions, Items, and Data Types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529" marR="45529" marT="22765" marB="22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84088"/>
                  </a:ext>
                </a:extLst>
              </a:tr>
              <a:tr h="1138237">
                <a:tc>
                  <a:txBody>
                    <a:bodyPr/>
                    <a:lstStyle/>
                    <a:p>
                      <a:r>
                        <a:rPr lang="en-GB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/>
                        </a:rPr>
                        <a:t>9      Virtual Dance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/>
                        </a:rPr>
                        <a:t>9.1  Description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/>
                        </a:rPr>
                        <a:t>9.2  MMM-Script representation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/>
                        </a:rPr>
                        <a:t>9.3  Actions, Items, and Data Types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529" marR="45529" marT="22765" marB="22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/>
                        </a:rPr>
                        <a:t>10    Virtual Car Showroom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1"/>
                        </a:rPr>
                        <a:t>10.1     Description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2"/>
                        </a:rPr>
                        <a:t>10.2     MMM-Script representation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3"/>
                        </a:rPr>
                        <a:t>10.3     Actions, Items, and Data Types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529" marR="45529" marT="22765" marB="22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4"/>
                        </a:rPr>
                        <a:t>11    Drive a Connected Autonomous Vehicle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5"/>
                        </a:rPr>
                        <a:t>11.1     Description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6"/>
                        </a:rPr>
                        <a:t>11.2     MMM-Script representation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7"/>
                        </a:rPr>
                        <a:t>11.3     Actions, Items, and Data Types</a:t>
                      </a:r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180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529" marR="45529" marT="22765" marB="22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506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035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44DA75-5098-7433-13EB-B16997E7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Functionality Profiles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F58FC-31C2-4C10-FE7C-54BB0D4B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A6157-EBBD-72E9-A1CF-147CFC0E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5C7249-6A31-38B6-7643-5AA53F75EE75}"/>
              </a:ext>
            </a:extLst>
          </p:cNvPr>
          <p:cNvSpPr/>
          <p:nvPr/>
        </p:nvSpPr>
        <p:spPr>
          <a:xfrm>
            <a:off x="2600782" y="2331427"/>
            <a:ext cx="6800885" cy="3979818"/>
          </a:xfrm>
          <a:prstGeom prst="ellipse">
            <a:avLst/>
          </a:prstGeom>
          <a:solidFill>
            <a:srgbClr val="9BA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44BE8A-40EA-6782-8816-BF71C4AC7FDB}"/>
              </a:ext>
            </a:extLst>
          </p:cNvPr>
          <p:cNvSpPr/>
          <p:nvPr/>
        </p:nvSpPr>
        <p:spPr>
          <a:xfrm>
            <a:off x="3214432" y="2973423"/>
            <a:ext cx="5627252" cy="2974501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1961E7-32AD-C9C5-DA89-A778DCA9CF0A}"/>
              </a:ext>
            </a:extLst>
          </p:cNvPr>
          <p:cNvSpPr/>
          <p:nvPr/>
        </p:nvSpPr>
        <p:spPr>
          <a:xfrm>
            <a:off x="3974255" y="3759034"/>
            <a:ext cx="1719943" cy="15806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 Profile</a:t>
            </a:r>
            <a:endParaRPr lang="en-150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D38418-92E6-4CBB-8B5D-E757FB0644AC}"/>
              </a:ext>
            </a:extLst>
          </p:cNvPr>
          <p:cNvSpPr/>
          <p:nvPr/>
        </p:nvSpPr>
        <p:spPr>
          <a:xfrm>
            <a:off x="6739223" y="3637113"/>
            <a:ext cx="1719943" cy="15806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 Profile</a:t>
            </a:r>
            <a:endParaRPr lang="en-150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D4793-C84D-6296-EBCC-CBB13F2A6E1D}"/>
              </a:ext>
            </a:extLst>
          </p:cNvPr>
          <p:cNvSpPr txBox="1"/>
          <p:nvPr/>
        </p:nvSpPr>
        <p:spPr>
          <a:xfrm>
            <a:off x="5033209" y="3143763"/>
            <a:ext cx="2320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Management Profile</a:t>
            </a:r>
            <a:endParaRPr lang="en-150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544F2-E241-7959-14F9-97AC1C4639C9}"/>
              </a:ext>
            </a:extLst>
          </p:cNvPr>
          <p:cNvSpPr txBox="1"/>
          <p:nvPr/>
        </p:nvSpPr>
        <p:spPr>
          <a:xfrm>
            <a:off x="5391363" y="2421736"/>
            <a:ext cx="139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Profile</a:t>
            </a:r>
            <a:endParaRPr lang="en-150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FAC698-2760-4B72-15EF-1F7D6C09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Baseline Profile</a:t>
            </a:r>
            <a:endParaRPr lang="en-150" dirty="0"/>
          </a:p>
        </p:txBody>
      </p:sp>
      <p:pic>
        <p:nvPicPr>
          <p:cNvPr id="8" name="Picture 7" descr="Old computer monitors">
            <a:extLst>
              <a:ext uri="{FF2B5EF4-FFF2-40B4-BE49-F238E27FC236}">
                <a16:creationId xmlns:a16="http://schemas.microsoft.com/office/drawing/2014/main" id="{EA267EC4-3970-6C30-00B6-19110AD58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4" r="16689" b="1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6C220-C98A-C5BE-52E7-E2EEEE781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541721"/>
            <a:ext cx="5123689" cy="4916705"/>
          </a:xfrm>
        </p:spPr>
        <p:txBody>
          <a:bodyPr>
            <a:normAutofit/>
          </a:bodyPr>
          <a:lstStyle/>
          <a:p>
            <a:r>
              <a:rPr lang="en-US" dirty="0"/>
              <a:t>Enables a human equipped with a Device supporting the Baseline Profile to allow their Users to perform the functions of following Table. </a:t>
            </a:r>
          </a:p>
          <a:p>
            <a:r>
              <a:rPr lang="en-US" dirty="0"/>
              <a:t>Supports basic forms of </a:t>
            </a:r>
            <a:r>
              <a:rPr lang="en-US" b="1" dirty="0"/>
              <a:t>lecture</a:t>
            </a:r>
            <a:r>
              <a:rPr lang="en-US" dirty="0"/>
              <a:t>, </a:t>
            </a:r>
            <a:r>
              <a:rPr lang="en-US" b="1" dirty="0"/>
              <a:t>meeting</a:t>
            </a:r>
            <a:r>
              <a:rPr lang="en-US" dirty="0"/>
              <a:t>, and </a:t>
            </a:r>
            <a:r>
              <a:rPr lang="en-US" b="1" dirty="0"/>
              <a:t>hang-out</a:t>
            </a:r>
            <a:r>
              <a:rPr lang="en-US" dirty="0"/>
              <a:t>. </a:t>
            </a:r>
          </a:p>
          <a:p>
            <a:r>
              <a:rPr lang="en-US" dirty="0"/>
              <a:t>Has the following Levels: </a:t>
            </a:r>
          </a:p>
          <a:p>
            <a:pPr lvl="1"/>
            <a:r>
              <a:rPr lang="en-US" b="1" dirty="0"/>
              <a:t>Audio</a:t>
            </a:r>
            <a:r>
              <a:rPr lang="en-US" dirty="0"/>
              <a:t> only</a:t>
            </a:r>
          </a:p>
          <a:p>
            <a:pPr lvl="1"/>
            <a:r>
              <a:rPr lang="en-US" b="1" dirty="0"/>
              <a:t>Audio-Visual</a:t>
            </a:r>
          </a:p>
          <a:p>
            <a:pPr lvl="1"/>
            <a:r>
              <a:rPr lang="en-US" b="1" dirty="0"/>
              <a:t>Audio-Visual-Haptic</a:t>
            </a:r>
            <a:r>
              <a:rPr lang="en-US" dirty="0"/>
              <a:t>. </a:t>
            </a:r>
            <a:endParaRPr lang="en-15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A87C6-C848-6EAC-8DB2-3477E411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AC49D9-311B-4A4C-B975-9A6E535768C4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4E506-1EA0-56F0-B692-3FC2881F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3069577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03B5A8-C724-600F-91C0-97BE06B9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Profile: Actions, Items, and Data Types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C8D45-60B7-19D2-820F-20232DD9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F4FF1-122D-A77F-15FF-3B6139EC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973D04-47CF-AC02-7ABF-D3C5E9424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06213"/>
              </p:ext>
            </p:extLst>
          </p:nvPr>
        </p:nvGraphicFramePr>
        <p:xfrm>
          <a:off x="1414130" y="1905000"/>
          <a:ext cx="9723766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535">
                  <a:extLst>
                    <a:ext uri="{9D8B030D-6E8A-4147-A177-3AD203B41FA5}">
                      <a16:colId xmlns:a16="http://schemas.microsoft.com/office/drawing/2014/main" val="3410374259"/>
                    </a:ext>
                  </a:extLst>
                </a:gridCol>
                <a:gridCol w="2202084">
                  <a:extLst>
                    <a:ext uri="{9D8B030D-6E8A-4147-A177-3AD203B41FA5}">
                      <a16:colId xmlns:a16="http://schemas.microsoft.com/office/drawing/2014/main" val="200585528"/>
                    </a:ext>
                  </a:extLst>
                </a:gridCol>
                <a:gridCol w="1881963">
                  <a:extLst>
                    <a:ext uri="{9D8B030D-6E8A-4147-A177-3AD203B41FA5}">
                      <a16:colId xmlns:a16="http://schemas.microsoft.com/office/drawing/2014/main" val="3738216992"/>
                    </a:ext>
                  </a:extLst>
                </a:gridCol>
                <a:gridCol w="1850065">
                  <a:extLst>
                    <a:ext uri="{9D8B030D-6E8A-4147-A177-3AD203B41FA5}">
                      <a16:colId xmlns:a16="http://schemas.microsoft.com/office/drawing/2014/main" val="286491995"/>
                    </a:ext>
                  </a:extLst>
                </a:gridCol>
                <a:gridCol w="2132119">
                  <a:extLst>
                    <a:ext uri="{9D8B030D-6E8A-4147-A177-3AD203B41FA5}">
                      <a16:colId xmlns:a16="http://schemas.microsoft.com/office/drawing/2014/main" val="247256563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072554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MM-Add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MM-Embed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74784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MM-Disable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MM-Enable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MM-Send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MU-Actuate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73612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MU-Render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MU-Send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Track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UM-Animate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150546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UM-Capture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UM-Render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UM-Send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269808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M-Instance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M-Location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55302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20228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U-Location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8061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Types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Orientation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89193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 Attitude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3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215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6B4F-E148-7E79-05D6-55E90623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Profile: Actions, Items, and Data Types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3AD9A-0B7B-7A13-6E50-50B42ECD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2710C-44EB-E7C3-D899-1143DB5C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2CE849-E5F9-D240-FE78-BD333A036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8611"/>
              </p:ext>
            </p:extLst>
          </p:nvPr>
        </p:nvGraphicFramePr>
        <p:xfrm>
          <a:off x="1321904" y="1370845"/>
          <a:ext cx="10183815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763">
                  <a:extLst>
                    <a:ext uri="{9D8B030D-6E8A-4147-A177-3AD203B41FA5}">
                      <a16:colId xmlns:a16="http://schemas.microsoft.com/office/drawing/2014/main" val="1681196749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3789060126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3144830140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1566710082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135440339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just"/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933500"/>
                  </a:ext>
                </a:extLst>
              </a:tr>
              <a:tr h="182880">
                <a:tc rowSpan="6"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Authenticate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Discover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202580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MM-Add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57668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MM-Disable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MM-Embed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MM-Enable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MM-Send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670344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Modify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MU-Actuate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MU-Render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MU-Send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45618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UM-Capture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893191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UM-Render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UM-Send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779800"/>
                  </a:ext>
                </a:extLst>
              </a:tr>
              <a:tr h="182880">
                <a:tc rowSpan="8"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Account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Data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84043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Ledger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M-Environment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88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M-Instance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26549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Profile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Provenance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AuthenticateIn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AuthenticateOut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28627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DiscoverIn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DiscoverOut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InformOut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18485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 Graph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161807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Transaction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U-Location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Data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823592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Wallet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820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Types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Amount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3442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Orientation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 Attitude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913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900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5F9A-CAE4-6762-393A-BEFD743CD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006" y="267119"/>
            <a:ext cx="10182707" cy="1280890"/>
          </a:xfrm>
        </p:spPr>
        <p:txBody>
          <a:bodyPr/>
          <a:lstStyle/>
          <a:p>
            <a:r>
              <a:rPr lang="en-US" dirty="0"/>
              <a:t>Management Profile: Actions, Items, and Data Types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F88B3-2AB3-4C68-399F-27C26B92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FBD2B-FC26-69F7-B9A2-D99B5714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69AB5F-70C9-31E4-70F1-1D8084FE0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31897"/>
              </p:ext>
            </p:extLst>
          </p:nvPr>
        </p:nvGraphicFramePr>
        <p:xfrm>
          <a:off x="1166732" y="934896"/>
          <a:ext cx="10183815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763">
                  <a:extLst>
                    <a:ext uri="{9D8B030D-6E8A-4147-A177-3AD203B41FA5}">
                      <a16:colId xmlns:a16="http://schemas.microsoft.com/office/drawing/2014/main" val="2817781322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3066692547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977801106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3223213947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403457286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20237"/>
                  </a:ext>
                </a:extLst>
              </a:tr>
              <a:tr h="182880">
                <a:tc rowSpan="7"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Authenticate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Discover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33912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Interpret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594915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MM-Add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MM-Animate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MM-Disable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MM-Embed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5133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MM-Enable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MM-Send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Modify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MU-Actuate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04108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MU-Render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MU-Send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03283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Track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UM-Animate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UM-Capture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65605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UM-Render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UM-Send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335483"/>
                  </a:ext>
                </a:extLst>
              </a:tr>
              <a:tr h="182880">
                <a:tc rowSpan="9"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Account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 Data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AuthenticateIn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573282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AuthenticateOut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DiscoverIn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DiscoverOut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889381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Experience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Identifier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InformOut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12414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Interaction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InterpretIn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InterpretOut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Ledger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21355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M-Environment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M-Instance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95272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Profile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0359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Provenance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Rights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Scene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030366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 Graph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Stream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Transaction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00073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U-Location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Wallet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90159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Types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Amount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Cognitive State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6547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Emotion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Orientation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2565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 Status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Point of View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 Attitude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3365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Spatial Attitude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617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524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BF18-75DA-310A-63B2-37285E50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Profile: </a:t>
            </a:r>
            <a:r>
              <a:rPr lang="en-US" u="sng" dirty="0"/>
              <a:t>New</a:t>
            </a:r>
            <a:r>
              <a:rPr lang="en-US" dirty="0"/>
              <a:t> Actions, Items, and Data Types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2C697-13FD-9874-9704-3E4B918D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D64AE-50A4-2B9C-CCC2-11DFCD74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EBE7A6-4416-4038-A728-8B1DE629E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55402"/>
              </p:ext>
            </p:extLst>
          </p:nvPr>
        </p:nvGraphicFramePr>
        <p:xfrm>
          <a:off x="1320796" y="2631247"/>
          <a:ext cx="10183815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763">
                  <a:extLst>
                    <a:ext uri="{9D8B030D-6E8A-4147-A177-3AD203B41FA5}">
                      <a16:colId xmlns:a16="http://schemas.microsoft.com/office/drawing/2014/main" val="3346554292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1286843995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2671680023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2801717713"/>
                    </a:ext>
                  </a:extLst>
                </a:gridCol>
                <a:gridCol w="2036763">
                  <a:extLst>
                    <a:ext uri="{9D8B030D-6E8A-4147-A177-3AD203B41FA5}">
                      <a16:colId xmlns:a16="http://schemas.microsoft.com/office/drawing/2014/main" val="366164656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524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Convert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Execute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Resolve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Validate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1260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M-Capabilities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P-Capabilities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83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Types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0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60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24-Mar-15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38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38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38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38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2429850" y="5714977"/>
            <a:ext cx="5486400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 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EB9E1D-A077-97AF-156C-F2A3C5A4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“metaverse interoperability” mean?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8B199C-C8B2-EB97-0999-880AC590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15633"/>
            <a:ext cx="10202586" cy="925396"/>
          </a:xfrm>
        </p:spPr>
        <p:txBody>
          <a:bodyPr/>
          <a:lstStyle/>
          <a:p>
            <a:r>
              <a:rPr lang="en-GB" dirty="0"/>
              <a:t>Prescriptive interoperability (as in media). </a:t>
            </a:r>
            <a:br>
              <a:rPr lang="en-GB" dirty="0"/>
            </a:br>
            <a:r>
              <a:rPr lang="en-GB" dirty="0"/>
              <a:t>The metaverse context is fast-evolving; technology has many configurations.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86040-0478-D709-7235-4DD5545C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85310-04D2-E74F-B53B-93639961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956625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E7DECACA-B203-289A-C197-4E14E0A90976}"/>
              </a:ext>
            </a:extLst>
          </p:cNvPr>
          <p:cNvSpPr txBox="1">
            <a:spLocks/>
          </p:cNvSpPr>
          <p:nvPr/>
        </p:nvSpPr>
        <p:spPr>
          <a:xfrm>
            <a:off x="1303594" y="5728823"/>
            <a:ext cx="10202586" cy="729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Conversion services do not guarantee interoperability for all cases.</a:t>
            </a: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E1A72-B893-A834-89C8-AE924F11494D}"/>
              </a:ext>
            </a:extLst>
          </p:cNvPr>
          <p:cNvSpPr/>
          <p:nvPr/>
        </p:nvSpPr>
        <p:spPr>
          <a:xfrm>
            <a:off x="2407920" y="2879377"/>
            <a:ext cx="1605280" cy="6003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Metaverse Instance #1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CCB471-62F1-851C-6C91-9CCD699BAF21}"/>
              </a:ext>
            </a:extLst>
          </p:cNvPr>
          <p:cNvSpPr/>
          <p:nvPr/>
        </p:nvSpPr>
        <p:spPr>
          <a:xfrm>
            <a:off x="7874000" y="2879374"/>
            <a:ext cx="1605280" cy="600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Metaverse Instance #2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F28868-C924-36A0-7C27-69AF6BE6293F}"/>
              </a:ext>
            </a:extLst>
          </p:cNvPr>
          <p:cNvCxnSpPr>
            <a:cxnSpLocks/>
          </p:cNvCxnSpPr>
          <p:nvPr/>
        </p:nvCxnSpPr>
        <p:spPr>
          <a:xfrm>
            <a:off x="4013200" y="3175473"/>
            <a:ext cx="38608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65E16B-1FF4-3F67-0B71-CAA1C37F8174}"/>
              </a:ext>
            </a:extLst>
          </p:cNvPr>
          <p:cNvSpPr txBox="1"/>
          <p:nvPr/>
        </p:nvSpPr>
        <p:spPr>
          <a:xfrm>
            <a:off x="5073991" y="2808253"/>
            <a:ext cx="17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format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2D985-ACE2-3A6A-5369-5BB3A2850998}"/>
              </a:ext>
            </a:extLst>
          </p:cNvPr>
          <p:cNvSpPr/>
          <p:nvPr/>
        </p:nvSpPr>
        <p:spPr>
          <a:xfrm>
            <a:off x="2407920" y="4367850"/>
            <a:ext cx="1605280" cy="10134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Metaverse Instance #1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31B09-080C-3259-3A33-0A61463FB374}"/>
              </a:ext>
            </a:extLst>
          </p:cNvPr>
          <p:cNvSpPr/>
          <p:nvPr/>
        </p:nvSpPr>
        <p:spPr>
          <a:xfrm>
            <a:off x="7866141" y="4393937"/>
            <a:ext cx="1605280" cy="10134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Metaverse Instance #2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72CA36-947A-9FAF-DDF0-752317240777}"/>
              </a:ext>
            </a:extLst>
          </p:cNvPr>
          <p:cNvSpPr/>
          <p:nvPr/>
        </p:nvSpPr>
        <p:spPr>
          <a:xfrm>
            <a:off x="5133101" y="4393939"/>
            <a:ext cx="1605280" cy="10134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Conversion Service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015B37-3B50-0696-E4BE-AB30ADBECA10}"/>
              </a:ext>
            </a:extLst>
          </p:cNvPr>
          <p:cNvCxnSpPr>
            <a:cxnSpLocks/>
          </p:cNvCxnSpPr>
          <p:nvPr/>
        </p:nvCxnSpPr>
        <p:spPr>
          <a:xfrm>
            <a:off x="4025661" y="4641504"/>
            <a:ext cx="110744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914EFA-27B8-3A32-EB7B-EB401B1F7A72}"/>
              </a:ext>
            </a:extLst>
          </p:cNvPr>
          <p:cNvCxnSpPr>
            <a:cxnSpLocks/>
          </p:cNvCxnSpPr>
          <p:nvPr/>
        </p:nvCxnSpPr>
        <p:spPr>
          <a:xfrm>
            <a:off x="4025661" y="5221231"/>
            <a:ext cx="110744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69ED59-ED9C-E4BA-AE73-B47AEFA09C86}"/>
              </a:ext>
            </a:extLst>
          </p:cNvPr>
          <p:cNvCxnSpPr>
            <a:cxnSpLocks/>
          </p:cNvCxnSpPr>
          <p:nvPr/>
        </p:nvCxnSpPr>
        <p:spPr>
          <a:xfrm>
            <a:off x="6748541" y="4683696"/>
            <a:ext cx="110744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2B49C-116F-0CD0-E9CA-2E98A70FD032}"/>
              </a:ext>
            </a:extLst>
          </p:cNvPr>
          <p:cNvCxnSpPr>
            <a:cxnSpLocks/>
          </p:cNvCxnSpPr>
          <p:nvPr/>
        </p:nvCxnSpPr>
        <p:spPr>
          <a:xfrm>
            <a:off x="6738381" y="5221231"/>
            <a:ext cx="1107440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B5015A-7C75-F192-D6CF-D7EB8BE19E05}"/>
              </a:ext>
            </a:extLst>
          </p:cNvPr>
          <p:cNvSpPr txBox="1"/>
          <p:nvPr/>
        </p:nvSpPr>
        <p:spPr>
          <a:xfrm>
            <a:off x="4036326" y="4186772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Format1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695D2-C7CA-3834-D307-F948B3C61426}"/>
              </a:ext>
            </a:extLst>
          </p:cNvPr>
          <p:cNvSpPr txBox="1"/>
          <p:nvPr/>
        </p:nvSpPr>
        <p:spPr>
          <a:xfrm>
            <a:off x="6728726" y="4186772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Format2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9A8E1F-1710-2997-2931-4F5A2358CCAB}"/>
              </a:ext>
            </a:extLst>
          </p:cNvPr>
          <p:cNvSpPr txBox="1"/>
          <p:nvPr/>
        </p:nvSpPr>
        <p:spPr>
          <a:xfrm>
            <a:off x="4046486" y="4745572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Format1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A37B8-8599-928C-EF7A-630DC459B754}"/>
              </a:ext>
            </a:extLst>
          </p:cNvPr>
          <p:cNvSpPr txBox="1"/>
          <p:nvPr/>
        </p:nvSpPr>
        <p:spPr>
          <a:xfrm>
            <a:off x="6738886" y="4745572"/>
            <a:ext cx="97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Format2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59FF809-966C-FBFF-DCD6-71020925BA26}"/>
              </a:ext>
            </a:extLst>
          </p:cNvPr>
          <p:cNvSpPr txBox="1">
            <a:spLocks/>
          </p:cNvSpPr>
          <p:nvPr/>
        </p:nvSpPr>
        <p:spPr>
          <a:xfrm>
            <a:off x="1294933" y="3595079"/>
            <a:ext cx="10202586" cy="69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Mediated interoperability.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5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  <p:bldP spid="3" grpId="0" animBg="1"/>
      <p:bldP spid="8" grpId="0" animBg="1"/>
      <p:bldP spid="10" grpId="0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56C1-10B3-78EC-ED48-65A53FEA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interoperability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24387-5BFE-6226-CD7E-747E739E9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2037806"/>
            <a:ext cx="6735985" cy="3370218"/>
          </a:xfrm>
        </p:spPr>
        <p:txBody>
          <a:bodyPr>
            <a:normAutofit/>
          </a:bodyPr>
          <a:lstStyle/>
          <a:p>
            <a:r>
              <a:rPr lang="en-GB" dirty="0"/>
              <a:t>In general, data format conversion is possible when data formats  reference the same functionalities.</a:t>
            </a:r>
          </a:p>
          <a:p>
            <a:r>
              <a:rPr lang="en-GB" dirty="0"/>
              <a:t>We should specify the functional requirements of: </a:t>
            </a:r>
          </a:p>
          <a:p>
            <a:pPr lvl="1"/>
            <a:r>
              <a:rPr lang="en-GB" dirty="0"/>
              <a:t>The data provided by an M-Instance to another M-Instance or to a Device. </a:t>
            </a:r>
          </a:p>
          <a:p>
            <a:pPr lvl="1"/>
            <a:r>
              <a:rPr lang="en-US" dirty="0"/>
              <a:t>The operation model of an M-Instance.</a:t>
            </a:r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0503E-9001-0C4D-1DFF-2167F2EB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BC214-5A4A-6AAE-4947-282308E3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BF348E-169F-893D-2EBC-12C0B14865AA}"/>
              </a:ext>
            </a:extLst>
          </p:cNvPr>
          <p:cNvSpPr/>
          <p:nvPr/>
        </p:nvSpPr>
        <p:spPr>
          <a:xfrm>
            <a:off x="7837726" y="3827990"/>
            <a:ext cx="1207979" cy="5412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A.1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1B4B06-92DA-7E04-62CD-263E19CC27B5}"/>
              </a:ext>
            </a:extLst>
          </p:cNvPr>
          <p:cNvSpPr/>
          <p:nvPr/>
        </p:nvSpPr>
        <p:spPr>
          <a:xfrm>
            <a:off x="10243805" y="3096433"/>
            <a:ext cx="1207979" cy="5412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B.1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014F7B-EE8B-E246-6AEF-5FF234122DDB}"/>
              </a:ext>
            </a:extLst>
          </p:cNvPr>
          <p:cNvSpPr/>
          <p:nvPr/>
        </p:nvSpPr>
        <p:spPr>
          <a:xfrm>
            <a:off x="10243804" y="3827986"/>
            <a:ext cx="1207979" cy="54129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B.2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CF1AE2-9452-1E9B-2A57-B4BF432D9555}"/>
              </a:ext>
            </a:extLst>
          </p:cNvPr>
          <p:cNvSpPr/>
          <p:nvPr/>
        </p:nvSpPr>
        <p:spPr>
          <a:xfrm>
            <a:off x="10243803" y="4558198"/>
            <a:ext cx="1207979" cy="5412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270E33-42DD-FE74-DB36-EAE693373D5B}"/>
              </a:ext>
            </a:extLst>
          </p:cNvPr>
          <p:cNvCxnSpPr>
            <a:stCxn id="7" idx="6"/>
            <a:endCxn id="8" idx="2"/>
          </p:cNvCxnSpPr>
          <p:nvPr/>
        </p:nvCxnSpPr>
        <p:spPr>
          <a:xfrm flipV="1">
            <a:off x="9045705" y="3367081"/>
            <a:ext cx="1198100" cy="7315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76FF86-156D-5B57-9DA7-9C22991815A2}"/>
              </a:ext>
            </a:extLst>
          </p:cNvPr>
          <p:cNvCxnSpPr>
            <a:stCxn id="7" idx="6"/>
            <a:endCxn id="9" idx="2"/>
          </p:cNvCxnSpPr>
          <p:nvPr/>
        </p:nvCxnSpPr>
        <p:spPr>
          <a:xfrm flipV="1">
            <a:off x="9045705" y="4098634"/>
            <a:ext cx="1198099" cy="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764989-9A7A-01AF-2086-475542D8E626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9045705" y="4098638"/>
            <a:ext cx="1198098" cy="73020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7B0C20-7E95-6DBB-E663-4DE042BBBB9F}"/>
              </a:ext>
            </a:extLst>
          </p:cNvPr>
          <p:cNvSpPr txBox="1">
            <a:spLocks/>
          </p:cNvSpPr>
          <p:nvPr/>
        </p:nvSpPr>
        <p:spPr>
          <a:xfrm>
            <a:off x="1302026" y="5179426"/>
            <a:ext cx="10202586" cy="123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Functional interoperability enables the conversion of data </a:t>
            </a:r>
            <a:br>
              <a:rPr lang="en-US" dirty="0"/>
            </a:br>
            <a:r>
              <a:rPr lang="en-US" dirty="0"/>
              <a:t>with the format of M-</a:t>
            </a:r>
            <a:r>
              <a:rPr lang="en-US" dirty="0" err="1"/>
              <a:t>Instance</a:t>
            </a:r>
            <a:r>
              <a:rPr lang="en-US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/>
              <a:t> to data with the format of M-</a:t>
            </a:r>
            <a:r>
              <a:rPr lang="en-US" dirty="0" err="1"/>
              <a:t>Instance</a:t>
            </a:r>
            <a:r>
              <a:rPr lang="en-US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/>
              <a:t>.</a:t>
            </a:r>
          </a:p>
          <a:p>
            <a:endParaRPr lang="en-1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FA9F42-EF1A-57AA-8C70-FBC6FCCC8E04}"/>
              </a:ext>
            </a:extLst>
          </p:cNvPr>
          <p:cNvSpPr/>
          <p:nvPr/>
        </p:nvSpPr>
        <p:spPr>
          <a:xfrm>
            <a:off x="7916856" y="2056187"/>
            <a:ext cx="1207979" cy="6848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A.1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361C9D-67F0-8DF2-6381-4292FF2865CE}"/>
              </a:ext>
            </a:extLst>
          </p:cNvPr>
          <p:cNvSpPr/>
          <p:nvPr/>
        </p:nvSpPr>
        <p:spPr>
          <a:xfrm>
            <a:off x="10281905" y="2058548"/>
            <a:ext cx="1207979" cy="6848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B.1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E7FF0A-F0C8-F2AA-97D7-6BA5CA55E8EF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>
            <a:off x="9124835" y="2398600"/>
            <a:ext cx="1157070" cy="236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2BC501-292E-AD8D-A8E6-31E4C5A65A35}"/>
              </a:ext>
            </a:extLst>
          </p:cNvPr>
          <p:cNvSpPr txBox="1">
            <a:spLocks/>
          </p:cNvSpPr>
          <p:nvPr/>
        </p:nvSpPr>
        <p:spPr>
          <a:xfrm>
            <a:off x="1316754" y="2037806"/>
            <a:ext cx="6735985" cy="337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 general, data format conversion is possible when data formats  reference the same functionalities.</a:t>
            </a:r>
          </a:p>
          <a:p>
            <a:r>
              <a:rPr lang="en-GB" dirty="0"/>
              <a:t>We should specify the functional requirements of: </a:t>
            </a:r>
          </a:p>
          <a:p>
            <a:pPr lvl="1"/>
            <a:r>
              <a:rPr lang="en-GB" dirty="0"/>
              <a:t>The data provided by an M-Instance to another M-Instance or to a Device. </a:t>
            </a:r>
          </a:p>
          <a:p>
            <a:pPr lvl="1"/>
            <a:r>
              <a:rPr lang="en-US" dirty="0"/>
              <a:t>The operation model of an M-Instance.</a:t>
            </a:r>
          </a:p>
          <a:p>
            <a:endParaRPr lang="en-1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B1E44E-1418-0D70-C3ED-3DCE902F401B}"/>
              </a:ext>
            </a:extLst>
          </p:cNvPr>
          <p:cNvSpPr/>
          <p:nvPr/>
        </p:nvSpPr>
        <p:spPr>
          <a:xfrm>
            <a:off x="7931584" y="2056187"/>
            <a:ext cx="1207979" cy="6848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A.1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B19EDFB-3F70-2555-189D-4EDA07DC954A}"/>
              </a:ext>
            </a:extLst>
          </p:cNvPr>
          <p:cNvSpPr/>
          <p:nvPr/>
        </p:nvSpPr>
        <p:spPr>
          <a:xfrm>
            <a:off x="10296633" y="2058548"/>
            <a:ext cx="1207979" cy="68482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US" sz="1800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B.1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EF777A-0A1B-090D-4803-CC1F3F189EB5}"/>
              </a:ext>
            </a:extLst>
          </p:cNvPr>
          <p:cNvCxnSpPr>
            <a:cxnSpLocks/>
            <a:stCxn id="16" idx="6"/>
            <a:endCxn id="18" idx="2"/>
          </p:cNvCxnSpPr>
          <p:nvPr/>
        </p:nvCxnSpPr>
        <p:spPr>
          <a:xfrm>
            <a:off x="9139563" y="2398600"/>
            <a:ext cx="1157070" cy="236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8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  <p:bldP spid="19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2137-FA85-3BA4-2A73-DD508012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358293"/>
            <a:ext cx="10182706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Scope of MPAI Metaverse Model (MPAI-MMM) – Architecture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6BC2D-B467-3BDD-8B16-5AE80C15F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03" b="-2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D819-B3D2-CBC2-2863-EF3BFD7DF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360967"/>
            <a:ext cx="5123689" cy="559023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b="0" i="0" dirty="0">
                <a:effectLst/>
              </a:rPr>
              <a:t>Enables Interoperability of two or more M-Instances if they: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b="0" i="0" dirty="0">
                <a:effectLst/>
              </a:rPr>
              <a:t>Rely on the Operation Model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b="0" i="0" dirty="0">
                <a:effectLst/>
              </a:rPr>
              <a:t>Use the same Profile Architecture,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en-GB" b="0" i="0" dirty="0">
                <a:effectLst/>
              </a:rPr>
              <a:t>and</a:t>
            </a:r>
          </a:p>
          <a:p>
            <a:pPr marL="742950" lvl="1" indent="-285750">
              <a:lnSpc>
                <a:spcPct val="90000"/>
              </a:lnSpc>
              <a:buFont typeface="+mj-lt"/>
              <a:buAutoNum type="arabicPeriod"/>
            </a:pPr>
            <a:r>
              <a:rPr lang="en-GB" sz="2400" b="0" i="0" dirty="0">
                <a:effectLst/>
              </a:rPr>
              <a:t>Either the same technologies, or</a:t>
            </a:r>
          </a:p>
          <a:p>
            <a:pPr marL="742950" lvl="1" indent="-285750">
              <a:lnSpc>
                <a:spcPct val="90000"/>
              </a:lnSpc>
              <a:buFont typeface="+mj-lt"/>
              <a:buAutoNum type="arabicPeriod"/>
            </a:pPr>
            <a:r>
              <a:rPr lang="en-GB" sz="2400" b="0" i="0" dirty="0">
                <a:effectLst/>
              </a:rPr>
              <a:t>Independent technologies if Conversion Services to losslessly transform Data of an M-</a:t>
            </a:r>
            <a:r>
              <a:rPr lang="en-GB" sz="2400" b="0" i="0" dirty="0" err="1">
                <a:effectLst/>
              </a:rPr>
              <a:t>Instance</a:t>
            </a:r>
            <a:r>
              <a:rPr lang="en-GB" sz="2400" b="0" i="0" baseline="-25000" dirty="0" err="1">
                <a:effectLst/>
              </a:rPr>
              <a:t>A</a:t>
            </a:r>
            <a:r>
              <a:rPr lang="en-GB" sz="2400" b="0" i="0" dirty="0">
                <a:effectLst/>
              </a:rPr>
              <a:t> to Data of an M-</a:t>
            </a:r>
            <a:r>
              <a:rPr lang="en-GB" sz="2400" b="0" i="0" dirty="0" err="1">
                <a:effectLst/>
              </a:rPr>
              <a:t>Instance</a:t>
            </a:r>
            <a:r>
              <a:rPr lang="en-GB" sz="2400" b="0" i="0" baseline="-25000" dirty="0" err="1">
                <a:effectLst/>
              </a:rPr>
              <a:t>B</a:t>
            </a:r>
            <a:r>
              <a:rPr lang="en-GB" sz="2400" b="0" i="0" dirty="0">
                <a:effectLst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b="0" i="0" dirty="0">
                <a:effectLst/>
              </a:rPr>
              <a:t>Note: Full Interoperability may not be achieved if the M-Instances implement different Profiles.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CF52-B146-BC09-0BF3-12F14EBB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75C52-2AD5-A344-8899-BC84592A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47199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3E98E-0216-D682-B175-8CCF01E75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 puzzle with one red piece">
            <a:extLst>
              <a:ext uri="{FF2B5EF4-FFF2-40B4-BE49-F238E27FC236}">
                <a16:creationId xmlns:a16="http://schemas.microsoft.com/office/drawing/2014/main" id="{4CD52E48-1492-411E-655F-0579FB15C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5" r="17948" b="-2"/>
          <a:stretch/>
        </p:blipFill>
        <p:spPr>
          <a:xfrm>
            <a:off x="1321904" y="2289046"/>
            <a:ext cx="4632329" cy="4169382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C627DED-7A31-C2AF-3673-1B307038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24901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MPAI-MMM – Architecture </a:t>
            </a:r>
            <a:br>
              <a:rPr lang="en-US" dirty="0"/>
            </a:br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A806E8-6E89-3AD4-3807-EF199666E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2939" y="806982"/>
            <a:ext cx="4938495" cy="565144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i="0" u="sng" dirty="0">
                <a:solidFill>
                  <a:srgbClr val="23527C"/>
                </a:solidFill>
                <a:effectLst/>
                <a:ea typeface="Calibri" panose="020F0502020204030204" pitchFamily="34" charset="0"/>
                <a:hlinkClick r:id="rId3"/>
              </a:rPr>
              <a:t>Introduction</a:t>
            </a:r>
            <a:endParaRPr lang="en-GB" i="0" u="sng" dirty="0">
              <a:solidFill>
                <a:srgbClr val="23527C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4"/>
              </a:rPr>
              <a:t>Scope</a:t>
            </a:r>
            <a:endParaRPr lang="en-GB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5"/>
              </a:rPr>
              <a:t>Definitions</a:t>
            </a:r>
            <a:endParaRPr lang="en-GB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6"/>
              </a:rPr>
              <a:t>References</a:t>
            </a:r>
            <a:endParaRPr lang="en-GB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7"/>
              </a:rPr>
              <a:t>Functionalities</a:t>
            </a:r>
            <a:endParaRPr lang="en-GB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8"/>
              </a:rPr>
              <a:t>Operation Model</a:t>
            </a:r>
            <a:endParaRPr lang="en-GB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i="0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Functional Requirements</a:t>
            </a:r>
          </a:p>
          <a:p>
            <a:pPr lvl="1">
              <a:lnSpc>
                <a:spcPct val="90000"/>
              </a:lnSpc>
            </a:pPr>
            <a:r>
              <a:rPr lang="en-GB" sz="2000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9"/>
              </a:rPr>
              <a:t>Processes</a:t>
            </a:r>
            <a:endParaRPr lang="en-GB" sz="2000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000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10"/>
              </a:rPr>
              <a:t>Actions</a:t>
            </a:r>
            <a:endParaRPr lang="en-GB" sz="2000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sz="2000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11"/>
              </a:rPr>
              <a:t>Items</a:t>
            </a:r>
          </a:p>
          <a:p>
            <a:pPr lvl="1">
              <a:lnSpc>
                <a:spcPct val="90000"/>
              </a:lnSpc>
            </a:pPr>
            <a:r>
              <a:rPr lang="en-GB" sz="2000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11"/>
              </a:rPr>
              <a:t>Data Types</a:t>
            </a:r>
            <a:endParaRPr lang="en-GB" sz="2000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12"/>
              </a:rPr>
              <a:t>Scripting Language</a:t>
            </a:r>
            <a:endParaRPr lang="en-GB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13"/>
              </a:rPr>
              <a:t>Use Cases</a:t>
            </a:r>
            <a:endParaRPr lang="en-GB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14"/>
              </a:rPr>
              <a:t>Functional Profiles</a:t>
            </a:r>
            <a:endParaRPr lang="en-GB" sz="2800" dirty="0">
              <a:ea typeface="Calibri" panose="020F05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D9BAF-3CD0-CE93-4136-0EA98918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2A16E3-455F-40B0-92E8-BFF9BA927C0E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93A6F-3D52-7FF5-EBC5-00A86614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45405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D6442-2764-5ADA-25ED-0EFE3327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059017" cy="128089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Functionalities of</a:t>
            </a:r>
            <a:br>
              <a:rPr lang="en-US" dirty="0"/>
            </a:br>
            <a:r>
              <a:rPr lang="en-US" dirty="0"/>
              <a:t> MPAI-MMM – Architecture</a:t>
            </a:r>
            <a:endParaRPr lang="en-GB" dirty="0"/>
          </a:p>
        </p:txBody>
      </p:sp>
      <p:pic>
        <p:nvPicPr>
          <p:cNvPr id="9" name="Picture 8" descr="Complex maths formulae on a blackboard">
            <a:extLst>
              <a:ext uri="{FF2B5EF4-FFF2-40B4-BE49-F238E27FC236}">
                <a16:creationId xmlns:a16="http://schemas.microsoft.com/office/drawing/2014/main" id="{7D5E08FC-56F5-0A15-F29F-953C91B15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8" r="2486"/>
          <a:stretch/>
        </p:blipFill>
        <p:spPr>
          <a:xfrm>
            <a:off x="1321904" y="1904999"/>
            <a:ext cx="5226236" cy="4703935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57B8B-B174-3147-C3E3-D1A79FEF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24-Mar-15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B8860-8810-B61E-2436-246F05C4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4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4F8FC20-13AD-8BF3-8070-1B8396D5C11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48382"/>
              </p:ext>
            </p:extLst>
          </p:nvPr>
        </p:nvGraphicFramePr>
        <p:xfrm>
          <a:off x="7016892" y="236495"/>
          <a:ext cx="3743251" cy="6400800"/>
        </p:xfrm>
        <a:graphic>
          <a:graphicData uri="http://schemas.openxmlformats.org/drawingml/2006/table">
            <a:tbl>
              <a:tblPr/>
              <a:tblGrid>
                <a:gridCol w="3743251">
                  <a:extLst>
                    <a:ext uri="{9D8B030D-6E8A-4147-A177-3AD203B41FA5}">
                      <a16:colId xmlns:a16="http://schemas.microsoft.com/office/drawing/2014/main" val="1692520789"/>
                    </a:ext>
                  </a:extLst>
                </a:gridCol>
              </a:tblGrid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1 M-Instance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282044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2 Processes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587708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3 Rules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05582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4 Registration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64965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5 Rights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0624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5.1 General Rights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34846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5.2 Perception Rights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847125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5.3 Interaction Rights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744385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5.4 Service access Rights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578140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5.5 Acquisition of Rights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70449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6 Personae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64402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7 Locations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807945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8 Objects and Scenes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90431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r>
                        <a:rPr lang="en-GB" sz="2400" b="0" u="sng" dirty="0">
                          <a:solidFill>
                            <a:srgbClr val="337AB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9 Identifiers</a:t>
                      </a:r>
                      <a:endParaRPr lang="en-GB" sz="2400" b="0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610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85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E3B8FB-D164-A2C9-C6B2-A5521F62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MPAI-MMM – Architecture 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9EF65C-4BDC-9430-A420-D0CFDF2FB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9A955-D4EC-58E5-BB7B-BAC6F681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24-Mar-15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998CA-5E94-ABB0-0925-138BF7D9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4110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" id="{17E923CF-DC09-4AFC-B17F-3519E08229D0}" vid="{7AE11C6E-2DB6-4ACB-AEFB-F3EE6A007F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2504</Words>
  <Application>Microsoft Office PowerPoint</Application>
  <PresentationFormat>Widescreen</PresentationFormat>
  <Paragraphs>729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SimSun</vt:lpstr>
      <vt:lpstr>Arial</vt:lpstr>
      <vt:lpstr>Calibri</vt:lpstr>
      <vt:lpstr>Century Gothic</vt:lpstr>
      <vt:lpstr>Wingdings</vt:lpstr>
      <vt:lpstr>Wingdings 3</vt:lpstr>
      <vt:lpstr>Filo</vt:lpstr>
      <vt:lpstr>MPAI Metaverse Model (MPAI-MMM) - Architecture</vt:lpstr>
      <vt:lpstr>What is the business of MPAI with the metaverse?</vt:lpstr>
      <vt:lpstr>What is MPAI’s relationship with the Metaverse?</vt:lpstr>
      <vt:lpstr>What does “metaverse interoperability” mean?</vt:lpstr>
      <vt:lpstr>Functional interoperability</vt:lpstr>
      <vt:lpstr>Scope of MPAI Metaverse Model (MPAI-MMM) – Architecture </vt:lpstr>
      <vt:lpstr>MPAI-MMM – Architecture  Table of Contents</vt:lpstr>
      <vt:lpstr>Functionalities of  MPAI-MMM – Architecture</vt:lpstr>
      <vt:lpstr>MPAI-MMM – Architecture </vt:lpstr>
      <vt:lpstr>M-Instance: ICT platform performing the functions: </vt:lpstr>
      <vt:lpstr>M-Instance Operation Model/1</vt:lpstr>
      <vt:lpstr>M-Instance Operation Model/2</vt:lpstr>
      <vt:lpstr>M-Instance Operation Model/3</vt:lpstr>
      <vt:lpstr>M-Instance Operation Model/7</vt:lpstr>
      <vt:lpstr>M-Instance Operation Model/8</vt:lpstr>
      <vt:lpstr>M-Instance Operation Model/9</vt:lpstr>
      <vt:lpstr>M-Instance Operation Model/10</vt:lpstr>
      <vt:lpstr>M-Instance Operation Model/11</vt:lpstr>
      <vt:lpstr>M-Instance Operation Model/12</vt:lpstr>
      <vt:lpstr>M-Instance Operation  Model/13</vt:lpstr>
      <vt:lpstr>Functional Requirements: Processes</vt:lpstr>
      <vt:lpstr>Functional Requirements: Processes</vt:lpstr>
      <vt:lpstr>Functional Requirements:  Actions/1</vt:lpstr>
      <vt:lpstr>Functional Requirements:  Actions/2</vt:lpstr>
      <vt:lpstr>Functional Requirements: Items/1</vt:lpstr>
      <vt:lpstr>Functional Requirements: Items/2</vt:lpstr>
      <vt:lpstr>Functional Requirements: Data Types</vt:lpstr>
      <vt:lpstr>Use Cases/1</vt:lpstr>
      <vt:lpstr>Use Cases/2</vt:lpstr>
      <vt:lpstr>Use Case Scripting Language (MMM-Script)</vt:lpstr>
      <vt:lpstr>Nine Use Cases</vt:lpstr>
      <vt:lpstr>Functionality Profiles</vt:lpstr>
      <vt:lpstr>Baseline Profile</vt:lpstr>
      <vt:lpstr>Basic Profile: Actions, Items, and Data Types</vt:lpstr>
      <vt:lpstr>Finance Profile: Actions, Items, and Data Types</vt:lpstr>
      <vt:lpstr>Management Profile: Actions, Items, and Data Types</vt:lpstr>
      <vt:lpstr>High Profile: New Actions, Items, and Data Types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renatov56 renatov56</dc:creator>
  <cp:lastModifiedBy>Leonardo Chiariglione</cp:lastModifiedBy>
  <cp:revision>14</cp:revision>
  <dcterms:created xsi:type="dcterms:W3CDTF">2023-04-23T20:31:43Z</dcterms:created>
  <dcterms:modified xsi:type="dcterms:W3CDTF">2024-03-15T15:49:11Z</dcterms:modified>
</cp:coreProperties>
</file>