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09" r:id="rId2"/>
    <p:sldId id="2511" r:id="rId3"/>
    <p:sldId id="2701" r:id="rId4"/>
    <p:sldId id="2190" r:id="rId5"/>
    <p:sldId id="2191" r:id="rId6"/>
    <p:sldId id="2183" r:id="rId7"/>
    <p:sldId id="2184" r:id="rId8"/>
    <p:sldId id="2185" r:id="rId9"/>
    <p:sldId id="2186" r:id="rId10"/>
    <p:sldId id="2187" r:id="rId11"/>
    <p:sldId id="2188" r:id="rId12"/>
    <p:sldId id="2189" r:id="rId13"/>
    <p:sldId id="2702" r:id="rId14"/>
    <p:sldId id="2525" r:id="rId15"/>
    <p:sldId id="26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768D5-5FE3-44CC-BE9F-0CBE96E52D82}" v="114" dt="2024-03-05T15:58:42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B6F768D5-5FE3-44CC-BE9F-0CBE96E52D82}"/>
    <pc:docChg chg="undo custSel addSld delSld modSld sldOrd">
      <pc:chgData name="Leonardo Chiariglione" userId="03ff1134-c2b7-4932-850d-6529216fed29" providerId="ADAL" clId="{B6F768D5-5FE3-44CC-BE9F-0CBE96E52D82}" dt="2024-03-05T16:17:55.431" v="1463" actId="14100"/>
      <pc:docMkLst>
        <pc:docMk/>
      </pc:docMkLst>
      <pc:sldChg chg="del">
        <pc:chgData name="Leonardo Chiariglione" userId="03ff1134-c2b7-4932-850d-6529216fed29" providerId="ADAL" clId="{B6F768D5-5FE3-44CC-BE9F-0CBE96E52D82}" dt="2024-03-02T11:12:31.304" v="631" actId="47"/>
        <pc:sldMkLst>
          <pc:docMk/>
          <pc:sldMk cId="3587697563" sldId="1047"/>
        </pc:sldMkLst>
      </pc:sldChg>
      <pc:sldChg chg="del">
        <pc:chgData name="Leonardo Chiariglione" userId="03ff1134-c2b7-4932-850d-6529216fed29" providerId="ADAL" clId="{B6F768D5-5FE3-44CC-BE9F-0CBE96E52D82}" dt="2024-03-02T11:12:28.978" v="630" actId="47"/>
        <pc:sldMkLst>
          <pc:docMk/>
          <pc:sldMk cId="1290830441" sldId="1048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1937564343" sldId="2183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1999408749" sldId="2183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1860382460" sldId="2184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2354327431" sldId="2184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1080533109" sldId="2185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2837563786" sldId="2185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253100181" sldId="2186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2109567340" sldId="2186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2129402390" sldId="2187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2492616432" sldId="2187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2640770332" sldId="2188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2810823656" sldId="2188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120989815" sldId="2189"/>
        </pc:sldMkLst>
      </pc:sldChg>
      <pc:sldChg chg="addSp modSp add modAnim">
        <pc:chgData name="Leonardo Chiariglione" userId="03ff1134-c2b7-4932-850d-6529216fed29" providerId="ADAL" clId="{B6F768D5-5FE3-44CC-BE9F-0CBE96E52D82}" dt="2024-03-02T10:55:59.170" v="110"/>
        <pc:sldMkLst>
          <pc:docMk/>
          <pc:sldMk cId="705488440" sldId="2189"/>
        </pc:sldMkLst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3" creationId="{0A81571C-B1EF-05D1-0D5B-9D969C11CC7D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7" creationId="{A09D4018-E669-6260-5564-A415A8B55A24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8" creationId="{BC2DD4F8-7BE7-4DB6-B437-C4DAC58FA7D8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9" creationId="{4B7A9795-790D-B2A9-9F24-905F9CD090C3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10" creationId="{E1E30941-3E93-A52F-21BD-E8777E303A6A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11" creationId="{D14748BB-0F57-6350-DF87-E5070821FA7B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14" creationId="{FBC87DA2-4ADF-186D-79B8-1A97CB71339E}"/>
          </ac:spMkLst>
        </pc:spChg>
        <pc:spChg chg="add mod">
          <ac:chgData name="Leonardo Chiariglione" userId="03ff1134-c2b7-4932-850d-6529216fed29" providerId="ADAL" clId="{B6F768D5-5FE3-44CC-BE9F-0CBE96E52D82}" dt="2024-03-02T10:55:57.219" v="109"/>
          <ac:spMkLst>
            <pc:docMk/>
            <pc:sldMk cId="705488440" sldId="2189"/>
            <ac:spMk id="15" creationId="{32CE5934-328A-29A4-779A-561A912FFD3D}"/>
          </ac:spMkLst>
        </pc:spChg>
        <pc:grpChg chg="add mod">
          <ac:chgData name="Leonardo Chiariglione" userId="03ff1134-c2b7-4932-850d-6529216fed29" providerId="ADAL" clId="{B6F768D5-5FE3-44CC-BE9F-0CBE96E52D82}" dt="2024-03-02T10:55:57.219" v="109"/>
          <ac:grpSpMkLst>
            <pc:docMk/>
            <pc:sldMk cId="705488440" sldId="2189"/>
            <ac:grpSpMk id="21" creationId="{7E738941-D082-9283-5FA8-C99325C36442}"/>
          </ac:grpSpMkLst>
        </pc:grpChg>
        <pc:grpChg chg="add mod">
          <ac:chgData name="Leonardo Chiariglione" userId="03ff1134-c2b7-4932-850d-6529216fed29" providerId="ADAL" clId="{B6F768D5-5FE3-44CC-BE9F-0CBE96E52D82}" dt="2024-03-02T10:55:57.219" v="109"/>
          <ac:grpSpMkLst>
            <pc:docMk/>
            <pc:sldMk cId="705488440" sldId="2189"/>
            <ac:grpSpMk id="25" creationId="{6023A820-444A-2880-C53E-B50468C78AF3}"/>
          </ac:grpSpMkLst>
        </pc:grpChg>
        <pc:grpChg chg="add mod">
          <ac:chgData name="Leonardo Chiariglione" userId="03ff1134-c2b7-4932-850d-6529216fed29" providerId="ADAL" clId="{B6F768D5-5FE3-44CC-BE9F-0CBE96E52D82}" dt="2024-03-02T10:55:57.219" v="109"/>
          <ac:grpSpMkLst>
            <pc:docMk/>
            <pc:sldMk cId="705488440" sldId="2189"/>
            <ac:grpSpMk id="28" creationId="{023360F0-0F42-F417-44A9-32186CC40F36}"/>
          </ac:grpSpMkLst>
        </pc:grpChg>
        <pc:picChg chg="add 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12" creationId="{C67FFBBA-1C79-9EC4-128F-F89241D60588}"/>
          </ac:picMkLst>
        </pc:picChg>
        <pc:picChg chg="add 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13" creationId="{E9A974D0-C052-8B4E-6BD4-4C2A9AF38D24}"/>
          </ac:picMkLst>
        </pc:picChg>
        <pc:picChg chg="add 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16" creationId="{7179A7A8-65A8-C947-A322-ADC1A667FE03}"/>
          </ac:picMkLst>
        </pc:picChg>
        <pc:picChg chg="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22" creationId="{5AF3B6BF-0DBD-147B-A248-07FD5FE38497}"/>
          </ac:picMkLst>
        </pc:picChg>
        <pc:picChg chg="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23" creationId="{D23FE473-AE05-E368-2F54-29DBFD6E3BD2}"/>
          </ac:picMkLst>
        </pc:picChg>
        <pc:picChg chg="add 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24" creationId="{1DD90A09-ABE1-9BBA-05B3-003CA5C0E515}"/>
          </ac:picMkLst>
        </pc:picChg>
        <pc:picChg chg="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26" creationId="{4C276720-9607-5B49-5E78-D2AFDABADA71}"/>
          </ac:picMkLst>
        </pc:picChg>
        <pc:picChg chg="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27" creationId="{9E851CA1-4C99-2E4E-F68D-1D7EE424975F}"/>
          </ac:picMkLst>
        </pc:picChg>
        <pc:picChg chg="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29" creationId="{E80F0381-1D6F-4D49-A143-EC7BB9CCCFF4}"/>
          </ac:picMkLst>
        </pc:picChg>
        <pc:picChg chg="mod">
          <ac:chgData name="Leonardo Chiariglione" userId="03ff1134-c2b7-4932-850d-6529216fed29" providerId="ADAL" clId="{B6F768D5-5FE3-44CC-BE9F-0CBE96E52D82}" dt="2024-03-02T10:55:57.219" v="109"/>
          <ac:picMkLst>
            <pc:docMk/>
            <pc:sldMk cId="705488440" sldId="2189"/>
            <ac:picMk id="30" creationId="{00AF2F49-0A31-F0CF-22E2-6C9500AAB78D}"/>
          </ac:picMkLst>
        </pc:picChg>
        <pc:cxnChg chg="add mod">
          <ac:chgData name="Leonardo Chiariglione" userId="03ff1134-c2b7-4932-850d-6529216fed29" providerId="ADAL" clId="{B6F768D5-5FE3-44CC-BE9F-0CBE96E52D82}" dt="2024-03-02T10:55:57.219" v="109"/>
          <ac:cxnSpMkLst>
            <pc:docMk/>
            <pc:sldMk cId="705488440" sldId="2189"/>
            <ac:cxnSpMk id="17" creationId="{663B55B2-0422-D574-82F1-B37300F9D32B}"/>
          </ac:cxnSpMkLst>
        </pc:cxnChg>
        <pc:cxnChg chg="add mod">
          <ac:chgData name="Leonardo Chiariglione" userId="03ff1134-c2b7-4932-850d-6529216fed29" providerId="ADAL" clId="{B6F768D5-5FE3-44CC-BE9F-0CBE96E52D82}" dt="2024-03-02T10:55:57.219" v="109"/>
          <ac:cxnSpMkLst>
            <pc:docMk/>
            <pc:sldMk cId="705488440" sldId="2189"/>
            <ac:cxnSpMk id="18" creationId="{7CD9BE3B-4D65-59BA-D2EE-4CF566124E25}"/>
          </ac:cxnSpMkLst>
        </pc:cxnChg>
        <pc:cxnChg chg="add mod">
          <ac:chgData name="Leonardo Chiariglione" userId="03ff1134-c2b7-4932-850d-6529216fed29" providerId="ADAL" clId="{B6F768D5-5FE3-44CC-BE9F-0CBE96E52D82}" dt="2024-03-02T10:55:57.219" v="109"/>
          <ac:cxnSpMkLst>
            <pc:docMk/>
            <pc:sldMk cId="705488440" sldId="2189"/>
            <ac:cxnSpMk id="19" creationId="{143B1016-B091-0592-5FD5-0197DD65D09D}"/>
          </ac:cxnSpMkLst>
        </pc:cxnChg>
        <pc:cxnChg chg="add mod">
          <ac:chgData name="Leonardo Chiariglione" userId="03ff1134-c2b7-4932-850d-6529216fed29" providerId="ADAL" clId="{B6F768D5-5FE3-44CC-BE9F-0CBE96E52D82}" dt="2024-03-02T10:55:57.219" v="109"/>
          <ac:cxnSpMkLst>
            <pc:docMk/>
            <pc:sldMk cId="705488440" sldId="2189"/>
            <ac:cxnSpMk id="20" creationId="{0F505919-DCE0-B051-D382-4397411EC4A4}"/>
          </ac:cxnSpMkLst>
        </pc:cxnChg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646008510" sldId="2190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3538949552" sldId="2190"/>
        </pc:sldMkLst>
      </pc:sldChg>
      <pc:sldChg chg="add">
        <pc:chgData name="Leonardo Chiariglione" userId="03ff1134-c2b7-4932-850d-6529216fed29" providerId="ADAL" clId="{B6F768D5-5FE3-44CC-BE9F-0CBE96E52D82}" dt="2024-03-02T10:50:05.022" v="46"/>
        <pc:sldMkLst>
          <pc:docMk/>
          <pc:sldMk cId="1395090833" sldId="2191"/>
        </pc:sldMkLst>
      </pc:sldChg>
      <pc:sldChg chg="del">
        <pc:chgData name="Leonardo Chiariglione" userId="03ff1134-c2b7-4932-850d-6529216fed29" providerId="ADAL" clId="{B6F768D5-5FE3-44CC-BE9F-0CBE96E52D82}" dt="2024-03-02T10:49:53.902" v="45" actId="2696"/>
        <pc:sldMkLst>
          <pc:docMk/>
          <pc:sldMk cId="2286952909" sldId="2191"/>
        </pc:sldMkLst>
      </pc:sldChg>
      <pc:sldChg chg="modSp mod">
        <pc:chgData name="Leonardo Chiariglione" userId="03ff1134-c2b7-4932-850d-6529216fed29" providerId="ADAL" clId="{B6F768D5-5FE3-44CC-BE9F-0CBE96E52D82}" dt="2024-03-05T16:17:55.431" v="1463" actId="14100"/>
        <pc:sldMkLst>
          <pc:docMk/>
          <pc:sldMk cId="1185464683" sldId="2509"/>
        </pc:sldMkLst>
        <pc:spChg chg="mod">
          <ac:chgData name="Leonardo Chiariglione" userId="03ff1134-c2b7-4932-850d-6529216fed29" providerId="ADAL" clId="{B6F768D5-5FE3-44CC-BE9F-0CBE96E52D82}" dt="2024-03-05T16:17:55.431" v="1463" actId="14100"/>
          <ac:spMkLst>
            <pc:docMk/>
            <pc:sldMk cId="1185464683" sldId="2509"/>
            <ac:spMk id="7" creationId="{249AA2BE-04F9-B6F0-26E2-C1D1E1BE1ADD}"/>
          </ac:spMkLst>
        </pc:spChg>
      </pc:sldChg>
      <pc:sldChg chg="delSp modSp mod ord">
        <pc:chgData name="Leonardo Chiariglione" userId="03ff1134-c2b7-4932-850d-6529216fed29" providerId="ADAL" clId="{B6F768D5-5FE3-44CC-BE9F-0CBE96E52D82}" dt="2024-03-03T14:11:29.652" v="706"/>
        <pc:sldMkLst>
          <pc:docMk/>
          <pc:sldMk cId="1900738999" sldId="2511"/>
        </pc:sldMkLst>
        <pc:spChg chg="mod">
          <ac:chgData name="Leonardo Chiariglione" userId="03ff1134-c2b7-4932-850d-6529216fed29" providerId="ADAL" clId="{B6F768D5-5FE3-44CC-BE9F-0CBE96E52D82}" dt="2024-03-03T14:09:39.984" v="697"/>
          <ac:spMkLst>
            <pc:docMk/>
            <pc:sldMk cId="1900738999" sldId="2511"/>
            <ac:spMk id="2" creationId="{76BC5193-F628-5F62-8091-C77F185527A2}"/>
          </ac:spMkLst>
        </pc:spChg>
        <pc:spChg chg="mod">
          <ac:chgData name="Leonardo Chiariglione" userId="03ff1134-c2b7-4932-850d-6529216fed29" providerId="ADAL" clId="{B6F768D5-5FE3-44CC-BE9F-0CBE96E52D82}" dt="2024-03-03T14:11:29.652" v="706"/>
          <ac:spMkLst>
            <pc:docMk/>
            <pc:sldMk cId="1900738999" sldId="2511"/>
            <ac:spMk id="3" creationId="{446DFD5E-5A75-C560-141F-160353C47F76}"/>
          </ac:spMkLst>
        </pc:spChg>
        <pc:spChg chg="del">
          <ac:chgData name="Leonardo Chiariglione" userId="03ff1134-c2b7-4932-850d-6529216fed29" providerId="ADAL" clId="{B6F768D5-5FE3-44CC-BE9F-0CBE96E52D82}" dt="2024-03-03T14:10:58.767" v="700" actId="478"/>
          <ac:spMkLst>
            <pc:docMk/>
            <pc:sldMk cId="1900738999" sldId="2511"/>
            <ac:spMk id="9" creationId="{9D09AC26-82FA-85AA-499E-E2CF382FE024}"/>
          </ac:spMkLst>
        </pc:spChg>
        <pc:spChg chg="del">
          <ac:chgData name="Leonardo Chiariglione" userId="03ff1134-c2b7-4932-850d-6529216fed29" providerId="ADAL" clId="{B6F768D5-5FE3-44CC-BE9F-0CBE96E52D82}" dt="2024-03-03T14:11:02.630" v="701" actId="478"/>
          <ac:spMkLst>
            <pc:docMk/>
            <pc:sldMk cId="1900738999" sldId="2511"/>
            <ac:spMk id="10" creationId="{7EE6D892-9024-B5C8-9E5A-30104201F477}"/>
          </ac:spMkLst>
        </pc:spChg>
      </pc:sldChg>
      <pc:sldChg chg="del">
        <pc:chgData name="Leonardo Chiariglione" userId="03ff1134-c2b7-4932-850d-6529216fed29" providerId="ADAL" clId="{B6F768D5-5FE3-44CC-BE9F-0CBE96E52D82}" dt="2024-03-03T14:35:13.184" v="1130" actId="2696"/>
        <pc:sldMkLst>
          <pc:docMk/>
          <pc:sldMk cId="2880929392" sldId="2512"/>
        </pc:sldMkLst>
      </pc:sldChg>
      <pc:sldChg chg="del">
        <pc:chgData name="Leonardo Chiariglione" userId="03ff1134-c2b7-4932-850d-6529216fed29" providerId="ADAL" clId="{B6F768D5-5FE3-44CC-BE9F-0CBE96E52D82}" dt="2024-03-03T14:35:13.184" v="1130" actId="2696"/>
        <pc:sldMkLst>
          <pc:docMk/>
          <pc:sldMk cId="1402092392" sldId="2515"/>
        </pc:sldMkLst>
      </pc:sldChg>
      <pc:sldChg chg="del">
        <pc:chgData name="Leonardo Chiariglione" userId="03ff1134-c2b7-4932-850d-6529216fed29" providerId="ADAL" clId="{B6F768D5-5FE3-44CC-BE9F-0CBE96E52D82}" dt="2024-03-03T14:35:13.184" v="1130" actId="2696"/>
        <pc:sldMkLst>
          <pc:docMk/>
          <pc:sldMk cId="2095897362" sldId="2516"/>
        </pc:sldMkLst>
      </pc:sldChg>
      <pc:sldChg chg="modSp del mod">
        <pc:chgData name="Leonardo Chiariglione" userId="03ff1134-c2b7-4932-850d-6529216fed29" providerId="ADAL" clId="{B6F768D5-5FE3-44CC-BE9F-0CBE96E52D82}" dt="2024-03-03T14:35:13.184" v="1130" actId="2696"/>
        <pc:sldMkLst>
          <pc:docMk/>
          <pc:sldMk cId="1059853603" sldId="2517"/>
        </pc:sldMkLst>
        <pc:graphicFrameChg chg="mod modGraphic">
          <ac:chgData name="Leonardo Chiariglione" userId="03ff1134-c2b7-4932-850d-6529216fed29" providerId="ADAL" clId="{B6F768D5-5FE3-44CC-BE9F-0CBE96E52D82}" dt="2024-03-02T10:48:34.865" v="42" actId="113"/>
          <ac:graphicFrameMkLst>
            <pc:docMk/>
            <pc:sldMk cId="1059853603" sldId="2517"/>
            <ac:graphicFrameMk id="6" creationId="{13B83E6C-C651-83BA-DCFF-DD5D06EC666D}"/>
          </ac:graphicFrameMkLst>
        </pc:graphicFrameChg>
      </pc:sldChg>
      <pc:sldChg chg="add del">
        <pc:chgData name="Leonardo Chiariglione" userId="03ff1134-c2b7-4932-850d-6529216fed29" providerId="ADAL" clId="{B6F768D5-5FE3-44CC-BE9F-0CBE96E52D82}" dt="2024-03-03T14:42:14.358" v="1204" actId="47"/>
        <pc:sldMkLst>
          <pc:docMk/>
          <pc:sldMk cId="69963444" sldId="2518"/>
        </pc:sldMkLst>
      </pc:sldChg>
      <pc:sldChg chg="del">
        <pc:chgData name="Leonardo Chiariglione" userId="03ff1134-c2b7-4932-850d-6529216fed29" providerId="ADAL" clId="{B6F768D5-5FE3-44CC-BE9F-0CBE96E52D82}" dt="2024-03-02T10:48:59.401" v="43" actId="2696"/>
        <pc:sldMkLst>
          <pc:docMk/>
          <pc:sldMk cId="2163801077" sldId="2518"/>
        </pc:sldMkLst>
      </pc:sldChg>
      <pc:sldChg chg="del">
        <pc:chgData name="Leonardo Chiariglione" userId="03ff1134-c2b7-4932-850d-6529216fed29" providerId="ADAL" clId="{B6F768D5-5FE3-44CC-BE9F-0CBE96E52D82}" dt="2024-03-02T11:11:53.059" v="628" actId="47"/>
        <pc:sldMkLst>
          <pc:docMk/>
          <pc:sldMk cId="2151841815" sldId="2519"/>
        </pc:sldMkLst>
      </pc:sldChg>
      <pc:sldChg chg="del">
        <pc:chgData name="Leonardo Chiariglione" userId="03ff1134-c2b7-4932-850d-6529216fed29" providerId="ADAL" clId="{B6F768D5-5FE3-44CC-BE9F-0CBE96E52D82}" dt="2024-03-02T11:09:45.054" v="618" actId="47"/>
        <pc:sldMkLst>
          <pc:docMk/>
          <pc:sldMk cId="1426355852" sldId="2520"/>
        </pc:sldMkLst>
      </pc:sldChg>
      <pc:sldChg chg="del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3887672154" sldId="2521"/>
        </pc:sldMkLst>
      </pc:sldChg>
      <pc:sldChg chg="addSp delSp modSp del mod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4044272061" sldId="2522"/>
        </pc:sldMkLst>
        <pc:spChg chg="mod">
          <ac:chgData name="Leonardo Chiariglione" userId="03ff1134-c2b7-4932-850d-6529216fed29" providerId="ADAL" clId="{B6F768D5-5FE3-44CC-BE9F-0CBE96E52D82}" dt="2024-03-02T11:10:53.322" v="626"/>
          <ac:spMkLst>
            <pc:docMk/>
            <pc:sldMk cId="4044272061" sldId="2522"/>
            <ac:spMk id="2" creationId="{619CF964-1179-E0CC-F4A8-788FD53FE5FC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3" creationId="{6B0D8A88-A093-CC6B-0B32-82215BE8BCE0}"/>
          </ac:spMkLst>
        </pc:spChg>
        <pc:spChg chg="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4" creationId="{9B290AC6-B56E-382B-9211-F2771C811F4C}"/>
          </ac:spMkLst>
        </pc:spChg>
        <pc:spChg chg="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5" creationId="{2C88F4C5-2FE4-C479-19DF-A78056B5BE40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6" creationId="{C81BC1B0-7AB9-1934-276D-7A709388572C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7" creationId="{D34BF0AC-8CB8-DACE-9A87-5A4ACE4D37FE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8" creationId="{FC54430B-2596-3664-2E84-35C3A027AF3A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9" creationId="{0CB3004C-70C2-2601-BF00-C071C0ED62A6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0" creationId="{9B659B4A-F711-65FB-4BDC-F96AEA07235A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1" creationId="{EAE3234D-3945-2224-1CB0-DEB939632BCB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2" creationId="{B11B70BD-1F57-3905-FF6D-C9FFF037439A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4" creationId="{30298984-11C0-0830-1F0B-6E69F5ABC552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5" creationId="{9181B8F6-456F-37A2-22AC-CF487D9532BA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7" creationId="{8FB9E252-4001-9406-B728-4C77CF4C70FB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19" creationId="{8A9446E0-47BD-236E-B49B-20B01A901732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20" creationId="{37D60A78-8CC2-2888-B352-C980B00F119F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21" creationId="{BDD5E6EE-3F97-F82D-7F8B-ABB08595F8E1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23" creationId="{5ABCB8C2-76EA-7DDC-9A27-63E2FF34187E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25" creationId="{5E8DBFD1-2167-3DDA-CB75-9FD427B63D84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29" creationId="{C4BDCEA2-4B25-3F98-CBFE-8C129129D865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31" creationId="{FDE578E3-228B-9BE2-A54B-28651E2A5572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33" creationId="{270F477C-F182-C851-4BC2-9B00F649D246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36" creationId="{042C45B5-A7A5-82F4-CC89-103130A39FE2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39" creationId="{E558244B-D045-D28B-FFB3-F255CEF8DA0D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41" creationId="{5860DC94-6199-3DFD-A355-C421419F791B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42" creationId="{8B253B0C-982C-4562-79CC-5A8275E37B35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43" creationId="{C520DE97-2FA8-114A-3078-AEC5982245AF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46" creationId="{076C4DC9-D9DA-9E56-0D7B-12699380049F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48" creationId="{6E0A54A2-D9FF-4203-75B4-A441D5B372B7}"/>
          </ac:spMkLst>
        </pc:spChg>
        <pc:spChg chg="del">
          <ac:chgData name="Leonardo Chiariglione" userId="03ff1134-c2b7-4932-850d-6529216fed29" providerId="ADAL" clId="{B6F768D5-5FE3-44CC-BE9F-0CBE96E52D82}" dt="2024-03-02T11:10:33.210" v="619" actId="478"/>
          <ac:spMkLst>
            <pc:docMk/>
            <pc:sldMk cId="4044272061" sldId="2522"/>
            <ac:spMk id="49" creationId="{7391D952-4090-6FDC-09B4-BDE70C7A4470}"/>
          </ac:spMkLst>
        </pc:spChg>
        <pc:spChg chg="add mod">
          <ac:chgData name="Leonardo Chiariglione" userId="03ff1134-c2b7-4932-850d-6529216fed29" providerId="ADAL" clId="{B6F768D5-5FE3-44CC-BE9F-0CBE96E52D82}" dt="2024-03-02T11:10:49.008" v="624" actId="20577"/>
          <ac:spMkLst>
            <pc:docMk/>
            <pc:sldMk cId="4044272061" sldId="2522"/>
            <ac:spMk id="50" creationId="{5C46130E-D505-D691-CFD6-E19256424FE0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51" creationId="{03DB214F-FDF8-D75C-F49F-F253B48070C8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52" creationId="{BC20A8A4-560C-CF43-08E3-12971EBED4E7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53" creationId="{6FA46B10-F7D3-1456-5DC6-313D8AA15BD5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54" creationId="{8A5ED4E7-519A-A37C-A92C-E4BDBDBCB8F7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59" creationId="{30F8D5BA-087F-AB43-2A8E-5599AAEEFC9D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60" creationId="{0D393E72-57BD-7693-3613-838051B17ECA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63" creationId="{A66D0B06-F978-DB8A-A96C-DC7A37025102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2" creationId="{A5CE6833-843D-7112-BA1E-88B81751EA42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3" creationId="{5A657DF8-F4CA-D360-29F0-F37BF84F5C68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4" creationId="{7B529F25-6059-31EF-3899-1A3B708B8016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5" creationId="{2FAF8A74-5173-E65F-A5F8-41B31DCA6D72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6" creationId="{7A91D24D-24DC-EC63-C050-70B1B5F374BE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7" creationId="{0289288E-4108-B5C7-E377-BC8746675F30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8" creationId="{293390B4-B3D5-FB46-BD17-B3333CB27A5C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79" creationId="{FA8B9483-9336-9663-8531-1250CE6ADA56}"/>
          </ac:spMkLst>
        </pc:spChg>
        <pc:spChg chg="add mod">
          <ac:chgData name="Leonardo Chiariglione" userId="03ff1134-c2b7-4932-850d-6529216fed29" providerId="ADAL" clId="{B6F768D5-5FE3-44CC-BE9F-0CBE96E52D82}" dt="2024-03-03T10:02:59.092" v="682" actId="20577"/>
          <ac:spMkLst>
            <pc:docMk/>
            <pc:sldMk cId="4044272061" sldId="2522"/>
            <ac:spMk id="81" creationId="{0ECB22D0-9201-42AE-1D5B-D91E4C7D3192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82" creationId="{DADC9124-A2FA-3B20-7670-6225AD2B18A8}"/>
          </ac:spMkLst>
        </pc:spChg>
        <pc:spChg chg="add mod">
          <ac:chgData name="Leonardo Chiariglione" userId="03ff1134-c2b7-4932-850d-6529216fed29" providerId="ADAL" clId="{B6F768D5-5FE3-44CC-BE9F-0CBE96E52D82}" dt="2024-03-02T11:11:04.565" v="627" actId="2711"/>
          <ac:spMkLst>
            <pc:docMk/>
            <pc:sldMk cId="4044272061" sldId="2522"/>
            <ac:spMk id="83" creationId="{92608631-8672-E623-0523-3FCB9BA3BED9}"/>
          </ac:spMkLst>
        </pc:sp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13" creationId="{7213C34D-6797-A6C8-8A5B-AB9550FB8124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16" creationId="{F650085A-4A72-4AAB-233B-C79BB6CD1076}"/>
          </ac:cxnSpMkLst>
        </pc:cxnChg>
        <pc:cxnChg chg="del mod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18" creationId="{0300DC22-E89C-A3AA-AC50-03E8AF33BA17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22" creationId="{FBB29C89-3B3D-74C5-0DFD-687F86E3E9BF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24" creationId="{52BB3DA1-C207-0D8D-46F5-CC08D34361CC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26" creationId="{CE2D8E04-94AD-0507-8DD2-0E28759D9831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27" creationId="{6A35FED3-2C4D-E364-C646-2C56840E90E2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28" creationId="{92D2A0FF-9FA8-564C-144D-606B831F0DD1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30" creationId="{8803D5A9-1A9F-F8E0-F8BE-001FB6122877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32" creationId="{0BACAE75-A138-7CEC-2508-33B70DDE19F2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34" creationId="{3E0BD144-9DFC-8FD3-96D1-17D81468707B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35" creationId="{AD575F19-226B-6F6E-BA76-DEAFF528444E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37" creationId="{461A9673-B890-26A3-3D1A-1C76C41881B3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38" creationId="{A71A8FBC-FA58-92AC-2D66-E7D65E4E621D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40" creationId="{29CA18DE-6BE5-0F55-30F2-5D270D3D929B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44" creationId="{E99EF253-CBB1-6A62-0BB0-6CE9DD8AAB88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45" creationId="{53374396-371D-5365-3FB0-7CB615D5C7D4}"/>
          </ac:cxnSpMkLst>
        </pc:cxnChg>
        <pc:cxnChg chg="del">
          <ac:chgData name="Leonardo Chiariglione" userId="03ff1134-c2b7-4932-850d-6529216fed29" providerId="ADAL" clId="{B6F768D5-5FE3-44CC-BE9F-0CBE96E52D82}" dt="2024-03-02T11:10:33.210" v="619" actId="478"/>
          <ac:cxnSpMkLst>
            <pc:docMk/>
            <pc:sldMk cId="4044272061" sldId="2522"/>
            <ac:cxnSpMk id="47" creationId="{D27BB1EC-B262-E74D-6CB4-8AD1F35FD8E4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55" creationId="{DFF571A9-6668-2D60-7883-1159C7EABF14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56" creationId="{7042D14A-93A1-5256-466C-4379613E64BD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57" creationId="{1AF5EA38-87A0-666C-4A8A-B7DC6FC81185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58" creationId="{A3C8A4B3-C55B-6937-7310-8363FD5BE545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1" creationId="{2419F4BD-9971-F3D4-88D6-11C9C0810D57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2" creationId="{5AD68B37-03EF-80E5-BBAD-86430953DD66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4" creationId="{9FF4C8F5-14D6-4B89-D2BD-2D5761CE8ED8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5" creationId="{314F59F0-B90A-237E-9617-356C8C73C4AB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6" creationId="{5213F0C9-B29D-97E5-DED9-27FD34A8317E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7" creationId="{8405F32B-F395-BD58-0FA8-68EE09931640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8" creationId="{DAB2001E-3E34-DBFF-851D-ADA13BA38C6E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69" creationId="{489F1E34-3C3C-518D-75A8-1F75F95766EF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70" creationId="{A543288A-3B8F-91E1-20B0-56377A47D5A8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71" creationId="{C01C7EB3-62D7-9EF1-25E9-87957466A0AF}"/>
          </ac:cxnSpMkLst>
        </pc:cxnChg>
        <pc:cxnChg chg="add mod">
          <ac:chgData name="Leonardo Chiariglione" userId="03ff1134-c2b7-4932-850d-6529216fed29" providerId="ADAL" clId="{B6F768D5-5FE3-44CC-BE9F-0CBE96E52D82}" dt="2024-03-02T11:10:36.069" v="620"/>
          <ac:cxnSpMkLst>
            <pc:docMk/>
            <pc:sldMk cId="4044272061" sldId="2522"/>
            <ac:cxnSpMk id="80" creationId="{33D7370F-2275-FDCB-4828-A573578596C0}"/>
          </ac:cxnSpMkLst>
        </pc:cxnChg>
      </pc:sldChg>
      <pc:sldChg chg="del">
        <pc:chgData name="Leonardo Chiariglione" userId="03ff1134-c2b7-4932-850d-6529216fed29" providerId="ADAL" clId="{B6F768D5-5FE3-44CC-BE9F-0CBE96E52D82}" dt="2024-03-02T11:12:09.392" v="629" actId="47"/>
        <pc:sldMkLst>
          <pc:docMk/>
          <pc:sldMk cId="3787848799" sldId="2524"/>
        </pc:sldMkLst>
      </pc:sldChg>
      <pc:sldChg chg="modSp mod">
        <pc:chgData name="Leonardo Chiariglione" userId="03ff1134-c2b7-4932-850d-6529216fed29" providerId="ADAL" clId="{B6F768D5-5FE3-44CC-BE9F-0CBE96E52D82}" dt="2024-03-03T14:45:18.921" v="1310" actId="20577"/>
        <pc:sldMkLst>
          <pc:docMk/>
          <pc:sldMk cId="1655122829" sldId="2525"/>
        </pc:sldMkLst>
        <pc:spChg chg="mod">
          <ac:chgData name="Leonardo Chiariglione" userId="03ff1134-c2b7-4932-850d-6529216fed29" providerId="ADAL" clId="{B6F768D5-5FE3-44CC-BE9F-0CBE96E52D82}" dt="2024-03-03T14:45:18.921" v="1310" actId="20577"/>
          <ac:spMkLst>
            <pc:docMk/>
            <pc:sldMk cId="1655122829" sldId="2525"/>
            <ac:spMk id="8" creationId="{C91F28B4-D920-A6A7-B4F0-00A165798342}"/>
          </ac:spMkLst>
        </pc:spChg>
      </pc:sldChg>
      <pc:sldChg chg="addSp delSp modSp add del mod">
        <pc:chgData name="Leonardo Chiariglione" userId="03ff1134-c2b7-4932-850d-6529216fed29" providerId="ADAL" clId="{B6F768D5-5FE3-44CC-BE9F-0CBE96E52D82}" dt="2024-03-02T10:54:43.701" v="108" actId="47"/>
        <pc:sldMkLst>
          <pc:docMk/>
          <pc:sldMk cId="3633797222" sldId="2655"/>
        </pc:sldMkLst>
        <pc:spChg chg="del mod">
          <ac:chgData name="Leonardo Chiariglione" userId="03ff1134-c2b7-4932-850d-6529216fed29" providerId="ADAL" clId="{B6F768D5-5FE3-44CC-BE9F-0CBE96E52D82}" dt="2024-03-02T10:53:04.255" v="87" actId="21"/>
          <ac:spMkLst>
            <pc:docMk/>
            <pc:sldMk cId="3633797222" sldId="2655"/>
            <ac:spMk id="2" creationId="{3712F60C-7E0B-C2FC-D7C4-32A34059CB00}"/>
          </ac:spMkLst>
        </pc:spChg>
        <pc:spChg chg="add del mod">
          <ac:chgData name="Leonardo Chiariglione" userId="03ff1134-c2b7-4932-850d-6529216fed29" providerId="ADAL" clId="{B6F768D5-5FE3-44CC-BE9F-0CBE96E52D82}" dt="2024-03-02T10:53:10.065" v="88" actId="478"/>
          <ac:spMkLst>
            <pc:docMk/>
            <pc:sldMk cId="3633797222" sldId="2655"/>
            <ac:spMk id="58" creationId="{C4F3B3A3-7614-257C-5009-A622E44D353D}"/>
          </ac:spMkLst>
        </pc:spChg>
        <pc:spChg chg="add del mod">
          <ac:chgData name="Leonardo Chiariglione" userId="03ff1134-c2b7-4932-850d-6529216fed29" providerId="ADAL" clId="{B6F768D5-5FE3-44CC-BE9F-0CBE96E52D82}" dt="2024-03-02T10:54:01.759" v="102" actId="21"/>
          <ac:spMkLst>
            <pc:docMk/>
            <pc:sldMk cId="3633797222" sldId="2655"/>
            <ac:spMk id="77" creationId="{3712F60C-7E0B-C2FC-D7C4-32A34059CB00}"/>
          </ac:spMkLst>
        </pc:spChg>
        <pc:spChg chg="add del mod">
          <ac:chgData name="Leonardo Chiariglione" userId="03ff1134-c2b7-4932-850d-6529216fed29" providerId="ADAL" clId="{B6F768D5-5FE3-44CC-BE9F-0CBE96E52D82}" dt="2024-03-02T10:54:09.567" v="103" actId="478"/>
          <ac:spMkLst>
            <pc:docMk/>
            <pc:sldMk cId="3633797222" sldId="2655"/>
            <ac:spMk id="96" creationId="{B632FB28-C029-6E65-3222-835C7CBEE39A}"/>
          </ac:spMkLst>
        </pc:spChg>
        <pc:spChg chg="add mod">
          <ac:chgData name="Leonardo Chiariglione" userId="03ff1134-c2b7-4932-850d-6529216fed29" providerId="ADAL" clId="{B6F768D5-5FE3-44CC-BE9F-0CBE96E52D82}" dt="2024-03-02T10:54:10.380" v="104"/>
          <ac:spMkLst>
            <pc:docMk/>
            <pc:sldMk cId="3633797222" sldId="2655"/>
            <ac:spMk id="97" creationId="{3712F60C-7E0B-C2FC-D7C4-32A34059CB00}"/>
          </ac:spMkLst>
        </pc:spChg>
      </pc:sldChg>
      <pc:sldChg chg="addSp modSp del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1116013196" sldId="2660"/>
        </pc:sldMkLst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3" creationId="{323BA0EA-9C7A-A4A5-91EF-4EFFDB2EADEB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69" creationId="{7BC97013-9B98-0488-B972-8D608F55F15E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0" creationId="{7E9333C1-9F70-BDBA-A2F4-B34C729EC2AC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1" creationId="{7CEE8A8B-874F-DD55-94E2-F2792A2923F1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2" creationId="{18209EDE-17BA-3D1A-DFA0-5E6ECD6D9D60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3" creationId="{6B90AA2D-8B4F-8FBC-39BD-2AC64FF550A8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4" creationId="{FCD4EE6F-7994-C8BC-86A1-A708CD54CC8C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7" creationId="{830BC837-EC5F-F663-439A-31711A497D00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8" creationId="{9D9E089A-BB61-5E08-4503-370E4CE6929C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79" creationId="{0CDF637C-77FB-6038-0583-A53C4F94B625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80" creationId="{21AF3713-B61D-B25F-31D2-877AD897808A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81" creationId="{3F5E871D-E38A-065B-3528-C7E1937BD0D1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82" creationId="{2AFD30F6-C7C9-C980-D752-C26F88C25067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90" creationId="{4FABB731-052B-61EF-51CA-AA9C6145777F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91" creationId="{24C2DBD3-1E06-D26A-F7CB-42B7BD4CD570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99" creationId="{1369CEE3-CFAA-2437-2601-421DF184142C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100" creationId="{E499A945-BA8A-8394-5A77-52C9323B2498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101" creationId="{D0F1DD3F-0CDB-C0B5-B67C-81684CEF5EDC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102" creationId="{55FB4AFF-DCA5-F7C9-39CF-FE7C4CB26BAB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103" creationId="{98334AD9-9AAE-13FC-C13D-185B460D2F29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106" creationId="{33ED6B07-B079-CCE0-4A7B-A92E870AA4EC}"/>
          </ac:spMkLst>
        </pc:spChg>
        <pc:spChg chg="add mod">
          <ac:chgData name="Leonardo Chiariglione" userId="03ff1134-c2b7-4932-850d-6529216fed29" providerId="ADAL" clId="{B6F768D5-5FE3-44CC-BE9F-0CBE96E52D82}" dt="2024-03-02T10:57:24.965" v="175"/>
          <ac:spMkLst>
            <pc:docMk/>
            <pc:sldMk cId="1116013196" sldId="2660"/>
            <ac:spMk id="107" creationId="{3EE75A2C-4372-1735-1542-EEACCC9ADA55}"/>
          </ac:spMkLst>
        </pc:sp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75" creationId="{1F9AA81A-F085-73DE-DEEB-EE6458026FBC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76" creationId="{9124EDED-006E-A64C-0DA2-78C38CEF018D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3" creationId="{D9FB481C-21FB-EB0E-7554-E0E31D6BD8FA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4" creationId="{2475D482-821D-FC47-03AA-D2185990C698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5" creationId="{EA3280CF-7AF7-F7A4-AA06-3BD684101635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6" creationId="{2776773F-C2F2-1B63-146D-479F0BC79781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7" creationId="{4803A448-9B05-C9FE-A76C-B6D8DBC40762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8" creationId="{E0DB996A-5BDB-D937-C6D9-582C2E448542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89" creationId="{8CDFFC1B-322B-F4B5-9457-FD46740B87D9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2" creationId="{178C6DC7-E9EA-7768-1A82-0E65E639E2FB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3" creationId="{26BFC6E9-D1B3-A7CA-1F5C-7FD74AA14FC0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4" creationId="{1A9AB850-CA68-852E-6534-16590767CA20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5" creationId="{9E8E9BA6-CEE4-1F55-0177-5A8E15F13AF6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6" creationId="{C0132A43-8D47-C795-F49F-0AC2C606A602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7" creationId="{36E3CA3E-903E-D3DB-7B97-A72F9BAC5483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98" creationId="{35D0E805-9C20-F05D-20CF-9B00DF033217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104" creationId="{883B1C81-41DB-ACC1-EA0C-D3797E585D66}"/>
          </ac:cxnSpMkLst>
        </pc:cxnChg>
        <pc:cxnChg chg="add mod">
          <ac:chgData name="Leonardo Chiariglione" userId="03ff1134-c2b7-4932-850d-6529216fed29" providerId="ADAL" clId="{B6F768D5-5FE3-44CC-BE9F-0CBE96E52D82}" dt="2024-03-02T10:57:24.965" v="175"/>
          <ac:cxnSpMkLst>
            <pc:docMk/>
            <pc:sldMk cId="1116013196" sldId="2660"/>
            <ac:cxnSpMk id="105" creationId="{53DD3F13-8E16-B65D-A937-BC9C805E790F}"/>
          </ac:cxnSpMkLst>
        </pc:cxnChg>
      </pc:sldChg>
      <pc:sldChg chg="addSp modSp mod modAnim">
        <pc:chgData name="Leonardo Chiariglione" userId="03ff1134-c2b7-4932-850d-6529216fed29" providerId="ADAL" clId="{B6F768D5-5FE3-44CC-BE9F-0CBE96E52D82}" dt="2024-03-03T15:14:22.704" v="1314" actId="20577"/>
        <pc:sldMkLst>
          <pc:docMk/>
          <pc:sldMk cId="1986466659" sldId="2676"/>
        </pc:sldMkLst>
        <pc:spChg chg="mod">
          <ac:chgData name="Leonardo Chiariglione" userId="03ff1134-c2b7-4932-850d-6529216fed29" providerId="ADAL" clId="{B6F768D5-5FE3-44CC-BE9F-0CBE96E52D82}" dt="2024-03-02T11:12:41.229" v="632" actId="207"/>
          <ac:spMkLst>
            <pc:docMk/>
            <pc:sldMk cId="1986466659" sldId="2676"/>
            <ac:spMk id="8" creationId="{F8CD5E7B-BE78-F112-3137-9C1096275893}"/>
          </ac:spMkLst>
        </pc:spChg>
        <pc:spChg chg="add mod">
          <ac:chgData name="Leonardo Chiariglione" userId="03ff1134-c2b7-4932-850d-6529216fed29" providerId="ADAL" clId="{B6F768D5-5FE3-44CC-BE9F-0CBE96E52D82}" dt="2024-03-03T15:14:22.704" v="1314" actId="20577"/>
          <ac:spMkLst>
            <pc:docMk/>
            <pc:sldMk cId="1986466659" sldId="2676"/>
            <ac:spMk id="9" creationId="{6CF3DA7D-9F51-8D5A-26D2-137CB93BA287}"/>
          </ac:spMkLst>
        </pc:spChg>
      </pc:sldChg>
      <pc:sldChg chg="addSp delSp modSp del mod">
        <pc:chgData name="Leonardo Chiariglione" userId="03ff1134-c2b7-4932-850d-6529216fed29" providerId="ADAL" clId="{B6F768D5-5FE3-44CC-BE9F-0CBE96E52D82}" dt="2024-03-03T14:34:46.630" v="1128" actId="47"/>
        <pc:sldMkLst>
          <pc:docMk/>
          <pc:sldMk cId="1705690636" sldId="2694"/>
        </pc:sldMkLst>
        <pc:spChg chg="mod">
          <ac:chgData name="Leonardo Chiariglione" userId="03ff1134-c2b7-4932-850d-6529216fed29" providerId="ADAL" clId="{B6F768D5-5FE3-44CC-BE9F-0CBE96E52D82}" dt="2024-03-03T14:13:37.483" v="717" actId="20577"/>
          <ac:spMkLst>
            <pc:docMk/>
            <pc:sldMk cId="1705690636" sldId="2694"/>
            <ac:spMk id="2" creationId="{D3A43FC4-D0F1-7D4E-283D-9F907CA9DB14}"/>
          </ac:spMkLst>
        </pc:spChg>
        <pc:spChg chg="del mod">
          <ac:chgData name="Leonardo Chiariglione" userId="03ff1134-c2b7-4932-850d-6529216fed29" providerId="ADAL" clId="{B6F768D5-5FE3-44CC-BE9F-0CBE96E52D82}" dt="2024-03-03T14:33:30.555" v="1058" actId="21"/>
          <ac:spMkLst>
            <pc:docMk/>
            <pc:sldMk cId="1705690636" sldId="2694"/>
            <ac:spMk id="3" creationId="{3C27DFD3-8234-8B00-5223-D42B6B2ADEFF}"/>
          </ac:spMkLst>
        </pc:spChg>
        <pc:spChg chg="add mod">
          <ac:chgData name="Leonardo Chiariglione" userId="03ff1134-c2b7-4932-850d-6529216fed29" providerId="ADAL" clId="{B6F768D5-5FE3-44CC-BE9F-0CBE96E52D82}" dt="2024-03-03T14:12:44.863" v="708"/>
          <ac:spMkLst>
            <pc:docMk/>
            <pc:sldMk cId="1705690636" sldId="2694"/>
            <ac:spMk id="6" creationId="{EAFC81C6-11A4-33FE-710B-137A0B741663}"/>
          </ac:spMkLst>
        </pc:spChg>
        <pc:spChg chg="add del mod">
          <ac:chgData name="Leonardo Chiariglione" userId="03ff1134-c2b7-4932-850d-6529216fed29" providerId="ADAL" clId="{B6F768D5-5FE3-44CC-BE9F-0CBE96E52D82}" dt="2024-03-03T14:19:48.724" v="798" actId="478"/>
          <ac:spMkLst>
            <pc:docMk/>
            <pc:sldMk cId="1705690636" sldId="2694"/>
            <ac:spMk id="9" creationId="{ED8D3984-294D-7942-242B-EDC599C00C1C}"/>
          </ac:spMkLst>
        </pc:spChg>
        <pc:spChg chg="add del mod">
          <ac:chgData name="Leonardo Chiariglione" userId="03ff1134-c2b7-4932-850d-6529216fed29" providerId="ADAL" clId="{B6F768D5-5FE3-44CC-BE9F-0CBE96E52D82}" dt="2024-03-03T14:19:48.724" v="798" actId="478"/>
          <ac:spMkLst>
            <pc:docMk/>
            <pc:sldMk cId="1705690636" sldId="2694"/>
            <ac:spMk id="10" creationId="{C2C9F6B4-52D3-8FC3-F90A-4004D01C1D89}"/>
          </ac:spMkLst>
        </pc:spChg>
        <pc:spChg chg="add mod">
          <ac:chgData name="Leonardo Chiariglione" userId="03ff1134-c2b7-4932-850d-6529216fed29" providerId="ADAL" clId="{B6F768D5-5FE3-44CC-BE9F-0CBE96E52D82}" dt="2024-03-03T14:33:30.555" v="1058" actId="21"/>
          <ac:spMkLst>
            <pc:docMk/>
            <pc:sldMk cId="1705690636" sldId="2694"/>
            <ac:spMk id="11" creationId="{CCE50D63-AF1D-CA28-EA87-1918B52058AC}"/>
          </ac:spMkLst>
        </pc:spChg>
        <pc:graphicFrameChg chg="add mod modGraphic">
          <ac:chgData name="Leonardo Chiariglione" userId="03ff1134-c2b7-4932-850d-6529216fed29" providerId="ADAL" clId="{B6F768D5-5FE3-44CC-BE9F-0CBE96E52D82}" dt="2024-03-03T14:23:37.624" v="914" actId="1036"/>
          <ac:graphicFrameMkLst>
            <pc:docMk/>
            <pc:sldMk cId="1705690636" sldId="2694"/>
            <ac:graphicFrameMk id="7" creationId="{2605416B-08C2-3379-444C-0EE69CF7B4FF}"/>
          </ac:graphicFrameMkLst>
        </pc:graphicFrameChg>
      </pc:sldChg>
      <pc:sldChg chg="addSp delSp modSp new del mod modClrScheme chgLayout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1137964987" sldId="2695"/>
        </pc:sldMkLst>
        <pc:spChg chg="del">
          <ac:chgData name="Leonardo Chiariglione" userId="03ff1134-c2b7-4932-850d-6529216fed29" providerId="ADAL" clId="{B6F768D5-5FE3-44CC-BE9F-0CBE96E52D82}" dt="2024-03-02T10:52:31.750" v="50" actId="700"/>
          <ac:spMkLst>
            <pc:docMk/>
            <pc:sldMk cId="1137964987" sldId="2695"/>
            <ac:spMk id="2" creationId="{67773CAB-13F2-E7BD-FF2E-095DF28C5577}"/>
          </ac:spMkLst>
        </pc:spChg>
        <pc:spChg chg="del">
          <ac:chgData name="Leonardo Chiariglione" userId="03ff1134-c2b7-4932-850d-6529216fed29" providerId="ADAL" clId="{B6F768D5-5FE3-44CC-BE9F-0CBE96E52D82}" dt="2024-03-02T10:52:31.750" v="50" actId="700"/>
          <ac:spMkLst>
            <pc:docMk/>
            <pc:sldMk cId="1137964987" sldId="2695"/>
            <ac:spMk id="3" creationId="{9DD1178F-76E1-2A4B-DB15-19A484AC6F2A}"/>
          </ac:spMkLst>
        </pc:spChg>
        <pc:spChg chg="mod ord">
          <ac:chgData name="Leonardo Chiariglione" userId="03ff1134-c2b7-4932-850d-6529216fed29" providerId="ADAL" clId="{B6F768D5-5FE3-44CC-BE9F-0CBE96E52D82}" dt="2024-03-02T10:52:31.750" v="50" actId="700"/>
          <ac:spMkLst>
            <pc:docMk/>
            <pc:sldMk cId="1137964987" sldId="2695"/>
            <ac:spMk id="4" creationId="{8F287A6D-EB35-EF93-7AB4-E50B54CF4FF4}"/>
          </ac:spMkLst>
        </pc:spChg>
        <pc:spChg chg="mod ord">
          <ac:chgData name="Leonardo Chiariglione" userId="03ff1134-c2b7-4932-850d-6529216fed29" providerId="ADAL" clId="{B6F768D5-5FE3-44CC-BE9F-0CBE96E52D82}" dt="2024-03-02T10:52:31.750" v="50" actId="700"/>
          <ac:spMkLst>
            <pc:docMk/>
            <pc:sldMk cId="1137964987" sldId="2695"/>
            <ac:spMk id="5" creationId="{F9569405-CE2F-6652-23E4-5E5778E1EC19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8" creationId="{750A5ACE-D417-298E-131B-A4B37762AA58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" creationId="{BFA07B22-67A9-FB4C-ED24-C14935CE01D6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0" creationId="{840B32A9-5D0F-558C-DDD3-669B21CB1FFF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1" creationId="{CE6B84A3-1111-5BF3-7DB1-7DB5072FAAF8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2" creationId="{61005E9D-627D-071A-863F-B53F3485EF47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4" creationId="{6C26C735-CD3D-883A-C84F-39C6239E52D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5" creationId="{7EAEA3B5-D373-E4FE-74B7-038C9A908804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7" creationId="{248EF40C-12A8-8C26-CA99-F81EA80152D0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8" creationId="{FF56D519-37CE-8D43-CA0F-A2B0CF87B9B9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9" creationId="{6B89E6F2-F038-77D7-4134-BB4DD53A6D9C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21" creationId="{95C609AC-41A1-36A4-FE9A-394B59D4EDCA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22" creationId="{46B15C23-503E-FD9E-AF09-4B826A252508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24" creationId="{01FF5559-11E8-4E40-57EC-432F298D49F3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26" creationId="{9A5946DD-9B69-1128-1BE0-89DE0A0D7FC2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28" creationId="{6CA8FD59-9A02-BE79-C393-C2ACA8CB1B6C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29" creationId="{85A3989D-5939-C631-BAEB-C814D336BFFE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0" creationId="{69E1D0EC-BD58-3CD1-5C80-41ACA292145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1" creationId="{AF0A287F-0E85-A724-F7EC-7CEB1D634789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2" creationId="{D49CE456-23D8-EAE6-85B8-DC6E0E058A4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3" creationId="{44C01BFC-7FF3-61A5-929D-8A43B3E5A9B5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6" creationId="{C71B0CB4-815F-CB0B-C1EE-8995ADFF9A8C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7" creationId="{779ABFD4-C5CD-B157-9CDF-60943CF18C44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38" creationId="{4B01174F-1B25-B839-E033-7988A44B949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40" creationId="{39267B13-5E82-8E70-7773-300674EB7097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43" creationId="{2F202317-0D04-4DF3-2249-0CD2D1CA49B0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44" creationId="{A01BD198-FD21-E287-BBEE-A9D3F7789A26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45" creationId="{189D07CC-7B6D-0BE0-6B58-8F49C9CD149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47" creationId="{9163503B-D2F8-8DC6-F0C5-5EF6068A645F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49" creationId="{B3605543-50D7-8361-A7E4-BC6CDDD30407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51" creationId="{43E1457B-8187-2760-FAD0-7904EF6B69B0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52" creationId="{70B21D87-C43A-AE6C-E191-A84A959D9A86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54" creationId="{6A6DCE86-2AB7-626A-F53A-B0D97D93B028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55" creationId="{158AB5BA-82B9-B02D-B1C4-A394185AA9E7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59" creationId="{222E64AB-83AC-8E0E-9DE5-FA3AEA77DD60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60" creationId="{7A6A38D8-66D2-7CE8-876F-AE5BA59120F5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64" creationId="{8C068334-6440-BB80-A23A-1513C254B79D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66" creationId="{2A5D2F17-1117-A18C-4737-18688C763DFC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68" creationId="{10067CAD-14A2-5EB0-05FB-7A88B3F0D98A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70" creationId="{A407304B-4301-B663-10A2-8ADF799732BF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71" creationId="{F16C159D-E734-8CD7-D8F9-E51DBC8AEC00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72" creationId="{D28B9601-E16F-83AE-8529-54DC48ADAE26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74" creationId="{35B2420B-7C18-1A3D-E723-72937C3E4F6D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75" creationId="{859B02E1-9B5B-7085-93F2-47EBD1EACE92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78" creationId="{AC506EEE-0ED4-7115-5524-E964FF359229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80" creationId="{CD28F8D2-9455-B3AC-B849-EBF717AADD97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82" creationId="{7C005CCC-5157-A464-B373-D590F3B966D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83" creationId="{EACE349B-B139-6144-5F57-8CFB91894473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86" creationId="{9113019F-7DA6-7018-40AD-AD40059E6F87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89" creationId="{9C014A7F-A280-418B-2DC4-60AC902AEE95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0" creationId="{0B64575C-D81A-19F0-3D31-84B4D76C1363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2" creationId="{A4291FD6-4BA0-AAD5-7F7E-7E598E049D6E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3" creationId="{BF211870-13B5-D1A0-CA87-88789005D66E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4" creationId="{46C6B74E-C22E-BF13-EAE0-2BB2FFC7ED7E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7" creationId="{672A5B5E-BC0F-1D34-639B-D3B7C72FBA4C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8" creationId="{8AAACF27-F0AB-E43B-AD29-A5988D786B3C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99" creationId="{DE2D98EB-D1B9-9A96-68C2-C26EF5DF4911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02" creationId="{BCFBC8A0-B3AB-6300-2BE7-AD5D53B371C3}"/>
          </ac:spMkLst>
        </pc:spChg>
        <pc:spChg chg="add mod">
          <ac:chgData name="Leonardo Chiariglione" userId="03ff1134-c2b7-4932-850d-6529216fed29" providerId="ADAL" clId="{B6F768D5-5FE3-44CC-BE9F-0CBE96E52D82}" dt="2024-03-02T10:52:49.619" v="86" actId="2711"/>
          <ac:spMkLst>
            <pc:docMk/>
            <pc:sldMk cId="1137964987" sldId="2695"/>
            <ac:spMk id="104" creationId="{6478C794-C7C9-B213-C6CF-17CC8167FAD6}"/>
          </ac:spMkLst>
        </pc:spChg>
        <pc:spChg chg="add mod">
          <ac:chgData name="Leonardo Chiariglione" userId="03ff1134-c2b7-4932-850d-6529216fed29" providerId="ADAL" clId="{B6F768D5-5FE3-44CC-BE9F-0CBE96E52D82}" dt="2024-03-02T10:54:35.081" v="107"/>
          <ac:spMkLst>
            <pc:docMk/>
            <pc:sldMk cId="1137964987" sldId="2695"/>
            <ac:spMk id="105" creationId="{F625BBD0-94A9-CF83-02D1-AD7BC46D85C1}"/>
          </ac:spMkLst>
        </pc:sp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" creationId="{A4DE36B6-EB11-8834-A129-C9A00E37CEF8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7" creationId="{C954BD43-E7B8-639C-1EBC-EE77C5D21D2D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13" creationId="{C6DE34F7-264F-D64B-D38F-E4D1DE35FE34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16" creationId="{39A13160-C8DE-E12C-1724-89F49E7356C9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20" creationId="{A8E83E34-B08D-045F-263E-F3863BCF255D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23" creationId="{67081394-2847-12D3-81B6-0F154C134FFE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25" creationId="{643FC452-9E3E-A5B8-BBA1-BE1DA3923258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27" creationId="{8DE427B4-38FF-A16E-E64F-73973FA60378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34" creationId="{FC9541E2-5852-9FC1-EA3A-55889F56D2FC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35" creationId="{C278BE37-7F30-8485-C0C7-8B87BF0F5D0E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39" creationId="{D5776C2F-C9A8-9849-6F60-05B90A27DAB0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41" creationId="{14B1F477-9AEC-06EA-1D34-875AB1BA9C9F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42" creationId="{804E92FA-2127-845C-215F-92FA802818E6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46" creationId="{D13517AD-142D-60A7-8FFA-8D60C8E72B3A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48" creationId="{DA8B59DF-B6C4-6904-4364-38D02C24E2BE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50" creationId="{452D8230-6F22-41B0-209B-4FB9F2994CD0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53" creationId="{F42F4647-B7FE-DA92-1731-1C64858CB955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56" creationId="{1FDA557C-5680-A364-C3A4-C4B1B3E008E2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57" creationId="{4A9C9238-E874-4620-502B-CBE443812B02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58" creationId="{751FF02A-5112-9D74-5A7C-394BEC116BA8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1" creationId="{A7EE8456-E06D-FF95-1342-0CC512AB47FC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2" creationId="{D296046F-C877-A6F7-21B4-768089DCEA29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3" creationId="{8C1178FB-F2B7-1183-7955-88276DA88B94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5" creationId="{7434D2C9-4F6E-5F55-E231-E6263A24BEF8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7" creationId="{CD339D51-7F03-DDDD-BE72-5760D92DAB52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69" creationId="{B1E8BBB9-BD7A-9C56-05D5-1B60524E4D28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73" creationId="{EFC2F227-EDDD-0048-7E2D-07F5E4C19B50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76" creationId="{2F5E4689-3DF7-C8B9-4569-23B5C5B607C2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77" creationId="{A2E2EA7B-564A-F525-D3D0-5C5C8857A952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79" creationId="{777B78F8-96A1-31F3-2B89-263E6381535D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81" creationId="{E693C3BA-7F3D-3D5B-938F-AC07B91BCBF7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84" creationId="{B32C9FBE-7DD1-F1B1-C3AB-B2115B3316CC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85" creationId="{7AA9E8B7-DDFA-1AEA-AB77-F30EDDB49C39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87" creationId="{85E9438B-D32B-6AD9-6C28-56D6B95007EA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88" creationId="{C3DDE57B-D468-38F4-108D-EEB66E89C93C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91" creationId="{152D8E39-2A10-1A4D-37B6-AF09D0517B7D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95" creationId="{4D837E62-375B-209E-7604-3C48766A8A5F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96" creationId="{1680641F-F478-B137-88DD-0586F10A5703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100" creationId="{3A70707A-ED5E-0B61-2EF2-E584530DA5FB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101" creationId="{1B802E93-3186-AD4F-3BCE-54BD3479829F}"/>
          </ac:cxnSpMkLst>
        </pc:cxnChg>
        <pc:cxnChg chg="add mod">
          <ac:chgData name="Leonardo Chiariglione" userId="03ff1134-c2b7-4932-850d-6529216fed29" providerId="ADAL" clId="{B6F768D5-5FE3-44CC-BE9F-0CBE96E52D82}" dt="2024-03-02T10:52:40.382" v="85" actId="1038"/>
          <ac:cxnSpMkLst>
            <pc:docMk/>
            <pc:sldMk cId="1137964987" sldId="2695"/>
            <ac:cxnSpMk id="103" creationId="{24260904-9922-915C-09C8-E18A4425CE80}"/>
          </ac:cxnSpMkLst>
        </pc:cxnChg>
      </pc:sldChg>
      <pc:sldChg chg="addSp delSp modSp new del mod modClrScheme modAnim chgLayout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3090049640" sldId="2696"/>
        </pc:sldMkLst>
        <pc:spChg chg="del mod ord">
          <ac:chgData name="Leonardo Chiariglione" userId="03ff1134-c2b7-4932-850d-6529216fed29" providerId="ADAL" clId="{B6F768D5-5FE3-44CC-BE9F-0CBE96E52D82}" dt="2024-03-02T10:56:15.982" v="112" actId="700"/>
          <ac:spMkLst>
            <pc:docMk/>
            <pc:sldMk cId="3090049640" sldId="2696"/>
            <ac:spMk id="2" creationId="{59C7773B-C729-E60B-9618-9E7F410C85AD}"/>
          </ac:spMkLst>
        </pc:spChg>
        <pc:spChg chg="del">
          <ac:chgData name="Leonardo Chiariglione" userId="03ff1134-c2b7-4932-850d-6529216fed29" providerId="ADAL" clId="{B6F768D5-5FE3-44CC-BE9F-0CBE96E52D82}" dt="2024-03-02T10:56:15.982" v="112" actId="700"/>
          <ac:spMkLst>
            <pc:docMk/>
            <pc:sldMk cId="3090049640" sldId="2696"/>
            <ac:spMk id="3" creationId="{BFE77EDB-4148-54A0-9D76-8053B91AD800}"/>
          </ac:spMkLst>
        </pc:spChg>
        <pc:spChg chg="mod ord">
          <ac:chgData name="Leonardo Chiariglione" userId="03ff1134-c2b7-4932-850d-6529216fed29" providerId="ADAL" clId="{B6F768D5-5FE3-44CC-BE9F-0CBE96E52D82}" dt="2024-03-02T10:56:15.982" v="112" actId="700"/>
          <ac:spMkLst>
            <pc:docMk/>
            <pc:sldMk cId="3090049640" sldId="2696"/>
            <ac:spMk id="4" creationId="{6E48256E-73A4-F9C4-61D1-EAC7FBFB28EA}"/>
          </ac:spMkLst>
        </pc:spChg>
        <pc:spChg chg="mod ord">
          <ac:chgData name="Leonardo Chiariglione" userId="03ff1134-c2b7-4932-850d-6529216fed29" providerId="ADAL" clId="{B6F768D5-5FE3-44CC-BE9F-0CBE96E52D82}" dt="2024-03-02T10:56:15.982" v="112" actId="700"/>
          <ac:spMkLst>
            <pc:docMk/>
            <pc:sldMk cId="3090049640" sldId="2696"/>
            <ac:spMk id="5" creationId="{10B1480F-F031-504C-E1B0-D8D021B5414E}"/>
          </ac:spMkLst>
        </pc:spChg>
        <pc:spChg chg="add mod ord">
          <ac:chgData name="Leonardo Chiariglione" userId="03ff1134-c2b7-4932-850d-6529216fed29" providerId="ADAL" clId="{B6F768D5-5FE3-44CC-BE9F-0CBE96E52D82}" dt="2024-03-02T10:56:41.349" v="174" actId="20577"/>
          <ac:spMkLst>
            <pc:docMk/>
            <pc:sldMk cId="3090049640" sldId="2696"/>
            <ac:spMk id="6" creationId="{82BDC908-6CC1-4EF1-19DF-1D62C2A846EF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7" creationId="{D32E4395-DE10-D353-BE0D-81E82FD58176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8" creationId="{3B02736B-765A-163F-4DA2-42ABCC01189E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9" creationId="{F2C2511A-CC45-97C3-9AF7-B7B508A7844C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10" creationId="{15F41A79-65ED-DEBB-705F-C37EF144B79A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11" creationId="{5889411A-0556-C70D-897F-ED2C31FCF978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12" creationId="{1A2D5F2F-76CB-D442-C266-6ECE40B656E0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15" creationId="{11AACAC2-B92A-5D32-A391-03AD051167B3}"/>
          </ac:spMkLst>
        </pc:spChg>
        <pc:spChg chg="add mod">
          <ac:chgData name="Leonardo Chiariglione" userId="03ff1134-c2b7-4932-850d-6529216fed29" providerId="ADAL" clId="{B6F768D5-5FE3-44CC-BE9F-0CBE96E52D82}" dt="2024-03-02T10:56:21.282" v="144" actId="1038"/>
          <ac:spMkLst>
            <pc:docMk/>
            <pc:sldMk cId="3090049640" sldId="2696"/>
            <ac:spMk id="16" creationId="{E09697FB-B9E0-9A65-6A5D-4686FB5233F9}"/>
          </ac:spMkLst>
        </pc:spChg>
        <pc:grpChg chg="add mod">
          <ac:chgData name="Leonardo Chiariglione" userId="03ff1134-c2b7-4932-850d-6529216fed29" providerId="ADAL" clId="{B6F768D5-5FE3-44CC-BE9F-0CBE96E52D82}" dt="2024-03-02T10:56:21.282" v="144" actId="1038"/>
          <ac:grpSpMkLst>
            <pc:docMk/>
            <pc:sldMk cId="3090049640" sldId="2696"/>
            <ac:grpSpMk id="22" creationId="{97386E89-2DAE-9D6C-97D2-64CFDCFD8786}"/>
          </ac:grpSpMkLst>
        </pc:grpChg>
        <pc:grpChg chg="add mod">
          <ac:chgData name="Leonardo Chiariglione" userId="03ff1134-c2b7-4932-850d-6529216fed29" providerId="ADAL" clId="{B6F768D5-5FE3-44CC-BE9F-0CBE96E52D82}" dt="2024-03-02T10:56:21.282" v="144" actId="1038"/>
          <ac:grpSpMkLst>
            <pc:docMk/>
            <pc:sldMk cId="3090049640" sldId="2696"/>
            <ac:grpSpMk id="26" creationId="{2A88012D-2171-74F5-BFB4-5116704008E4}"/>
          </ac:grpSpMkLst>
        </pc:grpChg>
        <pc:grpChg chg="add mod">
          <ac:chgData name="Leonardo Chiariglione" userId="03ff1134-c2b7-4932-850d-6529216fed29" providerId="ADAL" clId="{B6F768D5-5FE3-44CC-BE9F-0CBE96E52D82}" dt="2024-03-02T10:56:21.282" v="144" actId="1038"/>
          <ac:grpSpMkLst>
            <pc:docMk/>
            <pc:sldMk cId="3090049640" sldId="2696"/>
            <ac:grpSpMk id="29" creationId="{1C1E42D2-9832-D283-3B5C-4FF5270FCDB2}"/>
          </ac:grpSpMkLst>
        </pc:grpChg>
        <pc:picChg chg="add 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13" creationId="{FCCFCD35-F276-E20E-5454-9300891824D5}"/>
          </ac:picMkLst>
        </pc:picChg>
        <pc:picChg chg="add 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14" creationId="{0DACF7B9-2D6F-560F-95FD-55F2B27E8CA5}"/>
          </ac:picMkLst>
        </pc:picChg>
        <pc:picChg chg="add 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17" creationId="{FE4022FC-7F44-B7E1-F8F0-AA52A1A91B71}"/>
          </ac:picMkLst>
        </pc:picChg>
        <pc:picChg chg="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23" creationId="{FB153A30-7512-4631-CCFF-724B273AA21F}"/>
          </ac:picMkLst>
        </pc:picChg>
        <pc:picChg chg="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24" creationId="{EDA4F643-16FF-65A4-3637-EF67196486B3}"/>
          </ac:picMkLst>
        </pc:picChg>
        <pc:picChg chg="add 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25" creationId="{F6A31D08-B1F2-FA27-AFD1-DA1AED06E2C5}"/>
          </ac:picMkLst>
        </pc:picChg>
        <pc:picChg chg="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27" creationId="{C77FC31E-9916-B3DA-20E8-39EA57622E5B}"/>
          </ac:picMkLst>
        </pc:picChg>
        <pc:picChg chg="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28" creationId="{CB8DDD38-4A58-D932-BD0E-765D5A71FA3F}"/>
          </ac:picMkLst>
        </pc:picChg>
        <pc:picChg chg="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30" creationId="{9B628BF6-EB68-1FC7-63D0-11B947CBBDA0}"/>
          </ac:picMkLst>
        </pc:picChg>
        <pc:picChg chg="mod">
          <ac:chgData name="Leonardo Chiariglione" userId="03ff1134-c2b7-4932-850d-6529216fed29" providerId="ADAL" clId="{B6F768D5-5FE3-44CC-BE9F-0CBE96E52D82}" dt="2024-03-02T10:56:21.282" v="144" actId="1038"/>
          <ac:picMkLst>
            <pc:docMk/>
            <pc:sldMk cId="3090049640" sldId="2696"/>
            <ac:picMk id="31" creationId="{AEE06964-91C2-CBFE-3108-2D4880593626}"/>
          </ac:picMkLst>
        </pc:picChg>
        <pc:cxnChg chg="add mod">
          <ac:chgData name="Leonardo Chiariglione" userId="03ff1134-c2b7-4932-850d-6529216fed29" providerId="ADAL" clId="{B6F768D5-5FE3-44CC-BE9F-0CBE96E52D82}" dt="2024-03-02T10:56:21.282" v="144" actId="1038"/>
          <ac:cxnSpMkLst>
            <pc:docMk/>
            <pc:sldMk cId="3090049640" sldId="2696"/>
            <ac:cxnSpMk id="18" creationId="{55A3CEE3-7161-1CE8-C74C-203FF3F94E37}"/>
          </ac:cxnSpMkLst>
        </pc:cxnChg>
        <pc:cxnChg chg="add mod">
          <ac:chgData name="Leonardo Chiariglione" userId="03ff1134-c2b7-4932-850d-6529216fed29" providerId="ADAL" clId="{B6F768D5-5FE3-44CC-BE9F-0CBE96E52D82}" dt="2024-03-02T10:56:21.282" v="144" actId="1038"/>
          <ac:cxnSpMkLst>
            <pc:docMk/>
            <pc:sldMk cId="3090049640" sldId="2696"/>
            <ac:cxnSpMk id="19" creationId="{9F0C3D7A-85F5-48DD-3D89-98851CE2C124}"/>
          </ac:cxnSpMkLst>
        </pc:cxnChg>
        <pc:cxnChg chg="add mod">
          <ac:chgData name="Leonardo Chiariglione" userId="03ff1134-c2b7-4932-850d-6529216fed29" providerId="ADAL" clId="{B6F768D5-5FE3-44CC-BE9F-0CBE96E52D82}" dt="2024-03-02T10:56:21.282" v="144" actId="1038"/>
          <ac:cxnSpMkLst>
            <pc:docMk/>
            <pc:sldMk cId="3090049640" sldId="2696"/>
            <ac:cxnSpMk id="20" creationId="{926E3231-6AFD-C6DD-EB87-1CD9FAB0AEA2}"/>
          </ac:cxnSpMkLst>
        </pc:cxnChg>
        <pc:cxnChg chg="add mod">
          <ac:chgData name="Leonardo Chiariglione" userId="03ff1134-c2b7-4932-850d-6529216fed29" providerId="ADAL" clId="{B6F768D5-5FE3-44CC-BE9F-0CBE96E52D82}" dt="2024-03-02T10:56:21.282" v="144" actId="1038"/>
          <ac:cxnSpMkLst>
            <pc:docMk/>
            <pc:sldMk cId="3090049640" sldId="2696"/>
            <ac:cxnSpMk id="21" creationId="{B1B555BB-5B34-2E2E-3FA1-5985F617FDD1}"/>
          </ac:cxnSpMkLst>
        </pc:cxnChg>
      </pc:sldChg>
      <pc:sldChg chg="addSp delSp modSp new del mod ord modClrScheme chgLayout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1752051062" sldId="2697"/>
        </pc:sldMkLst>
        <pc:spChg chg="del mod ord">
          <ac:chgData name="Leonardo Chiariglione" userId="03ff1134-c2b7-4932-850d-6529216fed29" providerId="ADAL" clId="{B6F768D5-5FE3-44CC-BE9F-0CBE96E52D82}" dt="2024-03-02T10:57:34.495" v="177" actId="700"/>
          <ac:spMkLst>
            <pc:docMk/>
            <pc:sldMk cId="1752051062" sldId="2697"/>
            <ac:spMk id="2" creationId="{B8EB81BE-8651-26D4-27BA-A8908B4E58D3}"/>
          </ac:spMkLst>
        </pc:spChg>
        <pc:spChg chg="del">
          <ac:chgData name="Leonardo Chiariglione" userId="03ff1134-c2b7-4932-850d-6529216fed29" providerId="ADAL" clId="{B6F768D5-5FE3-44CC-BE9F-0CBE96E52D82}" dt="2024-03-02T10:57:34.495" v="177" actId="700"/>
          <ac:spMkLst>
            <pc:docMk/>
            <pc:sldMk cId="1752051062" sldId="2697"/>
            <ac:spMk id="3" creationId="{81E2670B-247C-FEF7-D844-FE578B26E533}"/>
          </ac:spMkLst>
        </pc:spChg>
        <pc:spChg chg="mod or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4" creationId="{6953D5D5-CF0C-2601-FB15-F407E420E119}"/>
          </ac:spMkLst>
        </pc:spChg>
        <pc:spChg chg="mod or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5" creationId="{8F624791-209C-4C61-004D-AEC49AB56AB5}"/>
          </ac:spMkLst>
        </pc:spChg>
        <pc:spChg chg="add mod ord">
          <ac:chgData name="Leonardo Chiariglione" userId="03ff1134-c2b7-4932-850d-6529216fed29" providerId="ADAL" clId="{B6F768D5-5FE3-44CC-BE9F-0CBE96E52D82}" dt="2024-03-02T10:57:50.590" v="225" actId="20577"/>
          <ac:spMkLst>
            <pc:docMk/>
            <pc:sldMk cId="1752051062" sldId="2697"/>
            <ac:spMk id="6" creationId="{99EF509B-2B05-B8FA-287D-1B54D94C20F7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7" creationId="{51041631-4914-3750-2A4D-9DBA98836816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8" creationId="{EF96638F-4737-8180-1F34-93CB6DA4B4A2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9" creationId="{A78E1888-2A1B-9F66-18B1-E55D0C84C186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0" creationId="{D8B89293-B8C2-D875-6F85-68CE8328B118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1" creationId="{F2C143F9-82C1-A2B2-3E73-53F55217AF1E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2" creationId="{97E58C66-2128-F738-A3FC-6CF3B0D315B7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3" creationId="{4141CEF5-D51B-69F4-E334-2F1E40262071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6" creationId="{D806F839-BEDD-6317-A24F-2BBFB9C020B7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7" creationId="{67E2A44E-81E0-2988-4659-83249044F112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8" creationId="{29385047-0525-571E-E3EF-12ACAE00F426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19" creationId="{27672AAD-4238-7D8E-FD8A-748061503C97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20" creationId="{B8B950E9-212B-6E6A-F5DD-9492973AD25F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21" creationId="{E7F81435-AF78-7E4B-BC9B-613841EA094D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29" creationId="{F9670998-0176-4818-CAAD-A84933F6DB9C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30" creationId="{8775B8E2-10AE-0C8F-8A5A-BCB0AC882478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38" creationId="{C4CA897F-CD8C-060F-4BCF-B6D95183B3F5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39" creationId="{F386A64A-08A2-BC25-06B9-E63AF87E546D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40" creationId="{636CFF76-6A9F-606F-DBB3-D8152825AAC4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41" creationId="{BBF8B05B-64E3-A13F-B472-8B80F9B6570A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42" creationId="{6C900503-77C9-3B8A-FAE5-8F3561B208B6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45" creationId="{A722F789-5B31-D9A2-7C72-3863547AAD24}"/>
          </ac:spMkLst>
        </pc:spChg>
        <pc:spChg chg="add mod">
          <ac:chgData name="Leonardo Chiariglione" userId="03ff1134-c2b7-4932-850d-6529216fed29" providerId="ADAL" clId="{B6F768D5-5FE3-44CC-BE9F-0CBE96E52D82}" dt="2024-03-02T10:58:03.236" v="226" actId="2711"/>
          <ac:spMkLst>
            <pc:docMk/>
            <pc:sldMk cId="1752051062" sldId="2697"/>
            <ac:spMk id="46" creationId="{02B536B3-98C9-F3A1-6BF0-057044CAE8AB}"/>
          </ac:spMkLst>
        </pc:sp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14" creationId="{28EE146B-74F3-DCE6-FEDC-3C7939C20E78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15" creationId="{70E24CC4-00EE-CA6A-AAF4-9FDA2A69F815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2" creationId="{2FCEE549-28A9-740F-3F7C-4E4773CF6F24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3" creationId="{0C20DF23-B9A3-4BDA-5B51-C80B18942852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4" creationId="{5A5CD330-B63F-F03A-E26D-8A92843EAC3B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5" creationId="{41BA7106-96D4-1CC8-DA35-455055A4CCF6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6" creationId="{5E164BDD-E591-ED69-6F59-6D1A3381D86B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7" creationId="{9DECF9BE-DFA4-42C2-F1D4-ECD322834CBB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28" creationId="{CC37F70D-F54A-3DEC-B4D7-6BC9BC649693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1" creationId="{B93653E3-A240-EF89-384F-6F7C2C5FD1A8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2" creationId="{48697D5B-1396-EC58-15EB-93315EF9D5F6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3" creationId="{2358C168-7304-77F5-891B-4BA4FA3B7AB0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4" creationId="{172FF975-8D84-D329-5901-7F7A6E97C1EA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5" creationId="{F038568F-BA29-BC0A-123F-F65EB1D5E328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6" creationId="{056AC349-5526-9A8A-9F01-3C7782321D4A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37" creationId="{FB9C8517-B74D-8380-BC6A-6A9499A2DB37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43" creationId="{05F16E54-3B96-3A9E-CA6D-0ACEF5E79A4F}"/>
          </ac:cxnSpMkLst>
        </pc:cxnChg>
        <pc:cxnChg chg="add mod">
          <ac:chgData name="Leonardo Chiariglione" userId="03ff1134-c2b7-4932-850d-6529216fed29" providerId="ADAL" clId="{B6F768D5-5FE3-44CC-BE9F-0CBE96E52D82}" dt="2024-03-02T10:57:38.597" v="197" actId="1036"/>
          <ac:cxnSpMkLst>
            <pc:docMk/>
            <pc:sldMk cId="1752051062" sldId="2697"/>
            <ac:cxnSpMk id="44" creationId="{8F7A6F95-3B42-B384-CF7F-76E890408D8E}"/>
          </ac:cxnSpMkLst>
        </pc:cxnChg>
      </pc:sldChg>
      <pc:sldChg chg="addSp delSp modSp new del mod modClrScheme chgLayout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3208120958" sldId="2698"/>
        </pc:sldMkLst>
        <pc:spChg chg="del mod ord">
          <ac:chgData name="Leonardo Chiariglione" userId="03ff1134-c2b7-4932-850d-6529216fed29" providerId="ADAL" clId="{B6F768D5-5FE3-44CC-BE9F-0CBE96E52D82}" dt="2024-03-02T10:59:56.485" v="230" actId="700"/>
          <ac:spMkLst>
            <pc:docMk/>
            <pc:sldMk cId="3208120958" sldId="2698"/>
            <ac:spMk id="2" creationId="{03167270-3012-2D31-7C02-3937827DF437}"/>
          </ac:spMkLst>
        </pc:spChg>
        <pc:spChg chg="del">
          <ac:chgData name="Leonardo Chiariglione" userId="03ff1134-c2b7-4932-850d-6529216fed29" providerId="ADAL" clId="{B6F768D5-5FE3-44CC-BE9F-0CBE96E52D82}" dt="2024-03-02T10:59:56.485" v="230" actId="700"/>
          <ac:spMkLst>
            <pc:docMk/>
            <pc:sldMk cId="3208120958" sldId="2698"/>
            <ac:spMk id="3" creationId="{7BFC2F2B-4BC0-8343-C40B-B19C1DE3F6DA}"/>
          </ac:spMkLst>
        </pc:spChg>
        <pc:spChg chg="mod ord">
          <ac:chgData name="Leonardo Chiariglione" userId="03ff1134-c2b7-4932-850d-6529216fed29" providerId="ADAL" clId="{B6F768D5-5FE3-44CC-BE9F-0CBE96E52D82}" dt="2024-03-02T10:59:56.485" v="230" actId="700"/>
          <ac:spMkLst>
            <pc:docMk/>
            <pc:sldMk cId="3208120958" sldId="2698"/>
            <ac:spMk id="4" creationId="{D8DE8B1F-C21A-44ED-25C4-5DA086FB1356}"/>
          </ac:spMkLst>
        </pc:spChg>
        <pc:spChg chg="mod ord">
          <ac:chgData name="Leonardo Chiariglione" userId="03ff1134-c2b7-4932-850d-6529216fed29" providerId="ADAL" clId="{B6F768D5-5FE3-44CC-BE9F-0CBE96E52D82}" dt="2024-03-02T10:59:56.485" v="230" actId="700"/>
          <ac:spMkLst>
            <pc:docMk/>
            <pc:sldMk cId="3208120958" sldId="2698"/>
            <ac:spMk id="5" creationId="{6CAD6041-D1DF-FE8A-456A-FE98C7B8FC05}"/>
          </ac:spMkLst>
        </pc:spChg>
        <pc:spChg chg="add mod ord">
          <ac:chgData name="Leonardo Chiariglione" userId="03ff1134-c2b7-4932-850d-6529216fed29" providerId="ADAL" clId="{B6F768D5-5FE3-44CC-BE9F-0CBE96E52D82}" dt="2024-03-03T10:00:31.942" v="654" actId="14100"/>
          <ac:spMkLst>
            <pc:docMk/>
            <pc:sldMk cId="3208120958" sldId="2698"/>
            <ac:spMk id="6" creationId="{33BA50E1-2B0D-BE80-577B-51A0DBCBED21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7" creationId="{C0A9673C-5A64-763F-A8CC-9651E4FD9AC2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8" creationId="{1F36E224-AB8A-3459-9E60-7EF7E4D876A3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9" creationId="{1AB84C4D-7F3B-ACDB-5D37-EE71C7674358}"/>
          </ac:spMkLst>
        </pc:spChg>
        <pc:spChg chg="add mod">
          <ac:chgData name="Leonardo Chiariglione" userId="03ff1134-c2b7-4932-850d-6529216fed29" providerId="ADAL" clId="{B6F768D5-5FE3-44CC-BE9F-0CBE96E52D82}" dt="2024-03-02T11:03:19.199" v="441" actId="20577"/>
          <ac:spMkLst>
            <pc:docMk/>
            <pc:sldMk cId="3208120958" sldId="2698"/>
            <ac:spMk id="11" creationId="{D9D899D9-0635-25C5-3C93-F8A104909684}"/>
          </ac:spMkLst>
        </pc:spChg>
        <pc:spChg chg="add mod">
          <ac:chgData name="Leonardo Chiariglione" userId="03ff1134-c2b7-4932-850d-6529216fed29" providerId="ADAL" clId="{B6F768D5-5FE3-44CC-BE9F-0CBE96E52D82}" dt="2024-03-02T11:04:08.543" v="484" actId="1038"/>
          <ac:spMkLst>
            <pc:docMk/>
            <pc:sldMk cId="3208120958" sldId="2698"/>
            <ac:spMk id="12" creationId="{EB8A2E91-B18E-4838-A81F-A98511824D7E}"/>
          </ac:spMkLst>
        </pc:spChg>
        <pc:spChg chg="add mod">
          <ac:chgData name="Leonardo Chiariglione" userId="03ff1134-c2b7-4932-850d-6529216fed29" providerId="ADAL" clId="{B6F768D5-5FE3-44CC-BE9F-0CBE96E52D82}" dt="2024-03-02T11:03:10.846" v="436" actId="20577"/>
          <ac:spMkLst>
            <pc:docMk/>
            <pc:sldMk cId="3208120958" sldId="2698"/>
            <ac:spMk id="14" creationId="{9764D02A-C04D-57D2-0E90-7EF4B13E5359}"/>
          </ac:spMkLst>
        </pc:spChg>
        <pc:spChg chg="add mod">
          <ac:chgData name="Leonardo Chiariglione" userId="03ff1134-c2b7-4932-850d-6529216fed29" providerId="ADAL" clId="{B6F768D5-5FE3-44CC-BE9F-0CBE96E52D82}" dt="2024-03-02T11:04:01.166" v="474" actId="1036"/>
          <ac:spMkLst>
            <pc:docMk/>
            <pc:sldMk cId="3208120958" sldId="2698"/>
            <ac:spMk id="15" creationId="{B3A22287-3915-8075-1524-D6EE954108AF}"/>
          </ac:spMkLst>
        </pc:spChg>
        <pc:spChg chg="add mod">
          <ac:chgData name="Leonardo Chiariglione" userId="03ff1134-c2b7-4932-850d-6529216fed29" providerId="ADAL" clId="{B6F768D5-5FE3-44CC-BE9F-0CBE96E52D82}" dt="2024-03-02T11:02:55.615" v="428" actId="20577"/>
          <ac:spMkLst>
            <pc:docMk/>
            <pc:sldMk cId="3208120958" sldId="2698"/>
            <ac:spMk id="17" creationId="{89D724C6-E09C-0614-17CA-CE6A1B80DAE9}"/>
          </ac:spMkLst>
        </pc:spChg>
        <pc:spChg chg="add mod">
          <ac:chgData name="Leonardo Chiariglione" userId="03ff1134-c2b7-4932-850d-6529216fed29" providerId="ADAL" clId="{B6F768D5-5FE3-44CC-BE9F-0CBE96E52D82}" dt="2024-03-02T11:03:55.404" v="472" actId="1036"/>
          <ac:spMkLst>
            <pc:docMk/>
            <pc:sldMk cId="3208120958" sldId="2698"/>
            <ac:spMk id="18" creationId="{23A9B2AC-9F4C-B00B-D1C5-EAC27612F065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20" creationId="{95614F0A-6FD9-D936-C9A4-34D2B2C1FCCD}"/>
          </ac:spMkLst>
        </pc:spChg>
        <pc:spChg chg="add mod">
          <ac:chgData name="Leonardo Chiariglione" userId="03ff1134-c2b7-4932-850d-6529216fed29" providerId="ADAL" clId="{B6F768D5-5FE3-44CC-BE9F-0CBE96E52D82}" dt="2024-03-02T11:02:20.835" v="415" actId="14100"/>
          <ac:spMkLst>
            <pc:docMk/>
            <pc:sldMk cId="3208120958" sldId="2698"/>
            <ac:spMk id="21" creationId="{ADFB2B93-E9BE-9B34-624A-853EF933732D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23" creationId="{BE2E9469-1890-3024-A9C6-F6470127959C}"/>
          </ac:spMkLst>
        </pc:spChg>
        <pc:spChg chg="add mod">
          <ac:chgData name="Leonardo Chiariglione" userId="03ff1134-c2b7-4932-850d-6529216fed29" providerId="ADAL" clId="{B6F768D5-5FE3-44CC-BE9F-0CBE96E52D82}" dt="2024-03-02T11:02:03.664" v="408" actId="1038"/>
          <ac:spMkLst>
            <pc:docMk/>
            <pc:sldMk cId="3208120958" sldId="2698"/>
            <ac:spMk id="26" creationId="{8FAE1559-7E10-23F9-B555-5034A7C6DFAD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28" creationId="{3CCAD193-8EB1-A777-DF5D-793DA78957FE}"/>
          </ac:spMkLst>
        </pc:spChg>
        <pc:spChg chg="add mod">
          <ac:chgData name="Leonardo Chiariglione" userId="03ff1134-c2b7-4932-850d-6529216fed29" providerId="ADAL" clId="{B6F768D5-5FE3-44CC-BE9F-0CBE96E52D82}" dt="2024-03-02T11:02:26.991" v="416" actId="14100"/>
          <ac:spMkLst>
            <pc:docMk/>
            <pc:sldMk cId="3208120958" sldId="2698"/>
            <ac:spMk id="29" creationId="{B59C7073-D894-D602-E83F-C5B8DD5892C0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31" creationId="{0024E43C-1482-C1CF-F96B-1ACEB4D57578}"/>
          </ac:spMkLst>
        </pc:spChg>
        <pc:spChg chg="add mod">
          <ac:chgData name="Leonardo Chiariglione" userId="03ff1134-c2b7-4932-850d-6529216fed29" providerId="ADAL" clId="{B6F768D5-5FE3-44CC-BE9F-0CBE96E52D82}" dt="2024-03-02T11:02:31.325" v="417" actId="14100"/>
          <ac:spMkLst>
            <pc:docMk/>
            <pc:sldMk cId="3208120958" sldId="2698"/>
            <ac:spMk id="34" creationId="{6B8F06B7-CA08-7829-704C-C5D4D12A3FDB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36" creationId="{7AAB3E11-3481-4741-7026-3DC49CAC963D}"/>
          </ac:spMkLst>
        </pc:spChg>
        <pc:spChg chg="add mod">
          <ac:chgData name="Leonardo Chiariglione" userId="03ff1134-c2b7-4932-850d-6529216fed29" providerId="ADAL" clId="{B6F768D5-5FE3-44CC-BE9F-0CBE96E52D82}" dt="2024-03-02T11:09:14.548" v="617" actId="14100"/>
          <ac:spMkLst>
            <pc:docMk/>
            <pc:sldMk cId="3208120958" sldId="2698"/>
            <ac:spMk id="37" creationId="{F093B2A5-46C6-7014-6D3C-9A98B91CFF4D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39" creationId="{836D0570-7289-3181-7AB9-59BDE36956D6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42" creationId="{680CB140-324C-BAC9-761C-60E9C41F2667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44" creationId="{22590F4C-A1AC-1ABF-76F1-4601D54D670E}"/>
          </ac:spMkLst>
        </pc:spChg>
        <pc:spChg chg="add mod">
          <ac:chgData name="Leonardo Chiariglione" userId="03ff1134-c2b7-4932-850d-6529216fed29" providerId="ADAL" clId="{B6F768D5-5FE3-44CC-BE9F-0CBE96E52D82}" dt="2024-03-02T11:05:02.794" v="497" actId="14100"/>
          <ac:spMkLst>
            <pc:docMk/>
            <pc:sldMk cId="3208120958" sldId="2698"/>
            <ac:spMk id="45" creationId="{7855375C-B1D4-9374-6CB9-B01649669396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47" creationId="{041B5931-0E76-FC49-8EC1-734AD29C5832}"/>
          </ac:spMkLst>
        </pc:spChg>
        <pc:spChg chg="add mod">
          <ac:chgData name="Leonardo Chiariglione" userId="03ff1134-c2b7-4932-850d-6529216fed29" providerId="ADAL" clId="{B6F768D5-5FE3-44CC-BE9F-0CBE96E52D82}" dt="2024-03-02T11:05:20.455" v="571" actId="1038"/>
          <ac:spMkLst>
            <pc:docMk/>
            <pc:sldMk cId="3208120958" sldId="2698"/>
            <ac:spMk id="50" creationId="{0C39BCF6-7A64-80FD-E545-3CEB795E1AA4}"/>
          </ac:spMkLst>
        </pc:spChg>
        <pc:spChg chg="add mod">
          <ac:chgData name="Leonardo Chiariglione" userId="03ff1134-c2b7-4932-850d-6529216fed29" providerId="ADAL" clId="{B6F768D5-5FE3-44CC-BE9F-0CBE96E52D82}" dt="2024-03-02T11:04:41.774" v="492" actId="20577"/>
          <ac:spMkLst>
            <pc:docMk/>
            <pc:sldMk cId="3208120958" sldId="2698"/>
            <ac:spMk id="52" creationId="{DB1E235E-9C07-B992-6D17-07BEF4B48CCC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54" creationId="{20BE2D8F-648F-185E-6BF2-0336D1FE2D4C}"/>
          </ac:spMkLst>
        </pc:spChg>
        <pc:spChg chg="add mod">
          <ac:chgData name="Leonardo Chiariglione" userId="03ff1134-c2b7-4932-850d-6529216fed29" providerId="ADAL" clId="{B6F768D5-5FE3-44CC-BE9F-0CBE96E52D82}" dt="2024-03-02T11:02:47.464" v="423" actId="20577"/>
          <ac:spMkLst>
            <pc:docMk/>
            <pc:sldMk cId="3208120958" sldId="2698"/>
            <ac:spMk id="55" creationId="{9846090D-4626-7A45-FE50-5A65912F0821}"/>
          </ac:spMkLst>
        </pc:spChg>
        <pc:spChg chg="add mod">
          <ac:chgData name="Leonardo Chiariglione" userId="03ff1134-c2b7-4932-850d-6529216fed29" providerId="ADAL" clId="{B6F768D5-5FE3-44CC-BE9F-0CBE96E52D82}" dt="2024-03-02T11:00:30.829" v="251" actId="2711"/>
          <ac:spMkLst>
            <pc:docMk/>
            <pc:sldMk cId="3208120958" sldId="2698"/>
            <ac:spMk id="56" creationId="{A7175232-8F1C-3BCD-50A4-32B756C45884}"/>
          </ac:spMkLst>
        </pc:spChg>
        <pc:spChg chg="add mod">
          <ac:chgData name="Leonardo Chiariglione" userId="03ff1134-c2b7-4932-850d-6529216fed29" providerId="ADAL" clId="{B6F768D5-5FE3-44CC-BE9F-0CBE96E52D82}" dt="2024-03-02T11:04:32.776" v="490" actId="20577"/>
          <ac:spMkLst>
            <pc:docMk/>
            <pc:sldMk cId="3208120958" sldId="2698"/>
            <ac:spMk id="57" creationId="{CB7C12FD-EF77-9896-9108-E53F5D86223E}"/>
          </ac:spMkLst>
        </pc:spChg>
        <pc:spChg chg="add mod">
          <ac:chgData name="Leonardo Chiariglione" userId="03ff1134-c2b7-4932-850d-6529216fed29" providerId="ADAL" clId="{B6F768D5-5FE3-44CC-BE9F-0CBE96E52D82}" dt="2024-03-02T11:07:27.809" v="612" actId="20577"/>
          <ac:spMkLst>
            <pc:docMk/>
            <pc:sldMk cId="3208120958" sldId="2698"/>
            <ac:spMk id="58" creationId="{8FECD0B9-FB47-CA4E-D396-A9F1BA47B8DD}"/>
          </ac:spMkLst>
        </pc:sp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10" creationId="{58080800-59AA-4D77-9598-5B806F8589CC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13" creationId="{D4DEBD02-235D-D329-5A6D-3435663AAD18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16" creationId="{6A85F1A0-0681-A20F-4EA1-292B420C65A3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19" creationId="{A735007B-1C01-1A3B-FE49-2E6319FB958F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22" creationId="{ED1804D0-9294-87F1-B1FE-DA4A3258999E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24" creationId="{8863AF64-FD38-5A7B-3F8D-C4789CC38C6B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25" creationId="{D7784ABB-2AAF-B440-7050-4AA3255A0DA3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27" creationId="{C1F3EEC2-21D0-3B60-C36E-5B8128C2DBF9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30" creationId="{213BAF4B-3B32-09B8-E55D-3477C24913BA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32" creationId="{D169C40E-3868-EE2B-3A55-49839D500D4C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33" creationId="{88CFB5C4-B808-80E1-09FA-5CA672687E6C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35" creationId="{5A561DC2-7BD7-752A-B297-14729288E157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38" creationId="{7C810AC0-ADCB-E74F-A023-6B3BE218D1C4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40" creationId="{0B34A994-51E0-17ED-EC9F-95F847463E79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41" creationId="{6DF5E94E-FEBB-5FDA-1BA3-BA584DA0728E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43" creationId="{E8D389F7-CF99-C545-7A1C-0CA0627F344B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46" creationId="{4D52FE76-0838-1DA6-92F5-4C5A021AC902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48" creationId="{EDB9FBB3-CC9A-51ED-4301-CB2B13EDF250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49" creationId="{AB73A843-429B-9651-2FBA-705C93BFA494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51" creationId="{09F62938-D89B-9778-9B8F-B5B8010B39C1}"/>
          </ac:cxnSpMkLst>
        </pc:cxnChg>
        <pc:cxnChg chg="add mod">
          <ac:chgData name="Leonardo Chiariglione" userId="03ff1134-c2b7-4932-850d-6529216fed29" providerId="ADAL" clId="{B6F768D5-5FE3-44CC-BE9F-0CBE96E52D82}" dt="2024-03-02T11:00:21.783" v="250"/>
          <ac:cxnSpMkLst>
            <pc:docMk/>
            <pc:sldMk cId="3208120958" sldId="2698"/>
            <ac:cxnSpMk id="53" creationId="{36800B53-87F7-B9E5-2D7B-849502E42AE0}"/>
          </ac:cxnSpMkLst>
        </pc:cxnChg>
      </pc:sldChg>
      <pc:sldChg chg="addSp delSp modSp new del mod modClrScheme chgLayout">
        <pc:chgData name="Leonardo Chiariglione" userId="03ff1134-c2b7-4932-850d-6529216fed29" providerId="ADAL" clId="{B6F768D5-5FE3-44CC-BE9F-0CBE96E52D82}" dt="2024-03-03T14:40:56.880" v="1203" actId="2696"/>
        <pc:sldMkLst>
          <pc:docMk/>
          <pc:sldMk cId="4083366977" sldId="2699"/>
        </pc:sldMkLst>
        <pc:spChg chg="del mod ord">
          <ac:chgData name="Leonardo Chiariglione" userId="03ff1134-c2b7-4932-850d-6529216fed29" providerId="ADAL" clId="{B6F768D5-5FE3-44CC-BE9F-0CBE96E52D82}" dt="2024-03-02T11:14:13.375" v="636" actId="700"/>
          <ac:spMkLst>
            <pc:docMk/>
            <pc:sldMk cId="4083366977" sldId="2699"/>
            <ac:spMk id="2" creationId="{BBEF1906-2EBD-FAD2-C90C-020A8F9F3307}"/>
          </ac:spMkLst>
        </pc:spChg>
        <pc:spChg chg="del">
          <ac:chgData name="Leonardo Chiariglione" userId="03ff1134-c2b7-4932-850d-6529216fed29" providerId="ADAL" clId="{B6F768D5-5FE3-44CC-BE9F-0CBE96E52D82}" dt="2024-03-02T11:14:13.375" v="636" actId="700"/>
          <ac:spMkLst>
            <pc:docMk/>
            <pc:sldMk cId="4083366977" sldId="2699"/>
            <ac:spMk id="3" creationId="{4DBA107D-E7B1-0F38-002B-427297EEDAE5}"/>
          </ac:spMkLst>
        </pc:spChg>
        <pc:spChg chg="mod or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4" creationId="{80750D2C-F8DC-61A7-5460-A8BD146F9556}"/>
          </ac:spMkLst>
        </pc:spChg>
        <pc:spChg chg="mod or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5" creationId="{786574AF-C31C-3211-1D0E-C6C8B1307F30}"/>
          </ac:spMkLst>
        </pc:spChg>
        <pc:spChg chg="add mod or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6" creationId="{3E0D2C6D-880D-855C-865D-E6EF0712CE61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7" creationId="{BE663DC1-7FA4-EAE1-E350-206B8C2A78AA}"/>
          </ac:spMkLst>
        </pc:spChg>
        <pc:spChg chg="add del mod">
          <ac:chgData name="Leonardo Chiariglione" userId="03ff1134-c2b7-4932-850d-6529216fed29" providerId="ADAL" clId="{B6F768D5-5FE3-44CC-BE9F-0CBE96E52D82}" dt="2024-03-02T11:14:25.363" v="639" actId="478"/>
          <ac:spMkLst>
            <pc:docMk/>
            <pc:sldMk cId="4083366977" sldId="2699"/>
            <ac:spMk id="8" creationId="{FF5244E6-68CD-E0D0-6B23-51E22E9406F5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9" creationId="{71760DE5-7B06-FC67-4FF6-AB207D821F2C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11" creationId="{2F72E76A-4496-CA06-9BE1-0CDAE6227229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13" creationId="{B2632ADC-E962-F423-014B-707E3BD390D9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14" creationId="{28493844-71A7-A32A-C2D9-F8352E928285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15" creationId="{116F3773-4506-AAA0-C881-529BBFDFFB2D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16" creationId="{3A903133-E6B5-1CB1-9AB3-2FD9D08F9B35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18" creationId="{033EF661-B38D-A254-7407-1C99CEA1F6A3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20" creationId="{6CB2DA7B-3FA7-02AF-6F0D-C84AF76DDF10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21" creationId="{A4332AB9-8104-D1A4-D877-6F7B9B2B8A0D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26" creationId="{D6920DA0-D04C-EC46-5491-BA55E1D1FBF7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27" creationId="{C0831467-7080-7B2B-9E05-CFA312E31B04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28" creationId="{EF0DFF05-C401-6892-8134-3BEE1AA91265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30" creationId="{4DDBD07A-8497-BCC1-71EF-9D5A93F2BCF3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32" creationId="{680FB538-4978-0C6A-9B25-740AB9B53623}"/>
          </ac:spMkLst>
        </pc:spChg>
        <pc:spChg chg="add mod">
          <ac:chgData name="Leonardo Chiariglione" userId="03ff1134-c2b7-4932-850d-6529216fed29" providerId="ADAL" clId="{B6F768D5-5FE3-44CC-BE9F-0CBE96E52D82}" dt="2024-03-02T11:14:40.056" v="641" actId="2711"/>
          <ac:spMkLst>
            <pc:docMk/>
            <pc:sldMk cId="4083366977" sldId="2699"/>
            <ac:spMk id="34" creationId="{C8685B51-75DC-9E0B-73A1-A3D4BBE12291}"/>
          </ac:spMkLst>
        </pc:sp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10" creationId="{28C93951-3853-EC17-6228-CAE15753C88F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12" creationId="{E0D7A32A-C9E7-DBA0-009C-8FE00EB2132A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17" creationId="{56C1C577-76BE-06DE-D111-8AFCFB43BDF1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19" creationId="{43410421-A1A5-7971-AAB6-02A69176959D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22" creationId="{6535769C-2634-0B1A-8173-21CB597D9653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23" creationId="{B6CFB81F-0DE5-CF5C-E188-FA8E3C343278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24" creationId="{E8E30DFE-49FF-192B-86B0-C5CD7BB3B479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25" creationId="{DE56E505-E54F-3FED-2097-1AEB52F21D5B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29" creationId="{AAC2EE07-D814-3685-335B-D2AB882B83ED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31" creationId="{B8343BEC-4BCD-7FD5-8CD2-257F7044555B}"/>
          </ac:cxnSpMkLst>
        </pc:cxnChg>
        <pc:cxnChg chg="add mod">
          <ac:chgData name="Leonardo Chiariglione" userId="03ff1134-c2b7-4932-850d-6529216fed29" providerId="ADAL" clId="{B6F768D5-5FE3-44CC-BE9F-0CBE96E52D82}" dt="2024-03-02T11:14:14.933" v="637"/>
          <ac:cxnSpMkLst>
            <pc:docMk/>
            <pc:sldMk cId="4083366977" sldId="2699"/>
            <ac:cxnSpMk id="33" creationId="{D10098A5-F122-AB2C-09F6-970D759D3E97}"/>
          </ac:cxnSpMkLst>
        </pc:cxnChg>
      </pc:sldChg>
      <pc:sldChg chg="delSp add del mod">
        <pc:chgData name="Leonardo Chiariglione" userId="03ff1134-c2b7-4932-850d-6529216fed29" providerId="ADAL" clId="{B6F768D5-5FE3-44CC-BE9F-0CBE96E52D82}" dt="2024-03-03T14:16:06.375" v="732" actId="47"/>
        <pc:sldMkLst>
          <pc:docMk/>
          <pc:sldMk cId="3004099259" sldId="2700"/>
        </pc:sldMkLst>
        <pc:spChg chg="del">
          <ac:chgData name="Leonardo Chiariglione" userId="03ff1134-c2b7-4932-850d-6529216fed29" providerId="ADAL" clId="{B6F768D5-5FE3-44CC-BE9F-0CBE96E52D82}" dt="2024-03-03T14:12:24.496" v="707" actId="21"/>
          <ac:spMkLst>
            <pc:docMk/>
            <pc:sldMk cId="3004099259" sldId="2700"/>
            <ac:spMk id="5" creationId="{EAFC81C6-11A4-33FE-710B-137A0B741663}"/>
          </ac:spMkLst>
        </pc:spChg>
        <pc:spChg chg="del">
          <ac:chgData name="Leonardo Chiariglione" userId="03ff1134-c2b7-4932-850d-6529216fed29" providerId="ADAL" clId="{B6F768D5-5FE3-44CC-BE9F-0CBE96E52D82}" dt="2024-03-03T14:12:24.496" v="707" actId="21"/>
          <ac:spMkLst>
            <pc:docMk/>
            <pc:sldMk cId="3004099259" sldId="2700"/>
            <ac:spMk id="9" creationId="{ED8D3984-294D-7942-242B-EDC599C00C1C}"/>
          </ac:spMkLst>
        </pc:spChg>
        <pc:spChg chg="del">
          <ac:chgData name="Leonardo Chiariglione" userId="03ff1134-c2b7-4932-850d-6529216fed29" providerId="ADAL" clId="{B6F768D5-5FE3-44CC-BE9F-0CBE96E52D82}" dt="2024-03-03T14:12:24.496" v="707" actId="21"/>
          <ac:spMkLst>
            <pc:docMk/>
            <pc:sldMk cId="3004099259" sldId="2700"/>
            <ac:spMk id="10" creationId="{C2C9F6B4-52D3-8FC3-F90A-4004D01C1D89}"/>
          </ac:spMkLst>
        </pc:spChg>
      </pc:sldChg>
      <pc:sldChg chg="addSp delSp modSp new del mod modClrScheme chgLayout">
        <pc:chgData name="Leonardo Chiariglione" userId="03ff1134-c2b7-4932-850d-6529216fed29" providerId="ADAL" clId="{B6F768D5-5FE3-44CC-BE9F-0CBE96E52D82}" dt="2024-03-03T14:34:51.013" v="1129" actId="47"/>
        <pc:sldMkLst>
          <pc:docMk/>
          <pc:sldMk cId="3929076516" sldId="2700"/>
        </pc:sldMkLst>
        <pc:spChg chg="del">
          <ac:chgData name="Leonardo Chiariglione" userId="03ff1134-c2b7-4932-850d-6529216fed29" providerId="ADAL" clId="{B6F768D5-5FE3-44CC-BE9F-0CBE96E52D82}" dt="2024-03-03T14:16:22.765" v="734" actId="700"/>
          <ac:spMkLst>
            <pc:docMk/>
            <pc:sldMk cId="3929076516" sldId="2700"/>
            <ac:spMk id="2" creationId="{FDF33793-7FED-6375-D03A-F3806D5F40B1}"/>
          </ac:spMkLst>
        </pc:spChg>
        <pc:spChg chg="del">
          <ac:chgData name="Leonardo Chiariglione" userId="03ff1134-c2b7-4932-850d-6529216fed29" providerId="ADAL" clId="{B6F768D5-5FE3-44CC-BE9F-0CBE96E52D82}" dt="2024-03-03T14:16:22.765" v="734" actId="700"/>
          <ac:spMkLst>
            <pc:docMk/>
            <pc:sldMk cId="3929076516" sldId="2700"/>
            <ac:spMk id="3" creationId="{4CEBC76E-6F41-2C9C-B1C3-C41DCD4BA338}"/>
          </ac:spMkLst>
        </pc:spChg>
        <pc:spChg chg="mod ord">
          <ac:chgData name="Leonardo Chiariglione" userId="03ff1134-c2b7-4932-850d-6529216fed29" providerId="ADAL" clId="{B6F768D5-5FE3-44CC-BE9F-0CBE96E52D82}" dt="2024-03-03T14:16:22.765" v="734" actId="700"/>
          <ac:spMkLst>
            <pc:docMk/>
            <pc:sldMk cId="3929076516" sldId="2700"/>
            <ac:spMk id="4" creationId="{FE98AC07-0DD6-1D59-6C30-A88A8F526153}"/>
          </ac:spMkLst>
        </pc:spChg>
        <pc:spChg chg="mod ord">
          <ac:chgData name="Leonardo Chiariglione" userId="03ff1134-c2b7-4932-850d-6529216fed29" providerId="ADAL" clId="{B6F768D5-5FE3-44CC-BE9F-0CBE96E52D82}" dt="2024-03-03T14:16:22.765" v="734" actId="700"/>
          <ac:spMkLst>
            <pc:docMk/>
            <pc:sldMk cId="3929076516" sldId="2700"/>
            <ac:spMk id="5" creationId="{750F43DC-0C87-3975-4B28-5B7F9DD0850D}"/>
          </ac:spMkLst>
        </pc:spChg>
        <pc:spChg chg="add mod">
          <ac:chgData name="Leonardo Chiariglione" userId="03ff1134-c2b7-4932-850d-6529216fed29" providerId="ADAL" clId="{B6F768D5-5FE3-44CC-BE9F-0CBE96E52D82}" dt="2024-03-03T14:26:49.853" v="962" actId="14100"/>
          <ac:spMkLst>
            <pc:docMk/>
            <pc:sldMk cId="3929076516" sldId="2700"/>
            <ac:spMk id="9" creationId="{3F7F1968-D635-831C-E925-664090A5097C}"/>
          </ac:spMkLst>
        </pc:spChg>
        <pc:graphicFrameChg chg="add del mod modGraphic">
          <ac:chgData name="Leonardo Chiariglione" userId="03ff1134-c2b7-4932-850d-6529216fed29" providerId="ADAL" clId="{B6F768D5-5FE3-44CC-BE9F-0CBE96E52D82}" dt="2024-03-03T14:19:55.422" v="799" actId="21"/>
          <ac:graphicFrameMkLst>
            <pc:docMk/>
            <pc:sldMk cId="3929076516" sldId="2700"/>
            <ac:graphicFrameMk id="6" creationId="{2605416B-08C2-3379-444C-0EE69CF7B4FF}"/>
          </ac:graphicFrameMkLst>
        </pc:graphicFrameChg>
        <pc:graphicFrameChg chg="add del mod">
          <ac:chgData name="Leonardo Chiariglione" userId="03ff1134-c2b7-4932-850d-6529216fed29" providerId="ADAL" clId="{B6F768D5-5FE3-44CC-BE9F-0CBE96E52D82}" dt="2024-03-03T14:30:01.066" v="995" actId="478"/>
          <ac:graphicFrameMkLst>
            <pc:docMk/>
            <pc:sldMk cId="3929076516" sldId="2700"/>
            <ac:graphicFrameMk id="7" creationId="{822EB515-2C90-D717-F2A3-D206ACC3C945}"/>
          </ac:graphicFrameMkLst>
        </pc:graphicFrameChg>
        <pc:graphicFrameChg chg="add mod modGraphic">
          <ac:chgData name="Leonardo Chiariglione" userId="03ff1134-c2b7-4932-850d-6529216fed29" providerId="ADAL" clId="{B6F768D5-5FE3-44CC-BE9F-0CBE96E52D82}" dt="2024-03-03T14:31:35.798" v="1041" actId="14734"/>
          <ac:graphicFrameMkLst>
            <pc:docMk/>
            <pc:sldMk cId="3929076516" sldId="2700"/>
            <ac:graphicFrameMk id="8" creationId="{7D1F39FB-6C0D-B48D-105F-36CC33ACD41A}"/>
          </ac:graphicFrameMkLst>
        </pc:graphicFrameChg>
      </pc:sldChg>
      <pc:sldChg chg="addSp modSp add mod">
        <pc:chgData name="Leonardo Chiariglione" userId="03ff1134-c2b7-4932-850d-6529216fed29" providerId="ADAL" clId="{B6F768D5-5FE3-44CC-BE9F-0CBE96E52D82}" dt="2024-03-05T15:59:37.196" v="1388" actId="255"/>
        <pc:sldMkLst>
          <pc:docMk/>
          <pc:sldMk cId="575712539" sldId="2701"/>
        </pc:sldMkLst>
        <pc:spChg chg="mod">
          <ac:chgData name="Leonardo Chiariglione" userId="03ff1134-c2b7-4932-850d-6529216fed29" providerId="ADAL" clId="{B6F768D5-5FE3-44CC-BE9F-0CBE96E52D82}" dt="2024-03-03T14:32:57.807" v="1052" actId="27636"/>
          <ac:spMkLst>
            <pc:docMk/>
            <pc:sldMk cId="575712539" sldId="2701"/>
            <ac:spMk id="3" creationId="{63320794-5921-B977-77CE-FA7B72035361}"/>
          </ac:spMkLst>
        </pc:spChg>
        <pc:spChg chg="add mod">
          <ac:chgData name="Leonardo Chiariglione" userId="03ff1134-c2b7-4932-850d-6529216fed29" providerId="ADAL" clId="{B6F768D5-5FE3-44CC-BE9F-0CBE96E52D82}" dt="2024-03-03T14:33:44.543" v="1067" actId="1035"/>
          <ac:spMkLst>
            <pc:docMk/>
            <pc:sldMk cId="575712539" sldId="2701"/>
            <ac:spMk id="8" creationId="{3C27DFD3-8234-8B00-5223-D42B6B2ADEFF}"/>
          </ac:spMkLst>
        </pc:spChg>
        <pc:graphicFrameChg chg="mod modGraphic">
          <ac:chgData name="Leonardo Chiariglione" userId="03ff1134-c2b7-4932-850d-6529216fed29" providerId="ADAL" clId="{B6F768D5-5FE3-44CC-BE9F-0CBE96E52D82}" dt="2024-03-05T15:59:37.196" v="1388" actId="255"/>
          <ac:graphicFrameMkLst>
            <pc:docMk/>
            <pc:sldMk cId="575712539" sldId="2701"/>
            <ac:graphicFrameMk id="7" creationId="{FC9AC740-5366-6816-0C32-005CEB4AAFF5}"/>
          </ac:graphicFrameMkLst>
        </pc:graphicFrameChg>
        <pc:graphicFrameChg chg="add mod modGraphic">
          <ac:chgData name="Leonardo Chiariglione" userId="03ff1134-c2b7-4932-850d-6529216fed29" providerId="ADAL" clId="{B6F768D5-5FE3-44CC-BE9F-0CBE96E52D82}" dt="2024-03-05T15:55:47.360" v="1331" actId="403"/>
          <ac:graphicFrameMkLst>
            <pc:docMk/>
            <pc:sldMk cId="575712539" sldId="2701"/>
            <ac:graphicFrameMk id="9" creationId="{49C62D7E-FFB8-BE2D-A00D-FC218243A298}"/>
          </ac:graphicFrameMkLst>
        </pc:graphicFrameChg>
      </pc:sldChg>
      <pc:sldChg chg="addSp delSp modSp new mod">
        <pc:chgData name="Leonardo Chiariglione" userId="03ff1134-c2b7-4932-850d-6529216fed29" providerId="ADAL" clId="{B6F768D5-5FE3-44CC-BE9F-0CBE96E52D82}" dt="2024-03-03T14:45:55.605" v="1311" actId="403"/>
        <pc:sldMkLst>
          <pc:docMk/>
          <pc:sldMk cId="3203486494" sldId="2702"/>
        </pc:sldMkLst>
        <pc:spChg chg="mod">
          <ac:chgData name="Leonardo Chiariglione" userId="03ff1134-c2b7-4932-850d-6529216fed29" providerId="ADAL" clId="{B6F768D5-5FE3-44CC-BE9F-0CBE96E52D82}" dt="2024-03-03T14:37:43.413" v="1145" actId="20577"/>
          <ac:spMkLst>
            <pc:docMk/>
            <pc:sldMk cId="3203486494" sldId="2702"/>
            <ac:spMk id="2" creationId="{40724BE4-1E4F-D7BA-294B-3C5521E3A06E}"/>
          </ac:spMkLst>
        </pc:spChg>
        <pc:spChg chg="del">
          <ac:chgData name="Leonardo Chiariglione" userId="03ff1134-c2b7-4932-850d-6529216fed29" providerId="ADAL" clId="{B6F768D5-5FE3-44CC-BE9F-0CBE96E52D82}" dt="2024-03-03T14:38:00.701" v="1146" actId="478"/>
          <ac:spMkLst>
            <pc:docMk/>
            <pc:sldMk cId="3203486494" sldId="2702"/>
            <ac:spMk id="3" creationId="{B052695E-04DD-387A-CE12-59EA5396051D}"/>
          </ac:spMkLst>
        </pc:spChg>
        <pc:spChg chg="add del mod">
          <ac:chgData name="Leonardo Chiariglione" userId="03ff1134-c2b7-4932-850d-6529216fed29" providerId="ADAL" clId="{B6F768D5-5FE3-44CC-BE9F-0CBE96E52D82}" dt="2024-03-03T14:40:33.584" v="1201"/>
          <ac:spMkLst>
            <pc:docMk/>
            <pc:sldMk cId="3203486494" sldId="2702"/>
            <ac:spMk id="7" creationId="{1C480AA6-B8B0-D84F-1533-3539B82D25C4}"/>
          </ac:spMkLst>
        </pc:spChg>
        <pc:graphicFrameChg chg="add del mod modGraphic">
          <ac:chgData name="Leonardo Chiariglione" userId="03ff1134-c2b7-4932-850d-6529216fed29" providerId="ADAL" clId="{B6F768D5-5FE3-44CC-BE9F-0CBE96E52D82}" dt="2024-03-03T14:40:33.578" v="1199" actId="21"/>
          <ac:graphicFrameMkLst>
            <pc:docMk/>
            <pc:sldMk cId="3203486494" sldId="2702"/>
            <ac:graphicFrameMk id="8" creationId="{65607C2C-752C-DD13-CFF0-7FE60FDCED54}"/>
          </ac:graphicFrameMkLst>
        </pc:graphicFrameChg>
        <pc:graphicFrameChg chg="add mod modGraphic">
          <ac:chgData name="Leonardo Chiariglione" userId="03ff1134-c2b7-4932-850d-6529216fed29" providerId="ADAL" clId="{B6F768D5-5FE3-44CC-BE9F-0CBE96E52D82}" dt="2024-03-03T14:45:55.605" v="1311" actId="403"/>
          <ac:graphicFrameMkLst>
            <pc:docMk/>
            <pc:sldMk cId="3203486494" sldId="2702"/>
            <ac:graphicFrameMk id="9" creationId="{65607C2C-752C-DD13-CFF0-7FE60FDCED5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mc/mpai-mmc-composite-aims/text-and-speech-translation-mmc-tst/" TargetMode="External"/><Relationship Id="rId2" Type="http://schemas.openxmlformats.org/officeDocument/2006/relationships/hyperlink" Target="https://mpai.community/standards/mpai-mmc/mpai-mmc-composite-aims/personal-status-extraction-mmc-ps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c/mpai-mmc-use-cases/bidirectional-speech-translation-mmc-bst/" TargetMode="External"/><Relationship Id="rId13" Type="http://schemas.openxmlformats.org/officeDocument/2006/relationships/hyperlink" Target="https://mpai.community/standards/data-types/Cognitive-State/" TargetMode="External"/><Relationship Id="rId18" Type="http://schemas.openxmlformats.org/officeDocument/2006/relationships/hyperlink" Target="https://mpai.community/standards/data-types/personal-status/" TargetMode="External"/><Relationship Id="rId3" Type="http://schemas.openxmlformats.org/officeDocument/2006/relationships/hyperlink" Target="https://mpai.community/standards/mpai-mmc/mpai-mmc-use-cases/conversation-with-personal-status-mmc-cps/" TargetMode="External"/><Relationship Id="rId21" Type="http://schemas.openxmlformats.org/officeDocument/2006/relationships/hyperlink" Target="https://mpai.community/standards/data-types/speech-descriptors/" TargetMode="External"/><Relationship Id="rId7" Type="http://schemas.openxmlformats.org/officeDocument/2006/relationships/hyperlink" Target="https://mpai.community/standards/mpai-mmc/mpai-mmc-use-cases/virtual-meeting-secretary-mmc-vms/" TargetMode="External"/><Relationship Id="rId12" Type="http://schemas.openxmlformats.org/officeDocument/2006/relationships/hyperlink" Target="https://mpai.community/standards/mpai-mmc/mpai-mmc-data-types/" TargetMode="External"/><Relationship Id="rId17" Type="http://schemas.openxmlformats.org/officeDocument/2006/relationships/hyperlink" Target="https://mpai.community/standards/data-types/text-descriptors/#Meaning" TargetMode="External"/><Relationship Id="rId2" Type="http://schemas.openxmlformats.org/officeDocument/2006/relationships/hyperlink" Target="https://mpai.community/standards/mpai-mmc/mpai-mmc-use-cases/" TargetMode="External"/><Relationship Id="rId16" Type="http://schemas.openxmlformats.org/officeDocument/2006/relationships/hyperlink" Target="https://mpai.community/standards/data-types/language-identifier/" TargetMode="External"/><Relationship Id="rId20" Type="http://schemas.openxmlformats.org/officeDocument/2006/relationships/hyperlink" Target="https://mpai.community/standards/data-types/audio/#Spee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c/mpai-mmc-use-cases/unidirectional-speech-translation-mmc-ust/" TargetMode="External"/><Relationship Id="rId11" Type="http://schemas.openxmlformats.org/officeDocument/2006/relationships/hyperlink" Target="https://mpai.community/standards/mpai-mmc/mpai-mmc-use-cases/conversation-with-emotion-mmc-cwe/" TargetMode="External"/><Relationship Id="rId24" Type="http://schemas.openxmlformats.org/officeDocument/2006/relationships/hyperlink" Target="https://mpai.community/standards/data-types/text-descriptors/" TargetMode="External"/><Relationship Id="rId5" Type="http://schemas.openxmlformats.org/officeDocument/2006/relationships/hyperlink" Target="https://mpai.community/standards/mpai-mmc/mpai-mmc-use-cases/conversation-conversation-about-a-scene-mmc-cas/" TargetMode="External"/><Relationship Id="rId15" Type="http://schemas.openxmlformats.org/officeDocument/2006/relationships/hyperlink" Target="https://mpai.community/standards/data-types/intention/" TargetMode="External"/><Relationship Id="rId23" Type="http://schemas.openxmlformats.org/officeDocument/2006/relationships/hyperlink" Target="https://mpai.community/standards/text/" TargetMode="External"/><Relationship Id="rId10" Type="http://schemas.openxmlformats.org/officeDocument/2006/relationships/hyperlink" Target="https://mpai.community/standards/mpai-mmc/mpai-mmc-use-cases/one-to-many-speech-translation-mmc-mst/" TargetMode="External"/><Relationship Id="rId19" Type="http://schemas.openxmlformats.org/officeDocument/2006/relationships/hyperlink" Target="https://mpai.community/standards/data-types/social-attitude/" TargetMode="External"/><Relationship Id="rId4" Type="http://schemas.openxmlformats.org/officeDocument/2006/relationships/hyperlink" Target="https://mpai.community/standards/mpai-mmc/mpai-mmc-use-cases/multimodal-question-answering-mmc-mqa/" TargetMode="External"/><Relationship Id="rId9" Type="http://schemas.openxmlformats.org/officeDocument/2006/relationships/hyperlink" Target="https://mpai.community/standards/mpai-mmc/mpai-mmc-use-cases/human-connected-autonomous-vehicle-cav-interaction-mmc-hci/" TargetMode="External"/><Relationship Id="rId14" Type="http://schemas.openxmlformats.org/officeDocument/2006/relationships/hyperlink" Target="https://mpai.community/standards/data-types/emotion/" TargetMode="External"/><Relationship Id="rId22" Type="http://schemas.openxmlformats.org/officeDocument/2006/relationships/hyperlink" Target="https://mpai.community/standards/data-types/summa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D15135-5298-1207-5AC4-E90B33D5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322702"/>
            <a:ext cx="10023681" cy="1468800"/>
          </a:xfrm>
        </p:spPr>
        <p:txBody>
          <a:bodyPr/>
          <a:lstStyle/>
          <a:p>
            <a:r>
              <a:rPr lang="en-US" dirty="0"/>
              <a:t>Multimodal Conversation (MPAI-MMC) V2.1</a:t>
            </a:r>
            <a:endParaRPr lang="en-15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A2BE-04F9-B6F0-26E2-C1D1E1BE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4123692"/>
            <a:ext cx="10023681" cy="860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Miran Choi (ETRI) and Mark Seligman (SMI)</a:t>
            </a:r>
          </a:p>
          <a:p>
            <a:r>
              <a:rPr lang="en-US" sz="2800" dirty="0"/>
              <a:t>14:00 UTC 12 March 2023 (Tuesday) </a:t>
            </a:r>
            <a:endParaRPr lang="en-150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6429B-D3EA-3956-9B9B-9576BC52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C928C-C785-D4D4-2F7C-DA1AC0EB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6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7C01D-8755-B132-FFBF-5DDCE6867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ECEE-333B-170B-EAB2-9C20A0C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156750"/>
            <a:ext cx="10202586" cy="1280890"/>
          </a:xfrm>
        </p:spPr>
        <p:txBody>
          <a:bodyPr/>
          <a:lstStyle/>
          <a:p>
            <a:r>
              <a:rPr lang="it-IT" dirty="0"/>
              <a:t>Basic Emotion Semantics Set (samples)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F41627-378A-7841-27A8-888313CAE0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2800" y="1305560"/>
          <a:ext cx="10694488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25">
                  <a:extLst>
                    <a:ext uri="{9D8B030D-6E8A-4147-A177-3AD203B41FA5}">
                      <a16:colId xmlns:a16="http://schemas.microsoft.com/office/drawing/2014/main" val="4280694976"/>
                    </a:ext>
                  </a:extLst>
                </a:gridCol>
                <a:gridCol w="1815719">
                  <a:extLst>
                    <a:ext uri="{9D8B030D-6E8A-4147-A177-3AD203B41FA5}">
                      <a16:colId xmlns:a16="http://schemas.microsoft.com/office/drawing/2014/main" val="501012323"/>
                    </a:ext>
                  </a:extLst>
                </a:gridCol>
                <a:gridCol w="8413844">
                  <a:extLst>
                    <a:ext uri="{9D8B030D-6E8A-4147-A177-3AD203B41FA5}">
                      <a16:colId xmlns:a16="http://schemas.microsoft.com/office/drawing/2014/main" val="2086301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Meaning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27490"/>
                  </a:ext>
                </a:extLst>
              </a:tr>
              <a:tr h="107406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amused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positive emotion combined with interest (cognitive state)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448884"/>
                  </a:ext>
                </a:extLst>
              </a:tr>
              <a:tr h="171269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angry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 due to perception of physical or emotional damage or threat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618526"/>
                  </a:ext>
                </a:extLst>
              </a:tr>
              <a:tr h="136434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anxious/uneasy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low or medium degree of fear, often continuing rather than instant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875870"/>
                  </a:ext>
                </a:extLst>
              </a:tr>
              <a:tr h="49349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ashamed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 due to awareness of violating social or moral norms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445515"/>
                  </a:ext>
                </a:extLst>
              </a:tr>
              <a:tr h="127726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bitter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persistently angry due to disappointment or perception of hurt or injury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74473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calm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relatively lacking emotion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735253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content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medium or low degree of happiness, continuing rather than instant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522475"/>
                  </a:ext>
                </a:extLst>
              </a:tr>
              <a:tr h="43543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delighted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happiness, often combined with surprise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066420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depressed/gloomy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sadness, continuing rather than instant, combined with lethargy (see AROUSAL)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8575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disappointed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sadness due to failure of desired outcome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545831"/>
                  </a:ext>
                </a:extLst>
              </a:tr>
              <a:tr h="165463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11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disgusted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 due to urge to avoid, often due to unpleasant perception or disapproval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401802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12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embarrassed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shame due to consciousness of violation of social conventions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691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13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fearful/scared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 due to anticipation of physical or emotional pain or other undesired event or events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293435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14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frustrated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angry due to failure of desired outcome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007977"/>
                  </a:ext>
                </a:extLst>
              </a:tr>
              <a:tr h="69668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15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furious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angry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068118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grief-stricken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sadness due to loss of an important social contact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15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17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happy</a:t>
                      </a:r>
                      <a:endParaRPr lang="it-IT" sz="1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positive emotion, often continuing rather than instant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49638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8D5CA-EA05-AB96-04B4-BF8C5EA4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2947-2A3D-8EB5-5E9A-A5173E24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3440-C89F-A55A-A33A-F74E2289A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396E-BF96-914D-8516-2DBE0A79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Social Attitude Label Set (samples)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FB76DA-5B53-0041-6B94-163B015D9B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2234" y="1499660"/>
          <a:ext cx="8814390" cy="522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664">
                  <a:extLst>
                    <a:ext uri="{9D8B030D-6E8A-4147-A177-3AD203B41FA5}">
                      <a16:colId xmlns:a16="http://schemas.microsoft.com/office/drawing/2014/main" val="2590403893"/>
                    </a:ext>
                  </a:extLst>
                </a:gridCol>
                <a:gridCol w="2885529">
                  <a:extLst>
                    <a:ext uri="{9D8B030D-6E8A-4147-A177-3AD203B41FA5}">
                      <a16:colId xmlns:a16="http://schemas.microsoft.com/office/drawing/2014/main" val="3218314958"/>
                    </a:ext>
                  </a:extLst>
                </a:gridCol>
                <a:gridCol w="3183197">
                  <a:extLst>
                    <a:ext uri="{9D8B030D-6E8A-4147-A177-3AD203B41FA5}">
                      <a16:colId xmlns:a16="http://schemas.microsoft.com/office/drawing/2014/main" val="3655962273"/>
                    </a:ext>
                  </a:extLst>
                </a:gridCol>
              </a:tblGrid>
              <a:tr h="3194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SOCIAL ATTITUDE  CATEGORIES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GENERAL  ADJECTIVAL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SPECIFIC ADJECTIVAL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67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ACCEPTANCE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accepting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exclusive/cliquish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welcoming/inviting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friendly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unfriendly/hostile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06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AGREEMENT, DISAGREEMENT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like-minded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argumentative/disputatious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sarcastic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48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AGGRESSION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aggressive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peaceful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submissive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combative/belligerent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passive-aggressive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mocking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49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APPROVAL, DISAPPROVAL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admiring/approving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disapproving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indifferent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awed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contemptuous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94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ACTIVITY, PASSIVITY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assertive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passive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controlling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permissive/lenient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12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COOPERATION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cooperative/agreeable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uncooperative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flexible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subversive/undermining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uncommunicative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stubborn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disagreeable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52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RESPONSIVENESS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responsive/demonstrative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emotional/passionate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unresponsive/undemonstrative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unemotional/detached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enthusiastic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unenthusiastic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passionate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dispassionate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58377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816B-2435-31DC-A829-17D0D3DB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81054-ABD1-3863-B050-871BC30A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7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EA49E-ACD1-9392-9BB8-93B34B51C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2D67-4CB2-F40D-7771-39E333B1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Social Attitude Semantics Set (samples)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AB3B2A-A21D-53EF-A722-EA63DA902E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50" y="1905000"/>
          <a:ext cx="1020286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87">
                  <a:extLst>
                    <a:ext uri="{9D8B030D-6E8A-4147-A177-3AD203B41FA5}">
                      <a16:colId xmlns:a16="http://schemas.microsoft.com/office/drawing/2014/main" val="1904418527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570954967"/>
                    </a:ext>
                  </a:extLst>
                </a:gridCol>
                <a:gridCol w="7185161">
                  <a:extLst>
                    <a:ext uri="{9D8B030D-6E8A-4147-A177-3AD203B41FA5}">
                      <a16:colId xmlns:a16="http://schemas.microsoft.com/office/drawing/2014/main" val="224192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Social Attitude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Meaning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41127"/>
                  </a:ext>
                </a:extLst>
              </a:tr>
              <a:tr h="75474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accepting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attitude communicating willingness to accept into relationship or group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461916"/>
                  </a:ext>
                </a:extLst>
              </a:tr>
              <a:tr h="127726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admiring/approving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attitude due to perception that others' actions or results are valuable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248656"/>
                  </a:ext>
                </a:extLst>
              </a:tr>
              <a:tr h="84183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aggressive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tending to physically or metaphorically attack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401086"/>
                  </a:ext>
                </a:extLst>
              </a:tr>
              <a:tr h="75474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apathetic/indifferent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showing lack of interest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94031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approachable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sociable and not inspiring inhibition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044056"/>
                  </a:ext>
                </a:extLst>
              </a:tr>
              <a:tr h="110309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argumentative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tending to argue or dispute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328416"/>
                  </a:ext>
                </a:extLst>
              </a:tr>
              <a:tr h="127726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arrogant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 communicating social dominance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406672"/>
                  </a:ext>
                </a:extLst>
              </a:tr>
              <a:tr h="49349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assertive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taking active role in social situations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139281"/>
                  </a:ext>
                </a:extLst>
              </a:tr>
              <a:tr h="119017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awed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approval combined with incomprehension or fear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574214"/>
                  </a:ext>
                </a:extLst>
              </a:tr>
              <a:tr h="92891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belittling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criticising by understating victim’s achievements, personal attributes, etc.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116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boastful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tending to praise or promote self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153891"/>
                  </a:ext>
                </a:extLst>
              </a:tr>
              <a:tr h="58057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brazen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forwardness/presumption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74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candid/frank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open in linguistic communication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455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closed/distant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open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817904"/>
                  </a:ext>
                </a:extLst>
              </a:tr>
              <a:tr h="110309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commanding/domineering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tending to assert right to command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822779"/>
                  </a:ext>
                </a:extLst>
              </a:tr>
              <a:tr h="58057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combative/belligerent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aggression, often physical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03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communicative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evincing willingness to communicate as needed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4948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7940-D726-9E11-A6CC-3AB5CA43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EF10E-5D5F-6E3A-4F64-0C9FC67A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4BE4-1E4F-D7BA-294B-3C5521E3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AIMs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6E760-5283-FCB2-2764-D6EF32BF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0E5DA-FECF-75BB-CBA4-6B79F54C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607C2C-752C-DD13-CFF0-7FE60FDC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3363"/>
              </p:ext>
            </p:extLst>
          </p:nvPr>
        </p:nvGraphicFramePr>
        <p:xfrm>
          <a:off x="1817202" y="2311052"/>
          <a:ext cx="8985477" cy="518160"/>
        </p:xfrm>
        <a:graphic>
          <a:graphicData uri="http://schemas.openxmlformats.org/drawingml/2006/table">
            <a:tbl>
              <a:tblPr/>
              <a:tblGrid>
                <a:gridCol w="4239055">
                  <a:extLst>
                    <a:ext uri="{9D8B030D-6E8A-4147-A177-3AD203B41FA5}">
                      <a16:colId xmlns:a16="http://schemas.microsoft.com/office/drawing/2014/main" val="194692911"/>
                    </a:ext>
                  </a:extLst>
                </a:gridCol>
                <a:gridCol w="4746422">
                  <a:extLst>
                    <a:ext uri="{9D8B030D-6E8A-4147-A177-3AD203B41FA5}">
                      <a16:colId xmlns:a16="http://schemas.microsoft.com/office/drawing/2014/main" val="1729970349"/>
                    </a:ext>
                  </a:extLst>
                </a:gridCol>
              </a:tblGrid>
              <a:tr h="3639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Personal Status Extraction</a:t>
                      </a:r>
                      <a:endParaRPr lang="en-GB" sz="28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i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Text and Speech Translation</a:t>
                      </a:r>
                      <a:endParaRPr lang="en-GB" sz="28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1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8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AEFBD9-C270-FACC-9EE5-04390398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next</a:t>
            </a:r>
            <a:endParaRPr lang="en-GB" dirty="0"/>
          </a:p>
        </p:txBody>
      </p:sp>
      <p:pic>
        <p:nvPicPr>
          <p:cNvPr id="10" name="Picture 9" descr="Sphere of mesh and nodes">
            <a:extLst>
              <a:ext uri="{FF2B5EF4-FFF2-40B4-BE49-F238E27FC236}">
                <a16:creationId xmlns:a16="http://schemas.microsoft.com/office/drawing/2014/main" id="{E71F4777-F9DD-1484-6FBE-81930F772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2" r="-1" b="-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1F28B4-D920-A6A7-B4F0-00A16579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r>
              <a:rPr lang="en-US" b="1" dirty="0"/>
              <a:t>Develop</a:t>
            </a:r>
          </a:p>
          <a:p>
            <a:pPr lvl="1"/>
            <a:r>
              <a:rPr lang="en-US" b="1" dirty="0"/>
              <a:t>Reference software</a:t>
            </a:r>
            <a:r>
              <a:rPr lang="en-US" dirty="0"/>
              <a:t> for all use cases.</a:t>
            </a:r>
          </a:p>
          <a:p>
            <a:pPr lvl="1"/>
            <a:r>
              <a:rPr lang="en-US" b="1" dirty="0"/>
              <a:t>Conformance testing</a:t>
            </a:r>
            <a:r>
              <a:rPr lang="en-US" dirty="0"/>
              <a:t> for </a:t>
            </a:r>
            <a:r>
              <a:rPr lang="en-US" dirty="0" err="1"/>
              <a:t>allAOMs</a:t>
            </a:r>
            <a:r>
              <a:rPr lang="en-US" dirty="0"/>
              <a:t> and all AIWs.</a:t>
            </a:r>
          </a:p>
          <a:p>
            <a:pPr lvl="1"/>
            <a:r>
              <a:rPr lang="en-US" b="1" dirty="0"/>
              <a:t>Performance Assessment</a:t>
            </a:r>
            <a:r>
              <a:rPr lang="en-US" dirty="0"/>
              <a:t>. for all AIMs and all AIWs.</a:t>
            </a:r>
          </a:p>
          <a:p>
            <a:r>
              <a:rPr lang="en-US" dirty="0"/>
              <a:t>Explore the relationship of AIWs with Large Language Models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F870-0CC5-68C7-09D3-A078F95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E335-8997-752A-473A-79E0E323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65512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15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15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15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15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193-F628-5F62-8091-C77F1855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Technical Specification: Multimodal Conversation V2.1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DFD5E-5A75-C560-141F-160353C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885156"/>
            <a:ext cx="10202586" cy="4533720"/>
          </a:xfrm>
        </p:spPr>
        <p:txBody>
          <a:bodyPr>
            <a:normAutofit/>
          </a:bodyPr>
          <a:lstStyle/>
          <a:p>
            <a:r>
              <a:rPr lang="en-GB" b="1" dirty="0"/>
              <a:t>Technologies for analysis</a:t>
            </a:r>
            <a:r>
              <a:rPr lang="en-GB" dirty="0"/>
              <a:t> of text, speech and other non-verbal components used in human-machine and machine-machine conversation.</a:t>
            </a:r>
          </a:p>
          <a:p>
            <a:r>
              <a:rPr lang="en-GB" b="1" dirty="0"/>
              <a:t>Functions and Formats of input and output Data</a:t>
            </a:r>
            <a:r>
              <a:rPr lang="en-GB" dirty="0"/>
              <a:t> of AIMs, Composite AIMs, and AIWs (complementing Use Cases).</a:t>
            </a:r>
          </a:p>
          <a:p>
            <a:r>
              <a:rPr lang="en-GB" dirty="0"/>
              <a:t>To enable more </a:t>
            </a:r>
            <a:r>
              <a:rPr lang="en-GB" b="1" dirty="0"/>
              <a:t>human-like</a:t>
            </a:r>
            <a:r>
              <a:rPr lang="en-GB" dirty="0"/>
              <a:t> human-machine conversation </a:t>
            </a:r>
            <a:r>
              <a:rPr lang="en-GB" b="1" dirty="0"/>
              <a:t>emulating human-human conversation </a:t>
            </a:r>
            <a:r>
              <a:rPr lang="en-GB" dirty="0"/>
              <a:t>in completeness and intensity </a:t>
            </a:r>
          </a:p>
          <a:p>
            <a:r>
              <a:rPr lang="en-GB" dirty="0"/>
              <a:t>By improving machine’s “conversational” capabilities in the two main phases of conversation: </a:t>
            </a:r>
          </a:p>
          <a:p>
            <a:pPr lvl="1"/>
            <a:r>
              <a:rPr lang="en-GB" b="1" dirty="0"/>
              <a:t>Understanding</a:t>
            </a:r>
            <a:r>
              <a:rPr lang="en-GB" dirty="0"/>
              <a:t> the meaning.</a:t>
            </a:r>
          </a:p>
          <a:p>
            <a:pPr lvl="1"/>
            <a:r>
              <a:rPr lang="en-GB" b="1" dirty="0"/>
              <a:t>Generating</a:t>
            </a:r>
            <a:r>
              <a:rPr lang="en-GB" dirty="0"/>
              <a:t> a pertinent response.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8EB2-1276-85D9-C1D9-DF1C0070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89EE1-4BD0-BC68-7C31-48CF8445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80425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3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66A2-AF71-D7D0-3302-8306904CD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0463-598F-1460-2B3E-1AA723B2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Multimodal Conversation (MPAI-MMC) specifies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0794-5921-B977-77CE-FA7B7203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3561907"/>
            <a:ext cx="10202586" cy="1091959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hlinkClick r:id="rId2"/>
              </a:rPr>
              <a:t>Use Cases</a:t>
            </a:r>
            <a:r>
              <a:rPr lang="en-GB" b="1" dirty="0"/>
              <a:t> </a:t>
            </a:r>
            <a:r>
              <a:rPr lang="en-GB" dirty="0"/>
              <a:t>implemented in the AI Framework using Data Formats from MPAI-MMC and other MPAI standards and providing recognised applications in the Multimodal Conversation domain.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09F85-E73F-9AAD-7CB4-1439E4EA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F7AB9-F29B-AFE0-EC5A-3981D630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765514D-7E42-C593-3A7F-FF03B14E2F95}"/>
              </a:ext>
            </a:extLst>
          </p:cNvPr>
          <p:cNvSpPr txBox="1">
            <a:spLocks/>
          </p:cNvSpPr>
          <p:nvPr/>
        </p:nvSpPr>
        <p:spPr>
          <a:xfrm>
            <a:off x="10071545" y="6580425"/>
            <a:ext cx="558914" cy="457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9AC740-5366-6816-0C32-005CEB4AA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75871"/>
              </p:ext>
            </p:extLst>
          </p:nvPr>
        </p:nvGraphicFramePr>
        <p:xfrm>
          <a:off x="1740896" y="4752771"/>
          <a:ext cx="9582782" cy="2133600"/>
        </p:xfrm>
        <a:graphic>
          <a:graphicData uri="http://schemas.openxmlformats.org/drawingml/2006/table">
            <a:tbl>
              <a:tblPr/>
              <a:tblGrid>
                <a:gridCol w="4791391">
                  <a:extLst>
                    <a:ext uri="{9D8B030D-6E8A-4147-A177-3AD203B41FA5}">
                      <a16:colId xmlns:a16="http://schemas.microsoft.com/office/drawing/2014/main" val="1046419726"/>
                    </a:ext>
                  </a:extLst>
                </a:gridCol>
                <a:gridCol w="4791391">
                  <a:extLst>
                    <a:ext uri="{9D8B030D-6E8A-4147-A177-3AD203B41FA5}">
                      <a16:colId xmlns:a16="http://schemas.microsoft.com/office/drawing/2014/main" val="17852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Conversation with Personal Status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Multimodal Question Answering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504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Conversation About a Scene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Unidirectional Speech Translation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963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Virtual Meeting Secretary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Bidirectional Speech Translation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775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Human-CAV Interaction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One-to-Many Speech Translation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217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Conversation with Emotion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685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27DFD3-8234-8B00-5223-D42B6B2ADEFF}"/>
              </a:ext>
            </a:extLst>
          </p:cNvPr>
          <p:cNvSpPr txBox="1">
            <a:spLocks/>
          </p:cNvSpPr>
          <p:nvPr/>
        </p:nvSpPr>
        <p:spPr>
          <a:xfrm>
            <a:off x="1302026" y="1477921"/>
            <a:ext cx="10202586" cy="85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hlinkClick r:id="rId12"/>
              </a:rPr>
              <a:t>Data Formats</a:t>
            </a:r>
            <a:r>
              <a:rPr lang="en-GB" b="1" dirty="0"/>
              <a:t> </a:t>
            </a:r>
            <a:r>
              <a:rPr lang="en-GB" dirty="0"/>
              <a:t>for analysis of text, speech, and other non-verbal components as used in human-machine and machine-machine conversation applications.</a:t>
            </a:r>
          </a:p>
          <a:p>
            <a:pPr marL="0" indent="0">
              <a:buFont typeface="Wingdings 3" charset="2"/>
              <a:buNone/>
            </a:pP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C62D7E-FFB8-BE2D-A00D-FC218243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77212"/>
              </p:ext>
            </p:extLst>
          </p:nvPr>
        </p:nvGraphicFramePr>
        <p:xfrm>
          <a:off x="1817202" y="2311052"/>
          <a:ext cx="8541424" cy="1188720"/>
        </p:xfrm>
        <a:graphic>
          <a:graphicData uri="http://schemas.openxmlformats.org/drawingml/2006/table">
            <a:tbl>
              <a:tblPr/>
              <a:tblGrid>
                <a:gridCol w="2204274">
                  <a:extLst>
                    <a:ext uri="{9D8B030D-6E8A-4147-A177-3AD203B41FA5}">
                      <a16:colId xmlns:a16="http://schemas.microsoft.com/office/drawing/2014/main" val="194692911"/>
                    </a:ext>
                  </a:extLst>
                </a:gridCol>
                <a:gridCol w="2468101">
                  <a:extLst>
                    <a:ext uri="{9D8B030D-6E8A-4147-A177-3AD203B41FA5}">
                      <a16:colId xmlns:a16="http://schemas.microsoft.com/office/drawing/2014/main" val="1729970349"/>
                    </a:ext>
                  </a:extLst>
                </a:gridCol>
                <a:gridCol w="1940449">
                  <a:extLst>
                    <a:ext uri="{9D8B030D-6E8A-4147-A177-3AD203B41FA5}">
                      <a16:colId xmlns:a16="http://schemas.microsoft.com/office/drawing/2014/main" val="2715812518"/>
                    </a:ext>
                  </a:extLst>
                </a:gridCol>
                <a:gridCol w="1928600">
                  <a:extLst>
                    <a:ext uri="{9D8B030D-6E8A-4147-A177-3AD203B41FA5}">
                      <a16:colId xmlns:a16="http://schemas.microsoft.com/office/drawing/2014/main" val="1254559612"/>
                    </a:ext>
                  </a:extLst>
                </a:gridCol>
              </a:tblGrid>
              <a:tr h="363986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Cognitive State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Emotion</a:t>
                      </a:r>
                      <a:endParaRPr lang="en-GB" sz="20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Intention</a:t>
                      </a:r>
                      <a:endParaRPr lang="en-GB" sz="20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Language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13131"/>
                  </a:ext>
                </a:extLst>
              </a:tr>
              <a:tr h="363986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Meaning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Personal Status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Social Attitude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Speech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9663"/>
                  </a:ext>
                </a:extLst>
              </a:tr>
              <a:tr h="363986"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Speech Descriptors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Summary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Text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Text Descriptors</a:t>
                      </a:r>
                      <a:endParaRPr lang="en-GB" sz="20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7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71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D8A7-1F29-3A68-CE19-86A83ED4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8958B-380E-C57C-C184-E989092A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Status/1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7BD38-758C-F734-CDEC-FABA6A37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07284"/>
            <a:ext cx="10202586" cy="5250715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effectLst/>
                <a:ea typeface="SimSun" panose="02010600030101010101" pitchFamily="2" charset="-122"/>
              </a:rPr>
              <a:t>Personal Status is a data structure composed of three Personal Status </a:t>
            </a:r>
            <a:r>
              <a:rPr lang="en-GB" i="1" dirty="0">
                <a:effectLst/>
                <a:ea typeface="SimSun" panose="02010600030101010101" pitchFamily="2" charset="-122"/>
              </a:rPr>
              <a:t>Factors</a:t>
            </a:r>
            <a:r>
              <a:rPr lang="en-GB" dirty="0">
                <a:effectLst/>
                <a:ea typeface="SimSun" panose="02010600030101010101" pitchFamily="2" charset="-122"/>
              </a:rPr>
              <a:t>: 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Emotion (such as “angry” or “sad”).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Cognitive State (such as “surprised” or “interested”).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Social Attitude (such as “polite” or “arrogant”).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n-GB" dirty="0">
                <a:effectLst/>
                <a:ea typeface="SimSun" panose="02010600030101010101" pitchFamily="2" charset="-122"/>
              </a:rPr>
              <a:t>Each </a:t>
            </a:r>
            <a:r>
              <a:rPr lang="en-GB" i="1" dirty="0">
                <a:effectLst/>
                <a:ea typeface="SimSun" panose="02010600030101010101" pitchFamily="2" charset="-122"/>
              </a:rPr>
              <a:t>Factor</a:t>
            </a:r>
            <a:r>
              <a:rPr lang="en-GB" dirty="0">
                <a:effectLst/>
                <a:ea typeface="SimSun" panose="02010600030101010101" pitchFamily="2" charset="-122"/>
              </a:rPr>
              <a:t> can be conveyed by </a:t>
            </a:r>
            <a:r>
              <a:rPr lang="en-GB" i="1" dirty="0">
                <a:effectLst/>
                <a:ea typeface="SimSun" panose="02010600030101010101" pitchFamily="2" charset="-122"/>
              </a:rPr>
              <a:t>Modalities</a:t>
            </a:r>
            <a:r>
              <a:rPr lang="en-GB" dirty="0">
                <a:effectLst/>
                <a:ea typeface="SimSun" panose="02010600030101010101" pitchFamily="2" charset="-122"/>
              </a:rPr>
              <a:t>: Text, Speech, Face, and Gestures. </a:t>
            </a:r>
          </a:p>
          <a:p>
            <a:pPr algn="just"/>
            <a:r>
              <a:rPr lang="en-GB" dirty="0">
                <a:effectLst/>
                <a:ea typeface="SimSun" panose="02010600030101010101" pitchFamily="2" charset="-122"/>
              </a:rPr>
              <a:t>In the future, other </a:t>
            </a:r>
            <a:r>
              <a:rPr lang="en-GB" i="1" dirty="0">
                <a:effectLst/>
                <a:ea typeface="SimSun" panose="02010600030101010101" pitchFamily="2" charset="-122"/>
              </a:rPr>
              <a:t>Modalities</a:t>
            </a:r>
            <a:r>
              <a:rPr lang="en-GB" dirty="0">
                <a:effectLst/>
                <a:ea typeface="SimSun" panose="02010600030101010101" pitchFamily="2" charset="-122"/>
              </a:rPr>
              <a:t> may be added, e.g., body posture. 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algn="just"/>
            <a:r>
              <a:rPr lang="en-GB" dirty="0">
                <a:effectLst/>
                <a:ea typeface="SimSun" panose="02010600030101010101" pitchFamily="2" charset="-122"/>
              </a:rPr>
              <a:t>Within a given </a:t>
            </a:r>
            <a:r>
              <a:rPr lang="en-GB" i="1" dirty="0">
                <a:effectLst/>
                <a:ea typeface="SimSun" panose="02010600030101010101" pitchFamily="2" charset="-122"/>
              </a:rPr>
              <a:t>Modality</a:t>
            </a:r>
            <a:r>
              <a:rPr lang="en-GB" dirty="0">
                <a:effectLst/>
                <a:ea typeface="SimSun" panose="02010600030101010101" pitchFamily="2" charset="-122"/>
              </a:rPr>
              <a:t>, </a:t>
            </a:r>
            <a:r>
              <a:rPr lang="en-GB" i="1" dirty="0">
                <a:effectLst/>
                <a:ea typeface="SimSun" panose="02010600030101010101" pitchFamily="2" charset="-122"/>
              </a:rPr>
              <a:t>Factors</a:t>
            </a:r>
            <a:r>
              <a:rPr lang="en-GB" dirty="0">
                <a:effectLst/>
                <a:ea typeface="SimSun" panose="02010600030101010101" pitchFamily="2" charset="-122"/>
              </a:rPr>
              <a:t> are analysed/interpreted via </a:t>
            </a:r>
            <a:r>
              <a:rPr lang="en-GB" i="1" dirty="0">
                <a:effectLst/>
                <a:ea typeface="SimSun" panose="02010600030101010101" pitchFamily="2" charset="-122"/>
              </a:rPr>
              <a:t>Descriptors</a:t>
            </a:r>
            <a:r>
              <a:rPr lang="en-GB" dirty="0">
                <a:effectLst/>
                <a:ea typeface="SimSun" panose="02010600030101010101" pitchFamily="2" charset="-122"/>
              </a:rPr>
              <a:t>. </a:t>
            </a:r>
          </a:p>
          <a:p>
            <a:pPr algn="just"/>
            <a:r>
              <a:rPr lang="en-GB" dirty="0">
                <a:effectLst/>
                <a:ea typeface="SimSun" panose="02010600030101010101" pitchFamily="2" charset="-122"/>
              </a:rPr>
              <a:t>E.g., when using Speech, the elements may be expressed by combinations of: </a:t>
            </a:r>
          </a:p>
          <a:p>
            <a:pPr lvl="1" algn="just"/>
            <a:r>
              <a:rPr lang="en-GB" dirty="0">
                <a:ea typeface="SimSun" panose="02010600030101010101" pitchFamily="2" charset="-122"/>
              </a:rPr>
              <a:t>P</a:t>
            </a:r>
            <a:r>
              <a:rPr lang="en-GB" dirty="0">
                <a:effectLst/>
                <a:ea typeface="SimSun" panose="02010600030101010101" pitchFamily="2" charset="-122"/>
              </a:rPr>
              <a:t>rosody (pitch, rhythm, and volume variations); </a:t>
            </a:r>
          </a:p>
          <a:p>
            <a:pPr lvl="1" algn="just"/>
            <a:r>
              <a:rPr lang="en-GB" dirty="0">
                <a:ea typeface="SimSun" panose="02010600030101010101" pitchFamily="2" charset="-122"/>
              </a:rPr>
              <a:t>S</a:t>
            </a:r>
            <a:r>
              <a:rPr lang="en-GB" dirty="0">
                <a:effectLst/>
                <a:ea typeface="SimSun" panose="02010600030101010101" pitchFamily="2" charset="-122"/>
              </a:rPr>
              <a:t>eparable speech effects (such as degrees of voice tension, breathiness, etc.); </a:t>
            </a:r>
          </a:p>
          <a:p>
            <a:pPr lvl="1" algn="just"/>
            <a:r>
              <a:rPr lang="en-GB" dirty="0">
                <a:effectLst/>
                <a:ea typeface="SimSun" panose="02010600030101010101" pitchFamily="2" charset="-122"/>
              </a:rPr>
              <a:t>Vocal gestures (laughs, sobs, etc.).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endParaRPr lang="en-150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34AF7-EFE8-4E7A-05D9-75A0F3F5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1D2EE-BC71-3B35-7CD9-FCA8FACA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0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9B73F-F7F7-7A5D-54D9-A0EE4DF8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7240-4D77-E8C4-C6DF-55380D7B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Status/2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FD4C-4F0A-1849-07C1-2A1F1EB3C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765004"/>
            <a:ext cx="10280373" cy="5092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ea typeface="SimSun" panose="02010600030101010101" pitchFamily="2" charset="-122"/>
              </a:rPr>
              <a:t>T</a:t>
            </a:r>
            <a:r>
              <a:rPr lang="en-GB" dirty="0">
                <a:effectLst/>
                <a:ea typeface="SimSun" panose="02010600030101010101" pitchFamily="2" charset="-122"/>
              </a:rPr>
              <a:t>wo tables for each of </a:t>
            </a:r>
            <a:r>
              <a:rPr lang="en-GB" dirty="0">
                <a:ea typeface="SimSun" panose="02010600030101010101" pitchFamily="2" charset="-122"/>
              </a:rPr>
              <a:t>Factor (Emotion</a:t>
            </a:r>
            <a:r>
              <a:rPr lang="en-GB" dirty="0">
                <a:effectLst/>
                <a:ea typeface="SimSun" panose="02010600030101010101" pitchFamily="2" charset="-122"/>
              </a:rPr>
              <a:t>, Cognitive State, and Social Attitude): 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algn="just"/>
            <a:r>
              <a:rPr lang="en-GB" dirty="0">
                <a:effectLst/>
                <a:ea typeface="Calibri" panose="020F0502020204030204" pitchFamily="34" charset="0"/>
              </a:rPr>
              <a:t>A </a:t>
            </a:r>
            <a:r>
              <a:rPr lang="en-GB" i="1" dirty="0">
                <a:effectLst/>
                <a:ea typeface="Calibri" panose="020F0502020204030204" pitchFamily="34" charset="0"/>
              </a:rPr>
              <a:t>Label Set Table</a:t>
            </a:r>
            <a:r>
              <a:rPr lang="en-GB" dirty="0">
                <a:effectLst/>
                <a:ea typeface="Calibri" panose="020F0502020204030204" pitchFamily="34" charset="0"/>
              </a:rPr>
              <a:t> containing descriptive labels relevant to the element type in a 3-level format: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lvl="1" algn="just"/>
            <a:r>
              <a:rPr lang="en-GB" sz="2000" dirty="0">
                <a:effectLst/>
                <a:ea typeface="SimSun" panose="02010600030101010101" pitchFamily="2" charset="-122"/>
              </a:rPr>
              <a:t>The CATEGORIES column: specifies the relevant categories using nouns (e.g., “ANGER”)</a:t>
            </a:r>
            <a:r>
              <a:rPr lang="en-GB" sz="2000" dirty="0">
                <a:effectLst/>
                <a:ea typeface="Malgun Gothic" panose="020B0503020000020004" pitchFamily="34" charset="-127"/>
              </a:rPr>
              <a:t>. </a:t>
            </a:r>
            <a:endParaRPr lang="it-IT" sz="2000" dirty="0">
              <a:effectLst/>
              <a:ea typeface="SimSun" panose="02010600030101010101" pitchFamily="2" charset="-122"/>
            </a:endParaRPr>
          </a:p>
          <a:p>
            <a:pPr lvl="1" algn="just"/>
            <a:r>
              <a:rPr lang="en-GB" sz="2000" dirty="0">
                <a:effectLst/>
                <a:ea typeface="Malgun Gothic" panose="020B0503020000020004" pitchFamily="34" charset="-127"/>
              </a:rPr>
              <a:t>The</a:t>
            </a:r>
            <a:r>
              <a:rPr lang="en-GB" sz="2000" dirty="0">
                <a:effectLst/>
                <a:ea typeface="SimSun" panose="02010600030101010101" pitchFamily="2" charset="-122"/>
              </a:rPr>
              <a:t> GENERAL ADJECTIVAL column: adjectival labels for general or basic labels within a category (e.g., “angry”).</a:t>
            </a:r>
            <a:endParaRPr lang="it-IT" sz="2000" dirty="0">
              <a:effectLst/>
              <a:ea typeface="SimSun" panose="02010600030101010101" pitchFamily="2" charset="-122"/>
            </a:endParaRPr>
          </a:p>
          <a:p>
            <a:pPr lvl="1" algn="just"/>
            <a:r>
              <a:rPr lang="en-GB" sz="2000" dirty="0">
                <a:effectLst/>
                <a:ea typeface="Malgun Gothic" panose="020B0503020000020004" pitchFamily="34" charset="-127"/>
              </a:rPr>
              <a:t>The</a:t>
            </a:r>
            <a:r>
              <a:rPr lang="en-GB" sz="2000" dirty="0">
                <a:effectLst/>
                <a:ea typeface="SimSun" panose="02010600030101010101" pitchFamily="2" charset="-122"/>
              </a:rPr>
              <a:t> SPECIFIC ADJECTIVAL column: sub-category labels in the category (e.g., “furious”).</a:t>
            </a:r>
            <a:r>
              <a:rPr lang="en-GB" sz="2000" dirty="0">
                <a:effectLst/>
                <a:ea typeface="Malgun Gothic" panose="020B0503020000020004" pitchFamily="34" charset="-127"/>
              </a:rPr>
              <a:t> </a:t>
            </a:r>
            <a:endParaRPr lang="it-IT" sz="2000" dirty="0">
              <a:effectLst/>
              <a:ea typeface="SimSun" panose="02010600030101010101" pitchFamily="2" charset="-122"/>
            </a:endParaRPr>
          </a:p>
          <a:p>
            <a:pPr algn="just"/>
            <a:r>
              <a:rPr lang="en-GB" dirty="0">
                <a:effectLst/>
                <a:ea typeface="Malgun Gothic" panose="020B0503020000020004" pitchFamily="34" charset="-127"/>
              </a:rPr>
              <a:t>A </a:t>
            </a:r>
            <a:r>
              <a:rPr lang="en-GB" i="1" dirty="0">
                <a:effectLst/>
                <a:ea typeface="Malgun Gothic" panose="020B0503020000020004" pitchFamily="34" charset="-127"/>
              </a:rPr>
              <a:t>Label Semantics Table</a:t>
            </a:r>
            <a:r>
              <a:rPr lang="en-GB" dirty="0">
                <a:effectLst/>
                <a:ea typeface="Malgun Gothic" panose="020B0503020000020004" pitchFamily="34" charset="-127"/>
              </a:rPr>
              <a:t> </a:t>
            </a:r>
            <a:r>
              <a:rPr lang="en-GB" dirty="0">
                <a:effectLst/>
                <a:ea typeface="SimSun" panose="02010600030101010101" pitchFamily="2" charset="-122"/>
              </a:rPr>
              <a:t>providing the semantics for each label in the GENERAL ADJECTIVAL and SPECIFIC ADJECTIVAL columns of the Label Set Table. </a:t>
            </a:r>
          </a:p>
          <a:p>
            <a:pPr lvl="1" algn="just"/>
            <a:r>
              <a:rPr lang="en-GB" dirty="0">
                <a:effectLst/>
                <a:ea typeface="SimSun" panose="02010600030101010101" pitchFamily="2" charset="-122"/>
              </a:rPr>
              <a:t>E.g., for “angry” the semantic gloss is “emotion due to perception of physical or emotional damage or threat.”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endParaRPr lang="en-150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374E-8142-EB66-2567-01C4DFBB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F8631-F895-1CE8-8D64-DB15724A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9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9C7F3-B92F-6E30-E6C9-2CA4D1BD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863E94-D5E5-E753-EA54-715EAC68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Status/3</a:t>
            </a:r>
            <a:endParaRPr lang="en-15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C3E9BD9-8365-3A38-EAE9-81DA702484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3256" y="360476"/>
          <a:ext cx="5304506" cy="646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503">
                  <a:extLst>
                    <a:ext uri="{9D8B030D-6E8A-4147-A177-3AD203B41FA5}">
                      <a16:colId xmlns:a16="http://schemas.microsoft.com/office/drawing/2014/main" val="3350069071"/>
                    </a:ext>
                  </a:extLst>
                </a:gridCol>
                <a:gridCol w="3412003">
                  <a:extLst>
                    <a:ext uri="{9D8B030D-6E8A-4147-A177-3AD203B41FA5}">
                      <a16:colId xmlns:a16="http://schemas.microsoft.com/office/drawing/2014/main" val="910288199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Variable name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Code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66829"/>
                  </a:ext>
                </a:extLst>
              </a:tr>
              <a:tr h="127726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Timestamp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Timestamp type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24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Timestamp value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513458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 version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40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Fused Emotion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015183"/>
                  </a:ext>
                </a:extLst>
              </a:tr>
              <a:tr h="110309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Emotion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887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Speech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Emotion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427860"/>
                  </a:ext>
                </a:extLst>
              </a:tr>
              <a:tr h="84183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Face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Emotion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726951"/>
                  </a:ext>
                </a:extLst>
              </a:tr>
              <a:tr h="114663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Gesture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Emotion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901229"/>
                  </a:ext>
                </a:extLst>
              </a:tr>
              <a:tr h="105229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version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43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Fused Cognitive State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74312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Cognitive State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643098"/>
                  </a:ext>
                </a:extLst>
              </a:tr>
              <a:tr h="87811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Speech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Cognitive State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36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Face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Cognitive State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773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Gesture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Cognitive State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916885"/>
                  </a:ext>
                </a:extLst>
              </a:tr>
              <a:tr h="183606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Social Attitude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Social Attitude version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83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Fused Social Attitude value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834630"/>
                  </a:ext>
                </a:extLst>
              </a:tr>
              <a:tr h="52251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Social Attitude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386847"/>
                  </a:ext>
                </a:extLst>
              </a:tr>
              <a:tr h="69668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Speech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Social Attitude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021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Face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Social Attitude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0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Gesture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Social Attitude value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37213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33F2-C627-544C-549D-1D916614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7FD34-7A13-7397-D8C4-3E8EA2EA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B39F3-F972-3532-9947-DD84B15B55DA}"/>
              </a:ext>
            </a:extLst>
          </p:cNvPr>
          <p:cNvSpPr txBox="1"/>
          <p:nvPr/>
        </p:nvSpPr>
        <p:spPr>
          <a:xfrm>
            <a:off x="1166732" y="3051544"/>
            <a:ext cx="343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MPAI-MMC provides the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JSON representation of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53D8F-BEB3-2055-741D-F7FDD57E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584-CF75-5FAC-FAC6-5CF11349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Cognitive State Label Set (samples)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6C1C83-AC09-0234-456A-F0320DC71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0987" y="1511596"/>
          <a:ext cx="7581915" cy="531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02">
                  <a:extLst>
                    <a:ext uri="{9D8B030D-6E8A-4147-A177-3AD203B41FA5}">
                      <a16:colId xmlns:a16="http://schemas.microsoft.com/office/drawing/2014/main" val="2012987698"/>
                    </a:ext>
                  </a:extLst>
                </a:gridCol>
                <a:gridCol w="2698115">
                  <a:extLst>
                    <a:ext uri="{9D8B030D-6E8A-4147-A177-3AD203B41FA5}">
                      <a16:colId xmlns:a16="http://schemas.microsoft.com/office/drawing/2014/main" val="1171070426"/>
                    </a:ext>
                  </a:extLst>
                </a:gridCol>
                <a:gridCol w="2425398">
                  <a:extLst>
                    <a:ext uri="{9D8B030D-6E8A-4147-A177-3AD203B41FA5}">
                      <a16:colId xmlns:a16="http://schemas.microsoft.com/office/drawing/2014/main" val="1599136982"/>
                    </a:ext>
                  </a:extLst>
                </a:gridCol>
              </a:tblGrid>
              <a:tr h="28530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CATEGORIES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GENERAL ADJECTIVAL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SPECIFIC ADJECTIVAL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8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AROUSAL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aroused/excited/energetic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cheerful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playful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lethargic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sleepy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98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ATTENTION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Attentive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expectant/anticipating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thoughtful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distracted/absent-minded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vigilant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hopeful/optimistic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41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BELIEF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Credulous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sceptical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7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INTEREST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Interested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fascinated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curious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bored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64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SURPRISE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Surprised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astounded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startled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64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UNDERSTANDING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Comprehending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uncomprehending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bewildered/puzzled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03822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C8A5-1CEF-BCBE-9A55-20CB37B7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F2BD3-AA58-D67E-FF81-12632F22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2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37ED9-7750-BA6F-097C-EB395336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EE2F-B087-60E7-0A23-4738DE85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177070"/>
            <a:ext cx="10202586" cy="935305"/>
          </a:xfrm>
        </p:spPr>
        <p:txBody>
          <a:bodyPr/>
          <a:lstStyle/>
          <a:p>
            <a:r>
              <a:rPr lang="en-US" dirty="0"/>
              <a:t>Basic Cognitive State Semantics Set (samples)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863A4B-088E-55CE-02A4-B700D210D9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5760" y="1376680"/>
          <a:ext cx="9337041" cy="514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>
                  <a:extLst>
                    <a:ext uri="{9D8B030D-6E8A-4147-A177-3AD203B41FA5}">
                      <a16:colId xmlns:a16="http://schemas.microsoft.com/office/drawing/2014/main" val="831965738"/>
                    </a:ext>
                  </a:extLst>
                </a:gridCol>
                <a:gridCol w="2479977">
                  <a:extLst>
                    <a:ext uri="{9D8B030D-6E8A-4147-A177-3AD203B41FA5}">
                      <a16:colId xmlns:a16="http://schemas.microsoft.com/office/drawing/2014/main" val="3262691401"/>
                    </a:ext>
                  </a:extLst>
                </a:gridCol>
                <a:gridCol w="6186504">
                  <a:extLst>
                    <a:ext uri="{9D8B030D-6E8A-4147-A177-3AD203B41FA5}">
                      <a16:colId xmlns:a16="http://schemas.microsoft.com/office/drawing/2014/main" val="1952320640"/>
                    </a:ext>
                  </a:extLst>
                </a:gridCol>
              </a:tblGrid>
              <a:tr h="2926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Meaning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65498"/>
                  </a:ext>
                </a:extLst>
              </a:tr>
              <a:tr h="188686"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aroused/excited/energetic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of alertness and energy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370120"/>
                  </a:ext>
                </a:extLst>
              </a:tr>
              <a:tr h="148045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astounded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surprised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485006"/>
                  </a:ext>
                </a:extLst>
              </a:tr>
              <a:tr h="113211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attentive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of paying attention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883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bewildered/puzzled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incomprehension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88060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bored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interested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182952"/>
                  </a:ext>
                </a:extLst>
              </a:tr>
              <a:tr h="156754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cheerful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energetic combined with and communicating happiness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204206"/>
                  </a:ext>
                </a:extLst>
              </a:tr>
              <a:tr h="26125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comprehending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of successful application of mental models to a situation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03861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credulous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of conformance to mental models of a situation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95669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curious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interest due to drive to know or understand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472956"/>
                  </a:ext>
                </a:extLst>
              </a:tr>
              <a:tr h="26125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distracted/absent-minded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attentive to present situation due to competing thoughts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831100"/>
                  </a:ext>
                </a:extLst>
              </a:tr>
              <a:tr h="174171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expectant/anticipating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attentive to (expecting) future event or events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413253"/>
                  </a:ext>
                </a:extLst>
              </a:tr>
              <a:tr h="69668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fascinated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high degree of interest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42476"/>
                  </a:ext>
                </a:extLst>
              </a:tr>
              <a:tr h="95794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interested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of attentiveness due to salience or appeal to emotions or drives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400933"/>
                  </a:ext>
                </a:extLst>
              </a:tr>
              <a:tr h="78377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lethargic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aroused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687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playful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energetic and communicating willingness to play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145126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sceptical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credulous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98923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sleepy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aroused due to need for sleep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69267"/>
                  </a:ext>
                </a:extLst>
              </a:tr>
              <a:tr h="52251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surprised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due to violation of expectation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120488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startled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surprised by a sudden event or perception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999243"/>
                  </a:ext>
                </a:extLst>
              </a:tr>
              <a:tr h="69668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surprised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 due to violation of expectation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671037"/>
                  </a:ext>
                </a:extLst>
              </a:tr>
              <a:tr h="52251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thoughtful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attentive to thoughts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95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uncomprehending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not comprehending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3706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D2C3B-0B3B-5DAB-A4ED-E6316016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41085-A98A-A66F-FAF9-58369C06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3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76F10-BC69-8FC0-5334-0BA1A7E19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CF6-B47F-82F7-D438-3447F2F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39630"/>
            <a:ext cx="10202586" cy="859250"/>
          </a:xfrm>
        </p:spPr>
        <p:txBody>
          <a:bodyPr/>
          <a:lstStyle/>
          <a:p>
            <a:r>
              <a:rPr lang="it-IT" dirty="0"/>
              <a:t>Basic Emotion Label Set (samples)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6AE46CC-16CA-A2AD-3205-62E712B497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9072" y="1010315"/>
          <a:ext cx="6739643" cy="5693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787">
                  <a:extLst>
                    <a:ext uri="{9D8B030D-6E8A-4147-A177-3AD203B41FA5}">
                      <a16:colId xmlns:a16="http://schemas.microsoft.com/office/drawing/2014/main" val="847787545"/>
                    </a:ext>
                  </a:extLst>
                </a:gridCol>
                <a:gridCol w="2007934">
                  <a:extLst>
                    <a:ext uri="{9D8B030D-6E8A-4147-A177-3AD203B41FA5}">
                      <a16:colId xmlns:a16="http://schemas.microsoft.com/office/drawing/2014/main" val="1597541836"/>
                    </a:ext>
                  </a:extLst>
                </a:gridCol>
                <a:gridCol w="2625922">
                  <a:extLst>
                    <a:ext uri="{9D8B030D-6E8A-4147-A177-3AD203B41FA5}">
                      <a16:colId xmlns:a16="http://schemas.microsoft.com/office/drawing/2014/main" val="686783365"/>
                    </a:ext>
                  </a:extLst>
                </a:gridCol>
              </a:tblGrid>
              <a:tr h="32938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EMOTION CATEGORIES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Ca;ibri"/>
                          <a:ea typeface="SimSun" panose="02010600030101010101" pitchFamily="2" charset="-122"/>
                        </a:rPr>
                        <a:t>GENERAL ADJECTIVAL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SPECIFIC ADJECTIVAL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7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ANGER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angry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furious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irritated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frustrated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CALMNESS 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calm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peaceful/serene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resigned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421354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DISGUST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disgusted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repulsed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88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FEAR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fearful/scared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terrified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anxious/uneasy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9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HAPPINESS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happy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joyful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content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delighted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amused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06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HURT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hurt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jealous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insulted/offended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resentful/disgruntled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bitter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58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PRIDE/SHAME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proud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ashamed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guilty/remorseful/sorry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embarrassed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479518"/>
                  </a:ext>
                </a:extLst>
              </a:tr>
              <a:tr h="137886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RETROSPECTION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nostalgic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homesick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22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SADNESS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;ibri"/>
                          <a:ea typeface="SimSun" panose="02010600030101010101" pitchFamily="2" charset="-122"/>
                        </a:rPr>
                        <a:t>sad</a:t>
                      </a:r>
                      <a:endParaRPr lang="it-IT" sz="160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lonely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grief-stricken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depressed/gloomy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  <a:p>
                      <a:pPr algn="just"/>
                      <a:r>
                        <a:rPr lang="en-GB" sz="1600" dirty="0">
                          <a:effectLst/>
                          <a:latin typeface="Ca;ibri"/>
                          <a:ea typeface="SimSun" panose="02010600030101010101" pitchFamily="2" charset="-122"/>
                        </a:rPr>
                        <a:t>disappointed</a:t>
                      </a:r>
                      <a:endParaRPr lang="it-IT" sz="1600" dirty="0">
                        <a:effectLst/>
                        <a:latin typeface="Ca;ibri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99418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0839F-1D0B-E660-81EB-D884CFBA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7A5AD-15A4-EEBB-1395-BA25BC7F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6734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139</TotalTime>
  <Words>1521</Words>
  <Application>Microsoft Office PowerPoint</Application>
  <PresentationFormat>Widescreen</PresentationFormat>
  <Paragraphs>459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Ca;ibri</vt:lpstr>
      <vt:lpstr>Malgun Gothic</vt:lpstr>
      <vt:lpstr>SimSun</vt:lpstr>
      <vt:lpstr>Arial</vt:lpstr>
      <vt:lpstr>Calibri</vt:lpstr>
      <vt:lpstr>Century Gothic</vt:lpstr>
      <vt:lpstr>Wingdings 3</vt:lpstr>
      <vt:lpstr>Filo</vt:lpstr>
      <vt:lpstr>Multimodal Conversation (MPAI-MMC) V2.1</vt:lpstr>
      <vt:lpstr>Scope of Technical Specification: Multimodal Conversation V2.1</vt:lpstr>
      <vt:lpstr>Multimodal Conversation (MPAI-MMC) specifies</vt:lpstr>
      <vt:lpstr>Personal Status/1</vt:lpstr>
      <vt:lpstr>Personal Status/2</vt:lpstr>
      <vt:lpstr>Personal Status/3</vt:lpstr>
      <vt:lpstr>Basic Cognitive State Label Set (samples)</vt:lpstr>
      <vt:lpstr>Basic Cognitive State Semantics Set (samples)</vt:lpstr>
      <vt:lpstr>Basic Emotion Label Set (samples)</vt:lpstr>
      <vt:lpstr>Basic Emotion Semantics Set (samples)</vt:lpstr>
      <vt:lpstr>Basic Social Attitude Label Set (samples)</vt:lpstr>
      <vt:lpstr>Basic Social Attitude Semantics Set (samples)</vt:lpstr>
      <vt:lpstr>Composite AIMs</vt:lpstr>
      <vt:lpstr>What is next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Conversation (MPAI-MMC) V2.1</dc:title>
  <dc:creator>Leonardo Chiariglione</dc:creator>
  <cp:lastModifiedBy>Leonardo Chiariglione</cp:lastModifiedBy>
  <cp:revision>1</cp:revision>
  <dcterms:created xsi:type="dcterms:W3CDTF">2024-03-02T10:23:11Z</dcterms:created>
  <dcterms:modified xsi:type="dcterms:W3CDTF">2024-03-05T16:18:00Z</dcterms:modified>
</cp:coreProperties>
</file>