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643" r:id="rId2"/>
    <p:sldId id="2503" r:id="rId3"/>
    <p:sldId id="2597" r:id="rId4"/>
    <p:sldId id="2645" r:id="rId5"/>
    <p:sldId id="2701" r:id="rId6"/>
    <p:sldId id="2648" r:id="rId7"/>
    <p:sldId id="2180" r:id="rId8"/>
    <p:sldId id="2706" r:id="rId9"/>
    <p:sldId id="2707" r:id="rId10"/>
    <p:sldId id="2700" r:id="rId11"/>
    <p:sldId id="2705" r:id="rId12"/>
    <p:sldId id="2683" r:id="rId13"/>
    <p:sldId id="2685" r:id="rId14"/>
    <p:sldId id="26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38D50F-5CC9-417E-BF78-2682D8A05EAE}" v="53" dt="2024-03-12T16:33:09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Chiariglione" userId="03ff1134-c2b7-4932-850d-6529216fed29" providerId="ADAL" clId="{7338D50F-5CC9-417E-BF78-2682D8A05EAE}"/>
    <pc:docChg chg="undo custSel addSld delSld modSld sldOrd">
      <pc:chgData name="Leonardo Chiariglione" userId="03ff1134-c2b7-4932-850d-6529216fed29" providerId="ADAL" clId="{7338D50F-5CC9-417E-BF78-2682D8A05EAE}" dt="2024-03-12T16:34:21.517" v="1303" actId="6549"/>
      <pc:docMkLst>
        <pc:docMk/>
      </pc:docMkLst>
      <pc:sldChg chg="del">
        <pc:chgData name="Leonardo Chiariglione" userId="03ff1134-c2b7-4932-850d-6529216fed29" providerId="ADAL" clId="{7338D50F-5CC9-417E-BF78-2682D8A05EAE}" dt="2024-03-02T13:20:30.570" v="767" actId="47"/>
        <pc:sldMkLst>
          <pc:docMk/>
          <pc:sldMk cId="3945264366" sldId="1046"/>
        </pc:sldMkLst>
      </pc:sldChg>
      <pc:sldChg chg="del">
        <pc:chgData name="Leonardo Chiariglione" userId="03ff1134-c2b7-4932-850d-6529216fed29" providerId="ADAL" clId="{7338D50F-5CC9-417E-BF78-2682D8A05EAE}" dt="2024-03-02T13:20:30.570" v="767" actId="47"/>
        <pc:sldMkLst>
          <pc:docMk/>
          <pc:sldMk cId="3587697563" sldId="1047"/>
        </pc:sldMkLst>
      </pc:sldChg>
      <pc:sldChg chg="del">
        <pc:chgData name="Leonardo Chiariglione" userId="03ff1134-c2b7-4932-850d-6529216fed29" providerId="ADAL" clId="{7338D50F-5CC9-417E-BF78-2682D8A05EAE}" dt="2024-03-02T13:20:30.570" v="767" actId="47"/>
        <pc:sldMkLst>
          <pc:docMk/>
          <pc:sldMk cId="1290830441" sldId="1048"/>
        </pc:sldMkLst>
      </pc:sldChg>
      <pc:sldChg chg="add del">
        <pc:chgData name="Leonardo Chiariglione" userId="03ff1134-c2b7-4932-850d-6529216fed29" providerId="ADAL" clId="{7338D50F-5CC9-417E-BF78-2682D8A05EAE}" dt="2024-03-02T13:16:13.123" v="652"/>
        <pc:sldMkLst>
          <pc:docMk/>
          <pc:sldMk cId="2409487281" sldId="1853"/>
        </pc:sldMkLst>
      </pc:sldChg>
      <pc:sldChg chg="addSp delSp modSp mod ord">
        <pc:chgData name="Leonardo Chiariglione" userId="03ff1134-c2b7-4932-850d-6529216fed29" providerId="ADAL" clId="{7338D50F-5CC9-417E-BF78-2682D8A05EAE}" dt="2024-03-04T09:38:02.505" v="903"/>
        <pc:sldMkLst>
          <pc:docMk/>
          <pc:sldMk cId="366210087" sldId="2180"/>
        </pc:sldMkLst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2" creationId="{F4D69ED9-B8C8-746E-7DA8-D5CC2406468A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3" creationId="{13E0607F-24FB-DF6A-BC73-825B06F561C2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5" creationId="{E75D5785-75CD-0E93-F579-C00E25B20157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8" creationId="{CBBD6B44-041F-D25A-DDF3-BB8E66F674CA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9" creationId="{749C4CAE-9FE8-9011-F605-78D6EC5D2805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11" creationId="{EADFEF93-18C7-0E48-9FD2-4350B439ED13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12" creationId="{2CD363B0-EF8E-F704-2CA4-2DA94A025D8F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14" creationId="{DC11E2B9-E6F9-30E2-71AE-2668B9BA16B1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15" creationId="{F7FA5BFE-2AA5-4B71-CF2F-EE22D790B4E7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16" creationId="{561C7FAA-44A5-64EC-BBC8-40D62998698F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17" creationId="{C94C2FDA-6D05-473E-7FAC-8AEAE0424EE1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18" creationId="{53FD7267-772F-BC0B-8E51-35CD9DB630A2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19" creationId="{29899132-D550-14BC-59B5-23383907E891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20" creationId="{37FA4666-1845-6EEF-445E-610EFCB16AC8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21" creationId="{EE1836E2-AA2C-3DC2-FE06-F7867373865B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22" creationId="{C140CC6C-D14B-DAA5-D7FC-D16BACFCF3AA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23" creationId="{56392D90-A6C8-611C-96C8-07E365692A34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24" creationId="{120C8A7C-5885-C767-F51F-2AE95B9DD8E8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25" creationId="{1E3B9E32-1766-6893-31FB-1C3A71F67158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26" creationId="{C4F51518-0E8D-F1AA-ADD9-9B38BD1759D0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27" creationId="{2F30FA7E-2B16-5075-0129-CC573F926F74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28" creationId="{38945A83-84DD-AFF1-092E-69C97CF7ACAC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29" creationId="{33566919-5393-E82A-D9F9-F91EE89B6348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30" creationId="{D0B24A91-71D9-6AB1-2AB2-4E23E466504E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31" creationId="{DD48AED2-0E93-DA2C-A27C-0ECC8773E8FE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32" creationId="{4CE82455-C956-67F3-D3C2-9A220E71904A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33" creationId="{74493971-6788-3C53-20C9-1480DBEDCDED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34" creationId="{7C1DF0BA-A78F-52DE-EA87-9C7DDB810915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35" creationId="{522D12C2-1CBB-5277-030C-17D17ACEDC3C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37" creationId="{22D45F50-2C3B-7943-BDCF-D9F910D26610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38" creationId="{5C9377CA-571B-3B07-A77F-29134D392699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39" creationId="{0C718903-E06E-FB90-7620-B0360A6DC5AB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41" creationId="{CB1EBE5F-A414-19E1-3C38-6979D73BB52A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42" creationId="{0323594B-17D6-3A42-8642-8D3F425B4C52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46" creationId="{431918FE-EF4E-81A4-94DF-E97318B659A7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47" creationId="{BDD935C4-FC5C-F075-6918-4C70ADB3BE8B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48" creationId="{A46380CB-D027-E02F-7014-341C669064A5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49" creationId="{5085CCD9-9883-0799-1AEA-CE25640FBFE0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51" creationId="{AF3CC2EA-8144-578C-1F8A-66A765CB8DF6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53" creationId="{AE003A71-5864-4EFC-802B-374D4970B4CA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56" creationId="{8A71844A-872C-F1A6-23FE-540BA6D81D37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57" creationId="{C0A39444-9738-1EE4-F926-3C2425FC1E52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63" creationId="{9BF37470-D071-727A-2B02-EB277F315F74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65" creationId="{7521E45F-01DB-9EA0-B7E6-EDEBA55947D5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66" creationId="{56563FFF-BF8C-1459-E349-A43F3EED8D64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70" creationId="{FF96672B-0649-6D2E-AC67-E9E576557D5D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72" creationId="{6460BA69-8116-DFA9-52F3-D05381D24485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73" creationId="{0B5B3533-11AE-2292-FF73-AB2BB7D669BF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77" creationId="{C4415698-0BC8-A5A6-FF12-BB5C0C01366E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78" creationId="{4D3AEA27-202D-C0AF-308C-681477206799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80" creationId="{5489A043-C05C-DB25-77A3-987DC6BEC805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82" creationId="{F095B4FF-6C33-52C1-C62F-5BBA8B580551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89" creationId="{2D14DEB9-C867-40C1-F66A-714816465182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90" creationId="{FBC47D2D-E021-76B0-A72F-9136ADD41A3E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91" creationId="{3AC20CAF-ACE9-C151-0DE8-9A5BFE5B4052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96" creationId="{7B9EA68F-81A1-6191-4594-6C63D373EA6A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98" creationId="{20E4A222-65FE-4F35-307A-49F569760C10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102" creationId="{356EEEBC-FD0D-22F3-9C42-F0339735AE1F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104" creationId="{C321F4DD-3330-3120-E0A8-7FAE44BB1A1B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116" creationId="{2C0A7E0B-218C-88CC-777B-1C53FF174F13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119" creationId="{0AD36949-12B0-32AA-486B-87ABB13164F8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120" creationId="{75C59F23-184C-0D88-5760-9D578ED70215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121" creationId="{84472618-91E9-27EA-82B4-7638A18AB2EF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122" creationId="{028AADF6-F1F4-A6A6-2B40-CD201F6F21F6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124" creationId="{16DE2581-E13B-7E50-EAC9-92D5CF822BB3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125" creationId="{25E58FEA-6FB9-378C-FABB-0BD91B366172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126" creationId="{C091C009-C89E-7208-9914-33736747EBE1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127" creationId="{C5CAB95A-5FA0-639C-0CD7-D6DC7F5E39A8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128" creationId="{1B89AA94-1FEE-9104-F56C-E5339200770A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132" creationId="{18E36F13-0031-E6A4-535D-40DC38D2E9E7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140" creationId="{9129BFFD-455C-A9E4-0CD5-CD6A601977E7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142" creationId="{D784FE42-74F0-F260-7DB3-74441F92078D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143" creationId="{F17DC880-213F-0F4B-7438-58ECB47D9697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144" creationId="{71107EA7-C19E-E834-9E3B-2F02A14036CE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148" creationId="{D983652F-0E5A-CCA4-1D6E-AEF4AAF3DB06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149" creationId="{41E64F6D-D6C9-D050-0898-4BF22CE53072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150" creationId="{05FAD811-A9CD-E8B2-7BD9-BD97C5E61CB3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151" creationId="{3A14D2FA-B454-6528-7AB1-164702F63EE8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152" creationId="{744093AA-2631-610A-09D1-B9E45C10D9B5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153" creationId="{D6439357-DF70-50E7-88AF-6F10A946AB62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154" creationId="{4CDF6B2F-1631-21B9-F2AE-223C62C395AF}"/>
          </ac:spMkLst>
        </pc:spChg>
        <pc:spChg chg="del">
          <ac:chgData name="Leonardo Chiariglione" userId="03ff1134-c2b7-4932-850d-6529216fed29" providerId="ADAL" clId="{7338D50F-5CC9-417E-BF78-2682D8A05EAE}" dt="2024-03-02T13:18:41.531" v="730" actId="478"/>
          <ac:spMkLst>
            <pc:docMk/>
            <pc:sldMk cId="366210087" sldId="2180"/>
            <ac:spMk id="155" creationId="{14D08463-AF39-E465-19B9-744D92DDC66E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159" creationId="{58F22AFD-06C9-7EFF-3C2A-DD6B64C4D5CA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160" creationId="{04D4CF7E-4357-7CB4-CF2A-D2109320D270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165" creationId="{0E4806A7-3E87-49D0-29FC-101F19F27755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166" creationId="{DC582AF1-C13C-ED8D-E420-98BE98F7D9A9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167" creationId="{5A335C8C-1860-7AE6-8D13-6505F573D3CD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169" creationId="{ECDD0F49-07A7-08F5-A99E-0B8FFB63B365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170" creationId="{533C7305-4C9D-D705-6D56-0CDE73C9EB27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171" creationId="{1D396A50-6D37-C2E3-5E53-99E1F7D35E99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174" creationId="{F978E3DE-1225-7849-B448-678BB2B70B65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175" creationId="{35BC6FA3-BF1C-EA16-8939-6131A1DB3E11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176" creationId="{F9EAECC8-42F0-F369-9134-4D77400443C9}"/>
          </ac:spMkLst>
        </pc:spChg>
        <pc:spChg chg="add mod">
          <ac:chgData name="Leonardo Chiariglione" userId="03ff1134-c2b7-4932-850d-6529216fed29" providerId="ADAL" clId="{7338D50F-5CC9-417E-BF78-2682D8A05EAE}" dt="2024-03-02T13:19:02.524" v="731"/>
          <ac:spMkLst>
            <pc:docMk/>
            <pc:sldMk cId="366210087" sldId="2180"/>
            <ac:spMk id="179" creationId="{DFC03B70-BEE8-A72E-C969-1137A2F20660}"/>
          </ac:spMkLst>
        </pc:sp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4" creationId="{0C9D2AE8-1BC7-462C-78A8-28CA3F8E202C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6" creationId="{6FE90BD0-BF15-2142-A632-DA8EDBAE6AC3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7" creationId="{BAE079E8-CECB-4F88-6D23-2BAEAAC65FC8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10" creationId="{FBD3AB54-85A6-B17A-4302-49BB1B722DD5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13" creationId="{7713E42E-92BF-F8CC-A3BD-03AA458C59C1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36" creationId="{4FB78EFF-C869-195A-7DFC-D84A1B8B48F2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40" creationId="{4278D7EB-9BB3-1D31-0B8A-7705EFD63DD3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43" creationId="{14174104-0D25-34B6-2B39-173D9E843FE1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44" creationId="{FE6FF2CE-50EA-23D6-E8A6-F06C3E3EC6DC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45" creationId="{77ABFFBF-9442-CA2C-CBE8-988BFABCB6C4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50" creationId="{69540F87-CBE1-9691-5AE9-C2539E9F8F1A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52" creationId="{CC9AADD2-0A6C-80F9-A451-478CF17F16BD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54" creationId="{5EB0EE15-AF52-1694-B75F-3BB8B76C8C26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55" creationId="{602F7A15-2F3F-CB2F-9E1D-09EF0583B71A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58" creationId="{E9BE09E0-CAAE-7EF8-11BD-BC2884E8DDAC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59" creationId="{B6B9C999-05B5-DC3B-E4D9-CB11D231CD9F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60" creationId="{45BBE966-09E3-F58B-795B-A92423D755DA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61" creationId="{E6071016-047A-FB72-ACD9-7B28FE9D1C93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62" creationId="{AE69797B-B0CD-379E-8F1F-DD62C1684A4F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64" creationId="{50D057FD-E9A0-DF21-C7B1-E7162C345763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67" creationId="{63B933B3-AD97-0C68-1C39-04270B84BB6D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68" creationId="{44056909-4B2F-C25E-2284-51904293173F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69" creationId="{123346C8-3580-4060-0838-8C78395832D1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71" creationId="{0C3D386D-B40B-C2E0-D104-5D0A0B4AE4F4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74" creationId="{29666EB5-9E8E-CC5F-5524-B18DE7461C1C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75" creationId="{205D380D-F696-A804-6341-F71DB00A4FE5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76" creationId="{C888D6A6-B5D0-5EA1-B217-DC3846D1759D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79" creationId="{F67AE84A-EC6A-2AA3-1FFE-C83F13079207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81" creationId="{29F126F3-28EE-005A-A456-B906E8C592EB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83" creationId="{8FC0ACA0-49BB-D25F-FD4D-C403304B74B0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84" creationId="{AC1F828D-AD4C-76CC-0492-7D547E2CDBA9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85" creationId="{3B7BE7FB-4E39-814E-2863-342F2942C31F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86" creationId="{87EE0191-FCCA-B1F8-C29A-B1C0BDEC638E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87" creationId="{96131AC1-F3F9-73BC-7729-92D87989DF29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88" creationId="{8B796CF3-55B5-D34B-EBB0-0B929FE74963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92" creationId="{23F2B3FA-2206-2708-522E-39A7F74083ED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93" creationId="{DCB88B41-7C4A-7D00-6015-30758A02AC05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94" creationId="{AEE385D9-60C0-9263-50D3-5EA2A54019A0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95" creationId="{961DF8EE-C5F7-BBE3-0E06-BCC100118D05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97" creationId="{7ACDF0F8-A5B4-E2E4-B8CB-F1198E4EFE33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99" creationId="{2EAB3B93-D054-22FD-AF35-7AB9BA445FB3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100" creationId="{E780AB5B-E254-2F52-0BD5-C272E06AD1D4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101" creationId="{49ADB0BD-693A-3462-E959-D007E0993729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103" creationId="{B9F40801-686E-CC48-0C62-30F29A20712D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105" creationId="{993B65B5-AADE-9F92-93B7-2B2B13ACA3B8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106" creationId="{55804A4D-8BA1-EA22-F2EB-5A841CA57887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107" creationId="{95060BF8-2034-5FB9-89B6-DF8E2874B21B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108" creationId="{B5CCA440-B115-62F2-3F5A-CEB2571F1A0A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109" creationId="{6D8E6B25-EB08-BFE5-2E93-4DE53E830247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110" creationId="{1DF4F99E-79F1-759E-E1D3-851C5D24DED6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111" creationId="{2F26837C-EBFE-CA0C-A3EF-E67D14851253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112" creationId="{5CC080DB-974D-2C9D-39A2-46C7DBDE89FF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113" creationId="{607791C6-21A3-74BE-4E73-E23D8BA5EA42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114" creationId="{D4CBE3DA-4303-67A5-2A21-FD2AC2423868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115" creationId="{E7C52167-F2F1-9C97-DD99-D084BED32A6B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117" creationId="{DA9E55C2-EFA4-7D4F-8AC0-925613DDC91F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118" creationId="{B06CCC2C-230A-FA1E-ABD9-A2E2791C7C48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123" creationId="{54428FE2-8F2A-FFAF-4645-20FD9A442639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129" creationId="{2B510DB3-58B3-E51D-AACA-B72925655703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130" creationId="{4C29ADA1-37C4-79F3-CCA1-763D69772317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131" creationId="{2A9C0D23-6384-C8B7-4C9E-50C0141A52A9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133" creationId="{ED306899-D946-A57E-AB5B-1D3D95EB7081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134" creationId="{09ABF96F-E124-68E5-B7A2-1450CECD9C12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135" creationId="{7EE2F8E2-2C2E-2D25-F9C7-B0A468B720C9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136" creationId="{124EB495-CB38-CED0-9D3A-E1447E4D30AC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137" creationId="{33C97A8B-DFEE-F2F1-4ACC-F98F41A88B15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138" creationId="{5251E248-E42F-17CB-D888-6F7DB10C39A8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139" creationId="{E18C304F-51A7-CDCA-1E4E-0A7E350228D6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141" creationId="{0CCFE097-42F1-52CD-9753-54E647F4B84D}"/>
          </ac:cxnSpMkLst>
        </pc:cxnChg>
        <pc:cxnChg chg="del">
          <ac:chgData name="Leonardo Chiariglione" userId="03ff1134-c2b7-4932-850d-6529216fed29" providerId="ADAL" clId="{7338D50F-5CC9-417E-BF78-2682D8A05EAE}" dt="2024-03-02T13:18:41.531" v="730" actId="478"/>
          <ac:cxnSpMkLst>
            <pc:docMk/>
            <pc:sldMk cId="366210087" sldId="2180"/>
            <ac:cxnSpMk id="145" creationId="{9B314252-728E-074A-C8B0-F94C067A4408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146" creationId="{88BA9A06-955F-284F-1345-28B7299E3A23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147" creationId="{331519D1-6959-D0B5-4719-A899E9A190CD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156" creationId="{B51EA8AA-CE4E-597E-AB07-78BDEEB733ED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157" creationId="{7CC806D7-EE63-AD9B-0587-F4930BBD5417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158" creationId="{E711E473-587A-53B8-ED99-FA5B18FC3EA2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161" creationId="{4159D866-A5E5-180E-DE8F-95EF9B6C7A2C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162" creationId="{963BBA7C-FA71-6FE5-CD45-33845AB45316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163" creationId="{CDAF0B54-994E-3A5F-ABB3-D5278C291195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164" creationId="{8E9AE939-7E77-9149-0EF3-C4588E36424B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168" creationId="{D093AD1C-1B0D-4D7F-9C37-B14EBBDA57DF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172" creationId="{0A0E6B0B-66DA-EB85-771A-49525B6238EE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173" creationId="{90E291C2-40D6-A50D-920E-370CC387585A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177" creationId="{0DB01452-0FC8-6683-8680-ECBA1C3A1F48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178" creationId="{080C6331-A947-10EF-9289-0394304BD73E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180" creationId="{AEAA9203-0452-C841-22B8-45434C91DA10}"/>
          </ac:cxnSpMkLst>
        </pc:cxnChg>
        <pc:cxnChg chg="add mod">
          <ac:chgData name="Leonardo Chiariglione" userId="03ff1134-c2b7-4932-850d-6529216fed29" providerId="ADAL" clId="{7338D50F-5CC9-417E-BF78-2682D8A05EAE}" dt="2024-03-02T13:19:02.524" v="731"/>
          <ac:cxnSpMkLst>
            <pc:docMk/>
            <pc:sldMk cId="366210087" sldId="2180"/>
            <ac:cxnSpMk id="181" creationId="{9544606E-88CC-1D11-4011-933643223B0E}"/>
          </ac:cxnSpMkLst>
        </pc:cxnChg>
      </pc:sldChg>
      <pc:sldChg chg="add del">
        <pc:chgData name="Leonardo Chiariglione" userId="03ff1134-c2b7-4932-850d-6529216fed29" providerId="ADAL" clId="{7338D50F-5CC9-417E-BF78-2682D8A05EAE}" dt="2024-03-04T09:59:55.606" v="916" actId="47"/>
        <pc:sldMkLst>
          <pc:docMk/>
          <pc:sldMk cId="3433141427" sldId="2461"/>
        </pc:sldMkLst>
      </pc:sldChg>
      <pc:sldChg chg="add del">
        <pc:chgData name="Leonardo Chiariglione" userId="03ff1134-c2b7-4932-850d-6529216fed29" providerId="ADAL" clId="{7338D50F-5CC9-417E-BF78-2682D8A05EAE}" dt="2024-03-04T09:59:46.325" v="914" actId="47"/>
        <pc:sldMkLst>
          <pc:docMk/>
          <pc:sldMk cId="3205595821" sldId="2469"/>
        </pc:sldMkLst>
      </pc:sldChg>
      <pc:sldChg chg="add del">
        <pc:chgData name="Leonardo Chiariglione" userId="03ff1134-c2b7-4932-850d-6529216fed29" providerId="ADAL" clId="{7338D50F-5CC9-417E-BF78-2682D8A05EAE}" dt="2024-03-04T09:59:43.184" v="913" actId="47"/>
        <pc:sldMkLst>
          <pc:docMk/>
          <pc:sldMk cId="4010259970" sldId="2470"/>
        </pc:sldMkLst>
      </pc:sldChg>
      <pc:sldChg chg="modSp add mod">
        <pc:chgData name="Leonardo Chiariglione" userId="03ff1134-c2b7-4932-850d-6529216fed29" providerId="ADAL" clId="{7338D50F-5CC9-417E-BF78-2682D8A05EAE}" dt="2024-03-12T16:34:21.517" v="1303" actId="6549"/>
        <pc:sldMkLst>
          <pc:docMk/>
          <pc:sldMk cId="4102318534" sldId="2503"/>
        </pc:sldMkLst>
        <pc:spChg chg="mod">
          <ac:chgData name="Leonardo Chiariglione" userId="03ff1134-c2b7-4932-850d-6529216fed29" providerId="ADAL" clId="{7338D50F-5CC9-417E-BF78-2682D8A05EAE}" dt="2024-03-04T09:28:48.807" v="848" actId="14100"/>
          <ac:spMkLst>
            <pc:docMk/>
            <pc:sldMk cId="4102318534" sldId="2503"/>
            <ac:spMk id="6" creationId="{7FDFDE2A-7659-AE35-E867-737EECD8C80D}"/>
          </ac:spMkLst>
        </pc:spChg>
        <pc:spChg chg="mod">
          <ac:chgData name="Leonardo Chiariglione" userId="03ff1134-c2b7-4932-850d-6529216fed29" providerId="ADAL" clId="{7338D50F-5CC9-417E-BF78-2682D8A05EAE}" dt="2024-03-12T16:34:21.517" v="1303" actId="6549"/>
          <ac:spMkLst>
            <pc:docMk/>
            <pc:sldMk cId="4102318534" sldId="2503"/>
            <ac:spMk id="7" creationId="{FE6766B2-DFFA-8180-E91D-0905CC86443F}"/>
          </ac:spMkLst>
        </pc:spChg>
      </pc:sldChg>
      <pc:sldChg chg="add del">
        <pc:chgData name="Leonardo Chiariglione" userId="03ff1134-c2b7-4932-850d-6529216fed29" providerId="ADAL" clId="{7338D50F-5CC9-417E-BF78-2682D8A05EAE}" dt="2024-03-04T09:59:12.620" v="912" actId="47"/>
        <pc:sldMkLst>
          <pc:docMk/>
          <pc:sldMk cId="1909073225" sldId="2577"/>
        </pc:sldMkLst>
      </pc:sldChg>
      <pc:sldChg chg="modSp add mod">
        <pc:chgData name="Leonardo Chiariglione" userId="03ff1134-c2b7-4932-850d-6529216fed29" providerId="ADAL" clId="{7338D50F-5CC9-417E-BF78-2682D8A05EAE}" dt="2024-03-04T09:36:46.823" v="895" actId="2711"/>
        <pc:sldMkLst>
          <pc:docMk/>
          <pc:sldMk cId="553925981" sldId="2597"/>
        </pc:sldMkLst>
        <pc:spChg chg="mod">
          <ac:chgData name="Leonardo Chiariglione" userId="03ff1134-c2b7-4932-850d-6529216fed29" providerId="ADAL" clId="{7338D50F-5CC9-417E-BF78-2682D8A05EAE}" dt="2024-03-04T09:34:57.600" v="880" actId="20577"/>
          <ac:spMkLst>
            <pc:docMk/>
            <pc:sldMk cId="553925981" sldId="2597"/>
            <ac:spMk id="7" creationId="{A69A49CA-D143-732D-B027-207558FB469D}"/>
          </ac:spMkLst>
        </pc:spChg>
        <pc:spChg chg="mod">
          <ac:chgData name="Leonardo Chiariglione" userId="03ff1134-c2b7-4932-850d-6529216fed29" providerId="ADAL" clId="{7338D50F-5CC9-417E-BF78-2682D8A05EAE}" dt="2024-03-04T09:36:46.823" v="895" actId="2711"/>
          <ac:spMkLst>
            <pc:docMk/>
            <pc:sldMk cId="553925981" sldId="2597"/>
            <ac:spMk id="14" creationId="{530FE439-3ADB-366F-A8B1-9462A08E76C7}"/>
          </ac:spMkLst>
        </pc:spChg>
      </pc:sldChg>
      <pc:sldChg chg="del">
        <pc:chgData name="Leonardo Chiariglione" userId="03ff1134-c2b7-4932-850d-6529216fed29" providerId="ADAL" clId="{7338D50F-5CC9-417E-BF78-2682D8A05EAE}" dt="2024-03-02T13:20:11.642" v="762" actId="47"/>
        <pc:sldMkLst>
          <pc:docMk/>
          <pc:sldMk cId="3317136690" sldId="2638"/>
        </pc:sldMkLst>
      </pc:sldChg>
      <pc:sldChg chg="del">
        <pc:chgData name="Leonardo Chiariglione" userId="03ff1134-c2b7-4932-850d-6529216fed29" providerId="ADAL" clId="{7338D50F-5CC9-417E-BF78-2682D8A05EAE}" dt="2024-03-02T13:20:15.098" v="763" actId="47"/>
        <pc:sldMkLst>
          <pc:docMk/>
          <pc:sldMk cId="820963425" sldId="2639"/>
        </pc:sldMkLst>
      </pc:sldChg>
      <pc:sldChg chg="del">
        <pc:chgData name="Leonardo Chiariglione" userId="03ff1134-c2b7-4932-850d-6529216fed29" providerId="ADAL" clId="{7338D50F-5CC9-417E-BF78-2682D8A05EAE}" dt="2024-03-02T13:20:18.773" v="764" actId="47"/>
        <pc:sldMkLst>
          <pc:docMk/>
          <pc:sldMk cId="1430948372" sldId="2640"/>
        </pc:sldMkLst>
      </pc:sldChg>
      <pc:sldChg chg="del">
        <pc:chgData name="Leonardo Chiariglione" userId="03ff1134-c2b7-4932-850d-6529216fed29" providerId="ADAL" clId="{7338D50F-5CC9-417E-BF78-2682D8A05EAE}" dt="2024-03-02T13:20:21.800" v="765" actId="47"/>
        <pc:sldMkLst>
          <pc:docMk/>
          <pc:sldMk cId="650919952" sldId="2641"/>
        </pc:sldMkLst>
      </pc:sldChg>
      <pc:sldChg chg="modSp mod">
        <pc:chgData name="Leonardo Chiariglione" userId="03ff1134-c2b7-4932-850d-6529216fed29" providerId="ADAL" clId="{7338D50F-5CC9-417E-BF78-2682D8A05EAE}" dt="2024-03-12T15:50:59.803" v="1204" actId="20577"/>
        <pc:sldMkLst>
          <pc:docMk/>
          <pc:sldMk cId="3664234019" sldId="2643"/>
        </pc:sldMkLst>
        <pc:spChg chg="mod">
          <ac:chgData name="Leonardo Chiariglione" userId="03ff1134-c2b7-4932-850d-6529216fed29" providerId="ADAL" clId="{7338D50F-5CC9-417E-BF78-2682D8A05EAE}" dt="2024-03-12T15:50:59.803" v="1204" actId="20577"/>
          <ac:spMkLst>
            <pc:docMk/>
            <pc:sldMk cId="3664234019" sldId="2643"/>
            <ac:spMk id="3" creationId="{D8D15F92-0314-9BE6-BB69-8E4A06512579}"/>
          </ac:spMkLst>
        </pc:spChg>
      </pc:sldChg>
      <pc:sldChg chg="modSp del mod">
        <pc:chgData name="Leonardo Chiariglione" userId="03ff1134-c2b7-4932-850d-6529216fed29" providerId="ADAL" clId="{7338D50F-5CC9-417E-BF78-2682D8A05EAE}" dt="2024-03-04T09:29:16.654" v="853" actId="47"/>
        <pc:sldMkLst>
          <pc:docMk/>
          <pc:sldMk cId="1058010727" sldId="2644"/>
        </pc:sldMkLst>
        <pc:spChg chg="mod">
          <ac:chgData name="Leonardo Chiariglione" userId="03ff1134-c2b7-4932-850d-6529216fed29" providerId="ADAL" clId="{7338D50F-5CC9-417E-BF78-2682D8A05EAE}" dt="2024-03-02T11:33:27.951" v="7" actId="6549"/>
          <ac:spMkLst>
            <pc:docMk/>
            <pc:sldMk cId="1058010727" sldId="2644"/>
            <ac:spMk id="6" creationId="{D83FAD3E-E327-09F8-F93C-6682431477DE}"/>
          </ac:spMkLst>
        </pc:spChg>
        <pc:spChg chg="mod">
          <ac:chgData name="Leonardo Chiariglione" userId="03ff1134-c2b7-4932-850d-6529216fed29" providerId="ADAL" clId="{7338D50F-5CC9-417E-BF78-2682D8A05EAE}" dt="2024-03-02T11:38:21.182" v="64" actId="20577"/>
          <ac:spMkLst>
            <pc:docMk/>
            <pc:sldMk cId="1058010727" sldId="2644"/>
            <ac:spMk id="7" creationId="{01B7AB65-6253-E4D9-6744-453CD7FEC1FB}"/>
          </ac:spMkLst>
        </pc:spChg>
      </pc:sldChg>
      <pc:sldChg chg="addSp delSp modSp mod ord">
        <pc:chgData name="Leonardo Chiariglione" userId="03ff1134-c2b7-4932-850d-6529216fed29" providerId="ADAL" clId="{7338D50F-5CC9-417E-BF78-2682D8A05EAE}" dt="2024-03-12T16:27:12.644" v="1301" actId="14100"/>
        <pc:sldMkLst>
          <pc:docMk/>
          <pc:sldMk cId="4253509960" sldId="2645"/>
        </pc:sldMkLst>
        <pc:spChg chg="del mod">
          <ac:chgData name="Leonardo Chiariglione" userId="03ff1134-c2b7-4932-850d-6529216fed29" providerId="ADAL" clId="{7338D50F-5CC9-417E-BF78-2682D8A05EAE}" dt="2024-03-12T16:26:09.186" v="1205" actId="21"/>
          <ac:spMkLst>
            <pc:docMk/>
            <pc:sldMk cId="4253509960" sldId="2645"/>
            <ac:spMk id="2" creationId="{25DE715E-2978-795B-B4F4-CD072C97D6E7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3" creationId="{0E817CFD-836B-211C-23F6-E42374BFEFB1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5" creationId="{92CF2FD4-34C4-B93F-93ED-1E49DE9F48FB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6" creationId="{7106C0AF-A437-A8D8-ADBF-470AF10702E7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7" creationId="{E1E75A06-8BD4-A389-1273-71E6C252BA57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8" creationId="{05919F54-9298-B5E7-EEA0-B170E944BB52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9" creationId="{31EAD5B3-9E68-5D3D-9C9C-EF94CFB28B44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10" creationId="{1CD25071-9F21-C8C4-96CC-49FED7EDA66D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11" creationId="{DF97707F-B48F-2F59-8BAB-811BBB473D10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12" creationId="{F53A3847-C926-003F-C265-FC8961259810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13" creationId="{1F693355-E2FF-409F-09AB-5C6B07CD9BF9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14" creationId="{F61B46A7-8C9D-6C68-5DF5-CC607EF46125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15" creationId="{682C84E2-C435-8EA8-1C92-367340FBB09B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17" creationId="{CB503AC9-B5D8-0EFB-22C3-8EA4A220C5DF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20" creationId="{3C05FD32-9B99-D15D-0B24-2CB0131B98EB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21" creationId="{062C6E84-82E8-B737-A869-541DE0082B7A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23" creationId="{F32E7A62-C1DF-F033-9619-6FB41B26E04A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25" creationId="{F1A29279-7D95-DFD8-A689-4917FE7289B8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27" creationId="{F4AB6BDB-8548-DBBD-AC4A-6CE5644CB31D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29" creationId="{7618426B-8CDE-28EE-F4B5-C03670418743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30" creationId="{3603E983-D7AB-895B-B02E-EB61329846D7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31" creationId="{CC1E9207-B2C4-4665-ACC5-DE4C180255D4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33" creationId="{DDF4C033-A9A2-FAFE-CFDF-8DD85C2C984B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34" creationId="{464B341D-9AA3-53C0-F8D3-0C56981275FD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40" creationId="{4C7B75F7-4E88-AEF1-77C0-E022DB5588A8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41" creationId="{1FD00E65-FF2F-B74C-5969-FEE561CEA5BE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42" creationId="{E7C0C5A2-616F-AC70-54DE-52A08901C4C9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44" creationId="{D5562E7C-06AF-925F-D396-B3F2DC6E705A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45" creationId="{11CE5034-DCCE-1FA8-DD9F-D05167AB9768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49" creationId="{A2096DB1-859C-1500-7CF1-B09AD5F626C2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50" creationId="{8447EFD0-2407-800E-AB67-6243F0DCEBC4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51" creationId="{D712C2F3-2558-74EE-D4BF-EF6E5544BEB8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52" creationId="{DCE8FB09-8E44-FCFC-AD3F-C7D0A2092AC9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53" creationId="{4274F26F-8FF4-A7C1-637C-B4732B241AC2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54" creationId="{CB568470-CAA2-2BE6-B684-C4EEA41404B8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57" creationId="{C480D20C-5D6E-8813-DB0F-2F0E2A9C0C6E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58" creationId="{589097EF-24D0-5C47-1500-9787899AEF8D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59" creationId="{A2CB692C-A386-D560-83F1-8590A0B27542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63" creationId="{0B4A6311-33AB-5109-A892-E87C97FE7AA3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65" creationId="{73CB72F5-4CBC-752A-68B2-40C46FE3E09B}"/>
          </ac:spMkLst>
        </pc:spChg>
        <pc:spChg chg="add mod">
          <ac:chgData name="Leonardo Chiariglione" userId="03ff1134-c2b7-4932-850d-6529216fed29" providerId="ADAL" clId="{7338D50F-5CC9-417E-BF78-2682D8A05EAE}" dt="2024-03-12T16:27:06.713" v="1300" actId="1036"/>
          <ac:spMkLst>
            <pc:docMk/>
            <pc:sldMk cId="4253509960" sldId="2645"/>
            <ac:spMk id="69" creationId="{8C431CDF-4AAF-FA5E-A0FA-767782C5892A}"/>
          </ac:spMkLst>
        </pc:spChg>
        <pc:spChg chg="add del mod">
          <ac:chgData name="Leonardo Chiariglione" userId="03ff1134-c2b7-4932-850d-6529216fed29" providerId="ADAL" clId="{7338D50F-5CC9-417E-BF78-2682D8A05EAE}" dt="2024-03-12T16:26:47.015" v="1266"/>
          <ac:spMkLst>
            <pc:docMk/>
            <pc:sldMk cId="4253509960" sldId="2645"/>
            <ac:spMk id="70" creationId="{6B4DAF4D-772E-EA39-FAEF-21D9ABD2CB9A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70" creationId="{87FC0B21-D85D-7F28-F925-EFF423B8C676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71" creationId="{0275A849-2CCB-8F19-A366-5E7D59D7AC3B}"/>
          </ac:spMkLst>
        </pc:spChg>
        <pc:spChg chg="add mod">
          <ac:chgData name="Leonardo Chiariglione" userId="03ff1134-c2b7-4932-850d-6529216fed29" providerId="ADAL" clId="{7338D50F-5CC9-417E-BF78-2682D8A05EAE}" dt="2024-03-12T16:27:12.644" v="1301" actId="14100"/>
          <ac:spMkLst>
            <pc:docMk/>
            <pc:sldMk cId="4253509960" sldId="2645"/>
            <ac:spMk id="71" creationId="{D4342467-0CA0-6545-6537-3482BCB66C51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72" creationId="{8E83975B-2EA9-5B1E-7C9F-08E74D512FEC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73" creationId="{381602F9-EFEE-85E0-DFE9-083CB969B641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74" creationId="{19930B9E-F311-8D83-6C47-CB2784C0A3EE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75" creationId="{A505DCB0-FAEA-2319-A26D-F56151E53540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76" creationId="{F34250C7-91FD-4508-1E26-FAFF905DD731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77" creationId="{F55F93CF-D5B4-D43E-E35D-663C57D28DEF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79" creationId="{DE16DAB3-F00E-8D7B-DAA5-1F793B5407FD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80" creationId="{EC194701-F781-C4E2-70A7-620428589E98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83" creationId="{C6A1E850-1023-9D79-B404-4E3A152C91C8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84" creationId="{BAC5F727-361E-5F1F-4B16-D35277EFFE8B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85" creationId="{D450F195-941B-5921-419E-DCF2751AEE8C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87" creationId="{3A4F992E-4A9F-4FF6-A8FD-B732B97B14C4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89" creationId="{425E45BD-15F3-65FE-7380-5CFB53F05DC1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90" creationId="{A5172D35-C54B-E213-21C0-28932E6A4744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92" creationId="{E2D2496B-523A-D065-E36D-F778426535AA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95" creationId="{1BCCBC04-2AAD-57C9-4955-D24523C1DCA4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96" creationId="{0F7B4163-C071-1C5D-F620-C7EAB84A5179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97" creationId="{FD217D23-A3B7-8E9E-FEC2-E254ACC5FF24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99" creationId="{49563DB7-9ACA-3854-FC3F-EF4E11DD0704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101" creationId="{733156F6-4504-1C88-6FA9-5F7059552BA6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103" creationId="{BB8E3843-769D-0738-F6FA-2745EBFC9E08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104" creationId="{7FA5C5B4-0290-BF62-F26C-FA81118D6057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105" creationId="{D002311B-290D-0E11-3195-D4EF48B6421E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106" creationId="{87D274DE-CA7E-D0E3-E8B3-2F287F733180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107" creationId="{4A8B77DF-04C1-0732-24EA-2EF1C2FAC9E0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108" creationId="{A3E2ECDA-03E5-48AB-53EB-458E9122AE7A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113" creationId="{B4004A57-76CC-B121-F05C-E22B17F8BDAC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114" creationId="{9AA3CDD5-C8BD-9C32-1B3A-FF68AB68F6FE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117" creationId="{F698A254-8DDA-1806-305F-A1667B5CFDBF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118" creationId="{1E2DF24A-F143-8F53-6A9E-734FC9D38C73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121" creationId="{CC2219D6-4BFB-C68C-712F-73632A9359EB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124" creationId="{93175751-951D-DA7E-3A79-E7C9613769D0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126" creationId="{A3ED1BBE-E97E-5C39-67D3-844420773123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127" creationId="{321D0732-7FCE-7B94-3B67-1B945A6D9125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128" creationId="{41EBD293-6CAD-B2AD-A021-9E7A87FCEEB2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134" creationId="{55152D4A-BD3C-E95B-F981-BA68C4AA4B7E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137" creationId="{170AD5EC-C447-409E-4FEE-99AA59278A31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138" creationId="{720A45F8-7FF0-44C7-E638-CD488A87B075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139" creationId="{21E57196-7B23-C126-116B-5056F0558EC5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141" creationId="{78FC553C-0145-49D8-A15F-B180832A7CBA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143" creationId="{FA00391D-4BA5-F00F-0C51-7079FE62717D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145" creationId="{7527B155-4183-CF84-94A1-942E8D0F1204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146" creationId="{140691B7-A3FB-8AAB-1677-05345C9294EE}"/>
          </ac:spMkLst>
        </pc:spChg>
        <pc:spChg chg="del">
          <ac:chgData name="Leonardo Chiariglione" userId="03ff1134-c2b7-4932-850d-6529216fed29" providerId="ADAL" clId="{7338D50F-5CC9-417E-BF78-2682D8A05EAE}" dt="2024-03-02T13:16:24.089" v="653" actId="478"/>
          <ac:spMkLst>
            <pc:docMk/>
            <pc:sldMk cId="4253509960" sldId="2645"/>
            <ac:spMk id="147" creationId="{97DA6A9D-D930-3A51-2F28-34AE6E4A6D2D}"/>
          </ac:spMkLst>
        </pc:spChg>
        <pc:cxnChg chg="add mod">
          <ac:chgData name="Leonardo Chiariglione" userId="03ff1134-c2b7-4932-850d-6529216fed29" providerId="ADAL" clId="{7338D50F-5CC9-417E-BF78-2682D8A05EAE}" dt="2024-03-12T16:27:06.713" v="1300" actId="1036"/>
          <ac:cxnSpMkLst>
            <pc:docMk/>
            <pc:sldMk cId="4253509960" sldId="2645"/>
            <ac:cxnSpMk id="16" creationId="{4FC415D8-29CA-220A-4268-CFE24DEE2FDA}"/>
          </ac:cxnSpMkLst>
        </pc:cxnChg>
        <pc:cxnChg chg="add mod">
          <ac:chgData name="Leonardo Chiariglione" userId="03ff1134-c2b7-4932-850d-6529216fed29" providerId="ADAL" clId="{7338D50F-5CC9-417E-BF78-2682D8A05EAE}" dt="2024-03-12T16:27:06.713" v="1300" actId="1036"/>
          <ac:cxnSpMkLst>
            <pc:docMk/>
            <pc:sldMk cId="4253509960" sldId="2645"/>
            <ac:cxnSpMk id="18" creationId="{DD3E1FB2-5647-446E-BBFB-58F0027C49E6}"/>
          </ac:cxnSpMkLst>
        </pc:cxnChg>
        <pc:cxnChg chg="add mod">
          <ac:chgData name="Leonardo Chiariglione" userId="03ff1134-c2b7-4932-850d-6529216fed29" providerId="ADAL" clId="{7338D50F-5CC9-417E-BF78-2682D8A05EAE}" dt="2024-03-12T16:27:06.713" v="1300" actId="1036"/>
          <ac:cxnSpMkLst>
            <pc:docMk/>
            <pc:sldMk cId="4253509960" sldId="2645"/>
            <ac:cxnSpMk id="19" creationId="{9F9D26B8-24FF-4502-728D-C24A556B8700}"/>
          </ac:cxnSpMkLst>
        </pc:cxnChg>
        <pc:cxnChg chg="add mod">
          <ac:chgData name="Leonardo Chiariglione" userId="03ff1134-c2b7-4932-850d-6529216fed29" providerId="ADAL" clId="{7338D50F-5CC9-417E-BF78-2682D8A05EAE}" dt="2024-03-12T16:27:06.713" v="1300" actId="1036"/>
          <ac:cxnSpMkLst>
            <pc:docMk/>
            <pc:sldMk cId="4253509960" sldId="2645"/>
            <ac:cxnSpMk id="22" creationId="{CC0E489D-5645-3F43-8261-508BD1D358AC}"/>
          </ac:cxnSpMkLst>
        </pc:cxnChg>
        <pc:cxnChg chg="add mod">
          <ac:chgData name="Leonardo Chiariglione" userId="03ff1134-c2b7-4932-850d-6529216fed29" providerId="ADAL" clId="{7338D50F-5CC9-417E-BF78-2682D8A05EAE}" dt="2024-03-12T16:27:06.713" v="1300" actId="1036"/>
          <ac:cxnSpMkLst>
            <pc:docMk/>
            <pc:sldMk cId="4253509960" sldId="2645"/>
            <ac:cxnSpMk id="24" creationId="{0AC60089-9780-54C2-658F-BC8F51B196A0}"/>
          </ac:cxnSpMkLst>
        </pc:cxnChg>
        <pc:cxnChg chg="add mod">
          <ac:chgData name="Leonardo Chiariglione" userId="03ff1134-c2b7-4932-850d-6529216fed29" providerId="ADAL" clId="{7338D50F-5CC9-417E-BF78-2682D8A05EAE}" dt="2024-03-12T16:27:06.713" v="1300" actId="1036"/>
          <ac:cxnSpMkLst>
            <pc:docMk/>
            <pc:sldMk cId="4253509960" sldId="2645"/>
            <ac:cxnSpMk id="26" creationId="{62168850-E509-C982-E92F-449CE88B802A}"/>
          </ac:cxnSpMkLst>
        </pc:cxnChg>
        <pc:cxnChg chg="add mod">
          <ac:chgData name="Leonardo Chiariglione" userId="03ff1134-c2b7-4932-850d-6529216fed29" providerId="ADAL" clId="{7338D50F-5CC9-417E-BF78-2682D8A05EAE}" dt="2024-03-12T16:27:06.713" v="1300" actId="1036"/>
          <ac:cxnSpMkLst>
            <pc:docMk/>
            <pc:sldMk cId="4253509960" sldId="2645"/>
            <ac:cxnSpMk id="28" creationId="{5C95D022-0AB5-AC0F-4F87-61010E84BB6C}"/>
          </ac:cxnSpMkLst>
        </pc:cxnChg>
        <pc:cxnChg chg="add mod">
          <ac:chgData name="Leonardo Chiariglione" userId="03ff1134-c2b7-4932-850d-6529216fed29" providerId="ADAL" clId="{7338D50F-5CC9-417E-BF78-2682D8A05EAE}" dt="2024-03-12T16:27:06.713" v="1300" actId="1036"/>
          <ac:cxnSpMkLst>
            <pc:docMk/>
            <pc:sldMk cId="4253509960" sldId="2645"/>
            <ac:cxnSpMk id="32" creationId="{B90821B3-500E-AB23-7D2C-573675D13AEB}"/>
          </ac:cxnSpMkLst>
        </pc:cxnChg>
        <pc:cxnChg chg="add mod">
          <ac:chgData name="Leonardo Chiariglione" userId="03ff1134-c2b7-4932-850d-6529216fed29" providerId="ADAL" clId="{7338D50F-5CC9-417E-BF78-2682D8A05EAE}" dt="2024-03-12T16:27:06.713" v="1300" actId="1036"/>
          <ac:cxnSpMkLst>
            <pc:docMk/>
            <pc:sldMk cId="4253509960" sldId="2645"/>
            <ac:cxnSpMk id="35" creationId="{8E08750D-FD4B-A89A-1C7F-806508FEEA5C}"/>
          </ac:cxnSpMkLst>
        </pc:cxnChg>
        <pc:cxnChg chg="add mod">
          <ac:chgData name="Leonardo Chiariglione" userId="03ff1134-c2b7-4932-850d-6529216fed29" providerId="ADAL" clId="{7338D50F-5CC9-417E-BF78-2682D8A05EAE}" dt="2024-03-12T16:27:06.713" v="1300" actId="1036"/>
          <ac:cxnSpMkLst>
            <pc:docMk/>
            <pc:sldMk cId="4253509960" sldId="2645"/>
            <ac:cxnSpMk id="36" creationId="{D55B6CBC-AA6B-F918-4A59-F6379E64532B}"/>
          </ac:cxnSpMkLst>
        </pc:cxnChg>
        <pc:cxnChg chg="add mod">
          <ac:chgData name="Leonardo Chiariglione" userId="03ff1134-c2b7-4932-850d-6529216fed29" providerId="ADAL" clId="{7338D50F-5CC9-417E-BF78-2682D8A05EAE}" dt="2024-03-12T16:27:06.713" v="1300" actId="1036"/>
          <ac:cxnSpMkLst>
            <pc:docMk/>
            <pc:sldMk cId="4253509960" sldId="2645"/>
            <ac:cxnSpMk id="37" creationId="{B811AEB6-F721-55FB-D0D6-8AB2AAB94132}"/>
          </ac:cxnSpMkLst>
        </pc:cxnChg>
        <pc:cxnChg chg="add mod">
          <ac:chgData name="Leonardo Chiariglione" userId="03ff1134-c2b7-4932-850d-6529216fed29" providerId="ADAL" clId="{7338D50F-5CC9-417E-BF78-2682D8A05EAE}" dt="2024-03-12T16:27:06.713" v="1300" actId="1036"/>
          <ac:cxnSpMkLst>
            <pc:docMk/>
            <pc:sldMk cId="4253509960" sldId="2645"/>
            <ac:cxnSpMk id="38" creationId="{49178FAD-370B-BE5B-21EB-2AFF991A455E}"/>
          </ac:cxnSpMkLst>
        </pc:cxnChg>
        <pc:cxnChg chg="add mod">
          <ac:chgData name="Leonardo Chiariglione" userId="03ff1134-c2b7-4932-850d-6529216fed29" providerId="ADAL" clId="{7338D50F-5CC9-417E-BF78-2682D8A05EAE}" dt="2024-03-12T16:27:06.713" v="1300" actId="1036"/>
          <ac:cxnSpMkLst>
            <pc:docMk/>
            <pc:sldMk cId="4253509960" sldId="2645"/>
            <ac:cxnSpMk id="39" creationId="{F829438A-690C-5E8C-AAC7-B2A908F1B870}"/>
          </ac:cxnSpMkLst>
        </pc:cxnChg>
        <pc:cxnChg chg="add mod">
          <ac:chgData name="Leonardo Chiariglione" userId="03ff1134-c2b7-4932-850d-6529216fed29" providerId="ADAL" clId="{7338D50F-5CC9-417E-BF78-2682D8A05EAE}" dt="2024-03-12T16:27:06.713" v="1300" actId="1036"/>
          <ac:cxnSpMkLst>
            <pc:docMk/>
            <pc:sldMk cId="4253509960" sldId="2645"/>
            <ac:cxnSpMk id="43" creationId="{FA6C68AA-983C-3560-6C49-57501DC3C4CF}"/>
          </ac:cxnSpMkLst>
        </pc:cxnChg>
        <pc:cxnChg chg="add mod">
          <ac:chgData name="Leonardo Chiariglione" userId="03ff1134-c2b7-4932-850d-6529216fed29" providerId="ADAL" clId="{7338D50F-5CC9-417E-BF78-2682D8A05EAE}" dt="2024-03-12T16:27:06.713" v="1300" actId="1036"/>
          <ac:cxnSpMkLst>
            <pc:docMk/>
            <pc:sldMk cId="4253509960" sldId="2645"/>
            <ac:cxnSpMk id="46" creationId="{17E55B57-94C9-7945-ABD3-1C666EE81576}"/>
          </ac:cxnSpMkLst>
        </pc:cxnChg>
        <pc:cxnChg chg="add mod">
          <ac:chgData name="Leonardo Chiariglione" userId="03ff1134-c2b7-4932-850d-6529216fed29" providerId="ADAL" clId="{7338D50F-5CC9-417E-BF78-2682D8A05EAE}" dt="2024-03-12T16:27:06.713" v="1300" actId="1036"/>
          <ac:cxnSpMkLst>
            <pc:docMk/>
            <pc:sldMk cId="4253509960" sldId="2645"/>
            <ac:cxnSpMk id="47" creationId="{6CF984F0-DEF3-2B7D-1DD3-FE1B45B2F136}"/>
          </ac:cxnSpMkLst>
        </pc:cxnChg>
        <pc:cxnChg chg="add mod">
          <ac:chgData name="Leonardo Chiariglione" userId="03ff1134-c2b7-4932-850d-6529216fed29" providerId="ADAL" clId="{7338D50F-5CC9-417E-BF78-2682D8A05EAE}" dt="2024-03-12T16:27:06.713" v="1300" actId="1036"/>
          <ac:cxnSpMkLst>
            <pc:docMk/>
            <pc:sldMk cId="4253509960" sldId="2645"/>
            <ac:cxnSpMk id="48" creationId="{00F3E231-4A8E-559C-6A05-C9CDEBC54B9E}"/>
          </ac:cxnSpMkLst>
        </pc:cxnChg>
        <pc:cxnChg chg="add mod">
          <ac:chgData name="Leonardo Chiariglione" userId="03ff1134-c2b7-4932-850d-6529216fed29" providerId="ADAL" clId="{7338D50F-5CC9-417E-BF78-2682D8A05EAE}" dt="2024-03-12T16:27:06.713" v="1300" actId="1036"/>
          <ac:cxnSpMkLst>
            <pc:docMk/>
            <pc:sldMk cId="4253509960" sldId="2645"/>
            <ac:cxnSpMk id="55" creationId="{556AA7B6-47FA-315A-CA5A-CA8226E2DAA5}"/>
          </ac:cxnSpMkLst>
        </pc:cxnChg>
        <pc:cxnChg chg="add mod">
          <ac:chgData name="Leonardo Chiariglione" userId="03ff1134-c2b7-4932-850d-6529216fed29" providerId="ADAL" clId="{7338D50F-5CC9-417E-BF78-2682D8A05EAE}" dt="2024-03-12T16:27:06.713" v="1300" actId="1036"/>
          <ac:cxnSpMkLst>
            <pc:docMk/>
            <pc:sldMk cId="4253509960" sldId="2645"/>
            <ac:cxnSpMk id="56" creationId="{B03E24B1-1270-46AF-9B93-592232574EA0}"/>
          </ac:cxnSpMkLst>
        </pc:cxnChg>
        <pc:cxnChg chg="add mod">
          <ac:chgData name="Leonardo Chiariglione" userId="03ff1134-c2b7-4932-850d-6529216fed29" providerId="ADAL" clId="{7338D50F-5CC9-417E-BF78-2682D8A05EAE}" dt="2024-03-12T16:27:06.713" v="1300" actId="1036"/>
          <ac:cxnSpMkLst>
            <pc:docMk/>
            <pc:sldMk cId="4253509960" sldId="2645"/>
            <ac:cxnSpMk id="60" creationId="{F6318FA8-CEC9-AF48-24CD-B355F5F15C28}"/>
          </ac:cxnSpMkLst>
        </pc:cxnChg>
        <pc:cxnChg chg="add mod">
          <ac:chgData name="Leonardo Chiariglione" userId="03ff1134-c2b7-4932-850d-6529216fed29" providerId="ADAL" clId="{7338D50F-5CC9-417E-BF78-2682D8A05EAE}" dt="2024-03-12T16:27:06.713" v="1300" actId="1036"/>
          <ac:cxnSpMkLst>
            <pc:docMk/>
            <pc:sldMk cId="4253509960" sldId="2645"/>
            <ac:cxnSpMk id="61" creationId="{AB15FC25-6BA0-E168-AE3C-94A33705F530}"/>
          </ac:cxnSpMkLst>
        </pc:cxnChg>
        <pc:cxnChg chg="add mod">
          <ac:chgData name="Leonardo Chiariglione" userId="03ff1134-c2b7-4932-850d-6529216fed29" providerId="ADAL" clId="{7338D50F-5CC9-417E-BF78-2682D8A05EAE}" dt="2024-03-12T16:27:06.713" v="1300" actId="1036"/>
          <ac:cxnSpMkLst>
            <pc:docMk/>
            <pc:sldMk cId="4253509960" sldId="2645"/>
            <ac:cxnSpMk id="62" creationId="{3290F579-A84C-4754-B169-C81F9CB93B40}"/>
          </ac:cxnSpMkLst>
        </pc:cxnChg>
        <pc:cxnChg chg="add mod">
          <ac:chgData name="Leonardo Chiariglione" userId="03ff1134-c2b7-4932-850d-6529216fed29" providerId="ADAL" clId="{7338D50F-5CC9-417E-BF78-2682D8A05EAE}" dt="2024-03-12T16:27:06.713" v="1300" actId="1036"/>
          <ac:cxnSpMkLst>
            <pc:docMk/>
            <pc:sldMk cId="4253509960" sldId="2645"/>
            <ac:cxnSpMk id="64" creationId="{990A2576-529A-BCA1-7EE4-C34570E89F00}"/>
          </ac:cxnSpMkLst>
        </pc:cxnChg>
        <pc:cxnChg chg="add mod">
          <ac:chgData name="Leonardo Chiariglione" userId="03ff1134-c2b7-4932-850d-6529216fed29" providerId="ADAL" clId="{7338D50F-5CC9-417E-BF78-2682D8A05EAE}" dt="2024-03-12T16:27:06.713" v="1300" actId="1036"/>
          <ac:cxnSpMkLst>
            <pc:docMk/>
            <pc:sldMk cId="4253509960" sldId="2645"/>
            <ac:cxnSpMk id="66" creationId="{C275B0A5-50B6-9771-7D58-4A8ECA2465D3}"/>
          </ac:cxnSpMkLst>
        </pc:cxnChg>
        <pc:cxnChg chg="add mod">
          <ac:chgData name="Leonardo Chiariglione" userId="03ff1134-c2b7-4932-850d-6529216fed29" providerId="ADAL" clId="{7338D50F-5CC9-417E-BF78-2682D8A05EAE}" dt="2024-03-12T16:27:06.713" v="1300" actId="1036"/>
          <ac:cxnSpMkLst>
            <pc:docMk/>
            <pc:sldMk cId="4253509960" sldId="2645"/>
            <ac:cxnSpMk id="67" creationId="{AE6DC230-A630-7CBF-A46D-480A549C72C4}"/>
          </ac:cxnSpMkLst>
        </pc:cxnChg>
        <pc:cxnChg chg="add mod">
          <ac:chgData name="Leonardo Chiariglione" userId="03ff1134-c2b7-4932-850d-6529216fed29" providerId="ADAL" clId="{7338D50F-5CC9-417E-BF78-2682D8A05EAE}" dt="2024-03-12T16:27:06.713" v="1300" actId="1036"/>
          <ac:cxnSpMkLst>
            <pc:docMk/>
            <pc:sldMk cId="4253509960" sldId="2645"/>
            <ac:cxnSpMk id="68" creationId="{64830920-ED99-B9A7-EB11-9BAEE1736DB4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78" creationId="{83E27825-0615-5DAF-04BC-2A7459D492BD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81" creationId="{022F9474-395C-49A0-4689-E99D99B5F816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82" creationId="{347B99F9-A722-ECE6-953A-B952E1E5EE56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86" creationId="{47A6DA5A-EC94-243C-7BD7-F3E8986D826B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88" creationId="{B00D3590-4304-7824-1052-BBF6418561FF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91" creationId="{5E3B5C14-DBBE-2C65-2082-CDFE16FC2DBF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93" creationId="{E03821AB-8171-F2C3-8EB0-4B3F4C6F3EBF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94" creationId="{D4B1CFB8-2F3A-48F6-AB5C-A7D552E8E624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98" creationId="{475CAE49-5F1F-E57E-BA51-BC639AA09E50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100" creationId="{27D4A5E5-E677-F5AF-5F6B-BB7A9AB184D0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102" creationId="{D5E9AD73-5A77-4581-07E8-6E8BAC4F17A9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109" creationId="{B56DBF7A-8B88-A236-6A12-12E3269D3109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110" creationId="{F7C550EA-0243-DCE9-C04B-931D1E96FC82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111" creationId="{2A91F37F-0652-46B0-EE81-CD29339FCDEE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112" creationId="{A22B7C35-5980-35C7-002A-66E86174881E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115" creationId="{C3A12380-3775-4231-462B-3F6B6F00910A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116" creationId="{859B1EDA-2A9B-4548-5AE1-178DD56FADB7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119" creationId="{4B7FA3F2-8195-F4DF-BE6B-E3FAC430C180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120" creationId="{4FF00513-CE85-ECD9-49A3-5D7BCE38CE67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122" creationId="{99ACFF87-C15F-C2EA-8B5D-10778B122E5F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123" creationId="{16242D2A-EC59-ACB0-14E8-D23D65B4823F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125" creationId="{ACB76DBF-BC70-DF5B-90C3-AC64DA71A70C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129" creationId="{53A143C9-CA8C-1E88-0AE6-A1ACFF349BC0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130" creationId="{3D900278-3549-3158-ADC9-9F8B825880F3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131" creationId="{1EAC8398-017D-9979-707C-C2FB2EF580C2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132" creationId="{20789C95-6AE2-CD5F-5415-A87670A78EA4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133" creationId="{D864A3C0-500F-DCFF-6DCC-98D8C06C8BC6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135" creationId="{0500F51D-2E07-9206-E416-B9BD1D736C6C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136" creationId="{163F781D-72DF-FEF0-171D-B5B70A797ECA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140" creationId="{AEA01297-45AF-B77C-C730-9217AAC36A58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142" creationId="{4A099EAB-A714-B48C-5CAD-11AC337415A6}"/>
          </ac:cxnSpMkLst>
        </pc:cxnChg>
        <pc:cxnChg chg="del">
          <ac:chgData name="Leonardo Chiariglione" userId="03ff1134-c2b7-4932-850d-6529216fed29" providerId="ADAL" clId="{7338D50F-5CC9-417E-BF78-2682D8A05EAE}" dt="2024-03-02T13:16:24.089" v="653" actId="478"/>
          <ac:cxnSpMkLst>
            <pc:docMk/>
            <pc:sldMk cId="4253509960" sldId="2645"/>
            <ac:cxnSpMk id="144" creationId="{EE421426-F0CB-319F-AD15-F70A2134F39D}"/>
          </ac:cxnSpMkLst>
        </pc:cxnChg>
      </pc:sldChg>
      <pc:sldChg chg="addSp delSp modSp mod ord">
        <pc:chgData name="Leonardo Chiariglione" userId="03ff1134-c2b7-4932-850d-6529216fed29" providerId="ADAL" clId="{7338D50F-5CC9-417E-BF78-2682D8A05EAE}" dt="2024-03-04T09:37:58.931" v="901"/>
        <pc:sldMkLst>
          <pc:docMk/>
          <pc:sldMk cId="3314924264" sldId="2648"/>
        </pc:sldMkLst>
        <pc:spChg chg="mod">
          <ac:chgData name="Leonardo Chiariglione" userId="03ff1134-c2b7-4932-850d-6529216fed29" providerId="ADAL" clId="{7338D50F-5CC9-417E-BF78-2682D8A05EAE}" dt="2024-03-02T13:18:29.421" v="729" actId="20577"/>
          <ac:spMkLst>
            <pc:docMk/>
            <pc:sldMk cId="3314924264" sldId="2648"/>
            <ac:spMk id="2" creationId="{AF3CC213-B297-1A27-1E63-239CB9456FFB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3" creationId="{3255372F-511A-BF84-E3C0-B42D72AC5E19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5" creationId="{83200046-46F1-8A77-857E-D0A348558A4E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6" creationId="{165BEC88-C663-7121-B8CC-FB9497A88400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7" creationId="{6923B0A7-857E-24E4-9700-155954D7DAAD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8" creationId="{9C048600-96CF-2E99-4134-7DC4F561ECAC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9" creationId="{925717D1-B27F-3D89-8351-3B71CAC99407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10" creationId="{6BA1F79F-BFA1-E7EB-3BA7-7B94E693D6DF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11" creationId="{635E5DBE-42A8-0C2D-6E28-9AA9F1BFC5B8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12" creationId="{1E4C4B53-DA37-F117-8D29-4B8AFC072791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13" creationId="{0E3F7DAC-561C-6873-92B0-FEDD43FE6B47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20" creationId="{A357E949-7CAD-514F-C0E7-956A13F0E3E2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21" creationId="{02FECD78-B66F-2599-58A8-2E44A589BA79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22" creationId="{3ED009C1-0E37-5726-7866-F9C380E517FE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23" creationId="{A47E0A60-48A3-51CF-BD1B-781EFB169B5D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24" creationId="{43A5EAC5-8B67-4DCD-9C0A-AFFDDC84CBDD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25" creationId="{0F80350B-98FF-25CE-698B-1D19572C8160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26" creationId="{8FA5FBC0-AA7B-586E-3BC2-C0305CB7AB70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27" creationId="{2635ABAD-327A-A5F9-7740-76AAA21E57DF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28" creationId="{00551110-D48E-78DE-8124-31CFCAEF1EF3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30" creationId="{6A0F6339-4DB8-A6DF-8A73-01FECC742D3C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33" creationId="{691990A0-BCA1-D79F-B029-12E1359F4804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34" creationId="{B47E5307-25E3-ED98-EA13-901DA8338E92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35" creationId="{CFAEC662-6C1B-CD7A-B553-B2FE58AF86BA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36" creationId="{2A061148-E756-E449-A3D7-621E14A614D5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39" creationId="{438009CE-145E-09AF-B1FB-C4D9585B2AE6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42" creationId="{BCF3C326-4234-7FD4-1585-3426FF704132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45" creationId="{2E386FCA-670A-3ED7-B7B3-E1A8EC404E1E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48" creationId="{538FE1AA-8D51-4D0B-86AA-A212090489D3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49" creationId="{09B2D051-2343-8F07-D05F-FBE0F16D2526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50" creationId="{F6D2BFFB-A080-325F-7425-BF55D5DED873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51" creationId="{33786DCA-36A8-98DA-9A20-B5953A04AD31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52" creationId="{44ECDF10-46AA-1ABD-B440-403A1BE76EA1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53" creationId="{FFDB0E7F-92C9-70A8-A07F-6C98E89D4D58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56" creationId="{AF482D33-5A91-725B-F0F1-06AB69777E53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57" creationId="{AA228378-2A7E-614C-07EA-7453437811E5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58" creationId="{6CAEDC94-8809-02E5-6970-91674FD854ED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59" creationId="{B238F62F-357B-5CFE-0C01-4ECCC4A5A629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60" creationId="{8ADF0F6C-DC22-EF48-67E4-5370F654511C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65" creationId="{86CEBD32-DF2A-70E1-D39D-6CD494E4BB06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69" creationId="{69013713-EE1E-903A-2440-715FFA171543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70" creationId="{E5917BBE-0156-0923-C870-F87149B09F2C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72" creationId="{B502C6D5-EA1C-D686-498D-625F567EC06C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73" creationId="{1B38BD3A-5B06-CEB1-2204-5DE93512F4FC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74" creationId="{60157C13-F49A-2FC6-E725-CEE61B7BD993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77" creationId="{C23C2C1D-3BA5-85BA-A910-47FA6ED4E5B1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78" creationId="{32F8FBB8-0211-E939-DAC0-34D1C728DAC0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79" creationId="{A598318A-44D1-E533-BD27-C8C44B4517D4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80" creationId="{0E48D0A1-3F01-3630-1129-6D6ADFAB638C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81" creationId="{5BDE17C7-DB60-181F-2F1D-871478FF31F3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82" creationId="{4748FB99-6677-E9D8-5B4B-C208FF86CD24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83" creationId="{BF438839-030B-7420-FBA8-B2C3635FEFB9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84" creationId="{647D775B-5D12-B5C3-A8F7-F194DD65D156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85" creationId="{D617CF04-B76A-CBB4-5F17-399A3C7F98B2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86" creationId="{4769E566-6556-8409-6518-AD4C2ABB1DA3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87" creationId="{21CFF6F5-0B80-DCA9-0F4B-9BAF44A97479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88" creationId="{D7CADF46-6CE3-7F15-D31A-4F5EFB262CD2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89" creationId="{ECF827C6-7C47-D39C-8E48-3FAA2505546F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96" creationId="{82C28711-0EB1-A24D-5858-867BED9BC25F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97" creationId="{466366D0-6A77-21C4-0BFE-D5E53FAD3905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98" creationId="{8ABC11C9-B264-D194-E69B-A86DA7A0F868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99" creationId="{3BD44CDB-A97B-E818-1CE2-02CE35750985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00" creationId="{4212F48F-E949-2D5A-1D3E-DF0EBAF0A7D8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01" creationId="{7E0D26A0-1C57-50FA-BB10-FA63B6682DA2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02" creationId="{E8CE6CDC-AD77-C89C-A311-F20997AD2757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03" creationId="{4F162DD3-6DD6-502D-E62F-BF46C96E98F5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04" creationId="{15144871-B8B4-B211-0BEC-6A11F9701722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05" creationId="{62902AE3-D544-550F-345F-AB8D4ACC9CE0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07" creationId="{122F4937-2A1F-BBFC-865F-15CFBE83DEEB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10" creationId="{689E7337-2548-FE7D-5CAB-3300988FA8BB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11" creationId="{1001D486-EA73-DD63-8941-B3444E5D2D1C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12" creationId="{18872221-070E-70CC-BC90-81A55548049E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15" creationId="{256A048D-637D-A35C-9B2D-961B1BD09A19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18" creationId="{FE6E73D6-A025-1D3B-BCC4-2BC2362B43DC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21" creationId="{F47B30B1-3B7E-29D3-D9BA-2DAD1886DE8C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24" creationId="{50E2130E-BB51-F006-7603-57A97B4201FD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27" creationId="{2EA434F7-421F-3FD8-8819-FB9F46C4AAA1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28" creationId="{02A86394-BB5C-01F0-9F66-90E397DEA346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29" creationId="{172DCF26-A3FA-C1ED-3A55-38F945E5EA0C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30" creationId="{AD4E0BDA-1B50-3CE6-6DB7-C26B7AC79C41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31" creationId="{B5406C26-7CCE-81BB-381B-7C08E2B5E9E4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32" creationId="{ECDC8E69-B26D-53CE-F3BE-3A66541955EA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33" creationId="{7094F487-2079-C9D1-1BA0-2140AC703CD0}"/>
          </ac:spMkLst>
        </pc:spChg>
        <pc:spChg chg="del">
          <ac:chgData name="Leonardo Chiariglione" userId="03ff1134-c2b7-4932-850d-6529216fed29" providerId="ADAL" clId="{7338D50F-5CC9-417E-BF78-2682D8A05EAE}" dt="2024-03-02T13:18:03.507" v="685" actId="478"/>
          <ac:spMkLst>
            <pc:docMk/>
            <pc:sldMk cId="3314924264" sldId="2648"/>
            <ac:spMk id="134" creationId="{102509E6-0C8E-A76B-C29F-3534D6909C01}"/>
          </ac:spMkLst>
        </pc:spChg>
        <pc:spChg chg="del">
          <ac:chgData name="Leonardo Chiariglione" userId="03ff1134-c2b7-4932-850d-6529216fed29" providerId="ADAL" clId="{7338D50F-5CC9-417E-BF78-2682D8A05EAE}" dt="2024-03-02T13:18:03.507" v="685" actId="478"/>
          <ac:spMkLst>
            <pc:docMk/>
            <pc:sldMk cId="3314924264" sldId="2648"/>
            <ac:spMk id="135" creationId="{A6C74A7C-D51B-1DD6-BEBE-91994FA5DF23}"/>
          </ac:spMkLst>
        </pc:spChg>
        <pc:spChg chg="del">
          <ac:chgData name="Leonardo Chiariglione" userId="03ff1134-c2b7-4932-850d-6529216fed29" providerId="ADAL" clId="{7338D50F-5CC9-417E-BF78-2682D8A05EAE}" dt="2024-03-02T13:18:03.507" v="685" actId="478"/>
          <ac:spMkLst>
            <pc:docMk/>
            <pc:sldMk cId="3314924264" sldId="2648"/>
            <ac:spMk id="136" creationId="{86298D2D-9C08-8600-0A6C-E6AC924D74E4}"/>
          </ac:spMkLst>
        </pc:spChg>
        <pc:spChg chg="del">
          <ac:chgData name="Leonardo Chiariglione" userId="03ff1134-c2b7-4932-850d-6529216fed29" providerId="ADAL" clId="{7338D50F-5CC9-417E-BF78-2682D8A05EAE}" dt="2024-03-02T13:18:03.507" v="685" actId="478"/>
          <ac:spMkLst>
            <pc:docMk/>
            <pc:sldMk cId="3314924264" sldId="2648"/>
            <ac:spMk id="137" creationId="{7FB315D6-3251-3AE6-75FF-139C29F8489C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42" creationId="{25729704-4FEF-C844-1C44-0AA28A2EDB8F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43" creationId="{3EEE6E28-C2AB-26FC-9EAD-24AEE4A0BBAF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47" creationId="{3EDE8802-DF4A-75A2-F376-5E425ED8CA75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48" creationId="{5F654A36-BA03-04A8-9B0E-1F46224E2ACF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49" creationId="{72253058-3194-1117-F8E0-815249F4A469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50" creationId="{2708D888-42C7-7796-764F-8850129B3AB7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51" creationId="{09B2F2F3-46D4-6E53-1FFD-049BE502AE3D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52" creationId="{538A0A92-C09B-EC8A-E933-9231FE339F34}"/>
          </ac:spMkLst>
        </pc:spChg>
        <pc:spChg chg="del">
          <ac:chgData name="Leonardo Chiariglione" userId="03ff1134-c2b7-4932-850d-6529216fed29" providerId="ADAL" clId="{7338D50F-5CC9-417E-BF78-2682D8A05EAE}" dt="2024-03-02T13:17:57.774" v="684" actId="478"/>
          <ac:spMkLst>
            <pc:docMk/>
            <pc:sldMk cId="3314924264" sldId="2648"/>
            <ac:spMk id="153" creationId="{343EE4F2-705B-7180-0E75-8D7AF666CBB7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156" creationId="{8CB783E9-D44C-910E-C176-7E7299BCFAB7}"/>
          </ac:spMkLst>
        </pc:spChg>
        <pc:spChg chg="add mod">
          <ac:chgData name="Leonardo Chiariglione" userId="03ff1134-c2b7-4932-850d-6529216fed29" providerId="ADAL" clId="{7338D50F-5CC9-417E-BF78-2682D8A05EAE}" dt="2024-03-02T13:18:11.600" v="719" actId="1038"/>
          <ac:spMkLst>
            <pc:docMk/>
            <pc:sldMk cId="3314924264" sldId="2648"/>
            <ac:spMk id="158" creationId="{9016D12C-19BC-9BBD-DE57-7672C75D357C}"/>
          </ac:spMkLst>
        </pc:sp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14" creationId="{20478447-1699-2FC3-E41C-D7FE9CF1BA70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15" creationId="{D103CDA0-6EF6-9FE1-2520-B01990DCD692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16" creationId="{0152E5A6-C2B0-7C26-B500-DDF3D7F5864C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17" creationId="{60014084-4AF8-8507-B6CD-0B3C133544F0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18" creationId="{045F5044-2DD8-1A74-F882-9332C28A61E0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19" creationId="{78053599-B200-A6E6-3F6F-AF63EB95F94A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29" creationId="{AD48C58A-CD81-D9BF-9DA7-12881E36B36A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31" creationId="{A1D76E00-7F0C-558F-7D2A-85A2AC2041BB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32" creationId="{76B44576-3DA3-F02F-9E1B-3B66FB583BE8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37" creationId="{399A7B75-ADB1-55D2-6295-1F45A18732E9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38" creationId="{F706EFE6-702E-AABD-EFB8-4E73E1E8A354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40" creationId="{E75E3D45-97CB-E3A0-CBD4-E2E117FD8D32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41" creationId="{AD004128-6CDA-3E7D-2072-C868990C5B57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43" creationId="{A460B208-F890-9C50-8D57-4CE8A97A0FA4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44" creationId="{E3C8D119-8A1D-FEFB-EE33-7CFE75B1546D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46" creationId="{C32BC6F5-7B20-762F-B385-498AD5181EBF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47" creationId="{0D873E61-E939-D6A9-2357-3673A47FD19B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54" creationId="{9A3E157B-A103-1A81-8DA0-C94284839335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55" creationId="{099C48CB-89A2-6F73-08B3-E8A8029E363D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61" creationId="{EDCCC7A1-9FC7-0C29-BE17-F454F923B51C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62" creationId="{9B3C70D2-5713-5EC8-6A70-747AA76E3127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63" creationId="{E4B58599-D5F9-9DB8-E778-EAE0E716A362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64" creationId="{20D09011-F411-FD32-239F-E593A93BE676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66" creationId="{F931F5A0-2345-BB63-CB81-D0AF4D0D5669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67" creationId="{E39AE035-6641-820B-F411-36168D763433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68" creationId="{45626E0D-2C14-978A-0247-C1CD0C450538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71" creationId="{8D9318A8-13EF-294D-6260-030847A34937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75" creationId="{82BD7514-D947-A7F6-C785-BB41FA3769CD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76" creationId="{23010362-28C4-1C5D-7370-C6BD29842D21}"/>
          </ac:cxnSpMkLst>
        </pc:cxnChg>
        <pc:cxnChg chg="del">
          <ac:chgData name="Leonardo Chiariglione" userId="03ff1134-c2b7-4932-850d-6529216fed29" providerId="ADAL" clId="{7338D50F-5CC9-417E-BF78-2682D8A05EAE}" dt="2024-03-02T13:17:57.774" v="684" actId="478"/>
          <ac:cxnSpMkLst>
            <pc:docMk/>
            <pc:sldMk cId="3314924264" sldId="2648"/>
            <ac:cxnSpMk id="90" creationId="{7F914F27-F459-060D-4207-2513F387A19F}"/>
          </ac:cxnSpMkLst>
        </pc:cxnChg>
        <pc:cxnChg chg="del">
          <ac:chgData name="Leonardo Chiariglione" userId="03ff1134-c2b7-4932-850d-6529216fed29" providerId="ADAL" clId="{7338D50F-5CC9-417E-BF78-2682D8A05EAE}" dt="2024-03-02T13:17:57.774" v="684" actId="478"/>
          <ac:cxnSpMkLst>
            <pc:docMk/>
            <pc:sldMk cId="3314924264" sldId="2648"/>
            <ac:cxnSpMk id="91" creationId="{15A2D18A-6D9B-F85C-376A-F3EE669219FA}"/>
          </ac:cxnSpMkLst>
        </pc:cxnChg>
        <pc:cxnChg chg="del">
          <ac:chgData name="Leonardo Chiariglione" userId="03ff1134-c2b7-4932-850d-6529216fed29" providerId="ADAL" clId="{7338D50F-5CC9-417E-BF78-2682D8A05EAE}" dt="2024-03-02T13:17:57.774" v="684" actId="478"/>
          <ac:cxnSpMkLst>
            <pc:docMk/>
            <pc:sldMk cId="3314924264" sldId="2648"/>
            <ac:cxnSpMk id="92" creationId="{2797AB44-3AB1-EBB7-4C60-CB897C1F6649}"/>
          </ac:cxnSpMkLst>
        </pc:cxnChg>
        <pc:cxnChg chg="del">
          <ac:chgData name="Leonardo Chiariglione" userId="03ff1134-c2b7-4932-850d-6529216fed29" providerId="ADAL" clId="{7338D50F-5CC9-417E-BF78-2682D8A05EAE}" dt="2024-03-02T13:17:57.774" v="684" actId="478"/>
          <ac:cxnSpMkLst>
            <pc:docMk/>
            <pc:sldMk cId="3314924264" sldId="2648"/>
            <ac:cxnSpMk id="93" creationId="{922C7AFC-2E96-B0DF-10FF-8F11EFE8FB27}"/>
          </ac:cxnSpMkLst>
        </pc:cxnChg>
        <pc:cxnChg chg="del">
          <ac:chgData name="Leonardo Chiariglione" userId="03ff1134-c2b7-4932-850d-6529216fed29" providerId="ADAL" clId="{7338D50F-5CC9-417E-BF78-2682D8A05EAE}" dt="2024-03-02T13:17:57.774" v="684" actId="478"/>
          <ac:cxnSpMkLst>
            <pc:docMk/>
            <pc:sldMk cId="3314924264" sldId="2648"/>
            <ac:cxnSpMk id="94" creationId="{C9896C61-6874-2F9A-7F02-EC436E482E95}"/>
          </ac:cxnSpMkLst>
        </pc:cxnChg>
        <pc:cxnChg chg="del">
          <ac:chgData name="Leonardo Chiariglione" userId="03ff1134-c2b7-4932-850d-6529216fed29" providerId="ADAL" clId="{7338D50F-5CC9-417E-BF78-2682D8A05EAE}" dt="2024-03-02T13:17:57.774" v="684" actId="478"/>
          <ac:cxnSpMkLst>
            <pc:docMk/>
            <pc:sldMk cId="3314924264" sldId="2648"/>
            <ac:cxnSpMk id="95" creationId="{DC8882DB-FA26-A506-4FF2-78D266DD5FC5}"/>
          </ac:cxnSpMkLst>
        </pc:cxnChg>
        <pc:cxnChg chg="del">
          <ac:chgData name="Leonardo Chiariglione" userId="03ff1134-c2b7-4932-850d-6529216fed29" providerId="ADAL" clId="{7338D50F-5CC9-417E-BF78-2682D8A05EAE}" dt="2024-03-02T13:17:57.774" v="684" actId="478"/>
          <ac:cxnSpMkLst>
            <pc:docMk/>
            <pc:sldMk cId="3314924264" sldId="2648"/>
            <ac:cxnSpMk id="106" creationId="{AA2CCA4E-C3A9-9894-52F3-02250FA00061}"/>
          </ac:cxnSpMkLst>
        </pc:cxnChg>
        <pc:cxnChg chg="del">
          <ac:chgData name="Leonardo Chiariglione" userId="03ff1134-c2b7-4932-850d-6529216fed29" providerId="ADAL" clId="{7338D50F-5CC9-417E-BF78-2682D8A05EAE}" dt="2024-03-02T13:17:57.774" v="684" actId="478"/>
          <ac:cxnSpMkLst>
            <pc:docMk/>
            <pc:sldMk cId="3314924264" sldId="2648"/>
            <ac:cxnSpMk id="108" creationId="{29D95304-39C0-252C-D955-164C29A6E877}"/>
          </ac:cxnSpMkLst>
        </pc:cxnChg>
        <pc:cxnChg chg="del">
          <ac:chgData name="Leonardo Chiariglione" userId="03ff1134-c2b7-4932-850d-6529216fed29" providerId="ADAL" clId="{7338D50F-5CC9-417E-BF78-2682D8A05EAE}" dt="2024-03-02T13:17:57.774" v="684" actId="478"/>
          <ac:cxnSpMkLst>
            <pc:docMk/>
            <pc:sldMk cId="3314924264" sldId="2648"/>
            <ac:cxnSpMk id="109" creationId="{337A64D1-F0AB-F133-E6A9-87021B466669}"/>
          </ac:cxnSpMkLst>
        </pc:cxnChg>
        <pc:cxnChg chg="del">
          <ac:chgData name="Leonardo Chiariglione" userId="03ff1134-c2b7-4932-850d-6529216fed29" providerId="ADAL" clId="{7338D50F-5CC9-417E-BF78-2682D8A05EAE}" dt="2024-03-02T13:17:57.774" v="684" actId="478"/>
          <ac:cxnSpMkLst>
            <pc:docMk/>
            <pc:sldMk cId="3314924264" sldId="2648"/>
            <ac:cxnSpMk id="113" creationId="{ECD75FDE-EA9B-CA60-EA64-D0CCEE419972}"/>
          </ac:cxnSpMkLst>
        </pc:cxnChg>
        <pc:cxnChg chg="del">
          <ac:chgData name="Leonardo Chiariglione" userId="03ff1134-c2b7-4932-850d-6529216fed29" providerId="ADAL" clId="{7338D50F-5CC9-417E-BF78-2682D8A05EAE}" dt="2024-03-02T13:17:57.774" v="684" actId="478"/>
          <ac:cxnSpMkLst>
            <pc:docMk/>
            <pc:sldMk cId="3314924264" sldId="2648"/>
            <ac:cxnSpMk id="114" creationId="{6F1EB518-EDDE-C606-82A1-EF362B6E6793}"/>
          </ac:cxnSpMkLst>
        </pc:cxnChg>
        <pc:cxnChg chg="del">
          <ac:chgData name="Leonardo Chiariglione" userId="03ff1134-c2b7-4932-850d-6529216fed29" providerId="ADAL" clId="{7338D50F-5CC9-417E-BF78-2682D8A05EAE}" dt="2024-03-02T13:17:57.774" v="684" actId="478"/>
          <ac:cxnSpMkLst>
            <pc:docMk/>
            <pc:sldMk cId="3314924264" sldId="2648"/>
            <ac:cxnSpMk id="116" creationId="{12B164D7-8D58-C3DD-9384-A4A6063E6765}"/>
          </ac:cxnSpMkLst>
        </pc:cxnChg>
        <pc:cxnChg chg="del">
          <ac:chgData name="Leonardo Chiariglione" userId="03ff1134-c2b7-4932-850d-6529216fed29" providerId="ADAL" clId="{7338D50F-5CC9-417E-BF78-2682D8A05EAE}" dt="2024-03-02T13:17:57.774" v="684" actId="478"/>
          <ac:cxnSpMkLst>
            <pc:docMk/>
            <pc:sldMk cId="3314924264" sldId="2648"/>
            <ac:cxnSpMk id="117" creationId="{845D4869-309A-CC27-9219-A9E9E46F5C2B}"/>
          </ac:cxnSpMkLst>
        </pc:cxnChg>
        <pc:cxnChg chg="del">
          <ac:chgData name="Leonardo Chiariglione" userId="03ff1134-c2b7-4932-850d-6529216fed29" providerId="ADAL" clId="{7338D50F-5CC9-417E-BF78-2682D8A05EAE}" dt="2024-03-02T13:17:57.774" v="684" actId="478"/>
          <ac:cxnSpMkLst>
            <pc:docMk/>
            <pc:sldMk cId="3314924264" sldId="2648"/>
            <ac:cxnSpMk id="119" creationId="{4CCEE0DF-4DA4-69F0-D3D7-C29959DF1070}"/>
          </ac:cxnSpMkLst>
        </pc:cxnChg>
        <pc:cxnChg chg="del">
          <ac:chgData name="Leonardo Chiariglione" userId="03ff1134-c2b7-4932-850d-6529216fed29" providerId="ADAL" clId="{7338D50F-5CC9-417E-BF78-2682D8A05EAE}" dt="2024-03-02T13:17:57.774" v="684" actId="478"/>
          <ac:cxnSpMkLst>
            <pc:docMk/>
            <pc:sldMk cId="3314924264" sldId="2648"/>
            <ac:cxnSpMk id="120" creationId="{E552C4C2-183A-20D7-FB03-18A8F07A12A2}"/>
          </ac:cxnSpMkLst>
        </pc:cxnChg>
        <pc:cxnChg chg="del">
          <ac:chgData name="Leonardo Chiariglione" userId="03ff1134-c2b7-4932-850d-6529216fed29" providerId="ADAL" clId="{7338D50F-5CC9-417E-BF78-2682D8A05EAE}" dt="2024-03-02T13:17:57.774" v="684" actId="478"/>
          <ac:cxnSpMkLst>
            <pc:docMk/>
            <pc:sldMk cId="3314924264" sldId="2648"/>
            <ac:cxnSpMk id="122" creationId="{10B96BFD-E3BD-AFB2-88FD-6D05481FE909}"/>
          </ac:cxnSpMkLst>
        </pc:cxnChg>
        <pc:cxnChg chg="del">
          <ac:chgData name="Leonardo Chiariglione" userId="03ff1134-c2b7-4932-850d-6529216fed29" providerId="ADAL" clId="{7338D50F-5CC9-417E-BF78-2682D8A05EAE}" dt="2024-03-02T13:17:57.774" v="684" actId="478"/>
          <ac:cxnSpMkLst>
            <pc:docMk/>
            <pc:sldMk cId="3314924264" sldId="2648"/>
            <ac:cxnSpMk id="123" creationId="{BF41A5E6-CB46-7737-B250-346FE1447006}"/>
          </ac:cxnSpMkLst>
        </pc:cxnChg>
        <pc:cxnChg chg="del">
          <ac:chgData name="Leonardo Chiariglione" userId="03ff1134-c2b7-4932-850d-6529216fed29" providerId="ADAL" clId="{7338D50F-5CC9-417E-BF78-2682D8A05EAE}" dt="2024-03-02T13:17:57.774" v="684" actId="478"/>
          <ac:cxnSpMkLst>
            <pc:docMk/>
            <pc:sldMk cId="3314924264" sldId="2648"/>
            <ac:cxnSpMk id="125" creationId="{08B214E5-B815-AA3D-FA3B-EC4F9281F346}"/>
          </ac:cxnSpMkLst>
        </pc:cxnChg>
        <pc:cxnChg chg="del">
          <ac:chgData name="Leonardo Chiariglione" userId="03ff1134-c2b7-4932-850d-6529216fed29" providerId="ADAL" clId="{7338D50F-5CC9-417E-BF78-2682D8A05EAE}" dt="2024-03-02T13:17:57.774" v="684" actId="478"/>
          <ac:cxnSpMkLst>
            <pc:docMk/>
            <pc:sldMk cId="3314924264" sldId="2648"/>
            <ac:cxnSpMk id="126" creationId="{AD2D03BE-0778-0E86-7C64-17CC6AD3815D}"/>
          </ac:cxnSpMkLst>
        </pc:cxnChg>
        <pc:cxnChg chg="del">
          <ac:chgData name="Leonardo Chiariglione" userId="03ff1134-c2b7-4932-850d-6529216fed29" providerId="ADAL" clId="{7338D50F-5CC9-417E-BF78-2682D8A05EAE}" dt="2024-03-02T13:17:57.774" v="684" actId="478"/>
          <ac:cxnSpMkLst>
            <pc:docMk/>
            <pc:sldMk cId="3314924264" sldId="2648"/>
            <ac:cxnSpMk id="138" creationId="{E0BF7E9F-B161-D6C6-9AA4-6AA8C134F99E}"/>
          </ac:cxnSpMkLst>
        </pc:cxnChg>
        <pc:cxnChg chg="del">
          <ac:chgData name="Leonardo Chiariglione" userId="03ff1134-c2b7-4932-850d-6529216fed29" providerId="ADAL" clId="{7338D50F-5CC9-417E-BF78-2682D8A05EAE}" dt="2024-03-02T13:17:57.774" v="684" actId="478"/>
          <ac:cxnSpMkLst>
            <pc:docMk/>
            <pc:sldMk cId="3314924264" sldId="2648"/>
            <ac:cxnSpMk id="139" creationId="{8787D0D9-6724-BC51-F806-F0AC3CCA9922}"/>
          </ac:cxnSpMkLst>
        </pc:cxnChg>
        <pc:cxnChg chg="del">
          <ac:chgData name="Leonardo Chiariglione" userId="03ff1134-c2b7-4932-850d-6529216fed29" providerId="ADAL" clId="{7338D50F-5CC9-417E-BF78-2682D8A05EAE}" dt="2024-03-02T13:17:57.774" v="684" actId="478"/>
          <ac:cxnSpMkLst>
            <pc:docMk/>
            <pc:sldMk cId="3314924264" sldId="2648"/>
            <ac:cxnSpMk id="140" creationId="{5B570B14-76E9-6C38-E2CC-D34F4C6C8B1C}"/>
          </ac:cxnSpMkLst>
        </pc:cxnChg>
        <pc:cxnChg chg="del">
          <ac:chgData name="Leonardo Chiariglione" userId="03ff1134-c2b7-4932-850d-6529216fed29" providerId="ADAL" clId="{7338D50F-5CC9-417E-BF78-2682D8A05EAE}" dt="2024-03-02T13:17:57.774" v="684" actId="478"/>
          <ac:cxnSpMkLst>
            <pc:docMk/>
            <pc:sldMk cId="3314924264" sldId="2648"/>
            <ac:cxnSpMk id="141" creationId="{F4D3914B-42A6-A0BC-6541-59006DF43611}"/>
          </ac:cxnSpMkLst>
        </pc:cxnChg>
        <pc:cxnChg chg="del">
          <ac:chgData name="Leonardo Chiariglione" userId="03ff1134-c2b7-4932-850d-6529216fed29" providerId="ADAL" clId="{7338D50F-5CC9-417E-BF78-2682D8A05EAE}" dt="2024-03-02T13:17:57.774" v="684" actId="478"/>
          <ac:cxnSpMkLst>
            <pc:docMk/>
            <pc:sldMk cId="3314924264" sldId="2648"/>
            <ac:cxnSpMk id="144" creationId="{4E928D58-A93B-9369-74E3-BB839118C7F9}"/>
          </ac:cxnSpMkLst>
        </pc:cxnChg>
        <pc:cxnChg chg="del">
          <ac:chgData name="Leonardo Chiariglione" userId="03ff1134-c2b7-4932-850d-6529216fed29" providerId="ADAL" clId="{7338D50F-5CC9-417E-BF78-2682D8A05EAE}" dt="2024-03-02T13:17:57.774" v="684" actId="478"/>
          <ac:cxnSpMkLst>
            <pc:docMk/>
            <pc:sldMk cId="3314924264" sldId="2648"/>
            <ac:cxnSpMk id="145" creationId="{8C5E1FA3-F437-973C-F7E2-D8ABC236F748}"/>
          </ac:cxnSpMkLst>
        </pc:cxnChg>
        <pc:cxnChg chg="del">
          <ac:chgData name="Leonardo Chiariglione" userId="03ff1134-c2b7-4932-850d-6529216fed29" providerId="ADAL" clId="{7338D50F-5CC9-417E-BF78-2682D8A05EAE}" dt="2024-03-02T13:17:57.774" v="684" actId="478"/>
          <ac:cxnSpMkLst>
            <pc:docMk/>
            <pc:sldMk cId="3314924264" sldId="2648"/>
            <ac:cxnSpMk id="146" creationId="{D38C0FF0-D5E4-9633-D42A-18015BA02ECF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154" creationId="{A467A6F1-7B6F-63D2-DFF0-5A7C76857362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155" creationId="{E10C569B-9231-C44B-A0D5-57AF4562CD80}"/>
          </ac:cxnSpMkLst>
        </pc:cxnChg>
        <pc:cxnChg chg="add mod">
          <ac:chgData name="Leonardo Chiariglione" userId="03ff1134-c2b7-4932-850d-6529216fed29" providerId="ADAL" clId="{7338D50F-5CC9-417E-BF78-2682D8A05EAE}" dt="2024-03-02T13:18:11.600" v="719" actId="1038"/>
          <ac:cxnSpMkLst>
            <pc:docMk/>
            <pc:sldMk cId="3314924264" sldId="2648"/>
            <ac:cxnSpMk id="157" creationId="{22A046C3-CDD0-EBEC-729F-80515A5F3698}"/>
          </ac:cxnSpMkLst>
        </pc:cxnChg>
      </pc:sldChg>
      <pc:sldChg chg="del">
        <pc:chgData name="Leonardo Chiariglione" userId="03ff1134-c2b7-4932-850d-6529216fed29" providerId="ADAL" clId="{7338D50F-5CC9-417E-BF78-2682D8A05EAE}" dt="2024-03-02T13:20:01.478" v="760" actId="47"/>
        <pc:sldMkLst>
          <pc:docMk/>
          <pc:sldMk cId="594393672" sldId="2652"/>
        </pc:sldMkLst>
      </pc:sldChg>
      <pc:sldChg chg="modSp del mod">
        <pc:chgData name="Leonardo Chiariglione" userId="03ff1134-c2b7-4932-850d-6529216fed29" providerId="ADAL" clId="{7338D50F-5CC9-417E-BF78-2682D8A05EAE}" dt="2024-03-02T13:19:56.944" v="758" actId="47"/>
        <pc:sldMkLst>
          <pc:docMk/>
          <pc:sldMk cId="2079425541" sldId="2653"/>
        </pc:sldMkLst>
        <pc:spChg chg="mod">
          <ac:chgData name="Leonardo Chiariglione" userId="03ff1134-c2b7-4932-850d-6529216fed29" providerId="ADAL" clId="{7338D50F-5CC9-417E-BF78-2682D8A05EAE}" dt="2024-03-02T13:19:49.783" v="757" actId="1037"/>
          <ac:spMkLst>
            <pc:docMk/>
            <pc:sldMk cId="2079425541" sldId="2653"/>
            <ac:spMk id="5" creationId="{D44B9078-1DF2-F3CE-98BF-23966C64CBBE}"/>
          </ac:spMkLst>
        </pc:spChg>
        <pc:spChg chg="mod">
          <ac:chgData name="Leonardo Chiariglione" userId="03ff1134-c2b7-4932-850d-6529216fed29" providerId="ADAL" clId="{7338D50F-5CC9-417E-BF78-2682D8A05EAE}" dt="2024-03-02T13:19:49.783" v="757" actId="1037"/>
          <ac:spMkLst>
            <pc:docMk/>
            <pc:sldMk cId="2079425541" sldId="2653"/>
            <ac:spMk id="6" creationId="{A6ECD911-33AA-CE02-B536-E4707473BA89}"/>
          </ac:spMkLst>
        </pc:spChg>
        <pc:spChg chg="mod">
          <ac:chgData name="Leonardo Chiariglione" userId="03ff1134-c2b7-4932-850d-6529216fed29" providerId="ADAL" clId="{7338D50F-5CC9-417E-BF78-2682D8A05EAE}" dt="2024-03-02T13:19:49.783" v="757" actId="1037"/>
          <ac:spMkLst>
            <pc:docMk/>
            <pc:sldMk cId="2079425541" sldId="2653"/>
            <ac:spMk id="7" creationId="{EA9EFC9D-C043-A069-5DE8-8CD02D069BD8}"/>
          </ac:spMkLst>
        </pc:spChg>
        <pc:spChg chg="mod">
          <ac:chgData name="Leonardo Chiariglione" userId="03ff1134-c2b7-4932-850d-6529216fed29" providerId="ADAL" clId="{7338D50F-5CC9-417E-BF78-2682D8A05EAE}" dt="2024-03-02T13:19:49.783" v="757" actId="1037"/>
          <ac:spMkLst>
            <pc:docMk/>
            <pc:sldMk cId="2079425541" sldId="2653"/>
            <ac:spMk id="8" creationId="{82212FE0-0BD4-B7B5-379C-6B2B42B22813}"/>
          </ac:spMkLst>
        </pc:spChg>
        <pc:spChg chg="mod">
          <ac:chgData name="Leonardo Chiariglione" userId="03ff1134-c2b7-4932-850d-6529216fed29" providerId="ADAL" clId="{7338D50F-5CC9-417E-BF78-2682D8A05EAE}" dt="2024-03-02T13:19:49.783" v="757" actId="1037"/>
          <ac:spMkLst>
            <pc:docMk/>
            <pc:sldMk cId="2079425541" sldId="2653"/>
            <ac:spMk id="10" creationId="{DF8B4B89-A64F-2B8C-CA4B-AD37C078EEFD}"/>
          </ac:spMkLst>
        </pc:spChg>
        <pc:spChg chg="mod">
          <ac:chgData name="Leonardo Chiariglione" userId="03ff1134-c2b7-4932-850d-6529216fed29" providerId="ADAL" clId="{7338D50F-5CC9-417E-BF78-2682D8A05EAE}" dt="2024-03-02T13:19:49.783" v="757" actId="1037"/>
          <ac:spMkLst>
            <pc:docMk/>
            <pc:sldMk cId="2079425541" sldId="2653"/>
            <ac:spMk id="13" creationId="{A276450E-8369-7B87-E085-4CC07CF8AE4F}"/>
          </ac:spMkLst>
        </pc:spChg>
        <pc:spChg chg="mod">
          <ac:chgData name="Leonardo Chiariglione" userId="03ff1134-c2b7-4932-850d-6529216fed29" providerId="ADAL" clId="{7338D50F-5CC9-417E-BF78-2682D8A05EAE}" dt="2024-03-02T13:19:49.783" v="757" actId="1037"/>
          <ac:spMkLst>
            <pc:docMk/>
            <pc:sldMk cId="2079425541" sldId="2653"/>
            <ac:spMk id="15" creationId="{E5BA6B7E-EB51-E72C-1CD7-7F1D17D89329}"/>
          </ac:spMkLst>
        </pc:spChg>
        <pc:spChg chg="mod">
          <ac:chgData name="Leonardo Chiariglione" userId="03ff1134-c2b7-4932-850d-6529216fed29" providerId="ADAL" clId="{7338D50F-5CC9-417E-BF78-2682D8A05EAE}" dt="2024-03-02T13:19:49.783" v="757" actId="1037"/>
          <ac:spMkLst>
            <pc:docMk/>
            <pc:sldMk cId="2079425541" sldId="2653"/>
            <ac:spMk id="23" creationId="{964281F3-DFEF-FBC0-9AC2-53D646C51CE4}"/>
          </ac:spMkLst>
        </pc:spChg>
        <pc:spChg chg="mod">
          <ac:chgData name="Leonardo Chiariglione" userId="03ff1134-c2b7-4932-850d-6529216fed29" providerId="ADAL" clId="{7338D50F-5CC9-417E-BF78-2682D8A05EAE}" dt="2024-03-02T13:19:49.783" v="757" actId="1037"/>
          <ac:spMkLst>
            <pc:docMk/>
            <pc:sldMk cId="2079425541" sldId="2653"/>
            <ac:spMk id="24" creationId="{B07772A3-CAC8-E55C-CFC2-9C2D337D304B}"/>
          </ac:spMkLst>
        </pc:spChg>
        <pc:spChg chg="mod">
          <ac:chgData name="Leonardo Chiariglione" userId="03ff1134-c2b7-4932-850d-6529216fed29" providerId="ADAL" clId="{7338D50F-5CC9-417E-BF78-2682D8A05EAE}" dt="2024-03-02T13:19:49.783" v="757" actId="1037"/>
          <ac:spMkLst>
            <pc:docMk/>
            <pc:sldMk cId="2079425541" sldId="2653"/>
            <ac:spMk id="27" creationId="{86B6F1E3-B332-20AF-EEC8-FBB03DFD9670}"/>
          </ac:spMkLst>
        </pc:spChg>
        <pc:cxnChg chg="mod">
          <ac:chgData name="Leonardo Chiariglione" userId="03ff1134-c2b7-4932-850d-6529216fed29" providerId="ADAL" clId="{7338D50F-5CC9-417E-BF78-2682D8A05EAE}" dt="2024-03-02T13:19:49.783" v="757" actId="1037"/>
          <ac:cxnSpMkLst>
            <pc:docMk/>
            <pc:sldMk cId="2079425541" sldId="2653"/>
            <ac:cxnSpMk id="9" creationId="{63F7398D-0903-66CC-D421-1F5E4FB7D8E3}"/>
          </ac:cxnSpMkLst>
        </pc:cxnChg>
        <pc:cxnChg chg="mod">
          <ac:chgData name="Leonardo Chiariglione" userId="03ff1134-c2b7-4932-850d-6529216fed29" providerId="ADAL" clId="{7338D50F-5CC9-417E-BF78-2682D8A05EAE}" dt="2024-03-02T13:19:49.783" v="757" actId="1037"/>
          <ac:cxnSpMkLst>
            <pc:docMk/>
            <pc:sldMk cId="2079425541" sldId="2653"/>
            <ac:cxnSpMk id="11" creationId="{1F200B3E-421A-9E89-47A8-9F5E9C1ACEAF}"/>
          </ac:cxnSpMkLst>
        </pc:cxnChg>
        <pc:cxnChg chg="mod">
          <ac:chgData name="Leonardo Chiariglione" userId="03ff1134-c2b7-4932-850d-6529216fed29" providerId="ADAL" clId="{7338D50F-5CC9-417E-BF78-2682D8A05EAE}" dt="2024-03-02T13:19:49.783" v="757" actId="1037"/>
          <ac:cxnSpMkLst>
            <pc:docMk/>
            <pc:sldMk cId="2079425541" sldId="2653"/>
            <ac:cxnSpMk id="12" creationId="{83BD2302-AD60-C81C-A5B3-01FB7D59FAAD}"/>
          </ac:cxnSpMkLst>
        </pc:cxnChg>
        <pc:cxnChg chg="mod">
          <ac:chgData name="Leonardo Chiariglione" userId="03ff1134-c2b7-4932-850d-6529216fed29" providerId="ADAL" clId="{7338D50F-5CC9-417E-BF78-2682D8A05EAE}" dt="2024-03-02T13:19:49.783" v="757" actId="1037"/>
          <ac:cxnSpMkLst>
            <pc:docMk/>
            <pc:sldMk cId="2079425541" sldId="2653"/>
            <ac:cxnSpMk id="14" creationId="{86A8FBBA-855C-3A02-557D-87C2F5A0FB09}"/>
          </ac:cxnSpMkLst>
        </pc:cxnChg>
        <pc:cxnChg chg="mod">
          <ac:chgData name="Leonardo Chiariglione" userId="03ff1134-c2b7-4932-850d-6529216fed29" providerId="ADAL" clId="{7338D50F-5CC9-417E-BF78-2682D8A05EAE}" dt="2024-03-02T13:19:49.783" v="757" actId="1037"/>
          <ac:cxnSpMkLst>
            <pc:docMk/>
            <pc:sldMk cId="2079425541" sldId="2653"/>
            <ac:cxnSpMk id="16" creationId="{A2077267-6317-69CA-82F9-4A161FA64D04}"/>
          </ac:cxnSpMkLst>
        </pc:cxnChg>
        <pc:cxnChg chg="mod">
          <ac:chgData name="Leonardo Chiariglione" userId="03ff1134-c2b7-4932-850d-6529216fed29" providerId="ADAL" clId="{7338D50F-5CC9-417E-BF78-2682D8A05EAE}" dt="2024-03-02T13:19:49.783" v="757" actId="1037"/>
          <ac:cxnSpMkLst>
            <pc:docMk/>
            <pc:sldMk cId="2079425541" sldId="2653"/>
            <ac:cxnSpMk id="25" creationId="{8A776D88-D530-EEAC-8935-D91369D46581}"/>
          </ac:cxnSpMkLst>
        </pc:cxnChg>
        <pc:cxnChg chg="mod">
          <ac:chgData name="Leonardo Chiariglione" userId="03ff1134-c2b7-4932-850d-6529216fed29" providerId="ADAL" clId="{7338D50F-5CC9-417E-BF78-2682D8A05EAE}" dt="2024-03-02T13:19:49.783" v="757" actId="1037"/>
          <ac:cxnSpMkLst>
            <pc:docMk/>
            <pc:sldMk cId="2079425541" sldId="2653"/>
            <ac:cxnSpMk id="26" creationId="{84C6B330-21D6-84E1-B0D0-520A424C6A6E}"/>
          </ac:cxnSpMkLst>
        </pc:cxnChg>
        <pc:cxnChg chg="mod">
          <ac:chgData name="Leonardo Chiariglione" userId="03ff1134-c2b7-4932-850d-6529216fed29" providerId="ADAL" clId="{7338D50F-5CC9-417E-BF78-2682D8A05EAE}" dt="2024-03-02T13:19:49.783" v="757" actId="1037"/>
          <ac:cxnSpMkLst>
            <pc:docMk/>
            <pc:sldMk cId="2079425541" sldId="2653"/>
            <ac:cxnSpMk id="28" creationId="{8DF17017-932E-CD8E-015F-56AC82607B3C}"/>
          </ac:cxnSpMkLst>
        </pc:cxnChg>
      </pc:sldChg>
      <pc:sldChg chg="del">
        <pc:chgData name="Leonardo Chiariglione" userId="03ff1134-c2b7-4932-850d-6529216fed29" providerId="ADAL" clId="{7338D50F-5CC9-417E-BF78-2682D8A05EAE}" dt="2024-03-02T13:20:05.978" v="761" actId="47"/>
        <pc:sldMkLst>
          <pc:docMk/>
          <pc:sldMk cId="1058529085" sldId="2654"/>
        </pc:sldMkLst>
      </pc:sldChg>
      <pc:sldChg chg="del">
        <pc:chgData name="Leonardo Chiariglione" userId="03ff1134-c2b7-4932-850d-6529216fed29" providerId="ADAL" clId="{7338D50F-5CC9-417E-BF78-2682D8A05EAE}" dt="2024-03-02T13:19:33.339" v="733" actId="47"/>
        <pc:sldMkLst>
          <pc:docMk/>
          <pc:sldMk cId="1479019992" sldId="2663"/>
        </pc:sldMkLst>
      </pc:sldChg>
      <pc:sldChg chg="del">
        <pc:chgData name="Leonardo Chiariglione" userId="03ff1134-c2b7-4932-850d-6529216fed29" providerId="ADAL" clId="{7338D50F-5CC9-417E-BF78-2682D8A05EAE}" dt="2024-03-02T13:19:38.373" v="734" actId="47"/>
        <pc:sldMkLst>
          <pc:docMk/>
          <pc:sldMk cId="3214227289" sldId="2664"/>
        </pc:sldMkLst>
      </pc:sldChg>
      <pc:sldChg chg="add">
        <pc:chgData name="Leonardo Chiariglione" userId="03ff1134-c2b7-4932-850d-6529216fed29" providerId="ADAL" clId="{7338D50F-5CC9-417E-BF78-2682D8A05EAE}" dt="2024-03-04T10:00:01.100" v="917"/>
        <pc:sldMkLst>
          <pc:docMk/>
          <pc:sldMk cId="1986466659" sldId="2676"/>
        </pc:sldMkLst>
      </pc:sldChg>
      <pc:sldChg chg="del">
        <pc:chgData name="Leonardo Chiariglione" userId="03ff1134-c2b7-4932-850d-6529216fed29" providerId="ADAL" clId="{7338D50F-5CC9-417E-BF78-2682D8A05EAE}" dt="2024-03-04T09:59:09.056" v="911" actId="47"/>
        <pc:sldMkLst>
          <pc:docMk/>
          <pc:sldMk cId="3647604786" sldId="2679"/>
        </pc:sldMkLst>
      </pc:sldChg>
      <pc:sldChg chg="modSp add mod">
        <pc:chgData name="Leonardo Chiariglione" userId="03ff1134-c2b7-4932-850d-6529216fed29" providerId="ADAL" clId="{7338D50F-5CC9-417E-BF78-2682D8A05EAE}" dt="2024-03-12T13:34:16.899" v="1074" actId="20577"/>
        <pc:sldMkLst>
          <pc:docMk/>
          <pc:sldMk cId="1843326083" sldId="2683"/>
        </pc:sldMkLst>
        <pc:spChg chg="mod">
          <ac:chgData name="Leonardo Chiariglione" userId="03ff1134-c2b7-4932-850d-6529216fed29" providerId="ADAL" clId="{7338D50F-5CC9-417E-BF78-2682D8A05EAE}" dt="2024-03-12T13:34:16.899" v="1074" actId="20577"/>
          <ac:spMkLst>
            <pc:docMk/>
            <pc:sldMk cId="1843326083" sldId="2683"/>
            <ac:spMk id="8" creationId="{C91F28B4-D920-A6A7-B4F0-00A165798342}"/>
          </ac:spMkLst>
        </pc:spChg>
      </pc:sldChg>
      <pc:sldChg chg="addSp delSp modSp add mod modClrScheme chgLayout">
        <pc:chgData name="Leonardo Chiariglione" userId="03ff1134-c2b7-4932-850d-6529216fed29" providerId="ADAL" clId="{7338D50F-5CC9-417E-BF78-2682D8A05EAE}" dt="2024-03-12T13:37:07.453" v="1169" actId="20577"/>
        <pc:sldMkLst>
          <pc:docMk/>
          <pc:sldMk cId="528113425" sldId="2685"/>
        </pc:sldMkLst>
        <pc:spChg chg="mod">
          <ac:chgData name="Leonardo Chiariglione" userId="03ff1134-c2b7-4932-850d-6529216fed29" providerId="ADAL" clId="{7338D50F-5CC9-417E-BF78-2682D8A05EAE}" dt="2024-03-12T13:36:18.832" v="1077" actId="2711"/>
          <ac:spMkLst>
            <pc:docMk/>
            <pc:sldMk cId="528113425" sldId="2685"/>
            <ac:spMk id="2" creationId="{29229EFF-5D07-B4FC-CB23-DC74594E2090}"/>
          </ac:spMkLst>
        </pc:spChg>
        <pc:spChg chg="mod">
          <ac:chgData name="Leonardo Chiariglione" userId="03ff1134-c2b7-4932-850d-6529216fed29" providerId="ADAL" clId="{7338D50F-5CC9-417E-BF78-2682D8A05EAE}" dt="2024-03-12T13:36:18.832" v="1077" actId="2711"/>
          <ac:spMkLst>
            <pc:docMk/>
            <pc:sldMk cId="528113425" sldId="2685"/>
            <ac:spMk id="4" creationId="{997B321C-7F2D-1B97-BBCF-EDB461B246AB}"/>
          </ac:spMkLst>
        </pc:spChg>
        <pc:spChg chg="mod">
          <ac:chgData name="Leonardo Chiariglione" userId="03ff1134-c2b7-4932-850d-6529216fed29" providerId="ADAL" clId="{7338D50F-5CC9-417E-BF78-2682D8A05EAE}" dt="2024-03-12T13:36:18.832" v="1077" actId="2711"/>
          <ac:spMkLst>
            <pc:docMk/>
            <pc:sldMk cId="528113425" sldId="2685"/>
            <ac:spMk id="6" creationId="{2742D3D9-0C4E-2BFC-2DC9-9164FAD44F68}"/>
          </ac:spMkLst>
        </pc:spChg>
        <pc:spChg chg="mod">
          <ac:chgData name="Leonardo Chiariglione" userId="03ff1134-c2b7-4932-850d-6529216fed29" providerId="ADAL" clId="{7338D50F-5CC9-417E-BF78-2682D8A05EAE}" dt="2024-03-12T13:36:18.832" v="1077" actId="2711"/>
          <ac:spMkLst>
            <pc:docMk/>
            <pc:sldMk cId="528113425" sldId="2685"/>
            <ac:spMk id="7" creationId="{304CB3D7-7A57-A2F4-381E-FC70DA6A6B87}"/>
          </ac:spMkLst>
        </pc:spChg>
        <pc:spChg chg="mod">
          <ac:chgData name="Leonardo Chiariglione" userId="03ff1134-c2b7-4932-850d-6529216fed29" providerId="ADAL" clId="{7338D50F-5CC9-417E-BF78-2682D8A05EAE}" dt="2024-03-12T13:36:18.832" v="1077" actId="2711"/>
          <ac:spMkLst>
            <pc:docMk/>
            <pc:sldMk cId="528113425" sldId="2685"/>
            <ac:spMk id="9" creationId="{6BEF1105-9B64-36A9-6ECB-E24449CA2084}"/>
          </ac:spMkLst>
        </pc:spChg>
        <pc:spChg chg="mod">
          <ac:chgData name="Leonardo Chiariglione" userId="03ff1134-c2b7-4932-850d-6529216fed29" providerId="ADAL" clId="{7338D50F-5CC9-417E-BF78-2682D8A05EAE}" dt="2024-03-12T13:36:18.832" v="1077" actId="2711"/>
          <ac:spMkLst>
            <pc:docMk/>
            <pc:sldMk cId="528113425" sldId="2685"/>
            <ac:spMk id="10" creationId="{7AEDBCC1-4D47-582F-43A9-8335E4DF1060}"/>
          </ac:spMkLst>
        </pc:spChg>
        <pc:spChg chg="mod">
          <ac:chgData name="Leonardo Chiariglione" userId="03ff1134-c2b7-4932-850d-6529216fed29" providerId="ADAL" clId="{7338D50F-5CC9-417E-BF78-2682D8A05EAE}" dt="2024-03-12T13:36:18.832" v="1077" actId="2711"/>
          <ac:spMkLst>
            <pc:docMk/>
            <pc:sldMk cId="528113425" sldId="2685"/>
            <ac:spMk id="11" creationId="{8B9ACAB9-11B6-C654-DFDA-49D018B34BC6}"/>
          </ac:spMkLst>
        </pc:spChg>
        <pc:spChg chg="mod">
          <ac:chgData name="Leonardo Chiariglione" userId="03ff1134-c2b7-4932-850d-6529216fed29" providerId="ADAL" clId="{7338D50F-5CC9-417E-BF78-2682D8A05EAE}" dt="2024-03-12T13:36:18.832" v="1077" actId="2711"/>
          <ac:spMkLst>
            <pc:docMk/>
            <pc:sldMk cId="528113425" sldId="2685"/>
            <ac:spMk id="13" creationId="{A87D3DAB-5561-829E-5D44-4FC7238751FB}"/>
          </ac:spMkLst>
        </pc:spChg>
        <pc:spChg chg="mod">
          <ac:chgData name="Leonardo Chiariglione" userId="03ff1134-c2b7-4932-850d-6529216fed29" providerId="ADAL" clId="{7338D50F-5CC9-417E-BF78-2682D8A05EAE}" dt="2024-03-12T13:36:18.832" v="1077" actId="2711"/>
          <ac:spMkLst>
            <pc:docMk/>
            <pc:sldMk cId="528113425" sldId="2685"/>
            <ac:spMk id="16" creationId="{CB692786-64E3-0BCF-7014-02F54AA89AAC}"/>
          </ac:spMkLst>
        </pc:spChg>
        <pc:spChg chg="mod">
          <ac:chgData name="Leonardo Chiariglione" userId="03ff1134-c2b7-4932-850d-6529216fed29" providerId="ADAL" clId="{7338D50F-5CC9-417E-BF78-2682D8A05EAE}" dt="2024-03-12T13:36:18.832" v="1077" actId="2711"/>
          <ac:spMkLst>
            <pc:docMk/>
            <pc:sldMk cId="528113425" sldId="2685"/>
            <ac:spMk id="17" creationId="{ECAAE1FD-E73A-3CD8-826E-CB45128FF22D}"/>
          </ac:spMkLst>
        </pc:spChg>
        <pc:spChg chg="mod">
          <ac:chgData name="Leonardo Chiariglione" userId="03ff1134-c2b7-4932-850d-6529216fed29" providerId="ADAL" clId="{7338D50F-5CC9-417E-BF78-2682D8A05EAE}" dt="2024-03-12T13:36:18.832" v="1077" actId="2711"/>
          <ac:spMkLst>
            <pc:docMk/>
            <pc:sldMk cId="528113425" sldId="2685"/>
            <ac:spMk id="18" creationId="{33DE98E6-2B3E-0B88-0DD0-59BD60AB5CD0}"/>
          </ac:spMkLst>
        </pc:spChg>
        <pc:spChg chg="mod">
          <ac:chgData name="Leonardo Chiariglione" userId="03ff1134-c2b7-4932-850d-6529216fed29" providerId="ADAL" clId="{7338D50F-5CC9-417E-BF78-2682D8A05EAE}" dt="2024-03-12T13:36:18.832" v="1077" actId="2711"/>
          <ac:spMkLst>
            <pc:docMk/>
            <pc:sldMk cId="528113425" sldId="2685"/>
            <ac:spMk id="19" creationId="{FDF0E02E-62A8-2B98-DEBB-E1C434AC5391}"/>
          </ac:spMkLst>
        </pc:spChg>
        <pc:spChg chg="mod">
          <ac:chgData name="Leonardo Chiariglione" userId="03ff1134-c2b7-4932-850d-6529216fed29" providerId="ADAL" clId="{7338D50F-5CC9-417E-BF78-2682D8A05EAE}" dt="2024-03-12T13:36:18.832" v="1077" actId="2711"/>
          <ac:spMkLst>
            <pc:docMk/>
            <pc:sldMk cId="528113425" sldId="2685"/>
            <ac:spMk id="20" creationId="{17BBEFED-AA0D-8BA1-48B1-81350C1B920C}"/>
          </ac:spMkLst>
        </pc:spChg>
        <pc:spChg chg="mod">
          <ac:chgData name="Leonardo Chiariglione" userId="03ff1134-c2b7-4932-850d-6529216fed29" providerId="ADAL" clId="{7338D50F-5CC9-417E-BF78-2682D8A05EAE}" dt="2024-03-12T13:36:18.832" v="1077" actId="2711"/>
          <ac:spMkLst>
            <pc:docMk/>
            <pc:sldMk cId="528113425" sldId="2685"/>
            <ac:spMk id="21" creationId="{88B4C702-3BFC-D952-CA34-E4A6287818E5}"/>
          </ac:spMkLst>
        </pc:spChg>
        <pc:spChg chg="mod">
          <ac:chgData name="Leonardo Chiariglione" userId="03ff1134-c2b7-4932-850d-6529216fed29" providerId="ADAL" clId="{7338D50F-5CC9-417E-BF78-2682D8A05EAE}" dt="2024-03-12T13:36:18.832" v="1077" actId="2711"/>
          <ac:spMkLst>
            <pc:docMk/>
            <pc:sldMk cId="528113425" sldId="2685"/>
            <ac:spMk id="22" creationId="{D7C3A5DB-6FB8-0A4D-E27C-F909DE0DAFA0}"/>
          </ac:spMkLst>
        </pc:spChg>
        <pc:spChg chg="mod">
          <ac:chgData name="Leonardo Chiariglione" userId="03ff1134-c2b7-4932-850d-6529216fed29" providerId="ADAL" clId="{7338D50F-5CC9-417E-BF78-2682D8A05EAE}" dt="2024-03-12T13:36:18.832" v="1077" actId="2711"/>
          <ac:spMkLst>
            <pc:docMk/>
            <pc:sldMk cId="528113425" sldId="2685"/>
            <ac:spMk id="25" creationId="{96818B04-1447-0EBD-2A95-F502FE6DF78E}"/>
          </ac:spMkLst>
        </pc:spChg>
        <pc:spChg chg="mod">
          <ac:chgData name="Leonardo Chiariglione" userId="03ff1134-c2b7-4932-850d-6529216fed29" providerId="ADAL" clId="{7338D50F-5CC9-417E-BF78-2682D8A05EAE}" dt="2024-03-12T13:36:24.165" v="1111" actId="1036"/>
          <ac:spMkLst>
            <pc:docMk/>
            <pc:sldMk cId="528113425" sldId="2685"/>
            <ac:spMk id="26" creationId="{1D8F8DF5-7A29-B20C-A253-F0648B5C56DB}"/>
          </ac:spMkLst>
        </pc:spChg>
        <pc:spChg chg="mod">
          <ac:chgData name="Leonardo Chiariglione" userId="03ff1134-c2b7-4932-850d-6529216fed29" providerId="ADAL" clId="{7338D50F-5CC9-417E-BF78-2682D8A05EAE}" dt="2024-03-12T13:36:24.165" v="1111" actId="1036"/>
          <ac:spMkLst>
            <pc:docMk/>
            <pc:sldMk cId="528113425" sldId="2685"/>
            <ac:spMk id="27" creationId="{D94FF703-D6A9-AD3E-AD10-ED612E31280F}"/>
          </ac:spMkLst>
        </pc:spChg>
        <pc:spChg chg="mod">
          <ac:chgData name="Leonardo Chiariglione" userId="03ff1134-c2b7-4932-850d-6529216fed29" providerId="ADAL" clId="{7338D50F-5CC9-417E-BF78-2682D8A05EAE}" dt="2024-03-12T13:36:24.165" v="1111" actId="1036"/>
          <ac:spMkLst>
            <pc:docMk/>
            <pc:sldMk cId="528113425" sldId="2685"/>
            <ac:spMk id="28" creationId="{C7E6DA2D-B31B-9E30-9389-B07C7A3A8590}"/>
          </ac:spMkLst>
        </pc:spChg>
        <pc:spChg chg="mod">
          <ac:chgData name="Leonardo Chiariglione" userId="03ff1134-c2b7-4932-850d-6529216fed29" providerId="ADAL" clId="{7338D50F-5CC9-417E-BF78-2682D8A05EAE}" dt="2024-03-12T13:36:24.165" v="1111" actId="1036"/>
          <ac:spMkLst>
            <pc:docMk/>
            <pc:sldMk cId="528113425" sldId="2685"/>
            <ac:spMk id="29" creationId="{5290F606-85BD-C279-8F78-49CFC3093F48}"/>
          </ac:spMkLst>
        </pc:spChg>
        <pc:spChg chg="mod">
          <ac:chgData name="Leonardo Chiariglione" userId="03ff1134-c2b7-4932-850d-6529216fed29" providerId="ADAL" clId="{7338D50F-5CC9-417E-BF78-2682D8A05EAE}" dt="2024-03-12T13:36:24.165" v="1111" actId="1036"/>
          <ac:spMkLst>
            <pc:docMk/>
            <pc:sldMk cId="528113425" sldId="2685"/>
            <ac:spMk id="30" creationId="{A76C8218-0C59-1421-FDA8-C089D3CB7015}"/>
          </ac:spMkLst>
        </pc:spChg>
        <pc:spChg chg="mod">
          <ac:chgData name="Leonardo Chiariglione" userId="03ff1134-c2b7-4932-850d-6529216fed29" providerId="ADAL" clId="{7338D50F-5CC9-417E-BF78-2682D8A05EAE}" dt="2024-03-12T13:36:24.165" v="1111" actId="1036"/>
          <ac:spMkLst>
            <pc:docMk/>
            <pc:sldMk cId="528113425" sldId="2685"/>
            <ac:spMk id="31" creationId="{7C200871-1296-D54E-C624-DF29127E604B}"/>
          </ac:spMkLst>
        </pc:spChg>
        <pc:spChg chg="mod">
          <ac:chgData name="Leonardo Chiariglione" userId="03ff1134-c2b7-4932-850d-6529216fed29" providerId="ADAL" clId="{7338D50F-5CC9-417E-BF78-2682D8A05EAE}" dt="2024-03-12T13:36:24.165" v="1111" actId="1036"/>
          <ac:spMkLst>
            <pc:docMk/>
            <pc:sldMk cId="528113425" sldId="2685"/>
            <ac:spMk id="32" creationId="{7F8F6CE8-B234-75F1-4759-A7BEA64D624A}"/>
          </ac:spMkLst>
        </pc:spChg>
        <pc:spChg chg="mod">
          <ac:chgData name="Leonardo Chiariglione" userId="03ff1134-c2b7-4932-850d-6529216fed29" providerId="ADAL" clId="{7338D50F-5CC9-417E-BF78-2682D8A05EAE}" dt="2024-03-12T13:36:24.165" v="1111" actId="1036"/>
          <ac:spMkLst>
            <pc:docMk/>
            <pc:sldMk cId="528113425" sldId="2685"/>
            <ac:spMk id="37" creationId="{7A069E02-A2DD-FE69-DAC7-4AA3D713363C}"/>
          </ac:spMkLst>
        </pc:spChg>
        <pc:spChg chg="mod">
          <ac:chgData name="Leonardo Chiariglione" userId="03ff1134-c2b7-4932-850d-6529216fed29" providerId="ADAL" clId="{7338D50F-5CC9-417E-BF78-2682D8A05EAE}" dt="2024-03-12T13:36:24.165" v="1111" actId="1036"/>
          <ac:spMkLst>
            <pc:docMk/>
            <pc:sldMk cId="528113425" sldId="2685"/>
            <ac:spMk id="38" creationId="{AC046097-CD72-B56E-1DFC-4501A4BEBC1C}"/>
          </ac:spMkLst>
        </pc:spChg>
        <pc:spChg chg="mod">
          <ac:chgData name="Leonardo Chiariglione" userId="03ff1134-c2b7-4932-850d-6529216fed29" providerId="ADAL" clId="{7338D50F-5CC9-417E-BF78-2682D8A05EAE}" dt="2024-03-12T13:36:24.165" v="1111" actId="1036"/>
          <ac:spMkLst>
            <pc:docMk/>
            <pc:sldMk cId="528113425" sldId="2685"/>
            <ac:spMk id="39" creationId="{EA5D65EF-E7C1-9565-3B91-4014A4383BC3}"/>
          </ac:spMkLst>
        </pc:spChg>
        <pc:spChg chg="mod">
          <ac:chgData name="Leonardo Chiariglione" userId="03ff1134-c2b7-4932-850d-6529216fed29" providerId="ADAL" clId="{7338D50F-5CC9-417E-BF78-2682D8A05EAE}" dt="2024-03-12T13:36:18.832" v="1077" actId="2711"/>
          <ac:spMkLst>
            <pc:docMk/>
            <pc:sldMk cId="528113425" sldId="2685"/>
            <ac:spMk id="41" creationId="{27126199-0666-B15C-8497-480A3918CD4B}"/>
          </ac:spMkLst>
        </pc:spChg>
        <pc:spChg chg="mod">
          <ac:chgData name="Leonardo Chiariglione" userId="03ff1134-c2b7-4932-850d-6529216fed29" providerId="ADAL" clId="{7338D50F-5CC9-417E-BF78-2682D8A05EAE}" dt="2024-03-12T13:36:18.832" v="1077" actId="2711"/>
          <ac:spMkLst>
            <pc:docMk/>
            <pc:sldMk cId="528113425" sldId="2685"/>
            <ac:spMk id="46" creationId="{8F05EFDA-4485-3458-C688-655E7E290569}"/>
          </ac:spMkLst>
        </pc:spChg>
        <pc:spChg chg="mod">
          <ac:chgData name="Leonardo Chiariglione" userId="03ff1134-c2b7-4932-850d-6529216fed29" providerId="ADAL" clId="{7338D50F-5CC9-417E-BF78-2682D8A05EAE}" dt="2024-03-12T13:36:18.832" v="1077" actId="2711"/>
          <ac:spMkLst>
            <pc:docMk/>
            <pc:sldMk cId="528113425" sldId="2685"/>
            <ac:spMk id="47" creationId="{0E929276-BEEF-6933-8E71-ED3927A23DE6}"/>
          </ac:spMkLst>
        </pc:spChg>
        <pc:spChg chg="mod">
          <ac:chgData name="Leonardo Chiariglione" userId="03ff1134-c2b7-4932-850d-6529216fed29" providerId="ADAL" clId="{7338D50F-5CC9-417E-BF78-2682D8A05EAE}" dt="2024-03-12T13:36:18.832" v="1077" actId="2711"/>
          <ac:spMkLst>
            <pc:docMk/>
            <pc:sldMk cId="528113425" sldId="2685"/>
            <ac:spMk id="49" creationId="{255AF46B-EA9D-B063-7321-1C1D6963C3F9}"/>
          </ac:spMkLst>
        </pc:spChg>
        <pc:spChg chg="mod">
          <ac:chgData name="Leonardo Chiariglione" userId="03ff1134-c2b7-4932-850d-6529216fed29" providerId="ADAL" clId="{7338D50F-5CC9-417E-BF78-2682D8A05EAE}" dt="2024-03-12T13:36:18.832" v="1077" actId="2711"/>
          <ac:spMkLst>
            <pc:docMk/>
            <pc:sldMk cId="528113425" sldId="2685"/>
            <ac:spMk id="50" creationId="{2D3EF9AB-81E3-9174-8208-6B7861D58C3D}"/>
          </ac:spMkLst>
        </pc:spChg>
        <pc:spChg chg="mod">
          <ac:chgData name="Leonardo Chiariglione" userId="03ff1134-c2b7-4932-850d-6529216fed29" providerId="ADAL" clId="{7338D50F-5CC9-417E-BF78-2682D8A05EAE}" dt="2024-03-12T13:36:18.832" v="1077" actId="2711"/>
          <ac:spMkLst>
            <pc:docMk/>
            <pc:sldMk cId="528113425" sldId="2685"/>
            <ac:spMk id="51" creationId="{E418E419-7683-B583-CA6A-593DEB1C0197}"/>
          </ac:spMkLst>
        </pc:spChg>
        <pc:spChg chg="add mod ord">
          <ac:chgData name="Leonardo Chiariglione" userId="03ff1134-c2b7-4932-850d-6529216fed29" providerId="ADAL" clId="{7338D50F-5CC9-417E-BF78-2682D8A05EAE}" dt="2024-03-12T13:37:07.453" v="1169" actId="20577"/>
          <ac:spMkLst>
            <pc:docMk/>
            <pc:sldMk cId="528113425" sldId="2685"/>
            <ac:spMk id="53" creationId="{5007A0D3-5992-9B6E-03C2-BAC78BF55658}"/>
          </ac:spMkLst>
        </pc:spChg>
        <pc:spChg chg="del">
          <ac:chgData name="Leonardo Chiariglione" userId="03ff1134-c2b7-4932-850d-6529216fed29" providerId="ADAL" clId="{7338D50F-5CC9-417E-BF78-2682D8A05EAE}" dt="2024-03-12T13:36:08.183" v="1076" actId="478"/>
          <ac:spMkLst>
            <pc:docMk/>
            <pc:sldMk cId="528113425" sldId="2685"/>
            <ac:spMk id="54" creationId="{93442DD3-56D2-BFB1-036B-B568EFAE67E1}"/>
          </ac:spMkLst>
        </pc:spChg>
        <pc:grpChg chg="mod">
          <ac:chgData name="Leonardo Chiariglione" userId="03ff1134-c2b7-4932-850d-6529216fed29" providerId="ADAL" clId="{7338D50F-5CC9-417E-BF78-2682D8A05EAE}" dt="2024-03-12T13:36:24.165" v="1111" actId="1036"/>
          <ac:grpSpMkLst>
            <pc:docMk/>
            <pc:sldMk cId="528113425" sldId="2685"/>
            <ac:grpSpMk id="23" creationId="{D96B2F3C-4417-2555-3EAC-C20ADC714061}"/>
          </ac:grpSpMkLst>
        </pc:grpChg>
        <pc:cxnChg chg="mod">
          <ac:chgData name="Leonardo Chiariglione" userId="03ff1134-c2b7-4932-850d-6529216fed29" providerId="ADAL" clId="{7338D50F-5CC9-417E-BF78-2682D8A05EAE}" dt="2024-03-12T13:36:24.165" v="1111" actId="1036"/>
          <ac:cxnSpMkLst>
            <pc:docMk/>
            <pc:sldMk cId="528113425" sldId="2685"/>
            <ac:cxnSpMk id="33" creationId="{48437549-C23A-DE9E-0739-F183B1EB2EA6}"/>
          </ac:cxnSpMkLst>
        </pc:cxnChg>
        <pc:cxnChg chg="mod">
          <ac:chgData name="Leonardo Chiariglione" userId="03ff1134-c2b7-4932-850d-6529216fed29" providerId="ADAL" clId="{7338D50F-5CC9-417E-BF78-2682D8A05EAE}" dt="2024-03-12T13:36:24.165" v="1111" actId="1036"/>
          <ac:cxnSpMkLst>
            <pc:docMk/>
            <pc:sldMk cId="528113425" sldId="2685"/>
            <ac:cxnSpMk id="34" creationId="{8F3A80F5-3D14-06CC-04FA-E718BECB6B6A}"/>
          </ac:cxnSpMkLst>
        </pc:cxnChg>
        <pc:cxnChg chg="mod">
          <ac:chgData name="Leonardo Chiariglione" userId="03ff1134-c2b7-4932-850d-6529216fed29" providerId="ADAL" clId="{7338D50F-5CC9-417E-BF78-2682D8A05EAE}" dt="2024-03-12T13:36:24.165" v="1111" actId="1036"/>
          <ac:cxnSpMkLst>
            <pc:docMk/>
            <pc:sldMk cId="528113425" sldId="2685"/>
            <ac:cxnSpMk id="35" creationId="{ED9CDA34-B59A-BC73-E667-A6A770AF1F14}"/>
          </ac:cxnSpMkLst>
        </pc:cxnChg>
        <pc:cxnChg chg="mod">
          <ac:chgData name="Leonardo Chiariglione" userId="03ff1134-c2b7-4932-850d-6529216fed29" providerId="ADAL" clId="{7338D50F-5CC9-417E-BF78-2682D8A05EAE}" dt="2024-03-12T13:36:24.165" v="1111" actId="1036"/>
          <ac:cxnSpMkLst>
            <pc:docMk/>
            <pc:sldMk cId="528113425" sldId="2685"/>
            <ac:cxnSpMk id="36" creationId="{E04F93AE-6C11-40F3-BF20-B3520A0ACBAB}"/>
          </ac:cxnSpMkLst>
        </pc:cxnChg>
        <pc:cxnChg chg="mod">
          <ac:chgData name="Leonardo Chiariglione" userId="03ff1134-c2b7-4932-850d-6529216fed29" providerId="ADAL" clId="{7338D50F-5CC9-417E-BF78-2682D8A05EAE}" dt="2024-03-12T13:36:24.165" v="1111" actId="1036"/>
          <ac:cxnSpMkLst>
            <pc:docMk/>
            <pc:sldMk cId="528113425" sldId="2685"/>
            <ac:cxnSpMk id="40" creationId="{3E5A285B-088E-4BD9-9C31-920AC46FD925}"/>
          </ac:cxnSpMkLst>
        </pc:cxnChg>
      </pc:sldChg>
      <pc:sldChg chg="del">
        <pc:chgData name="Leonardo Chiariglione" userId="03ff1134-c2b7-4932-850d-6529216fed29" providerId="ADAL" clId="{7338D50F-5CC9-417E-BF78-2682D8A05EAE}" dt="2024-03-02T13:20:24.494" v="766" actId="47"/>
        <pc:sldMkLst>
          <pc:docMk/>
          <pc:sldMk cId="1312386660" sldId="2691"/>
        </pc:sldMkLst>
      </pc:sldChg>
      <pc:sldChg chg="modSp add mod">
        <pc:chgData name="Leonardo Chiariglione" userId="03ff1134-c2b7-4932-850d-6529216fed29" providerId="ADAL" clId="{7338D50F-5CC9-417E-BF78-2682D8A05EAE}" dt="2024-03-02T13:12:41.534" v="624" actId="2711"/>
        <pc:sldMkLst>
          <pc:docMk/>
          <pc:sldMk cId="1831624196" sldId="2700"/>
        </pc:sldMkLst>
        <pc:spChg chg="mod">
          <ac:chgData name="Leonardo Chiariglione" userId="03ff1134-c2b7-4932-850d-6529216fed29" providerId="ADAL" clId="{7338D50F-5CC9-417E-BF78-2682D8A05EAE}" dt="2024-03-02T13:12:41.534" v="624" actId="2711"/>
          <ac:spMkLst>
            <pc:docMk/>
            <pc:sldMk cId="1831624196" sldId="2700"/>
            <ac:spMk id="33" creationId="{30786050-3567-D8FD-7566-E218BAEE2737}"/>
          </ac:spMkLst>
        </pc:spChg>
        <pc:spChg chg="mod">
          <ac:chgData name="Leonardo Chiariglione" userId="03ff1134-c2b7-4932-850d-6529216fed29" providerId="ADAL" clId="{7338D50F-5CC9-417E-BF78-2682D8A05EAE}" dt="2024-03-02T13:12:41.534" v="624" actId="2711"/>
          <ac:spMkLst>
            <pc:docMk/>
            <pc:sldMk cId="1831624196" sldId="2700"/>
            <ac:spMk id="34" creationId="{ACDAE063-6DA7-DCFD-73F9-3F2FD206F41E}"/>
          </ac:spMkLst>
        </pc:spChg>
        <pc:spChg chg="mod">
          <ac:chgData name="Leonardo Chiariglione" userId="03ff1134-c2b7-4932-850d-6529216fed29" providerId="ADAL" clId="{7338D50F-5CC9-417E-BF78-2682D8A05EAE}" dt="2024-03-02T13:12:41.534" v="624" actId="2711"/>
          <ac:spMkLst>
            <pc:docMk/>
            <pc:sldMk cId="1831624196" sldId="2700"/>
            <ac:spMk id="35" creationId="{52F2540F-9D10-4B01-063F-2C72D1237D05}"/>
          </ac:spMkLst>
        </pc:spChg>
        <pc:spChg chg="mod">
          <ac:chgData name="Leonardo Chiariglione" userId="03ff1134-c2b7-4932-850d-6529216fed29" providerId="ADAL" clId="{7338D50F-5CC9-417E-BF78-2682D8A05EAE}" dt="2024-03-02T13:12:41.534" v="624" actId="2711"/>
          <ac:spMkLst>
            <pc:docMk/>
            <pc:sldMk cId="1831624196" sldId="2700"/>
            <ac:spMk id="36" creationId="{644FE0BF-271E-0788-80C9-1932CBCDC17B}"/>
          </ac:spMkLst>
        </pc:spChg>
        <pc:spChg chg="mod">
          <ac:chgData name="Leonardo Chiariglione" userId="03ff1134-c2b7-4932-850d-6529216fed29" providerId="ADAL" clId="{7338D50F-5CC9-417E-BF78-2682D8A05EAE}" dt="2024-03-02T13:12:41.534" v="624" actId="2711"/>
          <ac:spMkLst>
            <pc:docMk/>
            <pc:sldMk cId="1831624196" sldId="2700"/>
            <ac:spMk id="37" creationId="{6DD09097-21CD-4C94-1BDE-D397BF747B92}"/>
          </ac:spMkLst>
        </pc:spChg>
        <pc:spChg chg="mod">
          <ac:chgData name="Leonardo Chiariglione" userId="03ff1134-c2b7-4932-850d-6529216fed29" providerId="ADAL" clId="{7338D50F-5CC9-417E-BF78-2682D8A05EAE}" dt="2024-03-02T13:12:41.534" v="624" actId="2711"/>
          <ac:spMkLst>
            <pc:docMk/>
            <pc:sldMk cId="1831624196" sldId="2700"/>
            <ac:spMk id="38" creationId="{292687B3-18BE-5AFC-7FC5-DB95280C5A61}"/>
          </ac:spMkLst>
        </pc:spChg>
        <pc:spChg chg="mod">
          <ac:chgData name="Leonardo Chiariglione" userId="03ff1134-c2b7-4932-850d-6529216fed29" providerId="ADAL" clId="{7338D50F-5CC9-417E-BF78-2682D8A05EAE}" dt="2024-03-02T13:12:41.534" v="624" actId="2711"/>
          <ac:spMkLst>
            <pc:docMk/>
            <pc:sldMk cId="1831624196" sldId="2700"/>
            <ac:spMk id="39" creationId="{B44A100E-E9D3-3D44-7047-8AE7211DEAD1}"/>
          </ac:spMkLst>
        </pc:spChg>
        <pc:spChg chg="mod">
          <ac:chgData name="Leonardo Chiariglione" userId="03ff1134-c2b7-4932-850d-6529216fed29" providerId="ADAL" clId="{7338D50F-5CC9-417E-BF78-2682D8A05EAE}" dt="2024-03-02T13:12:41.534" v="624" actId="2711"/>
          <ac:spMkLst>
            <pc:docMk/>
            <pc:sldMk cId="1831624196" sldId="2700"/>
            <ac:spMk id="49" creationId="{15C4BE61-1E3D-5D50-48EA-40F61ED65552}"/>
          </ac:spMkLst>
        </pc:spChg>
        <pc:spChg chg="mod">
          <ac:chgData name="Leonardo Chiariglione" userId="03ff1134-c2b7-4932-850d-6529216fed29" providerId="ADAL" clId="{7338D50F-5CC9-417E-BF78-2682D8A05EAE}" dt="2024-03-02T13:12:41.534" v="624" actId="2711"/>
          <ac:spMkLst>
            <pc:docMk/>
            <pc:sldMk cId="1831624196" sldId="2700"/>
            <ac:spMk id="50" creationId="{47320573-A10C-9BC1-4256-44CE893741A7}"/>
          </ac:spMkLst>
        </pc:spChg>
        <pc:spChg chg="mod">
          <ac:chgData name="Leonardo Chiariglione" userId="03ff1134-c2b7-4932-850d-6529216fed29" providerId="ADAL" clId="{7338D50F-5CC9-417E-BF78-2682D8A05EAE}" dt="2024-03-02T13:12:41.534" v="624" actId="2711"/>
          <ac:spMkLst>
            <pc:docMk/>
            <pc:sldMk cId="1831624196" sldId="2700"/>
            <ac:spMk id="53" creationId="{1D9119C8-4458-DF77-9F17-209AA6FFEC58}"/>
          </ac:spMkLst>
        </pc:spChg>
        <pc:spChg chg="mod">
          <ac:chgData name="Leonardo Chiariglione" userId="03ff1134-c2b7-4932-850d-6529216fed29" providerId="ADAL" clId="{7338D50F-5CC9-417E-BF78-2682D8A05EAE}" dt="2024-03-02T13:12:41.534" v="624" actId="2711"/>
          <ac:spMkLst>
            <pc:docMk/>
            <pc:sldMk cId="1831624196" sldId="2700"/>
            <ac:spMk id="54" creationId="{B8555A91-41CB-C92B-4585-4D6B40CAE7DE}"/>
          </ac:spMkLst>
        </pc:spChg>
        <pc:spChg chg="mod">
          <ac:chgData name="Leonardo Chiariglione" userId="03ff1134-c2b7-4932-850d-6529216fed29" providerId="ADAL" clId="{7338D50F-5CC9-417E-BF78-2682D8A05EAE}" dt="2024-03-02T13:12:41.534" v="624" actId="2711"/>
          <ac:spMkLst>
            <pc:docMk/>
            <pc:sldMk cId="1831624196" sldId="2700"/>
            <ac:spMk id="55" creationId="{5343EB7A-F6F6-3E52-46E4-F70E4917D2DB}"/>
          </ac:spMkLst>
        </pc:spChg>
        <pc:spChg chg="mod">
          <ac:chgData name="Leonardo Chiariglione" userId="03ff1134-c2b7-4932-850d-6529216fed29" providerId="ADAL" clId="{7338D50F-5CC9-417E-BF78-2682D8A05EAE}" dt="2024-03-02T13:12:41.534" v="624" actId="2711"/>
          <ac:spMkLst>
            <pc:docMk/>
            <pc:sldMk cId="1831624196" sldId="2700"/>
            <ac:spMk id="56" creationId="{611799A2-6577-E0DD-15E3-67E00169BD8D}"/>
          </ac:spMkLst>
        </pc:spChg>
        <pc:spChg chg="mod">
          <ac:chgData name="Leonardo Chiariglione" userId="03ff1134-c2b7-4932-850d-6529216fed29" providerId="ADAL" clId="{7338D50F-5CC9-417E-BF78-2682D8A05EAE}" dt="2024-03-02T13:12:41.534" v="624" actId="2711"/>
          <ac:spMkLst>
            <pc:docMk/>
            <pc:sldMk cId="1831624196" sldId="2700"/>
            <ac:spMk id="57" creationId="{2ABDB357-3938-3F37-78F5-97E6249CDB41}"/>
          </ac:spMkLst>
        </pc:spChg>
        <pc:spChg chg="mod">
          <ac:chgData name="Leonardo Chiariglione" userId="03ff1134-c2b7-4932-850d-6529216fed29" providerId="ADAL" clId="{7338D50F-5CC9-417E-BF78-2682D8A05EAE}" dt="2024-03-02T13:12:41.534" v="624" actId="2711"/>
          <ac:spMkLst>
            <pc:docMk/>
            <pc:sldMk cId="1831624196" sldId="2700"/>
            <ac:spMk id="58" creationId="{FA83842E-2B26-4C2C-F1FA-0EC5B09E591A}"/>
          </ac:spMkLst>
        </pc:spChg>
        <pc:spChg chg="mod">
          <ac:chgData name="Leonardo Chiariglione" userId="03ff1134-c2b7-4932-850d-6529216fed29" providerId="ADAL" clId="{7338D50F-5CC9-417E-BF78-2682D8A05EAE}" dt="2024-03-02T13:12:41.534" v="624" actId="2711"/>
          <ac:spMkLst>
            <pc:docMk/>
            <pc:sldMk cId="1831624196" sldId="2700"/>
            <ac:spMk id="59" creationId="{39C586DA-83ED-CD1A-9FA5-9E1304BA03FE}"/>
          </ac:spMkLst>
        </pc:spChg>
      </pc:sldChg>
      <pc:sldChg chg="addSp delSp modSp mod ord">
        <pc:chgData name="Leonardo Chiariglione" userId="03ff1134-c2b7-4932-850d-6529216fed29" providerId="ADAL" clId="{7338D50F-5CC9-417E-BF78-2682D8A05EAE}" dt="2024-03-12T13:33:07.024" v="1050" actId="14100"/>
        <pc:sldMkLst>
          <pc:docMk/>
          <pc:sldMk cId="1495892875" sldId="2701"/>
        </pc:sldMkLst>
        <pc:spChg chg="mod">
          <ac:chgData name="Leonardo Chiariglione" userId="03ff1134-c2b7-4932-850d-6529216fed29" providerId="ADAL" clId="{7338D50F-5CC9-417E-BF78-2682D8A05EAE}" dt="2024-03-12T13:33:07.024" v="1050" actId="14100"/>
          <ac:spMkLst>
            <pc:docMk/>
            <pc:sldMk cId="1495892875" sldId="2701"/>
            <ac:spMk id="2" creationId="{150F87AD-BF35-098D-2838-99EA4C806FC2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7" creationId="{1BFFC9D3-8750-7CA0-BF13-4FEBB9F812F1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8" creationId="{8BC8E33A-731F-9A7D-9EB3-076F8A352B11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9" creationId="{D5C998B8-01EA-06D8-1160-6A5186B3AA59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10" creationId="{D478B220-34A5-E918-66E2-3A63C4F9B171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11" creationId="{A482C304-CC15-E5DF-8236-E18971847015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13" creationId="{3762124D-ED1D-3D4E-8FD1-818425D9BDCD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14" creationId="{19B567C6-7625-384A-E2A7-EC6B7517144E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16" creationId="{0CE858DF-31EB-BAF0-D42B-EB6955E60F5A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17" creationId="{D8912346-F574-AE42-AA77-158C14827983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18" creationId="{15C4FCFB-6573-EF53-8E4C-C35446A76E3D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20" creationId="{26013A7E-4664-72F0-BD07-38FCF3B52280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21" creationId="{008F9065-9004-5C57-318D-EC4F62D5BC6D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23" creationId="{EDB28347-20EF-EF69-5A79-264611FAABFF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25" creationId="{2D1CB0A2-E1B5-3A9B-47B0-DCCBA1F4DCF8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27" creationId="{1E090F0B-5FD9-4687-AB0B-AC80E6FFC143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28" creationId="{D85824EE-F1C9-5771-8BA6-5315D150EE86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29" creationId="{D288A1BB-7EFA-B0F7-6DB5-BB98704CAA47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30" creationId="{1AD33A36-BBD0-70E4-5246-50151E66ECA7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31" creationId="{8561C045-7D33-EFED-1C64-CB230930B08E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32" creationId="{7F441ACB-7ADB-159B-C5B0-2003BAEAD844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35" creationId="{E54FF82E-96EA-03F8-D330-7139B55B6FA5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36" creationId="{610B8A1D-F496-C7E4-7DBD-BFB4FC9203A8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37" creationId="{7ED59559-DC09-6606-65AB-139E4AD99776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39" creationId="{415577CC-B350-3AF3-C955-78D47211ABE9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42" creationId="{5E596F8B-4E8C-3729-58CB-C6C6C12FCEF5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43" creationId="{8AE6F624-26E1-F8FF-F303-8B9EB78035CF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44" creationId="{3631F6AD-34BD-8853-DD9D-194E057097D2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46" creationId="{36D3384B-9F25-5AC4-0DDE-6867D6343516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48" creationId="{0D85E84C-A6C4-0A22-1E1B-45ED2EDFFABD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50" creationId="{46339471-92FD-4358-CBFA-238F7814785D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51" creationId="{3FBF62D1-A2E4-8193-3C45-1F5578EA7707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53" creationId="{4B91C643-3DCD-41E3-E5F0-8CFFFDDAFEDC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54" creationId="{ECF6DEA6-58AB-4DB7-BBC7-A445F1B4D61A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58" creationId="{62B9EFEF-6E0A-B44F-44C8-2391C7C7F12C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59" creationId="{C7BF5CF0-725D-462D-99B2-E261B7546277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63" creationId="{6818FE52-14E5-BE48-62B6-C1A3BCCD1898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65" creationId="{360D6F25-CFA4-70BC-B1A7-3F4592CE46E9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67" creationId="{BAD2707D-10C5-CA34-9163-38F8949DFA7C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69" creationId="{F4F70FA4-93CF-50D2-A080-981AF6DFFF51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70" creationId="{B7CE616B-D3CF-C02F-B19C-212F88D8A9A7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71" creationId="{E750D0A7-3813-64DD-9E91-F9A170D4B794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73" creationId="{C1B38939-2AC8-FB06-2C0B-66EFF4AF2EE5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74" creationId="{CDC2540E-C8A1-BB90-E219-04995830F323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77" creationId="{652683A6-2DFB-144E-0AF6-1AC6777392A1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79" creationId="{DB7D294A-DCD2-E824-7718-0078C5B84CE0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81" creationId="{A5E4E476-0F07-04D6-9871-29C9728804C1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82" creationId="{762B7A38-6554-3669-DBB4-4D3B3A20C183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85" creationId="{3D668A10-B156-9B99-E098-9461088BE7EA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88" creationId="{0FCEDFF2-EAD6-192F-7968-E6EA868E1681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89" creationId="{97A859E1-2C33-B22D-9DF5-06AF08275799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91" creationId="{2C0FCC5E-65AA-C8F3-15F7-74F95F8595A9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92" creationId="{436839A3-C02B-4555-65A2-5D34A8B027D5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93" creationId="{EB5B224A-2507-88EF-0BE9-C4007E73340E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96" creationId="{00980114-8D5E-8A1C-EE5F-25B3BF0A01B9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97" creationId="{FA9DCF63-67E9-AED5-C9E4-EB8817109D27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98" creationId="{4D470CB3-672C-B385-A6FF-2C7345FB4168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101" creationId="{604F7765-64EA-7FAD-CDE3-D4F103EDD220}"/>
          </ac:spMkLst>
        </pc:spChg>
        <pc:spChg chg="add mod">
          <ac:chgData name="Leonardo Chiariglione" userId="03ff1134-c2b7-4932-850d-6529216fed29" providerId="ADAL" clId="{7338D50F-5CC9-417E-BF78-2682D8A05EAE}" dt="2024-03-02T13:14:30.451" v="646" actId="1038"/>
          <ac:spMkLst>
            <pc:docMk/>
            <pc:sldMk cId="1495892875" sldId="2701"/>
            <ac:spMk id="103" creationId="{2F6EB5BC-7635-D773-EC8B-920D3730AB3D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06" creationId="{3AD803EB-A173-6A35-01E2-6CE5C3E1F6F3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07" creationId="{3799D30C-F8DD-FFFB-CC3F-34473E6DB838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08" creationId="{0B0EB1EB-117E-44C1-AC96-233640274BFB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09" creationId="{F204A16B-B431-C790-FDCF-C988D8E76141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10" creationId="{D34FD59E-48A7-E5EC-DB8A-33798034390C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12" creationId="{9702A2D5-C6C7-9C27-56A2-C82EDDF56B16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13" creationId="{5BEA4D54-6226-23EC-8919-4345A5A9E99C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15" creationId="{44F91D69-512A-93FB-8179-A388E058831B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16" creationId="{2BA59208-1E1B-9050-AC07-BE32E693CD4A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17" creationId="{F85E96E6-E8D6-EE16-C4E7-4AF3838E3816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19" creationId="{E261CC2A-A5E5-4AD5-4E07-C2D7FD9119F3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21" creationId="{D14FD545-ADD6-F394-51A5-051C72072BCC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22" creationId="{1B3AB720-0272-4B1A-526E-9A366B07F5F0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23" creationId="{ACD976DC-F89B-3E16-014A-272072495737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25" creationId="{7E2A1EFE-1ACD-05F6-BFD7-527B23E23894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27" creationId="{8275625B-62F5-1D31-78D1-DE79202D683C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29" creationId="{34F6BE67-F440-80F0-A2DA-892D3F183379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30" creationId="{E4C332D3-7AEA-CAEC-542A-809C63E413A2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31" creationId="{69FC0859-4291-8E56-4152-20F355FE8977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32" creationId="{9DA5D028-8DED-BC22-2DA9-29D722127D91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33" creationId="{6CC1FA6C-DDB0-812F-7F7B-296476E3FD2D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34" creationId="{BCAC2809-E948-9E04-BC1C-AA9EDFCFA1D8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37" creationId="{550B7DAD-12BC-311E-BF39-DEC3E487B309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38" creationId="{BE86E43F-5DED-301C-44B9-CA3052352B03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39" creationId="{1BF8BFBF-34B4-8ED7-B8BD-413D72899297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40" creationId="{433546E0-1EFB-3231-C81C-8466DA72E3DE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43" creationId="{8F6BD575-C33E-8A2B-1237-FC605373090A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46" creationId="{3B9FAFF3-3F29-1238-8885-68889B65F213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47" creationId="{3027023B-DFA6-686D-65FC-5931900E852E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49" creationId="{168A525C-AAE4-A22D-B893-D1FC12F643B0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50" creationId="{6D2D6A76-F11B-0BB4-A984-1D376803B979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52" creationId="{8B9BDFC8-ADAE-C80E-8BBB-9D437A19C088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53" creationId="{8D2014FC-4F5A-E6E4-C0D6-90AD25843684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55" creationId="{1E33BC7A-BF18-9DDA-579F-A2F941E0DF98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57" creationId="{3E7EFC8F-88B8-EFC7-F0DC-505F5FBE7EE2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58" creationId="{D4C54C29-B063-A507-6E99-1BDACEA0236B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60" creationId="{BC30C42A-A878-BEC2-4035-DA90D7212937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61" creationId="{2C351F19-7BE8-30A4-F195-2EE90399F38E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65" creationId="{13F3E50A-B8CB-75CE-4A09-35C777359470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66" creationId="{145E0EED-7670-49E3-4A54-84D49197EF3D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67" creationId="{414D3A3E-A770-E24F-B1A3-A1716A2F9822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72" creationId="{3A11AB0F-BC1C-6074-73C0-920A59D768E9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74" creationId="{E651BBF5-EBEE-8F90-A25B-0AE65184B065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76" creationId="{C9122D3A-9DDD-7A78-C860-EA20524302AF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79" creationId="{41971737-83F2-B1F8-1F67-AA25F6A37BB0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80" creationId="{62ACCAA4-6790-AE7E-C18B-583781706E35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90" creationId="{28B6D1AF-EA77-1C07-F97D-44A9F7FA4C1A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91" creationId="{7A0C684F-5140-7716-03FC-5CB1F80EEE6A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94" creationId="{33567B56-9DC5-A00E-B4F8-2A79E4319E60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96" creationId="{6E542AA1-51D8-F4E8-5881-B10C9F58DEC5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98" creationId="{12695B1E-7059-C27C-79FD-EA21BFE833C3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199" creationId="{72095667-D169-90A5-10AB-702113D79D7E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202" creationId="{775722D8-085F-AE47-67F7-CA4BC6F56C1E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203" creationId="{7EEAED4D-F770-BE51-2CF0-FC2BE82CB1F5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206" creationId="{C4322E4D-2BBB-91BF-31A1-CBCB9268DA3F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207" creationId="{6D51D219-DC51-C23F-1D91-899DC2AE35DD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208" creationId="{21C7AFCC-17D7-ED72-6B70-3C4B6CB1FA70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211" creationId="{DEA09DA4-17E5-F257-2BF8-369331128F57}"/>
          </ac:spMkLst>
        </pc:spChg>
        <pc:spChg chg="del">
          <ac:chgData name="Leonardo Chiariglione" userId="03ff1134-c2b7-4932-850d-6529216fed29" providerId="ADAL" clId="{7338D50F-5CC9-417E-BF78-2682D8A05EAE}" dt="2024-03-02T13:14:00.479" v="626" actId="478"/>
          <ac:spMkLst>
            <pc:docMk/>
            <pc:sldMk cId="1495892875" sldId="2701"/>
            <ac:spMk id="212" creationId="{8A2CA8A7-7C31-A6A9-6814-838EF166B2E4}"/>
          </ac:spMkLst>
        </pc:spChg>
        <pc:grpChg chg="del">
          <ac:chgData name="Leonardo Chiariglione" userId="03ff1134-c2b7-4932-850d-6529216fed29" providerId="ADAL" clId="{7338D50F-5CC9-417E-BF78-2682D8A05EAE}" dt="2024-03-02T13:14:00.479" v="626" actId="478"/>
          <ac:grpSpMkLst>
            <pc:docMk/>
            <pc:sldMk cId="1495892875" sldId="2701"/>
            <ac:grpSpMk id="181" creationId="{A29B28B9-1097-413D-0839-1F0BABA8FC33}"/>
          </ac:grpSpMkLst>
        </pc:grp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3" creationId="{50D9A8DF-09CF-8136-C4E2-CCDA5C898CCC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5" creationId="{CD6DA637-B926-D712-CB6E-20390788864C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6" creationId="{A3FF0F84-575D-3D7D-241F-F6AC428E0FC9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12" creationId="{AADA3EFD-7032-6E26-07DA-D6A9F7B4A9C9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15" creationId="{531AAB58-BB81-C01F-BD17-8E0FD7D798B2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19" creationId="{822993FA-81B2-E1B1-9684-C23A4083CAA1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22" creationId="{07A56866-0ED4-2342-40A8-B88637CDBB62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24" creationId="{48E9D481-C046-5877-0C9E-D675D8612815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26" creationId="{8980CCD6-6D1D-ACC7-B240-D43A87B6EBDB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33" creationId="{582E2FDA-A91E-06A8-11A5-F075A7982C5A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34" creationId="{0491D191-DD61-2237-9933-4CE425BD002D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38" creationId="{AD77BBC0-29C3-6E7F-E96A-D8A9A0661728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40" creationId="{4C03220E-648F-E193-1964-D17411383AE7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41" creationId="{BFC1E067-10F3-8CC9-FC6A-C03D364E1B7A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45" creationId="{C9F243A1-E2D3-00DD-228B-5CA645C7670A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47" creationId="{AB63372F-2708-198A-9B64-ABD0E1FB8BBC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49" creationId="{95AA7F2C-5B2E-55EB-8EF0-60C5F1833A27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52" creationId="{737B5057-5B78-E278-11E4-8DECA52A1A3C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55" creationId="{32674CD3-5C11-60C6-3F90-DA28A392889B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56" creationId="{B0DFE235-0DEB-D02D-EED3-80CF675617F2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57" creationId="{F790F352-4DC2-E1A7-E180-72144A74F527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60" creationId="{1E602A81-3015-E202-1CA6-5A0644710FA8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61" creationId="{ECC71384-43AA-E441-A848-D4A5CE48B0F6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62" creationId="{0952C15A-2E4A-5FF6-7BCE-2B6AE71334BE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64" creationId="{050F921A-1A29-5DED-5F9F-EA9989C5EC1A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66" creationId="{548685D7-E0D5-400D-AC7D-89CC316AD2C5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68" creationId="{640CFACE-1513-7F5C-1EE7-7220878B6551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72" creationId="{B45E4A33-1CA4-B51B-6636-4808E2EC7D22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75" creationId="{56682061-9628-CF37-67B6-C0A47DF0ED34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76" creationId="{D74757EB-6A7F-DB68-BEE1-447F2B022D6C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78" creationId="{F7E7EADA-FFEE-964B-2838-B00180B4729C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80" creationId="{E90FAED0-A0B0-AB01-EAE4-80191BA119D3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83" creationId="{37B8FD9E-0190-D539-90B6-B82544AB8530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84" creationId="{91E6F112-108D-32C5-95A9-41B4A3D1CADE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86" creationId="{EEE67DAE-736E-AB2C-273D-29E6B4470123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87" creationId="{F9CFDA2A-5DDA-CA6D-2A23-C1A613599BEC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90" creationId="{23CB04F9-57D0-2983-DB23-39ED04FF8C31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94" creationId="{207E3540-5F65-787B-C4EE-B97E3BFF4840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95" creationId="{B711AD52-B06B-003E-5467-084EC22B1605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99" creationId="{28B4AE3D-B67E-7C77-0C36-978543B7BF3A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100" creationId="{43D819E4-E793-8405-6EFD-8D1D2DEEC015}"/>
          </ac:cxnSpMkLst>
        </pc:cxnChg>
        <pc:cxnChg chg="add mod">
          <ac:chgData name="Leonardo Chiariglione" userId="03ff1134-c2b7-4932-850d-6529216fed29" providerId="ADAL" clId="{7338D50F-5CC9-417E-BF78-2682D8A05EAE}" dt="2024-03-02T13:14:30.451" v="646" actId="1038"/>
          <ac:cxnSpMkLst>
            <pc:docMk/>
            <pc:sldMk cId="1495892875" sldId="2701"/>
            <ac:cxnSpMk id="102" creationId="{6E3D408A-9750-0E65-3849-2F7246129818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05" creationId="{4AAD8BEB-4176-A05B-731F-D8535EF4EAAE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11" creationId="{CC94F96E-1793-52C9-C995-217AD6E05A66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14" creationId="{F6D7B146-EB49-F6AE-F5D1-BEAE643D12A8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18" creationId="{032BFC0B-591C-3573-97FA-2663F9C0CD78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20" creationId="{B27EF3AA-C709-370F-AD36-A0D660E4F3C0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24" creationId="{D10C491F-2F67-8419-54EB-EF3F3B574EB2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26" creationId="{1ADD03BF-E783-E8D5-D456-AF49FF668EEE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28" creationId="{82C2D9D5-EED4-D8CD-955A-B5921A5ACFFD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35" creationId="{369121C4-08A6-29F6-E853-2D0D4A6DCCFB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36" creationId="{8EEB89B6-E678-603B-814F-F13291D2E0FA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41" creationId="{35B51E18-8DB2-B9C7-3D99-60CDEBDE887C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42" creationId="{CC513E27-CACA-383B-2E8F-D8B986E53FCF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44" creationId="{2AC3F3B8-2AC6-4388-32F1-97629C5C253D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45" creationId="{613D2FEC-D8D8-A0E4-B9BE-E0B1574C0426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48" creationId="{6A8C8319-59FC-8C41-2561-4F0BA37FB5DF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51" creationId="{7B1299E8-ADFE-61CA-49B9-FD5878EF1533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54" creationId="{CB7B2D30-9E7C-4E53-BCFD-4AD360942B66}"/>
          </ac:cxnSpMkLst>
        </pc:cxnChg>
        <pc:cxnChg chg="del mod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56" creationId="{FB4788F9-0222-0BB1-D83B-43F4940C56AF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59" creationId="{35D07381-0E52-16D3-156F-A93FF2225405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62" creationId="{DAA59751-FC06-6650-49F7-F7BCFC2C150E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63" creationId="{C58CFF80-4CBE-2961-8112-5FD9394103B7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64" creationId="{D8E076A4-599D-E1B3-045E-79ABE575AF64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69" creationId="{031D55F1-9079-79F6-C48D-27A412FCBE86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70" creationId="{CA1693AC-FD72-6C3B-6E4C-A55E74480ED3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71" creationId="{8010FC1A-F525-B3DB-F99F-57720CBBFC1C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73" creationId="{1898FC81-410C-25D5-2361-4DBD9EB3B68C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75" creationId="{7D1FB81E-C7D5-FEEB-25D1-66D986181CBC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77" creationId="{C715905D-4800-EFCA-6143-92582C6AE21D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78" creationId="{1E25EEA9-F2F3-5BFA-9D5F-DBB2D0C2A9ED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92" creationId="{3E1429DE-BFE9-4B83-3C8C-1A185D66D0AD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93" creationId="{A584A002-255A-BC6D-F6E8-371AFC6B6E0C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95" creationId="{D67C2981-C954-7861-1201-020558EE2316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197" creationId="{7E43CCC8-9CE6-A46B-223E-B1120F3C2792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200" creationId="{D548EFE8-C779-C1CD-5406-CC5318932BD4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201" creationId="{5A3C241A-75F7-A16A-3AC1-530B4006D98C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204" creationId="{7FBF7923-739D-E14C-D555-B1ADEDB4E620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205" creationId="{B29FFD9A-319C-A9BC-024A-2F0E4DF0AB04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209" creationId="{1BE0951C-7C3E-30FF-390D-F546E0BBD93B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210" creationId="{6989B6AA-CD90-639A-7F4A-FBE60B8F2CD9}"/>
          </ac:cxnSpMkLst>
        </pc:cxnChg>
        <pc:cxnChg chg="del">
          <ac:chgData name="Leonardo Chiariglione" userId="03ff1134-c2b7-4932-850d-6529216fed29" providerId="ADAL" clId="{7338D50F-5CC9-417E-BF78-2682D8A05EAE}" dt="2024-03-02T13:14:00.479" v="626" actId="478"/>
          <ac:cxnSpMkLst>
            <pc:docMk/>
            <pc:sldMk cId="1495892875" sldId="2701"/>
            <ac:cxnSpMk id="213" creationId="{B534DFF9-33B7-2D90-7EBB-D67295A4C904}"/>
          </ac:cxnSpMkLst>
        </pc:cxnChg>
      </pc:sldChg>
      <pc:sldChg chg="del">
        <pc:chgData name="Leonardo Chiariglione" userId="03ff1134-c2b7-4932-850d-6529216fed29" providerId="ADAL" clId="{7338D50F-5CC9-417E-BF78-2682D8A05EAE}" dt="2024-03-02T13:19:28.057" v="732" actId="47"/>
        <pc:sldMkLst>
          <pc:docMk/>
          <pc:sldMk cId="2848820308" sldId="2702"/>
        </pc:sldMkLst>
      </pc:sldChg>
      <pc:sldChg chg="del">
        <pc:chgData name="Leonardo Chiariglione" userId="03ff1134-c2b7-4932-850d-6529216fed29" providerId="ADAL" clId="{7338D50F-5CC9-417E-BF78-2682D8A05EAE}" dt="2024-03-02T13:19:57.644" v="759" actId="47"/>
        <pc:sldMkLst>
          <pc:docMk/>
          <pc:sldMk cId="1908240651" sldId="2703"/>
        </pc:sldMkLst>
      </pc:sldChg>
      <pc:sldChg chg="addSp delSp modSp new del mod">
        <pc:chgData name="Leonardo Chiariglione" userId="03ff1134-c2b7-4932-850d-6529216fed29" providerId="ADAL" clId="{7338D50F-5CC9-417E-BF78-2682D8A05EAE}" dt="2024-03-02T11:56:00.171" v="371" actId="47"/>
        <pc:sldMkLst>
          <pc:docMk/>
          <pc:sldMk cId="2211211772" sldId="2704"/>
        </pc:sldMkLst>
        <pc:spChg chg="mod">
          <ac:chgData name="Leonardo Chiariglione" userId="03ff1134-c2b7-4932-850d-6529216fed29" providerId="ADAL" clId="{7338D50F-5CC9-417E-BF78-2682D8A05EAE}" dt="2024-03-02T11:37:37.686" v="55" actId="20577"/>
          <ac:spMkLst>
            <pc:docMk/>
            <pc:sldMk cId="2211211772" sldId="2704"/>
            <ac:spMk id="2" creationId="{227E79FE-8E0C-2CD4-4463-98F79D9B05AA}"/>
          </ac:spMkLst>
        </pc:spChg>
        <pc:spChg chg="del">
          <ac:chgData name="Leonardo Chiariglione" userId="03ff1134-c2b7-4932-850d-6529216fed29" providerId="ADAL" clId="{7338D50F-5CC9-417E-BF78-2682D8A05EAE}" dt="2024-03-02T11:36:43.632" v="30" actId="3680"/>
          <ac:spMkLst>
            <pc:docMk/>
            <pc:sldMk cId="2211211772" sldId="2704"/>
            <ac:spMk id="3" creationId="{FA75CB77-EA06-539C-CC1C-E41061A48FF7}"/>
          </ac:spMkLst>
        </pc:spChg>
        <pc:graphicFrameChg chg="add mod ord modGraphic">
          <ac:chgData name="Leonardo Chiariglione" userId="03ff1134-c2b7-4932-850d-6529216fed29" providerId="ADAL" clId="{7338D50F-5CC9-417E-BF78-2682D8A05EAE}" dt="2024-03-02T11:44:51.547" v="205" actId="14734"/>
          <ac:graphicFrameMkLst>
            <pc:docMk/>
            <pc:sldMk cId="2211211772" sldId="2704"/>
            <ac:graphicFrameMk id="6" creationId="{34F6CA15-499C-FE8D-7069-B561EFEC32B4}"/>
          </ac:graphicFrameMkLst>
        </pc:graphicFrameChg>
      </pc:sldChg>
      <pc:sldChg chg="addSp delSp modSp new del mod">
        <pc:chgData name="Leonardo Chiariglione" userId="03ff1134-c2b7-4932-850d-6529216fed29" providerId="ADAL" clId="{7338D50F-5CC9-417E-BF78-2682D8A05EAE}" dt="2024-03-04T09:38:17.944" v="904" actId="2696"/>
        <pc:sldMkLst>
          <pc:docMk/>
          <pc:sldMk cId="3788123568" sldId="2705"/>
        </pc:sldMkLst>
        <pc:spChg chg="mod">
          <ac:chgData name="Leonardo Chiariglione" userId="03ff1134-c2b7-4932-850d-6529216fed29" providerId="ADAL" clId="{7338D50F-5CC9-417E-BF78-2682D8A05EAE}" dt="2024-03-02T12:01:21.750" v="477" actId="14100"/>
          <ac:spMkLst>
            <pc:docMk/>
            <pc:sldMk cId="3788123568" sldId="2705"/>
            <ac:spMk id="2" creationId="{8B23D7FB-EBB8-D551-D682-34545E76BF6A}"/>
          </ac:spMkLst>
        </pc:spChg>
        <pc:spChg chg="del">
          <ac:chgData name="Leonardo Chiariglione" userId="03ff1134-c2b7-4932-850d-6529216fed29" providerId="ADAL" clId="{7338D50F-5CC9-417E-BF78-2682D8A05EAE}" dt="2024-03-02T11:39:51.985" v="66" actId="3680"/>
          <ac:spMkLst>
            <pc:docMk/>
            <pc:sldMk cId="3788123568" sldId="2705"/>
            <ac:spMk id="3" creationId="{BE8339BB-43CB-7253-2F67-66AF2EC2477C}"/>
          </ac:spMkLst>
        </pc:spChg>
        <pc:spChg chg="add del">
          <ac:chgData name="Leonardo Chiariglione" userId="03ff1134-c2b7-4932-850d-6529216fed29" providerId="ADAL" clId="{7338D50F-5CC9-417E-BF78-2682D8A05EAE}" dt="2024-03-02T11:56:11.274" v="373" actId="22"/>
          <ac:spMkLst>
            <pc:docMk/>
            <pc:sldMk cId="3788123568" sldId="2705"/>
            <ac:spMk id="8" creationId="{6AC64774-4613-2F82-6712-4CF5E1F44117}"/>
          </ac:spMkLst>
        </pc:spChg>
        <pc:graphicFrameChg chg="add mod ord modGraphic">
          <ac:chgData name="Leonardo Chiariglione" userId="03ff1134-c2b7-4932-850d-6529216fed29" providerId="ADAL" clId="{7338D50F-5CC9-417E-BF78-2682D8A05EAE}" dt="2024-03-02T17:19:49.565" v="780" actId="20577"/>
          <ac:graphicFrameMkLst>
            <pc:docMk/>
            <pc:sldMk cId="3788123568" sldId="2705"/>
            <ac:graphicFrameMk id="6" creationId="{AB3ED1A8-1F1A-5D2B-6806-9DC22D95A265}"/>
          </ac:graphicFrameMkLst>
        </pc:graphicFrameChg>
      </pc:sldChg>
      <pc:sldChg chg="add">
        <pc:chgData name="Leonardo Chiariglione" userId="03ff1134-c2b7-4932-850d-6529216fed29" providerId="ADAL" clId="{7338D50F-5CC9-417E-BF78-2682D8A05EAE}" dt="2024-03-04T09:38:23.761" v="905"/>
        <pc:sldMkLst>
          <pc:docMk/>
          <pc:sldMk cId="3884229270" sldId="2705"/>
        </pc:sldMkLst>
      </pc:sldChg>
      <pc:sldChg chg="addSp delSp modSp new mod modClrScheme chgLayout">
        <pc:chgData name="Leonardo Chiariglione" userId="03ff1134-c2b7-4932-850d-6529216fed29" providerId="ADAL" clId="{7338D50F-5CC9-417E-BF78-2682D8A05EAE}" dt="2024-03-12T16:30:10.293" v="1302" actId="6549"/>
        <pc:sldMkLst>
          <pc:docMk/>
          <pc:sldMk cId="1858668989" sldId="2706"/>
        </pc:sldMkLst>
        <pc:spChg chg="del mod ord">
          <ac:chgData name="Leonardo Chiariglione" userId="03ff1134-c2b7-4932-850d-6529216fed29" providerId="ADAL" clId="{7338D50F-5CC9-417E-BF78-2682D8A05EAE}" dt="2024-03-02T12:04:47.959" v="529" actId="700"/>
          <ac:spMkLst>
            <pc:docMk/>
            <pc:sldMk cId="1858668989" sldId="2706"/>
            <ac:spMk id="2" creationId="{3F08DB29-1282-5186-A5A7-9099CB219504}"/>
          </ac:spMkLst>
        </pc:spChg>
        <pc:spChg chg="del">
          <ac:chgData name="Leonardo Chiariglione" userId="03ff1134-c2b7-4932-850d-6529216fed29" providerId="ADAL" clId="{7338D50F-5CC9-417E-BF78-2682D8A05EAE}" dt="2024-03-02T12:04:47.959" v="529" actId="700"/>
          <ac:spMkLst>
            <pc:docMk/>
            <pc:sldMk cId="1858668989" sldId="2706"/>
            <ac:spMk id="3" creationId="{38A31C69-35D5-5DF2-CF78-6FAA8F9B6068}"/>
          </ac:spMkLst>
        </pc:spChg>
        <pc:spChg chg="mod ord">
          <ac:chgData name="Leonardo Chiariglione" userId="03ff1134-c2b7-4932-850d-6529216fed29" providerId="ADAL" clId="{7338D50F-5CC9-417E-BF78-2682D8A05EAE}" dt="2024-03-02T12:04:47.959" v="529" actId="700"/>
          <ac:spMkLst>
            <pc:docMk/>
            <pc:sldMk cId="1858668989" sldId="2706"/>
            <ac:spMk id="4" creationId="{9EE1162F-B168-FF68-4064-49B51D9F81EE}"/>
          </ac:spMkLst>
        </pc:spChg>
        <pc:spChg chg="mod ord">
          <ac:chgData name="Leonardo Chiariglione" userId="03ff1134-c2b7-4932-850d-6529216fed29" providerId="ADAL" clId="{7338D50F-5CC9-417E-BF78-2682D8A05EAE}" dt="2024-03-02T12:04:47.959" v="529" actId="700"/>
          <ac:spMkLst>
            <pc:docMk/>
            <pc:sldMk cId="1858668989" sldId="2706"/>
            <ac:spMk id="5" creationId="{82A23413-DF96-431B-8439-8DD424F1A67B}"/>
          </ac:spMkLst>
        </pc:spChg>
        <pc:spChg chg="add del mod ord">
          <ac:chgData name="Leonardo Chiariglione" userId="03ff1134-c2b7-4932-850d-6529216fed29" providerId="ADAL" clId="{7338D50F-5CC9-417E-BF78-2682D8A05EAE}" dt="2024-03-02T12:04:55.397" v="531" actId="478"/>
          <ac:spMkLst>
            <pc:docMk/>
            <pc:sldMk cId="1858668989" sldId="2706"/>
            <ac:spMk id="6" creationId="{087E29F6-D7AC-BF1F-880B-F42EB2BCEBBF}"/>
          </ac:spMkLst>
        </pc:spChg>
        <pc:spChg chg="add mod">
          <ac:chgData name="Leonardo Chiariglione" userId="03ff1134-c2b7-4932-850d-6529216fed29" providerId="ADAL" clId="{7338D50F-5CC9-417E-BF78-2682D8A05EAE}" dt="2024-03-12T16:30:10.293" v="1302" actId="6549"/>
          <ac:spMkLst>
            <pc:docMk/>
            <pc:sldMk cId="1858668989" sldId="2706"/>
            <ac:spMk id="7" creationId="{50211955-1254-0D14-F075-922B607267BE}"/>
          </ac:spMkLst>
        </pc:spChg>
        <pc:spChg chg="add mod">
          <ac:chgData name="Leonardo Chiariglione" userId="03ff1134-c2b7-4932-850d-6529216fed29" providerId="ADAL" clId="{7338D50F-5CC9-417E-BF78-2682D8A05EAE}" dt="2024-03-02T12:04:50.925" v="530"/>
          <ac:spMkLst>
            <pc:docMk/>
            <pc:sldMk cId="1858668989" sldId="2706"/>
            <ac:spMk id="8" creationId="{93FDC33D-5393-5473-FE86-7BBC64518A92}"/>
          </ac:spMkLst>
        </pc:spChg>
        <pc:spChg chg="add mod">
          <ac:chgData name="Leonardo Chiariglione" userId="03ff1134-c2b7-4932-850d-6529216fed29" providerId="ADAL" clId="{7338D50F-5CC9-417E-BF78-2682D8A05EAE}" dt="2024-03-02T12:04:50.925" v="530"/>
          <ac:spMkLst>
            <pc:docMk/>
            <pc:sldMk cId="1858668989" sldId="2706"/>
            <ac:spMk id="9" creationId="{CFC393BE-7923-D49C-C7A6-FC5064CB7842}"/>
          </ac:spMkLst>
        </pc:spChg>
        <pc:spChg chg="add mod">
          <ac:chgData name="Leonardo Chiariglione" userId="03ff1134-c2b7-4932-850d-6529216fed29" providerId="ADAL" clId="{7338D50F-5CC9-417E-BF78-2682D8A05EAE}" dt="2024-03-02T12:04:50.925" v="530"/>
          <ac:spMkLst>
            <pc:docMk/>
            <pc:sldMk cId="1858668989" sldId="2706"/>
            <ac:spMk id="10" creationId="{DC8AE239-E025-EAB4-C1A5-2D9327AFC60F}"/>
          </ac:spMkLst>
        </pc:spChg>
        <pc:spChg chg="add mod">
          <ac:chgData name="Leonardo Chiariglione" userId="03ff1134-c2b7-4932-850d-6529216fed29" providerId="ADAL" clId="{7338D50F-5CC9-417E-BF78-2682D8A05EAE}" dt="2024-03-02T12:04:50.925" v="530"/>
          <ac:spMkLst>
            <pc:docMk/>
            <pc:sldMk cId="1858668989" sldId="2706"/>
            <ac:spMk id="11" creationId="{86146A79-2984-C7F2-77BB-84977E8950BF}"/>
          </ac:spMkLst>
        </pc:spChg>
        <pc:spChg chg="add mod">
          <ac:chgData name="Leonardo Chiariglione" userId="03ff1134-c2b7-4932-850d-6529216fed29" providerId="ADAL" clId="{7338D50F-5CC9-417E-BF78-2682D8A05EAE}" dt="2024-03-02T12:04:50.925" v="530"/>
          <ac:spMkLst>
            <pc:docMk/>
            <pc:sldMk cId="1858668989" sldId="2706"/>
            <ac:spMk id="13" creationId="{37F1D1FA-B979-D51C-A15D-B746EF1E1E1B}"/>
          </ac:spMkLst>
        </pc:spChg>
        <pc:spChg chg="add mod">
          <ac:chgData name="Leonardo Chiariglione" userId="03ff1134-c2b7-4932-850d-6529216fed29" providerId="ADAL" clId="{7338D50F-5CC9-417E-BF78-2682D8A05EAE}" dt="2024-03-02T12:04:50.925" v="530"/>
          <ac:spMkLst>
            <pc:docMk/>
            <pc:sldMk cId="1858668989" sldId="2706"/>
            <ac:spMk id="16" creationId="{F28CCF87-1897-3A8F-0082-DF0C68B4B25B}"/>
          </ac:spMkLst>
        </pc:spChg>
        <pc:spChg chg="add mod">
          <ac:chgData name="Leonardo Chiariglione" userId="03ff1134-c2b7-4932-850d-6529216fed29" providerId="ADAL" clId="{7338D50F-5CC9-417E-BF78-2682D8A05EAE}" dt="2024-03-02T12:04:50.925" v="530"/>
          <ac:spMkLst>
            <pc:docMk/>
            <pc:sldMk cId="1858668989" sldId="2706"/>
            <ac:spMk id="18" creationId="{E86E27B4-16FC-C138-1C08-F7ECCBEDD82F}"/>
          </ac:spMkLst>
        </pc:spChg>
        <pc:spChg chg="add mod">
          <ac:chgData name="Leonardo Chiariglione" userId="03ff1134-c2b7-4932-850d-6529216fed29" providerId="ADAL" clId="{7338D50F-5CC9-417E-BF78-2682D8A05EAE}" dt="2024-03-02T12:14:41.788" v="546" actId="1036"/>
          <ac:spMkLst>
            <pc:docMk/>
            <pc:sldMk cId="1858668989" sldId="2706"/>
            <ac:spMk id="19" creationId="{361B5451-8328-D42C-FA7E-06125B2B83D1}"/>
          </ac:spMkLst>
        </pc:spChg>
        <pc:spChg chg="add mod">
          <ac:chgData name="Leonardo Chiariglione" userId="03ff1134-c2b7-4932-850d-6529216fed29" providerId="ADAL" clId="{7338D50F-5CC9-417E-BF78-2682D8A05EAE}" dt="2024-03-02T12:04:50.925" v="530"/>
          <ac:spMkLst>
            <pc:docMk/>
            <pc:sldMk cId="1858668989" sldId="2706"/>
            <ac:spMk id="21" creationId="{9954DD66-5EEE-B8AB-6402-CD104CF130E6}"/>
          </ac:spMkLst>
        </pc:spChg>
        <pc:spChg chg="add mod">
          <ac:chgData name="Leonardo Chiariglione" userId="03ff1134-c2b7-4932-850d-6529216fed29" providerId="ADAL" clId="{7338D50F-5CC9-417E-BF78-2682D8A05EAE}" dt="2024-03-02T12:04:50.925" v="530"/>
          <ac:spMkLst>
            <pc:docMk/>
            <pc:sldMk cId="1858668989" sldId="2706"/>
            <ac:spMk id="22" creationId="{0715A73D-00EC-AA32-E160-7588CD6286A0}"/>
          </ac:spMkLst>
        </pc:spChg>
        <pc:spChg chg="add mod">
          <ac:chgData name="Leonardo Chiariglione" userId="03ff1134-c2b7-4932-850d-6529216fed29" providerId="ADAL" clId="{7338D50F-5CC9-417E-BF78-2682D8A05EAE}" dt="2024-03-02T12:04:50.925" v="530"/>
          <ac:spMkLst>
            <pc:docMk/>
            <pc:sldMk cId="1858668989" sldId="2706"/>
            <ac:spMk id="25" creationId="{6B0874CE-8B05-BD39-CFA4-4FF61D11264E}"/>
          </ac:spMkLst>
        </pc:spChg>
        <pc:cxnChg chg="add mod">
          <ac:chgData name="Leonardo Chiariglione" userId="03ff1134-c2b7-4932-850d-6529216fed29" providerId="ADAL" clId="{7338D50F-5CC9-417E-BF78-2682D8A05EAE}" dt="2024-03-02T12:04:50.925" v="530"/>
          <ac:cxnSpMkLst>
            <pc:docMk/>
            <pc:sldMk cId="1858668989" sldId="2706"/>
            <ac:cxnSpMk id="12" creationId="{C524BA1A-EEC2-C642-0118-24E02966C286}"/>
          </ac:cxnSpMkLst>
        </pc:cxnChg>
        <pc:cxnChg chg="add mod">
          <ac:chgData name="Leonardo Chiariglione" userId="03ff1134-c2b7-4932-850d-6529216fed29" providerId="ADAL" clId="{7338D50F-5CC9-417E-BF78-2682D8A05EAE}" dt="2024-03-02T12:04:50.925" v="530"/>
          <ac:cxnSpMkLst>
            <pc:docMk/>
            <pc:sldMk cId="1858668989" sldId="2706"/>
            <ac:cxnSpMk id="14" creationId="{C9014041-C531-CA5F-F910-682D8E9B121A}"/>
          </ac:cxnSpMkLst>
        </pc:cxnChg>
        <pc:cxnChg chg="add mod">
          <ac:chgData name="Leonardo Chiariglione" userId="03ff1134-c2b7-4932-850d-6529216fed29" providerId="ADAL" clId="{7338D50F-5CC9-417E-BF78-2682D8A05EAE}" dt="2024-03-02T12:04:50.925" v="530"/>
          <ac:cxnSpMkLst>
            <pc:docMk/>
            <pc:sldMk cId="1858668989" sldId="2706"/>
            <ac:cxnSpMk id="15" creationId="{DD2286E8-8EB8-34D2-5464-B0DD5172AB54}"/>
          </ac:cxnSpMkLst>
        </pc:cxnChg>
        <pc:cxnChg chg="add mod">
          <ac:chgData name="Leonardo Chiariglione" userId="03ff1134-c2b7-4932-850d-6529216fed29" providerId="ADAL" clId="{7338D50F-5CC9-417E-BF78-2682D8A05EAE}" dt="2024-03-02T12:04:50.925" v="530"/>
          <ac:cxnSpMkLst>
            <pc:docMk/>
            <pc:sldMk cId="1858668989" sldId="2706"/>
            <ac:cxnSpMk id="17" creationId="{0DF64840-4321-FFAE-4F7E-875E1B3702D5}"/>
          </ac:cxnSpMkLst>
        </pc:cxnChg>
        <pc:cxnChg chg="add mod">
          <ac:chgData name="Leonardo Chiariglione" userId="03ff1134-c2b7-4932-850d-6529216fed29" providerId="ADAL" clId="{7338D50F-5CC9-417E-BF78-2682D8A05EAE}" dt="2024-03-02T12:04:50.925" v="530"/>
          <ac:cxnSpMkLst>
            <pc:docMk/>
            <pc:sldMk cId="1858668989" sldId="2706"/>
            <ac:cxnSpMk id="20" creationId="{2C46999C-825C-C397-D316-39542855CD40}"/>
          </ac:cxnSpMkLst>
        </pc:cxnChg>
        <pc:cxnChg chg="add mod">
          <ac:chgData name="Leonardo Chiariglione" userId="03ff1134-c2b7-4932-850d-6529216fed29" providerId="ADAL" clId="{7338D50F-5CC9-417E-BF78-2682D8A05EAE}" dt="2024-03-02T12:04:50.925" v="530"/>
          <ac:cxnSpMkLst>
            <pc:docMk/>
            <pc:sldMk cId="1858668989" sldId="2706"/>
            <ac:cxnSpMk id="23" creationId="{1DFCD0DB-CD57-F355-213D-C72FE326B889}"/>
          </ac:cxnSpMkLst>
        </pc:cxnChg>
        <pc:cxnChg chg="add mod">
          <ac:chgData name="Leonardo Chiariglione" userId="03ff1134-c2b7-4932-850d-6529216fed29" providerId="ADAL" clId="{7338D50F-5CC9-417E-BF78-2682D8A05EAE}" dt="2024-03-02T12:04:50.925" v="530"/>
          <ac:cxnSpMkLst>
            <pc:docMk/>
            <pc:sldMk cId="1858668989" sldId="2706"/>
            <ac:cxnSpMk id="24" creationId="{89E9F0EA-ED79-8DB5-2EDA-CFE0D4F9FD0B}"/>
          </ac:cxnSpMkLst>
        </pc:cxnChg>
      </pc:sldChg>
      <pc:sldChg chg="addSp modSp new mod">
        <pc:chgData name="Leonardo Chiariglione" userId="03ff1134-c2b7-4932-850d-6529216fed29" providerId="ADAL" clId="{7338D50F-5CC9-417E-BF78-2682D8A05EAE}" dt="2024-03-02T16:38:31.323" v="777" actId="20577"/>
        <pc:sldMkLst>
          <pc:docMk/>
          <pc:sldMk cId="2649506475" sldId="2707"/>
        </pc:sldMkLst>
        <pc:spChg chg="mod">
          <ac:chgData name="Leonardo Chiariglione" userId="03ff1134-c2b7-4932-850d-6529216fed29" providerId="ADAL" clId="{7338D50F-5CC9-417E-BF78-2682D8A05EAE}" dt="2024-03-02T16:38:31.323" v="777" actId="20577"/>
          <ac:spMkLst>
            <pc:docMk/>
            <pc:sldMk cId="2649506475" sldId="2707"/>
            <ac:spMk id="2" creationId="{EA941C92-EDD0-7AEE-FD88-A493C6104E36}"/>
          </ac:spMkLst>
        </pc:spChg>
        <pc:spChg chg="mod">
          <ac:chgData name="Leonardo Chiariglione" userId="03ff1134-c2b7-4932-850d-6529216fed29" providerId="ADAL" clId="{7338D50F-5CC9-417E-BF78-2682D8A05EAE}" dt="2024-03-02T12:16:32.584" v="621" actId="2711"/>
          <ac:spMkLst>
            <pc:docMk/>
            <pc:sldMk cId="2649506475" sldId="2707"/>
            <ac:spMk id="4" creationId="{56A027B2-325A-E30C-0907-489A15A504FB}"/>
          </ac:spMkLst>
        </pc:spChg>
        <pc:spChg chg="add mod">
          <ac:chgData name="Leonardo Chiariglione" userId="03ff1134-c2b7-4932-850d-6529216fed29" providerId="ADAL" clId="{7338D50F-5CC9-417E-BF78-2682D8A05EAE}" dt="2024-03-02T12:16:32.584" v="621" actId="2711"/>
          <ac:spMkLst>
            <pc:docMk/>
            <pc:sldMk cId="2649506475" sldId="2707"/>
            <ac:spMk id="5" creationId="{9B9465F5-C9FD-1527-490B-04F2F6D44ECF}"/>
          </ac:spMkLst>
        </pc:spChg>
        <pc:spChg chg="add mod">
          <ac:chgData name="Leonardo Chiariglione" userId="03ff1134-c2b7-4932-850d-6529216fed29" providerId="ADAL" clId="{7338D50F-5CC9-417E-BF78-2682D8A05EAE}" dt="2024-03-02T12:16:32.584" v="621" actId="2711"/>
          <ac:spMkLst>
            <pc:docMk/>
            <pc:sldMk cId="2649506475" sldId="2707"/>
            <ac:spMk id="6" creationId="{94C101A0-7449-C0E7-0447-A02BD39E5167}"/>
          </ac:spMkLst>
        </pc:spChg>
        <pc:spChg chg="add mod">
          <ac:chgData name="Leonardo Chiariglione" userId="03ff1134-c2b7-4932-850d-6529216fed29" providerId="ADAL" clId="{7338D50F-5CC9-417E-BF78-2682D8A05EAE}" dt="2024-03-02T12:16:32.584" v="621" actId="2711"/>
          <ac:spMkLst>
            <pc:docMk/>
            <pc:sldMk cId="2649506475" sldId="2707"/>
            <ac:spMk id="7" creationId="{AD640277-35E0-662C-2059-9F24132DBEFD}"/>
          </ac:spMkLst>
        </pc:spChg>
        <pc:spChg chg="add mod">
          <ac:chgData name="Leonardo Chiariglione" userId="03ff1134-c2b7-4932-850d-6529216fed29" providerId="ADAL" clId="{7338D50F-5CC9-417E-BF78-2682D8A05EAE}" dt="2024-03-02T12:16:32.584" v="621" actId="2711"/>
          <ac:spMkLst>
            <pc:docMk/>
            <pc:sldMk cId="2649506475" sldId="2707"/>
            <ac:spMk id="9" creationId="{F190A46E-D8EE-0BAA-5226-46063931D048}"/>
          </ac:spMkLst>
        </pc:spChg>
        <pc:spChg chg="add mod">
          <ac:chgData name="Leonardo Chiariglione" userId="03ff1134-c2b7-4932-850d-6529216fed29" providerId="ADAL" clId="{7338D50F-5CC9-417E-BF78-2682D8A05EAE}" dt="2024-03-02T12:16:32.584" v="621" actId="2711"/>
          <ac:spMkLst>
            <pc:docMk/>
            <pc:sldMk cId="2649506475" sldId="2707"/>
            <ac:spMk id="11" creationId="{661AC06A-2C1D-7862-29D7-793CF4C9178C}"/>
          </ac:spMkLst>
        </pc:spChg>
        <pc:spChg chg="add mod">
          <ac:chgData name="Leonardo Chiariglione" userId="03ff1134-c2b7-4932-850d-6529216fed29" providerId="ADAL" clId="{7338D50F-5CC9-417E-BF78-2682D8A05EAE}" dt="2024-03-02T12:16:32.584" v="621" actId="2711"/>
          <ac:spMkLst>
            <pc:docMk/>
            <pc:sldMk cId="2649506475" sldId="2707"/>
            <ac:spMk id="12" creationId="{51726D22-C349-AD73-E5E8-A9A9CF4F0982}"/>
          </ac:spMkLst>
        </pc:spChg>
        <pc:spChg chg="add mod">
          <ac:chgData name="Leonardo Chiariglione" userId="03ff1134-c2b7-4932-850d-6529216fed29" providerId="ADAL" clId="{7338D50F-5CC9-417E-BF78-2682D8A05EAE}" dt="2024-03-02T12:16:32.584" v="621" actId="2711"/>
          <ac:spMkLst>
            <pc:docMk/>
            <pc:sldMk cId="2649506475" sldId="2707"/>
            <ac:spMk id="13" creationId="{44828C29-3662-3418-FC82-B77F911EB706}"/>
          </ac:spMkLst>
        </pc:spChg>
        <pc:spChg chg="add mod">
          <ac:chgData name="Leonardo Chiariglione" userId="03ff1134-c2b7-4932-850d-6529216fed29" providerId="ADAL" clId="{7338D50F-5CC9-417E-BF78-2682D8A05EAE}" dt="2024-03-02T12:16:32.584" v="621" actId="2711"/>
          <ac:spMkLst>
            <pc:docMk/>
            <pc:sldMk cId="2649506475" sldId="2707"/>
            <ac:spMk id="15" creationId="{68CF6319-5FEC-9789-78F9-57A6521FBAD6}"/>
          </ac:spMkLst>
        </pc:spChg>
        <pc:spChg chg="add mod">
          <ac:chgData name="Leonardo Chiariglione" userId="03ff1134-c2b7-4932-850d-6529216fed29" providerId="ADAL" clId="{7338D50F-5CC9-417E-BF78-2682D8A05EAE}" dt="2024-03-02T12:16:32.584" v="621" actId="2711"/>
          <ac:spMkLst>
            <pc:docMk/>
            <pc:sldMk cId="2649506475" sldId="2707"/>
            <ac:spMk id="17" creationId="{8656DF7B-3B6E-1E4A-6A53-BE4099258C62}"/>
          </ac:spMkLst>
        </pc:spChg>
        <pc:spChg chg="add mod">
          <ac:chgData name="Leonardo Chiariglione" userId="03ff1134-c2b7-4932-850d-6529216fed29" providerId="ADAL" clId="{7338D50F-5CC9-417E-BF78-2682D8A05EAE}" dt="2024-03-02T12:16:32.584" v="621" actId="2711"/>
          <ac:spMkLst>
            <pc:docMk/>
            <pc:sldMk cId="2649506475" sldId="2707"/>
            <ac:spMk id="18" creationId="{761C1CD9-DB05-745B-9C32-F263E796B1C7}"/>
          </ac:spMkLst>
        </pc:spChg>
        <pc:spChg chg="add mod">
          <ac:chgData name="Leonardo Chiariglione" userId="03ff1134-c2b7-4932-850d-6529216fed29" providerId="ADAL" clId="{7338D50F-5CC9-417E-BF78-2682D8A05EAE}" dt="2024-03-02T12:16:32.584" v="621" actId="2711"/>
          <ac:spMkLst>
            <pc:docMk/>
            <pc:sldMk cId="2649506475" sldId="2707"/>
            <ac:spMk id="19" creationId="{101103EE-E15D-8D32-149A-BAC4B2B98A39}"/>
          </ac:spMkLst>
        </pc:spChg>
        <pc:spChg chg="add mod">
          <ac:chgData name="Leonardo Chiariglione" userId="03ff1134-c2b7-4932-850d-6529216fed29" providerId="ADAL" clId="{7338D50F-5CC9-417E-BF78-2682D8A05EAE}" dt="2024-03-02T12:16:32.584" v="621" actId="2711"/>
          <ac:spMkLst>
            <pc:docMk/>
            <pc:sldMk cId="2649506475" sldId="2707"/>
            <ac:spMk id="20" creationId="{869A0C1E-2E2C-F713-21E8-1A6BE8D01198}"/>
          </ac:spMkLst>
        </pc:spChg>
        <pc:spChg chg="add mod">
          <ac:chgData name="Leonardo Chiariglione" userId="03ff1134-c2b7-4932-850d-6529216fed29" providerId="ADAL" clId="{7338D50F-5CC9-417E-BF78-2682D8A05EAE}" dt="2024-03-02T12:16:32.584" v="621" actId="2711"/>
          <ac:spMkLst>
            <pc:docMk/>
            <pc:sldMk cId="2649506475" sldId="2707"/>
            <ac:spMk id="23" creationId="{D34A75CC-92A4-7DBE-1E87-D32BCB3DEBF6}"/>
          </ac:spMkLst>
        </pc:spChg>
        <pc:cxnChg chg="add mod">
          <ac:chgData name="Leonardo Chiariglione" userId="03ff1134-c2b7-4932-850d-6529216fed29" providerId="ADAL" clId="{7338D50F-5CC9-417E-BF78-2682D8A05EAE}" dt="2024-03-02T12:16:04.173" v="590" actId="1036"/>
          <ac:cxnSpMkLst>
            <pc:docMk/>
            <pc:sldMk cId="2649506475" sldId="2707"/>
            <ac:cxnSpMk id="8" creationId="{F40C3262-DE4D-7A48-0F94-4D8F364D144F}"/>
          </ac:cxnSpMkLst>
        </pc:cxnChg>
        <pc:cxnChg chg="add mod">
          <ac:chgData name="Leonardo Chiariglione" userId="03ff1134-c2b7-4932-850d-6529216fed29" providerId="ADAL" clId="{7338D50F-5CC9-417E-BF78-2682D8A05EAE}" dt="2024-03-02T12:16:04.173" v="590" actId="1036"/>
          <ac:cxnSpMkLst>
            <pc:docMk/>
            <pc:sldMk cId="2649506475" sldId="2707"/>
            <ac:cxnSpMk id="10" creationId="{AD19E02F-CA03-91B9-E476-CF4404BFE044}"/>
          </ac:cxnSpMkLst>
        </pc:cxnChg>
        <pc:cxnChg chg="add mod">
          <ac:chgData name="Leonardo Chiariglione" userId="03ff1134-c2b7-4932-850d-6529216fed29" providerId="ADAL" clId="{7338D50F-5CC9-417E-BF78-2682D8A05EAE}" dt="2024-03-02T12:16:04.173" v="590" actId="1036"/>
          <ac:cxnSpMkLst>
            <pc:docMk/>
            <pc:sldMk cId="2649506475" sldId="2707"/>
            <ac:cxnSpMk id="14" creationId="{CF4D3F8D-3203-33AF-F7BE-214E86081899}"/>
          </ac:cxnSpMkLst>
        </pc:cxnChg>
        <pc:cxnChg chg="add mod">
          <ac:chgData name="Leonardo Chiariglione" userId="03ff1134-c2b7-4932-850d-6529216fed29" providerId="ADAL" clId="{7338D50F-5CC9-417E-BF78-2682D8A05EAE}" dt="2024-03-02T12:16:04.173" v="590" actId="1036"/>
          <ac:cxnSpMkLst>
            <pc:docMk/>
            <pc:sldMk cId="2649506475" sldId="2707"/>
            <ac:cxnSpMk id="16" creationId="{8AB44779-DBF8-8516-002E-E84BC8B0F0B4}"/>
          </ac:cxnSpMkLst>
        </pc:cxnChg>
        <pc:cxnChg chg="add mod">
          <ac:chgData name="Leonardo Chiariglione" userId="03ff1134-c2b7-4932-850d-6529216fed29" providerId="ADAL" clId="{7338D50F-5CC9-417E-BF78-2682D8A05EAE}" dt="2024-03-02T12:16:04.173" v="590" actId="1036"/>
          <ac:cxnSpMkLst>
            <pc:docMk/>
            <pc:sldMk cId="2649506475" sldId="2707"/>
            <ac:cxnSpMk id="21" creationId="{7D96AFEF-AF72-F5D6-4335-09345FD56629}"/>
          </ac:cxnSpMkLst>
        </pc:cxnChg>
        <pc:cxnChg chg="add mod">
          <ac:chgData name="Leonardo Chiariglione" userId="03ff1134-c2b7-4932-850d-6529216fed29" providerId="ADAL" clId="{7338D50F-5CC9-417E-BF78-2682D8A05EAE}" dt="2024-03-02T12:16:04.173" v="590" actId="1036"/>
          <ac:cxnSpMkLst>
            <pc:docMk/>
            <pc:sldMk cId="2649506475" sldId="2707"/>
            <ac:cxnSpMk id="22" creationId="{83A5BB05-F559-998A-5295-DA83F64ABCC0}"/>
          </ac:cxnSpMkLst>
        </pc:cxnChg>
        <pc:cxnChg chg="add mod">
          <ac:chgData name="Leonardo Chiariglione" userId="03ff1134-c2b7-4932-850d-6529216fed29" providerId="ADAL" clId="{7338D50F-5CC9-417E-BF78-2682D8A05EAE}" dt="2024-03-02T12:16:04.173" v="590" actId="1036"/>
          <ac:cxnSpMkLst>
            <pc:docMk/>
            <pc:sldMk cId="2649506475" sldId="2707"/>
            <ac:cxnSpMk id="24" creationId="{A208A81F-5C5C-B235-5724-25DC4930DBD0}"/>
          </ac:cxnSpMkLst>
        </pc:cxnChg>
        <pc:cxnChg chg="add mod">
          <ac:chgData name="Leonardo Chiariglione" userId="03ff1134-c2b7-4932-850d-6529216fed29" providerId="ADAL" clId="{7338D50F-5CC9-417E-BF78-2682D8A05EAE}" dt="2024-03-02T12:16:04.173" v="590" actId="1036"/>
          <ac:cxnSpMkLst>
            <pc:docMk/>
            <pc:sldMk cId="2649506475" sldId="2707"/>
            <ac:cxnSpMk id="25" creationId="{BC5D7617-4722-04CF-2736-1959DE7E9E89}"/>
          </ac:cxnSpMkLst>
        </pc:cxnChg>
      </pc:sldChg>
      <pc:sldChg chg="add del">
        <pc:chgData name="Leonardo Chiariglione" userId="03ff1134-c2b7-4932-850d-6529216fed29" providerId="ADAL" clId="{7338D50F-5CC9-417E-BF78-2682D8A05EAE}" dt="2024-03-04T09:59:49.673" v="915" actId="47"/>
        <pc:sldMkLst>
          <pc:docMk/>
          <pc:sldMk cId="2467341319" sldId="2708"/>
        </pc:sldMkLst>
      </pc:sldChg>
      <pc:sldChg chg="add del">
        <pc:chgData name="Leonardo Chiariglione" userId="03ff1134-c2b7-4932-850d-6529216fed29" providerId="ADAL" clId="{7338D50F-5CC9-417E-BF78-2682D8A05EAE}" dt="2024-03-04T09:58:42.041" v="907"/>
        <pc:sldMkLst>
          <pc:docMk/>
          <pc:sldMk cId="3555177845" sldId="2708"/>
        </pc:sldMkLst>
      </pc:sldChg>
      <pc:sldChg chg="add del">
        <pc:chgData name="Leonardo Chiariglione" userId="03ff1134-c2b7-4932-850d-6529216fed29" providerId="ADAL" clId="{7338D50F-5CC9-417E-BF78-2682D8A05EAE}" dt="2024-03-04T09:58:52.156" v="909"/>
        <pc:sldMkLst>
          <pc:docMk/>
          <pc:sldMk cId="3734513640" sldId="2708"/>
        </pc:sldMkLst>
      </pc:sldChg>
      <pc:sldChg chg="new del">
        <pc:chgData name="Leonardo Chiariglione" userId="03ff1134-c2b7-4932-850d-6529216fed29" providerId="ADAL" clId="{7338D50F-5CC9-417E-BF78-2682D8A05EAE}" dt="2024-03-02T13:12:54.580" v="625" actId="47"/>
        <pc:sldMkLst>
          <pc:docMk/>
          <pc:sldMk cId="3919074132" sldId="27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12/03/2024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>
              <a:buNone/>
            </a:pPr>
            <a:fld id="{007D4B6F-2FEE-4989-9260-53DCE246BDB3}" type="slidenum">
              <a:rPr lang="it-IT" sz="1400" b="0" strike="noStrike" spc="-1" smtClean="0">
                <a:latin typeface="Times New Roman"/>
              </a:rPr>
              <a:t>7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644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3647F-1D64-4962-BB9C-7DFCF3B491F4}" type="slidenum">
              <a:rPr lang="en-150" smtClean="0"/>
              <a:t>13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99352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937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1522"/>
            <a:ext cx="8915399" cy="112628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951C460-57E7-4052-ABB4-B393537290A7}" type="datetime5">
              <a:rPr lang="en-US" smtClean="0"/>
              <a:t>24-Mar-12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5AF7-2DB1-C525-5302-EE09396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F2698A19-3A0C-4FF0-8F5D-8FF2A6FD9EB0}" type="datetime5">
              <a:rPr lang="en-US" smtClean="0"/>
              <a:t>24-Mar-12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880FBD-92F8-43AD-7519-CF13DB7A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542B0-734B-2EE6-B175-9C0531D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541B4A-DE86-1C3A-73A6-BB922973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CF55854-50AA-490B-B242-8CAF9C8EE651}" type="datetime5">
              <a:rPr lang="en-US" smtClean="0"/>
              <a:t>24-Mar-12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310C-E8CC-8CEC-83E5-795AC3F7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F05E-40C8-CAA7-D447-B4D5D51C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FED30D-5657-6895-4A33-24411DF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5ED10BBF-BACC-4522-8E66-8C02D9463D11}" type="datetime5">
              <a:rPr lang="en-US" smtClean="0"/>
              <a:t>24-Mar-12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12BA79-2EFC-E6F7-0A87-EEB9B83BC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44B0-A96A-233A-E6E5-9C09C76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B9F27B-9742-FCEE-5730-40649A77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14E1761-4829-4AAD-8462-8613D5A31EFB}" type="datetime5">
              <a:rPr lang="en-US" smtClean="0"/>
              <a:t>24-Mar-12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1568F-38DC-549E-10EC-4F5A5662F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274B-91A4-26F3-1E21-34526FAF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A3E0-0B48-5F29-02AF-53334B0F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3A5799BA-AC88-42FB-B8BE-FF1867FF2DFC}" type="datetime5">
              <a:rPr lang="en-US" smtClean="0"/>
              <a:t>24-Mar-12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5051F-15C0-0841-873F-A0D3C6BA9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2FC7-F22B-96F5-EC36-56C5EB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058750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530129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7B8BD-BA7D-530B-E22F-BF55F39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BFC8A02-69CE-4022-BC92-E0319BEAF265}" type="datetime5">
              <a:rPr lang="en-US" smtClean="0"/>
              <a:t>24-Mar-12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1F6D4-44A5-391B-7C2A-7970C4D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D8F4D-B546-2BCE-4A26-4BB609F19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519CDC-64D5-ABEB-1200-CE250110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062A16E3-455F-40B0-92E8-BFF9BA927C0E}" type="datetime5">
              <a:rPr lang="en-US" smtClean="0"/>
              <a:t>24-Mar-12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F3881-7571-E3CF-2215-28CE8F5BF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D74A9-6810-E53E-C8D0-57088D11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8AB7-A84C-7ABD-F461-F14E66A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42AC49D9-311B-4A4C-B975-9A6E535768C4}" type="datetime5">
              <a:rPr lang="en-US" smtClean="0"/>
              <a:t>24-Mar-12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44A8F-CAD8-E81A-067A-0207B4D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724CCE-4313-E005-0BC2-B2294F05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A6E06-37F6-D535-3094-29ADD17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6C0CBBC7-A28A-46CD-96D7-477DC46FC735}" type="datetime5">
              <a:rPr lang="en-US" smtClean="0"/>
              <a:t>24-Mar-12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EBDEA2-8DA6-0CCD-FFD3-C59EFFF7D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B8AEF-30D7-2CD2-ECD7-5282FF6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1EC8C-ED91-B04B-DE0B-91669D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17A02B1-549B-4A53-AA3E-14B434CF5894}" type="datetime5">
              <a:rPr lang="en-US" smtClean="0"/>
              <a:t>24-Mar-12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033DCC-D158-DF90-2102-81BCC528D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9B9B94-6CA0-3898-F01C-F773DF1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A7FA9-50BD-90AF-F2CB-4DF6DDA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81B5C6CB-826C-4A6E-9063-71B498FB7552}" type="datetime5">
              <a:rPr lang="en-US" smtClean="0"/>
              <a:t>24-Mar-12</a:t>
            </a:fld>
            <a:endParaRPr lang="en-US" dirty="0"/>
          </a:p>
        </p:txBody>
      </p:sp>
      <p:pic>
        <p:nvPicPr>
          <p:cNvPr id="1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95CB02-C7B9-847A-6A1A-EB842C058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4F139-00A7-1F3A-7F9C-53B6188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37F5-CB7C-FA71-4C84-CD69AD0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1A69883-3336-413A-A9ED-E293EE46FEAE}" type="datetime5">
              <a:rPr lang="en-US" smtClean="0"/>
              <a:t>24-Mar-12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311AB8-2A91-B430-3773-F9C2C1ACE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BFC4-EA5D-045D-75BC-050BD10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" y="6544128"/>
            <a:ext cx="1048971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E6297D0-C7A1-4675-B3F7-BFB22ED21CCC}" type="datetime5">
              <a:rPr lang="en-US" smtClean="0"/>
              <a:pPr/>
              <a:t>24-Mar-12</a:t>
            </a:fld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452" y="6458428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2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osd/mpai-osd-composite-ai-modules/audio-scene-description-cae-asd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data-types/spatial-attitude/#PointofView" TargetMode="External"/><Relationship Id="rId3" Type="http://schemas.openxmlformats.org/officeDocument/2006/relationships/hyperlink" Target="https://mpai.community/standards/data-types/spatial-attitude/#AnchoredDirection/" TargetMode="External"/><Relationship Id="rId7" Type="http://schemas.openxmlformats.org/officeDocument/2006/relationships/hyperlink" Target="https://mpai.community/standards/data-types/Instance-Identifier/" TargetMode="External"/><Relationship Id="rId12" Type="http://schemas.openxmlformats.org/officeDocument/2006/relationships/hyperlink" Target="https://mpai.community/standards/data-types/visual-scene-geometry/" TargetMode="External"/><Relationship Id="rId2" Type="http://schemas.openxmlformats.org/officeDocument/2006/relationships/hyperlink" Target="https://mpai.community/standards/mpai-osd/mpai-osd-data-typ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data-types/audio-visual-scene-geometry/" TargetMode="External"/><Relationship Id="rId11" Type="http://schemas.openxmlformats.org/officeDocument/2006/relationships/hyperlink" Target="https://mpai.community/standards/data-types/visual-scene-descriptors/" TargetMode="External"/><Relationship Id="rId5" Type="http://schemas.openxmlformats.org/officeDocument/2006/relationships/hyperlink" Target="https://mpai.community/standards/data-types/audio-visual-scene-descriptors/" TargetMode="External"/><Relationship Id="rId10" Type="http://schemas.openxmlformats.org/officeDocument/2006/relationships/hyperlink" Target="https://mpai.community/visual-object/" TargetMode="External"/><Relationship Id="rId4" Type="http://schemas.openxmlformats.org/officeDocument/2006/relationships/hyperlink" Target="https://mpai.community/standards/data-types/audio-visual-object/" TargetMode="External"/><Relationship Id="rId9" Type="http://schemas.openxmlformats.org/officeDocument/2006/relationships/hyperlink" Target="https://mpai.community/standards/data-types/spatial-attitude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pai.communit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osd/mpai-osd-composite-aims/" TargetMode="External"/><Relationship Id="rId3" Type="http://schemas.openxmlformats.org/officeDocument/2006/relationships/hyperlink" Target="https://mpai.community/standards/mpai-osd/mpai-osd-introduction/" TargetMode="External"/><Relationship Id="rId7" Type="http://schemas.openxmlformats.org/officeDocument/2006/relationships/hyperlink" Target="https://mpai.community/standards/mpai-osd/mpai-osd-use-case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pai.community/standards/mpai-osd/mpai-osd-references/" TargetMode="External"/><Relationship Id="rId5" Type="http://schemas.openxmlformats.org/officeDocument/2006/relationships/hyperlink" Target="https://mpai.community/standards/mpai-osd/mpai-osd-definitions/" TargetMode="External"/><Relationship Id="rId4" Type="http://schemas.openxmlformats.org/officeDocument/2006/relationships/hyperlink" Target="https://mpai.community/standards/mpai-osd/mpai-osd-scope/" TargetMode="External"/><Relationship Id="rId9" Type="http://schemas.openxmlformats.org/officeDocument/2006/relationships/hyperlink" Target="https://mpai.community/standards/mpai-osd/mpai-osd-data-type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mmc/mpai-mmc-use-cases/conversation-with-personal-status-mmc-cp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mmc/mpai-mmc-use-cases/human-connected-autonomous-vehicle-cav-interaction-mmc-hc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osd/mpai-osd-composite-aims/visual-object-identification-osd-voi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osd/mpai-osd-composite-aims/audio-visual-scene-description-osd-avs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29CF-F3D1-AEAB-4B42-3EFE0D626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30" y="2303305"/>
            <a:ext cx="10023681" cy="1468800"/>
          </a:xfrm>
        </p:spPr>
        <p:txBody>
          <a:bodyPr/>
          <a:lstStyle/>
          <a:p>
            <a:r>
              <a:rPr lang="en-US" dirty="0"/>
              <a:t>Object and Scene Description (MPAI-OSD)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15F92-0314-9BE6-BB69-8E4A06512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0930" y="4136064"/>
            <a:ext cx="10023681" cy="97819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Leonardo Chiariglione, MPAI</a:t>
            </a:r>
          </a:p>
          <a:p>
            <a:r>
              <a:rPr lang="en-US" sz="2800" dirty="0"/>
              <a:t>16 UTC 12 March 2024</a:t>
            </a:r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75832-24F1-123E-3D5B-E2ED9E94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A02-69CE-4022-BC92-E0319BEAF265}" type="datetime5">
              <a:rPr lang="en-US" smtClean="0"/>
              <a:t>24-Mar-12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4C061-62DD-85F9-D6DA-F977D585C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34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AB896-61C2-5DF0-808F-22652CEC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Audio Scene Description </a:t>
            </a:r>
            <a:r>
              <a:rPr lang="en-US" dirty="0"/>
              <a:t>(CAE-ASD)</a:t>
            </a:r>
            <a:endParaRPr lang="en-GB" dirty="0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30786050-3567-D8FD-7566-E218BAEE2737}"/>
              </a:ext>
            </a:extLst>
          </p:cNvPr>
          <p:cNvSpPr/>
          <p:nvPr/>
        </p:nvSpPr>
        <p:spPr>
          <a:xfrm>
            <a:off x="2140357" y="3450078"/>
            <a:ext cx="782867" cy="2652209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Analysis Transform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ACDAE063-6DA7-DCFD-73F9-3F2FD206F41E}"/>
              </a:ext>
            </a:extLst>
          </p:cNvPr>
          <p:cNvSpPr/>
          <p:nvPr/>
        </p:nvSpPr>
        <p:spPr>
          <a:xfrm>
            <a:off x="4093558" y="3062537"/>
            <a:ext cx="782867" cy="2507654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Source Localisation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1">
            <a:extLst>
              <a:ext uri="{FF2B5EF4-FFF2-40B4-BE49-F238E27FC236}">
                <a16:creationId xmlns:a16="http://schemas.microsoft.com/office/drawing/2014/main" id="{52F2540F-9D10-4B01-063F-2C72D1237D05}"/>
              </a:ext>
            </a:extLst>
          </p:cNvPr>
          <p:cNvSpPr/>
          <p:nvPr/>
        </p:nvSpPr>
        <p:spPr>
          <a:xfrm>
            <a:off x="5989786" y="2829204"/>
            <a:ext cx="782867" cy="3273081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Separation and Enhancement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644FE0BF-271E-0788-80C9-1932CBCDC17B}"/>
              </a:ext>
            </a:extLst>
          </p:cNvPr>
          <p:cNvSpPr/>
          <p:nvPr/>
        </p:nvSpPr>
        <p:spPr>
          <a:xfrm>
            <a:off x="7927478" y="2574613"/>
            <a:ext cx="782867" cy="2952905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Synthesis Transform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54">
            <a:extLst>
              <a:ext uri="{FF2B5EF4-FFF2-40B4-BE49-F238E27FC236}">
                <a16:creationId xmlns:a16="http://schemas.microsoft.com/office/drawing/2014/main" id="{6DD09097-21CD-4C94-1BDE-D397BF747B92}"/>
              </a:ext>
            </a:extLst>
          </p:cNvPr>
          <p:cNvSpPr/>
          <p:nvPr/>
        </p:nvSpPr>
        <p:spPr>
          <a:xfrm>
            <a:off x="0" y="2536366"/>
            <a:ext cx="170463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Microphone 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Array Geometry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Left Brace 78">
            <a:extLst>
              <a:ext uri="{FF2B5EF4-FFF2-40B4-BE49-F238E27FC236}">
                <a16:creationId xmlns:a16="http://schemas.microsoft.com/office/drawing/2014/main" id="{292687B3-18BE-5AFC-7FC5-DB95280C5A61}"/>
              </a:ext>
            </a:extLst>
          </p:cNvPr>
          <p:cNvSpPr/>
          <p:nvPr/>
        </p:nvSpPr>
        <p:spPr>
          <a:xfrm rot="10800000" flipH="1">
            <a:off x="1499773" y="2367132"/>
            <a:ext cx="187771" cy="991952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85">
            <a:extLst>
              <a:ext uri="{FF2B5EF4-FFF2-40B4-BE49-F238E27FC236}">
                <a16:creationId xmlns:a16="http://schemas.microsoft.com/office/drawing/2014/main" id="{B44A100E-E9D3-3D44-7047-8AE7211DEAD1}"/>
              </a:ext>
            </a:extLst>
          </p:cNvPr>
          <p:cNvSpPr/>
          <p:nvPr/>
        </p:nvSpPr>
        <p:spPr>
          <a:xfrm>
            <a:off x="454883" y="4499091"/>
            <a:ext cx="154046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Multichannel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A3073A3-D92A-ACB5-5C34-803881D51A4D}"/>
              </a:ext>
            </a:extLst>
          </p:cNvPr>
          <p:cNvCxnSpPr/>
          <p:nvPr/>
        </p:nvCxnSpPr>
        <p:spPr>
          <a:xfrm flipV="1">
            <a:off x="1810751" y="2973755"/>
            <a:ext cx="4186477" cy="2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3E02FEA-889D-882D-340E-520062413AD6}"/>
              </a:ext>
            </a:extLst>
          </p:cNvPr>
          <p:cNvCxnSpPr/>
          <p:nvPr/>
        </p:nvCxnSpPr>
        <p:spPr>
          <a:xfrm flipV="1">
            <a:off x="1831762" y="3268107"/>
            <a:ext cx="2272171" cy="2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3FC92A3-0D19-EFA2-D43F-E439EE9A0D79}"/>
              </a:ext>
            </a:extLst>
          </p:cNvPr>
          <p:cNvCxnSpPr>
            <a:cxnSpLocks/>
          </p:cNvCxnSpPr>
          <p:nvPr/>
        </p:nvCxnSpPr>
        <p:spPr>
          <a:xfrm>
            <a:off x="1810751" y="2698831"/>
            <a:ext cx="612179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4A94E6D-A234-2FE6-7349-FF91C5E42C80}"/>
              </a:ext>
            </a:extLst>
          </p:cNvPr>
          <p:cNvCxnSpPr>
            <a:cxnSpLocks/>
          </p:cNvCxnSpPr>
          <p:nvPr/>
        </p:nvCxnSpPr>
        <p:spPr>
          <a:xfrm>
            <a:off x="1810751" y="2434610"/>
            <a:ext cx="800845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87E460F-932D-3854-8298-3CD2197EC10A}"/>
              </a:ext>
            </a:extLst>
          </p:cNvPr>
          <p:cNvCxnSpPr>
            <a:cxnSpLocks/>
          </p:cNvCxnSpPr>
          <p:nvPr/>
        </p:nvCxnSpPr>
        <p:spPr>
          <a:xfrm>
            <a:off x="2922807" y="4250275"/>
            <a:ext cx="117075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894D58A-610A-5A8F-4E44-9689EBDFA005}"/>
              </a:ext>
            </a:extLst>
          </p:cNvPr>
          <p:cNvCxnSpPr>
            <a:cxnSpLocks/>
          </p:cNvCxnSpPr>
          <p:nvPr/>
        </p:nvCxnSpPr>
        <p:spPr>
          <a:xfrm>
            <a:off x="4876425" y="4256478"/>
            <a:ext cx="112655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FAB020A-976E-33E8-F771-6B7FA2EEABE7}"/>
              </a:ext>
            </a:extLst>
          </p:cNvPr>
          <p:cNvCxnSpPr>
            <a:cxnSpLocks/>
          </p:cNvCxnSpPr>
          <p:nvPr/>
        </p:nvCxnSpPr>
        <p:spPr>
          <a:xfrm>
            <a:off x="6772652" y="4277602"/>
            <a:ext cx="112655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291367D-18A3-686C-1D72-B271E14A02C5}"/>
              </a:ext>
            </a:extLst>
          </p:cNvPr>
          <p:cNvCxnSpPr>
            <a:cxnSpLocks/>
          </p:cNvCxnSpPr>
          <p:nvPr/>
        </p:nvCxnSpPr>
        <p:spPr>
          <a:xfrm>
            <a:off x="8710344" y="4251074"/>
            <a:ext cx="112655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B1A64EB-5BFD-B7B7-0AF0-00316C532839}"/>
              </a:ext>
            </a:extLst>
          </p:cNvPr>
          <p:cNvCxnSpPr/>
          <p:nvPr/>
        </p:nvCxnSpPr>
        <p:spPr>
          <a:xfrm flipV="1">
            <a:off x="2936262" y="5922119"/>
            <a:ext cx="3053523" cy="2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9" name="Rettangolo 3">
            <a:extLst>
              <a:ext uri="{FF2B5EF4-FFF2-40B4-BE49-F238E27FC236}">
                <a16:creationId xmlns:a16="http://schemas.microsoft.com/office/drawing/2014/main" id="{15C4BE61-1E3D-5D50-48EA-40F61ED65552}"/>
              </a:ext>
            </a:extLst>
          </p:cNvPr>
          <p:cNvSpPr/>
          <p:nvPr/>
        </p:nvSpPr>
        <p:spPr>
          <a:xfrm>
            <a:off x="1956516" y="2115472"/>
            <a:ext cx="8810578" cy="41582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85">
            <a:extLst>
              <a:ext uri="{FF2B5EF4-FFF2-40B4-BE49-F238E27FC236}">
                <a16:creationId xmlns:a16="http://schemas.microsoft.com/office/drawing/2014/main" id="{47320573-A10C-9BC1-4256-44CE893741A7}"/>
              </a:ext>
            </a:extLst>
          </p:cNvPr>
          <p:cNvSpPr/>
          <p:nvPr/>
        </p:nvSpPr>
        <p:spPr>
          <a:xfrm>
            <a:off x="10718990" y="3941984"/>
            <a:ext cx="1340481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Scene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600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Descriptors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FFC99CF-1DD3-47DB-5882-3419B2698D15}"/>
              </a:ext>
            </a:extLst>
          </p:cNvPr>
          <p:cNvCxnSpPr/>
          <p:nvPr/>
        </p:nvCxnSpPr>
        <p:spPr>
          <a:xfrm flipV="1">
            <a:off x="10590466" y="4231122"/>
            <a:ext cx="1324788" cy="2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2893757-BD7B-5632-87DD-CA897D238E76}"/>
              </a:ext>
            </a:extLst>
          </p:cNvPr>
          <p:cNvCxnSpPr>
            <a:cxnSpLocks/>
          </p:cNvCxnSpPr>
          <p:nvPr/>
        </p:nvCxnSpPr>
        <p:spPr>
          <a:xfrm flipV="1">
            <a:off x="6764203" y="5922116"/>
            <a:ext cx="3115382" cy="2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D9119C8-4458-DF77-9F17-209AA6FFEC58}"/>
              </a:ext>
            </a:extLst>
          </p:cNvPr>
          <p:cNvSpPr txBox="1"/>
          <p:nvPr/>
        </p:nvSpPr>
        <p:spPr>
          <a:xfrm>
            <a:off x="3066068" y="5576878"/>
            <a:ext cx="3005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 Multichannel Audio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555A91-41CB-C92B-4585-4D6B40CAE7DE}"/>
              </a:ext>
            </a:extLst>
          </p:cNvPr>
          <p:cNvSpPr txBox="1"/>
          <p:nvPr/>
        </p:nvSpPr>
        <p:spPr>
          <a:xfrm>
            <a:off x="2818775" y="3959697"/>
            <a:ext cx="1409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Multichannel Audio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43EB7A-F6F6-3E52-46E4-F70E4917D2DB}"/>
              </a:ext>
            </a:extLst>
          </p:cNvPr>
          <p:cNvSpPr txBox="1"/>
          <p:nvPr/>
        </p:nvSpPr>
        <p:spPr>
          <a:xfrm>
            <a:off x="4836603" y="3970273"/>
            <a:ext cx="1160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Spatial Attitudes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11799A2-6577-E0DD-15E3-67E00169BD8D}"/>
              </a:ext>
            </a:extLst>
          </p:cNvPr>
          <p:cNvSpPr txBox="1"/>
          <p:nvPr/>
        </p:nvSpPr>
        <p:spPr>
          <a:xfrm>
            <a:off x="6770602" y="3976937"/>
            <a:ext cx="11606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Enhanced Transform Audio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BDB357-3938-3F37-78F5-97E6249CDB41}"/>
              </a:ext>
            </a:extLst>
          </p:cNvPr>
          <p:cNvSpPr txBox="1"/>
          <p:nvPr/>
        </p:nvSpPr>
        <p:spPr>
          <a:xfrm>
            <a:off x="8621294" y="3987028"/>
            <a:ext cx="13665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Enhanced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Objects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85">
            <a:extLst>
              <a:ext uri="{FF2B5EF4-FFF2-40B4-BE49-F238E27FC236}">
                <a16:creationId xmlns:a16="http://schemas.microsoft.com/office/drawing/2014/main" id="{FA83842E-2B26-4C2C-F1FA-0EC5B09E591A}"/>
              </a:ext>
            </a:extLst>
          </p:cNvPr>
          <p:cNvSpPr/>
          <p:nvPr/>
        </p:nvSpPr>
        <p:spPr>
          <a:xfrm>
            <a:off x="7636051" y="5585191"/>
            <a:ext cx="221087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Scene</a:t>
            </a:r>
            <a:r>
              <a:rPr lang="it-IT" sz="1600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Geometry </a:t>
            </a:r>
            <a:endParaRPr lang="en-GB" sz="1600" b="0" strike="noStrike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39C586DA-83ED-CD1A-9FA5-9E1304BA03FE}"/>
              </a:ext>
            </a:extLst>
          </p:cNvPr>
          <p:cNvSpPr/>
          <p:nvPr/>
        </p:nvSpPr>
        <p:spPr>
          <a:xfrm>
            <a:off x="9844451" y="2238952"/>
            <a:ext cx="782867" cy="3977639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Descri</a:t>
            </a:r>
            <a:r>
              <a:rPr lang="en-GB" sz="1600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ption </a:t>
            </a: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Multiplexing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06DF662-BF11-651A-C3AA-C97C41F65C71}"/>
              </a:ext>
            </a:extLst>
          </p:cNvPr>
          <p:cNvCxnSpPr>
            <a:cxnSpLocks/>
          </p:cNvCxnSpPr>
          <p:nvPr/>
        </p:nvCxnSpPr>
        <p:spPr>
          <a:xfrm>
            <a:off x="435725" y="4786417"/>
            <a:ext cx="170463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</p:spTree>
    <p:extLst>
      <p:ext uri="{BB962C8B-B14F-4D97-AF65-F5344CB8AC3E}">
        <p14:creationId xmlns:p14="http://schemas.microsoft.com/office/powerpoint/2010/main" val="1831624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30FA0-2438-94BC-2E57-BD53014AD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8757F-4A02-E79C-3DDE-3D1C3314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209434"/>
            <a:ext cx="10202586" cy="694333"/>
          </a:xfrm>
        </p:spPr>
        <p:txBody>
          <a:bodyPr/>
          <a:lstStyle/>
          <a:p>
            <a:r>
              <a:rPr lang="en-US" dirty="0"/>
              <a:t>The MPAI-OSD </a:t>
            </a:r>
            <a:r>
              <a:rPr lang="en-US" dirty="0">
                <a:hlinkClick r:id="rId2"/>
              </a:rPr>
              <a:t>Data Types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343E8F3-0683-113B-06DE-480F191441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01749" y="937424"/>
          <a:ext cx="10532287" cy="592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046">
                  <a:extLst>
                    <a:ext uri="{9D8B030D-6E8A-4147-A177-3AD203B41FA5}">
                      <a16:colId xmlns:a16="http://schemas.microsoft.com/office/drawing/2014/main" val="2420960229"/>
                    </a:ext>
                  </a:extLst>
                </a:gridCol>
                <a:gridCol w="7198241">
                  <a:extLst>
                    <a:ext uri="{9D8B030D-6E8A-4147-A177-3AD203B41FA5}">
                      <a16:colId xmlns:a16="http://schemas.microsoft.com/office/drawing/2014/main" val="1842023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Type</a:t>
                      </a:r>
                      <a:endParaRPr lang="en-GB" sz="19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Specifies</a:t>
                      </a:r>
                      <a:endParaRPr lang="en-GB" sz="19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54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9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Anchored Direction</a:t>
                      </a:r>
                      <a:endParaRPr lang="en-GB" sz="19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direction of a line passing through a point</a:t>
                      </a:r>
                      <a:endParaRPr lang="en-GB" sz="19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244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Audio-Visual Object</a:t>
                      </a:r>
                      <a:endParaRPr lang="en-GB" sz="19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Syntax and semantics of an Audio-Visual Object</a:t>
                      </a:r>
                      <a:endParaRPr lang="en-GB" sz="19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99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Audio-Visual Scene Descriptors</a:t>
                      </a:r>
                      <a:endParaRPr lang="en-GB" sz="19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Audio-Visual Objects and their spatial arrangement</a:t>
                      </a:r>
                      <a:endParaRPr lang="en-GB" sz="19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82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Audio-Visual Scene Geometry</a:t>
                      </a:r>
                      <a:endParaRPr lang="en-GB" sz="19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spatial arrangement of Audio-Visual Objects</a:t>
                      </a:r>
                      <a:endParaRPr lang="en-GB" sz="19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305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9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Instance Identifier</a:t>
                      </a:r>
                      <a:endParaRPr lang="en-GB" sz="19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 element of a set including, e.g., objects, humans, etc. – belonging to some levels in a hierarchical classification (taxonomy).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378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9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Point of View</a:t>
                      </a:r>
                      <a:endParaRPr lang="en-GB" sz="19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Spatial Attitude of a user looking at the Environment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326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9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Spatial Attitude</a:t>
                      </a:r>
                      <a:endParaRPr lang="en-GB" sz="19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representation of an object’s Position, Orientation and their velocities and accelerations.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11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9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Visual Object</a:t>
                      </a:r>
                      <a:endParaRPr lang="en-GB" sz="19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representation of an object captured by an electromagnetic or high-frequency audio signal or computer-generated that can be rendered to and perceived by a human eye.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591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i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Visual Scene Descriptors</a:t>
                      </a:r>
                      <a:endParaRPr lang="en-GB" sz="1900" b="0" i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representing of the Visual Objects and their spatial arrangement in a Scene.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768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i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Visual Scene Geometry</a:t>
                      </a:r>
                      <a:endParaRPr lang="en-GB" sz="1900" b="0" i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representation </a:t>
                      </a:r>
                      <a:r>
                        <a:rPr lang="en-GB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 the spatial arrangement of the Visual Objects of a Scene.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77914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BEFCA-01F9-7EFA-5BC9-EB19A0D2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57E6E-B285-694D-B834-7B2899EA7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22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2AEFBD9-C270-FACC-9EE5-04390398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9991138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What’s next?</a:t>
            </a:r>
            <a:endParaRPr lang="en-GB" dirty="0"/>
          </a:p>
        </p:txBody>
      </p:sp>
      <p:pic>
        <p:nvPicPr>
          <p:cNvPr id="10" name="Picture 9" descr="Sphere of mesh and nodes">
            <a:extLst>
              <a:ext uri="{FF2B5EF4-FFF2-40B4-BE49-F238E27FC236}">
                <a16:creationId xmlns:a16="http://schemas.microsoft.com/office/drawing/2014/main" id="{E71F4777-F9DD-1484-6FBE-81930F772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2" r="-1" b="-1"/>
          <a:stretch/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1F28B4-D920-A6A7-B4F0-00A165798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7"/>
            <a:ext cx="5123689" cy="455342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333333"/>
                </a:solidFill>
                <a:ea typeface="Calibri" panose="020F0502020204030204" pitchFamily="34" charset="0"/>
              </a:rPr>
              <a:t>Update MPA-OSD based on requirements from application standard (2D, occlusion)</a:t>
            </a:r>
          </a:p>
          <a:p>
            <a:r>
              <a:rPr lang="en-GB" dirty="0">
                <a:solidFill>
                  <a:srgbClr val="333333"/>
                </a:solidFill>
                <a:ea typeface="Calibri" panose="020F0502020204030204" pitchFamily="34" charset="0"/>
              </a:rPr>
              <a:t>Visual Object Data Formats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9F870-0CC5-68C7-09D3-A078F951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62A16E3-455F-40B0-92E8-BFF9BA927C0E}" type="datetime5">
              <a:rPr lang="en-US" smtClean="0"/>
              <a:pPr>
                <a:spcAft>
                  <a:spcPts val="600"/>
                </a:spcAft>
              </a:pPr>
              <a:t>24-Mar-12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3E335-8997-752A-473A-79E0E323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1843326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56">
            <a:extLst>
              <a:ext uri="{FF2B5EF4-FFF2-40B4-BE49-F238E27FC236}">
                <a16:creationId xmlns:a16="http://schemas.microsoft.com/office/drawing/2014/main" id="{1D8F8DF5-7A29-B20C-A253-F0648B5C56DB}"/>
              </a:ext>
            </a:extLst>
          </p:cNvPr>
          <p:cNvSpPr/>
          <p:nvPr/>
        </p:nvSpPr>
        <p:spPr>
          <a:xfrm>
            <a:off x="447580" y="5490468"/>
            <a:ext cx="5884497" cy="399953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Controller (Non-secure/Secure) 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traight Connector 57">
            <a:extLst>
              <a:ext uri="{FF2B5EF4-FFF2-40B4-BE49-F238E27FC236}">
                <a16:creationId xmlns:a16="http://schemas.microsoft.com/office/drawing/2014/main" id="{D94FF703-D6A9-AD3E-AD10-ED612E31280F}"/>
              </a:ext>
            </a:extLst>
          </p:cNvPr>
          <p:cNvSpPr/>
          <p:nvPr/>
        </p:nvSpPr>
        <p:spPr>
          <a:xfrm>
            <a:off x="463838" y="5392515"/>
            <a:ext cx="5868238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51">
            <a:extLst>
              <a:ext uri="{FF2B5EF4-FFF2-40B4-BE49-F238E27FC236}">
                <a16:creationId xmlns:a16="http://schemas.microsoft.com/office/drawing/2014/main" id="{C7E6DA2D-B31B-9E30-9389-B07C7A3A8590}"/>
              </a:ext>
            </a:extLst>
          </p:cNvPr>
          <p:cNvSpPr/>
          <p:nvPr/>
        </p:nvSpPr>
        <p:spPr>
          <a:xfrm>
            <a:off x="2423917" y="6074542"/>
            <a:ext cx="792533" cy="5263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Storage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5290F606-85BD-C279-8F78-49CFC3093F48}"/>
              </a:ext>
            </a:extLst>
          </p:cNvPr>
          <p:cNvSpPr/>
          <p:nvPr/>
        </p:nvSpPr>
        <p:spPr>
          <a:xfrm>
            <a:off x="442148" y="6072543"/>
            <a:ext cx="719602" cy="52638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MPAI Store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52">
            <a:extLst>
              <a:ext uri="{FF2B5EF4-FFF2-40B4-BE49-F238E27FC236}">
                <a16:creationId xmlns:a16="http://schemas.microsoft.com/office/drawing/2014/main" id="{A76C8218-0C59-1421-FDA8-C089D3CB7015}"/>
              </a:ext>
            </a:extLst>
          </p:cNvPr>
          <p:cNvSpPr/>
          <p:nvPr/>
        </p:nvSpPr>
        <p:spPr>
          <a:xfrm>
            <a:off x="3324636" y="6074020"/>
            <a:ext cx="666168" cy="5275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200871-1296-D54E-C624-DF29127E604B}"/>
              </a:ext>
            </a:extLst>
          </p:cNvPr>
          <p:cNvSpPr txBox="1"/>
          <p:nvPr/>
        </p:nvSpPr>
        <p:spPr>
          <a:xfrm>
            <a:off x="8014241" y="5960094"/>
            <a:ext cx="1148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Security</a:t>
            </a:r>
          </a:p>
          <a:p>
            <a:pPr algn="ctr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Abstraction</a:t>
            </a:r>
          </a:p>
          <a:p>
            <a:pPr algn="ctr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Layer</a:t>
            </a: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7F8F6CE8-B234-75F1-4759-A7BEA64D624A}"/>
              </a:ext>
            </a:extLst>
          </p:cNvPr>
          <p:cNvSpPr/>
          <p:nvPr/>
        </p:nvSpPr>
        <p:spPr>
          <a:xfrm>
            <a:off x="1232495" y="6072543"/>
            <a:ext cx="1085121" cy="5292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</a:t>
            </a: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-cation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8437549-C23A-DE9E-0739-F183B1EB2EA6}"/>
              </a:ext>
            </a:extLst>
          </p:cNvPr>
          <p:cNvCxnSpPr>
            <a:cxnSpLocks/>
          </p:cNvCxnSpPr>
          <p:nvPr/>
        </p:nvCxnSpPr>
        <p:spPr>
          <a:xfrm>
            <a:off x="1232495" y="5987954"/>
            <a:ext cx="109302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F3A80F5-3D14-06CC-04FA-E718BECB6B6A}"/>
              </a:ext>
            </a:extLst>
          </p:cNvPr>
          <p:cNvCxnSpPr/>
          <p:nvPr/>
        </p:nvCxnSpPr>
        <p:spPr>
          <a:xfrm flipV="1">
            <a:off x="2468335" y="5988561"/>
            <a:ext cx="735171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D9CDA34-B59A-BC73-E667-A6A770AF1F14}"/>
              </a:ext>
            </a:extLst>
          </p:cNvPr>
          <p:cNvCxnSpPr/>
          <p:nvPr/>
        </p:nvCxnSpPr>
        <p:spPr>
          <a:xfrm flipV="1">
            <a:off x="3330993" y="5988563"/>
            <a:ext cx="666168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04F93AE-6C11-40F3-BF20-B3520A0ACBAB}"/>
              </a:ext>
            </a:extLst>
          </p:cNvPr>
          <p:cNvCxnSpPr/>
          <p:nvPr/>
        </p:nvCxnSpPr>
        <p:spPr>
          <a:xfrm flipV="1">
            <a:off x="472191" y="5988560"/>
            <a:ext cx="666168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7" name="Rectangle 4">
            <a:extLst>
              <a:ext uri="{FF2B5EF4-FFF2-40B4-BE49-F238E27FC236}">
                <a16:creationId xmlns:a16="http://schemas.microsoft.com/office/drawing/2014/main" id="{7A069E02-A2DD-FE69-DAC7-4AA3D713363C}"/>
              </a:ext>
            </a:extLst>
          </p:cNvPr>
          <p:cNvSpPr/>
          <p:nvPr/>
        </p:nvSpPr>
        <p:spPr>
          <a:xfrm>
            <a:off x="6911256" y="6057762"/>
            <a:ext cx="1085121" cy="529341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Attestation Service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046097-CD72-B56E-1DFC-4501A4BEBC1C}"/>
              </a:ext>
            </a:extLst>
          </p:cNvPr>
          <p:cNvSpPr/>
          <p:nvPr/>
        </p:nvSpPr>
        <p:spPr>
          <a:xfrm>
            <a:off x="5669881" y="6069203"/>
            <a:ext cx="1148251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Encryption Service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EA5D65EF-E7C1-9565-3B91-4014A4383BC3}"/>
              </a:ext>
            </a:extLst>
          </p:cNvPr>
          <p:cNvSpPr/>
          <p:nvPr/>
        </p:nvSpPr>
        <p:spPr>
          <a:xfrm>
            <a:off x="4128528" y="6071580"/>
            <a:ext cx="1440210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Service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E5A285B-088E-4BD9-9C31-920AC46FD925}"/>
              </a:ext>
            </a:extLst>
          </p:cNvPr>
          <p:cNvCxnSpPr>
            <a:cxnSpLocks/>
          </p:cNvCxnSpPr>
          <p:nvPr/>
        </p:nvCxnSpPr>
        <p:spPr>
          <a:xfrm flipV="1">
            <a:off x="4177449" y="5988572"/>
            <a:ext cx="3772359" cy="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6B2F3C-4417-2555-3EAC-C20ADC714061}"/>
              </a:ext>
            </a:extLst>
          </p:cNvPr>
          <p:cNvGrpSpPr/>
          <p:nvPr/>
        </p:nvGrpSpPr>
        <p:grpSpPr>
          <a:xfrm>
            <a:off x="414675" y="1560085"/>
            <a:ext cx="11713441" cy="3741369"/>
            <a:chOff x="414675" y="859663"/>
            <a:chExt cx="11713441" cy="37413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7B321C-7F2D-1B97-BBCF-EDB461B246AB}"/>
                </a:ext>
              </a:extLst>
            </p:cNvPr>
            <p:cNvSpPr/>
            <p:nvPr/>
          </p:nvSpPr>
          <p:spPr>
            <a:xfrm>
              <a:off x="2222205" y="859664"/>
              <a:ext cx="8569842" cy="37369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42D3D9-0C4E-2BFC-2DC9-9164FAD44F68}"/>
                </a:ext>
              </a:extLst>
            </p:cNvPr>
            <p:cNvSpPr/>
            <p:nvPr/>
          </p:nvSpPr>
          <p:spPr>
            <a:xfrm>
              <a:off x="2346570" y="945001"/>
              <a:ext cx="823653" cy="226630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AV Splitter</a:t>
              </a:r>
              <a:endParaRPr lang="en-GB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AEDBCC1-4D47-582F-43A9-8335E4DF1060}"/>
                </a:ext>
              </a:extLst>
            </p:cNvPr>
            <p:cNvSpPr/>
            <p:nvPr/>
          </p:nvSpPr>
          <p:spPr>
            <a:xfrm>
              <a:off x="4022915" y="1767962"/>
              <a:ext cx="1527647" cy="145197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TV </a:t>
              </a:r>
              <a:r>
                <a:rPr lang="en-US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Diarisation</a:t>
              </a:r>
              <a:endParaRPr lang="en-GB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0CAD916-2823-E185-50EC-A9FABF649CC5}"/>
                </a:ext>
              </a:extLst>
            </p:cNvPr>
            <p:cNvCxnSpPr/>
            <p:nvPr/>
          </p:nvCxnSpPr>
          <p:spPr>
            <a:xfrm>
              <a:off x="5541504" y="2871796"/>
              <a:ext cx="133669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7D3DAB-5561-829E-5D44-4FC7238751FB}"/>
                </a:ext>
              </a:extLst>
            </p:cNvPr>
            <p:cNvSpPr txBox="1"/>
            <p:nvPr/>
          </p:nvSpPr>
          <p:spPr>
            <a:xfrm>
              <a:off x="5752755" y="2502473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Speech</a:t>
              </a:r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CE27179-9F7A-7540-F5A1-A74DA393C7AE}"/>
                </a:ext>
              </a:extLst>
            </p:cNvPr>
            <p:cNvCxnSpPr/>
            <p:nvPr/>
          </p:nvCxnSpPr>
          <p:spPr>
            <a:xfrm>
              <a:off x="5551423" y="2112978"/>
              <a:ext cx="133669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38D04FE-A42A-A2D6-C474-F8664B7974FA}"/>
                </a:ext>
              </a:extLst>
            </p:cNvPr>
            <p:cNvCxnSpPr/>
            <p:nvPr/>
          </p:nvCxnSpPr>
          <p:spPr>
            <a:xfrm>
              <a:off x="8378184" y="2871639"/>
              <a:ext cx="133669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692786-64E3-0BCF-7014-02F54AA89AAC}"/>
                </a:ext>
              </a:extLst>
            </p:cNvPr>
            <p:cNvSpPr txBox="1"/>
            <p:nvPr/>
          </p:nvSpPr>
          <p:spPr>
            <a:xfrm>
              <a:off x="8471413" y="2534587"/>
              <a:ext cx="12495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Recognised</a:t>
              </a:r>
              <a:endPara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Text</a:t>
              </a:r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F0E02E-62A8-2B98-DEBB-E1C434AC5391}"/>
                </a:ext>
              </a:extLst>
            </p:cNvPr>
            <p:cNvSpPr txBox="1"/>
            <p:nvPr/>
          </p:nvSpPr>
          <p:spPr>
            <a:xfrm>
              <a:off x="8561629" y="1770114"/>
              <a:ext cx="1183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811213" algn="l"/>
                </a:tabLst>
              </a:pPr>
              <a:r>
                <a: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Speaker ID</a:t>
              </a:r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BBEFED-AA0D-8BA1-48B1-81350C1B920C}"/>
                </a:ext>
              </a:extLst>
            </p:cNvPr>
            <p:cNvSpPr txBox="1"/>
            <p:nvPr/>
          </p:nvSpPr>
          <p:spPr>
            <a:xfrm>
              <a:off x="5748579" y="1744534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Speech</a:t>
              </a:r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7C3A5DB-6FB8-0A4D-E27C-F909DE0DAFA0}"/>
                </a:ext>
              </a:extLst>
            </p:cNvPr>
            <p:cNvSpPr txBox="1"/>
            <p:nvPr/>
          </p:nvSpPr>
          <p:spPr>
            <a:xfrm>
              <a:off x="5523171" y="918799"/>
              <a:ext cx="1372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Video Frame</a:t>
              </a:r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E97D49B-D7FF-6008-F176-F5DF60BAEF1A}"/>
                </a:ext>
              </a:extLst>
            </p:cNvPr>
            <p:cNvCxnSpPr>
              <a:cxnSpLocks/>
            </p:cNvCxnSpPr>
            <p:nvPr/>
          </p:nvCxnSpPr>
          <p:spPr>
            <a:xfrm>
              <a:off x="8412022" y="1329857"/>
              <a:ext cx="1344182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6818B04-1447-0EBD-2A95-F502FE6DF78E}"/>
                </a:ext>
              </a:extLst>
            </p:cNvPr>
            <p:cNvSpPr txBox="1"/>
            <p:nvPr/>
          </p:nvSpPr>
          <p:spPr>
            <a:xfrm>
              <a:off x="8665762" y="956154"/>
              <a:ext cx="861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Face ID</a:t>
              </a:r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3">
              <a:extLst>
                <a:ext uri="{FF2B5EF4-FFF2-40B4-BE49-F238E27FC236}">
                  <a16:creationId xmlns:a16="http://schemas.microsoft.com/office/drawing/2014/main" id="{27126199-0666-B15C-8497-480A3918CD4B}"/>
                </a:ext>
              </a:extLst>
            </p:cNvPr>
            <p:cNvSpPr/>
            <p:nvPr/>
          </p:nvSpPr>
          <p:spPr>
            <a:xfrm>
              <a:off x="414675" y="859663"/>
              <a:ext cx="853729" cy="3741369"/>
            </a:xfrm>
            <a:prstGeom prst="rect">
              <a:avLst/>
            </a:prstGeom>
            <a:solidFill>
              <a:srgbClr val="FF6699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800" b="0" strike="noStrike" spc="-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User Agent</a:t>
              </a:r>
              <a:endParaRPr lang="it-IT" sz="18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CB68BE7-2D13-2D1E-9CDB-E19D50148A84}"/>
                </a:ext>
              </a:extLst>
            </p:cNvPr>
            <p:cNvCxnSpPr>
              <a:cxnSpLocks/>
            </p:cNvCxnSpPr>
            <p:nvPr/>
          </p:nvCxnSpPr>
          <p:spPr>
            <a:xfrm>
              <a:off x="1471929" y="2109583"/>
              <a:ext cx="84972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E929276-BEEF-6933-8E71-ED3927A23DE6}"/>
                </a:ext>
              </a:extLst>
            </p:cNvPr>
            <p:cNvSpPr txBox="1"/>
            <p:nvPr/>
          </p:nvSpPr>
          <p:spPr>
            <a:xfrm>
              <a:off x="1398139" y="1810458"/>
              <a:ext cx="969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Audio-</a:t>
              </a:r>
            </a:p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Video</a:t>
              </a:r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9229EFF-5D07-B4FC-CB23-DC74594E2090}"/>
                </a:ext>
              </a:extLst>
            </p:cNvPr>
            <p:cNvSpPr/>
            <p:nvPr/>
          </p:nvSpPr>
          <p:spPr>
            <a:xfrm>
              <a:off x="4024393" y="945001"/>
              <a:ext cx="1527647" cy="68997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Scene change detection</a:t>
              </a:r>
              <a:endParaRPr lang="en-GB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AC440D0-5652-2B13-3EA0-08C0559F87E9}"/>
                </a:ext>
              </a:extLst>
            </p:cNvPr>
            <p:cNvCxnSpPr/>
            <p:nvPr/>
          </p:nvCxnSpPr>
          <p:spPr>
            <a:xfrm>
              <a:off x="5557563" y="1295996"/>
              <a:ext cx="133669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8C056EC-A1E3-D2C8-2C7B-7A5C92E5C4AF}"/>
                </a:ext>
              </a:extLst>
            </p:cNvPr>
            <p:cNvCxnSpPr/>
            <p:nvPr/>
          </p:nvCxnSpPr>
          <p:spPr>
            <a:xfrm>
              <a:off x="3158994" y="2547642"/>
              <a:ext cx="84835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4CB3D7-7A57-A2F4-381E-FC70DA6A6B87}"/>
                </a:ext>
              </a:extLst>
            </p:cNvPr>
            <p:cNvSpPr txBox="1"/>
            <p:nvPr/>
          </p:nvSpPr>
          <p:spPr>
            <a:xfrm>
              <a:off x="3257857" y="2182842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Audio</a:t>
              </a:r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17AE4EE-432F-692D-2B7F-30750242452F}"/>
                </a:ext>
              </a:extLst>
            </p:cNvPr>
            <p:cNvCxnSpPr/>
            <p:nvPr/>
          </p:nvCxnSpPr>
          <p:spPr>
            <a:xfrm>
              <a:off x="3166658" y="1350908"/>
              <a:ext cx="84835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EF1105-9B64-36A9-6ECB-E24449CA2084}"/>
                </a:ext>
              </a:extLst>
            </p:cNvPr>
            <p:cNvSpPr txBox="1"/>
            <p:nvPr/>
          </p:nvSpPr>
          <p:spPr>
            <a:xfrm>
              <a:off x="3267818" y="981576"/>
              <a:ext cx="72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Video</a:t>
              </a:r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C32F69B-E979-5CFB-EC69-2499AB73188D}"/>
                </a:ext>
              </a:extLst>
            </p:cNvPr>
            <p:cNvCxnSpPr>
              <a:cxnSpLocks/>
            </p:cNvCxnSpPr>
            <p:nvPr/>
          </p:nvCxnSpPr>
          <p:spPr>
            <a:xfrm>
              <a:off x="8378184" y="2133623"/>
              <a:ext cx="1344182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F05EFDA-4485-3458-C688-655E7E290569}"/>
                </a:ext>
              </a:extLst>
            </p:cNvPr>
            <p:cNvSpPr/>
            <p:nvPr/>
          </p:nvSpPr>
          <p:spPr>
            <a:xfrm>
              <a:off x="6885343" y="1767962"/>
              <a:ext cx="1527647" cy="68235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Speaker Ident. </a:t>
              </a: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Recognition</a:t>
              </a:r>
              <a:endParaRPr lang="en-GB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AAE1FD-E73A-3CD8-826E-CB45128FF22D}"/>
                </a:ext>
              </a:extLst>
            </p:cNvPr>
            <p:cNvSpPr/>
            <p:nvPr/>
          </p:nvSpPr>
          <p:spPr>
            <a:xfrm>
              <a:off x="6881246" y="945002"/>
              <a:ext cx="1527647" cy="68997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Face Identity Recognition</a:t>
              </a:r>
              <a:endParaRPr lang="en-GB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3DE98E6-2B3E-0B88-0DD0-59BD60AB5CD0}"/>
                </a:ext>
              </a:extLst>
            </p:cNvPr>
            <p:cNvSpPr/>
            <p:nvPr/>
          </p:nvSpPr>
          <p:spPr>
            <a:xfrm>
              <a:off x="6889153" y="2537582"/>
              <a:ext cx="1527647" cy="68235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ASR</a:t>
              </a:r>
              <a:endParaRPr lang="en-GB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9E30824-3B89-8041-1905-533ECE87B7C6}"/>
                </a:ext>
              </a:extLst>
            </p:cNvPr>
            <p:cNvCxnSpPr>
              <a:cxnSpLocks/>
            </p:cNvCxnSpPr>
            <p:nvPr/>
          </p:nvCxnSpPr>
          <p:spPr>
            <a:xfrm>
              <a:off x="5637226" y="3376394"/>
              <a:ext cx="1034629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295AAED-1B6C-C817-7368-6A78FBBDBC22}"/>
                </a:ext>
              </a:extLst>
            </p:cNvPr>
            <p:cNvGrpSpPr/>
            <p:nvPr/>
          </p:nvGrpSpPr>
          <p:grpSpPr>
            <a:xfrm>
              <a:off x="5503218" y="3472625"/>
              <a:ext cx="1333370" cy="951798"/>
              <a:chOff x="4347978" y="2661733"/>
              <a:chExt cx="1333370" cy="711130"/>
            </a:xfrm>
            <a:solidFill>
              <a:schemeClr val="bg2">
                <a:lumMod val="75000"/>
              </a:schemeClr>
            </a:solidFill>
          </p:grpSpPr>
          <p:sp>
            <p:nvSpPr>
              <p:cNvPr id="49" name="Rectangle 58">
                <a:extLst>
                  <a:ext uri="{FF2B5EF4-FFF2-40B4-BE49-F238E27FC236}">
                    <a16:creationId xmlns:a16="http://schemas.microsoft.com/office/drawing/2014/main" id="{255AF46B-EA9D-B063-7321-1C1D6963C3F9}"/>
                  </a:ext>
                </a:extLst>
              </p:cNvPr>
              <p:cNvSpPr/>
              <p:nvPr/>
            </p:nvSpPr>
            <p:spPr>
              <a:xfrm>
                <a:off x="4347978" y="2661733"/>
                <a:ext cx="1329676" cy="361641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200" b="0" strike="noStrike" spc="-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AIM/AIW Storage</a:t>
                </a:r>
              </a:p>
              <a:p>
                <a:pPr algn="ctr">
                  <a:lnSpc>
                    <a:spcPct val="100000"/>
                  </a:lnSpc>
                  <a:buNone/>
                </a:pPr>
                <a:r>
                  <a:rPr lang="en-GB" sz="1200" spc="-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(non-secure)</a:t>
                </a:r>
                <a:endParaRPr lang="en-GB" sz="12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Rectangle 58">
                <a:extLst>
                  <a:ext uri="{FF2B5EF4-FFF2-40B4-BE49-F238E27FC236}">
                    <a16:creationId xmlns:a16="http://schemas.microsoft.com/office/drawing/2014/main" id="{2D3EF9AB-81E3-9174-8208-6B7861D58C3D}"/>
                  </a:ext>
                </a:extLst>
              </p:cNvPr>
              <p:cNvSpPr/>
              <p:nvPr/>
            </p:nvSpPr>
            <p:spPr>
              <a:xfrm>
                <a:off x="4351672" y="3023210"/>
                <a:ext cx="1329676" cy="349653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200" b="0" strike="noStrike" spc="-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AIM/AIW Storage</a:t>
                </a:r>
              </a:p>
              <a:p>
                <a:pPr algn="ctr">
                  <a:lnSpc>
                    <a:spcPct val="100000"/>
                  </a:lnSpc>
                  <a:buNone/>
                </a:pPr>
                <a:r>
                  <a:rPr lang="en-GB" sz="1200" spc="-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(secure)</a:t>
                </a:r>
                <a:endParaRPr lang="en-GB" sz="12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9ACAB9-11B6-C654-DFDA-49D018B34BC6}"/>
                </a:ext>
              </a:extLst>
            </p:cNvPr>
            <p:cNvSpPr/>
            <p:nvPr/>
          </p:nvSpPr>
          <p:spPr>
            <a:xfrm>
              <a:off x="9745059" y="941136"/>
              <a:ext cx="890543" cy="30153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Audio-Visual Scene Description</a:t>
              </a:r>
              <a:endParaRPr lang="en-GB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A247D35-65FC-45F5-8E3F-B87ED36D99F4}"/>
                </a:ext>
              </a:extLst>
            </p:cNvPr>
            <p:cNvCxnSpPr/>
            <p:nvPr/>
          </p:nvCxnSpPr>
          <p:spPr>
            <a:xfrm>
              <a:off x="8423943" y="3626263"/>
              <a:ext cx="133669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418E419-7683-B583-CA6A-593DEB1C0197}"/>
                </a:ext>
              </a:extLst>
            </p:cNvPr>
            <p:cNvSpPr txBox="1"/>
            <p:nvPr/>
          </p:nvSpPr>
          <p:spPr>
            <a:xfrm>
              <a:off x="8665762" y="3232061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Time</a:t>
              </a:r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B4C702-3BFC-D952-CA34-E4A6287818E5}"/>
                </a:ext>
              </a:extLst>
            </p:cNvPr>
            <p:cNvSpPr txBox="1"/>
            <p:nvPr/>
          </p:nvSpPr>
          <p:spPr>
            <a:xfrm>
              <a:off x="10881493" y="2162987"/>
              <a:ext cx="12466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AV Scene 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Descriptors</a:t>
              </a:r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CCE6D2F-3FF9-D9F9-9812-0E93E48542B4}"/>
                </a:ext>
              </a:extLst>
            </p:cNvPr>
            <p:cNvCxnSpPr>
              <a:cxnSpLocks/>
            </p:cNvCxnSpPr>
            <p:nvPr/>
          </p:nvCxnSpPr>
          <p:spPr>
            <a:xfrm>
              <a:off x="10635602" y="2500967"/>
              <a:ext cx="1344182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52">
            <a:extLst>
              <a:ext uri="{FF2B5EF4-FFF2-40B4-BE49-F238E27FC236}">
                <a16:creationId xmlns:a16="http://schemas.microsoft.com/office/drawing/2014/main" id="{5007A0D3-5992-9B6E-03C2-BAC78BF55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283862"/>
            <a:ext cx="10182707" cy="1280890"/>
          </a:xfrm>
        </p:spPr>
        <p:txBody>
          <a:bodyPr/>
          <a:lstStyle/>
          <a:p>
            <a:r>
              <a:rPr lang="en-US" dirty="0"/>
              <a:t>Television Media Analysis (OSD-TMA)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113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CD5E7B-BE78-F112-3137-9C1096275893}"/>
              </a:ext>
            </a:extLst>
          </p:cNvPr>
          <p:cNvSpPr txBox="1"/>
          <p:nvPr/>
        </p:nvSpPr>
        <p:spPr>
          <a:xfrm>
            <a:off x="1526128" y="2750201"/>
            <a:ext cx="6985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n-GB" sz="400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look forward to working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you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this exciting MPAI project!</a:t>
            </a:r>
            <a:endParaRPr lang="en-150" sz="4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6176CB-27A1-23B8-1A27-79F370E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24-Mar-12</a:t>
            </a:fld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0D7677-CE82-E909-A440-A2B1FEF1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4CF8B-83F9-B1B2-D750-A6B29DD4138A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8FF036AA-156A-82C5-5477-ECEF27916333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/>
                <a:pPr>
                  <a:lnSpc>
                    <a:spcPct val="90000"/>
                  </a:lnSpc>
                  <a:spcAft>
                    <a:spcPts val="600"/>
                  </a:spcAft>
                </a:pPr>
                <a:t>14</a:t>
              </a:fld>
              <a:endParaRPr lang="en-US" sz="400"/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50958117-BFA8-2346-1354-F35034FFC4D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14</a:t>
              </a:fld>
              <a:endParaRPr lang="en-US" dirty="0"/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DB6AEE71-EA3F-59FE-ECD2-A0DBB7422800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pPr/>
                <a:t>14</a:t>
              </a:fld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4062A52F-1C97-ECF1-EAA6-61A6AB799737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14</a:t>
              </a:fld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2A9FEE-4F46-D72A-FFD0-6D26F5E31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CEC8E-71F9-DA8E-7DF5-7D391263E8F1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500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BBAB7329-2E2E-0F33-854C-E90B8D2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F3DA7D-9F51-8D5A-26D2-137CB93BA287}"/>
              </a:ext>
            </a:extLst>
          </p:cNvPr>
          <p:cNvSpPr txBox="1">
            <a:spLocks/>
          </p:cNvSpPr>
          <p:nvPr/>
        </p:nvSpPr>
        <p:spPr>
          <a:xfrm>
            <a:off x="2429850" y="5714977"/>
            <a:ext cx="5486400" cy="9146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  <a:hlinkClick r:id="rId4"/>
              </a:rPr>
              <a:t>https://mpai.community/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</a:rPr>
              <a:t> </a:t>
            </a:r>
            <a:endParaRPr kumimoji="0" lang="en-150" sz="3200" b="0" i="0" u="none" strike="noStrike" kern="1200" cap="none" spc="0" normalizeH="0" baseline="0" noProof="0" dirty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3DB10-D938-3B42-E727-F94910697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DFDE2A-7659-AE35-E867-737EECD8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5" y="624110"/>
            <a:ext cx="4972570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The MPAI-OSD Scope</a:t>
            </a:r>
            <a:endParaRPr lang="en-GB" dirty="0"/>
          </a:p>
        </p:txBody>
      </p:sp>
      <p:pic>
        <p:nvPicPr>
          <p:cNvPr id="9" name="Picture 8" descr="Computer script on a screen">
            <a:extLst>
              <a:ext uri="{FF2B5EF4-FFF2-40B4-BE49-F238E27FC236}">
                <a16:creationId xmlns:a16="http://schemas.microsoft.com/office/drawing/2014/main" id="{8AABAEE1-75DF-9B2A-3AF3-6AD3146F0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838"/>
          <a:stretch/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6766B2-DFFA-8180-E91D-0905CC864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5349" y="1034547"/>
            <a:ext cx="4859261" cy="5423880"/>
          </a:xfrm>
        </p:spPr>
        <p:txBody>
          <a:bodyPr>
            <a:normAutofit lnSpcReduction="10000"/>
          </a:bodyPr>
          <a:lstStyle/>
          <a:p>
            <a:r>
              <a:rPr lang="en-GB" b="1" i="1" dirty="0"/>
              <a:t>Technical Specification: Object </a:t>
            </a:r>
            <a:r>
              <a:rPr lang="en-GB" b="1" i="1"/>
              <a:t>and Scene </a:t>
            </a:r>
            <a:r>
              <a:rPr lang="en-GB" b="1" i="1" dirty="0"/>
              <a:t>Description (MPAI-OSD) V1.0</a:t>
            </a:r>
            <a:r>
              <a:rPr lang="en-GB" dirty="0"/>
              <a:t> specifies Data Formats to enable description and localisation of </a:t>
            </a:r>
            <a:r>
              <a:rPr lang="en-GB" dirty="0" err="1"/>
              <a:t>uni</a:t>
            </a:r>
            <a:r>
              <a:rPr lang="en-GB" dirty="0"/>
              <a:t>- and multi-modal Objects and Scenes in a Virtual Space for uniform use across MPAI Technical Specifications.</a:t>
            </a:r>
          </a:p>
          <a:p>
            <a:r>
              <a:rPr lang="en-GB" dirty="0"/>
              <a:t>Developed by four groups:</a:t>
            </a:r>
          </a:p>
          <a:p>
            <a:pPr lvl="1"/>
            <a:r>
              <a:rPr lang="en-GB" dirty="0"/>
              <a:t>CAE-DC</a:t>
            </a:r>
          </a:p>
          <a:p>
            <a:pPr lvl="1"/>
            <a:r>
              <a:rPr lang="en-GB" dirty="0"/>
              <a:t>MMC-DC</a:t>
            </a:r>
          </a:p>
          <a:p>
            <a:pPr lvl="1"/>
            <a:r>
              <a:rPr lang="en-GB" dirty="0"/>
              <a:t>PAF-DC</a:t>
            </a:r>
          </a:p>
          <a:p>
            <a:pPr lvl="1"/>
            <a:r>
              <a:rPr lang="en-GB" dirty="0"/>
              <a:t>CAV Group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6F437-9E41-4B62-34EF-3D8ACD9B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BFC8A02-69CE-4022-BC92-E0319BEAF265}" type="datetime5">
              <a:rPr lang="en-US" smtClean="0"/>
              <a:pPr>
                <a:spcAft>
                  <a:spcPts val="600"/>
                </a:spcAft>
              </a:pPr>
              <a:t>24-Mar-12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CFC5B-323E-FB69-E13F-560E5132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410231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69A49CA-D143-732D-B027-207558FB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MPAI-OSD Table of Contents</a:t>
            </a:r>
            <a:endParaRPr lang="en-GB" dirty="0"/>
          </a:p>
        </p:txBody>
      </p:sp>
      <p:pic>
        <p:nvPicPr>
          <p:cNvPr id="10" name="Picture 9" descr="Books on a briefcase">
            <a:extLst>
              <a:ext uri="{FF2B5EF4-FFF2-40B4-BE49-F238E27FC236}">
                <a16:creationId xmlns:a16="http://schemas.microsoft.com/office/drawing/2014/main" id="{CAAE49A6-1DC3-FAD4-F16B-393131ECC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52" r="10396" b="-2"/>
          <a:stretch/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30FE439-3ADB-366F-A8B1-9462A08E7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/>
          <a:lstStyle/>
          <a:p>
            <a:r>
              <a:rPr lang="en-GB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3"/>
              </a:rPr>
              <a:t>Introduction</a:t>
            </a:r>
            <a:endParaRPr lang="en-GB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r>
              <a:rPr lang="en-GB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4"/>
              </a:rPr>
              <a:t>Scope</a:t>
            </a:r>
            <a:endParaRPr lang="en-GB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r>
              <a:rPr lang="en-GB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5"/>
              </a:rPr>
              <a:t>Definitions</a:t>
            </a:r>
            <a:endParaRPr lang="en-GB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r>
              <a:rPr lang="en-GB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6"/>
              </a:rPr>
              <a:t>References</a:t>
            </a:r>
            <a:endParaRPr lang="en-GB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r>
              <a:rPr lang="en-GB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7"/>
              </a:rPr>
              <a:t>Use Cases</a:t>
            </a:r>
            <a:endParaRPr lang="en-GB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r>
              <a:rPr lang="en-GB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8"/>
              </a:rPr>
              <a:t>AI Modules</a:t>
            </a:r>
            <a:endParaRPr lang="en-GB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r>
              <a:rPr lang="en-GB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9"/>
              </a:rPr>
              <a:t>Data Types</a:t>
            </a: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60874-8248-581F-EC97-D3B884CF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62A16E3-455F-40B0-92E8-BFF9BA927C0E}" type="datetime5">
              <a:rPr lang="en-US" smtClean="0"/>
              <a:pPr>
                <a:spcAft>
                  <a:spcPts val="600"/>
                </a:spcAft>
              </a:pPr>
              <a:t>24-Mar-12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C40C6-1081-EBAC-220B-F36B81D6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55392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3F8A3-1FF5-9D2D-39A7-4BCE80A5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24-Mar-12</a:t>
            </a:fld>
            <a:endParaRPr lang="en-US" dirty="0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92CF2FD4-34C4-B93F-93ED-1E49DE9F48FB}"/>
              </a:ext>
            </a:extLst>
          </p:cNvPr>
          <p:cNvSpPr/>
          <p:nvPr/>
        </p:nvSpPr>
        <p:spPr>
          <a:xfrm>
            <a:off x="2963208" y="861957"/>
            <a:ext cx="7879753" cy="49308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b="0" strike="noStrike" spc="-1">
                <a:solidFill>
                  <a:srgbClr val="FFFFFF"/>
                </a:solidFill>
                <a:latin typeface="Calibri"/>
                <a:ea typeface="DejaVu Sans"/>
              </a:rPr>
              <a:t>S</a:t>
            </a:r>
            <a:endParaRPr lang="it-IT" b="0" strike="noStrike" spc="-1">
              <a:latin typeface="Arial"/>
            </a:endParaRP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7106C0AF-A437-A8D8-ADBF-470AF10702E7}"/>
              </a:ext>
            </a:extLst>
          </p:cNvPr>
          <p:cNvSpPr/>
          <p:nvPr/>
        </p:nvSpPr>
        <p:spPr>
          <a:xfrm>
            <a:off x="4603036" y="4299650"/>
            <a:ext cx="641197" cy="1424123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Automatic Speech Recognition</a:t>
            </a:r>
            <a:endParaRPr lang="it-IT" sz="14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7" name="TextBox 53">
            <a:extLst>
              <a:ext uri="{FF2B5EF4-FFF2-40B4-BE49-F238E27FC236}">
                <a16:creationId xmlns:a16="http://schemas.microsoft.com/office/drawing/2014/main" id="{E1E75A06-8BD4-A389-1273-71E6C252BA57}"/>
              </a:ext>
            </a:extLst>
          </p:cNvPr>
          <p:cNvSpPr/>
          <p:nvPr/>
        </p:nvSpPr>
        <p:spPr>
          <a:xfrm>
            <a:off x="5196888" y="4788715"/>
            <a:ext cx="100252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Recognised</a:t>
            </a:r>
            <a:endParaRPr lang="it-IT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Text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8" name="TextBox 68">
            <a:extLst>
              <a:ext uri="{FF2B5EF4-FFF2-40B4-BE49-F238E27FC236}">
                <a16:creationId xmlns:a16="http://schemas.microsoft.com/office/drawing/2014/main" id="{05919F54-9298-B5E7-EEA0-B170E944BB52}"/>
              </a:ext>
            </a:extLst>
          </p:cNvPr>
          <p:cNvSpPr/>
          <p:nvPr/>
        </p:nvSpPr>
        <p:spPr>
          <a:xfrm>
            <a:off x="6618148" y="3010423"/>
            <a:ext cx="872082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Meaning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1EAD5B3-9E68-5D3D-9C9C-EF94CFB28B44}"/>
              </a:ext>
            </a:extLst>
          </p:cNvPr>
          <p:cNvSpPr/>
          <p:nvPr/>
        </p:nvSpPr>
        <p:spPr>
          <a:xfrm>
            <a:off x="8833645" y="1654141"/>
            <a:ext cx="536481" cy="3987562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Entity Dialogue Processing</a:t>
            </a:r>
            <a:endParaRPr lang="it-IT" sz="14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0" name="Rectangle 31">
            <a:extLst>
              <a:ext uri="{FF2B5EF4-FFF2-40B4-BE49-F238E27FC236}">
                <a16:creationId xmlns:a16="http://schemas.microsoft.com/office/drawing/2014/main" id="{1CD25071-9F21-C8C4-96CC-49FED7EDA66D}"/>
              </a:ext>
            </a:extLst>
          </p:cNvPr>
          <p:cNvSpPr/>
          <p:nvPr/>
        </p:nvSpPr>
        <p:spPr>
          <a:xfrm>
            <a:off x="1357918" y="851758"/>
            <a:ext cx="792264" cy="4930880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User Agent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11" name="Rectangle 126">
            <a:extLst>
              <a:ext uri="{FF2B5EF4-FFF2-40B4-BE49-F238E27FC236}">
                <a16:creationId xmlns:a16="http://schemas.microsoft.com/office/drawing/2014/main" id="{DF97707F-B48F-2F59-8BAB-811BBB473D10}"/>
              </a:ext>
            </a:extLst>
          </p:cNvPr>
          <p:cNvSpPr/>
          <p:nvPr/>
        </p:nvSpPr>
        <p:spPr>
          <a:xfrm>
            <a:off x="10204284" y="981982"/>
            <a:ext cx="520442" cy="2354605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Audio-Visual Scene Rendering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94">
            <a:extLst>
              <a:ext uri="{FF2B5EF4-FFF2-40B4-BE49-F238E27FC236}">
                <a16:creationId xmlns:a16="http://schemas.microsoft.com/office/drawing/2014/main" id="{F53A3847-C926-003F-C265-FC8961259810}"/>
              </a:ext>
            </a:extLst>
          </p:cNvPr>
          <p:cNvSpPr/>
          <p:nvPr/>
        </p:nvSpPr>
        <p:spPr>
          <a:xfrm>
            <a:off x="10842960" y="1902435"/>
            <a:ext cx="916417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Output Visual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19">
            <a:extLst>
              <a:ext uri="{FF2B5EF4-FFF2-40B4-BE49-F238E27FC236}">
                <a16:creationId xmlns:a16="http://schemas.microsoft.com/office/drawing/2014/main" id="{1F693355-E2FF-409F-09AB-5C6B07CD9BF9}"/>
              </a:ext>
            </a:extLst>
          </p:cNvPr>
          <p:cNvSpPr/>
          <p:nvPr/>
        </p:nvSpPr>
        <p:spPr>
          <a:xfrm>
            <a:off x="3611288" y="2737846"/>
            <a:ext cx="105992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Body </a:t>
            </a:r>
            <a:r>
              <a:rPr lang="en-US" sz="1400" spc="-1">
                <a:latin typeface="Calibri" panose="020F0502020204030204" pitchFamily="34" charset="0"/>
                <a:cs typeface="Calibri" panose="020F0502020204030204" pitchFamily="34" charset="0"/>
              </a:rPr>
              <a:t>Descriptors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19">
            <a:extLst>
              <a:ext uri="{FF2B5EF4-FFF2-40B4-BE49-F238E27FC236}">
                <a16:creationId xmlns:a16="http://schemas.microsoft.com/office/drawing/2014/main" id="{F61B46A7-8C9D-6C68-5DF5-CC607EF46125}"/>
              </a:ext>
            </a:extLst>
          </p:cNvPr>
          <p:cNvSpPr/>
          <p:nvPr/>
        </p:nvSpPr>
        <p:spPr>
          <a:xfrm>
            <a:off x="3550409" y="3679831"/>
            <a:ext cx="113158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spc="-1">
                <a:latin typeface="Calibri" panose="020F0502020204030204" pitchFamily="34" charset="0"/>
                <a:cs typeface="Calibri" panose="020F0502020204030204" pitchFamily="34" charset="0"/>
              </a:rPr>
              <a:t>Visual</a:t>
            </a:r>
            <a:endParaRPr lang="en-US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Objects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74">
            <a:extLst>
              <a:ext uri="{FF2B5EF4-FFF2-40B4-BE49-F238E27FC236}">
                <a16:creationId xmlns:a16="http://schemas.microsoft.com/office/drawing/2014/main" id="{682C84E2-C435-8EA8-1C92-367340FBB09B}"/>
              </a:ext>
            </a:extLst>
          </p:cNvPr>
          <p:cNvSpPr/>
          <p:nvPr/>
        </p:nvSpPr>
        <p:spPr>
          <a:xfrm>
            <a:off x="2356318" y="2362587"/>
            <a:ext cx="63159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 Visual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C415D8-29CA-220A-4268-CFE24DEE2FDA}"/>
              </a:ext>
            </a:extLst>
          </p:cNvPr>
          <p:cNvCxnSpPr>
            <a:cxnSpLocks/>
          </p:cNvCxnSpPr>
          <p:nvPr/>
        </p:nvCxnSpPr>
        <p:spPr>
          <a:xfrm>
            <a:off x="5245038" y="5063730"/>
            <a:ext cx="92493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7" name="Rectangle 7">
            <a:extLst>
              <a:ext uri="{FF2B5EF4-FFF2-40B4-BE49-F238E27FC236}">
                <a16:creationId xmlns:a16="http://schemas.microsoft.com/office/drawing/2014/main" id="{CB503AC9-B5D8-0EFB-22C3-8EA4A220C5DF}"/>
              </a:ext>
            </a:extLst>
          </p:cNvPr>
          <p:cNvSpPr/>
          <p:nvPr/>
        </p:nvSpPr>
        <p:spPr>
          <a:xfrm>
            <a:off x="10199457" y="3553888"/>
            <a:ext cx="536481" cy="208781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/>
                <a:ea typeface="DejaVu Sans"/>
              </a:rPr>
              <a:t>Personal Status Display</a:t>
            </a:r>
            <a:endParaRPr lang="it-IT" sz="14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3E1FB2-5647-446E-BBFB-58F0027C49E6}"/>
              </a:ext>
            </a:extLst>
          </p:cNvPr>
          <p:cNvCxnSpPr>
            <a:cxnSpLocks/>
          </p:cNvCxnSpPr>
          <p:nvPr/>
        </p:nvCxnSpPr>
        <p:spPr>
          <a:xfrm>
            <a:off x="10712215" y="2154926"/>
            <a:ext cx="82628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9D26B8-24FF-4502-728D-C24A556B8700}"/>
              </a:ext>
            </a:extLst>
          </p:cNvPr>
          <p:cNvCxnSpPr>
            <a:cxnSpLocks/>
          </p:cNvCxnSpPr>
          <p:nvPr/>
        </p:nvCxnSpPr>
        <p:spPr>
          <a:xfrm>
            <a:off x="2430225" y="2613542"/>
            <a:ext cx="70086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0" name="TextBox 164">
            <a:extLst>
              <a:ext uri="{FF2B5EF4-FFF2-40B4-BE49-F238E27FC236}">
                <a16:creationId xmlns:a16="http://schemas.microsoft.com/office/drawing/2014/main" id="{3C05FD32-9B99-D15D-0B24-2CB0131B98EB}"/>
              </a:ext>
            </a:extLst>
          </p:cNvPr>
          <p:cNvSpPr/>
          <p:nvPr/>
        </p:nvSpPr>
        <p:spPr>
          <a:xfrm>
            <a:off x="7677597" y="4758911"/>
            <a:ext cx="127573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Refined Text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062C6E84-82E8-B737-A869-541DE0082B7A}"/>
              </a:ext>
            </a:extLst>
          </p:cNvPr>
          <p:cNvSpPr/>
          <p:nvPr/>
        </p:nvSpPr>
        <p:spPr>
          <a:xfrm>
            <a:off x="9310918" y="3767949"/>
            <a:ext cx="922736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Machine Personal Status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0E489D-5645-3F43-8261-508BD1D358AC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504371" y="5011712"/>
            <a:ext cx="209866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3" name="Rectangle 111">
            <a:extLst>
              <a:ext uri="{FF2B5EF4-FFF2-40B4-BE49-F238E27FC236}">
                <a16:creationId xmlns:a16="http://schemas.microsoft.com/office/drawing/2014/main" id="{F32E7A62-C1DF-F033-9619-6FB41B26E04A}"/>
              </a:ext>
            </a:extLst>
          </p:cNvPr>
          <p:cNvSpPr/>
          <p:nvPr/>
        </p:nvSpPr>
        <p:spPr>
          <a:xfrm>
            <a:off x="4599122" y="2786842"/>
            <a:ext cx="636399" cy="140922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it-IT" sz="1400" spc="-1">
                <a:solidFill>
                  <a:srgbClr val="000000"/>
                </a:solidFill>
                <a:latin typeface="Calibri"/>
                <a:ea typeface="DejaVu Sans"/>
              </a:rPr>
              <a:t>Visual Object Identification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C60089-9780-54C2-658F-BC8F51B196A0}"/>
              </a:ext>
            </a:extLst>
          </p:cNvPr>
          <p:cNvCxnSpPr/>
          <p:nvPr/>
        </p:nvCxnSpPr>
        <p:spPr>
          <a:xfrm>
            <a:off x="9363067" y="4051066"/>
            <a:ext cx="837964" cy="2535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5" name="TextBox 6">
            <a:extLst>
              <a:ext uri="{FF2B5EF4-FFF2-40B4-BE49-F238E27FC236}">
                <a16:creationId xmlns:a16="http://schemas.microsoft.com/office/drawing/2014/main" id="{F1A29279-7D95-DFD8-A689-4917FE7289B8}"/>
              </a:ext>
            </a:extLst>
          </p:cNvPr>
          <p:cNvSpPr/>
          <p:nvPr/>
        </p:nvSpPr>
        <p:spPr>
          <a:xfrm>
            <a:off x="9336635" y="4811821"/>
            <a:ext cx="922736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Machine Text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168850-E509-C982-E92F-449CE88B802A}"/>
              </a:ext>
            </a:extLst>
          </p:cNvPr>
          <p:cNvCxnSpPr/>
          <p:nvPr/>
        </p:nvCxnSpPr>
        <p:spPr>
          <a:xfrm>
            <a:off x="9368211" y="5094938"/>
            <a:ext cx="837964" cy="2535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7" name="TextBox 68">
            <a:extLst>
              <a:ext uri="{FF2B5EF4-FFF2-40B4-BE49-F238E27FC236}">
                <a16:creationId xmlns:a16="http://schemas.microsoft.com/office/drawing/2014/main" id="{F4AB6BDB-8548-DBBD-AC4A-6CE5644CB31D}"/>
              </a:ext>
            </a:extLst>
          </p:cNvPr>
          <p:cNvSpPr/>
          <p:nvPr/>
        </p:nvSpPr>
        <p:spPr>
          <a:xfrm>
            <a:off x="8127167" y="1192696"/>
            <a:ext cx="195706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Visual Scene Descriptors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95D022-0AB5-AC0F-4F87-61010E84BB6C}"/>
              </a:ext>
            </a:extLst>
          </p:cNvPr>
          <p:cNvCxnSpPr>
            <a:cxnSpLocks/>
          </p:cNvCxnSpPr>
          <p:nvPr/>
        </p:nvCxnSpPr>
        <p:spPr>
          <a:xfrm>
            <a:off x="2481873" y="1166892"/>
            <a:ext cx="772728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9" name="TextBox 68">
            <a:extLst>
              <a:ext uri="{FF2B5EF4-FFF2-40B4-BE49-F238E27FC236}">
                <a16:creationId xmlns:a16="http://schemas.microsoft.com/office/drawing/2014/main" id="{7618426B-8CDE-28EE-F4B5-C03670418743}"/>
              </a:ext>
            </a:extLst>
          </p:cNvPr>
          <p:cNvSpPr/>
          <p:nvPr/>
        </p:nvSpPr>
        <p:spPr>
          <a:xfrm>
            <a:off x="2268184" y="892433"/>
            <a:ext cx="73816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Point of View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03E983-D7AB-895B-B02E-EB61329846D7}"/>
              </a:ext>
            </a:extLst>
          </p:cNvPr>
          <p:cNvSpPr txBox="1"/>
          <p:nvPr/>
        </p:nvSpPr>
        <p:spPr>
          <a:xfrm>
            <a:off x="3582890" y="3204743"/>
            <a:ext cx="1104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Visual Scene</a:t>
            </a:r>
          </a:p>
          <a:p>
            <a:pPr algn="ctr"/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Geometry</a:t>
            </a:r>
          </a:p>
        </p:txBody>
      </p:sp>
      <p:sp>
        <p:nvSpPr>
          <p:cNvPr id="31" name="TextBox 94">
            <a:extLst>
              <a:ext uri="{FF2B5EF4-FFF2-40B4-BE49-F238E27FC236}">
                <a16:creationId xmlns:a16="http://schemas.microsoft.com/office/drawing/2014/main" id="{CC1E9207-B2C4-4665-ACC5-DE4C180255D4}"/>
              </a:ext>
            </a:extLst>
          </p:cNvPr>
          <p:cNvSpPr/>
          <p:nvPr/>
        </p:nvSpPr>
        <p:spPr>
          <a:xfrm>
            <a:off x="10735354" y="4340379"/>
            <a:ext cx="998346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Machine Portable Avatar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90821B3-500E-AB23-7D2C-573675D13AEB}"/>
              </a:ext>
            </a:extLst>
          </p:cNvPr>
          <p:cNvCxnSpPr>
            <a:cxnSpLocks/>
          </p:cNvCxnSpPr>
          <p:nvPr/>
        </p:nvCxnSpPr>
        <p:spPr>
          <a:xfrm>
            <a:off x="10725543" y="4613454"/>
            <a:ext cx="82628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3" name="TextBox 6">
            <a:extLst>
              <a:ext uri="{FF2B5EF4-FFF2-40B4-BE49-F238E27FC236}">
                <a16:creationId xmlns:a16="http://schemas.microsoft.com/office/drawing/2014/main" id="{DDF4C033-A9A2-FAFE-CFDF-8DD85C2C984B}"/>
              </a:ext>
            </a:extLst>
          </p:cNvPr>
          <p:cNvSpPr/>
          <p:nvPr/>
        </p:nvSpPr>
        <p:spPr>
          <a:xfrm>
            <a:off x="7999626" y="2329482"/>
            <a:ext cx="855201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 Personal Status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34" name="Rectangle 111">
            <a:extLst>
              <a:ext uri="{FF2B5EF4-FFF2-40B4-BE49-F238E27FC236}">
                <a16:creationId xmlns:a16="http://schemas.microsoft.com/office/drawing/2014/main" id="{464B341D-9AA3-53C0-F8D3-0C56981275FD}"/>
              </a:ext>
            </a:extLst>
          </p:cNvPr>
          <p:cNvSpPr/>
          <p:nvPr/>
        </p:nvSpPr>
        <p:spPr>
          <a:xfrm>
            <a:off x="7399067" y="1654141"/>
            <a:ext cx="636399" cy="193189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/>
                <a:ea typeface="DejaVu Sans"/>
              </a:rPr>
              <a:t>Personal Status </a:t>
            </a:r>
          </a:p>
          <a:p>
            <a:pPr algn="ctr"/>
            <a:r>
              <a:rPr lang="en-US" sz="1400" spc="-1">
                <a:solidFill>
                  <a:srgbClr val="000000"/>
                </a:solidFill>
                <a:latin typeface="Calibri"/>
                <a:ea typeface="DejaVu Sans"/>
              </a:rPr>
              <a:t>Extraction</a:t>
            </a:r>
            <a:endParaRPr lang="it-IT" sz="14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08750D-FD4B-A89A-1C7F-806508FEEA5C}"/>
              </a:ext>
            </a:extLst>
          </p:cNvPr>
          <p:cNvCxnSpPr>
            <a:cxnSpLocks/>
          </p:cNvCxnSpPr>
          <p:nvPr/>
        </p:nvCxnSpPr>
        <p:spPr>
          <a:xfrm>
            <a:off x="3608385" y="2605790"/>
            <a:ext cx="381617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55B6CBC-AA6B-F918-4A59-F6379E64532B}"/>
              </a:ext>
            </a:extLst>
          </p:cNvPr>
          <p:cNvCxnSpPr>
            <a:cxnSpLocks/>
          </p:cNvCxnSpPr>
          <p:nvPr/>
        </p:nvCxnSpPr>
        <p:spPr>
          <a:xfrm>
            <a:off x="3608385" y="2220107"/>
            <a:ext cx="381617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811AEB6-F721-55FB-D0D6-8AB2AAB94132}"/>
              </a:ext>
            </a:extLst>
          </p:cNvPr>
          <p:cNvCxnSpPr>
            <a:cxnSpLocks/>
          </p:cNvCxnSpPr>
          <p:nvPr/>
        </p:nvCxnSpPr>
        <p:spPr>
          <a:xfrm>
            <a:off x="6563110" y="5067023"/>
            <a:ext cx="22648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9178FAD-370B-BE5B-21EB-2AFF991A455E}"/>
              </a:ext>
            </a:extLst>
          </p:cNvPr>
          <p:cNvCxnSpPr>
            <a:cxnSpLocks/>
          </p:cNvCxnSpPr>
          <p:nvPr/>
        </p:nvCxnSpPr>
        <p:spPr>
          <a:xfrm flipV="1">
            <a:off x="3656327" y="1500964"/>
            <a:ext cx="6530816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829438A-690C-5E8C-AAC7-B2A908F1B870}"/>
              </a:ext>
            </a:extLst>
          </p:cNvPr>
          <p:cNvCxnSpPr>
            <a:cxnSpLocks/>
          </p:cNvCxnSpPr>
          <p:nvPr/>
        </p:nvCxnSpPr>
        <p:spPr>
          <a:xfrm>
            <a:off x="2513135" y="1806017"/>
            <a:ext cx="489230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0" name="TextBox 155">
            <a:extLst>
              <a:ext uri="{FF2B5EF4-FFF2-40B4-BE49-F238E27FC236}">
                <a16:creationId xmlns:a16="http://schemas.microsoft.com/office/drawing/2014/main" id="{4C7B75F7-4E88-AEF1-77C0-E022DB5588A8}"/>
              </a:ext>
            </a:extLst>
          </p:cNvPr>
          <p:cNvSpPr/>
          <p:nvPr/>
        </p:nvSpPr>
        <p:spPr>
          <a:xfrm>
            <a:off x="6067127" y="1500798"/>
            <a:ext cx="1469198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 Speech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41" name="TextBox 119">
            <a:extLst>
              <a:ext uri="{FF2B5EF4-FFF2-40B4-BE49-F238E27FC236}">
                <a16:creationId xmlns:a16="http://schemas.microsoft.com/office/drawing/2014/main" id="{1FD00E65-FF2F-B74C-5969-FEE561CEA5BE}"/>
              </a:ext>
            </a:extLst>
          </p:cNvPr>
          <p:cNvSpPr/>
          <p:nvPr/>
        </p:nvSpPr>
        <p:spPr>
          <a:xfrm>
            <a:off x="5969777" y="1916564"/>
            <a:ext cx="1446892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Body </a:t>
            </a:r>
            <a:r>
              <a:rPr lang="en-US" sz="1400" spc="-1">
                <a:latin typeface="Calibri" panose="020F0502020204030204" pitchFamily="34" charset="0"/>
                <a:cs typeface="Calibri" panose="020F0502020204030204" pitchFamily="34" charset="0"/>
              </a:rPr>
              <a:t>Descriptors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119">
            <a:extLst>
              <a:ext uri="{FF2B5EF4-FFF2-40B4-BE49-F238E27FC236}">
                <a16:creationId xmlns:a16="http://schemas.microsoft.com/office/drawing/2014/main" id="{E7C0C5A2-616F-AC70-54DE-52A08901C4C9}"/>
              </a:ext>
            </a:extLst>
          </p:cNvPr>
          <p:cNvSpPr/>
          <p:nvPr/>
        </p:nvSpPr>
        <p:spPr>
          <a:xfrm>
            <a:off x="6010649" y="2301381"/>
            <a:ext cx="139478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spc="-1">
                <a:latin typeface="Calibri" panose="020F0502020204030204" pitchFamily="34" charset="0"/>
                <a:cs typeface="Calibri" panose="020F0502020204030204" pitchFamily="34" charset="0"/>
              </a:rPr>
              <a:t>Face</a:t>
            </a:r>
            <a:r>
              <a:rPr lang="en-US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spc="-1">
                <a:latin typeface="Calibri" panose="020F0502020204030204" pitchFamily="34" charset="0"/>
                <a:cs typeface="Calibri" panose="020F0502020204030204" pitchFamily="34" charset="0"/>
              </a:rPr>
              <a:t>Descriptors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A6C68AA-983C-3560-6C49-57501DC3C4CF}"/>
              </a:ext>
            </a:extLst>
          </p:cNvPr>
          <p:cNvCxnSpPr>
            <a:cxnSpLocks/>
          </p:cNvCxnSpPr>
          <p:nvPr/>
        </p:nvCxnSpPr>
        <p:spPr>
          <a:xfrm>
            <a:off x="5255197" y="3529570"/>
            <a:ext cx="92493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4" name="TextBox 68">
            <a:extLst>
              <a:ext uri="{FF2B5EF4-FFF2-40B4-BE49-F238E27FC236}">
                <a16:creationId xmlns:a16="http://schemas.microsoft.com/office/drawing/2014/main" id="{D5562E7C-06AF-925F-D396-B3F2DC6E705A}"/>
              </a:ext>
            </a:extLst>
          </p:cNvPr>
          <p:cNvSpPr/>
          <p:nvPr/>
        </p:nvSpPr>
        <p:spPr>
          <a:xfrm>
            <a:off x="5229071" y="3282363"/>
            <a:ext cx="948106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Instance ID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45" name="TextBox 155">
            <a:extLst>
              <a:ext uri="{FF2B5EF4-FFF2-40B4-BE49-F238E27FC236}">
                <a16:creationId xmlns:a16="http://schemas.microsoft.com/office/drawing/2014/main" id="{11CE5034-DCCE-1FA8-DD9F-D05167AB9768}"/>
              </a:ext>
            </a:extLst>
          </p:cNvPr>
          <p:cNvSpPr/>
          <p:nvPr/>
        </p:nvSpPr>
        <p:spPr>
          <a:xfrm>
            <a:off x="2313156" y="1543863"/>
            <a:ext cx="73816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</a:t>
            </a:r>
            <a:endParaRPr lang="it-IT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Speech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7E55B57-94C9-7945-ABD3-1C666EE81576}"/>
              </a:ext>
            </a:extLst>
          </p:cNvPr>
          <p:cNvCxnSpPr>
            <a:cxnSpLocks/>
          </p:cNvCxnSpPr>
          <p:nvPr/>
        </p:nvCxnSpPr>
        <p:spPr>
          <a:xfrm>
            <a:off x="8004826" y="2594903"/>
            <a:ext cx="84938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CF984F0-DEF3-2B7D-1DD3-FE1B45B2F136}"/>
              </a:ext>
            </a:extLst>
          </p:cNvPr>
          <p:cNvCxnSpPr>
            <a:cxnSpLocks/>
          </p:cNvCxnSpPr>
          <p:nvPr/>
        </p:nvCxnSpPr>
        <p:spPr>
          <a:xfrm>
            <a:off x="6557760" y="3317562"/>
            <a:ext cx="84938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0F3E231-4A8E-559C-6A05-C9CDEBC54B9E}"/>
              </a:ext>
            </a:extLst>
          </p:cNvPr>
          <p:cNvCxnSpPr>
            <a:cxnSpLocks/>
          </p:cNvCxnSpPr>
          <p:nvPr/>
        </p:nvCxnSpPr>
        <p:spPr>
          <a:xfrm>
            <a:off x="6572635" y="4171673"/>
            <a:ext cx="22648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9" name="TextBox 68">
            <a:extLst>
              <a:ext uri="{FF2B5EF4-FFF2-40B4-BE49-F238E27FC236}">
                <a16:creationId xmlns:a16="http://schemas.microsoft.com/office/drawing/2014/main" id="{A2096DB1-859C-1500-7CF1-B09AD5F626C2}"/>
              </a:ext>
            </a:extLst>
          </p:cNvPr>
          <p:cNvSpPr/>
          <p:nvPr/>
        </p:nvSpPr>
        <p:spPr>
          <a:xfrm>
            <a:off x="7968153" y="3870504"/>
            <a:ext cx="872082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Meaning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50" name="Rectangle 7">
            <a:extLst>
              <a:ext uri="{FF2B5EF4-FFF2-40B4-BE49-F238E27FC236}">
                <a16:creationId xmlns:a16="http://schemas.microsoft.com/office/drawing/2014/main" id="{8447EFD0-2407-800E-AB67-6243F0DCEBC4}"/>
              </a:ext>
            </a:extLst>
          </p:cNvPr>
          <p:cNvSpPr/>
          <p:nvPr/>
        </p:nvSpPr>
        <p:spPr>
          <a:xfrm>
            <a:off x="1370729" y="5962250"/>
            <a:ext cx="5835190" cy="343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Controller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51" name="Rectangle 51">
            <a:extLst>
              <a:ext uri="{FF2B5EF4-FFF2-40B4-BE49-F238E27FC236}">
                <a16:creationId xmlns:a16="http://schemas.microsoft.com/office/drawing/2014/main" id="{D712C2F3-2558-74EE-D4BF-EF6E5544BEB8}"/>
              </a:ext>
            </a:extLst>
          </p:cNvPr>
          <p:cNvSpPr/>
          <p:nvPr/>
        </p:nvSpPr>
        <p:spPr>
          <a:xfrm>
            <a:off x="3582071" y="6474664"/>
            <a:ext cx="1062854" cy="369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52" name="Rectangle 1">
            <a:extLst>
              <a:ext uri="{FF2B5EF4-FFF2-40B4-BE49-F238E27FC236}">
                <a16:creationId xmlns:a16="http://schemas.microsoft.com/office/drawing/2014/main" id="{DCE8FB09-8E44-FCFC-AD3F-C7D0A2092AC9}"/>
              </a:ext>
            </a:extLst>
          </p:cNvPr>
          <p:cNvSpPr/>
          <p:nvPr/>
        </p:nvSpPr>
        <p:spPr>
          <a:xfrm>
            <a:off x="1387429" y="6453326"/>
            <a:ext cx="862587" cy="36726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FFFFFF"/>
                </a:solidFill>
                <a:latin typeface="Calibri"/>
                <a:ea typeface="DejaVu Sans"/>
              </a:rPr>
              <a:t>MPAI Store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274F26F-8FF4-A7C1-637C-B4732B241AC2}"/>
              </a:ext>
            </a:extLst>
          </p:cNvPr>
          <p:cNvSpPr/>
          <p:nvPr/>
        </p:nvSpPr>
        <p:spPr>
          <a:xfrm>
            <a:off x="4721765" y="6474142"/>
            <a:ext cx="704836" cy="370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Access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54" name="Rectangle 5">
            <a:extLst>
              <a:ext uri="{FF2B5EF4-FFF2-40B4-BE49-F238E27FC236}">
                <a16:creationId xmlns:a16="http://schemas.microsoft.com/office/drawing/2014/main" id="{CB568470-CAA2-2BE6-B684-C4EEA41404B8}"/>
              </a:ext>
            </a:extLst>
          </p:cNvPr>
          <p:cNvSpPr/>
          <p:nvPr/>
        </p:nvSpPr>
        <p:spPr>
          <a:xfrm>
            <a:off x="2320287" y="6472665"/>
            <a:ext cx="1184071" cy="371342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Communi</a:t>
            </a: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-cation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56AA7B6-47FA-315A-CA5A-CA8226E2DAA5}"/>
              </a:ext>
            </a:extLst>
          </p:cNvPr>
          <p:cNvCxnSpPr>
            <a:cxnSpLocks/>
          </p:cNvCxnSpPr>
          <p:nvPr/>
        </p:nvCxnSpPr>
        <p:spPr>
          <a:xfrm>
            <a:off x="3585735" y="6388076"/>
            <a:ext cx="107059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03E24B1-1270-46AF-9B93-592232574EA0}"/>
              </a:ext>
            </a:extLst>
          </p:cNvPr>
          <p:cNvCxnSpPr>
            <a:cxnSpLocks/>
          </p:cNvCxnSpPr>
          <p:nvPr/>
        </p:nvCxnSpPr>
        <p:spPr>
          <a:xfrm flipV="1">
            <a:off x="4730204" y="6388683"/>
            <a:ext cx="720085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7" name="Rectangle 4">
            <a:extLst>
              <a:ext uri="{FF2B5EF4-FFF2-40B4-BE49-F238E27FC236}">
                <a16:creationId xmlns:a16="http://schemas.microsoft.com/office/drawing/2014/main" id="{C480D20C-5D6E-8813-DB0F-2F0E2A9C0C6E}"/>
              </a:ext>
            </a:extLst>
          </p:cNvPr>
          <p:cNvSpPr/>
          <p:nvPr/>
        </p:nvSpPr>
        <p:spPr>
          <a:xfrm>
            <a:off x="8621270" y="6457885"/>
            <a:ext cx="1324626" cy="371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Attestation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89097EF-24D0-5C47-1500-9787899AEF8D}"/>
              </a:ext>
            </a:extLst>
          </p:cNvPr>
          <p:cNvSpPr/>
          <p:nvPr/>
        </p:nvSpPr>
        <p:spPr>
          <a:xfrm>
            <a:off x="7205918" y="6469325"/>
            <a:ext cx="1324626" cy="371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Encryption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59" name="Rectangle 4">
            <a:extLst>
              <a:ext uri="{FF2B5EF4-FFF2-40B4-BE49-F238E27FC236}">
                <a16:creationId xmlns:a16="http://schemas.microsoft.com/office/drawing/2014/main" id="{A2CB692C-A386-D560-83F1-8590A0B27542}"/>
              </a:ext>
            </a:extLst>
          </p:cNvPr>
          <p:cNvSpPr/>
          <p:nvPr/>
        </p:nvSpPr>
        <p:spPr>
          <a:xfrm>
            <a:off x="5514725" y="6471702"/>
            <a:ext cx="1614229" cy="371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 Service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6318FA8-CEC9-AF48-24CD-B355F5F15C28}"/>
              </a:ext>
            </a:extLst>
          </p:cNvPr>
          <p:cNvCxnSpPr>
            <a:cxnSpLocks/>
          </p:cNvCxnSpPr>
          <p:nvPr/>
        </p:nvCxnSpPr>
        <p:spPr>
          <a:xfrm flipV="1">
            <a:off x="5550939" y="6399538"/>
            <a:ext cx="4375009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B15FC25-6BA0-E168-AE3C-94A33705F530}"/>
              </a:ext>
            </a:extLst>
          </p:cNvPr>
          <p:cNvCxnSpPr>
            <a:cxnSpLocks/>
          </p:cNvCxnSpPr>
          <p:nvPr/>
        </p:nvCxnSpPr>
        <p:spPr>
          <a:xfrm flipV="1">
            <a:off x="1380039" y="6390834"/>
            <a:ext cx="876296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290F579-A84C-4754-B169-C81F9CB93B40}"/>
              </a:ext>
            </a:extLst>
          </p:cNvPr>
          <p:cNvCxnSpPr>
            <a:cxnSpLocks/>
          </p:cNvCxnSpPr>
          <p:nvPr/>
        </p:nvCxnSpPr>
        <p:spPr>
          <a:xfrm flipV="1">
            <a:off x="2327277" y="6388905"/>
            <a:ext cx="1173359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3" name="TextBox 155">
            <a:extLst>
              <a:ext uri="{FF2B5EF4-FFF2-40B4-BE49-F238E27FC236}">
                <a16:creationId xmlns:a16="http://schemas.microsoft.com/office/drawing/2014/main" id="{0B4A6311-33AB-5109-A892-E87C97FE7AA3}"/>
              </a:ext>
            </a:extLst>
          </p:cNvPr>
          <p:cNvSpPr/>
          <p:nvPr/>
        </p:nvSpPr>
        <p:spPr>
          <a:xfrm>
            <a:off x="2271517" y="4748789"/>
            <a:ext cx="73816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</a:t>
            </a:r>
            <a:endParaRPr lang="it-IT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Speech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90A2576-529A-BCA1-7EE4-C34570E89F00}"/>
              </a:ext>
            </a:extLst>
          </p:cNvPr>
          <p:cNvCxnSpPr>
            <a:cxnSpLocks/>
          </p:cNvCxnSpPr>
          <p:nvPr/>
        </p:nvCxnSpPr>
        <p:spPr>
          <a:xfrm>
            <a:off x="1375046" y="5880871"/>
            <a:ext cx="5873704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5" name="Rectangle 14">
            <a:extLst>
              <a:ext uri="{FF2B5EF4-FFF2-40B4-BE49-F238E27FC236}">
                <a16:creationId xmlns:a16="http://schemas.microsoft.com/office/drawing/2014/main" id="{73CB72F5-4CBC-752A-68B2-40C46FE3E09B}"/>
              </a:ext>
            </a:extLst>
          </p:cNvPr>
          <p:cNvSpPr/>
          <p:nvPr/>
        </p:nvSpPr>
        <p:spPr>
          <a:xfrm>
            <a:off x="6174880" y="2786841"/>
            <a:ext cx="516405" cy="2884034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Natural Language Understanding</a:t>
            </a:r>
            <a:endParaRPr lang="it-IT" sz="14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275B0A5-50B6-9771-7D58-4A8ECA2465D3}"/>
              </a:ext>
            </a:extLst>
          </p:cNvPr>
          <p:cNvCxnSpPr>
            <a:cxnSpLocks/>
          </p:cNvCxnSpPr>
          <p:nvPr/>
        </p:nvCxnSpPr>
        <p:spPr>
          <a:xfrm>
            <a:off x="3603272" y="3930398"/>
            <a:ext cx="101552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E6DC230-A630-7CBF-A46D-480A549C72C4}"/>
              </a:ext>
            </a:extLst>
          </p:cNvPr>
          <p:cNvCxnSpPr>
            <a:cxnSpLocks/>
          </p:cNvCxnSpPr>
          <p:nvPr/>
        </p:nvCxnSpPr>
        <p:spPr>
          <a:xfrm>
            <a:off x="3629399" y="3489053"/>
            <a:ext cx="101552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4830920-ED99-B9A7-EB11-9BAEE1736DB4}"/>
              </a:ext>
            </a:extLst>
          </p:cNvPr>
          <p:cNvCxnSpPr>
            <a:cxnSpLocks/>
          </p:cNvCxnSpPr>
          <p:nvPr/>
        </p:nvCxnSpPr>
        <p:spPr>
          <a:xfrm>
            <a:off x="3614681" y="3011550"/>
            <a:ext cx="101552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9" name="Rectangle 126">
            <a:extLst>
              <a:ext uri="{FF2B5EF4-FFF2-40B4-BE49-F238E27FC236}">
                <a16:creationId xmlns:a16="http://schemas.microsoft.com/office/drawing/2014/main" id="{8C431CDF-4AAF-FA5E-A0FA-767782C5892A}"/>
              </a:ext>
            </a:extLst>
          </p:cNvPr>
          <p:cNvSpPr/>
          <p:nvPr/>
        </p:nvSpPr>
        <p:spPr>
          <a:xfrm>
            <a:off x="3113707" y="1298639"/>
            <a:ext cx="520442" cy="2859913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/>
                <a:ea typeface="DejaVu Sans"/>
              </a:rPr>
              <a:t>Visual Scene Description</a:t>
            </a:r>
            <a:endParaRPr lang="it-IT" sz="14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D4342467-0CA0-6545-6537-3482BCB6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750" y="28575"/>
            <a:ext cx="10202863" cy="822080"/>
          </a:xfrm>
        </p:spPr>
        <p:txBody>
          <a:bodyPr vert="horz">
            <a:normAutofit/>
          </a:bodyPr>
          <a:lstStyle/>
          <a:p>
            <a:r>
              <a:rPr lang="en-US" dirty="0">
                <a:hlinkClick r:id="rId2"/>
              </a:rPr>
              <a:t>Conversation About a Scene </a:t>
            </a:r>
            <a:r>
              <a:rPr lang="en-US" dirty="0"/>
              <a:t>(MMM-CAS)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50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87AD-BF35-098D-2838-99EA4C80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25" y="12084"/>
            <a:ext cx="865393" cy="6134775"/>
          </a:xfrm>
        </p:spPr>
        <p:txBody>
          <a:bodyPr vert="vert270">
            <a:normAutofit fontScale="90000"/>
          </a:bodyPr>
          <a:lstStyle/>
          <a:p>
            <a:r>
              <a:rPr lang="en-US" dirty="0">
                <a:hlinkClick r:id="rId2"/>
              </a:rPr>
              <a:t>Human-CAV Interaction</a:t>
            </a:r>
            <a:r>
              <a:rPr lang="en-US" dirty="0"/>
              <a:t> (MMC-HCI)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47D7A-E4D0-6858-FF48-117FBBDF7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24-Mar-12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6DA637-B926-D712-CB6E-20390788864C}"/>
              </a:ext>
            </a:extLst>
          </p:cNvPr>
          <p:cNvCxnSpPr>
            <a:cxnSpLocks/>
          </p:cNvCxnSpPr>
          <p:nvPr/>
        </p:nvCxnSpPr>
        <p:spPr>
          <a:xfrm>
            <a:off x="2331971" y="2978143"/>
            <a:ext cx="336745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3FF0F84-575D-3D7D-241F-F6AC428E0FC9}"/>
              </a:ext>
            </a:extLst>
          </p:cNvPr>
          <p:cNvCxnSpPr>
            <a:cxnSpLocks/>
          </p:cNvCxnSpPr>
          <p:nvPr/>
        </p:nvCxnSpPr>
        <p:spPr>
          <a:xfrm>
            <a:off x="6187001" y="2986839"/>
            <a:ext cx="2407127" cy="1617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" name="Rectangle 32">
            <a:extLst>
              <a:ext uri="{FF2B5EF4-FFF2-40B4-BE49-F238E27FC236}">
                <a16:creationId xmlns:a16="http://schemas.microsoft.com/office/drawing/2014/main" id="{1BFFC9D3-8750-7CA0-BF13-4FEBB9F812F1}"/>
              </a:ext>
            </a:extLst>
          </p:cNvPr>
          <p:cNvSpPr/>
          <p:nvPr/>
        </p:nvSpPr>
        <p:spPr>
          <a:xfrm>
            <a:off x="4171395" y="1427110"/>
            <a:ext cx="567981" cy="771282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Speech Recognition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8BC8E33A-731F-9A7D-9EB3-076F8A352B11}"/>
              </a:ext>
            </a:extLst>
          </p:cNvPr>
          <p:cNvSpPr/>
          <p:nvPr/>
        </p:nvSpPr>
        <p:spPr>
          <a:xfrm>
            <a:off x="5680488" y="1461946"/>
            <a:ext cx="502047" cy="2521884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Natural Language Understanding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67">
            <a:extLst>
              <a:ext uri="{FF2B5EF4-FFF2-40B4-BE49-F238E27FC236}">
                <a16:creationId xmlns:a16="http://schemas.microsoft.com/office/drawing/2014/main" id="{D5C998B8-01EA-06D8-1160-6A5186B3AA59}"/>
              </a:ext>
            </a:extLst>
          </p:cNvPr>
          <p:cNvSpPr/>
          <p:nvPr/>
        </p:nvSpPr>
        <p:spPr>
          <a:xfrm>
            <a:off x="6144637" y="3861026"/>
            <a:ext cx="1156152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 </a:t>
            </a:r>
            <a:r>
              <a:rPr lang="en-US" sz="11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Descriptors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67">
            <a:extLst>
              <a:ext uri="{FF2B5EF4-FFF2-40B4-BE49-F238E27FC236}">
                <a16:creationId xmlns:a16="http://schemas.microsoft.com/office/drawing/2014/main" id="{D478B220-34A5-E918-66E2-3A63C4F9B171}"/>
              </a:ext>
            </a:extLst>
          </p:cNvPr>
          <p:cNvSpPr/>
          <p:nvPr/>
        </p:nvSpPr>
        <p:spPr>
          <a:xfrm>
            <a:off x="6072309" y="4142450"/>
            <a:ext cx="1311468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Body </a:t>
            </a:r>
            <a:r>
              <a:rPr lang="en-US" sz="11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Descriptors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67">
            <a:extLst>
              <a:ext uri="{FF2B5EF4-FFF2-40B4-BE49-F238E27FC236}">
                <a16:creationId xmlns:a16="http://schemas.microsoft.com/office/drawing/2014/main" id="{A482C304-CC15-E5DF-8236-E18971847015}"/>
              </a:ext>
            </a:extLst>
          </p:cNvPr>
          <p:cNvSpPr/>
          <p:nvPr/>
        </p:nvSpPr>
        <p:spPr>
          <a:xfrm>
            <a:off x="6414800" y="1131377"/>
            <a:ext cx="609559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Speech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DA3EFD-7032-6E26-07DA-D6A9F7B4A9C9}"/>
              </a:ext>
            </a:extLst>
          </p:cNvPr>
          <p:cNvCxnSpPr>
            <a:cxnSpLocks/>
          </p:cNvCxnSpPr>
          <p:nvPr/>
        </p:nvCxnSpPr>
        <p:spPr>
          <a:xfrm>
            <a:off x="3431209" y="1350034"/>
            <a:ext cx="384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" name="TextBox 67">
            <a:extLst>
              <a:ext uri="{FF2B5EF4-FFF2-40B4-BE49-F238E27FC236}">
                <a16:creationId xmlns:a16="http://schemas.microsoft.com/office/drawing/2014/main" id="{3762124D-ED1D-3D4E-8FD1-818425D9BDCD}"/>
              </a:ext>
            </a:extLst>
          </p:cNvPr>
          <p:cNvSpPr/>
          <p:nvPr/>
        </p:nvSpPr>
        <p:spPr>
          <a:xfrm>
            <a:off x="3499615" y="1653316"/>
            <a:ext cx="636657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Speech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67">
            <a:extLst>
              <a:ext uri="{FF2B5EF4-FFF2-40B4-BE49-F238E27FC236}">
                <a16:creationId xmlns:a16="http://schemas.microsoft.com/office/drawing/2014/main" id="{19B567C6-7625-384A-E2A7-EC6B7517144E}"/>
              </a:ext>
            </a:extLst>
          </p:cNvPr>
          <p:cNvSpPr/>
          <p:nvPr/>
        </p:nvSpPr>
        <p:spPr>
          <a:xfrm>
            <a:off x="6332873" y="612152"/>
            <a:ext cx="751468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31AAB58-BB81-C01F-BD17-8E0FD7D798B2}"/>
              </a:ext>
            </a:extLst>
          </p:cNvPr>
          <p:cNvCxnSpPr>
            <a:cxnSpLocks/>
          </p:cNvCxnSpPr>
          <p:nvPr/>
        </p:nvCxnSpPr>
        <p:spPr>
          <a:xfrm>
            <a:off x="3430812" y="816250"/>
            <a:ext cx="3789454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6" name="Rectangle 13">
            <a:extLst>
              <a:ext uri="{FF2B5EF4-FFF2-40B4-BE49-F238E27FC236}">
                <a16:creationId xmlns:a16="http://schemas.microsoft.com/office/drawing/2014/main" id="{0CE858DF-31EB-BAF0-D42B-EB6955E60F5A}"/>
              </a:ext>
            </a:extLst>
          </p:cNvPr>
          <p:cNvSpPr/>
          <p:nvPr/>
        </p:nvSpPr>
        <p:spPr>
          <a:xfrm>
            <a:off x="2949926" y="612152"/>
            <a:ext cx="507305" cy="2033801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Scene Description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67">
            <a:extLst>
              <a:ext uri="{FF2B5EF4-FFF2-40B4-BE49-F238E27FC236}">
                <a16:creationId xmlns:a16="http://schemas.microsoft.com/office/drawing/2014/main" id="{D8912346-F574-AE42-AA77-158C14827983}"/>
              </a:ext>
            </a:extLst>
          </p:cNvPr>
          <p:cNvSpPr/>
          <p:nvPr/>
        </p:nvSpPr>
        <p:spPr>
          <a:xfrm>
            <a:off x="6359965" y="4744164"/>
            <a:ext cx="743145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 </a:t>
            </a:r>
            <a:r>
              <a:rPr lang="en-US" sz="1100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33">
            <a:extLst>
              <a:ext uri="{FF2B5EF4-FFF2-40B4-BE49-F238E27FC236}">
                <a16:creationId xmlns:a16="http://schemas.microsoft.com/office/drawing/2014/main" id="{15C4FCFB-6573-EF53-8E4C-C35446A76E3D}"/>
              </a:ext>
            </a:extLst>
          </p:cNvPr>
          <p:cNvSpPr/>
          <p:nvPr/>
        </p:nvSpPr>
        <p:spPr>
          <a:xfrm>
            <a:off x="7249020" y="4562119"/>
            <a:ext cx="533524" cy="807699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 Id. Recognition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22993FA-81B2-E1B1-9684-C23A4083CAA1}"/>
              </a:ext>
            </a:extLst>
          </p:cNvPr>
          <p:cNvCxnSpPr>
            <a:cxnSpLocks/>
          </p:cNvCxnSpPr>
          <p:nvPr/>
        </p:nvCxnSpPr>
        <p:spPr>
          <a:xfrm>
            <a:off x="3439918" y="4951615"/>
            <a:ext cx="3809102" cy="7266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0" name="TextBox 122">
            <a:extLst>
              <a:ext uri="{FF2B5EF4-FFF2-40B4-BE49-F238E27FC236}">
                <a16:creationId xmlns:a16="http://schemas.microsoft.com/office/drawing/2014/main" id="{26013A7E-4664-72F0-BD07-38FCF3B52280}"/>
              </a:ext>
            </a:extLst>
          </p:cNvPr>
          <p:cNvSpPr/>
          <p:nvPr/>
        </p:nvSpPr>
        <p:spPr>
          <a:xfrm>
            <a:off x="7883259" y="4684666"/>
            <a:ext cx="646120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 ID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175">
            <a:extLst>
              <a:ext uri="{FF2B5EF4-FFF2-40B4-BE49-F238E27FC236}">
                <a16:creationId xmlns:a16="http://schemas.microsoft.com/office/drawing/2014/main" id="{008F9065-9004-5C57-318D-EC4F62D5BC6D}"/>
              </a:ext>
            </a:extLst>
          </p:cNvPr>
          <p:cNvSpPr/>
          <p:nvPr/>
        </p:nvSpPr>
        <p:spPr>
          <a:xfrm>
            <a:off x="1486361" y="1915342"/>
            <a:ext cx="607943" cy="1525991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 Sensing </a:t>
            </a:r>
            <a:r>
              <a:rPr lang="en-GB" sz="1200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Subsystem</a:t>
            </a:r>
            <a:endParaRPr lang="it-IT" sz="12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A56866-0ED4-2342-40A8-B88637CDBB62}"/>
              </a:ext>
            </a:extLst>
          </p:cNvPr>
          <p:cNvCxnSpPr>
            <a:cxnSpLocks/>
          </p:cNvCxnSpPr>
          <p:nvPr/>
        </p:nvCxnSpPr>
        <p:spPr>
          <a:xfrm>
            <a:off x="2094304" y="2168070"/>
            <a:ext cx="840525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DB28347-20EF-EF69-5A79-264611FAABFF}"/>
              </a:ext>
            </a:extLst>
          </p:cNvPr>
          <p:cNvSpPr txBox="1"/>
          <p:nvPr/>
        </p:nvSpPr>
        <p:spPr>
          <a:xfrm>
            <a:off x="2141124" y="1957246"/>
            <a:ext cx="758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</a:t>
            </a:r>
          </a:p>
          <a:p>
            <a:pPr algn="ctr"/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(Outdoor)</a:t>
            </a:r>
            <a:endParaRPr lang="it-IT" sz="1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8E9D481-C046-5877-0C9E-D675D8612815}"/>
              </a:ext>
            </a:extLst>
          </p:cNvPr>
          <p:cNvCxnSpPr>
            <a:cxnSpLocks/>
          </p:cNvCxnSpPr>
          <p:nvPr/>
        </p:nvCxnSpPr>
        <p:spPr>
          <a:xfrm>
            <a:off x="2300514" y="1613407"/>
            <a:ext cx="647438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D1CB0A2-E1B5-3A9B-47B0-DCCBA1F4DCF8}"/>
              </a:ext>
            </a:extLst>
          </p:cNvPr>
          <p:cNvSpPr txBox="1"/>
          <p:nvPr/>
        </p:nvSpPr>
        <p:spPr>
          <a:xfrm>
            <a:off x="2201407" y="1405774"/>
            <a:ext cx="6511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</a:t>
            </a:r>
          </a:p>
          <a:p>
            <a:pPr algn="ctr"/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(Indoor)</a:t>
            </a:r>
            <a:endParaRPr lang="it-IT" sz="1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980CCD6-6D1D-ACC7-B240-D43A87B6EBDB}"/>
              </a:ext>
            </a:extLst>
          </p:cNvPr>
          <p:cNvCxnSpPr>
            <a:cxnSpLocks/>
          </p:cNvCxnSpPr>
          <p:nvPr/>
        </p:nvCxnSpPr>
        <p:spPr>
          <a:xfrm>
            <a:off x="2224899" y="4863012"/>
            <a:ext cx="724926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7" name="Rectangle 126">
            <a:extLst>
              <a:ext uri="{FF2B5EF4-FFF2-40B4-BE49-F238E27FC236}">
                <a16:creationId xmlns:a16="http://schemas.microsoft.com/office/drawing/2014/main" id="{1E090F0B-5FD9-4687-AB0B-AC80E6FFC143}"/>
              </a:ext>
            </a:extLst>
          </p:cNvPr>
          <p:cNvSpPr/>
          <p:nvPr/>
        </p:nvSpPr>
        <p:spPr>
          <a:xfrm>
            <a:off x="8597207" y="414161"/>
            <a:ext cx="531618" cy="4955655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Dialogue Processing Entity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33">
            <a:extLst>
              <a:ext uri="{FF2B5EF4-FFF2-40B4-BE49-F238E27FC236}">
                <a16:creationId xmlns:a16="http://schemas.microsoft.com/office/drawing/2014/main" id="{D85824EE-F1C9-5771-8BA6-5315D150EE86}"/>
              </a:ext>
            </a:extLst>
          </p:cNvPr>
          <p:cNvSpPr/>
          <p:nvPr/>
        </p:nvSpPr>
        <p:spPr>
          <a:xfrm>
            <a:off x="7220266" y="414161"/>
            <a:ext cx="528821" cy="766077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Speaker Id. Recognition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122">
            <a:extLst>
              <a:ext uri="{FF2B5EF4-FFF2-40B4-BE49-F238E27FC236}">
                <a16:creationId xmlns:a16="http://schemas.microsoft.com/office/drawing/2014/main" id="{D288A1BB-7EFA-B0F7-6DB5-BB98704CAA47}"/>
              </a:ext>
            </a:extLst>
          </p:cNvPr>
          <p:cNvSpPr/>
          <p:nvPr/>
        </p:nvSpPr>
        <p:spPr>
          <a:xfrm>
            <a:off x="7670554" y="546941"/>
            <a:ext cx="1007985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Speaker ID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175">
            <a:extLst>
              <a:ext uri="{FF2B5EF4-FFF2-40B4-BE49-F238E27FC236}">
                <a16:creationId xmlns:a16="http://schemas.microsoft.com/office/drawing/2014/main" id="{1AD33A36-BBD0-70E4-5246-50151E66ECA7}"/>
              </a:ext>
            </a:extLst>
          </p:cNvPr>
          <p:cNvSpPr/>
          <p:nvPr/>
        </p:nvSpPr>
        <p:spPr>
          <a:xfrm>
            <a:off x="10756486" y="2208497"/>
            <a:ext cx="574551" cy="1375079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Autonomous Motion Subsystem</a:t>
            </a:r>
            <a:endParaRPr lang="it-IT" sz="12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177">
            <a:extLst>
              <a:ext uri="{FF2B5EF4-FFF2-40B4-BE49-F238E27FC236}">
                <a16:creationId xmlns:a16="http://schemas.microsoft.com/office/drawing/2014/main" id="{8561C045-7D33-EFED-1C64-CB230930B08E}"/>
              </a:ext>
            </a:extLst>
          </p:cNvPr>
          <p:cNvSpPr/>
          <p:nvPr/>
        </p:nvSpPr>
        <p:spPr>
          <a:xfrm>
            <a:off x="9192311" y="2332680"/>
            <a:ext cx="1437367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HCI-AMS Message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178">
            <a:extLst>
              <a:ext uri="{FF2B5EF4-FFF2-40B4-BE49-F238E27FC236}">
                <a16:creationId xmlns:a16="http://schemas.microsoft.com/office/drawing/2014/main" id="{7F441ACB-7ADB-159B-C5B0-2003BAEAD844}"/>
              </a:ext>
            </a:extLst>
          </p:cNvPr>
          <p:cNvSpPr/>
          <p:nvPr/>
        </p:nvSpPr>
        <p:spPr>
          <a:xfrm>
            <a:off x="9221765" y="2899146"/>
            <a:ext cx="1380763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AMS-HCI Message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82E2FDA-A91E-06A8-11A5-F075A7982C5A}"/>
              </a:ext>
            </a:extLst>
          </p:cNvPr>
          <p:cNvCxnSpPr/>
          <p:nvPr/>
        </p:nvCxnSpPr>
        <p:spPr>
          <a:xfrm>
            <a:off x="9130970" y="2593858"/>
            <a:ext cx="1625518" cy="1395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491D191-DD61-2237-9933-4CE425BD002D}"/>
              </a:ext>
            </a:extLst>
          </p:cNvPr>
          <p:cNvCxnSpPr/>
          <p:nvPr/>
        </p:nvCxnSpPr>
        <p:spPr>
          <a:xfrm>
            <a:off x="9130965" y="3158617"/>
            <a:ext cx="1625518" cy="1395"/>
          </a:xfrm>
          <a:prstGeom prst="line">
            <a:avLst/>
          </a:prstGeom>
          <a:noFill/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5" name="TextBox 150">
            <a:extLst>
              <a:ext uri="{FF2B5EF4-FFF2-40B4-BE49-F238E27FC236}">
                <a16:creationId xmlns:a16="http://schemas.microsoft.com/office/drawing/2014/main" id="{E54FF82E-96EA-03F8-D330-7139B55B6FA5}"/>
              </a:ext>
            </a:extLst>
          </p:cNvPr>
          <p:cNvSpPr/>
          <p:nvPr/>
        </p:nvSpPr>
        <p:spPr>
          <a:xfrm>
            <a:off x="9121442" y="4672787"/>
            <a:ext cx="759764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Text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7">
            <a:extLst>
              <a:ext uri="{FF2B5EF4-FFF2-40B4-BE49-F238E27FC236}">
                <a16:creationId xmlns:a16="http://schemas.microsoft.com/office/drawing/2014/main" id="{610B8A1D-F496-C7E4-7DBD-BFB4FC9203A8}"/>
              </a:ext>
            </a:extLst>
          </p:cNvPr>
          <p:cNvSpPr/>
          <p:nvPr/>
        </p:nvSpPr>
        <p:spPr>
          <a:xfrm>
            <a:off x="9935441" y="3663852"/>
            <a:ext cx="574939" cy="170779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US" sz="1100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Status Display</a:t>
            </a:r>
            <a:endParaRPr lang="it-IT" sz="1100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94">
            <a:extLst>
              <a:ext uri="{FF2B5EF4-FFF2-40B4-BE49-F238E27FC236}">
                <a16:creationId xmlns:a16="http://schemas.microsoft.com/office/drawing/2014/main" id="{7ED59559-DC09-6606-65AB-139E4AD99776}"/>
              </a:ext>
            </a:extLst>
          </p:cNvPr>
          <p:cNvSpPr/>
          <p:nvPr/>
        </p:nvSpPr>
        <p:spPr>
          <a:xfrm>
            <a:off x="10528675" y="4289081"/>
            <a:ext cx="976674" cy="598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Portable </a:t>
            </a:r>
            <a:endParaRPr lang="it-IT" sz="1100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it-IT" sz="1100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77BBC0-29C3-6E7F-E96A-D8A9A0661728}"/>
              </a:ext>
            </a:extLst>
          </p:cNvPr>
          <p:cNvCxnSpPr>
            <a:cxnSpLocks/>
          </p:cNvCxnSpPr>
          <p:nvPr/>
        </p:nvCxnSpPr>
        <p:spPr>
          <a:xfrm>
            <a:off x="10513239" y="4503241"/>
            <a:ext cx="88551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9" name="TextBox 121">
            <a:extLst>
              <a:ext uri="{FF2B5EF4-FFF2-40B4-BE49-F238E27FC236}">
                <a16:creationId xmlns:a16="http://schemas.microsoft.com/office/drawing/2014/main" id="{415577CC-B350-3AF3-C955-78D47211ABE9}"/>
              </a:ext>
            </a:extLst>
          </p:cNvPr>
          <p:cNvSpPr/>
          <p:nvPr/>
        </p:nvSpPr>
        <p:spPr>
          <a:xfrm>
            <a:off x="9020375" y="3878152"/>
            <a:ext cx="971471" cy="598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11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 Status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C03220E-648F-E193-1964-D17411383AE7}"/>
              </a:ext>
            </a:extLst>
          </p:cNvPr>
          <p:cNvCxnSpPr>
            <a:cxnSpLocks/>
          </p:cNvCxnSpPr>
          <p:nvPr/>
        </p:nvCxnSpPr>
        <p:spPr>
          <a:xfrm>
            <a:off x="3417688" y="4125419"/>
            <a:ext cx="383133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FC1E067-10F3-8CC9-FC6A-C03D364E1B7A}"/>
              </a:ext>
            </a:extLst>
          </p:cNvPr>
          <p:cNvCxnSpPr>
            <a:cxnSpLocks/>
          </p:cNvCxnSpPr>
          <p:nvPr/>
        </p:nvCxnSpPr>
        <p:spPr>
          <a:xfrm>
            <a:off x="4737258" y="1861400"/>
            <a:ext cx="956346" cy="1395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2" name="TextBox 67">
            <a:extLst>
              <a:ext uri="{FF2B5EF4-FFF2-40B4-BE49-F238E27FC236}">
                <a16:creationId xmlns:a16="http://schemas.microsoft.com/office/drawing/2014/main" id="{5E596F8B-4E8C-3729-58CB-C6C6C12FCEF5}"/>
              </a:ext>
            </a:extLst>
          </p:cNvPr>
          <p:cNvSpPr/>
          <p:nvPr/>
        </p:nvSpPr>
        <p:spPr>
          <a:xfrm>
            <a:off x="4656470" y="1652269"/>
            <a:ext cx="1081446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Recognised</a:t>
            </a: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Text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E6F624-26E1-F8FF-F303-8B9EB78035CF}"/>
              </a:ext>
            </a:extLst>
          </p:cNvPr>
          <p:cNvSpPr txBox="1"/>
          <p:nvPr/>
        </p:nvSpPr>
        <p:spPr>
          <a:xfrm>
            <a:off x="2156399" y="3076496"/>
            <a:ext cx="7488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</a:t>
            </a:r>
          </a:p>
          <a:p>
            <a:pPr algn="ctr"/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(Outdoor)</a:t>
            </a:r>
            <a:endParaRPr lang="it-IT" sz="1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631F6AD-34BD-8853-DD9D-194E057097D2}"/>
              </a:ext>
            </a:extLst>
          </p:cNvPr>
          <p:cNvSpPr txBox="1"/>
          <p:nvPr/>
        </p:nvSpPr>
        <p:spPr>
          <a:xfrm>
            <a:off x="2152876" y="4648556"/>
            <a:ext cx="6511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</a:t>
            </a:r>
          </a:p>
          <a:p>
            <a:pPr algn="ctr"/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(Indoor)</a:t>
            </a:r>
            <a:endParaRPr lang="it-IT" sz="1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9F243A1-E2D3-00DD-228B-5CA645C7670A}"/>
              </a:ext>
            </a:extLst>
          </p:cNvPr>
          <p:cNvCxnSpPr>
            <a:cxnSpLocks/>
          </p:cNvCxnSpPr>
          <p:nvPr/>
        </p:nvCxnSpPr>
        <p:spPr>
          <a:xfrm>
            <a:off x="7771111" y="809588"/>
            <a:ext cx="81855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6" name="Rectangle 49">
            <a:extLst>
              <a:ext uri="{FF2B5EF4-FFF2-40B4-BE49-F238E27FC236}">
                <a16:creationId xmlns:a16="http://schemas.microsoft.com/office/drawing/2014/main" id="{36D3384B-9F25-5AC4-0DDE-6867D6343516}"/>
              </a:ext>
            </a:extLst>
          </p:cNvPr>
          <p:cNvSpPr/>
          <p:nvPr/>
        </p:nvSpPr>
        <p:spPr>
          <a:xfrm>
            <a:off x="2846685" y="340044"/>
            <a:ext cx="7764809" cy="5136003"/>
          </a:xfrm>
          <a:prstGeom prst="rect">
            <a:avLst/>
          </a:prstGeom>
          <a:noFill/>
          <a:ln w="19050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B63372F-2708-198A-9B64-ABD0E1FB8BBC}"/>
              </a:ext>
            </a:extLst>
          </p:cNvPr>
          <p:cNvCxnSpPr>
            <a:cxnSpLocks/>
          </p:cNvCxnSpPr>
          <p:nvPr/>
        </p:nvCxnSpPr>
        <p:spPr>
          <a:xfrm>
            <a:off x="7801351" y="3781487"/>
            <a:ext cx="776185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8" name="TextBox 6">
            <a:extLst>
              <a:ext uri="{FF2B5EF4-FFF2-40B4-BE49-F238E27FC236}">
                <a16:creationId xmlns:a16="http://schemas.microsoft.com/office/drawing/2014/main" id="{0D85E84C-A6C4-0A22-1E1B-45ED2EDFFABD}"/>
              </a:ext>
            </a:extLst>
          </p:cNvPr>
          <p:cNvSpPr/>
          <p:nvPr/>
        </p:nvSpPr>
        <p:spPr>
          <a:xfrm>
            <a:off x="7785097" y="3572969"/>
            <a:ext cx="851104" cy="598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Personal Status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5AA7F2C-5B2E-55EB-8EF0-60C5F1833A27}"/>
              </a:ext>
            </a:extLst>
          </p:cNvPr>
          <p:cNvCxnSpPr>
            <a:cxnSpLocks/>
            <a:stCxn id="50" idx="3"/>
          </p:cNvCxnSpPr>
          <p:nvPr/>
        </p:nvCxnSpPr>
        <p:spPr>
          <a:xfrm flipV="1">
            <a:off x="4748141" y="3516500"/>
            <a:ext cx="932347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0" name="Rectangle 33">
            <a:extLst>
              <a:ext uri="{FF2B5EF4-FFF2-40B4-BE49-F238E27FC236}">
                <a16:creationId xmlns:a16="http://schemas.microsoft.com/office/drawing/2014/main" id="{46339471-92FD-4358-CBFA-238F7814785D}"/>
              </a:ext>
            </a:extLst>
          </p:cNvPr>
          <p:cNvSpPr/>
          <p:nvPr/>
        </p:nvSpPr>
        <p:spPr>
          <a:xfrm>
            <a:off x="4180160" y="3032258"/>
            <a:ext cx="567981" cy="96848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Object Identification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67">
            <a:extLst>
              <a:ext uri="{FF2B5EF4-FFF2-40B4-BE49-F238E27FC236}">
                <a16:creationId xmlns:a16="http://schemas.microsoft.com/office/drawing/2014/main" id="{3FBF62D1-A2E4-8193-3C45-1F5578EA7707}"/>
              </a:ext>
            </a:extLst>
          </p:cNvPr>
          <p:cNvSpPr/>
          <p:nvPr/>
        </p:nvSpPr>
        <p:spPr>
          <a:xfrm>
            <a:off x="3359472" y="3616425"/>
            <a:ext cx="864127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</a:t>
            </a:r>
            <a:r>
              <a:rPr lang="en-US" sz="11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 Object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37B5057-5B78-E278-11E4-8DECA52A1A3C}"/>
              </a:ext>
            </a:extLst>
          </p:cNvPr>
          <p:cNvCxnSpPr>
            <a:cxnSpLocks/>
          </p:cNvCxnSpPr>
          <p:nvPr/>
        </p:nvCxnSpPr>
        <p:spPr>
          <a:xfrm>
            <a:off x="3410292" y="3828927"/>
            <a:ext cx="79121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3" name="TextBox 6">
            <a:extLst>
              <a:ext uri="{FF2B5EF4-FFF2-40B4-BE49-F238E27FC236}">
                <a16:creationId xmlns:a16="http://schemas.microsoft.com/office/drawing/2014/main" id="{4B91C643-3DCD-41E3-E5F0-8CFFFDDAFEDC}"/>
              </a:ext>
            </a:extLst>
          </p:cNvPr>
          <p:cNvSpPr/>
          <p:nvPr/>
        </p:nvSpPr>
        <p:spPr>
          <a:xfrm>
            <a:off x="4737243" y="3304259"/>
            <a:ext cx="989600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1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 Object ID</a:t>
            </a:r>
          </a:p>
        </p:txBody>
      </p:sp>
      <p:sp>
        <p:nvSpPr>
          <p:cNvPr id="54" name="TextBox 67">
            <a:extLst>
              <a:ext uri="{FF2B5EF4-FFF2-40B4-BE49-F238E27FC236}">
                <a16:creationId xmlns:a16="http://schemas.microsoft.com/office/drawing/2014/main" id="{ECF6DEA6-58AB-4DB7-BBC7-A445F1B4D61A}"/>
              </a:ext>
            </a:extLst>
          </p:cNvPr>
          <p:cNvSpPr/>
          <p:nvPr/>
        </p:nvSpPr>
        <p:spPr>
          <a:xfrm>
            <a:off x="3357562" y="2989637"/>
            <a:ext cx="864127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Body Descriptors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2674CD3-5C11-60C6-3F90-DA28A392889B}"/>
              </a:ext>
            </a:extLst>
          </p:cNvPr>
          <p:cNvCxnSpPr>
            <a:cxnSpLocks/>
          </p:cNvCxnSpPr>
          <p:nvPr/>
        </p:nvCxnSpPr>
        <p:spPr>
          <a:xfrm>
            <a:off x="3457231" y="3194346"/>
            <a:ext cx="708493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0DFE235-0DEB-D02D-EED3-80CF675617F2}"/>
              </a:ext>
            </a:extLst>
          </p:cNvPr>
          <p:cNvCxnSpPr>
            <a:cxnSpLocks/>
          </p:cNvCxnSpPr>
          <p:nvPr/>
        </p:nvCxnSpPr>
        <p:spPr>
          <a:xfrm>
            <a:off x="7799144" y="4949224"/>
            <a:ext cx="81855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790F352-4DC2-E1A7-E180-72144A74F527}"/>
              </a:ext>
            </a:extLst>
          </p:cNvPr>
          <p:cNvCxnSpPr>
            <a:cxnSpLocks/>
          </p:cNvCxnSpPr>
          <p:nvPr/>
        </p:nvCxnSpPr>
        <p:spPr>
          <a:xfrm>
            <a:off x="3421235" y="4405403"/>
            <a:ext cx="383133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8" name="TextBox 154">
            <a:extLst>
              <a:ext uri="{FF2B5EF4-FFF2-40B4-BE49-F238E27FC236}">
                <a16:creationId xmlns:a16="http://schemas.microsoft.com/office/drawing/2014/main" id="{62B9EFEF-6E0A-B44F-44C8-2391C7C7F12C}"/>
              </a:ext>
            </a:extLst>
          </p:cNvPr>
          <p:cNvSpPr/>
          <p:nvPr/>
        </p:nvSpPr>
        <p:spPr>
          <a:xfrm>
            <a:off x="7742931" y="2776985"/>
            <a:ext cx="856653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Refined Text</a:t>
            </a:r>
          </a:p>
        </p:txBody>
      </p:sp>
      <p:sp>
        <p:nvSpPr>
          <p:cNvPr id="59" name="TextBox 158">
            <a:extLst>
              <a:ext uri="{FF2B5EF4-FFF2-40B4-BE49-F238E27FC236}">
                <a16:creationId xmlns:a16="http://schemas.microsoft.com/office/drawing/2014/main" id="{C7BF5CF0-725D-462D-99B2-E261B7546277}"/>
              </a:ext>
            </a:extLst>
          </p:cNvPr>
          <p:cNvSpPr/>
          <p:nvPr/>
        </p:nvSpPr>
        <p:spPr>
          <a:xfrm>
            <a:off x="6254333" y="1820244"/>
            <a:ext cx="918771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E602A81-3015-E202-1CA6-5A0644710FA8}"/>
              </a:ext>
            </a:extLst>
          </p:cNvPr>
          <p:cNvCxnSpPr/>
          <p:nvPr/>
        </p:nvCxnSpPr>
        <p:spPr>
          <a:xfrm>
            <a:off x="7249019" y="2056710"/>
            <a:ext cx="55012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CC71384-43AA-E441-A848-D4A5CE48B0F6}"/>
              </a:ext>
            </a:extLst>
          </p:cNvPr>
          <p:cNvCxnSpPr>
            <a:cxnSpLocks/>
          </p:cNvCxnSpPr>
          <p:nvPr/>
        </p:nvCxnSpPr>
        <p:spPr>
          <a:xfrm>
            <a:off x="9128825" y="4097279"/>
            <a:ext cx="81855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952C15A-2E4A-5FF6-7BCE-2B6AE71334BE}"/>
              </a:ext>
            </a:extLst>
          </p:cNvPr>
          <p:cNvCxnSpPr>
            <a:cxnSpLocks/>
          </p:cNvCxnSpPr>
          <p:nvPr/>
        </p:nvCxnSpPr>
        <p:spPr>
          <a:xfrm>
            <a:off x="9137534" y="4903097"/>
            <a:ext cx="81855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3" name="Rectangle 175">
            <a:extLst>
              <a:ext uri="{FF2B5EF4-FFF2-40B4-BE49-F238E27FC236}">
                <a16:creationId xmlns:a16="http://schemas.microsoft.com/office/drawing/2014/main" id="{6818FE52-14E5-BE48-62B6-C1A3BCCD1898}"/>
              </a:ext>
            </a:extLst>
          </p:cNvPr>
          <p:cNvSpPr/>
          <p:nvPr/>
        </p:nvSpPr>
        <p:spPr>
          <a:xfrm>
            <a:off x="10742504" y="1176883"/>
            <a:ext cx="574551" cy="799986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algn="ctr"/>
            <a:r>
              <a:rPr lang="en-GB" sz="1100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HCIs</a:t>
            </a:r>
            <a:endParaRPr lang="it-IT" sz="1100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50F921A-1A29-5DED-5F9F-EA9989C5EC1A}"/>
              </a:ext>
            </a:extLst>
          </p:cNvPr>
          <p:cNvCxnSpPr/>
          <p:nvPr/>
        </p:nvCxnSpPr>
        <p:spPr>
          <a:xfrm>
            <a:off x="9136370" y="1600307"/>
            <a:ext cx="1625518" cy="1395"/>
          </a:xfrm>
          <a:prstGeom prst="line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5" name="TextBox 177">
            <a:extLst>
              <a:ext uri="{FF2B5EF4-FFF2-40B4-BE49-F238E27FC236}">
                <a16:creationId xmlns:a16="http://schemas.microsoft.com/office/drawing/2014/main" id="{360D6F25-CFA4-70BC-B1A7-3F4592CE46E9}"/>
              </a:ext>
            </a:extLst>
          </p:cNvPr>
          <p:cNvSpPr/>
          <p:nvPr/>
        </p:nvSpPr>
        <p:spPr>
          <a:xfrm>
            <a:off x="9165161" y="1398017"/>
            <a:ext cx="1437367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 HCI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11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48685D7-E0D5-400D-AC7D-89CC316AD2C5}"/>
              </a:ext>
            </a:extLst>
          </p:cNvPr>
          <p:cNvCxnSpPr>
            <a:cxnSpLocks/>
          </p:cNvCxnSpPr>
          <p:nvPr/>
        </p:nvCxnSpPr>
        <p:spPr>
          <a:xfrm>
            <a:off x="2216182" y="3948612"/>
            <a:ext cx="724926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BAD2707D-10C5-CA34-9163-38F8949DFA7C}"/>
              </a:ext>
            </a:extLst>
          </p:cNvPr>
          <p:cNvSpPr txBox="1"/>
          <p:nvPr/>
        </p:nvSpPr>
        <p:spPr>
          <a:xfrm>
            <a:off x="2144159" y="3734156"/>
            <a:ext cx="6511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LiDAR</a:t>
            </a:r>
          </a:p>
          <a:p>
            <a:pPr algn="ctr"/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(Indoor)</a:t>
            </a:r>
            <a:endParaRPr lang="it-IT" sz="1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40CFACE-1513-7F5C-1EE7-7220878B6551}"/>
              </a:ext>
            </a:extLst>
          </p:cNvPr>
          <p:cNvCxnSpPr>
            <a:cxnSpLocks/>
          </p:cNvCxnSpPr>
          <p:nvPr/>
        </p:nvCxnSpPr>
        <p:spPr>
          <a:xfrm>
            <a:off x="3457231" y="3522461"/>
            <a:ext cx="708493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F4F70FA4-93CF-50D2-A080-981AF6DFFF51}"/>
              </a:ext>
            </a:extLst>
          </p:cNvPr>
          <p:cNvSpPr txBox="1"/>
          <p:nvPr/>
        </p:nvSpPr>
        <p:spPr>
          <a:xfrm>
            <a:off x="3291478" y="3302260"/>
            <a:ext cx="1084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Scene</a:t>
            </a:r>
          </a:p>
          <a:p>
            <a:pPr algn="ctr"/>
            <a:r>
              <a:rPr lang="en-GB"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</a:p>
        </p:txBody>
      </p:sp>
      <p:sp>
        <p:nvSpPr>
          <p:cNvPr id="70" name="TextBox 67">
            <a:extLst>
              <a:ext uri="{FF2B5EF4-FFF2-40B4-BE49-F238E27FC236}">
                <a16:creationId xmlns:a16="http://schemas.microsoft.com/office/drawing/2014/main" id="{B7CE616B-D3CF-C02F-B19C-212F88D8A9A7}"/>
              </a:ext>
            </a:extLst>
          </p:cNvPr>
          <p:cNvSpPr/>
          <p:nvPr/>
        </p:nvSpPr>
        <p:spPr>
          <a:xfrm>
            <a:off x="2257963" y="2753713"/>
            <a:ext cx="609559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Text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7">
            <a:extLst>
              <a:ext uri="{FF2B5EF4-FFF2-40B4-BE49-F238E27FC236}">
                <a16:creationId xmlns:a16="http://schemas.microsoft.com/office/drawing/2014/main" id="{E750D0A7-3813-64DD-9E91-F9A170D4B794}"/>
              </a:ext>
            </a:extLst>
          </p:cNvPr>
          <p:cNvSpPr/>
          <p:nvPr/>
        </p:nvSpPr>
        <p:spPr>
          <a:xfrm>
            <a:off x="1489190" y="5634968"/>
            <a:ext cx="6730083" cy="343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Controller</a:t>
            </a:r>
            <a:endParaRPr lang="it-IT" sz="12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45E4A33-1CA4-B51B-6636-4808E2EC7D22}"/>
              </a:ext>
            </a:extLst>
          </p:cNvPr>
          <p:cNvCxnSpPr>
            <a:cxnSpLocks/>
          </p:cNvCxnSpPr>
          <p:nvPr/>
        </p:nvCxnSpPr>
        <p:spPr>
          <a:xfrm flipV="1">
            <a:off x="1475940" y="5550234"/>
            <a:ext cx="6730083" cy="1587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3" name="Rectangle 31">
            <a:extLst>
              <a:ext uri="{FF2B5EF4-FFF2-40B4-BE49-F238E27FC236}">
                <a16:creationId xmlns:a16="http://schemas.microsoft.com/office/drawing/2014/main" id="{C1B38939-2AC8-FB06-2C0B-66EFF4AF2EE5}"/>
              </a:ext>
            </a:extLst>
          </p:cNvPr>
          <p:cNvSpPr/>
          <p:nvPr/>
        </p:nvSpPr>
        <p:spPr>
          <a:xfrm>
            <a:off x="1475940" y="3683792"/>
            <a:ext cx="609031" cy="1791198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 Agent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Rectangle 32">
            <a:extLst>
              <a:ext uri="{FF2B5EF4-FFF2-40B4-BE49-F238E27FC236}">
                <a16:creationId xmlns:a16="http://schemas.microsoft.com/office/drawing/2014/main" id="{CDC2540E-C8A1-BB90-E219-04995830F323}"/>
              </a:ext>
            </a:extLst>
          </p:cNvPr>
          <p:cNvSpPr/>
          <p:nvPr/>
        </p:nvSpPr>
        <p:spPr>
          <a:xfrm>
            <a:off x="4167431" y="2235693"/>
            <a:ext cx="567981" cy="689265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Audio-Visual Alignment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6682061-9628-CF37-67B6-C0A47DF0ED34}"/>
              </a:ext>
            </a:extLst>
          </p:cNvPr>
          <p:cNvCxnSpPr>
            <a:cxnSpLocks/>
          </p:cNvCxnSpPr>
          <p:nvPr/>
        </p:nvCxnSpPr>
        <p:spPr>
          <a:xfrm flipV="1">
            <a:off x="3453068" y="1868425"/>
            <a:ext cx="715115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74757EB-6A7F-DB68-BEE1-447F2B022D6C}"/>
              </a:ext>
            </a:extLst>
          </p:cNvPr>
          <p:cNvCxnSpPr>
            <a:cxnSpLocks/>
          </p:cNvCxnSpPr>
          <p:nvPr/>
        </p:nvCxnSpPr>
        <p:spPr>
          <a:xfrm flipV="1">
            <a:off x="3466129" y="2360455"/>
            <a:ext cx="715115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652683A6-2DFB-144E-0AF6-1AC6777392A1}"/>
              </a:ext>
            </a:extLst>
          </p:cNvPr>
          <p:cNvSpPr txBox="1"/>
          <p:nvPr/>
        </p:nvSpPr>
        <p:spPr>
          <a:xfrm>
            <a:off x="3365497" y="2139664"/>
            <a:ext cx="88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Scene</a:t>
            </a:r>
          </a:p>
          <a:p>
            <a:pPr algn="ctr"/>
            <a:r>
              <a:rPr lang="en-GB"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7E7EADA-FFEE-964B-2838-B00180B4729C}"/>
              </a:ext>
            </a:extLst>
          </p:cNvPr>
          <p:cNvCxnSpPr>
            <a:cxnSpLocks/>
          </p:cNvCxnSpPr>
          <p:nvPr/>
        </p:nvCxnSpPr>
        <p:spPr>
          <a:xfrm flipV="1">
            <a:off x="3470476" y="2791534"/>
            <a:ext cx="715115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DB7D294A-DCD2-E824-7718-0078C5B84CE0}"/>
              </a:ext>
            </a:extLst>
          </p:cNvPr>
          <p:cNvSpPr txBox="1"/>
          <p:nvPr/>
        </p:nvSpPr>
        <p:spPr>
          <a:xfrm>
            <a:off x="3369844" y="2570743"/>
            <a:ext cx="88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Scene</a:t>
            </a:r>
          </a:p>
          <a:p>
            <a:pPr algn="ctr"/>
            <a:r>
              <a:rPr lang="en-GB"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90FAED0-A0B0-AB01-EAE4-80191BA119D3}"/>
              </a:ext>
            </a:extLst>
          </p:cNvPr>
          <p:cNvCxnSpPr>
            <a:cxnSpLocks/>
          </p:cNvCxnSpPr>
          <p:nvPr/>
        </p:nvCxnSpPr>
        <p:spPr>
          <a:xfrm flipV="1">
            <a:off x="4765869" y="2578738"/>
            <a:ext cx="932347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1" name="TextBox 6">
            <a:extLst>
              <a:ext uri="{FF2B5EF4-FFF2-40B4-BE49-F238E27FC236}">
                <a16:creationId xmlns:a16="http://schemas.microsoft.com/office/drawing/2014/main" id="{A5E4E476-0F07-04D6-9871-29C9728804C1}"/>
              </a:ext>
            </a:extLst>
          </p:cNvPr>
          <p:cNvSpPr/>
          <p:nvPr/>
        </p:nvSpPr>
        <p:spPr>
          <a:xfrm>
            <a:off x="4685278" y="2311767"/>
            <a:ext cx="1037503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100" spc="-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</a:t>
            </a:r>
            <a:r>
              <a:rPr lang="it-IT" sz="1100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100" b="0" strike="noStrike" spc="-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IDs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6">
            <a:extLst>
              <a:ext uri="{FF2B5EF4-FFF2-40B4-BE49-F238E27FC236}">
                <a16:creationId xmlns:a16="http://schemas.microsoft.com/office/drawing/2014/main" id="{762B7A38-6554-3669-DBB4-4D3B3A20C183}"/>
              </a:ext>
            </a:extLst>
          </p:cNvPr>
          <p:cNvSpPr/>
          <p:nvPr/>
        </p:nvSpPr>
        <p:spPr>
          <a:xfrm>
            <a:off x="6213639" y="2316115"/>
            <a:ext cx="1037503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100" spc="-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</a:t>
            </a:r>
            <a:r>
              <a:rPr lang="it-IT" sz="1100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100" b="0" strike="noStrike" spc="-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IDs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7B8FD9E-0190-D539-90B6-B82544AB8530}"/>
              </a:ext>
            </a:extLst>
          </p:cNvPr>
          <p:cNvCxnSpPr>
            <a:cxnSpLocks/>
          </p:cNvCxnSpPr>
          <p:nvPr/>
        </p:nvCxnSpPr>
        <p:spPr>
          <a:xfrm flipV="1">
            <a:off x="6170143" y="2573827"/>
            <a:ext cx="1089589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1E6F112-108D-32C5-95A9-41B4A3D1CADE}"/>
              </a:ext>
            </a:extLst>
          </p:cNvPr>
          <p:cNvCxnSpPr>
            <a:cxnSpLocks/>
          </p:cNvCxnSpPr>
          <p:nvPr/>
        </p:nvCxnSpPr>
        <p:spPr>
          <a:xfrm>
            <a:off x="7798824" y="2578738"/>
            <a:ext cx="776185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5" name="TextBox 6">
            <a:extLst>
              <a:ext uri="{FF2B5EF4-FFF2-40B4-BE49-F238E27FC236}">
                <a16:creationId xmlns:a16="http://schemas.microsoft.com/office/drawing/2014/main" id="{3D668A10-B156-9B99-E098-9461088BE7EA}"/>
              </a:ext>
            </a:extLst>
          </p:cNvPr>
          <p:cNvSpPr/>
          <p:nvPr/>
        </p:nvSpPr>
        <p:spPr>
          <a:xfrm>
            <a:off x="7672328" y="2311756"/>
            <a:ext cx="1037503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100" spc="-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</a:t>
            </a:r>
            <a:r>
              <a:rPr lang="it-IT" sz="1100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100" b="0" strike="noStrike" spc="-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IDs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EE67DAE-736E-AB2C-273D-29E6B4470123}"/>
              </a:ext>
            </a:extLst>
          </p:cNvPr>
          <p:cNvCxnSpPr>
            <a:cxnSpLocks/>
          </p:cNvCxnSpPr>
          <p:nvPr/>
        </p:nvCxnSpPr>
        <p:spPr>
          <a:xfrm>
            <a:off x="2107363" y="3278417"/>
            <a:ext cx="840525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9CFDA2A-5DDA-CA6D-2A23-C1A613599BEC}"/>
              </a:ext>
            </a:extLst>
          </p:cNvPr>
          <p:cNvCxnSpPr>
            <a:cxnSpLocks/>
          </p:cNvCxnSpPr>
          <p:nvPr/>
        </p:nvCxnSpPr>
        <p:spPr>
          <a:xfrm>
            <a:off x="6182535" y="1652269"/>
            <a:ext cx="2427668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0FCEDFF2-EAD6-192F-7968-E6EA868E1681}"/>
              </a:ext>
            </a:extLst>
          </p:cNvPr>
          <p:cNvSpPr/>
          <p:nvPr/>
        </p:nvSpPr>
        <p:spPr>
          <a:xfrm>
            <a:off x="7240885" y="1254354"/>
            <a:ext cx="531618" cy="322250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Status Extraction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158">
            <a:extLst>
              <a:ext uri="{FF2B5EF4-FFF2-40B4-BE49-F238E27FC236}">
                <a16:creationId xmlns:a16="http://schemas.microsoft.com/office/drawing/2014/main" id="{97A859E1-2C33-B22D-9DF5-06AF08275799}"/>
              </a:ext>
            </a:extLst>
          </p:cNvPr>
          <p:cNvSpPr/>
          <p:nvPr/>
        </p:nvSpPr>
        <p:spPr>
          <a:xfrm>
            <a:off x="7727029" y="1392501"/>
            <a:ext cx="918771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3CB04F9-57D0-2983-DB23-39ED04FF8C31}"/>
              </a:ext>
            </a:extLst>
          </p:cNvPr>
          <p:cNvCxnSpPr>
            <a:cxnSpLocks/>
          </p:cNvCxnSpPr>
          <p:nvPr/>
        </p:nvCxnSpPr>
        <p:spPr>
          <a:xfrm flipV="1">
            <a:off x="6167319" y="2081650"/>
            <a:ext cx="1089589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1" name="Rectangle 51">
            <a:extLst>
              <a:ext uri="{FF2B5EF4-FFF2-40B4-BE49-F238E27FC236}">
                <a16:creationId xmlns:a16="http://schemas.microsoft.com/office/drawing/2014/main" id="{2C0FCC5E-65AA-C8F3-15F7-74F95F8595A9}"/>
              </a:ext>
            </a:extLst>
          </p:cNvPr>
          <p:cNvSpPr/>
          <p:nvPr/>
        </p:nvSpPr>
        <p:spPr>
          <a:xfrm>
            <a:off x="3643650" y="6147382"/>
            <a:ext cx="1027145" cy="369338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Storage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52">
            <a:extLst>
              <a:ext uri="{FF2B5EF4-FFF2-40B4-BE49-F238E27FC236}">
                <a16:creationId xmlns:a16="http://schemas.microsoft.com/office/drawing/2014/main" id="{436839A3-C02B-4555-65A2-5D34A8B027D5}"/>
              </a:ext>
            </a:extLst>
          </p:cNvPr>
          <p:cNvSpPr/>
          <p:nvPr/>
        </p:nvSpPr>
        <p:spPr>
          <a:xfrm>
            <a:off x="4745052" y="6146860"/>
            <a:ext cx="681155" cy="370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5">
            <a:extLst>
              <a:ext uri="{FF2B5EF4-FFF2-40B4-BE49-F238E27FC236}">
                <a16:creationId xmlns:a16="http://schemas.microsoft.com/office/drawing/2014/main" id="{EB5B224A-2507-88EF-0BE9-C4007E73340E}"/>
              </a:ext>
            </a:extLst>
          </p:cNvPr>
          <p:cNvSpPr/>
          <p:nvPr/>
        </p:nvSpPr>
        <p:spPr>
          <a:xfrm>
            <a:off x="2424260" y="6145383"/>
            <a:ext cx="1144289" cy="371342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</a:t>
            </a: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-cation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07E3540-5F65-787B-C4EE-B97E3BFF4840}"/>
              </a:ext>
            </a:extLst>
          </p:cNvPr>
          <p:cNvCxnSpPr>
            <a:cxnSpLocks/>
          </p:cNvCxnSpPr>
          <p:nvPr/>
        </p:nvCxnSpPr>
        <p:spPr>
          <a:xfrm>
            <a:off x="3647191" y="6060794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711AD52-B06B-003E-5467-084EC22B1605}"/>
              </a:ext>
            </a:extLst>
          </p:cNvPr>
          <p:cNvCxnSpPr>
            <a:cxnSpLocks/>
          </p:cNvCxnSpPr>
          <p:nvPr/>
        </p:nvCxnSpPr>
        <p:spPr>
          <a:xfrm flipV="1">
            <a:off x="4753208" y="6061401"/>
            <a:ext cx="695892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6" name="Rectangle 4">
            <a:extLst>
              <a:ext uri="{FF2B5EF4-FFF2-40B4-BE49-F238E27FC236}">
                <a16:creationId xmlns:a16="http://schemas.microsoft.com/office/drawing/2014/main" id="{00980114-8D5E-8A1C-EE5F-25B3BF0A01B9}"/>
              </a:ext>
            </a:extLst>
          </p:cNvPr>
          <p:cNvSpPr/>
          <p:nvPr/>
        </p:nvSpPr>
        <p:spPr>
          <a:xfrm>
            <a:off x="8513542" y="6130603"/>
            <a:ext cx="1280121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Attestation Service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A9DCF63-67E9-AED5-C9E4-EB8817109D27}"/>
              </a:ext>
            </a:extLst>
          </p:cNvPr>
          <p:cNvSpPr/>
          <p:nvPr/>
        </p:nvSpPr>
        <p:spPr>
          <a:xfrm>
            <a:off x="7145743" y="6142043"/>
            <a:ext cx="1280121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Encryption Service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4">
            <a:extLst>
              <a:ext uri="{FF2B5EF4-FFF2-40B4-BE49-F238E27FC236}">
                <a16:creationId xmlns:a16="http://schemas.microsoft.com/office/drawing/2014/main" id="{4D470CB3-672C-B385-A6FF-2C7345FB4168}"/>
              </a:ext>
            </a:extLst>
          </p:cNvPr>
          <p:cNvSpPr/>
          <p:nvPr/>
        </p:nvSpPr>
        <p:spPr>
          <a:xfrm>
            <a:off x="5511370" y="6144420"/>
            <a:ext cx="1559994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Service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8B4AE3D-B67E-7C77-0C36-978543B7BF3A}"/>
              </a:ext>
            </a:extLst>
          </p:cNvPr>
          <p:cNvCxnSpPr>
            <a:cxnSpLocks/>
          </p:cNvCxnSpPr>
          <p:nvPr/>
        </p:nvCxnSpPr>
        <p:spPr>
          <a:xfrm flipV="1">
            <a:off x="5546368" y="6072256"/>
            <a:ext cx="422801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3D819E4-E793-8405-6EFD-8D1D2DEEC015}"/>
              </a:ext>
            </a:extLst>
          </p:cNvPr>
          <p:cNvCxnSpPr>
            <a:cxnSpLocks/>
          </p:cNvCxnSpPr>
          <p:nvPr/>
        </p:nvCxnSpPr>
        <p:spPr>
          <a:xfrm flipV="1">
            <a:off x="2431014" y="6061623"/>
            <a:ext cx="113393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04F7765-64EA-7FAD-CDE3-D4F103EDD220}"/>
              </a:ext>
            </a:extLst>
          </p:cNvPr>
          <p:cNvSpPr/>
          <p:nvPr/>
        </p:nvSpPr>
        <p:spPr>
          <a:xfrm>
            <a:off x="1516881" y="6134753"/>
            <a:ext cx="833606" cy="36726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MPAI Store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E3D408A-9750-0E65-3849-2F7246129818}"/>
              </a:ext>
            </a:extLst>
          </p:cNvPr>
          <p:cNvCxnSpPr>
            <a:cxnSpLocks/>
          </p:cNvCxnSpPr>
          <p:nvPr/>
        </p:nvCxnSpPr>
        <p:spPr>
          <a:xfrm flipV="1">
            <a:off x="1509739" y="6072261"/>
            <a:ext cx="84685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3" name="Rectangle 13">
            <a:extLst>
              <a:ext uri="{FF2B5EF4-FFF2-40B4-BE49-F238E27FC236}">
                <a16:creationId xmlns:a16="http://schemas.microsoft.com/office/drawing/2014/main" id="{2F6EB5BC-7635-D773-EC8B-920D3730AB3D}"/>
              </a:ext>
            </a:extLst>
          </p:cNvPr>
          <p:cNvSpPr/>
          <p:nvPr/>
        </p:nvSpPr>
        <p:spPr>
          <a:xfrm>
            <a:off x="2934710" y="2695314"/>
            <a:ext cx="541334" cy="2674502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Scene Description</a:t>
            </a:r>
            <a:endParaRPr lang="it-IT" sz="11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892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C213-B297-1A27-1E63-239CB9456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Motion Subsystem (CAV-AMS)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755A1-6E0B-E0FD-350A-77F0ACB9C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24-Mar-12</a:t>
            </a:fld>
            <a:endParaRPr lang="en-US" dirty="0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3255372F-511A-BF84-E3C0-B42D72AC5E19}"/>
              </a:ext>
            </a:extLst>
          </p:cNvPr>
          <p:cNvSpPr/>
          <p:nvPr/>
        </p:nvSpPr>
        <p:spPr>
          <a:xfrm>
            <a:off x="3785912" y="1820696"/>
            <a:ext cx="6017564" cy="38068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65BEC88-C663-7121-B8CC-FB9497A88400}"/>
              </a:ext>
            </a:extLst>
          </p:cNvPr>
          <p:cNvSpPr/>
          <p:nvPr/>
        </p:nvSpPr>
        <p:spPr>
          <a:xfrm>
            <a:off x="3897479" y="3294913"/>
            <a:ext cx="507209" cy="1333439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Route Planner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6923B0A7-857E-24E4-9700-155954D7DAAD}"/>
              </a:ext>
            </a:extLst>
          </p:cNvPr>
          <p:cNvSpPr/>
          <p:nvPr/>
        </p:nvSpPr>
        <p:spPr>
          <a:xfrm>
            <a:off x="5182941" y="3332279"/>
            <a:ext cx="507209" cy="1330892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Path Planner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C048600-96CF-2E99-4134-7DC4F561ECAC}"/>
              </a:ext>
            </a:extLst>
          </p:cNvPr>
          <p:cNvSpPr/>
          <p:nvPr/>
        </p:nvSpPr>
        <p:spPr>
          <a:xfrm>
            <a:off x="4499018" y="3466025"/>
            <a:ext cx="613158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Route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925717D1-B27F-3D89-8351-3B71CAC99407}"/>
              </a:ext>
            </a:extLst>
          </p:cNvPr>
          <p:cNvSpPr/>
          <p:nvPr/>
        </p:nvSpPr>
        <p:spPr>
          <a:xfrm>
            <a:off x="6398826" y="3334807"/>
            <a:ext cx="507209" cy="1328364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Motion Planner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6BA1F79F-BFA1-E7EB-3BA7-7B94E693D6DF}"/>
              </a:ext>
            </a:extLst>
          </p:cNvPr>
          <p:cNvSpPr/>
          <p:nvPr/>
        </p:nvSpPr>
        <p:spPr>
          <a:xfrm>
            <a:off x="7693564" y="3337336"/>
            <a:ext cx="507209" cy="1325827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Obstacle Avoider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635E5DBE-42A8-0C2D-6E28-9AA9F1BFC5B8}"/>
              </a:ext>
            </a:extLst>
          </p:cNvPr>
          <p:cNvSpPr/>
          <p:nvPr/>
        </p:nvSpPr>
        <p:spPr>
          <a:xfrm>
            <a:off x="9009506" y="3652732"/>
            <a:ext cx="507209" cy="1010431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Command Issuer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E4C4B53-DA37-F117-8D29-4B8AFC072791}"/>
              </a:ext>
            </a:extLst>
          </p:cNvPr>
          <p:cNvSpPr/>
          <p:nvPr/>
        </p:nvSpPr>
        <p:spPr>
          <a:xfrm>
            <a:off x="1692064" y="1872897"/>
            <a:ext cx="740457" cy="1156581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Environment Sensing Subsystem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0E3F7DAC-561C-6873-92B0-FEDD43FE6B47}"/>
              </a:ext>
            </a:extLst>
          </p:cNvPr>
          <p:cNvSpPr/>
          <p:nvPr/>
        </p:nvSpPr>
        <p:spPr>
          <a:xfrm>
            <a:off x="1690162" y="3329749"/>
            <a:ext cx="740457" cy="1333439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Human-CAV Interaction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478447-1699-2FC3-E41C-D7FE9CF1BA70}"/>
              </a:ext>
            </a:extLst>
          </p:cNvPr>
          <p:cNvCxnSpPr>
            <a:cxnSpLocks/>
          </p:cNvCxnSpPr>
          <p:nvPr/>
        </p:nvCxnSpPr>
        <p:spPr>
          <a:xfrm>
            <a:off x="5441404" y="4668172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03CDA0-6EF6-9FE1-2520-B01990DCD692}"/>
              </a:ext>
            </a:extLst>
          </p:cNvPr>
          <p:cNvCxnSpPr>
            <a:cxnSpLocks/>
          </p:cNvCxnSpPr>
          <p:nvPr/>
        </p:nvCxnSpPr>
        <p:spPr>
          <a:xfrm>
            <a:off x="7945171" y="4668172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152E5A6-C2B0-7C26-B500-DDF3D7F5864C}"/>
              </a:ext>
            </a:extLst>
          </p:cNvPr>
          <p:cNvCxnSpPr>
            <a:cxnSpLocks/>
          </p:cNvCxnSpPr>
          <p:nvPr/>
        </p:nvCxnSpPr>
        <p:spPr>
          <a:xfrm>
            <a:off x="4148543" y="2844792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014084-4AF8-8507-B6CD-0B3C133544F0}"/>
              </a:ext>
            </a:extLst>
          </p:cNvPr>
          <p:cNvCxnSpPr>
            <a:cxnSpLocks/>
          </p:cNvCxnSpPr>
          <p:nvPr/>
        </p:nvCxnSpPr>
        <p:spPr>
          <a:xfrm>
            <a:off x="5438863" y="2884592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5F5044-2DD8-1A74-F882-9332C28A61E0}"/>
              </a:ext>
            </a:extLst>
          </p:cNvPr>
          <p:cNvCxnSpPr>
            <a:cxnSpLocks/>
          </p:cNvCxnSpPr>
          <p:nvPr/>
        </p:nvCxnSpPr>
        <p:spPr>
          <a:xfrm>
            <a:off x="6645959" y="2894752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8053599-B200-A6E6-3F6F-AF63EB95F94A}"/>
              </a:ext>
            </a:extLst>
          </p:cNvPr>
          <p:cNvCxnSpPr>
            <a:cxnSpLocks/>
          </p:cNvCxnSpPr>
          <p:nvPr/>
        </p:nvCxnSpPr>
        <p:spPr>
          <a:xfrm>
            <a:off x="7961680" y="2884592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0" name="TextBox 4">
            <a:extLst>
              <a:ext uri="{FF2B5EF4-FFF2-40B4-BE49-F238E27FC236}">
                <a16:creationId xmlns:a16="http://schemas.microsoft.com/office/drawing/2014/main" id="{A357E949-7CAD-514F-C0E7-956A13F0E3E2}"/>
              </a:ext>
            </a:extLst>
          </p:cNvPr>
          <p:cNvSpPr/>
          <p:nvPr/>
        </p:nvSpPr>
        <p:spPr>
          <a:xfrm>
            <a:off x="2433621" y="2161847"/>
            <a:ext cx="1313940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Basic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Environment 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Representation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65">
            <a:extLst>
              <a:ext uri="{FF2B5EF4-FFF2-40B4-BE49-F238E27FC236}">
                <a16:creationId xmlns:a16="http://schemas.microsoft.com/office/drawing/2014/main" id="{02FECD78-B66F-2599-58A8-2E44A589BA79}"/>
              </a:ext>
            </a:extLst>
          </p:cNvPr>
          <p:cNvSpPr/>
          <p:nvPr/>
        </p:nvSpPr>
        <p:spPr>
          <a:xfrm>
            <a:off x="4175043" y="2928782"/>
            <a:ext cx="449075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FER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65">
            <a:extLst>
              <a:ext uri="{FF2B5EF4-FFF2-40B4-BE49-F238E27FC236}">
                <a16:creationId xmlns:a16="http://schemas.microsoft.com/office/drawing/2014/main" id="{3ED009C1-0E37-5726-7866-F9C380E517FE}"/>
              </a:ext>
            </a:extLst>
          </p:cNvPr>
          <p:cNvSpPr/>
          <p:nvPr/>
        </p:nvSpPr>
        <p:spPr>
          <a:xfrm>
            <a:off x="5432343" y="2928782"/>
            <a:ext cx="449075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FER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65">
            <a:extLst>
              <a:ext uri="{FF2B5EF4-FFF2-40B4-BE49-F238E27FC236}">
                <a16:creationId xmlns:a16="http://schemas.microsoft.com/office/drawing/2014/main" id="{A47E0A60-48A3-51CF-BD1B-781EFB169B5D}"/>
              </a:ext>
            </a:extLst>
          </p:cNvPr>
          <p:cNvSpPr/>
          <p:nvPr/>
        </p:nvSpPr>
        <p:spPr>
          <a:xfrm>
            <a:off x="6649002" y="2928782"/>
            <a:ext cx="449075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FER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65">
            <a:extLst>
              <a:ext uri="{FF2B5EF4-FFF2-40B4-BE49-F238E27FC236}">
                <a16:creationId xmlns:a16="http://schemas.microsoft.com/office/drawing/2014/main" id="{43A5EAC5-8B67-4DCD-9C0A-AFFDDC84CBDD}"/>
              </a:ext>
            </a:extLst>
          </p:cNvPr>
          <p:cNvSpPr/>
          <p:nvPr/>
        </p:nvSpPr>
        <p:spPr>
          <a:xfrm>
            <a:off x="7970399" y="2936402"/>
            <a:ext cx="449075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FER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0F80350B-98FF-25CE-698B-1D19572C8160}"/>
              </a:ext>
            </a:extLst>
          </p:cNvPr>
          <p:cNvSpPr/>
          <p:nvPr/>
        </p:nvSpPr>
        <p:spPr>
          <a:xfrm>
            <a:off x="4094071" y="4711314"/>
            <a:ext cx="613158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Route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67">
            <a:extLst>
              <a:ext uri="{FF2B5EF4-FFF2-40B4-BE49-F238E27FC236}">
                <a16:creationId xmlns:a16="http://schemas.microsoft.com/office/drawing/2014/main" id="{8FA5FBC0-AA7B-586E-3BC2-C0305CB7AB70}"/>
              </a:ext>
            </a:extLst>
          </p:cNvPr>
          <p:cNvSpPr/>
          <p:nvPr/>
        </p:nvSpPr>
        <p:spPr>
          <a:xfrm>
            <a:off x="5379787" y="4734994"/>
            <a:ext cx="51075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Path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68">
            <a:extLst>
              <a:ext uri="{FF2B5EF4-FFF2-40B4-BE49-F238E27FC236}">
                <a16:creationId xmlns:a16="http://schemas.microsoft.com/office/drawing/2014/main" id="{2635ABAD-327A-A5F9-7740-76AAA21E57DF}"/>
              </a:ext>
            </a:extLst>
          </p:cNvPr>
          <p:cNvSpPr/>
          <p:nvPr/>
        </p:nvSpPr>
        <p:spPr>
          <a:xfrm>
            <a:off x="6603637" y="4728777"/>
            <a:ext cx="92665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Trajectory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68">
            <a:extLst>
              <a:ext uri="{FF2B5EF4-FFF2-40B4-BE49-F238E27FC236}">
                <a16:creationId xmlns:a16="http://schemas.microsoft.com/office/drawing/2014/main" id="{00551110-D48E-78DE-8124-31CFCAEF1EF3}"/>
              </a:ext>
            </a:extLst>
          </p:cNvPr>
          <p:cNvSpPr/>
          <p:nvPr/>
        </p:nvSpPr>
        <p:spPr>
          <a:xfrm>
            <a:off x="7887271" y="4645786"/>
            <a:ext cx="932608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Trajectory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D48C58A-CD81-D9BF-9DA7-12881E36B36A}"/>
              </a:ext>
            </a:extLst>
          </p:cNvPr>
          <p:cNvCxnSpPr>
            <a:cxnSpLocks/>
          </p:cNvCxnSpPr>
          <p:nvPr/>
        </p:nvCxnSpPr>
        <p:spPr>
          <a:xfrm>
            <a:off x="4143464" y="4665224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0" name="TextBox 67">
            <a:extLst>
              <a:ext uri="{FF2B5EF4-FFF2-40B4-BE49-F238E27FC236}">
                <a16:creationId xmlns:a16="http://schemas.microsoft.com/office/drawing/2014/main" id="{6A0F6339-4DB8-A6DF-8A73-01FECC742D3C}"/>
              </a:ext>
            </a:extLst>
          </p:cNvPr>
          <p:cNvSpPr/>
          <p:nvPr/>
        </p:nvSpPr>
        <p:spPr>
          <a:xfrm>
            <a:off x="9416881" y="4712668"/>
            <a:ext cx="9025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Response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1D76E00-7F0C-558F-7D2A-85A2AC2041BB}"/>
              </a:ext>
            </a:extLst>
          </p:cNvPr>
          <p:cNvCxnSpPr>
            <a:cxnSpLocks/>
          </p:cNvCxnSpPr>
          <p:nvPr/>
        </p:nvCxnSpPr>
        <p:spPr>
          <a:xfrm flipH="1">
            <a:off x="9257059" y="2897852"/>
            <a:ext cx="3062" cy="754880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6B44576-3DA3-F02F-9E1B-3B66FB583BE8}"/>
              </a:ext>
            </a:extLst>
          </p:cNvPr>
          <p:cNvCxnSpPr>
            <a:cxnSpLocks/>
          </p:cNvCxnSpPr>
          <p:nvPr/>
        </p:nvCxnSpPr>
        <p:spPr>
          <a:xfrm>
            <a:off x="9516709" y="4076897"/>
            <a:ext cx="1504227" cy="0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3" name="TextBox 67">
            <a:extLst>
              <a:ext uri="{FF2B5EF4-FFF2-40B4-BE49-F238E27FC236}">
                <a16:creationId xmlns:a16="http://schemas.microsoft.com/office/drawing/2014/main" id="{691990A0-BCA1-D79F-B029-12E1359F4804}"/>
              </a:ext>
            </a:extLst>
          </p:cNvPr>
          <p:cNvSpPr/>
          <p:nvPr/>
        </p:nvSpPr>
        <p:spPr>
          <a:xfrm>
            <a:off x="10101431" y="3754124"/>
            <a:ext cx="691412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Command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67">
            <a:extLst>
              <a:ext uri="{FF2B5EF4-FFF2-40B4-BE49-F238E27FC236}">
                <a16:creationId xmlns:a16="http://schemas.microsoft.com/office/drawing/2014/main" id="{B47E5307-25E3-ED98-EA13-901DA8338E92}"/>
              </a:ext>
            </a:extLst>
          </p:cNvPr>
          <p:cNvSpPr/>
          <p:nvPr/>
        </p:nvSpPr>
        <p:spPr>
          <a:xfrm>
            <a:off x="10171382" y="4161076"/>
            <a:ext cx="87970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Response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67">
            <a:extLst>
              <a:ext uri="{FF2B5EF4-FFF2-40B4-BE49-F238E27FC236}">
                <a16:creationId xmlns:a16="http://schemas.microsoft.com/office/drawing/2014/main" id="{CFAEC662-6C1B-CD7A-B553-B2FE58AF86BA}"/>
              </a:ext>
            </a:extLst>
          </p:cNvPr>
          <p:cNvSpPr/>
          <p:nvPr/>
        </p:nvSpPr>
        <p:spPr>
          <a:xfrm>
            <a:off x="9265270" y="3039559"/>
            <a:ext cx="87970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Response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67">
            <a:extLst>
              <a:ext uri="{FF2B5EF4-FFF2-40B4-BE49-F238E27FC236}">
                <a16:creationId xmlns:a16="http://schemas.microsoft.com/office/drawing/2014/main" id="{2A061148-E756-E449-A3D7-621E14A614D5}"/>
              </a:ext>
            </a:extLst>
          </p:cNvPr>
          <p:cNvSpPr/>
          <p:nvPr/>
        </p:nvSpPr>
        <p:spPr>
          <a:xfrm>
            <a:off x="10520255" y="3214568"/>
            <a:ext cx="40045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Alert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99A7B75-ADB1-55D2-6295-1F45A18732E9}"/>
              </a:ext>
            </a:extLst>
          </p:cNvPr>
          <p:cNvCxnSpPr/>
          <p:nvPr/>
        </p:nvCxnSpPr>
        <p:spPr>
          <a:xfrm flipV="1">
            <a:off x="4421056" y="4409256"/>
            <a:ext cx="767739" cy="4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706EFE6-702E-AABD-EFB8-4E73E1E8A354}"/>
              </a:ext>
            </a:extLst>
          </p:cNvPr>
          <p:cNvCxnSpPr/>
          <p:nvPr/>
        </p:nvCxnSpPr>
        <p:spPr>
          <a:xfrm flipV="1">
            <a:off x="4420504" y="3775829"/>
            <a:ext cx="767739" cy="4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9" name="TextBox 5">
            <a:extLst>
              <a:ext uri="{FF2B5EF4-FFF2-40B4-BE49-F238E27FC236}">
                <a16:creationId xmlns:a16="http://schemas.microsoft.com/office/drawing/2014/main" id="{438009CE-145E-09AF-B1FB-C4D9585B2AE6}"/>
              </a:ext>
            </a:extLst>
          </p:cNvPr>
          <p:cNvSpPr/>
          <p:nvPr/>
        </p:nvSpPr>
        <p:spPr>
          <a:xfrm>
            <a:off x="4509331" y="4153140"/>
            <a:ext cx="55525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Road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State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75E3D45-97CB-E3A0-CBD4-E2E117FD8D32}"/>
              </a:ext>
            </a:extLst>
          </p:cNvPr>
          <p:cNvCxnSpPr/>
          <p:nvPr/>
        </p:nvCxnSpPr>
        <p:spPr>
          <a:xfrm flipV="1">
            <a:off x="5650416" y="4409256"/>
            <a:ext cx="767739" cy="4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D004128-6CDA-3E7D-2072-C868990C5B57}"/>
              </a:ext>
            </a:extLst>
          </p:cNvPr>
          <p:cNvCxnSpPr/>
          <p:nvPr/>
        </p:nvCxnSpPr>
        <p:spPr>
          <a:xfrm flipV="1">
            <a:off x="5649864" y="3775829"/>
            <a:ext cx="767739" cy="4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2" name="TextBox 5">
            <a:extLst>
              <a:ext uri="{FF2B5EF4-FFF2-40B4-BE49-F238E27FC236}">
                <a16:creationId xmlns:a16="http://schemas.microsoft.com/office/drawing/2014/main" id="{BCF3C326-4234-7FD4-1585-3426FF704132}"/>
              </a:ext>
            </a:extLst>
          </p:cNvPr>
          <p:cNvSpPr/>
          <p:nvPr/>
        </p:nvSpPr>
        <p:spPr>
          <a:xfrm>
            <a:off x="5772557" y="4153140"/>
            <a:ext cx="55525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Road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State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460B208-F890-9C50-8D57-4CE8A97A0FA4}"/>
              </a:ext>
            </a:extLst>
          </p:cNvPr>
          <p:cNvCxnSpPr/>
          <p:nvPr/>
        </p:nvCxnSpPr>
        <p:spPr>
          <a:xfrm flipV="1">
            <a:off x="6920416" y="4419416"/>
            <a:ext cx="767739" cy="4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3C8D119-8A1D-FEFB-EE33-7CFE75B1546D}"/>
              </a:ext>
            </a:extLst>
          </p:cNvPr>
          <p:cNvCxnSpPr/>
          <p:nvPr/>
        </p:nvCxnSpPr>
        <p:spPr>
          <a:xfrm flipV="1">
            <a:off x="6919864" y="3785989"/>
            <a:ext cx="767739" cy="4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5" name="TextBox 5">
            <a:extLst>
              <a:ext uri="{FF2B5EF4-FFF2-40B4-BE49-F238E27FC236}">
                <a16:creationId xmlns:a16="http://schemas.microsoft.com/office/drawing/2014/main" id="{2E386FCA-670A-3ED7-B7B3-E1A8EC404E1E}"/>
              </a:ext>
            </a:extLst>
          </p:cNvPr>
          <p:cNvSpPr/>
          <p:nvPr/>
        </p:nvSpPr>
        <p:spPr>
          <a:xfrm>
            <a:off x="7036130" y="4154833"/>
            <a:ext cx="55525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Road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State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32BC6F5-7B20-762F-B385-498AD5181EBF}"/>
              </a:ext>
            </a:extLst>
          </p:cNvPr>
          <p:cNvCxnSpPr/>
          <p:nvPr/>
        </p:nvCxnSpPr>
        <p:spPr>
          <a:xfrm flipV="1">
            <a:off x="8190416" y="4439736"/>
            <a:ext cx="767739" cy="4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D873E61-E939-D6A9-2357-3673A47FD19B}"/>
              </a:ext>
            </a:extLst>
          </p:cNvPr>
          <p:cNvCxnSpPr/>
          <p:nvPr/>
        </p:nvCxnSpPr>
        <p:spPr>
          <a:xfrm flipV="1">
            <a:off x="8210184" y="3877429"/>
            <a:ext cx="767739" cy="4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8" name="TextBox 5">
            <a:extLst>
              <a:ext uri="{FF2B5EF4-FFF2-40B4-BE49-F238E27FC236}">
                <a16:creationId xmlns:a16="http://schemas.microsoft.com/office/drawing/2014/main" id="{538FE1AA-8D51-4D0B-86AA-A212090489D3}"/>
              </a:ext>
            </a:extLst>
          </p:cNvPr>
          <p:cNvSpPr/>
          <p:nvPr/>
        </p:nvSpPr>
        <p:spPr>
          <a:xfrm>
            <a:off x="8323064" y="4185313"/>
            <a:ext cx="55525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Road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State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68">
            <a:extLst>
              <a:ext uri="{FF2B5EF4-FFF2-40B4-BE49-F238E27FC236}">
                <a16:creationId xmlns:a16="http://schemas.microsoft.com/office/drawing/2014/main" id="{09B2D051-2343-8F07-D05F-FBE0F16D2526}"/>
              </a:ext>
            </a:extLst>
          </p:cNvPr>
          <p:cNvSpPr/>
          <p:nvPr/>
        </p:nvSpPr>
        <p:spPr>
          <a:xfrm>
            <a:off x="8153098" y="3570826"/>
            <a:ext cx="93449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Trajectory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67">
            <a:extLst>
              <a:ext uri="{FF2B5EF4-FFF2-40B4-BE49-F238E27FC236}">
                <a16:creationId xmlns:a16="http://schemas.microsoft.com/office/drawing/2014/main" id="{F6D2BFFB-A080-325F-7425-BF55D5DED873}"/>
              </a:ext>
            </a:extLst>
          </p:cNvPr>
          <p:cNvSpPr/>
          <p:nvPr/>
        </p:nvSpPr>
        <p:spPr>
          <a:xfrm>
            <a:off x="5786187" y="3474084"/>
            <a:ext cx="51075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Path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68">
            <a:extLst>
              <a:ext uri="{FF2B5EF4-FFF2-40B4-BE49-F238E27FC236}">
                <a16:creationId xmlns:a16="http://schemas.microsoft.com/office/drawing/2014/main" id="{33786DCA-36A8-98DA-9A20-B5953A04AD31}"/>
              </a:ext>
            </a:extLst>
          </p:cNvPr>
          <p:cNvSpPr/>
          <p:nvPr/>
        </p:nvSpPr>
        <p:spPr>
          <a:xfrm>
            <a:off x="6837330" y="3478791"/>
            <a:ext cx="92665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Trajectory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tangle 56">
            <a:extLst>
              <a:ext uri="{FF2B5EF4-FFF2-40B4-BE49-F238E27FC236}">
                <a16:creationId xmlns:a16="http://schemas.microsoft.com/office/drawing/2014/main" id="{44ECDF10-46AA-1ABD-B440-403A1BE76EA1}"/>
              </a:ext>
            </a:extLst>
          </p:cNvPr>
          <p:cNvSpPr/>
          <p:nvPr/>
        </p:nvSpPr>
        <p:spPr>
          <a:xfrm>
            <a:off x="3893470" y="5106834"/>
            <a:ext cx="5623232" cy="431280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Decision Recorder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53" name="Rectangle 28">
            <a:extLst>
              <a:ext uri="{FF2B5EF4-FFF2-40B4-BE49-F238E27FC236}">
                <a16:creationId xmlns:a16="http://schemas.microsoft.com/office/drawing/2014/main" id="{FFDB0E7F-92C9-70A8-A07F-6C98E89D4D58}"/>
              </a:ext>
            </a:extLst>
          </p:cNvPr>
          <p:cNvSpPr/>
          <p:nvPr/>
        </p:nvSpPr>
        <p:spPr>
          <a:xfrm>
            <a:off x="11010530" y="3926249"/>
            <a:ext cx="808200" cy="102600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Motion Actuation Subsystem 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A3E157B-A103-1A81-8DA0-C94284839335}"/>
              </a:ext>
            </a:extLst>
          </p:cNvPr>
          <p:cNvCxnSpPr>
            <a:cxnSpLocks/>
          </p:cNvCxnSpPr>
          <p:nvPr/>
        </p:nvCxnSpPr>
        <p:spPr>
          <a:xfrm>
            <a:off x="9421287" y="4672522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99C48CB-89A2-6F73-08B3-E8A8029E363D}"/>
              </a:ext>
            </a:extLst>
          </p:cNvPr>
          <p:cNvCxnSpPr>
            <a:cxnSpLocks/>
          </p:cNvCxnSpPr>
          <p:nvPr/>
        </p:nvCxnSpPr>
        <p:spPr>
          <a:xfrm>
            <a:off x="6669364" y="4681231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6" name="Rectangle 53">
            <a:extLst>
              <a:ext uri="{FF2B5EF4-FFF2-40B4-BE49-F238E27FC236}">
                <a16:creationId xmlns:a16="http://schemas.microsoft.com/office/drawing/2014/main" id="{AF482D33-5A91-725B-F0F1-06AB69777E53}"/>
              </a:ext>
            </a:extLst>
          </p:cNvPr>
          <p:cNvSpPr/>
          <p:nvPr/>
        </p:nvSpPr>
        <p:spPr>
          <a:xfrm>
            <a:off x="11023130" y="2654312"/>
            <a:ext cx="795600" cy="1181339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Environment Sensing Subsystem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8">
            <a:extLst>
              <a:ext uri="{FF2B5EF4-FFF2-40B4-BE49-F238E27FC236}">
                <a16:creationId xmlns:a16="http://schemas.microsoft.com/office/drawing/2014/main" id="{AA228378-2A7E-614C-07EA-7453437811E5}"/>
              </a:ext>
            </a:extLst>
          </p:cNvPr>
          <p:cNvSpPr/>
          <p:nvPr/>
        </p:nvSpPr>
        <p:spPr>
          <a:xfrm>
            <a:off x="11031837" y="1926151"/>
            <a:ext cx="766561" cy="66096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Remote AMSs</a:t>
            </a:r>
            <a:endParaRPr lang="it-IT" sz="1400" b="0" strike="noStrike" spc="-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4">
            <a:extLst>
              <a:ext uri="{FF2B5EF4-FFF2-40B4-BE49-F238E27FC236}">
                <a16:creationId xmlns:a16="http://schemas.microsoft.com/office/drawing/2014/main" id="{6CAEDC94-8809-02E5-6970-91674FD854ED}"/>
              </a:ext>
            </a:extLst>
          </p:cNvPr>
          <p:cNvSpPr/>
          <p:nvPr/>
        </p:nvSpPr>
        <p:spPr>
          <a:xfrm>
            <a:off x="9803476" y="2001038"/>
            <a:ext cx="131394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Environment 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Representation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67">
            <a:extLst>
              <a:ext uri="{FF2B5EF4-FFF2-40B4-BE49-F238E27FC236}">
                <a16:creationId xmlns:a16="http://schemas.microsoft.com/office/drawing/2014/main" id="{B238F62F-357B-5CFE-0C01-4ECCC4A5A629}"/>
              </a:ext>
            </a:extLst>
          </p:cNvPr>
          <p:cNvSpPr/>
          <p:nvPr/>
        </p:nvSpPr>
        <p:spPr>
          <a:xfrm>
            <a:off x="2660786" y="3504991"/>
            <a:ext cx="93266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HCI-AMS </a:t>
            </a:r>
          </a:p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Command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67">
            <a:extLst>
              <a:ext uri="{FF2B5EF4-FFF2-40B4-BE49-F238E27FC236}">
                <a16:creationId xmlns:a16="http://schemas.microsoft.com/office/drawing/2014/main" id="{8ADF0F6C-DC22-EF48-67E4-5370F654511C}"/>
              </a:ext>
            </a:extLst>
          </p:cNvPr>
          <p:cNvSpPr/>
          <p:nvPr/>
        </p:nvSpPr>
        <p:spPr>
          <a:xfrm>
            <a:off x="2674184" y="4060928"/>
            <a:ext cx="88925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AMS-HCI </a:t>
            </a:r>
          </a:p>
          <a:p>
            <a:pPr>
              <a:lnSpc>
                <a:spcPct val="100000"/>
              </a:lnSpc>
              <a:buNone/>
            </a:pPr>
            <a:r>
              <a:rPr lang="it-IT" sz="1400" b="0" strike="noStrike" spc="-1" err="1">
                <a:latin typeface="Calibri" panose="020F0502020204030204" pitchFamily="34" charset="0"/>
                <a:cs typeface="Calibri" panose="020F0502020204030204" pitchFamily="34" charset="0"/>
              </a:rPr>
              <a:t>Response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DCCC7A1-9FC7-0C29-BE17-F454F923B51C}"/>
              </a:ext>
            </a:extLst>
          </p:cNvPr>
          <p:cNvCxnSpPr>
            <a:cxnSpLocks/>
          </p:cNvCxnSpPr>
          <p:nvPr/>
        </p:nvCxnSpPr>
        <p:spPr>
          <a:xfrm flipV="1">
            <a:off x="2445510" y="2435910"/>
            <a:ext cx="1498657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B3C70D2-5713-5EC8-6A70-747AA76E3127}"/>
              </a:ext>
            </a:extLst>
          </p:cNvPr>
          <p:cNvCxnSpPr>
            <a:cxnSpLocks/>
          </p:cNvCxnSpPr>
          <p:nvPr/>
        </p:nvCxnSpPr>
        <p:spPr>
          <a:xfrm flipV="1">
            <a:off x="2424250" y="3786255"/>
            <a:ext cx="1498657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4B58599-D5F9-9DB8-E778-EAE0E716A362}"/>
              </a:ext>
            </a:extLst>
          </p:cNvPr>
          <p:cNvCxnSpPr>
            <a:cxnSpLocks/>
          </p:cNvCxnSpPr>
          <p:nvPr/>
        </p:nvCxnSpPr>
        <p:spPr>
          <a:xfrm flipV="1">
            <a:off x="2412966" y="4331055"/>
            <a:ext cx="1498657" cy="1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0D09011-F411-FD32-239F-E593A93BE676}"/>
              </a:ext>
            </a:extLst>
          </p:cNvPr>
          <p:cNvCxnSpPr>
            <a:cxnSpLocks/>
          </p:cNvCxnSpPr>
          <p:nvPr/>
        </p:nvCxnSpPr>
        <p:spPr>
          <a:xfrm>
            <a:off x="9520249" y="4473848"/>
            <a:ext cx="1504227" cy="0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5" name="Rectangle 99">
            <a:extLst>
              <a:ext uri="{FF2B5EF4-FFF2-40B4-BE49-F238E27FC236}">
                <a16:creationId xmlns:a16="http://schemas.microsoft.com/office/drawing/2014/main" id="{86CEBD32-DF2A-70E1-D39D-6CD494E4BB06}"/>
              </a:ext>
            </a:extLst>
          </p:cNvPr>
          <p:cNvSpPr/>
          <p:nvPr/>
        </p:nvSpPr>
        <p:spPr>
          <a:xfrm>
            <a:off x="691405" y="1872897"/>
            <a:ext cx="766434" cy="3746134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FFFFFF"/>
                </a:solidFill>
                <a:latin typeface="Calibri"/>
                <a:ea typeface="DejaVu Sans"/>
              </a:rPr>
              <a:t>User Agent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931F5A0-2345-BB63-CB81-D0AF4D0D5669}"/>
              </a:ext>
            </a:extLst>
          </p:cNvPr>
          <p:cNvCxnSpPr>
            <a:cxnSpLocks/>
          </p:cNvCxnSpPr>
          <p:nvPr/>
        </p:nvCxnSpPr>
        <p:spPr>
          <a:xfrm flipV="1">
            <a:off x="9497046" y="2270549"/>
            <a:ext cx="1559854" cy="1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39AE035-6641-820B-F411-36168D763433}"/>
              </a:ext>
            </a:extLst>
          </p:cNvPr>
          <p:cNvCxnSpPr>
            <a:cxnSpLocks/>
          </p:cNvCxnSpPr>
          <p:nvPr/>
        </p:nvCxnSpPr>
        <p:spPr>
          <a:xfrm flipV="1">
            <a:off x="8199465" y="3507167"/>
            <a:ext cx="2813889" cy="1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5626E0D-2C14-978A-0247-C1CD0C450538}"/>
              </a:ext>
            </a:extLst>
          </p:cNvPr>
          <p:cNvCxnSpPr>
            <a:cxnSpLocks/>
          </p:cNvCxnSpPr>
          <p:nvPr/>
        </p:nvCxnSpPr>
        <p:spPr>
          <a:xfrm>
            <a:off x="9112131" y="4668160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9" name="TextBox 67">
            <a:extLst>
              <a:ext uri="{FF2B5EF4-FFF2-40B4-BE49-F238E27FC236}">
                <a16:creationId xmlns:a16="http://schemas.microsoft.com/office/drawing/2014/main" id="{69013713-EE1E-903A-2440-715FFA171543}"/>
              </a:ext>
            </a:extLst>
          </p:cNvPr>
          <p:cNvSpPr/>
          <p:nvPr/>
        </p:nvSpPr>
        <p:spPr>
          <a:xfrm>
            <a:off x="8559217" y="4833706"/>
            <a:ext cx="691412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Command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Rectangle 7">
            <a:extLst>
              <a:ext uri="{FF2B5EF4-FFF2-40B4-BE49-F238E27FC236}">
                <a16:creationId xmlns:a16="http://schemas.microsoft.com/office/drawing/2014/main" id="{E5917BBE-0156-0923-C870-F87149B09F2C}"/>
              </a:ext>
            </a:extLst>
          </p:cNvPr>
          <p:cNvSpPr/>
          <p:nvPr/>
        </p:nvSpPr>
        <p:spPr>
          <a:xfrm>
            <a:off x="723640" y="5783829"/>
            <a:ext cx="6374437" cy="343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Controller</a:t>
            </a:r>
            <a:endParaRPr lang="it-IT" sz="1200" b="0" strike="noStrike" spc="-1">
              <a:latin typeface="Arial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D9318A8-13EF-294D-6260-030847A34937}"/>
              </a:ext>
            </a:extLst>
          </p:cNvPr>
          <p:cNvCxnSpPr>
            <a:cxnSpLocks/>
          </p:cNvCxnSpPr>
          <p:nvPr/>
        </p:nvCxnSpPr>
        <p:spPr>
          <a:xfrm flipV="1">
            <a:off x="710390" y="5699095"/>
            <a:ext cx="6374437" cy="1587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2" name="Rectangle 51">
            <a:extLst>
              <a:ext uri="{FF2B5EF4-FFF2-40B4-BE49-F238E27FC236}">
                <a16:creationId xmlns:a16="http://schemas.microsoft.com/office/drawing/2014/main" id="{B502C6D5-EA1C-D686-498D-625F567EC06C}"/>
              </a:ext>
            </a:extLst>
          </p:cNvPr>
          <p:cNvSpPr/>
          <p:nvPr/>
        </p:nvSpPr>
        <p:spPr>
          <a:xfrm>
            <a:off x="3739650" y="6276694"/>
            <a:ext cx="1027145" cy="369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73" name="Rectangle 52">
            <a:extLst>
              <a:ext uri="{FF2B5EF4-FFF2-40B4-BE49-F238E27FC236}">
                <a16:creationId xmlns:a16="http://schemas.microsoft.com/office/drawing/2014/main" id="{1B38BD3A-5B06-CEB1-2204-5DE93512F4FC}"/>
              </a:ext>
            </a:extLst>
          </p:cNvPr>
          <p:cNvSpPr/>
          <p:nvPr/>
        </p:nvSpPr>
        <p:spPr>
          <a:xfrm>
            <a:off x="4841052" y="6276172"/>
            <a:ext cx="681155" cy="370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Access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74" name="Rectangle 5">
            <a:extLst>
              <a:ext uri="{FF2B5EF4-FFF2-40B4-BE49-F238E27FC236}">
                <a16:creationId xmlns:a16="http://schemas.microsoft.com/office/drawing/2014/main" id="{60157C13-F49A-2FC6-E725-CEE61B7BD993}"/>
              </a:ext>
            </a:extLst>
          </p:cNvPr>
          <p:cNvSpPr/>
          <p:nvPr/>
        </p:nvSpPr>
        <p:spPr>
          <a:xfrm>
            <a:off x="2520260" y="6274695"/>
            <a:ext cx="1144289" cy="371342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Communi</a:t>
            </a: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-cation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2BD7514-D947-A7F6-C785-BB41FA3769CD}"/>
              </a:ext>
            </a:extLst>
          </p:cNvPr>
          <p:cNvCxnSpPr>
            <a:cxnSpLocks/>
          </p:cNvCxnSpPr>
          <p:nvPr/>
        </p:nvCxnSpPr>
        <p:spPr>
          <a:xfrm>
            <a:off x="3743191" y="6190106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3010362-28C4-1C5D-7370-C6BD29842D21}"/>
              </a:ext>
            </a:extLst>
          </p:cNvPr>
          <p:cNvCxnSpPr>
            <a:cxnSpLocks/>
          </p:cNvCxnSpPr>
          <p:nvPr/>
        </p:nvCxnSpPr>
        <p:spPr>
          <a:xfrm flipV="1">
            <a:off x="4849208" y="6190713"/>
            <a:ext cx="695892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7" name="Rectangle 4">
            <a:extLst>
              <a:ext uri="{FF2B5EF4-FFF2-40B4-BE49-F238E27FC236}">
                <a16:creationId xmlns:a16="http://schemas.microsoft.com/office/drawing/2014/main" id="{C23C2C1D-3BA5-85BA-A910-47FA6ED4E5B1}"/>
              </a:ext>
            </a:extLst>
          </p:cNvPr>
          <p:cNvSpPr/>
          <p:nvPr/>
        </p:nvSpPr>
        <p:spPr>
          <a:xfrm>
            <a:off x="8609542" y="6259915"/>
            <a:ext cx="1280121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Attestation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2F8FBB8-0211-E939-DAC0-34D1C728DAC0}"/>
              </a:ext>
            </a:extLst>
          </p:cNvPr>
          <p:cNvSpPr/>
          <p:nvPr/>
        </p:nvSpPr>
        <p:spPr>
          <a:xfrm>
            <a:off x="7241743" y="6271355"/>
            <a:ext cx="1280121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Encryption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79" name="Rectangle 4">
            <a:extLst>
              <a:ext uri="{FF2B5EF4-FFF2-40B4-BE49-F238E27FC236}">
                <a16:creationId xmlns:a16="http://schemas.microsoft.com/office/drawing/2014/main" id="{A598318A-44D1-E533-BD27-C8C44B4517D4}"/>
              </a:ext>
            </a:extLst>
          </p:cNvPr>
          <p:cNvSpPr/>
          <p:nvPr/>
        </p:nvSpPr>
        <p:spPr>
          <a:xfrm>
            <a:off x="5607370" y="6273732"/>
            <a:ext cx="1559994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 Service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A467A6F1-7B6F-63D2-DFF0-5A7C76857362}"/>
              </a:ext>
            </a:extLst>
          </p:cNvPr>
          <p:cNvCxnSpPr>
            <a:cxnSpLocks/>
          </p:cNvCxnSpPr>
          <p:nvPr/>
        </p:nvCxnSpPr>
        <p:spPr>
          <a:xfrm flipV="1">
            <a:off x="5642368" y="6201568"/>
            <a:ext cx="422801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E10C569B-9231-C44B-A0D5-57AF4562CD80}"/>
              </a:ext>
            </a:extLst>
          </p:cNvPr>
          <p:cNvCxnSpPr>
            <a:cxnSpLocks/>
          </p:cNvCxnSpPr>
          <p:nvPr/>
        </p:nvCxnSpPr>
        <p:spPr>
          <a:xfrm flipV="1">
            <a:off x="2527014" y="6190935"/>
            <a:ext cx="113393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CB783E9-D44C-910E-C176-7E7299BCFAB7}"/>
              </a:ext>
            </a:extLst>
          </p:cNvPr>
          <p:cNvSpPr/>
          <p:nvPr/>
        </p:nvSpPr>
        <p:spPr>
          <a:xfrm>
            <a:off x="1612881" y="6264065"/>
            <a:ext cx="833606" cy="36726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FFFFFF"/>
                </a:solidFill>
                <a:latin typeface="Calibri"/>
                <a:ea typeface="DejaVu Sans"/>
              </a:rPr>
              <a:t>MPAI Store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22A046C3-CDD0-EBEC-729F-80515A5F3698}"/>
              </a:ext>
            </a:extLst>
          </p:cNvPr>
          <p:cNvCxnSpPr>
            <a:cxnSpLocks/>
          </p:cNvCxnSpPr>
          <p:nvPr/>
        </p:nvCxnSpPr>
        <p:spPr>
          <a:xfrm flipV="1">
            <a:off x="1605739" y="6201573"/>
            <a:ext cx="84685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9016D12C-19BC-9BBD-DE57-7672C75D357C}"/>
              </a:ext>
            </a:extLst>
          </p:cNvPr>
          <p:cNvSpPr/>
          <p:nvPr/>
        </p:nvSpPr>
        <p:spPr>
          <a:xfrm>
            <a:off x="3897478" y="1926151"/>
            <a:ext cx="5619231" cy="9628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Environment Representation Fusion</a:t>
            </a:r>
            <a:endParaRPr lang="it-IT" sz="14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24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9">
            <a:extLst>
              <a:ext uri="{FF2B5EF4-FFF2-40B4-BE49-F238E27FC236}">
                <a16:creationId xmlns:a16="http://schemas.microsoft.com/office/drawing/2014/main" id="{37FA4666-1845-6EEF-445E-610EFCB16AC8}"/>
              </a:ext>
            </a:extLst>
          </p:cNvPr>
          <p:cNvSpPr/>
          <p:nvPr/>
        </p:nvSpPr>
        <p:spPr>
          <a:xfrm>
            <a:off x="2923047" y="0"/>
            <a:ext cx="7689374" cy="5718870"/>
          </a:xfrm>
          <a:prstGeom prst="rect">
            <a:avLst/>
          </a:prstGeom>
          <a:noFill/>
          <a:ln w="19050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21" name="TextBox 90">
            <a:extLst>
              <a:ext uri="{FF2B5EF4-FFF2-40B4-BE49-F238E27FC236}">
                <a16:creationId xmlns:a16="http://schemas.microsoft.com/office/drawing/2014/main" id="{EE1836E2-AA2C-3DC2-FE06-F7867373865B}"/>
              </a:ext>
            </a:extLst>
          </p:cNvPr>
          <p:cNvSpPr/>
          <p:nvPr/>
        </p:nvSpPr>
        <p:spPr>
          <a:xfrm>
            <a:off x="1317067" y="4144913"/>
            <a:ext cx="1618681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Offline Map</a:t>
            </a: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Data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22" name="TextBox 90">
            <a:extLst>
              <a:ext uri="{FF2B5EF4-FFF2-40B4-BE49-F238E27FC236}">
                <a16:creationId xmlns:a16="http://schemas.microsoft.com/office/drawing/2014/main" id="{C140CC6C-D14B-DAA5-D7FC-D16BACFCF3AA}"/>
              </a:ext>
            </a:extLst>
          </p:cNvPr>
          <p:cNvSpPr/>
          <p:nvPr/>
        </p:nvSpPr>
        <p:spPr>
          <a:xfrm>
            <a:off x="1833869" y="705952"/>
            <a:ext cx="1111957" cy="2963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Radar Data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24" name="TextBox 90">
            <a:extLst>
              <a:ext uri="{FF2B5EF4-FFF2-40B4-BE49-F238E27FC236}">
                <a16:creationId xmlns:a16="http://schemas.microsoft.com/office/drawing/2014/main" id="{120C8A7C-5885-C767-F51F-2AE95B9DD8E8}"/>
              </a:ext>
            </a:extLst>
          </p:cNvPr>
          <p:cNvSpPr/>
          <p:nvPr/>
        </p:nvSpPr>
        <p:spPr>
          <a:xfrm>
            <a:off x="1819772" y="1290682"/>
            <a:ext cx="1111957" cy="2963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Li</a:t>
            </a: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dar Data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25" name="TextBox 90">
            <a:extLst>
              <a:ext uri="{FF2B5EF4-FFF2-40B4-BE49-F238E27FC236}">
                <a16:creationId xmlns:a16="http://schemas.microsoft.com/office/drawing/2014/main" id="{1E3B9E32-1766-6893-31FB-1C3A71F67158}"/>
              </a:ext>
            </a:extLst>
          </p:cNvPr>
          <p:cNvSpPr/>
          <p:nvPr/>
        </p:nvSpPr>
        <p:spPr>
          <a:xfrm>
            <a:off x="1416218" y="3365731"/>
            <a:ext cx="1529607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Ultrasound Data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27" name="TextBox 90">
            <a:extLst>
              <a:ext uri="{FF2B5EF4-FFF2-40B4-BE49-F238E27FC236}">
                <a16:creationId xmlns:a16="http://schemas.microsoft.com/office/drawing/2014/main" id="{2F30FA7E-2B16-5075-0129-CC573F926F74}"/>
              </a:ext>
            </a:extLst>
          </p:cNvPr>
          <p:cNvSpPr/>
          <p:nvPr/>
        </p:nvSpPr>
        <p:spPr>
          <a:xfrm>
            <a:off x="1670687" y="4954443"/>
            <a:ext cx="1268713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Audio Data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31" name="Rectangle 85">
            <a:extLst>
              <a:ext uri="{FF2B5EF4-FFF2-40B4-BE49-F238E27FC236}">
                <a16:creationId xmlns:a16="http://schemas.microsoft.com/office/drawing/2014/main" id="{DD48AED2-0E93-DA2C-A27C-0ECC8773E8FE}"/>
              </a:ext>
            </a:extLst>
          </p:cNvPr>
          <p:cNvSpPr/>
          <p:nvPr/>
        </p:nvSpPr>
        <p:spPr>
          <a:xfrm>
            <a:off x="3186698" y="353205"/>
            <a:ext cx="1499275" cy="550717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Spatial Attitude </a:t>
            </a:r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G</a:t>
            </a: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eneration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34" name="TextBox 90">
            <a:extLst>
              <a:ext uri="{FF2B5EF4-FFF2-40B4-BE49-F238E27FC236}">
                <a16:creationId xmlns:a16="http://schemas.microsoft.com/office/drawing/2014/main" id="{7C1DF0BA-A78F-52DE-EA87-9C7DDB810915}"/>
              </a:ext>
            </a:extLst>
          </p:cNvPr>
          <p:cNvSpPr/>
          <p:nvPr/>
        </p:nvSpPr>
        <p:spPr>
          <a:xfrm>
            <a:off x="1808734" y="167411"/>
            <a:ext cx="1111957" cy="2963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GNSS Data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35" name="Rectangle 85">
            <a:extLst>
              <a:ext uri="{FF2B5EF4-FFF2-40B4-BE49-F238E27FC236}">
                <a16:creationId xmlns:a16="http://schemas.microsoft.com/office/drawing/2014/main" id="{522D12C2-1CBB-5277-030C-17D17ACEDC3C}"/>
              </a:ext>
            </a:extLst>
          </p:cNvPr>
          <p:cNvSpPr/>
          <p:nvPr/>
        </p:nvSpPr>
        <p:spPr>
          <a:xfrm>
            <a:off x="6312234" y="4943013"/>
            <a:ext cx="1938758" cy="682860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Audio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Scene Description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FB78EFF-C869-195A-7DFC-D84A1B8B48F2}"/>
              </a:ext>
            </a:extLst>
          </p:cNvPr>
          <p:cNvCxnSpPr>
            <a:cxnSpLocks/>
          </p:cNvCxnSpPr>
          <p:nvPr/>
        </p:nvCxnSpPr>
        <p:spPr>
          <a:xfrm>
            <a:off x="8228135" y="5364175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7" name="Rectangle 47">
            <a:extLst>
              <a:ext uri="{FF2B5EF4-FFF2-40B4-BE49-F238E27FC236}">
                <a16:creationId xmlns:a16="http://schemas.microsoft.com/office/drawing/2014/main" id="{22D45F50-2C3B-7943-BDCF-D9F910D26610}"/>
              </a:ext>
            </a:extLst>
          </p:cNvPr>
          <p:cNvSpPr/>
          <p:nvPr/>
        </p:nvSpPr>
        <p:spPr>
          <a:xfrm>
            <a:off x="968005" y="189935"/>
            <a:ext cx="659875" cy="180769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Motion Actuation Subsystem 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38" name="Rectangle 102">
            <a:extLst>
              <a:ext uri="{FF2B5EF4-FFF2-40B4-BE49-F238E27FC236}">
                <a16:creationId xmlns:a16="http://schemas.microsoft.com/office/drawing/2014/main" id="{5C9377CA-571B-3B07-A77F-29134D392699}"/>
              </a:ext>
            </a:extLst>
          </p:cNvPr>
          <p:cNvSpPr/>
          <p:nvPr/>
        </p:nvSpPr>
        <p:spPr>
          <a:xfrm>
            <a:off x="11615652" y="566088"/>
            <a:ext cx="520340" cy="5121036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Autonomous Motion Subsystem</a:t>
            </a:r>
            <a:endParaRPr lang="it-IT" sz="16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9" name="TextBox 90">
            <a:extLst>
              <a:ext uri="{FF2B5EF4-FFF2-40B4-BE49-F238E27FC236}">
                <a16:creationId xmlns:a16="http://schemas.microsoft.com/office/drawing/2014/main" id="{0C718903-E06E-FB90-7620-B0360A6DC5AB}"/>
              </a:ext>
            </a:extLst>
          </p:cNvPr>
          <p:cNvSpPr/>
          <p:nvPr/>
        </p:nvSpPr>
        <p:spPr>
          <a:xfrm>
            <a:off x="10526578" y="2863353"/>
            <a:ext cx="1173333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1600" spc="-1" err="1">
                <a:latin typeface="Calibri" panose="020F0502020204030204" pitchFamily="34" charset="0"/>
                <a:cs typeface="Calibri" panose="020F0502020204030204" pitchFamily="34" charset="0"/>
              </a:rPr>
              <a:t>Environ</a:t>
            </a:r>
            <a:r>
              <a:rPr lang="it-IT" sz="1600" spc="-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 Represent.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1600" spc="-1">
                <a:latin typeface="Calibri" panose="020F0502020204030204" pitchFamily="34" charset="0"/>
                <a:cs typeface="Calibri" panose="020F0502020204030204" pitchFamily="34" charset="0"/>
              </a:rPr>
              <a:t>(BER)</a:t>
            </a:r>
            <a:r>
              <a:rPr lang="it-IT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278D7EB-9BB3-1D31-0B8A-7705EFD63DD3}"/>
              </a:ext>
            </a:extLst>
          </p:cNvPr>
          <p:cNvCxnSpPr/>
          <p:nvPr/>
        </p:nvCxnSpPr>
        <p:spPr>
          <a:xfrm flipV="1">
            <a:off x="10344739" y="3407929"/>
            <a:ext cx="1244566" cy="4"/>
          </a:xfrm>
          <a:prstGeom prst="line">
            <a:avLst/>
          </a:prstGeom>
          <a:solidFill>
            <a:srgbClr val="92D050"/>
          </a:solidFill>
          <a:ln w="3175">
            <a:solidFill>
              <a:srgbClr val="32549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1" name="TextBox 82">
            <a:extLst>
              <a:ext uri="{FF2B5EF4-FFF2-40B4-BE49-F238E27FC236}">
                <a16:creationId xmlns:a16="http://schemas.microsoft.com/office/drawing/2014/main" id="{CB1EBE5F-A414-19E1-3C38-6979D73BB52A}"/>
              </a:ext>
            </a:extLst>
          </p:cNvPr>
          <p:cNvSpPr/>
          <p:nvPr/>
        </p:nvSpPr>
        <p:spPr>
          <a:xfrm>
            <a:off x="8219643" y="-51499"/>
            <a:ext cx="172137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Environment Data</a:t>
            </a:r>
            <a:endParaRPr lang="it-IT" sz="1600" b="0" strike="noStrike" spc="-1" dirty="0">
              <a:latin typeface="Arial"/>
            </a:endParaRPr>
          </a:p>
        </p:txBody>
      </p:sp>
      <p:sp>
        <p:nvSpPr>
          <p:cNvPr id="42" name="TextBox 82">
            <a:extLst>
              <a:ext uri="{FF2B5EF4-FFF2-40B4-BE49-F238E27FC236}">
                <a16:creationId xmlns:a16="http://schemas.microsoft.com/office/drawing/2014/main" id="{0323594B-17D6-3A42-8642-8D3F425B4C52}"/>
              </a:ext>
            </a:extLst>
          </p:cNvPr>
          <p:cNvSpPr/>
          <p:nvPr/>
        </p:nvSpPr>
        <p:spPr>
          <a:xfrm>
            <a:off x="8446043" y="178443"/>
            <a:ext cx="152484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Spatial Attitude</a:t>
            </a:r>
            <a:endParaRPr lang="it-IT" sz="1600" b="0" strike="noStrike" spc="-1" dirty="0">
              <a:latin typeface="Arial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4174104-0D25-34B6-2B39-173D9E843FE1}"/>
              </a:ext>
            </a:extLst>
          </p:cNvPr>
          <p:cNvCxnSpPr/>
          <p:nvPr/>
        </p:nvCxnSpPr>
        <p:spPr>
          <a:xfrm flipV="1">
            <a:off x="5940551" y="2570693"/>
            <a:ext cx="3798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E6FF2CE-50EA-23D6-E8A6-F06C3E3EC6DC}"/>
              </a:ext>
            </a:extLst>
          </p:cNvPr>
          <p:cNvCxnSpPr/>
          <p:nvPr/>
        </p:nvCxnSpPr>
        <p:spPr>
          <a:xfrm flipV="1">
            <a:off x="5908652" y="3338307"/>
            <a:ext cx="3798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7ABFFBF-9442-CA2C-CBE8-988BFABCB6C4}"/>
              </a:ext>
            </a:extLst>
          </p:cNvPr>
          <p:cNvCxnSpPr/>
          <p:nvPr/>
        </p:nvCxnSpPr>
        <p:spPr>
          <a:xfrm flipV="1">
            <a:off x="5895952" y="3993102"/>
            <a:ext cx="3798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9540F87-CBE1-9691-5AE9-C2539E9F8F1A}"/>
              </a:ext>
            </a:extLst>
          </p:cNvPr>
          <p:cNvCxnSpPr>
            <a:cxnSpLocks/>
          </p:cNvCxnSpPr>
          <p:nvPr/>
        </p:nvCxnSpPr>
        <p:spPr>
          <a:xfrm>
            <a:off x="4711373" y="474040"/>
            <a:ext cx="1181958" cy="0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C9AADD2-0A6C-80F9-A451-478CF17F16BD}"/>
              </a:ext>
            </a:extLst>
          </p:cNvPr>
          <p:cNvCxnSpPr/>
          <p:nvPr/>
        </p:nvCxnSpPr>
        <p:spPr>
          <a:xfrm flipV="1">
            <a:off x="1686051" y="3700090"/>
            <a:ext cx="46216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EB0EE15-AF52-1694-B75F-3BB8B76C8C26}"/>
              </a:ext>
            </a:extLst>
          </p:cNvPr>
          <p:cNvCxnSpPr/>
          <p:nvPr/>
        </p:nvCxnSpPr>
        <p:spPr>
          <a:xfrm flipV="1">
            <a:off x="1666852" y="3006904"/>
            <a:ext cx="46216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02F7A15-2F3F-CB2F-9E1D-09EF0583B71A}"/>
              </a:ext>
            </a:extLst>
          </p:cNvPr>
          <p:cNvCxnSpPr/>
          <p:nvPr/>
        </p:nvCxnSpPr>
        <p:spPr>
          <a:xfrm flipV="1">
            <a:off x="1700009" y="2290071"/>
            <a:ext cx="46216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BE09E0-CAAE-7EF8-11BD-BC2884E8DDAC}"/>
              </a:ext>
            </a:extLst>
          </p:cNvPr>
          <p:cNvCxnSpPr/>
          <p:nvPr/>
        </p:nvCxnSpPr>
        <p:spPr>
          <a:xfrm flipV="1">
            <a:off x="1698751" y="1579514"/>
            <a:ext cx="46216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6B9C999-05B5-DC3B-E4D9-CB11D231CD9F}"/>
              </a:ext>
            </a:extLst>
          </p:cNvPr>
          <p:cNvCxnSpPr>
            <a:cxnSpLocks/>
          </p:cNvCxnSpPr>
          <p:nvPr/>
        </p:nvCxnSpPr>
        <p:spPr>
          <a:xfrm>
            <a:off x="1833869" y="463800"/>
            <a:ext cx="1380894" cy="139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5BBE966-09E3-F58B-795B-A92423D755DA}"/>
              </a:ext>
            </a:extLst>
          </p:cNvPr>
          <p:cNvCxnSpPr/>
          <p:nvPr/>
        </p:nvCxnSpPr>
        <p:spPr>
          <a:xfrm flipV="1">
            <a:off x="1741283" y="995015"/>
            <a:ext cx="46216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9BF37470-D071-727A-2B02-EB277F315F74}"/>
              </a:ext>
            </a:extLst>
          </p:cNvPr>
          <p:cNvSpPr txBox="1"/>
          <p:nvPr/>
        </p:nvSpPr>
        <p:spPr>
          <a:xfrm>
            <a:off x="1702149" y="2671904"/>
            <a:ext cx="1113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Visual Data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6563FFF-BF8C-1459-E349-A43F3EED8D64}"/>
              </a:ext>
            </a:extLst>
          </p:cNvPr>
          <p:cNvSpPr txBox="1"/>
          <p:nvPr/>
        </p:nvSpPr>
        <p:spPr>
          <a:xfrm>
            <a:off x="1760953" y="1956649"/>
            <a:ext cx="1113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Visual Data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4056909-4B2F-C25E-2284-51904293173F}"/>
              </a:ext>
            </a:extLst>
          </p:cNvPr>
          <p:cNvCxnSpPr/>
          <p:nvPr/>
        </p:nvCxnSpPr>
        <p:spPr>
          <a:xfrm flipV="1">
            <a:off x="5896454" y="5070276"/>
            <a:ext cx="3798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0" name="TextBox 90">
            <a:extLst>
              <a:ext uri="{FF2B5EF4-FFF2-40B4-BE49-F238E27FC236}">
                <a16:creationId xmlns:a16="http://schemas.microsoft.com/office/drawing/2014/main" id="{FF96672B-0649-6D2E-AC67-E9E576557D5D}"/>
              </a:ext>
            </a:extLst>
          </p:cNvPr>
          <p:cNvSpPr/>
          <p:nvPr/>
        </p:nvSpPr>
        <p:spPr>
          <a:xfrm>
            <a:off x="780326" y="5271608"/>
            <a:ext cx="2365565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Microph</a:t>
            </a: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en-GB" sz="16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Times New Roman" panose="02020603050405020304" pitchFamily="18" charset="0"/>
              </a:rPr>
              <a:t>Array</a:t>
            </a:r>
            <a:r>
              <a:rPr lang="en-GB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Geom.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C3D386D-B40B-C2E0-D104-5D0A0B4AE4F4}"/>
              </a:ext>
            </a:extLst>
          </p:cNvPr>
          <p:cNvCxnSpPr/>
          <p:nvPr/>
        </p:nvCxnSpPr>
        <p:spPr>
          <a:xfrm flipV="1">
            <a:off x="1664312" y="4483121"/>
            <a:ext cx="46216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2" name="Rectangle 99">
            <a:extLst>
              <a:ext uri="{FF2B5EF4-FFF2-40B4-BE49-F238E27FC236}">
                <a16:creationId xmlns:a16="http://schemas.microsoft.com/office/drawing/2014/main" id="{6460BA69-8116-DFA9-52F3-D05381D24485}"/>
              </a:ext>
            </a:extLst>
          </p:cNvPr>
          <p:cNvSpPr/>
          <p:nvPr/>
        </p:nvSpPr>
        <p:spPr>
          <a:xfrm>
            <a:off x="78685" y="191395"/>
            <a:ext cx="766434" cy="5502192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FFFFFF"/>
                </a:solidFill>
                <a:latin typeface="Calibri"/>
                <a:ea typeface="DejaVu Sans"/>
              </a:rPr>
              <a:t>User Agent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05D380D-F696-A804-6341-F71DB00A4FE5}"/>
              </a:ext>
            </a:extLst>
          </p:cNvPr>
          <p:cNvCxnSpPr>
            <a:cxnSpLocks/>
          </p:cNvCxnSpPr>
          <p:nvPr/>
        </p:nvCxnSpPr>
        <p:spPr>
          <a:xfrm flipV="1">
            <a:off x="1616163" y="777251"/>
            <a:ext cx="1601775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7" name="TextBox 90">
            <a:extLst>
              <a:ext uri="{FF2B5EF4-FFF2-40B4-BE49-F238E27FC236}">
                <a16:creationId xmlns:a16="http://schemas.microsoft.com/office/drawing/2014/main" id="{C4415698-0BC8-A5A6-FF12-BB5C0C01366E}"/>
              </a:ext>
            </a:extLst>
          </p:cNvPr>
          <p:cNvSpPr/>
          <p:nvPr/>
        </p:nvSpPr>
        <p:spPr>
          <a:xfrm>
            <a:off x="1579579" y="436771"/>
            <a:ext cx="1376551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Spatial. </a:t>
            </a:r>
            <a:r>
              <a:rPr lang="en-GB" sz="16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Attit</a:t>
            </a: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D3AEA27-202D-C0AF-308C-681477206799}"/>
              </a:ext>
            </a:extLst>
          </p:cNvPr>
          <p:cNvSpPr txBox="1"/>
          <p:nvPr/>
        </p:nvSpPr>
        <p:spPr>
          <a:xfrm>
            <a:off x="8232962" y="4830593"/>
            <a:ext cx="1431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Audio</a:t>
            </a: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Scene D.</a:t>
            </a:r>
          </a:p>
          <a:p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Alert</a:t>
            </a:r>
          </a:p>
          <a:p>
            <a:r>
              <a:rPr lang="en-GB" sz="1600" spc="-1">
                <a:solidFill>
                  <a:srgbClr val="000000"/>
                </a:solidFill>
                <a:latin typeface="Calibri"/>
              </a:rPr>
              <a:t>BER</a:t>
            </a:r>
            <a:endParaRPr lang="en-GB" sz="160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9F126F3-28EE-005A-A456-B906E8C592EB}"/>
              </a:ext>
            </a:extLst>
          </p:cNvPr>
          <p:cNvCxnSpPr>
            <a:cxnSpLocks/>
          </p:cNvCxnSpPr>
          <p:nvPr/>
        </p:nvCxnSpPr>
        <p:spPr>
          <a:xfrm flipV="1">
            <a:off x="967571" y="5599414"/>
            <a:ext cx="5355077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B7BE7FB-4E39-814E-2863-342F2942C31F}"/>
              </a:ext>
            </a:extLst>
          </p:cNvPr>
          <p:cNvCxnSpPr>
            <a:cxnSpLocks/>
          </p:cNvCxnSpPr>
          <p:nvPr/>
        </p:nvCxnSpPr>
        <p:spPr>
          <a:xfrm flipV="1">
            <a:off x="971109" y="5384692"/>
            <a:ext cx="5355077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6131AC1-F3F9-73BC-7729-92D87989DF29}"/>
              </a:ext>
            </a:extLst>
          </p:cNvPr>
          <p:cNvCxnSpPr>
            <a:cxnSpLocks/>
          </p:cNvCxnSpPr>
          <p:nvPr/>
        </p:nvCxnSpPr>
        <p:spPr>
          <a:xfrm>
            <a:off x="8230619" y="5163194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1" name="Rectangle 85">
            <a:extLst>
              <a:ext uri="{FF2B5EF4-FFF2-40B4-BE49-F238E27FC236}">
                <a16:creationId xmlns:a16="http://schemas.microsoft.com/office/drawing/2014/main" id="{3AC20CAF-ACE9-C151-0DE8-9A5BFE5B4052}"/>
              </a:ext>
            </a:extLst>
          </p:cNvPr>
          <p:cNvSpPr/>
          <p:nvPr/>
        </p:nvSpPr>
        <p:spPr>
          <a:xfrm>
            <a:off x="6303546" y="4212906"/>
            <a:ext cx="1938758" cy="682860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Offline Map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Scene Description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3F2B3FA-2206-2708-522E-39A7F74083ED}"/>
              </a:ext>
            </a:extLst>
          </p:cNvPr>
          <p:cNvCxnSpPr>
            <a:cxnSpLocks/>
          </p:cNvCxnSpPr>
          <p:nvPr/>
        </p:nvCxnSpPr>
        <p:spPr>
          <a:xfrm>
            <a:off x="8242307" y="4634068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CB88B41-7C4A-7D00-6015-30758A02AC05}"/>
              </a:ext>
            </a:extLst>
          </p:cNvPr>
          <p:cNvCxnSpPr>
            <a:cxnSpLocks/>
          </p:cNvCxnSpPr>
          <p:nvPr/>
        </p:nvCxnSpPr>
        <p:spPr>
          <a:xfrm>
            <a:off x="8249611" y="4844164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EE385D9-60C0-9263-50D3-5EA2A54019A0}"/>
              </a:ext>
            </a:extLst>
          </p:cNvPr>
          <p:cNvCxnSpPr/>
          <p:nvPr/>
        </p:nvCxnSpPr>
        <p:spPr>
          <a:xfrm flipV="1">
            <a:off x="5910626" y="4754848"/>
            <a:ext cx="3798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61DF8EE-C5F7-BBE3-0E06-BCC100118D05}"/>
              </a:ext>
            </a:extLst>
          </p:cNvPr>
          <p:cNvCxnSpPr>
            <a:cxnSpLocks/>
          </p:cNvCxnSpPr>
          <p:nvPr/>
        </p:nvCxnSpPr>
        <p:spPr>
          <a:xfrm>
            <a:off x="8244791" y="4433087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7B9EA68F-81A1-6191-4594-6C63D373EA6A}"/>
              </a:ext>
            </a:extLst>
          </p:cNvPr>
          <p:cNvSpPr txBox="1"/>
          <p:nvPr/>
        </p:nvSpPr>
        <p:spPr>
          <a:xfrm>
            <a:off x="8195207" y="4100883"/>
            <a:ext cx="1322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Map Scene D.</a:t>
            </a:r>
          </a:p>
          <a:p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Alert</a:t>
            </a:r>
          </a:p>
          <a:p>
            <a:r>
              <a:rPr lang="en-GB" sz="1600" spc="-1">
                <a:solidFill>
                  <a:srgbClr val="000000"/>
                </a:solidFill>
                <a:latin typeface="Calibri"/>
              </a:rPr>
              <a:t>BER</a:t>
            </a:r>
            <a:endParaRPr lang="en-GB" sz="1600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ACDF0F8-A5B4-E2E4-B8CB-F1198E4EFE33}"/>
              </a:ext>
            </a:extLst>
          </p:cNvPr>
          <p:cNvCxnSpPr>
            <a:cxnSpLocks/>
          </p:cNvCxnSpPr>
          <p:nvPr/>
        </p:nvCxnSpPr>
        <p:spPr>
          <a:xfrm>
            <a:off x="8266059" y="4433085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8" name="Rectangle 85">
            <a:extLst>
              <a:ext uri="{FF2B5EF4-FFF2-40B4-BE49-F238E27FC236}">
                <a16:creationId xmlns:a16="http://schemas.microsoft.com/office/drawing/2014/main" id="{20E4A222-65FE-4F35-307A-49F569760C10}"/>
              </a:ext>
            </a:extLst>
          </p:cNvPr>
          <p:cNvSpPr/>
          <p:nvPr/>
        </p:nvSpPr>
        <p:spPr>
          <a:xfrm>
            <a:off x="6317720" y="3494227"/>
            <a:ext cx="1938758" cy="682860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Ultrasound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Scene Description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EAB3B93-D054-22FD-AF35-7AB9BA445FB3}"/>
              </a:ext>
            </a:extLst>
          </p:cNvPr>
          <p:cNvCxnSpPr>
            <a:cxnSpLocks/>
          </p:cNvCxnSpPr>
          <p:nvPr/>
        </p:nvCxnSpPr>
        <p:spPr>
          <a:xfrm>
            <a:off x="8277747" y="3903959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780AB5B-E254-2F52-0BD5-C272E06AD1D4}"/>
              </a:ext>
            </a:extLst>
          </p:cNvPr>
          <p:cNvCxnSpPr>
            <a:cxnSpLocks/>
          </p:cNvCxnSpPr>
          <p:nvPr/>
        </p:nvCxnSpPr>
        <p:spPr>
          <a:xfrm>
            <a:off x="8285051" y="4135321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9ADB0BD-693A-3462-E959-D007E0993729}"/>
              </a:ext>
            </a:extLst>
          </p:cNvPr>
          <p:cNvCxnSpPr>
            <a:cxnSpLocks/>
          </p:cNvCxnSpPr>
          <p:nvPr/>
        </p:nvCxnSpPr>
        <p:spPr>
          <a:xfrm>
            <a:off x="8280231" y="3702978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356EEEBC-FD0D-22F3-9C42-F0339735AE1F}"/>
              </a:ext>
            </a:extLst>
          </p:cNvPr>
          <p:cNvSpPr txBox="1"/>
          <p:nvPr/>
        </p:nvSpPr>
        <p:spPr>
          <a:xfrm>
            <a:off x="8188112" y="3392044"/>
            <a:ext cx="1865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Ultrasound Scene D.</a:t>
            </a:r>
          </a:p>
          <a:p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Alert</a:t>
            </a:r>
          </a:p>
          <a:p>
            <a:r>
              <a:rPr lang="en-GB" sz="1600" spc="-1">
                <a:solidFill>
                  <a:srgbClr val="000000"/>
                </a:solidFill>
                <a:latin typeface="Calibri"/>
              </a:rPr>
              <a:t>BER</a:t>
            </a:r>
            <a:endParaRPr lang="en-GB" sz="1600"/>
          </a:p>
        </p:txBody>
      </p:sp>
      <p:sp>
        <p:nvSpPr>
          <p:cNvPr id="104" name="Rectangle 85">
            <a:extLst>
              <a:ext uri="{FF2B5EF4-FFF2-40B4-BE49-F238E27FC236}">
                <a16:creationId xmlns:a16="http://schemas.microsoft.com/office/drawing/2014/main" id="{C321F4DD-3330-3120-E0A8-7FAE44BB1A1B}"/>
              </a:ext>
            </a:extLst>
          </p:cNvPr>
          <p:cNvSpPr/>
          <p:nvPr/>
        </p:nvSpPr>
        <p:spPr>
          <a:xfrm>
            <a:off x="6321258" y="2785384"/>
            <a:ext cx="1938758" cy="682860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Visual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Scene Description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93B65B5-AADE-9F92-93B7-2B2B13ACA3B8}"/>
              </a:ext>
            </a:extLst>
          </p:cNvPr>
          <p:cNvCxnSpPr>
            <a:cxnSpLocks/>
          </p:cNvCxnSpPr>
          <p:nvPr/>
        </p:nvCxnSpPr>
        <p:spPr>
          <a:xfrm>
            <a:off x="8281285" y="3195116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5804A4D-8BA1-EA22-F2EB-5A841CA57887}"/>
              </a:ext>
            </a:extLst>
          </p:cNvPr>
          <p:cNvCxnSpPr>
            <a:cxnSpLocks/>
          </p:cNvCxnSpPr>
          <p:nvPr/>
        </p:nvCxnSpPr>
        <p:spPr>
          <a:xfrm>
            <a:off x="8288589" y="3426478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4CBE3DA-4303-67A5-2A21-FD2AC2423868}"/>
              </a:ext>
            </a:extLst>
          </p:cNvPr>
          <p:cNvCxnSpPr>
            <a:cxnSpLocks/>
          </p:cNvCxnSpPr>
          <p:nvPr/>
        </p:nvCxnSpPr>
        <p:spPr>
          <a:xfrm>
            <a:off x="8283769" y="2994135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2C0A7E0B-218C-88CC-777B-1C53FF174F13}"/>
              </a:ext>
            </a:extLst>
          </p:cNvPr>
          <p:cNvSpPr txBox="1"/>
          <p:nvPr/>
        </p:nvSpPr>
        <p:spPr>
          <a:xfrm>
            <a:off x="8223549" y="2683201"/>
            <a:ext cx="1437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Visual</a:t>
            </a: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Scene D.</a:t>
            </a:r>
          </a:p>
          <a:p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Alert</a:t>
            </a:r>
          </a:p>
          <a:p>
            <a:r>
              <a:rPr lang="en-GB" sz="1600" spc="-1">
                <a:solidFill>
                  <a:srgbClr val="000000"/>
                </a:solidFill>
                <a:latin typeface="Calibri"/>
              </a:rPr>
              <a:t>BER</a:t>
            </a:r>
            <a:endParaRPr lang="en-GB" sz="1600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06CCC2C-230A-FA1E-ABD9-A2E2791C7C48}"/>
              </a:ext>
            </a:extLst>
          </p:cNvPr>
          <p:cNvCxnSpPr>
            <a:cxnSpLocks/>
          </p:cNvCxnSpPr>
          <p:nvPr/>
        </p:nvCxnSpPr>
        <p:spPr>
          <a:xfrm flipV="1">
            <a:off x="1594900" y="234969"/>
            <a:ext cx="8310940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6" name="Rectangle 85">
            <a:extLst>
              <a:ext uri="{FF2B5EF4-FFF2-40B4-BE49-F238E27FC236}">
                <a16:creationId xmlns:a16="http://schemas.microsoft.com/office/drawing/2014/main" id="{C091C009-C89E-7208-9914-33736747EBE1}"/>
              </a:ext>
            </a:extLst>
          </p:cNvPr>
          <p:cNvSpPr/>
          <p:nvPr/>
        </p:nvSpPr>
        <p:spPr>
          <a:xfrm>
            <a:off x="6317719" y="2069456"/>
            <a:ext cx="1938758" cy="682860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Traffic Signalisation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Scene Description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2B510DB3-58B3-E51D-AACA-B72925655703}"/>
              </a:ext>
            </a:extLst>
          </p:cNvPr>
          <p:cNvCxnSpPr>
            <a:cxnSpLocks/>
          </p:cNvCxnSpPr>
          <p:nvPr/>
        </p:nvCxnSpPr>
        <p:spPr>
          <a:xfrm>
            <a:off x="8256480" y="2479188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4C29ADA1-37C4-79F3-CCA1-763D69772317}"/>
              </a:ext>
            </a:extLst>
          </p:cNvPr>
          <p:cNvCxnSpPr>
            <a:cxnSpLocks/>
          </p:cNvCxnSpPr>
          <p:nvPr/>
        </p:nvCxnSpPr>
        <p:spPr>
          <a:xfrm>
            <a:off x="8263784" y="2689284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A9C0D23-6384-C8B7-4C9E-50C0141A52A9}"/>
              </a:ext>
            </a:extLst>
          </p:cNvPr>
          <p:cNvCxnSpPr>
            <a:cxnSpLocks/>
          </p:cNvCxnSpPr>
          <p:nvPr/>
        </p:nvCxnSpPr>
        <p:spPr>
          <a:xfrm>
            <a:off x="8258964" y="2278207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18E36F13-0031-E6A4-535D-40DC38D2E9E7}"/>
              </a:ext>
            </a:extLst>
          </p:cNvPr>
          <p:cNvSpPr txBox="1"/>
          <p:nvPr/>
        </p:nvSpPr>
        <p:spPr>
          <a:xfrm>
            <a:off x="8209380" y="1946003"/>
            <a:ext cx="1449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Traffic Scene D.</a:t>
            </a:r>
          </a:p>
          <a:p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Alert</a:t>
            </a:r>
          </a:p>
          <a:p>
            <a:r>
              <a:rPr lang="en-GB" sz="1600" spc="-1">
                <a:solidFill>
                  <a:srgbClr val="000000"/>
                </a:solidFill>
                <a:latin typeface="Calibri"/>
              </a:rPr>
              <a:t>BER</a:t>
            </a:r>
            <a:endParaRPr lang="en-GB" sz="1600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251E248-E42F-17CB-D888-6F7DB10C39A8}"/>
              </a:ext>
            </a:extLst>
          </p:cNvPr>
          <p:cNvCxnSpPr>
            <a:cxnSpLocks/>
          </p:cNvCxnSpPr>
          <p:nvPr/>
        </p:nvCxnSpPr>
        <p:spPr>
          <a:xfrm>
            <a:off x="8280232" y="2278205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40" name="Rectangle 85">
            <a:extLst>
              <a:ext uri="{FF2B5EF4-FFF2-40B4-BE49-F238E27FC236}">
                <a16:creationId xmlns:a16="http://schemas.microsoft.com/office/drawing/2014/main" id="{9129BFFD-455C-A9E4-0CD5-CD6A601977E7}"/>
              </a:ext>
            </a:extLst>
          </p:cNvPr>
          <p:cNvSpPr/>
          <p:nvPr/>
        </p:nvSpPr>
        <p:spPr>
          <a:xfrm>
            <a:off x="6331893" y="1349980"/>
            <a:ext cx="1938758" cy="682860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spc="-1" dirty="0">
                <a:solidFill>
                  <a:srgbClr val="000000"/>
                </a:solidFill>
                <a:latin typeface="Calibri"/>
                <a:ea typeface="DejaVu Sans"/>
              </a:rPr>
              <a:t>LiDAR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Scene Description</a:t>
            </a:r>
            <a:endParaRPr lang="it-IT" sz="1600" b="0" strike="noStrike" spc="-1" dirty="0">
              <a:latin typeface="Arial"/>
            </a:endParaRP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CCFE097-42F1-52CD-9753-54E647F4B84D}"/>
              </a:ext>
            </a:extLst>
          </p:cNvPr>
          <p:cNvCxnSpPr>
            <a:cxnSpLocks/>
          </p:cNvCxnSpPr>
          <p:nvPr/>
        </p:nvCxnSpPr>
        <p:spPr>
          <a:xfrm>
            <a:off x="8291920" y="1749079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8BA9A06-955F-284F-1345-28B7299E3A23}"/>
              </a:ext>
            </a:extLst>
          </p:cNvPr>
          <p:cNvCxnSpPr>
            <a:cxnSpLocks/>
          </p:cNvCxnSpPr>
          <p:nvPr/>
        </p:nvCxnSpPr>
        <p:spPr>
          <a:xfrm>
            <a:off x="8299224" y="1980441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331519D1-6959-D0B5-4719-A899E9A190CD}"/>
              </a:ext>
            </a:extLst>
          </p:cNvPr>
          <p:cNvCxnSpPr>
            <a:cxnSpLocks/>
          </p:cNvCxnSpPr>
          <p:nvPr/>
        </p:nvCxnSpPr>
        <p:spPr>
          <a:xfrm>
            <a:off x="8294404" y="1548098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D983652F-0E5A-CCA4-1D6E-AEF4AAF3DB06}"/>
              </a:ext>
            </a:extLst>
          </p:cNvPr>
          <p:cNvSpPr txBox="1"/>
          <p:nvPr/>
        </p:nvSpPr>
        <p:spPr>
          <a:xfrm>
            <a:off x="8202285" y="1237164"/>
            <a:ext cx="1430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LiDAR Scene D.</a:t>
            </a:r>
          </a:p>
          <a:p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Alert</a:t>
            </a:r>
          </a:p>
          <a:p>
            <a:r>
              <a:rPr lang="en-GB" sz="1600" spc="-1">
                <a:solidFill>
                  <a:srgbClr val="000000"/>
                </a:solidFill>
                <a:latin typeface="Calibri"/>
              </a:rPr>
              <a:t>BER</a:t>
            </a:r>
            <a:endParaRPr lang="en-GB" sz="1600"/>
          </a:p>
        </p:txBody>
      </p:sp>
      <p:sp>
        <p:nvSpPr>
          <p:cNvPr id="149" name="Rectangle 85">
            <a:extLst>
              <a:ext uri="{FF2B5EF4-FFF2-40B4-BE49-F238E27FC236}">
                <a16:creationId xmlns:a16="http://schemas.microsoft.com/office/drawing/2014/main" id="{41E64F6D-D6C9-D050-0898-4BF22CE53072}"/>
              </a:ext>
            </a:extLst>
          </p:cNvPr>
          <p:cNvSpPr/>
          <p:nvPr/>
        </p:nvSpPr>
        <p:spPr>
          <a:xfrm>
            <a:off x="6335431" y="631301"/>
            <a:ext cx="1938758" cy="682860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RADAR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Scene Description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B51EA8AA-CE4E-597E-AB07-78BDEEB733ED}"/>
              </a:ext>
            </a:extLst>
          </p:cNvPr>
          <p:cNvCxnSpPr>
            <a:cxnSpLocks/>
          </p:cNvCxnSpPr>
          <p:nvPr/>
        </p:nvCxnSpPr>
        <p:spPr>
          <a:xfrm>
            <a:off x="8295458" y="1029603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7CC806D7-EE63-AD9B-0587-F4930BBD5417}"/>
              </a:ext>
            </a:extLst>
          </p:cNvPr>
          <p:cNvCxnSpPr>
            <a:cxnSpLocks/>
          </p:cNvCxnSpPr>
          <p:nvPr/>
        </p:nvCxnSpPr>
        <p:spPr>
          <a:xfrm>
            <a:off x="8302762" y="1260965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711E473-587A-53B8-ED99-FA5B18FC3EA2}"/>
              </a:ext>
            </a:extLst>
          </p:cNvPr>
          <p:cNvCxnSpPr>
            <a:cxnSpLocks/>
          </p:cNvCxnSpPr>
          <p:nvPr/>
        </p:nvCxnSpPr>
        <p:spPr>
          <a:xfrm>
            <a:off x="8297942" y="828622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58F22AFD-06C9-7EFF-3C2A-DD6B64C4D5CA}"/>
              </a:ext>
            </a:extLst>
          </p:cNvPr>
          <p:cNvSpPr txBox="1"/>
          <p:nvPr/>
        </p:nvSpPr>
        <p:spPr>
          <a:xfrm>
            <a:off x="8208456" y="507784"/>
            <a:ext cx="1527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RADAR Scene D.</a:t>
            </a:r>
          </a:p>
          <a:p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Alert</a:t>
            </a:r>
          </a:p>
          <a:p>
            <a:r>
              <a:rPr lang="en-GB" sz="1600" spc="-1">
                <a:solidFill>
                  <a:srgbClr val="000000"/>
                </a:solidFill>
                <a:latin typeface="Calibri"/>
              </a:rPr>
              <a:t>BER</a:t>
            </a:r>
            <a:endParaRPr lang="en-GB" sz="1600"/>
          </a:p>
        </p:txBody>
      </p:sp>
      <p:sp>
        <p:nvSpPr>
          <p:cNvPr id="160" name="TextBox 82">
            <a:extLst>
              <a:ext uri="{FF2B5EF4-FFF2-40B4-BE49-F238E27FC236}">
                <a16:creationId xmlns:a16="http://schemas.microsoft.com/office/drawing/2014/main" id="{04D4CF7E-4357-7CB4-CF2A-D2109320D270}"/>
              </a:ext>
            </a:extLst>
          </p:cNvPr>
          <p:cNvSpPr/>
          <p:nvPr/>
        </p:nvSpPr>
        <p:spPr>
          <a:xfrm>
            <a:off x="4789708" y="199065"/>
            <a:ext cx="88968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Spatial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Attitude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159D866-A5E5-180E-DE8F-95EF9B6C7A2C}"/>
              </a:ext>
            </a:extLst>
          </p:cNvPr>
          <p:cNvCxnSpPr>
            <a:cxnSpLocks/>
          </p:cNvCxnSpPr>
          <p:nvPr/>
        </p:nvCxnSpPr>
        <p:spPr>
          <a:xfrm flipV="1">
            <a:off x="5890466" y="1181259"/>
            <a:ext cx="474714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963BBA7C-FA71-6FE5-CD45-33845AB45316}"/>
              </a:ext>
            </a:extLst>
          </p:cNvPr>
          <p:cNvCxnSpPr/>
          <p:nvPr/>
        </p:nvCxnSpPr>
        <p:spPr>
          <a:xfrm>
            <a:off x="5902202" y="362058"/>
            <a:ext cx="0" cy="4882401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CDAF0B54-994E-3A5F-ABB3-D5278C291195}"/>
              </a:ext>
            </a:extLst>
          </p:cNvPr>
          <p:cNvCxnSpPr>
            <a:cxnSpLocks/>
          </p:cNvCxnSpPr>
          <p:nvPr/>
        </p:nvCxnSpPr>
        <p:spPr>
          <a:xfrm flipV="1">
            <a:off x="5904637" y="1822761"/>
            <a:ext cx="474714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8E9AE939-7E77-9149-0EF3-C4588E36424B}"/>
              </a:ext>
            </a:extLst>
          </p:cNvPr>
          <p:cNvCxnSpPr/>
          <p:nvPr/>
        </p:nvCxnSpPr>
        <p:spPr>
          <a:xfrm flipV="1">
            <a:off x="10388176" y="2240348"/>
            <a:ext cx="1244566" cy="4"/>
          </a:xfrm>
          <a:prstGeom prst="line">
            <a:avLst/>
          </a:prstGeom>
          <a:solidFill>
            <a:srgbClr val="92D050"/>
          </a:solidFill>
          <a:ln w="3175">
            <a:solidFill>
              <a:srgbClr val="32549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65" name="Rectangle 102">
            <a:extLst>
              <a:ext uri="{FF2B5EF4-FFF2-40B4-BE49-F238E27FC236}">
                <a16:creationId xmlns:a16="http://schemas.microsoft.com/office/drawing/2014/main" id="{0E4806A7-3E87-49D0-29FC-101F19F27755}"/>
              </a:ext>
            </a:extLst>
          </p:cNvPr>
          <p:cNvSpPr/>
          <p:nvPr/>
        </p:nvSpPr>
        <p:spPr>
          <a:xfrm>
            <a:off x="9972975" y="43862"/>
            <a:ext cx="520340" cy="5600729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ESS</a:t>
            </a: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Data Fusion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C582AF1-C13C-ED8D-E420-98BE98F7D9A9}"/>
              </a:ext>
            </a:extLst>
          </p:cNvPr>
          <p:cNvSpPr txBox="1"/>
          <p:nvPr/>
        </p:nvSpPr>
        <p:spPr>
          <a:xfrm>
            <a:off x="10760175" y="1902779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167" name="Rectangle 7">
            <a:extLst>
              <a:ext uri="{FF2B5EF4-FFF2-40B4-BE49-F238E27FC236}">
                <a16:creationId xmlns:a16="http://schemas.microsoft.com/office/drawing/2014/main" id="{5A335C8C-1860-7AE6-8D13-6505F573D3CD}"/>
              </a:ext>
            </a:extLst>
          </p:cNvPr>
          <p:cNvSpPr/>
          <p:nvPr/>
        </p:nvSpPr>
        <p:spPr>
          <a:xfrm>
            <a:off x="78685" y="5879519"/>
            <a:ext cx="7922127" cy="3264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Controller</a:t>
            </a:r>
            <a:endParaRPr lang="it-IT" sz="1200" b="0" strike="noStrike" spc="-1">
              <a:latin typeface="Arial"/>
            </a:endParaRP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D093AD1C-1B0D-4D7F-9C37-B14EBBDA57DF}"/>
              </a:ext>
            </a:extLst>
          </p:cNvPr>
          <p:cNvCxnSpPr>
            <a:cxnSpLocks/>
          </p:cNvCxnSpPr>
          <p:nvPr/>
        </p:nvCxnSpPr>
        <p:spPr>
          <a:xfrm flipV="1">
            <a:off x="65435" y="5794800"/>
            <a:ext cx="7922127" cy="1518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69" name="Rectangle 51">
            <a:extLst>
              <a:ext uri="{FF2B5EF4-FFF2-40B4-BE49-F238E27FC236}">
                <a16:creationId xmlns:a16="http://schemas.microsoft.com/office/drawing/2014/main" id="{ECDD0F49-07A7-08F5-A99E-0B8FFB63B365}"/>
              </a:ext>
            </a:extLst>
          </p:cNvPr>
          <p:cNvSpPr/>
          <p:nvPr/>
        </p:nvSpPr>
        <p:spPr>
          <a:xfrm>
            <a:off x="4498719" y="6347684"/>
            <a:ext cx="1027145" cy="369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70" name="Rectangle 52">
            <a:extLst>
              <a:ext uri="{FF2B5EF4-FFF2-40B4-BE49-F238E27FC236}">
                <a16:creationId xmlns:a16="http://schemas.microsoft.com/office/drawing/2014/main" id="{533C7305-4C9D-D705-6D56-0CDE73C9EB27}"/>
              </a:ext>
            </a:extLst>
          </p:cNvPr>
          <p:cNvSpPr/>
          <p:nvPr/>
        </p:nvSpPr>
        <p:spPr>
          <a:xfrm>
            <a:off x="5600121" y="6347162"/>
            <a:ext cx="681155" cy="370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Access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71" name="Rectangle 5">
            <a:extLst>
              <a:ext uri="{FF2B5EF4-FFF2-40B4-BE49-F238E27FC236}">
                <a16:creationId xmlns:a16="http://schemas.microsoft.com/office/drawing/2014/main" id="{1D396A50-6D37-C2E3-5E53-99E1F7D35E99}"/>
              </a:ext>
            </a:extLst>
          </p:cNvPr>
          <p:cNvSpPr/>
          <p:nvPr/>
        </p:nvSpPr>
        <p:spPr>
          <a:xfrm>
            <a:off x="3279329" y="6345685"/>
            <a:ext cx="1144289" cy="371342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Communi</a:t>
            </a: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-cation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A0E6B0B-66DA-EB85-771A-49525B6238EE}"/>
              </a:ext>
            </a:extLst>
          </p:cNvPr>
          <p:cNvCxnSpPr>
            <a:cxnSpLocks/>
          </p:cNvCxnSpPr>
          <p:nvPr/>
        </p:nvCxnSpPr>
        <p:spPr>
          <a:xfrm>
            <a:off x="4502260" y="6261096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90E291C2-40D6-A50D-920E-370CC387585A}"/>
              </a:ext>
            </a:extLst>
          </p:cNvPr>
          <p:cNvCxnSpPr>
            <a:cxnSpLocks/>
          </p:cNvCxnSpPr>
          <p:nvPr/>
        </p:nvCxnSpPr>
        <p:spPr>
          <a:xfrm flipV="1">
            <a:off x="5608277" y="6261703"/>
            <a:ext cx="695892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74" name="Rectangle 4">
            <a:extLst>
              <a:ext uri="{FF2B5EF4-FFF2-40B4-BE49-F238E27FC236}">
                <a16:creationId xmlns:a16="http://schemas.microsoft.com/office/drawing/2014/main" id="{F978E3DE-1225-7849-B448-678BB2B70B65}"/>
              </a:ext>
            </a:extLst>
          </p:cNvPr>
          <p:cNvSpPr/>
          <p:nvPr/>
        </p:nvSpPr>
        <p:spPr>
          <a:xfrm>
            <a:off x="9368611" y="6330905"/>
            <a:ext cx="1280121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Attestation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35BC6FA3-BF1C-EA16-8939-6131A1DB3E11}"/>
              </a:ext>
            </a:extLst>
          </p:cNvPr>
          <p:cNvSpPr/>
          <p:nvPr/>
        </p:nvSpPr>
        <p:spPr>
          <a:xfrm>
            <a:off x="8000812" y="6342345"/>
            <a:ext cx="1280121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Encryption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76" name="Rectangle 4">
            <a:extLst>
              <a:ext uri="{FF2B5EF4-FFF2-40B4-BE49-F238E27FC236}">
                <a16:creationId xmlns:a16="http://schemas.microsoft.com/office/drawing/2014/main" id="{F9EAECC8-42F0-F369-9134-4D77400443C9}"/>
              </a:ext>
            </a:extLst>
          </p:cNvPr>
          <p:cNvSpPr/>
          <p:nvPr/>
        </p:nvSpPr>
        <p:spPr>
          <a:xfrm>
            <a:off x="6366439" y="6344722"/>
            <a:ext cx="1559994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 Service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0DB01452-0FC8-6683-8680-ECBA1C3A1F48}"/>
              </a:ext>
            </a:extLst>
          </p:cNvPr>
          <p:cNvCxnSpPr>
            <a:cxnSpLocks/>
          </p:cNvCxnSpPr>
          <p:nvPr/>
        </p:nvCxnSpPr>
        <p:spPr>
          <a:xfrm flipV="1">
            <a:off x="6401437" y="6272558"/>
            <a:ext cx="422801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080C6331-A947-10EF-9289-0394304BD73E}"/>
              </a:ext>
            </a:extLst>
          </p:cNvPr>
          <p:cNvCxnSpPr>
            <a:cxnSpLocks/>
          </p:cNvCxnSpPr>
          <p:nvPr/>
        </p:nvCxnSpPr>
        <p:spPr>
          <a:xfrm flipV="1">
            <a:off x="3286083" y="6261925"/>
            <a:ext cx="113393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79" name="Rectangle 178">
            <a:extLst>
              <a:ext uri="{FF2B5EF4-FFF2-40B4-BE49-F238E27FC236}">
                <a16:creationId xmlns:a16="http://schemas.microsoft.com/office/drawing/2014/main" id="{DFC03B70-BEE8-A72E-C969-1137A2F20660}"/>
              </a:ext>
            </a:extLst>
          </p:cNvPr>
          <p:cNvSpPr/>
          <p:nvPr/>
        </p:nvSpPr>
        <p:spPr>
          <a:xfrm>
            <a:off x="2371950" y="6335055"/>
            <a:ext cx="833606" cy="36726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FFFFFF"/>
                </a:solidFill>
                <a:latin typeface="Calibri"/>
                <a:ea typeface="DejaVu Sans"/>
              </a:rPr>
              <a:t>MPAI Store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AEAA9203-0452-C841-22B8-45434C91DA10}"/>
              </a:ext>
            </a:extLst>
          </p:cNvPr>
          <p:cNvCxnSpPr>
            <a:cxnSpLocks/>
          </p:cNvCxnSpPr>
          <p:nvPr/>
        </p:nvCxnSpPr>
        <p:spPr>
          <a:xfrm flipV="1">
            <a:off x="2364808" y="6272563"/>
            <a:ext cx="84685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9544606E-88CC-1D11-4011-933643223B0E}"/>
              </a:ext>
            </a:extLst>
          </p:cNvPr>
          <p:cNvCxnSpPr>
            <a:cxnSpLocks/>
          </p:cNvCxnSpPr>
          <p:nvPr/>
        </p:nvCxnSpPr>
        <p:spPr>
          <a:xfrm flipV="1">
            <a:off x="5914729" y="468522"/>
            <a:ext cx="4043684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</p:spTree>
    <p:extLst>
      <p:ext uri="{BB962C8B-B14F-4D97-AF65-F5344CB8AC3E}">
        <p14:creationId xmlns:p14="http://schemas.microsoft.com/office/powerpoint/2010/main" val="366210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1162F-B168-FF68-4064-49B51D9F8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23413-DF96-431B-8439-8DD424F1A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11955-1254-0D14-F075-922B607267B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hlinkClick r:id="rId2"/>
              </a:rPr>
              <a:t>Visual Object Identification </a:t>
            </a:r>
            <a:r>
              <a:rPr lang="en-US" dirty="0"/>
              <a:t>(OSD-VOI)</a:t>
            </a:r>
            <a:endParaRPr lang="en-GB" dirty="0"/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93FDC33D-5393-5473-FE86-7BBC64518A92}"/>
              </a:ext>
            </a:extLst>
          </p:cNvPr>
          <p:cNvSpPr/>
          <p:nvPr/>
        </p:nvSpPr>
        <p:spPr>
          <a:xfrm>
            <a:off x="2996471" y="2769634"/>
            <a:ext cx="6200694" cy="2902155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156">
            <a:extLst>
              <a:ext uri="{FF2B5EF4-FFF2-40B4-BE49-F238E27FC236}">
                <a16:creationId xmlns:a16="http://schemas.microsoft.com/office/drawing/2014/main" id="{CFC393BE-7923-D49C-C7A6-FC5064CB7842}"/>
              </a:ext>
            </a:extLst>
          </p:cNvPr>
          <p:cNvSpPr/>
          <p:nvPr/>
        </p:nvSpPr>
        <p:spPr>
          <a:xfrm>
            <a:off x="6640772" y="3913360"/>
            <a:ext cx="1465131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Object</a:t>
            </a:r>
            <a:endParaRPr lang="it-IT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111">
            <a:extLst>
              <a:ext uri="{FF2B5EF4-FFF2-40B4-BE49-F238E27FC236}">
                <a16:creationId xmlns:a16="http://schemas.microsoft.com/office/drawing/2014/main" id="{DC8AE239-E025-EAB4-C1A5-2D9327AFC60F}"/>
              </a:ext>
            </a:extLst>
          </p:cNvPr>
          <p:cNvSpPr/>
          <p:nvPr/>
        </p:nvSpPr>
        <p:spPr>
          <a:xfrm>
            <a:off x="5627060" y="2894025"/>
            <a:ext cx="994660" cy="2674279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Object Extraction</a:t>
            </a:r>
            <a:endParaRPr lang="it-IT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25">
            <a:extLst>
              <a:ext uri="{FF2B5EF4-FFF2-40B4-BE49-F238E27FC236}">
                <a16:creationId xmlns:a16="http://schemas.microsoft.com/office/drawing/2014/main" id="{86146A79-2984-C7F2-77BB-84977E8950BF}"/>
              </a:ext>
            </a:extLst>
          </p:cNvPr>
          <p:cNvSpPr/>
          <p:nvPr/>
        </p:nvSpPr>
        <p:spPr>
          <a:xfrm>
            <a:off x="1685254" y="2968594"/>
            <a:ext cx="1230443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Body</a:t>
            </a:r>
            <a:endParaRPr lang="it-IT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Descriptors</a:t>
            </a:r>
            <a:endParaRPr lang="it-IT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24BA1A-EEC2-C642-0118-24E02966C286}"/>
              </a:ext>
            </a:extLst>
          </p:cNvPr>
          <p:cNvCxnSpPr/>
          <p:nvPr/>
        </p:nvCxnSpPr>
        <p:spPr>
          <a:xfrm>
            <a:off x="1647012" y="3284098"/>
            <a:ext cx="1502819" cy="3148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" name="TextBox 119">
            <a:extLst>
              <a:ext uri="{FF2B5EF4-FFF2-40B4-BE49-F238E27FC236}">
                <a16:creationId xmlns:a16="http://schemas.microsoft.com/office/drawing/2014/main" id="{37F1D1FA-B979-D51C-A15D-B746EF1E1E1B}"/>
              </a:ext>
            </a:extLst>
          </p:cNvPr>
          <p:cNvSpPr/>
          <p:nvPr/>
        </p:nvSpPr>
        <p:spPr>
          <a:xfrm>
            <a:off x="1583594" y="5013731"/>
            <a:ext cx="1433677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Objects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014041-C531-CA5F-F910-682D8E9B121A}"/>
              </a:ext>
            </a:extLst>
          </p:cNvPr>
          <p:cNvCxnSpPr>
            <a:cxnSpLocks/>
          </p:cNvCxnSpPr>
          <p:nvPr/>
        </p:nvCxnSpPr>
        <p:spPr>
          <a:xfrm flipV="1">
            <a:off x="6621720" y="4235797"/>
            <a:ext cx="1379995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2286E8-8EB8-34D2-5464-B0DD5172AB54}"/>
              </a:ext>
            </a:extLst>
          </p:cNvPr>
          <p:cNvCxnSpPr>
            <a:cxnSpLocks/>
          </p:cNvCxnSpPr>
          <p:nvPr/>
        </p:nvCxnSpPr>
        <p:spPr>
          <a:xfrm>
            <a:off x="1733256" y="5333355"/>
            <a:ext cx="387943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6" name="TextBox 125">
            <a:extLst>
              <a:ext uri="{FF2B5EF4-FFF2-40B4-BE49-F238E27FC236}">
                <a16:creationId xmlns:a16="http://schemas.microsoft.com/office/drawing/2014/main" id="{F28CCF87-1897-3A8F-0082-DF0C68B4B25B}"/>
              </a:ext>
            </a:extLst>
          </p:cNvPr>
          <p:cNvSpPr/>
          <p:nvPr/>
        </p:nvSpPr>
        <p:spPr>
          <a:xfrm>
            <a:off x="9208678" y="3890043"/>
            <a:ext cx="1320725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Instance ID</a:t>
            </a:r>
            <a:endParaRPr lang="it-IT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F64840-4321-FFAE-4F7E-875E1B3702D5}"/>
              </a:ext>
            </a:extLst>
          </p:cNvPr>
          <p:cNvCxnSpPr/>
          <p:nvPr/>
        </p:nvCxnSpPr>
        <p:spPr>
          <a:xfrm>
            <a:off x="9026584" y="4221695"/>
            <a:ext cx="1502819" cy="3148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8" name="Rectangle 111">
            <a:extLst>
              <a:ext uri="{FF2B5EF4-FFF2-40B4-BE49-F238E27FC236}">
                <a16:creationId xmlns:a16="http://schemas.microsoft.com/office/drawing/2014/main" id="{E86E27B4-16FC-C138-1C08-F7ECCBEDD82F}"/>
              </a:ext>
            </a:extLst>
          </p:cNvPr>
          <p:cNvSpPr/>
          <p:nvPr/>
        </p:nvSpPr>
        <p:spPr>
          <a:xfrm>
            <a:off x="3160566" y="2894025"/>
            <a:ext cx="994660" cy="1657915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 Direction Identification</a:t>
            </a:r>
            <a:endParaRPr lang="it-IT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19">
            <a:extLst>
              <a:ext uri="{FF2B5EF4-FFF2-40B4-BE49-F238E27FC236}">
                <a16:creationId xmlns:a16="http://schemas.microsoft.com/office/drawing/2014/main" id="{361B5451-8328-D42C-FA7E-06125B2B83D1}"/>
              </a:ext>
            </a:extLst>
          </p:cNvPr>
          <p:cNvSpPr/>
          <p:nvPr/>
        </p:nvSpPr>
        <p:spPr>
          <a:xfrm>
            <a:off x="4173276" y="3410143"/>
            <a:ext cx="1463156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Anchored</a:t>
            </a:r>
          </a:p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46999C-825C-C397-D316-39542855CD40}"/>
              </a:ext>
            </a:extLst>
          </p:cNvPr>
          <p:cNvCxnSpPr/>
          <p:nvPr/>
        </p:nvCxnSpPr>
        <p:spPr>
          <a:xfrm>
            <a:off x="4145316" y="3726619"/>
            <a:ext cx="1502819" cy="3148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1" name="Rectangle 111">
            <a:extLst>
              <a:ext uri="{FF2B5EF4-FFF2-40B4-BE49-F238E27FC236}">
                <a16:creationId xmlns:a16="http://schemas.microsoft.com/office/drawing/2014/main" id="{9954DD66-5EEE-B8AB-6402-CD104CF130E6}"/>
              </a:ext>
            </a:extLst>
          </p:cNvPr>
          <p:cNvSpPr/>
          <p:nvPr/>
        </p:nvSpPr>
        <p:spPr>
          <a:xfrm>
            <a:off x="8020767" y="2870260"/>
            <a:ext cx="994660" cy="2694896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 Instance Identification</a:t>
            </a:r>
            <a:endParaRPr lang="it-IT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125">
            <a:extLst>
              <a:ext uri="{FF2B5EF4-FFF2-40B4-BE49-F238E27FC236}">
                <a16:creationId xmlns:a16="http://schemas.microsoft.com/office/drawing/2014/main" id="{0715A73D-00EC-AA32-E160-7588CD6286A0}"/>
              </a:ext>
            </a:extLst>
          </p:cNvPr>
          <p:cNvSpPr/>
          <p:nvPr/>
        </p:nvSpPr>
        <p:spPr>
          <a:xfrm>
            <a:off x="1629613" y="3684524"/>
            <a:ext cx="1348809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Scene</a:t>
            </a:r>
          </a:p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FCD0DB-CD57-F355-213D-C72FE326B889}"/>
              </a:ext>
            </a:extLst>
          </p:cNvPr>
          <p:cNvCxnSpPr/>
          <p:nvPr/>
        </p:nvCxnSpPr>
        <p:spPr>
          <a:xfrm>
            <a:off x="1661185" y="4000028"/>
            <a:ext cx="1502819" cy="3148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E9F0EA-ED79-8DB5-2EDA-CFE0D4F9FD0B}"/>
              </a:ext>
            </a:extLst>
          </p:cNvPr>
          <p:cNvCxnSpPr>
            <a:cxnSpLocks/>
          </p:cNvCxnSpPr>
          <p:nvPr/>
        </p:nvCxnSpPr>
        <p:spPr>
          <a:xfrm>
            <a:off x="1746314" y="4658439"/>
            <a:ext cx="387943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5" name="TextBox 125">
            <a:extLst>
              <a:ext uri="{FF2B5EF4-FFF2-40B4-BE49-F238E27FC236}">
                <a16:creationId xmlns:a16="http://schemas.microsoft.com/office/drawing/2014/main" id="{6B0874CE-8B05-BD39-CFA4-4FF61D11264E}"/>
              </a:ext>
            </a:extLst>
          </p:cNvPr>
          <p:cNvSpPr/>
          <p:nvPr/>
        </p:nvSpPr>
        <p:spPr>
          <a:xfrm>
            <a:off x="1625254" y="4350735"/>
            <a:ext cx="1348809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Scene</a:t>
            </a:r>
          </a:p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</a:p>
        </p:txBody>
      </p:sp>
    </p:spTree>
    <p:extLst>
      <p:ext uri="{BB962C8B-B14F-4D97-AF65-F5344CB8AC3E}">
        <p14:creationId xmlns:p14="http://schemas.microsoft.com/office/powerpoint/2010/main" val="1858668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41C92-EDD0-7AEE-FD88-A493C6104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Audio-Visual Scene Description</a:t>
            </a:r>
            <a:r>
              <a:rPr lang="en-US" dirty="0"/>
              <a:t> (OSD-AVS)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B927F4-E1A0-6B11-BE87-A592282D7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24-Mar-12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027B2-325A-E30C-0907-489A15A5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156">
            <a:extLst>
              <a:ext uri="{FF2B5EF4-FFF2-40B4-BE49-F238E27FC236}">
                <a16:creationId xmlns:a16="http://schemas.microsoft.com/office/drawing/2014/main" id="{9B9465F5-C9FD-1527-490B-04F2F6D44ECF}"/>
              </a:ext>
            </a:extLst>
          </p:cNvPr>
          <p:cNvSpPr/>
          <p:nvPr/>
        </p:nvSpPr>
        <p:spPr>
          <a:xfrm>
            <a:off x="1780775" y="2976361"/>
            <a:ext cx="1465131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Audio </a:t>
            </a:r>
            <a:endParaRPr lang="it-IT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111">
            <a:extLst>
              <a:ext uri="{FF2B5EF4-FFF2-40B4-BE49-F238E27FC236}">
                <a16:creationId xmlns:a16="http://schemas.microsoft.com/office/drawing/2014/main" id="{94C101A0-7449-C0E7-0447-A02BD39E5167}"/>
              </a:ext>
            </a:extLst>
          </p:cNvPr>
          <p:cNvSpPr/>
          <p:nvPr/>
        </p:nvSpPr>
        <p:spPr>
          <a:xfrm>
            <a:off x="3366429" y="2480452"/>
            <a:ext cx="994660" cy="1725623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Scene Description</a:t>
            </a:r>
            <a:endParaRPr lang="it-IT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19">
            <a:extLst>
              <a:ext uri="{FF2B5EF4-FFF2-40B4-BE49-F238E27FC236}">
                <a16:creationId xmlns:a16="http://schemas.microsoft.com/office/drawing/2014/main" id="{AD640277-35E0-662C-2059-9F24132DBEFD}"/>
              </a:ext>
            </a:extLst>
          </p:cNvPr>
          <p:cNvSpPr/>
          <p:nvPr/>
        </p:nvSpPr>
        <p:spPr>
          <a:xfrm>
            <a:off x="4419487" y="3363882"/>
            <a:ext cx="1433677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Scene Geometry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0C3262-DE4D-7A48-0F94-4D8F364D144F}"/>
              </a:ext>
            </a:extLst>
          </p:cNvPr>
          <p:cNvCxnSpPr>
            <a:cxnSpLocks/>
          </p:cNvCxnSpPr>
          <p:nvPr/>
        </p:nvCxnSpPr>
        <p:spPr>
          <a:xfrm flipV="1">
            <a:off x="2003373" y="3343623"/>
            <a:ext cx="1379995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" name="TextBox 125">
            <a:extLst>
              <a:ext uri="{FF2B5EF4-FFF2-40B4-BE49-F238E27FC236}">
                <a16:creationId xmlns:a16="http://schemas.microsoft.com/office/drawing/2014/main" id="{F190A46E-D8EE-0BAA-5226-46063931D048}"/>
              </a:ext>
            </a:extLst>
          </p:cNvPr>
          <p:cNvSpPr/>
          <p:nvPr/>
        </p:nvSpPr>
        <p:spPr>
          <a:xfrm>
            <a:off x="7018365" y="2593181"/>
            <a:ext cx="915035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</a:t>
            </a:r>
            <a:r>
              <a:rPr lang="it-IT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it-IT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19E02F-CA03-91B9-E476-CF4404BFE044}"/>
              </a:ext>
            </a:extLst>
          </p:cNvPr>
          <p:cNvCxnSpPr>
            <a:cxnSpLocks/>
          </p:cNvCxnSpPr>
          <p:nvPr/>
        </p:nvCxnSpPr>
        <p:spPr>
          <a:xfrm>
            <a:off x="4357941" y="2915620"/>
            <a:ext cx="376976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" name="TextBox 156">
            <a:extLst>
              <a:ext uri="{FF2B5EF4-FFF2-40B4-BE49-F238E27FC236}">
                <a16:creationId xmlns:a16="http://schemas.microsoft.com/office/drawing/2014/main" id="{661AC06A-2C1D-7862-29D7-793CF4C9178C}"/>
              </a:ext>
            </a:extLst>
          </p:cNvPr>
          <p:cNvSpPr/>
          <p:nvPr/>
        </p:nvSpPr>
        <p:spPr>
          <a:xfrm>
            <a:off x="1787846" y="4974978"/>
            <a:ext cx="1465131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Visual </a:t>
            </a:r>
            <a:endParaRPr lang="it-IT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1">
            <a:extLst>
              <a:ext uri="{FF2B5EF4-FFF2-40B4-BE49-F238E27FC236}">
                <a16:creationId xmlns:a16="http://schemas.microsoft.com/office/drawing/2014/main" id="{51726D22-C349-AD73-E5E8-A9A9CF4F0982}"/>
              </a:ext>
            </a:extLst>
          </p:cNvPr>
          <p:cNvSpPr/>
          <p:nvPr/>
        </p:nvSpPr>
        <p:spPr>
          <a:xfrm>
            <a:off x="3362070" y="4479069"/>
            <a:ext cx="994660" cy="1725623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Scene Description</a:t>
            </a:r>
            <a:endParaRPr lang="it-IT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19">
            <a:extLst>
              <a:ext uri="{FF2B5EF4-FFF2-40B4-BE49-F238E27FC236}">
                <a16:creationId xmlns:a16="http://schemas.microsoft.com/office/drawing/2014/main" id="{44828C29-3662-3418-FC82-B77F911EB706}"/>
              </a:ext>
            </a:extLst>
          </p:cNvPr>
          <p:cNvSpPr/>
          <p:nvPr/>
        </p:nvSpPr>
        <p:spPr>
          <a:xfrm>
            <a:off x="4415128" y="4596143"/>
            <a:ext cx="1433677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Scene Geometry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4D3F8D-3203-33AF-F7BE-214E86081899}"/>
              </a:ext>
            </a:extLst>
          </p:cNvPr>
          <p:cNvCxnSpPr>
            <a:cxnSpLocks/>
          </p:cNvCxnSpPr>
          <p:nvPr/>
        </p:nvCxnSpPr>
        <p:spPr>
          <a:xfrm flipV="1">
            <a:off x="1999014" y="5342240"/>
            <a:ext cx="1379995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5" name="TextBox 125">
            <a:extLst>
              <a:ext uri="{FF2B5EF4-FFF2-40B4-BE49-F238E27FC236}">
                <a16:creationId xmlns:a16="http://schemas.microsoft.com/office/drawing/2014/main" id="{68CF6319-5FEC-9789-78F9-57A6521FBAD6}"/>
              </a:ext>
            </a:extLst>
          </p:cNvPr>
          <p:cNvSpPr/>
          <p:nvPr/>
        </p:nvSpPr>
        <p:spPr>
          <a:xfrm>
            <a:off x="7109198" y="5373578"/>
            <a:ext cx="889387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</a:t>
            </a:r>
          </a:p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B44779-DBF8-8516-002E-E84BC8B0F0B4}"/>
              </a:ext>
            </a:extLst>
          </p:cNvPr>
          <p:cNvCxnSpPr>
            <a:cxnSpLocks/>
          </p:cNvCxnSpPr>
          <p:nvPr/>
        </p:nvCxnSpPr>
        <p:spPr>
          <a:xfrm>
            <a:off x="4353582" y="5698004"/>
            <a:ext cx="379575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7" name="Rectangle 111">
            <a:extLst>
              <a:ext uri="{FF2B5EF4-FFF2-40B4-BE49-F238E27FC236}">
                <a16:creationId xmlns:a16="http://schemas.microsoft.com/office/drawing/2014/main" id="{8656DF7B-3B6E-1E4A-6A53-BE4099258C62}"/>
              </a:ext>
            </a:extLst>
          </p:cNvPr>
          <p:cNvSpPr/>
          <p:nvPr/>
        </p:nvSpPr>
        <p:spPr>
          <a:xfrm>
            <a:off x="5860760" y="3468841"/>
            <a:ext cx="994660" cy="1725623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Audio-Visual Alignment</a:t>
            </a:r>
            <a:endParaRPr lang="it-IT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25">
            <a:extLst>
              <a:ext uri="{FF2B5EF4-FFF2-40B4-BE49-F238E27FC236}">
                <a16:creationId xmlns:a16="http://schemas.microsoft.com/office/drawing/2014/main" id="{761C1CD9-DB05-745B-9C32-F263E796B1C7}"/>
              </a:ext>
            </a:extLst>
          </p:cNvPr>
          <p:cNvSpPr/>
          <p:nvPr/>
        </p:nvSpPr>
        <p:spPr>
          <a:xfrm>
            <a:off x="6942329" y="4008759"/>
            <a:ext cx="1124836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</a:t>
            </a:r>
          </a:p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1103EE-E15D-8D32-149A-BAC4B2B98A39}"/>
              </a:ext>
            </a:extLst>
          </p:cNvPr>
          <p:cNvSpPr/>
          <p:nvPr/>
        </p:nvSpPr>
        <p:spPr>
          <a:xfrm>
            <a:off x="3248344" y="2324925"/>
            <a:ext cx="6014742" cy="3997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11">
            <a:extLst>
              <a:ext uri="{FF2B5EF4-FFF2-40B4-BE49-F238E27FC236}">
                <a16:creationId xmlns:a16="http://schemas.microsoft.com/office/drawing/2014/main" id="{869A0C1E-2E2C-F713-21E8-1A6BE8D01198}"/>
              </a:ext>
            </a:extLst>
          </p:cNvPr>
          <p:cNvSpPr/>
          <p:nvPr/>
        </p:nvSpPr>
        <p:spPr>
          <a:xfrm>
            <a:off x="8127710" y="2480452"/>
            <a:ext cx="994660" cy="3724239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Audio-Visual Scene Multiplexing</a:t>
            </a:r>
            <a:endParaRPr lang="it-IT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96AFEF-AF72-F5D6-4335-09345FD56629}"/>
              </a:ext>
            </a:extLst>
          </p:cNvPr>
          <p:cNvCxnSpPr>
            <a:cxnSpLocks/>
          </p:cNvCxnSpPr>
          <p:nvPr/>
        </p:nvCxnSpPr>
        <p:spPr>
          <a:xfrm>
            <a:off x="6855420" y="4341199"/>
            <a:ext cx="129391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A5BB05-F559-998A-5295-DA83F64ABCC0}"/>
              </a:ext>
            </a:extLst>
          </p:cNvPr>
          <p:cNvCxnSpPr/>
          <p:nvPr/>
        </p:nvCxnSpPr>
        <p:spPr>
          <a:xfrm flipV="1">
            <a:off x="9123604" y="4335422"/>
            <a:ext cx="1480315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34A75CC-92A4-7DBE-1E87-D32BCB3DEBF6}"/>
              </a:ext>
            </a:extLst>
          </p:cNvPr>
          <p:cNvSpPr txBox="1"/>
          <p:nvPr/>
        </p:nvSpPr>
        <p:spPr>
          <a:xfrm>
            <a:off x="9310190" y="4018033"/>
            <a:ext cx="1246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</a:t>
            </a:r>
          </a:p>
          <a:p>
            <a:pPr algn="ctr"/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Descriptors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208A81F-5C5C-B235-5724-25DC4930DBD0}"/>
              </a:ext>
            </a:extLst>
          </p:cNvPr>
          <p:cNvCxnSpPr/>
          <p:nvPr/>
        </p:nvCxnSpPr>
        <p:spPr>
          <a:xfrm flipV="1">
            <a:off x="4383964" y="4945022"/>
            <a:ext cx="1480315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5D7617-4722-04CF-2736-1959DE7E9E89}"/>
              </a:ext>
            </a:extLst>
          </p:cNvPr>
          <p:cNvCxnSpPr/>
          <p:nvPr/>
        </p:nvCxnSpPr>
        <p:spPr>
          <a:xfrm flipV="1">
            <a:off x="4387774" y="3714392"/>
            <a:ext cx="1480315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</p:spTree>
    <p:extLst>
      <p:ext uri="{BB962C8B-B14F-4D97-AF65-F5344CB8AC3E}">
        <p14:creationId xmlns:p14="http://schemas.microsoft.com/office/powerpoint/2010/main" val="2649506475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AI-new" id="{17E923CF-DC09-4AFC-B17F-3519E08229D0}" vid="{7AE11C6E-2DB6-4ACB-AEFB-F3EE6A007F7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MPAI</Template>
  <TotalTime>359</TotalTime>
  <Words>976</Words>
  <Application>Microsoft Office PowerPoint</Application>
  <PresentationFormat>Widescreen</PresentationFormat>
  <Paragraphs>406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Filo</vt:lpstr>
      <vt:lpstr>Object and Scene Description (MPAI-OSD)</vt:lpstr>
      <vt:lpstr>The MPAI-OSD Scope</vt:lpstr>
      <vt:lpstr>MPAI-OSD Table of Contents</vt:lpstr>
      <vt:lpstr>Conversation About a Scene (MMM-CAS)</vt:lpstr>
      <vt:lpstr>Human-CAV Interaction (MMC-HCI)</vt:lpstr>
      <vt:lpstr>Autonomous Motion Subsystem (CAV-AMS)</vt:lpstr>
      <vt:lpstr>PowerPoint Presentation</vt:lpstr>
      <vt:lpstr>PowerPoint Presentation</vt:lpstr>
      <vt:lpstr>Audio-Visual Scene Description (OSD-AVS)</vt:lpstr>
      <vt:lpstr>Audio Scene Description (CAE-ASD)</vt:lpstr>
      <vt:lpstr>The MPAI-OSD Data Types</vt:lpstr>
      <vt:lpstr>What’s next?</vt:lpstr>
      <vt:lpstr>Television Media Analysis (OSD-TMA)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and Scene Description (MPAI-OSD)</dc:title>
  <dc:creator>Leonardo Chiariglione</dc:creator>
  <cp:lastModifiedBy>Leonardo Chiariglione</cp:lastModifiedBy>
  <cp:revision>1</cp:revision>
  <dcterms:created xsi:type="dcterms:W3CDTF">2024-03-02T11:22:13Z</dcterms:created>
  <dcterms:modified xsi:type="dcterms:W3CDTF">2024-03-12T16:34:23Z</dcterms:modified>
</cp:coreProperties>
</file>