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80" r:id="rId2"/>
    <p:sldId id="2581" r:id="rId3"/>
    <p:sldId id="2582" r:id="rId4"/>
    <p:sldId id="2508" r:id="rId5"/>
    <p:sldId id="261" r:id="rId6"/>
    <p:sldId id="401" r:id="rId7"/>
    <p:sldId id="2584" r:id="rId8"/>
    <p:sldId id="2701" r:id="rId9"/>
    <p:sldId id="2700" r:id="rId10"/>
    <p:sldId id="2696" r:id="rId11"/>
    <p:sldId id="2331" r:id="rId12"/>
    <p:sldId id="2622" r:id="rId13"/>
    <p:sldId id="2628" r:id="rId14"/>
    <p:sldId id="404" r:id="rId15"/>
    <p:sldId id="2518" r:id="rId16"/>
    <p:sldId id="2702" r:id="rId17"/>
    <p:sldId id="2703" r:id="rId18"/>
    <p:sldId id="2699" r:id="rId19"/>
    <p:sldId id="2593" r:id="rId20"/>
    <p:sldId id="2594" r:id="rId21"/>
    <p:sldId id="2595" r:id="rId22"/>
    <p:sldId id="2596" r:id="rId23"/>
    <p:sldId id="2698" r:id="rId24"/>
    <p:sldId id="2597" r:id="rId25"/>
    <p:sldId id="2683" r:id="rId26"/>
    <p:sldId id="267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73803C-CC73-47B6-B5F6-A82223B8518E}" v="33" dt="2024-03-14T14:21:09.6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o Chiariglione" userId="03ff1134-c2b7-4932-850d-6529216fed29" providerId="ADAL" clId="{9973803C-CC73-47B6-B5F6-A82223B8518E}"/>
    <pc:docChg chg="undo custSel addSld delSld modSld sldOrd">
      <pc:chgData name="Leonardo Chiariglione" userId="03ff1134-c2b7-4932-850d-6529216fed29" providerId="ADAL" clId="{9973803C-CC73-47B6-B5F6-A82223B8518E}" dt="2024-03-14T14:21:51.560" v="1232" actId="122"/>
      <pc:docMkLst>
        <pc:docMk/>
      </pc:docMkLst>
      <pc:sldChg chg="addSp modSp add mod chgLayout">
        <pc:chgData name="Leonardo Chiariglione" userId="03ff1134-c2b7-4932-850d-6529216fed29" providerId="ADAL" clId="{9973803C-CC73-47B6-B5F6-A82223B8518E}" dt="2024-03-03T09:57:12.099" v="579" actId="20577"/>
        <pc:sldMkLst>
          <pc:docMk/>
          <pc:sldMk cId="956313797" sldId="404"/>
        </pc:sldMkLst>
        <pc:spChg chg="add mod ord">
          <ac:chgData name="Leonardo Chiariglione" userId="03ff1134-c2b7-4932-850d-6529216fed29" providerId="ADAL" clId="{9973803C-CC73-47B6-B5F6-A82223B8518E}" dt="2024-03-03T09:57:12.099" v="579" actId="20577"/>
          <ac:spMkLst>
            <pc:docMk/>
            <pc:sldMk cId="956313797" sldId="404"/>
            <ac:spMk id="5" creationId="{7532E0D1-435A-B478-D232-8B7F2A173A6A}"/>
          </ac:spMkLst>
        </pc:spChg>
      </pc:sldChg>
      <pc:sldChg chg="del">
        <pc:chgData name="Leonardo Chiariglione" userId="03ff1134-c2b7-4932-850d-6529216fed29" providerId="ADAL" clId="{9973803C-CC73-47B6-B5F6-A82223B8518E}" dt="2024-03-03T09:54:13.159" v="542" actId="47"/>
        <pc:sldMkLst>
          <pc:docMk/>
          <pc:sldMk cId="3609031272" sldId="404"/>
        </pc:sldMkLst>
      </pc:sldChg>
      <pc:sldChg chg="del">
        <pc:chgData name="Leonardo Chiariglione" userId="03ff1134-c2b7-4932-850d-6529216fed29" providerId="ADAL" clId="{9973803C-CC73-47B6-B5F6-A82223B8518E}" dt="2024-03-03T10:05:39.713" v="722" actId="47"/>
        <pc:sldMkLst>
          <pc:docMk/>
          <pc:sldMk cId="3945264366" sldId="1046"/>
        </pc:sldMkLst>
      </pc:sldChg>
      <pc:sldChg chg="del">
        <pc:chgData name="Leonardo Chiariglione" userId="03ff1134-c2b7-4932-850d-6529216fed29" providerId="ADAL" clId="{9973803C-CC73-47B6-B5F6-A82223B8518E}" dt="2024-03-03T10:05:39.713" v="722" actId="47"/>
        <pc:sldMkLst>
          <pc:docMk/>
          <pc:sldMk cId="3587697563" sldId="1047"/>
        </pc:sldMkLst>
      </pc:sldChg>
      <pc:sldChg chg="del">
        <pc:chgData name="Leonardo Chiariglione" userId="03ff1134-c2b7-4932-850d-6529216fed29" providerId="ADAL" clId="{9973803C-CC73-47B6-B5F6-A82223B8518E}" dt="2024-03-03T10:05:39.713" v="722" actId="47"/>
        <pc:sldMkLst>
          <pc:docMk/>
          <pc:sldMk cId="1290830441" sldId="1048"/>
        </pc:sldMkLst>
      </pc:sldChg>
      <pc:sldChg chg="del">
        <pc:chgData name="Leonardo Chiariglione" userId="03ff1134-c2b7-4932-850d-6529216fed29" providerId="ADAL" clId="{9973803C-CC73-47B6-B5F6-A82223B8518E}" dt="2024-03-03T09:53:23.566" v="522" actId="47"/>
        <pc:sldMkLst>
          <pc:docMk/>
          <pc:sldMk cId="3988393037" sldId="1965"/>
        </pc:sldMkLst>
      </pc:sldChg>
      <pc:sldChg chg="addSp delSp modSp mod">
        <pc:chgData name="Leonardo Chiariglione" userId="03ff1134-c2b7-4932-850d-6529216fed29" providerId="ADAL" clId="{9973803C-CC73-47B6-B5F6-A82223B8518E}" dt="2024-03-12T09:10:51.539" v="1146" actId="27636"/>
        <pc:sldMkLst>
          <pc:docMk/>
          <pc:sldMk cId="2436382769" sldId="2331"/>
        </pc:sldMkLst>
        <pc:spChg chg="del">
          <ac:chgData name="Leonardo Chiariglione" userId="03ff1134-c2b7-4932-850d-6529216fed29" providerId="ADAL" clId="{9973803C-CC73-47B6-B5F6-A82223B8518E}" dt="2024-03-03T09:37:24.831" v="288" actId="478"/>
          <ac:spMkLst>
            <pc:docMk/>
            <pc:sldMk cId="2436382769" sldId="2331"/>
            <ac:spMk id="3" creationId="{8B9EFD34-7580-C732-0EED-A80473ED59F8}"/>
          </ac:spMkLst>
        </pc:spChg>
        <pc:spChg chg="del">
          <ac:chgData name="Leonardo Chiariglione" userId="03ff1134-c2b7-4932-850d-6529216fed29" providerId="ADAL" clId="{9973803C-CC73-47B6-B5F6-A82223B8518E}" dt="2024-03-03T09:37:24.831" v="288" actId="478"/>
          <ac:spMkLst>
            <pc:docMk/>
            <pc:sldMk cId="2436382769" sldId="2331"/>
            <ac:spMk id="4" creationId="{B13AB606-D713-47C9-B555-3BE2537E195F}"/>
          </ac:spMkLst>
        </pc:spChg>
        <pc:spChg chg="add mod">
          <ac:chgData name="Leonardo Chiariglione" userId="03ff1134-c2b7-4932-850d-6529216fed29" providerId="ADAL" clId="{9973803C-CC73-47B6-B5F6-A82223B8518E}" dt="2024-03-03T09:38:10.202" v="334" actId="1037"/>
          <ac:spMkLst>
            <pc:docMk/>
            <pc:sldMk cId="2436382769" sldId="2331"/>
            <ac:spMk id="5" creationId="{E4E8E94B-28F6-CC83-E782-777A4B8B9BAC}"/>
          </ac:spMkLst>
        </pc:spChg>
        <pc:spChg chg="add mod">
          <ac:chgData name="Leonardo Chiariglione" userId="03ff1134-c2b7-4932-850d-6529216fed29" providerId="ADAL" clId="{9973803C-CC73-47B6-B5F6-A82223B8518E}" dt="2024-03-03T09:38:10.202" v="334" actId="1037"/>
          <ac:spMkLst>
            <pc:docMk/>
            <pc:sldMk cId="2436382769" sldId="2331"/>
            <ac:spMk id="6" creationId="{CD48A07C-A2DF-5DC5-DB17-70018BD8CFFD}"/>
          </ac:spMkLst>
        </pc:spChg>
        <pc:spChg chg="add mod">
          <ac:chgData name="Leonardo Chiariglione" userId="03ff1134-c2b7-4932-850d-6529216fed29" providerId="ADAL" clId="{9973803C-CC73-47B6-B5F6-A82223B8518E}" dt="2024-03-03T09:58:53.498" v="631" actId="782"/>
          <ac:spMkLst>
            <pc:docMk/>
            <pc:sldMk cId="2436382769" sldId="2331"/>
            <ac:spMk id="7" creationId="{3ABCCD2F-9BD1-6A0E-3476-546ECA343AB3}"/>
          </ac:spMkLst>
        </pc:spChg>
        <pc:spChg chg="add mod">
          <ac:chgData name="Leonardo Chiariglione" userId="03ff1134-c2b7-4932-850d-6529216fed29" providerId="ADAL" clId="{9973803C-CC73-47B6-B5F6-A82223B8518E}" dt="2024-03-03T09:38:10.202" v="334" actId="1037"/>
          <ac:spMkLst>
            <pc:docMk/>
            <pc:sldMk cId="2436382769" sldId="2331"/>
            <ac:spMk id="8" creationId="{47AB935F-E7FC-95B4-6AA8-DB2E87A32ACB}"/>
          </ac:spMkLst>
        </pc:spChg>
        <pc:spChg chg="add mod">
          <ac:chgData name="Leonardo Chiariglione" userId="03ff1134-c2b7-4932-850d-6529216fed29" providerId="ADAL" clId="{9973803C-CC73-47B6-B5F6-A82223B8518E}" dt="2024-03-03T09:38:10.202" v="334" actId="1037"/>
          <ac:spMkLst>
            <pc:docMk/>
            <pc:sldMk cId="2436382769" sldId="2331"/>
            <ac:spMk id="9" creationId="{72DA7F49-6D5F-C835-06E2-C1F9EC6D18CA}"/>
          </ac:spMkLst>
        </pc:spChg>
        <pc:spChg chg="add mod">
          <ac:chgData name="Leonardo Chiariglione" userId="03ff1134-c2b7-4932-850d-6529216fed29" providerId="ADAL" clId="{9973803C-CC73-47B6-B5F6-A82223B8518E}" dt="2024-03-03T09:38:10.202" v="334" actId="1037"/>
          <ac:spMkLst>
            <pc:docMk/>
            <pc:sldMk cId="2436382769" sldId="2331"/>
            <ac:spMk id="11" creationId="{C5EF7186-24E1-9161-F1C2-F7D36C02EF91}"/>
          </ac:spMkLst>
        </pc:spChg>
        <pc:spChg chg="add mod">
          <ac:chgData name="Leonardo Chiariglione" userId="03ff1134-c2b7-4932-850d-6529216fed29" providerId="ADAL" clId="{9973803C-CC73-47B6-B5F6-A82223B8518E}" dt="2024-03-03T09:38:10.202" v="334" actId="1037"/>
          <ac:spMkLst>
            <pc:docMk/>
            <pc:sldMk cId="2436382769" sldId="2331"/>
            <ac:spMk id="13" creationId="{EC71E10B-77AA-D695-7666-62DA02BE60EA}"/>
          </ac:spMkLst>
        </pc:spChg>
        <pc:spChg chg="del">
          <ac:chgData name="Leonardo Chiariglione" userId="03ff1134-c2b7-4932-850d-6529216fed29" providerId="ADAL" clId="{9973803C-CC73-47B6-B5F6-A82223B8518E}" dt="2024-03-03T09:37:24.831" v="288" actId="478"/>
          <ac:spMkLst>
            <pc:docMk/>
            <pc:sldMk cId="2436382769" sldId="2331"/>
            <ac:spMk id="14" creationId="{422CA068-72B0-3C87-D353-AD6642FAA6B7}"/>
          </ac:spMkLst>
        </pc:spChg>
        <pc:spChg chg="mod">
          <ac:chgData name="Leonardo Chiariglione" userId="03ff1134-c2b7-4932-850d-6529216fed29" providerId="ADAL" clId="{9973803C-CC73-47B6-B5F6-A82223B8518E}" dt="2024-03-12T09:10:51.539" v="1146" actId="27636"/>
          <ac:spMkLst>
            <pc:docMk/>
            <pc:sldMk cId="2436382769" sldId="2331"/>
            <ac:spMk id="15" creationId="{8668AC3F-4C3C-9FCF-2BB8-16EC1172A996}"/>
          </ac:spMkLst>
        </pc:spChg>
        <pc:spChg chg="del">
          <ac:chgData name="Leonardo Chiariglione" userId="03ff1134-c2b7-4932-850d-6529216fed29" providerId="ADAL" clId="{9973803C-CC73-47B6-B5F6-A82223B8518E}" dt="2024-03-03T09:37:24.831" v="288" actId="478"/>
          <ac:spMkLst>
            <pc:docMk/>
            <pc:sldMk cId="2436382769" sldId="2331"/>
            <ac:spMk id="16" creationId="{12480D52-2599-C086-F55A-AFB34DEC0B13}"/>
          </ac:spMkLst>
        </pc:spChg>
        <pc:spChg chg="del">
          <ac:chgData name="Leonardo Chiariglione" userId="03ff1134-c2b7-4932-850d-6529216fed29" providerId="ADAL" clId="{9973803C-CC73-47B6-B5F6-A82223B8518E}" dt="2024-03-03T09:37:24.831" v="288" actId="478"/>
          <ac:spMkLst>
            <pc:docMk/>
            <pc:sldMk cId="2436382769" sldId="2331"/>
            <ac:spMk id="17" creationId="{D571C58A-8D55-79E0-FF47-845026C50D9E}"/>
          </ac:spMkLst>
        </pc:spChg>
        <pc:spChg chg="del">
          <ac:chgData name="Leonardo Chiariglione" userId="03ff1134-c2b7-4932-850d-6529216fed29" providerId="ADAL" clId="{9973803C-CC73-47B6-B5F6-A82223B8518E}" dt="2024-03-03T09:37:24.831" v="288" actId="478"/>
          <ac:spMkLst>
            <pc:docMk/>
            <pc:sldMk cId="2436382769" sldId="2331"/>
            <ac:spMk id="18" creationId="{365A9430-B3EB-9607-4009-00AC26FE8000}"/>
          </ac:spMkLst>
        </pc:spChg>
        <pc:spChg chg="del">
          <ac:chgData name="Leonardo Chiariglione" userId="03ff1134-c2b7-4932-850d-6529216fed29" providerId="ADAL" clId="{9973803C-CC73-47B6-B5F6-A82223B8518E}" dt="2024-03-03T09:37:24.831" v="288" actId="478"/>
          <ac:spMkLst>
            <pc:docMk/>
            <pc:sldMk cId="2436382769" sldId="2331"/>
            <ac:spMk id="19" creationId="{5095A1BB-03B2-396B-CCEE-1D89C0FFA6E4}"/>
          </ac:spMkLst>
        </pc:spChg>
        <pc:spChg chg="add mod">
          <ac:chgData name="Leonardo Chiariglione" userId="03ff1134-c2b7-4932-850d-6529216fed29" providerId="ADAL" clId="{9973803C-CC73-47B6-B5F6-A82223B8518E}" dt="2024-03-03T09:38:10.202" v="334" actId="1037"/>
          <ac:spMkLst>
            <pc:docMk/>
            <pc:sldMk cId="2436382769" sldId="2331"/>
            <ac:spMk id="20" creationId="{365E22DE-A9E6-F005-BDB2-53704BEF9437}"/>
          </ac:spMkLst>
        </pc:spChg>
        <pc:spChg chg="del">
          <ac:chgData name="Leonardo Chiariglione" userId="03ff1134-c2b7-4932-850d-6529216fed29" providerId="ADAL" clId="{9973803C-CC73-47B6-B5F6-A82223B8518E}" dt="2024-03-03T09:37:24.831" v="288" actId="478"/>
          <ac:spMkLst>
            <pc:docMk/>
            <pc:sldMk cId="2436382769" sldId="2331"/>
            <ac:spMk id="21" creationId="{DF31F9D8-8FD9-67FE-417A-E0C0563F370B}"/>
          </ac:spMkLst>
        </pc:spChg>
        <pc:spChg chg="add mod">
          <ac:chgData name="Leonardo Chiariglione" userId="03ff1134-c2b7-4932-850d-6529216fed29" providerId="ADAL" clId="{9973803C-CC73-47B6-B5F6-A82223B8518E}" dt="2024-03-03T09:38:10.202" v="334" actId="1037"/>
          <ac:spMkLst>
            <pc:docMk/>
            <pc:sldMk cId="2436382769" sldId="2331"/>
            <ac:spMk id="22" creationId="{DBFF9138-5E9E-CE85-D0FE-2C6233892CAD}"/>
          </ac:spMkLst>
        </pc:spChg>
        <pc:spChg chg="add mod">
          <ac:chgData name="Leonardo Chiariglione" userId="03ff1134-c2b7-4932-850d-6529216fed29" providerId="ADAL" clId="{9973803C-CC73-47B6-B5F6-A82223B8518E}" dt="2024-03-03T09:38:10.202" v="334" actId="1037"/>
          <ac:spMkLst>
            <pc:docMk/>
            <pc:sldMk cId="2436382769" sldId="2331"/>
            <ac:spMk id="24" creationId="{5DCE726A-2D62-FF3F-E729-76AC374596DB}"/>
          </ac:spMkLst>
        </pc:spChg>
        <pc:spChg chg="add mod">
          <ac:chgData name="Leonardo Chiariglione" userId="03ff1134-c2b7-4932-850d-6529216fed29" providerId="ADAL" clId="{9973803C-CC73-47B6-B5F6-A82223B8518E}" dt="2024-03-03T09:38:10.202" v="334" actId="1037"/>
          <ac:spMkLst>
            <pc:docMk/>
            <pc:sldMk cId="2436382769" sldId="2331"/>
            <ac:spMk id="25" creationId="{9F271DAE-9388-7EAC-4B0A-F4FD39425BFD}"/>
          </ac:spMkLst>
        </pc:spChg>
        <pc:spChg chg="add mod">
          <ac:chgData name="Leonardo Chiariglione" userId="03ff1134-c2b7-4932-850d-6529216fed29" providerId="ADAL" clId="{9973803C-CC73-47B6-B5F6-A82223B8518E}" dt="2024-03-03T09:38:10.202" v="334" actId="1037"/>
          <ac:spMkLst>
            <pc:docMk/>
            <pc:sldMk cId="2436382769" sldId="2331"/>
            <ac:spMk id="26" creationId="{832A5FAD-9116-F5A8-F184-6FB730C9F235}"/>
          </ac:spMkLst>
        </pc:spChg>
        <pc:spChg chg="add mod">
          <ac:chgData name="Leonardo Chiariglione" userId="03ff1134-c2b7-4932-850d-6529216fed29" providerId="ADAL" clId="{9973803C-CC73-47B6-B5F6-A82223B8518E}" dt="2024-03-03T09:38:10.202" v="334" actId="1037"/>
          <ac:spMkLst>
            <pc:docMk/>
            <pc:sldMk cId="2436382769" sldId="2331"/>
            <ac:spMk id="27" creationId="{4D3B77BB-9A2B-CDED-7C4F-3FB2C309ADC6}"/>
          </ac:spMkLst>
        </pc:spChg>
        <pc:spChg chg="del">
          <ac:chgData name="Leonardo Chiariglione" userId="03ff1134-c2b7-4932-850d-6529216fed29" providerId="ADAL" clId="{9973803C-CC73-47B6-B5F6-A82223B8518E}" dt="2024-03-03T09:37:24.831" v="288" actId="478"/>
          <ac:spMkLst>
            <pc:docMk/>
            <pc:sldMk cId="2436382769" sldId="2331"/>
            <ac:spMk id="28" creationId="{0DBC3EA5-C67E-E1DE-1DB2-BEEEC1A644EA}"/>
          </ac:spMkLst>
        </pc:spChg>
        <pc:spChg chg="del">
          <ac:chgData name="Leonardo Chiariglione" userId="03ff1134-c2b7-4932-850d-6529216fed29" providerId="ADAL" clId="{9973803C-CC73-47B6-B5F6-A82223B8518E}" dt="2024-03-03T09:37:24.831" v="288" actId="478"/>
          <ac:spMkLst>
            <pc:docMk/>
            <pc:sldMk cId="2436382769" sldId="2331"/>
            <ac:spMk id="30" creationId="{E97856A2-8A52-40D1-325B-4EA6F50DF9F9}"/>
          </ac:spMkLst>
        </pc:spChg>
        <pc:spChg chg="add mod">
          <ac:chgData name="Leonardo Chiariglione" userId="03ff1134-c2b7-4932-850d-6529216fed29" providerId="ADAL" clId="{9973803C-CC73-47B6-B5F6-A82223B8518E}" dt="2024-03-03T09:38:10.202" v="334" actId="1037"/>
          <ac:spMkLst>
            <pc:docMk/>
            <pc:sldMk cId="2436382769" sldId="2331"/>
            <ac:spMk id="31" creationId="{0C963E7F-C6ED-7691-8ADB-60EF97F65413}"/>
          </ac:spMkLst>
        </pc:spChg>
        <pc:spChg chg="add mod">
          <ac:chgData name="Leonardo Chiariglione" userId="03ff1134-c2b7-4932-850d-6529216fed29" providerId="ADAL" clId="{9973803C-CC73-47B6-B5F6-A82223B8518E}" dt="2024-03-03T09:38:10.202" v="334" actId="1037"/>
          <ac:spMkLst>
            <pc:docMk/>
            <pc:sldMk cId="2436382769" sldId="2331"/>
            <ac:spMk id="32" creationId="{1D9ED050-75C3-3903-1965-11709EB10626}"/>
          </ac:spMkLst>
        </pc:spChg>
        <pc:spChg chg="add mod">
          <ac:chgData name="Leonardo Chiariglione" userId="03ff1134-c2b7-4932-850d-6529216fed29" providerId="ADAL" clId="{9973803C-CC73-47B6-B5F6-A82223B8518E}" dt="2024-03-03T09:38:10.202" v="334" actId="1037"/>
          <ac:spMkLst>
            <pc:docMk/>
            <pc:sldMk cId="2436382769" sldId="2331"/>
            <ac:spMk id="33" creationId="{D57AB6E2-362A-CEE4-76CA-8BF0C23926DE}"/>
          </ac:spMkLst>
        </pc:spChg>
        <pc:spChg chg="del">
          <ac:chgData name="Leonardo Chiariglione" userId="03ff1134-c2b7-4932-850d-6529216fed29" providerId="ADAL" clId="{9973803C-CC73-47B6-B5F6-A82223B8518E}" dt="2024-03-03T09:37:24.831" v="288" actId="478"/>
          <ac:spMkLst>
            <pc:docMk/>
            <pc:sldMk cId="2436382769" sldId="2331"/>
            <ac:spMk id="35" creationId="{DEFA0E09-C887-D50C-4A18-ACEEBD26A146}"/>
          </ac:spMkLst>
        </pc:spChg>
        <pc:spChg chg="del">
          <ac:chgData name="Leonardo Chiariglione" userId="03ff1134-c2b7-4932-850d-6529216fed29" providerId="ADAL" clId="{9973803C-CC73-47B6-B5F6-A82223B8518E}" dt="2024-03-03T09:37:24.831" v="288" actId="478"/>
          <ac:spMkLst>
            <pc:docMk/>
            <pc:sldMk cId="2436382769" sldId="2331"/>
            <ac:spMk id="36" creationId="{285D91AB-A6CE-B992-0B2E-6FC618EA52DF}"/>
          </ac:spMkLst>
        </pc:spChg>
        <pc:spChg chg="del">
          <ac:chgData name="Leonardo Chiariglione" userId="03ff1134-c2b7-4932-850d-6529216fed29" providerId="ADAL" clId="{9973803C-CC73-47B6-B5F6-A82223B8518E}" dt="2024-03-03T09:37:24.831" v="288" actId="478"/>
          <ac:spMkLst>
            <pc:docMk/>
            <pc:sldMk cId="2436382769" sldId="2331"/>
            <ac:spMk id="37" creationId="{84C908F8-6447-0F07-5638-7FE9F6F4392C}"/>
          </ac:spMkLst>
        </pc:spChg>
        <pc:spChg chg="del">
          <ac:chgData name="Leonardo Chiariglione" userId="03ff1134-c2b7-4932-850d-6529216fed29" providerId="ADAL" clId="{9973803C-CC73-47B6-B5F6-A82223B8518E}" dt="2024-03-03T09:37:24.831" v="288" actId="478"/>
          <ac:spMkLst>
            <pc:docMk/>
            <pc:sldMk cId="2436382769" sldId="2331"/>
            <ac:spMk id="38" creationId="{3EA87586-DDD7-64CD-E2CC-455752FF4466}"/>
          </ac:spMkLst>
        </pc:spChg>
        <pc:spChg chg="del">
          <ac:chgData name="Leonardo Chiariglione" userId="03ff1134-c2b7-4932-850d-6529216fed29" providerId="ADAL" clId="{9973803C-CC73-47B6-B5F6-A82223B8518E}" dt="2024-03-03T09:37:24.831" v="288" actId="478"/>
          <ac:spMkLst>
            <pc:docMk/>
            <pc:sldMk cId="2436382769" sldId="2331"/>
            <ac:spMk id="39" creationId="{087BD300-FEB4-84C4-F9A5-DBA2749A6458}"/>
          </ac:spMkLst>
        </pc:spChg>
        <pc:spChg chg="del">
          <ac:chgData name="Leonardo Chiariglione" userId="03ff1134-c2b7-4932-850d-6529216fed29" providerId="ADAL" clId="{9973803C-CC73-47B6-B5F6-A82223B8518E}" dt="2024-03-03T09:37:24.831" v="288" actId="478"/>
          <ac:spMkLst>
            <pc:docMk/>
            <pc:sldMk cId="2436382769" sldId="2331"/>
            <ac:spMk id="40" creationId="{C70C64E8-E8D8-D0BE-8B2A-81C368966B1A}"/>
          </ac:spMkLst>
        </pc:spChg>
        <pc:spChg chg="del">
          <ac:chgData name="Leonardo Chiariglione" userId="03ff1134-c2b7-4932-850d-6529216fed29" providerId="ADAL" clId="{9973803C-CC73-47B6-B5F6-A82223B8518E}" dt="2024-03-03T09:37:24.831" v="288" actId="478"/>
          <ac:spMkLst>
            <pc:docMk/>
            <pc:sldMk cId="2436382769" sldId="2331"/>
            <ac:spMk id="41" creationId="{0FDFA51D-2E34-C9AA-0DA5-2F40613D2C5C}"/>
          </ac:spMkLst>
        </pc:spChg>
        <pc:spChg chg="del">
          <ac:chgData name="Leonardo Chiariglione" userId="03ff1134-c2b7-4932-850d-6529216fed29" providerId="ADAL" clId="{9973803C-CC73-47B6-B5F6-A82223B8518E}" dt="2024-03-03T09:37:24.831" v="288" actId="478"/>
          <ac:spMkLst>
            <pc:docMk/>
            <pc:sldMk cId="2436382769" sldId="2331"/>
            <ac:spMk id="44" creationId="{7B88B252-19C2-185A-9529-4257A8C60FC4}"/>
          </ac:spMkLst>
        </pc:spChg>
        <pc:spChg chg="del">
          <ac:chgData name="Leonardo Chiariglione" userId="03ff1134-c2b7-4932-850d-6529216fed29" providerId="ADAL" clId="{9973803C-CC73-47B6-B5F6-A82223B8518E}" dt="2024-03-03T09:37:24.831" v="288" actId="478"/>
          <ac:spMkLst>
            <pc:docMk/>
            <pc:sldMk cId="2436382769" sldId="2331"/>
            <ac:spMk id="45" creationId="{06B63581-EDB8-26D5-049C-9E3C43BC8653}"/>
          </ac:spMkLst>
        </pc:spChg>
        <pc:spChg chg="del">
          <ac:chgData name="Leonardo Chiariglione" userId="03ff1134-c2b7-4932-850d-6529216fed29" providerId="ADAL" clId="{9973803C-CC73-47B6-B5F6-A82223B8518E}" dt="2024-03-03T09:37:24.831" v="288" actId="478"/>
          <ac:spMkLst>
            <pc:docMk/>
            <pc:sldMk cId="2436382769" sldId="2331"/>
            <ac:spMk id="46" creationId="{DB9A54FE-1840-3E4E-0BE7-10B3D0CD3BC5}"/>
          </ac:spMkLst>
        </pc:spChg>
        <pc:spChg chg="del">
          <ac:chgData name="Leonardo Chiariglione" userId="03ff1134-c2b7-4932-850d-6529216fed29" providerId="ADAL" clId="{9973803C-CC73-47B6-B5F6-A82223B8518E}" dt="2024-03-03T09:37:24.831" v="288" actId="478"/>
          <ac:spMkLst>
            <pc:docMk/>
            <pc:sldMk cId="2436382769" sldId="2331"/>
            <ac:spMk id="47" creationId="{F585D454-6BA7-B9D1-43C1-F13FF7D7811F}"/>
          </ac:spMkLst>
        </pc:spChg>
        <pc:spChg chg="del">
          <ac:chgData name="Leonardo Chiariglione" userId="03ff1134-c2b7-4932-850d-6529216fed29" providerId="ADAL" clId="{9973803C-CC73-47B6-B5F6-A82223B8518E}" dt="2024-03-03T09:37:24.831" v="288" actId="478"/>
          <ac:spMkLst>
            <pc:docMk/>
            <pc:sldMk cId="2436382769" sldId="2331"/>
            <ac:spMk id="48" creationId="{BE236CAD-A06E-056D-DF68-D240EE75F476}"/>
          </ac:spMkLst>
        </pc:spChg>
        <pc:spChg chg="del">
          <ac:chgData name="Leonardo Chiariglione" userId="03ff1134-c2b7-4932-850d-6529216fed29" providerId="ADAL" clId="{9973803C-CC73-47B6-B5F6-A82223B8518E}" dt="2024-03-03T09:37:24.831" v="288" actId="478"/>
          <ac:spMkLst>
            <pc:docMk/>
            <pc:sldMk cId="2436382769" sldId="2331"/>
            <ac:spMk id="49" creationId="{FBC1985F-EAB2-04A8-7B49-119801484A16}"/>
          </ac:spMkLst>
        </pc:spChg>
        <pc:spChg chg="del">
          <ac:chgData name="Leonardo Chiariglione" userId="03ff1134-c2b7-4932-850d-6529216fed29" providerId="ADAL" clId="{9973803C-CC73-47B6-B5F6-A82223B8518E}" dt="2024-03-03T09:37:24.831" v="288" actId="478"/>
          <ac:spMkLst>
            <pc:docMk/>
            <pc:sldMk cId="2436382769" sldId="2331"/>
            <ac:spMk id="50" creationId="{C49D4753-71BC-31C1-6F9D-6D53BCBA3B3F}"/>
          </ac:spMkLst>
        </pc:spChg>
        <pc:spChg chg="del">
          <ac:chgData name="Leonardo Chiariglione" userId="03ff1134-c2b7-4932-850d-6529216fed29" providerId="ADAL" clId="{9973803C-CC73-47B6-B5F6-A82223B8518E}" dt="2024-03-03T09:37:24.831" v="288" actId="478"/>
          <ac:spMkLst>
            <pc:docMk/>
            <pc:sldMk cId="2436382769" sldId="2331"/>
            <ac:spMk id="51" creationId="{CFB0CA4C-659B-BEEA-82AC-075A4DC3EDF9}"/>
          </ac:spMkLst>
        </pc:spChg>
        <pc:spChg chg="del">
          <ac:chgData name="Leonardo Chiariglione" userId="03ff1134-c2b7-4932-850d-6529216fed29" providerId="ADAL" clId="{9973803C-CC73-47B6-B5F6-A82223B8518E}" dt="2024-03-03T09:37:28.964" v="289" actId="478"/>
          <ac:spMkLst>
            <pc:docMk/>
            <pc:sldMk cId="2436382769" sldId="2331"/>
            <ac:spMk id="52" creationId="{4F8C6C6A-F1DF-DFFC-B055-BB295D6B501A}"/>
          </ac:spMkLst>
        </pc:spChg>
        <pc:spChg chg="del">
          <ac:chgData name="Leonardo Chiariglione" userId="03ff1134-c2b7-4932-850d-6529216fed29" providerId="ADAL" clId="{9973803C-CC73-47B6-B5F6-A82223B8518E}" dt="2024-03-03T09:37:24.831" v="288" actId="478"/>
          <ac:spMkLst>
            <pc:docMk/>
            <pc:sldMk cId="2436382769" sldId="2331"/>
            <ac:spMk id="53" creationId="{B55FE624-B475-3895-3DA3-D3AA5063C758}"/>
          </ac:spMkLst>
        </pc:spChg>
        <pc:spChg chg="del">
          <ac:chgData name="Leonardo Chiariglione" userId="03ff1134-c2b7-4932-850d-6529216fed29" providerId="ADAL" clId="{9973803C-CC73-47B6-B5F6-A82223B8518E}" dt="2024-03-03T09:37:24.831" v="288" actId="478"/>
          <ac:spMkLst>
            <pc:docMk/>
            <pc:sldMk cId="2436382769" sldId="2331"/>
            <ac:spMk id="54" creationId="{FA9DAB31-7E8F-001F-A642-534399525990}"/>
          </ac:spMkLst>
        </pc:spChg>
        <pc:spChg chg="del">
          <ac:chgData name="Leonardo Chiariglione" userId="03ff1134-c2b7-4932-850d-6529216fed29" providerId="ADAL" clId="{9973803C-CC73-47B6-B5F6-A82223B8518E}" dt="2024-03-03T09:37:24.831" v="288" actId="478"/>
          <ac:spMkLst>
            <pc:docMk/>
            <pc:sldMk cId="2436382769" sldId="2331"/>
            <ac:spMk id="63" creationId="{B05F38C8-0020-D603-6D23-1A741113FAAB}"/>
          </ac:spMkLst>
        </pc:spChg>
        <pc:spChg chg="del">
          <ac:chgData name="Leonardo Chiariglione" userId="03ff1134-c2b7-4932-850d-6529216fed29" providerId="ADAL" clId="{9973803C-CC73-47B6-B5F6-A82223B8518E}" dt="2024-03-03T09:37:24.831" v="288" actId="478"/>
          <ac:spMkLst>
            <pc:docMk/>
            <pc:sldMk cId="2436382769" sldId="2331"/>
            <ac:spMk id="65" creationId="{12C70B19-A409-7617-8056-40A65A7D9B72}"/>
          </ac:spMkLst>
        </pc:spChg>
        <pc:spChg chg="del">
          <ac:chgData name="Leonardo Chiariglione" userId="03ff1134-c2b7-4932-850d-6529216fed29" providerId="ADAL" clId="{9973803C-CC73-47B6-B5F6-A82223B8518E}" dt="2024-03-03T09:37:24.831" v="288" actId="478"/>
          <ac:spMkLst>
            <pc:docMk/>
            <pc:sldMk cId="2436382769" sldId="2331"/>
            <ac:spMk id="66" creationId="{0D3AA3F9-C006-1591-7867-8600CE7737F1}"/>
          </ac:spMkLst>
        </pc:spChg>
        <pc:spChg chg="del">
          <ac:chgData name="Leonardo Chiariglione" userId="03ff1134-c2b7-4932-850d-6529216fed29" providerId="ADAL" clId="{9973803C-CC73-47B6-B5F6-A82223B8518E}" dt="2024-03-03T09:37:24.831" v="288" actId="478"/>
          <ac:spMkLst>
            <pc:docMk/>
            <pc:sldMk cId="2436382769" sldId="2331"/>
            <ac:spMk id="67" creationId="{7060A0EF-6243-5033-FF10-057B0D1075B1}"/>
          </ac:spMkLst>
        </pc:spChg>
        <pc:spChg chg="del">
          <ac:chgData name="Leonardo Chiariglione" userId="03ff1134-c2b7-4932-850d-6529216fed29" providerId="ADAL" clId="{9973803C-CC73-47B6-B5F6-A82223B8518E}" dt="2024-03-03T09:37:24.831" v="288" actId="478"/>
          <ac:spMkLst>
            <pc:docMk/>
            <pc:sldMk cId="2436382769" sldId="2331"/>
            <ac:spMk id="69" creationId="{8ADF5FB7-BBE1-F640-B3C6-10AB77F4F735}"/>
          </ac:spMkLst>
        </pc:spChg>
        <pc:spChg chg="del">
          <ac:chgData name="Leonardo Chiariglione" userId="03ff1134-c2b7-4932-850d-6529216fed29" providerId="ADAL" clId="{9973803C-CC73-47B6-B5F6-A82223B8518E}" dt="2024-03-03T09:37:24.831" v="288" actId="478"/>
          <ac:spMkLst>
            <pc:docMk/>
            <pc:sldMk cId="2436382769" sldId="2331"/>
            <ac:spMk id="71" creationId="{AA8F7C71-D579-8A6D-687F-90ABBB1C083D}"/>
          </ac:spMkLst>
        </pc:spChg>
        <pc:spChg chg="del">
          <ac:chgData name="Leonardo Chiariglione" userId="03ff1134-c2b7-4932-850d-6529216fed29" providerId="ADAL" clId="{9973803C-CC73-47B6-B5F6-A82223B8518E}" dt="2024-03-03T09:37:24.831" v="288" actId="478"/>
          <ac:spMkLst>
            <pc:docMk/>
            <pc:sldMk cId="2436382769" sldId="2331"/>
            <ac:spMk id="73" creationId="{469D08C0-0056-E5B9-CC49-400FE224D4D3}"/>
          </ac:spMkLst>
        </pc:spChg>
        <pc:spChg chg="del">
          <ac:chgData name="Leonardo Chiariglione" userId="03ff1134-c2b7-4932-850d-6529216fed29" providerId="ADAL" clId="{9973803C-CC73-47B6-B5F6-A82223B8518E}" dt="2024-03-03T09:37:24.831" v="288" actId="478"/>
          <ac:spMkLst>
            <pc:docMk/>
            <pc:sldMk cId="2436382769" sldId="2331"/>
            <ac:spMk id="75" creationId="{BEEFE48B-CEF4-BB66-A477-2D5C0AFD0FC8}"/>
          </ac:spMkLst>
        </pc:spChg>
        <pc:spChg chg="del">
          <ac:chgData name="Leonardo Chiariglione" userId="03ff1134-c2b7-4932-850d-6529216fed29" providerId="ADAL" clId="{9973803C-CC73-47B6-B5F6-A82223B8518E}" dt="2024-03-03T09:37:24.831" v="288" actId="478"/>
          <ac:spMkLst>
            <pc:docMk/>
            <pc:sldMk cId="2436382769" sldId="2331"/>
            <ac:spMk id="80" creationId="{3FF500D1-EE26-BD7D-656C-270F2ECE50BB}"/>
          </ac:spMkLst>
        </pc:spChg>
        <pc:spChg chg="add mod">
          <ac:chgData name="Leonardo Chiariglione" userId="03ff1134-c2b7-4932-850d-6529216fed29" providerId="ADAL" clId="{9973803C-CC73-47B6-B5F6-A82223B8518E}" dt="2024-03-03T09:38:10.202" v="334" actId="1037"/>
          <ac:spMkLst>
            <pc:docMk/>
            <pc:sldMk cId="2436382769" sldId="2331"/>
            <ac:spMk id="81" creationId="{0AA90F51-2D8A-170C-ABDB-333CE082077A}"/>
          </ac:spMkLst>
        </pc:spChg>
        <pc:spChg chg="del">
          <ac:chgData name="Leonardo Chiariglione" userId="03ff1134-c2b7-4932-850d-6529216fed29" providerId="ADAL" clId="{9973803C-CC73-47B6-B5F6-A82223B8518E}" dt="2024-03-03T09:37:24.831" v="288" actId="478"/>
          <ac:spMkLst>
            <pc:docMk/>
            <pc:sldMk cId="2436382769" sldId="2331"/>
            <ac:spMk id="83" creationId="{A53B34D7-2B2C-49A1-365D-1FB250C0C8F3}"/>
          </ac:spMkLst>
        </pc:spChg>
        <pc:spChg chg="del">
          <ac:chgData name="Leonardo Chiariglione" userId="03ff1134-c2b7-4932-850d-6529216fed29" providerId="ADAL" clId="{9973803C-CC73-47B6-B5F6-A82223B8518E}" dt="2024-03-03T09:37:24.831" v="288" actId="478"/>
          <ac:spMkLst>
            <pc:docMk/>
            <pc:sldMk cId="2436382769" sldId="2331"/>
            <ac:spMk id="84" creationId="{E445ED2D-0B74-FA71-0435-18413A32162A}"/>
          </ac:spMkLst>
        </pc:spChg>
        <pc:spChg chg="add mod">
          <ac:chgData name="Leonardo Chiariglione" userId="03ff1134-c2b7-4932-850d-6529216fed29" providerId="ADAL" clId="{9973803C-CC73-47B6-B5F6-A82223B8518E}" dt="2024-03-03T09:38:10.202" v="334" actId="1037"/>
          <ac:spMkLst>
            <pc:docMk/>
            <pc:sldMk cId="2436382769" sldId="2331"/>
            <ac:spMk id="86" creationId="{C58C1A9D-1912-2EA9-D481-3C3605AEE23B}"/>
          </ac:spMkLst>
        </pc:spChg>
        <pc:spChg chg="add mod">
          <ac:chgData name="Leonardo Chiariglione" userId="03ff1134-c2b7-4932-850d-6529216fed29" providerId="ADAL" clId="{9973803C-CC73-47B6-B5F6-A82223B8518E}" dt="2024-03-03T09:38:10.202" v="334" actId="1037"/>
          <ac:spMkLst>
            <pc:docMk/>
            <pc:sldMk cId="2436382769" sldId="2331"/>
            <ac:spMk id="87" creationId="{A89D4D0D-331D-8481-F9E6-91A68B062390}"/>
          </ac:spMkLst>
        </pc:spChg>
        <pc:spChg chg="del">
          <ac:chgData name="Leonardo Chiariglione" userId="03ff1134-c2b7-4932-850d-6529216fed29" providerId="ADAL" clId="{9973803C-CC73-47B6-B5F6-A82223B8518E}" dt="2024-03-03T09:37:24.831" v="288" actId="478"/>
          <ac:spMkLst>
            <pc:docMk/>
            <pc:sldMk cId="2436382769" sldId="2331"/>
            <ac:spMk id="93" creationId="{801B5900-7038-FFDE-4B9B-A05EFE6C0BAE}"/>
          </ac:spMkLst>
        </pc:spChg>
        <pc:spChg chg="add mod">
          <ac:chgData name="Leonardo Chiariglione" userId="03ff1134-c2b7-4932-850d-6529216fed29" providerId="ADAL" clId="{9973803C-CC73-47B6-B5F6-A82223B8518E}" dt="2024-03-03T09:38:10.202" v="334" actId="1037"/>
          <ac:spMkLst>
            <pc:docMk/>
            <pc:sldMk cId="2436382769" sldId="2331"/>
            <ac:spMk id="94" creationId="{6709A887-4F43-E663-940C-9EF6D193E62A}"/>
          </ac:spMkLst>
        </pc:spChg>
        <pc:spChg chg="add mod">
          <ac:chgData name="Leonardo Chiariglione" userId="03ff1134-c2b7-4932-850d-6529216fed29" providerId="ADAL" clId="{9973803C-CC73-47B6-B5F6-A82223B8518E}" dt="2024-03-03T09:38:10.202" v="334" actId="1037"/>
          <ac:spMkLst>
            <pc:docMk/>
            <pc:sldMk cId="2436382769" sldId="2331"/>
            <ac:spMk id="98" creationId="{1ED8AFEB-196C-A5AD-FB37-8B891163AA3F}"/>
          </ac:spMkLst>
        </pc:spChg>
        <pc:spChg chg="add mod">
          <ac:chgData name="Leonardo Chiariglione" userId="03ff1134-c2b7-4932-850d-6529216fed29" providerId="ADAL" clId="{9973803C-CC73-47B6-B5F6-A82223B8518E}" dt="2024-03-03T09:38:10.202" v="334" actId="1037"/>
          <ac:spMkLst>
            <pc:docMk/>
            <pc:sldMk cId="2436382769" sldId="2331"/>
            <ac:spMk id="99" creationId="{CC975130-28AC-977C-9826-4AEB2A9CE3FC}"/>
          </ac:spMkLst>
        </pc:spChg>
        <pc:spChg chg="add mod">
          <ac:chgData name="Leonardo Chiariglione" userId="03ff1134-c2b7-4932-850d-6529216fed29" providerId="ADAL" clId="{9973803C-CC73-47B6-B5F6-A82223B8518E}" dt="2024-03-03T09:38:10.202" v="334" actId="1037"/>
          <ac:spMkLst>
            <pc:docMk/>
            <pc:sldMk cId="2436382769" sldId="2331"/>
            <ac:spMk id="100" creationId="{B544D2A1-E7AF-D9EA-6C4F-0F463E208D12}"/>
          </ac:spMkLst>
        </pc:spChg>
        <pc:spChg chg="add mod">
          <ac:chgData name="Leonardo Chiariglione" userId="03ff1134-c2b7-4932-850d-6529216fed29" providerId="ADAL" clId="{9973803C-CC73-47B6-B5F6-A82223B8518E}" dt="2024-03-03T09:38:10.202" v="334" actId="1037"/>
          <ac:spMkLst>
            <pc:docMk/>
            <pc:sldMk cId="2436382769" sldId="2331"/>
            <ac:spMk id="101" creationId="{D524A163-89BD-68E3-45B1-F9B3729C0253}"/>
          </ac:spMkLst>
        </pc:spChg>
        <pc:spChg chg="add mod">
          <ac:chgData name="Leonardo Chiariglione" userId="03ff1134-c2b7-4932-850d-6529216fed29" providerId="ADAL" clId="{9973803C-CC73-47B6-B5F6-A82223B8518E}" dt="2024-03-03T09:38:10.202" v="334" actId="1037"/>
          <ac:spMkLst>
            <pc:docMk/>
            <pc:sldMk cId="2436382769" sldId="2331"/>
            <ac:spMk id="102" creationId="{3689C793-816F-67AC-96C4-71B6C026B59E}"/>
          </ac:spMkLst>
        </pc:spChg>
        <pc:spChg chg="add mod">
          <ac:chgData name="Leonardo Chiariglione" userId="03ff1134-c2b7-4932-850d-6529216fed29" providerId="ADAL" clId="{9973803C-CC73-47B6-B5F6-A82223B8518E}" dt="2024-03-03T09:38:10.202" v="334" actId="1037"/>
          <ac:spMkLst>
            <pc:docMk/>
            <pc:sldMk cId="2436382769" sldId="2331"/>
            <ac:spMk id="103" creationId="{76122F45-89BA-8A3F-DED5-6DA5E646AB20}"/>
          </ac:spMkLst>
        </pc:spChg>
        <pc:spChg chg="add mod">
          <ac:chgData name="Leonardo Chiariglione" userId="03ff1134-c2b7-4932-850d-6529216fed29" providerId="ADAL" clId="{9973803C-CC73-47B6-B5F6-A82223B8518E}" dt="2024-03-03T09:38:10.202" v="334" actId="1037"/>
          <ac:spMkLst>
            <pc:docMk/>
            <pc:sldMk cId="2436382769" sldId="2331"/>
            <ac:spMk id="104" creationId="{29603577-9EEB-6E45-E87A-FFF80338816C}"/>
          </ac:spMkLst>
        </pc:spChg>
        <pc:spChg chg="add mod">
          <ac:chgData name="Leonardo Chiariglione" userId="03ff1134-c2b7-4932-850d-6529216fed29" providerId="ADAL" clId="{9973803C-CC73-47B6-B5F6-A82223B8518E}" dt="2024-03-03T09:38:10.202" v="334" actId="1037"/>
          <ac:spMkLst>
            <pc:docMk/>
            <pc:sldMk cId="2436382769" sldId="2331"/>
            <ac:spMk id="105" creationId="{46784DD3-84F4-A8BA-9B1A-81D3D4FB144A}"/>
          </ac:spMkLst>
        </pc:spChg>
        <pc:spChg chg="add mod">
          <ac:chgData name="Leonardo Chiariglione" userId="03ff1134-c2b7-4932-850d-6529216fed29" providerId="ADAL" clId="{9973803C-CC73-47B6-B5F6-A82223B8518E}" dt="2024-03-03T09:38:10.202" v="334" actId="1037"/>
          <ac:spMkLst>
            <pc:docMk/>
            <pc:sldMk cId="2436382769" sldId="2331"/>
            <ac:spMk id="107" creationId="{AF333060-D3E5-5C95-16C6-B4BBB8AC5286}"/>
          </ac:spMkLst>
        </pc:spChg>
        <pc:spChg chg="add mod">
          <ac:chgData name="Leonardo Chiariglione" userId="03ff1134-c2b7-4932-850d-6529216fed29" providerId="ADAL" clId="{9973803C-CC73-47B6-B5F6-A82223B8518E}" dt="2024-03-03T09:38:10.202" v="334" actId="1037"/>
          <ac:spMkLst>
            <pc:docMk/>
            <pc:sldMk cId="2436382769" sldId="2331"/>
            <ac:spMk id="108" creationId="{F5B23FB8-A461-E3DB-F106-329F03C60EB2}"/>
          </ac:spMkLst>
        </pc:spChg>
        <pc:spChg chg="add mod">
          <ac:chgData name="Leonardo Chiariglione" userId="03ff1134-c2b7-4932-850d-6529216fed29" providerId="ADAL" clId="{9973803C-CC73-47B6-B5F6-A82223B8518E}" dt="2024-03-03T09:38:10.202" v="334" actId="1037"/>
          <ac:spMkLst>
            <pc:docMk/>
            <pc:sldMk cId="2436382769" sldId="2331"/>
            <ac:spMk id="109" creationId="{3E9CCACD-7C86-9065-0278-79F523C09FB1}"/>
          </ac:spMkLst>
        </pc:spChg>
        <pc:spChg chg="add mod">
          <ac:chgData name="Leonardo Chiariglione" userId="03ff1134-c2b7-4932-850d-6529216fed29" providerId="ADAL" clId="{9973803C-CC73-47B6-B5F6-A82223B8518E}" dt="2024-03-03T09:38:10.202" v="334" actId="1037"/>
          <ac:spMkLst>
            <pc:docMk/>
            <pc:sldMk cId="2436382769" sldId="2331"/>
            <ac:spMk id="110" creationId="{DB5E5578-7246-179E-8905-A8A9A1C367D5}"/>
          </ac:spMkLst>
        </pc:spChg>
        <pc:spChg chg="add mod">
          <ac:chgData name="Leonardo Chiariglione" userId="03ff1134-c2b7-4932-850d-6529216fed29" providerId="ADAL" clId="{9973803C-CC73-47B6-B5F6-A82223B8518E}" dt="2024-03-03T09:38:10.202" v="334" actId="1037"/>
          <ac:spMkLst>
            <pc:docMk/>
            <pc:sldMk cId="2436382769" sldId="2331"/>
            <ac:spMk id="113" creationId="{9CAF300F-D66C-F52F-BF81-E13B20AEBAE2}"/>
          </ac:spMkLst>
        </pc:spChg>
        <pc:spChg chg="add mod">
          <ac:chgData name="Leonardo Chiariglione" userId="03ff1134-c2b7-4932-850d-6529216fed29" providerId="ADAL" clId="{9973803C-CC73-47B6-B5F6-A82223B8518E}" dt="2024-03-03T09:38:10.202" v="334" actId="1037"/>
          <ac:spMkLst>
            <pc:docMk/>
            <pc:sldMk cId="2436382769" sldId="2331"/>
            <ac:spMk id="114" creationId="{6B97C985-61DC-447A-048B-AF7F8021DBC1}"/>
          </ac:spMkLst>
        </pc:spChg>
        <pc:spChg chg="add mod">
          <ac:chgData name="Leonardo Chiariglione" userId="03ff1134-c2b7-4932-850d-6529216fed29" providerId="ADAL" clId="{9973803C-CC73-47B6-B5F6-A82223B8518E}" dt="2024-03-03T09:38:10.202" v="334" actId="1037"/>
          <ac:spMkLst>
            <pc:docMk/>
            <pc:sldMk cId="2436382769" sldId="2331"/>
            <ac:spMk id="115" creationId="{359F5545-9DE1-5723-76F5-1AD3E6E12847}"/>
          </ac:spMkLst>
        </pc:spChg>
        <pc:spChg chg="add mod">
          <ac:chgData name="Leonardo Chiariglione" userId="03ff1134-c2b7-4932-850d-6529216fed29" providerId="ADAL" clId="{9973803C-CC73-47B6-B5F6-A82223B8518E}" dt="2024-03-03T09:38:10.202" v="334" actId="1037"/>
          <ac:spMkLst>
            <pc:docMk/>
            <pc:sldMk cId="2436382769" sldId="2331"/>
            <ac:spMk id="118" creationId="{F68ABC84-0D30-19D5-9370-DC8D5F75E293}"/>
          </ac:spMkLst>
        </pc:spChg>
        <pc:spChg chg="add mod">
          <ac:chgData name="Leonardo Chiariglione" userId="03ff1134-c2b7-4932-850d-6529216fed29" providerId="ADAL" clId="{9973803C-CC73-47B6-B5F6-A82223B8518E}" dt="2024-03-03T09:38:10.202" v="334" actId="1037"/>
          <ac:spMkLst>
            <pc:docMk/>
            <pc:sldMk cId="2436382769" sldId="2331"/>
            <ac:spMk id="121" creationId="{0CC29A40-6C85-22A9-4214-C1AA7721834C}"/>
          </ac:spMkLst>
        </pc:spChg>
        <pc:spChg chg="add mod">
          <ac:chgData name="Leonardo Chiariglione" userId="03ff1134-c2b7-4932-850d-6529216fed29" providerId="ADAL" clId="{9973803C-CC73-47B6-B5F6-A82223B8518E}" dt="2024-03-03T09:38:10.202" v="334" actId="1037"/>
          <ac:spMkLst>
            <pc:docMk/>
            <pc:sldMk cId="2436382769" sldId="2331"/>
            <ac:spMk id="122" creationId="{ED57481E-03D9-05C9-AF35-6554CB42AA9F}"/>
          </ac:spMkLst>
        </pc:spChg>
        <pc:spChg chg="add mod">
          <ac:chgData name="Leonardo Chiariglione" userId="03ff1134-c2b7-4932-850d-6529216fed29" providerId="ADAL" clId="{9973803C-CC73-47B6-B5F6-A82223B8518E}" dt="2024-03-03T09:38:10.202" v="334" actId="1037"/>
          <ac:spMkLst>
            <pc:docMk/>
            <pc:sldMk cId="2436382769" sldId="2331"/>
            <ac:spMk id="125" creationId="{64E2CCA4-C924-8C71-ABDB-F24A91269457}"/>
          </ac:spMkLst>
        </pc:spChg>
        <pc:cxnChg chg="del">
          <ac:chgData name="Leonardo Chiariglione" userId="03ff1134-c2b7-4932-850d-6529216fed29" providerId="ADAL" clId="{9973803C-CC73-47B6-B5F6-A82223B8518E}" dt="2024-03-03T09:37:24.831" v="288" actId="478"/>
          <ac:cxnSpMkLst>
            <pc:docMk/>
            <pc:sldMk cId="2436382769" sldId="2331"/>
            <ac:cxnSpMk id="2" creationId="{20ACFDB8-468B-B913-7DD8-30D270F4E4FC}"/>
          </ac:cxnSpMkLst>
        </pc:cxnChg>
        <pc:cxnChg chg="add mod">
          <ac:chgData name="Leonardo Chiariglione" userId="03ff1134-c2b7-4932-850d-6529216fed29" providerId="ADAL" clId="{9973803C-CC73-47B6-B5F6-A82223B8518E}" dt="2024-03-03T09:38:10.202" v="334" actId="1037"/>
          <ac:cxnSpMkLst>
            <pc:docMk/>
            <pc:sldMk cId="2436382769" sldId="2331"/>
            <ac:cxnSpMk id="10" creationId="{FC80E268-B027-8944-2062-00D1992E355B}"/>
          </ac:cxnSpMkLst>
        </pc:cxnChg>
        <pc:cxnChg chg="add mod">
          <ac:chgData name="Leonardo Chiariglione" userId="03ff1134-c2b7-4932-850d-6529216fed29" providerId="ADAL" clId="{9973803C-CC73-47B6-B5F6-A82223B8518E}" dt="2024-03-03T09:38:10.202" v="334" actId="1037"/>
          <ac:cxnSpMkLst>
            <pc:docMk/>
            <pc:sldMk cId="2436382769" sldId="2331"/>
            <ac:cxnSpMk id="12" creationId="{501A4784-1E60-274F-242E-FB450222FAEE}"/>
          </ac:cxnSpMkLst>
        </pc:cxnChg>
        <pc:cxnChg chg="add mod">
          <ac:chgData name="Leonardo Chiariglione" userId="03ff1134-c2b7-4932-850d-6529216fed29" providerId="ADAL" clId="{9973803C-CC73-47B6-B5F6-A82223B8518E}" dt="2024-03-03T09:38:10.202" v="334" actId="1037"/>
          <ac:cxnSpMkLst>
            <pc:docMk/>
            <pc:sldMk cId="2436382769" sldId="2331"/>
            <ac:cxnSpMk id="23" creationId="{E67D0BEA-A387-0112-F9AD-76213A183FBD}"/>
          </ac:cxnSpMkLst>
        </pc:cxnChg>
        <pc:cxnChg chg="del">
          <ac:chgData name="Leonardo Chiariglione" userId="03ff1134-c2b7-4932-850d-6529216fed29" providerId="ADAL" clId="{9973803C-CC73-47B6-B5F6-A82223B8518E}" dt="2024-03-03T09:37:24.831" v="288" actId="478"/>
          <ac:cxnSpMkLst>
            <pc:docMk/>
            <pc:sldMk cId="2436382769" sldId="2331"/>
            <ac:cxnSpMk id="29" creationId="{1B2D0BD4-A325-D261-0CA5-B0BA1E9B2E41}"/>
          </ac:cxnSpMkLst>
        </pc:cxnChg>
        <pc:cxnChg chg="del">
          <ac:chgData name="Leonardo Chiariglione" userId="03ff1134-c2b7-4932-850d-6529216fed29" providerId="ADAL" clId="{9973803C-CC73-47B6-B5F6-A82223B8518E}" dt="2024-03-03T09:37:24.831" v="288" actId="478"/>
          <ac:cxnSpMkLst>
            <pc:docMk/>
            <pc:sldMk cId="2436382769" sldId="2331"/>
            <ac:cxnSpMk id="34" creationId="{5195BFF9-53A0-262E-752F-BC4DA15E8B25}"/>
          </ac:cxnSpMkLst>
        </pc:cxnChg>
        <pc:cxnChg chg="del">
          <ac:chgData name="Leonardo Chiariglione" userId="03ff1134-c2b7-4932-850d-6529216fed29" providerId="ADAL" clId="{9973803C-CC73-47B6-B5F6-A82223B8518E}" dt="2024-03-03T09:37:24.831" v="288" actId="478"/>
          <ac:cxnSpMkLst>
            <pc:docMk/>
            <pc:sldMk cId="2436382769" sldId="2331"/>
            <ac:cxnSpMk id="42" creationId="{6F3F0CC9-4C89-07A4-AEF8-6B5830C243A6}"/>
          </ac:cxnSpMkLst>
        </pc:cxnChg>
        <pc:cxnChg chg="del">
          <ac:chgData name="Leonardo Chiariglione" userId="03ff1134-c2b7-4932-850d-6529216fed29" providerId="ADAL" clId="{9973803C-CC73-47B6-B5F6-A82223B8518E}" dt="2024-03-03T09:37:24.831" v="288" actId="478"/>
          <ac:cxnSpMkLst>
            <pc:docMk/>
            <pc:sldMk cId="2436382769" sldId="2331"/>
            <ac:cxnSpMk id="43" creationId="{7E4A0DA9-9A09-6798-DBC5-53A23E9E00A9}"/>
          </ac:cxnSpMkLst>
        </pc:cxnChg>
        <pc:cxnChg chg="del">
          <ac:chgData name="Leonardo Chiariglione" userId="03ff1134-c2b7-4932-850d-6529216fed29" providerId="ADAL" clId="{9973803C-CC73-47B6-B5F6-A82223B8518E}" dt="2024-03-03T09:37:24.831" v="288" actId="478"/>
          <ac:cxnSpMkLst>
            <pc:docMk/>
            <pc:sldMk cId="2436382769" sldId="2331"/>
            <ac:cxnSpMk id="55" creationId="{0574F295-121F-ED3D-4031-DF709F4A58DF}"/>
          </ac:cxnSpMkLst>
        </pc:cxnChg>
        <pc:cxnChg chg="del">
          <ac:chgData name="Leonardo Chiariglione" userId="03ff1134-c2b7-4932-850d-6529216fed29" providerId="ADAL" clId="{9973803C-CC73-47B6-B5F6-A82223B8518E}" dt="2024-03-03T09:37:24.831" v="288" actId="478"/>
          <ac:cxnSpMkLst>
            <pc:docMk/>
            <pc:sldMk cId="2436382769" sldId="2331"/>
            <ac:cxnSpMk id="56" creationId="{B4A7EB13-2553-42C9-9FCD-B6FA0A8FE103}"/>
          </ac:cxnSpMkLst>
        </pc:cxnChg>
        <pc:cxnChg chg="del">
          <ac:chgData name="Leonardo Chiariglione" userId="03ff1134-c2b7-4932-850d-6529216fed29" providerId="ADAL" clId="{9973803C-CC73-47B6-B5F6-A82223B8518E}" dt="2024-03-03T09:37:24.831" v="288" actId="478"/>
          <ac:cxnSpMkLst>
            <pc:docMk/>
            <pc:sldMk cId="2436382769" sldId="2331"/>
            <ac:cxnSpMk id="57" creationId="{526FE42D-FCFC-7C6E-3874-DB366B9C58C3}"/>
          </ac:cxnSpMkLst>
        </pc:cxnChg>
        <pc:cxnChg chg="del">
          <ac:chgData name="Leonardo Chiariglione" userId="03ff1134-c2b7-4932-850d-6529216fed29" providerId="ADAL" clId="{9973803C-CC73-47B6-B5F6-A82223B8518E}" dt="2024-03-03T09:37:24.831" v="288" actId="478"/>
          <ac:cxnSpMkLst>
            <pc:docMk/>
            <pc:sldMk cId="2436382769" sldId="2331"/>
            <ac:cxnSpMk id="58" creationId="{BE1B4AD3-B3FF-7647-4268-2479288187D7}"/>
          </ac:cxnSpMkLst>
        </pc:cxnChg>
        <pc:cxnChg chg="del">
          <ac:chgData name="Leonardo Chiariglione" userId="03ff1134-c2b7-4932-850d-6529216fed29" providerId="ADAL" clId="{9973803C-CC73-47B6-B5F6-A82223B8518E}" dt="2024-03-03T09:37:24.831" v="288" actId="478"/>
          <ac:cxnSpMkLst>
            <pc:docMk/>
            <pc:sldMk cId="2436382769" sldId="2331"/>
            <ac:cxnSpMk id="59" creationId="{5E13684F-4FBB-83D4-68A7-64AA4729CBFE}"/>
          </ac:cxnSpMkLst>
        </pc:cxnChg>
        <pc:cxnChg chg="del">
          <ac:chgData name="Leonardo Chiariglione" userId="03ff1134-c2b7-4932-850d-6529216fed29" providerId="ADAL" clId="{9973803C-CC73-47B6-B5F6-A82223B8518E}" dt="2024-03-03T09:37:24.831" v="288" actId="478"/>
          <ac:cxnSpMkLst>
            <pc:docMk/>
            <pc:sldMk cId="2436382769" sldId="2331"/>
            <ac:cxnSpMk id="60" creationId="{ED17BA9E-8F08-09B2-B347-303B0FD43F9E}"/>
          </ac:cxnSpMkLst>
        </pc:cxnChg>
        <pc:cxnChg chg="del">
          <ac:chgData name="Leonardo Chiariglione" userId="03ff1134-c2b7-4932-850d-6529216fed29" providerId="ADAL" clId="{9973803C-CC73-47B6-B5F6-A82223B8518E}" dt="2024-03-03T09:37:24.831" v="288" actId="478"/>
          <ac:cxnSpMkLst>
            <pc:docMk/>
            <pc:sldMk cId="2436382769" sldId="2331"/>
            <ac:cxnSpMk id="61" creationId="{AD6B6F58-BBD4-958D-5D44-225CEACA200B}"/>
          </ac:cxnSpMkLst>
        </pc:cxnChg>
        <pc:cxnChg chg="del">
          <ac:chgData name="Leonardo Chiariglione" userId="03ff1134-c2b7-4932-850d-6529216fed29" providerId="ADAL" clId="{9973803C-CC73-47B6-B5F6-A82223B8518E}" dt="2024-03-03T09:37:24.831" v="288" actId="478"/>
          <ac:cxnSpMkLst>
            <pc:docMk/>
            <pc:sldMk cId="2436382769" sldId="2331"/>
            <ac:cxnSpMk id="62" creationId="{C9799E73-7E4C-936D-1FB2-7790EAAE8E81}"/>
          </ac:cxnSpMkLst>
        </pc:cxnChg>
        <pc:cxnChg chg="del">
          <ac:chgData name="Leonardo Chiariglione" userId="03ff1134-c2b7-4932-850d-6529216fed29" providerId="ADAL" clId="{9973803C-CC73-47B6-B5F6-A82223B8518E}" dt="2024-03-03T09:37:24.831" v="288" actId="478"/>
          <ac:cxnSpMkLst>
            <pc:docMk/>
            <pc:sldMk cId="2436382769" sldId="2331"/>
            <ac:cxnSpMk id="64" creationId="{5BFB8CD3-0EEB-5CF2-1145-129E19A358F6}"/>
          </ac:cxnSpMkLst>
        </pc:cxnChg>
        <pc:cxnChg chg="del">
          <ac:chgData name="Leonardo Chiariglione" userId="03ff1134-c2b7-4932-850d-6529216fed29" providerId="ADAL" clId="{9973803C-CC73-47B6-B5F6-A82223B8518E}" dt="2024-03-03T09:37:24.831" v="288" actId="478"/>
          <ac:cxnSpMkLst>
            <pc:docMk/>
            <pc:sldMk cId="2436382769" sldId="2331"/>
            <ac:cxnSpMk id="68" creationId="{531E2F83-A2AE-918A-5955-1844177473B8}"/>
          </ac:cxnSpMkLst>
        </pc:cxnChg>
        <pc:cxnChg chg="del">
          <ac:chgData name="Leonardo Chiariglione" userId="03ff1134-c2b7-4932-850d-6529216fed29" providerId="ADAL" clId="{9973803C-CC73-47B6-B5F6-A82223B8518E}" dt="2024-03-03T09:37:24.831" v="288" actId="478"/>
          <ac:cxnSpMkLst>
            <pc:docMk/>
            <pc:sldMk cId="2436382769" sldId="2331"/>
            <ac:cxnSpMk id="70" creationId="{EE646C6A-AB96-58AA-A8B5-B951F9447A70}"/>
          </ac:cxnSpMkLst>
        </pc:cxnChg>
        <pc:cxnChg chg="del">
          <ac:chgData name="Leonardo Chiariglione" userId="03ff1134-c2b7-4932-850d-6529216fed29" providerId="ADAL" clId="{9973803C-CC73-47B6-B5F6-A82223B8518E}" dt="2024-03-03T09:37:24.831" v="288" actId="478"/>
          <ac:cxnSpMkLst>
            <pc:docMk/>
            <pc:sldMk cId="2436382769" sldId="2331"/>
            <ac:cxnSpMk id="72" creationId="{2E7E0F38-40B2-ED73-A3CB-5A8C1054687F}"/>
          </ac:cxnSpMkLst>
        </pc:cxnChg>
        <pc:cxnChg chg="del">
          <ac:chgData name="Leonardo Chiariglione" userId="03ff1134-c2b7-4932-850d-6529216fed29" providerId="ADAL" clId="{9973803C-CC73-47B6-B5F6-A82223B8518E}" dt="2024-03-03T09:37:24.831" v="288" actId="478"/>
          <ac:cxnSpMkLst>
            <pc:docMk/>
            <pc:sldMk cId="2436382769" sldId="2331"/>
            <ac:cxnSpMk id="74" creationId="{87501A41-4562-C9BC-FC00-75166EDEB0AE}"/>
          </ac:cxnSpMkLst>
        </pc:cxnChg>
        <pc:cxnChg chg="del">
          <ac:chgData name="Leonardo Chiariglione" userId="03ff1134-c2b7-4932-850d-6529216fed29" providerId="ADAL" clId="{9973803C-CC73-47B6-B5F6-A82223B8518E}" dt="2024-03-03T09:37:24.831" v="288" actId="478"/>
          <ac:cxnSpMkLst>
            <pc:docMk/>
            <pc:sldMk cId="2436382769" sldId="2331"/>
            <ac:cxnSpMk id="76" creationId="{561D6DFC-2602-4B6D-3C7F-020472EF5116}"/>
          </ac:cxnSpMkLst>
        </pc:cxnChg>
        <pc:cxnChg chg="del">
          <ac:chgData name="Leonardo Chiariglione" userId="03ff1134-c2b7-4932-850d-6529216fed29" providerId="ADAL" clId="{9973803C-CC73-47B6-B5F6-A82223B8518E}" dt="2024-03-03T09:37:24.831" v="288" actId="478"/>
          <ac:cxnSpMkLst>
            <pc:docMk/>
            <pc:sldMk cId="2436382769" sldId="2331"/>
            <ac:cxnSpMk id="77" creationId="{A9E0EF63-F800-F66B-CF63-447C91B4703A}"/>
          </ac:cxnSpMkLst>
        </pc:cxnChg>
        <pc:cxnChg chg="add mod">
          <ac:chgData name="Leonardo Chiariglione" userId="03ff1134-c2b7-4932-850d-6529216fed29" providerId="ADAL" clId="{9973803C-CC73-47B6-B5F6-A82223B8518E}" dt="2024-03-03T09:38:10.202" v="334" actId="1037"/>
          <ac:cxnSpMkLst>
            <pc:docMk/>
            <pc:sldMk cId="2436382769" sldId="2331"/>
            <ac:cxnSpMk id="78" creationId="{D6580D0B-F214-64EC-DD6E-5CFE35D0F1DB}"/>
          </ac:cxnSpMkLst>
        </pc:cxnChg>
        <pc:cxnChg chg="del">
          <ac:chgData name="Leonardo Chiariglione" userId="03ff1134-c2b7-4932-850d-6529216fed29" providerId="ADAL" clId="{9973803C-CC73-47B6-B5F6-A82223B8518E}" dt="2024-03-03T09:37:24.831" v="288" actId="478"/>
          <ac:cxnSpMkLst>
            <pc:docMk/>
            <pc:sldMk cId="2436382769" sldId="2331"/>
            <ac:cxnSpMk id="79" creationId="{633F7DD8-C0D3-26FD-5EE0-2AF80F37F24A}"/>
          </ac:cxnSpMkLst>
        </pc:cxnChg>
        <pc:cxnChg chg="add mod">
          <ac:chgData name="Leonardo Chiariglione" userId="03ff1134-c2b7-4932-850d-6529216fed29" providerId="ADAL" clId="{9973803C-CC73-47B6-B5F6-A82223B8518E}" dt="2024-03-03T09:38:10.202" v="334" actId="1037"/>
          <ac:cxnSpMkLst>
            <pc:docMk/>
            <pc:sldMk cId="2436382769" sldId="2331"/>
            <ac:cxnSpMk id="82" creationId="{8FDC12CC-C739-DA6E-3C3C-C16E6C364EA5}"/>
          </ac:cxnSpMkLst>
        </pc:cxnChg>
        <pc:cxnChg chg="del">
          <ac:chgData name="Leonardo Chiariglione" userId="03ff1134-c2b7-4932-850d-6529216fed29" providerId="ADAL" clId="{9973803C-CC73-47B6-B5F6-A82223B8518E}" dt="2024-03-03T09:37:24.831" v="288" actId="478"/>
          <ac:cxnSpMkLst>
            <pc:docMk/>
            <pc:sldMk cId="2436382769" sldId="2331"/>
            <ac:cxnSpMk id="85" creationId="{6FA267EB-AF1B-0204-C352-22C8E638FC1C}"/>
          </ac:cxnSpMkLst>
        </pc:cxnChg>
        <pc:cxnChg chg="del">
          <ac:chgData name="Leonardo Chiariglione" userId="03ff1134-c2b7-4932-850d-6529216fed29" providerId="ADAL" clId="{9973803C-CC73-47B6-B5F6-A82223B8518E}" dt="2024-03-03T09:37:24.831" v="288" actId="478"/>
          <ac:cxnSpMkLst>
            <pc:docMk/>
            <pc:sldMk cId="2436382769" sldId="2331"/>
            <ac:cxnSpMk id="88" creationId="{A5F18AB9-7903-D8D6-6856-176BF0B0DABA}"/>
          </ac:cxnSpMkLst>
        </pc:cxnChg>
        <pc:cxnChg chg="del">
          <ac:chgData name="Leonardo Chiariglione" userId="03ff1134-c2b7-4932-850d-6529216fed29" providerId="ADAL" clId="{9973803C-CC73-47B6-B5F6-A82223B8518E}" dt="2024-03-03T09:37:24.831" v="288" actId="478"/>
          <ac:cxnSpMkLst>
            <pc:docMk/>
            <pc:sldMk cId="2436382769" sldId="2331"/>
            <ac:cxnSpMk id="89" creationId="{7529F081-F0A1-B7A7-8B96-57C7708A5DCC}"/>
          </ac:cxnSpMkLst>
        </pc:cxnChg>
        <pc:cxnChg chg="del">
          <ac:chgData name="Leonardo Chiariglione" userId="03ff1134-c2b7-4932-850d-6529216fed29" providerId="ADAL" clId="{9973803C-CC73-47B6-B5F6-A82223B8518E}" dt="2024-03-03T09:37:24.831" v="288" actId="478"/>
          <ac:cxnSpMkLst>
            <pc:docMk/>
            <pc:sldMk cId="2436382769" sldId="2331"/>
            <ac:cxnSpMk id="90" creationId="{BAB79FFE-756D-068C-AB63-300872F7567B}"/>
          </ac:cxnSpMkLst>
        </pc:cxnChg>
        <pc:cxnChg chg="del">
          <ac:chgData name="Leonardo Chiariglione" userId="03ff1134-c2b7-4932-850d-6529216fed29" providerId="ADAL" clId="{9973803C-CC73-47B6-B5F6-A82223B8518E}" dt="2024-03-03T09:37:24.831" v="288" actId="478"/>
          <ac:cxnSpMkLst>
            <pc:docMk/>
            <pc:sldMk cId="2436382769" sldId="2331"/>
            <ac:cxnSpMk id="91" creationId="{B6DE642A-9333-BA34-56A6-1ED23D75F84D}"/>
          </ac:cxnSpMkLst>
        </pc:cxnChg>
        <pc:cxnChg chg="add mod">
          <ac:chgData name="Leonardo Chiariglione" userId="03ff1134-c2b7-4932-850d-6529216fed29" providerId="ADAL" clId="{9973803C-CC73-47B6-B5F6-A82223B8518E}" dt="2024-03-03T09:38:10.202" v="334" actId="1037"/>
          <ac:cxnSpMkLst>
            <pc:docMk/>
            <pc:sldMk cId="2436382769" sldId="2331"/>
            <ac:cxnSpMk id="92" creationId="{750BFD3D-1003-AA0B-6C40-FD399D9F801A}"/>
          </ac:cxnSpMkLst>
        </pc:cxnChg>
        <pc:cxnChg chg="del">
          <ac:chgData name="Leonardo Chiariglione" userId="03ff1134-c2b7-4932-850d-6529216fed29" providerId="ADAL" clId="{9973803C-CC73-47B6-B5F6-A82223B8518E}" dt="2024-03-03T09:37:24.831" v="288" actId="478"/>
          <ac:cxnSpMkLst>
            <pc:docMk/>
            <pc:sldMk cId="2436382769" sldId="2331"/>
            <ac:cxnSpMk id="95" creationId="{D8E7EFA5-8952-C29A-A16C-C97B2DE9F07E}"/>
          </ac:cxnSpMkLst>
        </pc:cxnChg>
        <pc:cxnChg chg="del">
          <ac:chgData name="Leonardo Chiariglione" userId="03ff1134-c2b7-4932-850d-6529216fed29" providerId="ADAL" clId="{9973803C-CC73-47B6-B5F6-A82223B8518E}" dt="2024-03-03T09:37:24.831" v="288" actId="478"/>
          <ac:cxnSpMkLst>
            <pc:docMk/>
            <pc:sldMk cId="2436382769" sldId="2331"/>
            <ac:cxnSpMk id="96" creationId="{AE24E368-64E4-310E-6B21-67FE1658AF06}"/>
          </ac:cxnSpMkLst>
        </pc:cxnChg>
        <pc:cxnChg chg="add mod">
          <ac:chgData name="Leonardo Chiariglione" userId="03ff1134-c2b7-4932-850d-6529216fed29" providerId="ADAL" clId="{9973803C-CC73-47B6-B5F6-A82223B8518E}" dt="2024-03-03T09:38:10.202" v="334" actId="1037"/>
          <ac:cxnSpMkLst>
            <pc:docMk/>
            <pc:sldMk cId="2436382769" sldId="2331"/>
            <ac:cxnSpMk id="97" creationId="{37BAEE03-DF7A-94FA-70A5-BB1B113E7601}"/>
          </ac:cxnSpMkLst>
        </pc:cxnChg>
        <pc:cxnChg chg="add mod">
          <ac:chgData name="Leonardo Chiariglione" userId="03ff1134-c2b7-4932-850d-6529216fed29" providerId="ADAL" clId="{9973803C-CC73-47B6-B5F6-A82223B8518E}" dt="2024-03-03T09:38:10.202" v="334" actId="1037"/>
          <ac:cxnSpMkLst>
            <pc:docMk/>
            <pc:sldMk cId="2436382769" sldId="2331"/>
            <ac:cxnSpMk id="106" creationId="{1EC1116F-26AB-631D-3947-63C4D270CA11}"/>
          </ac:cxnSpMkLst>
        </pc:cxnChg>
        <pc:cxnChg chg="add mod">
          <ac:chgData name="Leonardo Chiariglione" userId="03ff1134-c2b7-4932-850d-6529216fed29" providerId="ADAL" clId="{9973803C-CC73-47B6-B5F6-A82223B8518E}" dt="2024-03-03T09:38:10.202" v="334" actId="1037"/>
          <ac:cxnSpMkLst>
            <pc:docMk/>
            <pc:sldMk cId="2436382769" sldId="2331"/>
            <ac:cxnSpMk id="111" creationId="{5FA96AAD-7D53-00E8-4DDA-81F4FF7010BD}"/>
          </ac:cxnSpMkLst>
        </pc:cxnChg>
        <pc:cxnChg chg="add mod">
          <ac:chgData name="Leonardo Chiariglione" userId="03ff1134-c2b7-4932-850d-6529216fed29" providerId="ADAL" clId="{9973803C-CC73-47B6-B5F6-A82223B8518E}" dt="2024-03-03T09:38:10.202" v="334" actId="1037"/>
          <ac:cxnSpMkLst>
            <pc:docMk/>
            <pc:sldMk cId="2436382769" sldId="2331"/>
            <ac:cxnSpMk id="112" creationId="{25AFD299-3AFF-EAF8-8E77-7ACFB792EC7C}"/>
          </ac:cxnSpMkLst>
        </pc:cxnChg>
        <pc:cxnChg chg="add mod">
          <ac:chgData name="Leonardo Chiariglione" userId="03ff1134-c2b7-4932-850d-6529216fed29" providerId="ADAL" clId="{9973803C-CC73-47B6-B5F6-A82223B8518E}" dt="2024-03-03T09:38:10.202" v="334" actId="1037"/>
          <ac:cxnSpMkLst>
            <pc:docMk/>
            <pc:sldMk cId="2436382769" sldId="2331"/>
            <ac:cxnSpMk id="116" creationId="{368EDA28-E5C9-B4DF-E16B-E7D46080392D}"/>
          </ac:cxnSpMkLst>
        </pc:cxnChg>
        <pc:cxnChg chg="add mod">
          <ac:chgData name="Leonardo Chiariglione" userId="03ff1134-c2b7-4932-850d-6529216fed29" providerId="ADAL" clId="{9973803C-CC73-47B6-B5F6-A82223B8518E}" dt="2024-03-03T09:38:10.202" v="334" actId="1037"/>
          <ac:cxnSpMkLst>
            <pc:docMk/>
            <pc:sldMk cId="2436382769" sldId="2331"/>
            <ac:cxnSpMk id="117" creationId="{18544CDD-401B-9B18-BE65-8CF177D26E3B}"/>
          </ac:cxnSpMkLst>
        </pc:cxnChg>
        <pc:cxnChg chg="add mod">
          <ac:chgData name="Leonardo Chiariglione" userId="03ff1134-c2b7-4932-850d-6529216fed29" providerId="ADAL" clId="{9973803C-CC73-47B6-B5F6-A82223B8518E}" dt="2024-03-03T09:38:10.202" v="334" actId="1037"/>
          <ac:cxnSpMkLst>
            <pc:docMk/>
            <pc:sldMk cId="2436382769" sldId="2331"/>
            <ac:cxnSpMk id="119" creationId="{24F2E4FC-E59A-C4D9-ABA6-6E2D1E07F907}"/>
          </ac:cxnSpMkLst>
        </pc:cxnChg>
        <pc:cxnChg chg="add mod">
          <ac:chgData name="Leonardo Chiariglione" userId="03ff1134-c2b7-4932-850d-6529216fed29" providerId="ADAL" clId="{9973803C-CC73-47B6-B5F6-A82223B8518E}" dt="2024-03-03T09:38:10.202" v="334" actId="1037"/>
          <ac:cxnSpMkLst>
            <pc:docMk/>
            <pc:sldMk cId="2436382769" sldId="2331"/>
            <ac:cxnSpMk id="120" creationId="{2225C173-700A-B5C2-A2C0-C6458C5B03D8}"/>
          </ac:cxnSpMkLst>
        </pc:cxnChg>
        <pc:cxnChg chg="add mod">
          <ac:chgData name="Leonardo Chiariglione" userId="03ff1134-c2b7-4932-850d-6529216fed29" providerId="ADAL" clId="{9973803C-CC73-47B6-B5F6-A82223B8518E}" dt="2024-03-03T09:38:10.202" v="334" actId="1037"/>
          <ac:cxnSpMkLst>
            <pc:docMk/>
            <pc:sldMk cId="2436382769" sldId="2331"/>
            <ac:cxnSpMk id="123" creationId="{FE95131D-593C-06A5-87A2-9A8ED4E23667}"/>
          </ac:cxnSpMkLst>
        </pc:cxnChg>
        <pc:cxnChg chg="add mod">
          <ac:chgData name="Leonardo Chiariglione" userId="03ff1134-c2b7-4932-850d-6529216fed29" providerId="ADAL" clId="{9973803C-CC73-47B6-B5F6-A82223B8518E}" dt="2024-03-03T09:38:10.202" v="334" actId="1037"/>
          <ac:cxnSpMkLst>
            <pc:docMk/>
            <pc:sldMk cId="2436382769" sldId="2331"/>
            <ac:cxnSpMk id="124" creationId="{40DF4028-3098-D843-F5DC-58BCC689AC03}"/>
          </ac:cxnSpMkLst>
        </pc:cxnChg>
        <pc:cxnChg chg="add mod">
          <ac:chgData name="Leonardo Chiariglione" userId="03ff1134-c2b7-4932-850d-6529216fed29" providerId="ADAL" clId="{9973803C-CC73-47B6-B5F6-A82223B8518E}" dt="2024-03-03T09:38:10.202" v="334" actId="1037"/>
          <ac:cxnSpMkLst>
            <pc:docMk/>
            <pc:sldMk cId="2436382769" sldId="2331"/>
            <ac:cxnSpMk id="126" creationId="{E6394878-E297-13B3-69E2-B464F73A8F9A}"/>
          </ac:cxnSpMkLst>
        </pc:cxnChg>
        <pc:cxnChg chg="add mod">
          <ac:chgData name="Leonardo Chiariglione" userId="03ff1134-c2b7-4932-850d-6529216fed29" providerId="ADAL" clId="{9973803C-CC73-47B6-B5F6-A82223B8518E}" dt="2024-03-03T09:38:10.202" v="334" actId="1037"/>
          <ac:cxnSpMkLst>
            <pc:docMk/>
            <pc:sldMk cId="2436382769" sldId="2331"/>
            <ac:cxnSpMk id="127" creationId="{5A5F2F87-FEF7-D1BF-B421-A92FE897037D}"/>
          </ac:cxnSpMkLst>
        </pc:cxnChg>
        <pc:cxnChg chg="add mod">
          <ac:chgData name="Leonardo Chiariglione" userId="03ff1134-c2b7-4932-850d-6529216fed29" providerId="ADAL" clId="{9973803C-CC73-47B6-B5F6-A82223B8518E}" dt="2024-03-03T09:38:10.202" v="334" actId="1037"/>
          <ac:cxnSpMkLst>
            <pc:docMk/>
            <pc:sldMk cId="2436382769" sldId="2331"/>
            <ac:cxnSpMk id="128" creationId="{29540625-698E-D5F2-CC01-3A058325B399}"/>
          </ac:cxnSpMkLst>
        </pc:cxnChg>
        <pc:cxnChg chg="add mod">
          <ac:chgData name="Leonardo Chiariglione" userId="03ff1134-c2b7-4932-850d-6529216fed29" providerId="ADAL" clId="{9973803C-CC73-47B6-B5F6-A82223B8518E}" dt="2024-03-03T09:38:10.202" v="334" actId="1037"/>
          <ac:cxnSpMkLst>
            <pc:docMk/>
            <pc:sldMk cId="2436382769" sldId="2331"/>
            <ac:cxnSpMk id="129" creationId="{A98D6EF2-3EB0-C18A-D9F6-FCD2CBB7F8C7}"/>
          </ac:cxnSpMkLst>
        </pc:cxnChg>
        <pc:cxnChg chg="add mod">
          <ac:chgData name="Leonardo Chiariglione" userId="03ff1134-c2b7-4932-850d-6529216fed29" providerId="ADAL" clId="{9973803C-CC73-47B6-B5F6-A82223B8518E}" dt="2024-03-03T09:38:10.202" v="334" actId="1037"/>
          <ac:cxnSpMkLst>
            <pc:docMk/>
            <pc:sldMk cId="2436382769" sldId="2331"/>
            <ac:cxnSpMk id="130" creationId="{D4DAB65E-64F6-4E69-4512-F6DDDC30A14A}"/>
          </ac:cxnSpMkLst>
        </pc:cxnChg>
        <pc:cxnChg chg="add mod">
          <ac:chgData name="Leonardo Chiariglione" userId="03ff1134-c2b7-4932-850d-6529216fed29" providerId="ADAL" clId="{9973803C-CC73-47B6-B5F6-A82223B8518E}" dt="2024-03-03T09:38:10.202" v="334" actId="1037"/>
          <ac:cxnSpMkLst>
            <pc:docMk/>
            <pc:sldMk cId="2436382769" sldId="2331"/>
            <ac:cxnSpMk id="131" creationId="{6C7451C1-4FB2-246A-E64A-9DD5E5B70A1B}"/>
          </ac:cxnSpMkLst>
        </pc:cxnChg>
        <pc:cxnChg chg="add mod">
          <ac:chgData name="Leonardo Chiariglione" userId="03ff1134-c2b7-4932-850d-6529216fed29" providerId="ADAL" clId="{9973803C-CC73-47B6-B5F6-A82223B8518E}" dt="2024-03-03T09:38:10.202" v="334" actId="1037"/>
          <ac:cxnSpMkLst>
            <pc:docMk/>
            <pc:sldMk cId="2436382769" sldId="2331"/>
            <ac:cxnSpMk id="132" creationId="{D92A7FCB-4E92-CF53-0536-7B2C5C0189E0}"/>
          </ac:cxnSpMkLst>
        </pc:cxnChg>
        <pc:cxnChg chg="add mod">
          <ac:chgData name="Leonardo Chiariglione" userId="03ff1134-c2b7-4932-850d-6529216fed29" providerId="ADAL" clId="{9973803C-CC73-47B6-B5F6-A82223B8518E}" dt="2024-03-03T09:38:10.202" v="334" actId="1037"/>
          <ac:cxnSpMkLst>
            <pc:docMk/>
            <pc:sldMk cId="2436382769" sldId="2331"/>
            <ac:cxnSpMk id="133" creationId="{D08650A8-27E3-E9B2-89A1-9786A54BF488}"/>
          </ac:cxnSpMkLst>
        </pc:cxnChg>
        <pc:cxnChg chg="add mod">
          <ac:chgData name="Leonardo Chiariglione" userId="03ff1134-c2b7-4932-850d-6529216fed29" providerId="ADAL" clId="{9973803C-CC73-47B6-B5F6-A82223B8518E}" dt="2024-03-03T09:38:10.202" v="334" actId="1037"/>
          <ac:cxnSpMkLst>
            <pc:docMk/>
            <pc:sldMk cId="2436382769" sldId="2331"/>
            <ac:cxnSpMk id="134" creationId="{343813FC-ABD5-9FC4-8AA8-0D9D27B53A6E}"/>
          </ac:cxnSpMkLst>
        </pc:cxnChg>
        <pc:cxnChg chg="add mod">
          <ac:chgData name="Leonardo Chiariglione" userId="03ff1134-c2b7-4932-850d-6529216fed29" providerId="ADAL" clId="{9973803C-CC73-47B6-B5F6-A82223B8518E}" dt="2024-03-03T09:38:10.202" v="334" actId="1037"/>
          <ac:cxnSpMkLst>
            <pc:docMk/>
            <pc:sldMk cId="2436382769" sldId="2331"/>
            <ac:cxnSpMk id="135" creationId="{C0CAFA82-E815-3421-7019-09E0839BA5A9}"/>
          </ac:cxnSpMkLst>
        </pc:cxnChg>
        <pc:cxnChg chg="add mod">
          <ac:chgData name="Leonardo Chiariglione" userId="03ff1134-c2b7-4932-850d-6529216fed29" providerId="ADAL" clId="{9973803C-CC73-47B6-B5F6-A82223B8518E}" dt="2024-03-03T09:38:10.202" v="334" actId="1037"/>
          <ac:cxnSpMkLst>
            <pc:docMk/>
            <pc:sldMk cId="2436382769" sldId="2331"/>
            <ac:cxnSpMk id="136" creationId="{CB75DF14-86AD-2034-475B-20669CEA5C84}"/>
          </ac:cxnSpMkLst>
        </pc:cxnChg>
        <pc:cxnChg chg="add mod">
          <ac:chgData name="Leonardo Chiariglione" userId="03ff1134-c2b7-4932-850d-6529216fed29" providerId="ADAL" clId="{9973803C-CC73-47B6-B5F6-A82223B8518E}" dt="2024-03-03T09:38:10.202" v="334" actId="1037"/>
          <ac:cxnSpMkLst>
            <pc:docMk/>
            <pc:sldMk cId="2436382769" sldId="2331"/>
            <ac:cxnSpMk id="137" creationId="{F932F8B3-8E84-2F17-F8D9-E202449D6149}"/>
          </ac:cxnSpMkLst>
        </pc:cxnChg>
        <pc:cxnChg chg="add mod">
          <ac:chgData name="Leonardo Chiariglione" userId="03ff1134-c2b7-4932-850d-6529216fed29" providerId="ADAL" clId="{9973803C-CC73-47B6-B5F6-A82223B8518E}" dt="2024-03-03T09:38:10.202" v="334" actId="1037"/>
          <ac:cxnSpMkLst>
            <pc:docMk/>
            <pc:sldMk cId="2436382769" sldId="2331"/>
            <ac:cxnSpMk id="138" creationId="{0CBAA3D9-E11D-E3AD-3099-51AD87065409}"/>
          </ac:cxnSpMkLst>
        </pc:cxnChg>
        <pc:cxnChg chg="add mod">
          <ac:chgData name="Leonardo Chiariglione" userId="03ff1134-c2b7-4932-850d-6529216fed29" providerId="ADAL" clId="{9973803C-CC73-47B6-B5F6-A82223B8518E}" dt="2024-03-03T09:38:10.202" v="334" actId="1037"/>
          <ac:cxnSpMkLst>
            <pc:docMk/>
            <pc:sldMk cId="2436382769" sldId="2331"/>
            <ac:cxnSpMk id="139" creationId="{5590A608-DAC8-68CE-9CF7-50E314E41751}"/>
          </ac:cxnSpMkLst>
        </pc:cxnChg>
      </pc:sldChg>
      <pc:sldChg chg="modSp add mod">
        <pc:chgData name="Leonardo Chiariglione" userId="03ff1134-c2b7-4932-850d-6529216fed29" providerId="ADAL" clId="{9973803C-CC73-47B6-B5F6-A82223B8518E}" dt="2024-03-04T09:43:39.707" v="774" actId="6549"/>
        <pc:sldMkLst>
          <pc:docMk/>
          <pc:sldMk cId="2454057480" sldId="2508"/>
        </pc:sldMkLst>
        <pc:spChg chg="mod">
          <ac:chgData name="Leonardo Chiariglione" userId="03ff1134-c2b7-4932-850d-6529216fed29" providerId="ADAL" clId="{9973803C-CC73-47B6-B5F6-A82223B8518E}" dt="2024-03-04T09:43:39.707" v="774" actId="6549"/>
          <ac:spMkLst>
            <pc:docMk/>
            <pc:sldMk cId="2454057480" sldId="2508"/>
            <ac:spMk id="7" creationId="{9C627DED-7A31-C2AF-3673-1B3070381C21}"/>
          </ac:spMkLst>
        </pc:spChg>
        <pc:spChg chg="mod">
          <ac:chgData name="Leonardo Chiariglione" userId="03ff1134-c2b7-4932-850d-6529216fed29" providerId="ADAL" clId="{9973803C-CC73-47B6-B5F6-A82223B8518E}" dt="2024-03-04T09:43:28.707" v="771" actId="403"/>
          <ac:spMkLst>
            <pc:docMk/>
            <pc:sldMk cId="2454057480" sldId="2508"/>
            <ac:spMk id="8" creationId="{63A806E8-6E89-3AD4-3807-EF199666E7FA}"/>
          </ac:spMkLst>
        </pc:spChg>
      </pc:sldChg>
      <pc:sldChg chg="modSp add del mod">
        <pc:chgData name="Leonardo Chiariglione" userId="03ff1134-c2b7-4932-850d-6529216fed29" providerId="ADAL" clId="{9973803C-CC73-47B6-B5F6-A82223B8518E}" dt="2024-03-03T10:24:47.215" v="738" actId="2696"/>
        <pc:sldMkLst>
          <pc:docMk/>
          <pc:sldMk cId="69963444" sldId="2518"/>
        </pc:sldMkLst>
        <pc:spChg chg="mod">
          <ac:chgData name="Leonardo Chiariglione" userId="03ff1134-c2b7-4932-850d-6529216fed29" providerId="ADAL" clId="{9973803C-CC73-47B6-B5F6-A82223B8518E}" dt="2024-03-03T10:24:40.452" v="737" actId="27636"/>
          <ac:spMkLst>
            <pc:docMk/>
            <pc:sldMk cId="69963444" sldId="2518"/>
            <ac:spMk id="3" creationId="{2AD8B655-13A6-7507-8185-79201E77077B}"/>
          </ac:spMkLst>
        </pc:spChg>
      </pc:sldChg>
      <pc:sldChg chg="add">
        <pc:chgData name="Leonardo Chiariglione" userId="03ff1134-c2b7-4932-850d-6529216fed29" providerId="ADAL" clId="{9973803C-CC73-47B6-B5F6-A82223B8518E}" dt="2024-03-03T10:24:59.904" v="739"/>
        <pc:sldMkLst>
          <pc:docMk/>
          <pc:sldMk cId="561574837" sldId="2518"/>
        </pc:sldMkLst>
      </pc:sldChg>
      <pc:sldChg chg="modSp mod">
        <pc:chgData name="Leonardo Chiariglione" userId="03ff1134-c2b7-4932-850d-6529216fed29" providerId="ADAL" clId="{9973803C-CC73-47B6-B5F6-A82223B8518E}" dt="2024-03-12T09:12:00.372" v="1148" actId="20577"/>
        <pc:sldMkLst>
          <pc:docMk/>
          <pc:sldMk cId="4006062177" sldId="2580"/>
        </pc:sldMkLst>
        <pc:spChg chg="mod">
          <ac:chgData name="Leonardo Chiariglione" userId="03ff1134-c2b7-4932-850d-6529216fed29" providerId="ADAL" clId="{9973803C-CC73-47B6-B5F6-A82223B8518E}" dt="2024-03-12T09:12:00.372" v="1148" actId="20577"/>
          <ac:spMkLst>
            <pc:docMk/>
            <pc:sldMk cId="4006062177" sldId="2580"/>
            <ac:spMk id="3" creationId="{CDB8B7D3-7D4E-25CC-8513-19343256B542}"/>
          </ac:spMkLst>
        </pc:spChg>
      </pc:sldChg>
      <pc:sldChg chg="modSp mod">
        <pc:chgData name="Leonardo Chiariglione" userId="03ff1134-c2b7-4932-850d-6529216fed29" providerId="ADAL" clId="{9973803C-CC73-47B6-B5F6-A82223B8518E}" dt="2024-03-06T10:36:59.854" v="1068" actId="20577"/>
        <pc:sldMkLst>
          <pc:docMk/>
          <pc:sldMk cId="225768745" sldId="2582"/>
        </pc:sldMkLst>
        <pc:spChg chg="mod">
          <ac:chgData name="Leonardo Chiariglione" userId="03ff1134-c2b7-4932-850d-6529216fed29" providerId="ADAL" clId="{9973803C-CC73-47B6-B5F6-A82223B8518E}" dt="2024-03-06T10:36:59.854" v="1068" actId="20577"/>
          <ac:spMkLst>
            <pc:docMk/>
            <pc:sldMk cId="225768745" sldId="2582"/>
            <ac:spMk id="3" creationId="{887B4B70-A368-EF9E-6E8D-3A9F6D9024B8}"/>
          </ac:spMkLst>
        </pc:spChg>
      </pc:sldChg>
      <pc:sldChg chg="modSp del mod">
        <pc:chgData name="Leonardo Chiariglione" userId="03ff1134-c2b7-4932-850d-6529216fed29" providerId="ADAL" clId="{9973803C-CC73-47B6-B5F6-A82223B8518E}" dt="2024-03-03T09:55:23.255" v="544" actId="47"/>
        <pc:sldMkLst>
          <pc:docMk/>
          <pc:sldMk cId="2802792760" sldId="2583"/>
        </pc:sldMkLst>
        <pc:spChg chg="mod">
          <ac:chgData name="Leonardo Chiariglione" userId="03ff1134-c2b7-4932-850d-6529216fed29" providerId="ADAL" clId="{9973803C-CC73-47B6-B5F6-A82223B8518E}" dt="2024-03-03T09:54:04.558" v="541" actId="14100"/>
          <ac:spMkLst>
            <pc:docMk/>
            <pc:sldMk cId="2802792760" sldId="2583"/>
            <ac:spMk id="131" creationId="{10AA8112-1C15-037E-0C3C-870A6D495F20}"/>
          </ac:spMkLst>
        </pc:spChg>
      </pc:sldChg>
      <pc:sldChg chg="modSp mod">
        <pc:chgData name="Leonardo Chiariglione" userId="03ff1134-c2b7-4932-850d-6529216fed29" providerId="ADAL" clId="{9973803C-CC73-47B6-B5F6-A82223B8518E}" dt="2024-03-03T09:36:02.143" v="286" actId="21"/>
        <pc:sldMkLst>
          <pc:docMk/>
          <pc:sldMk cId="2736844537" sldId="2584"/>
        </pc:sldMkLst>
        <pc:spChg chg="mod">
          <ac:chgData name="Leonardo Chiariglione" userId="03ff1134-c2b7-4932-850d-6529216fed29" providerId="ADAL" clId="{9973803C-CC73-47B6-B5F6-A82223B8518E}" dt="2024-03-03T09:36:02.143" v="286" actId="21"/>
          <ac:spMkLst>
            <pc:docMk/>
            <pc:sldMk cId="2736844537" sldId="2584"/>
            <ac:spMk id="2" creationId="{88744B15-FAB3-B1DF-2509-3AA95F630FA6}"/>
          </ac:spMkLst>
        </pc:spChg>
        <pc:spChg chg="mod">
          <ac:chgData name="Leonardo Chiariglione" userId="03ff1134-c2b7-4932-850d-6529216fed29" providerId="ADAL" clId="{9973803C-CC73-47B6-B5F6-A82223B8518E}" dt="2024-03-03T09:36:01.656" v="285" actId="20577"/>
          <ac:spMkLst>
            <pc:docMk/>
            <pc:sldMk cId="2736844537" sldId="2584"/>
            <ac:spMk id="6" creationId="{9D0B8318-B36A-D2F6-84DE-4AE7A73985B8}"/>
          </ac:spMkLst>
        </pc:spChg>
      </pc:sldChg>
      <pc:sldChg chg="modSp del mod">
        <pc:chgData name="Leonardo Chiariglione" userId="03ff1134-c2b7-4932-850d-6529216fed29" providerId="ADAL" clId="{9973803C-CC73-47B6-B5F6-A82223B8518E}" dt="2024-03-03T09:34:37.279" v="263" actId="47"/>
        <pc:sldMkLst>
          <pc:docMk/>
          <pc:sldMk cId="3683148891" sldId="2585"/>
        </pc:sldMkLst>
        <pc:spChg chg="mod">
          <ac:chgData name="Leonardo Chiariglione" userId="03ff1134-c2b7-4932-850d-6529216fed29" providerId="ADAL" clId="{9973803C-CC73-47B6-B5F6-A82223B8518E}" dt="2024-03-03T09:01:58.341" v="28" actId="27636"/>
          <ac:spMkLst>
            <pc:docMk/>
            <pc:sldMk cId="3683148891" sldId="2585"/>
            <ac:spMk id="3" creationId="{59E993DF-8FC1-DA32-6253-337AB8904F8B}"/>
          </ac:spMkLst>
        </pc:spChg>
      </pc:sldChg>
      <pc:sldChg chg="modSp del mod">
        <pc:chgData name="Leonardo Chiariglione" userId="03ff1134-c2b7-4932-850d-6529216fed29" providerId="ADAL" clId="{9973803C-CC73-47B6-B5F6-A82223B8518E}" dt="2024-03-04T10:03:29.207" v="1059" actId="2696"/>
        <pc:sldMkLst>
          <pc:docMk/>
          <pc:sldMk cId="1873344464" sldId="2586"/>
        </pc:sldMkLst>
        <pc:graphicFrameChg chg="modGraphic">
          <ac:chgData name="Leonardo Chiariglione" userId="03ff1134-c2b7-4932-850d-6529216fed29" providerId="ADAL" clId="{9973803C-CC73-47B6-B5F6-A82223B8518E}" dt="2024-03-03T09:38:29.682" v="337" actId="14734"/>
          <ac:graphicFrameMkLst>
            <pc:docMk/>
            <pc:sldMk cId="1873344464" sldId="2586"/>
            <ac:graphicFrameMk id="7" creationId="{0D466B6B-B18A-D661-F66E-13244BF2008B}"/>
          </ac:graphicFrameMkLst>
        </pc:graphicFrameChg>
      </pc:sldChg>
      <pc:sldChg chg="del">
        <pc:chgData name="Leonardo Chiariglione" userId="03ff1134-c2b7-4932-850d-6529216fed29" providerId="ADAL" clId="{9973803C-CC73-47B6-B5F6-A82223B8518E}" dt="2024-03-04T10:03:29.207" v="1059" actId="2696"/>
        <pc:sldMkLst>
          <pc:docMk/>
          <pc:sldMk cId="1725275084" sldId="2587"/>
        </pc:sldMkLst>
      </pc:sldChg>
      <pc:sldChg chg="del">
        <pc:chgData name="Leonardo Chiariglione" userId="03ff1134-c2b7-4932-850d-6529216fed29" providerId="ADAL" clId="{9973803C-CC73-47B6-B5F6-A82223B8518E}" dt="2024-03-04T10:03:29.207" v="1059" actId="2696"/>
        <pc:sldMkLst>
          <pc:docMk/>
          <pc:sldMk cId="1871253643" sldId="2588"/>
        </pc:sldMkLst>
      </pc:sldChg>
      <pc:sldChg chg="modSp del mod">
        <pc:chgData name="Leonardo Chiariglione" userId="03ff1134-c2b7-4932-850d-6529216fed29" providerId="ADAL" clId="{9973803C-CC73-47B6-B5F6-A82223B8518E}" dt="2024-03-04T10:03:41.841" v="1060" actId="47"/>
        <pc:sldMkLst>
          <pc:docMk/>
          <pc:sldMk cId="4229963597" sldId="2589"/>
        </pc:sldMkLst>
        <pc:spChg chg="mod">
          <ac:chgData name="Leonardo Chiariglione" userId="03ff1134-c2b7-4932-850d-6529216fed29" providerId="ADAL" clId="{9973803C-CC73-47B6-B5F6-A82223B8518E}" dt="2024-03-03T09:42:27.401" v="431" actId="6549"/>
          <ac:spMkLst>
            <pc:docMk/>
            <pc:sldMk cId="4229963597" sldId="2589"/>
            <ac:spMk id="2" creationId="{006FE0ED-0F74-4A8B-F863-5BC1997E7640}"/>
          </ac:spMkLst>
        </pc:spChg>
        <pc:spChg chg="mod">
          <ac:chgData name="Leonardo Chiariglione" userId="03ff1134-c2b7-4932-850d-6529216fed29" providerId="ADAL" clId="{9973803C-CC73-47B6-B5F6-A82223B8518E}" dt="2024-03-03T10:24:23.745" v="735" actId="20577"/>
          <ac:spMkLst>
            <pc:docMk/>
            <pc:sldMk cId="4229963597" sldId="2589"/>
            <ac:spMk id="3" creationId="{56A906B5-35D8-D2F1-1BA3-BCEA23E1E3E3}"/>
          </ac:spMkLst>
        </pc:spChg>
      </pc:sldChg>
      <pc:sldChg chg="del">
        <pc:chgData name="Leonardo Chiariglione" userId="03ff1134-c2b7-4932-850d-6529216fed29" providerId="ADAL" clId="{9973803C-CC73-47B6-B5F6-A82223B8518E}" dt="2024-03-03T10:00:52.044" v="633" actId="47"/>
        <pc:sldMkLst>
          <pc:docMk/>
          <pc:sldMk cId="3433774001" sldId="2590"/>
        </pc:sldMkLst>
      </pc:sldChg>
      <pc:sldChg chg="del">
        <pc:chgData name="Leonardo Chiariglione" userId="03ff1134-c2b7-4932-850d-6529216fed29" providerId="ADAL" clId="{9973803C-CC73-47B6-B5F6-A82223B8518E}" dt="2024-03-03T10:00:55.624" v="634" actId="47"/>
        <pc:sldMkLst>
          <pc:docMk/>
          <pc:sldMk cId="3353985594" sldId="2591"/>
        </pc:sldMkLst>
      </pc:sldChg>
      <pc:sldChg chg="del">
        <pc:chgData name="Leonardo Chiariglione" userId="03ff1134-c2b7-4932-850d-6529216fed29" providerId="ADAL" clId="{9973803C-CC73-47B6-B5F6-A82223B8518E}" dt="2024-03-03T10:03:27.854" v="663" actId="47"/>
        <pc:sldMkLst>
          <pc:docMk/>
          <pc:sldMk cId="1261722060" sldId="2592"/>
        </pc:sldMkLst>
      </pc:sldChg>
      <pc:sldChg chg="modSp mod">
        <pc:chgData name="Leonardo Chiariglione" userId="03ff1134-c2b7-4932-850d-6529216fed29" providerId="ADAL" clId="{9973803C-CC73-47B6-B5F6-A82223B8518E}" dt="2024-03-04T09:53:36.706" v="964"/>
        <pc:sldMkLst>
          <pc:docMk/>
          <pc:sldMk cId="3497558208" sldId="2597"/>
        </pc:sldMkLst>
        <pc:spChg chg="mod">
          <ac:chgData name="Leonardo Chiariglione" userId="03ff1134-c2b7-4932-850d-6529216fed29" providerId="ADAL" clId="{9973803C-CC73-47B6-B5F6-A82223B8518E}" dt="2024-03-03T10:04:17.103" v="673" actId="6549"/>
          <ac:spMkLst>
            <pc:docMk/>
            <pc:sldMk cId="3497558208" sldId="2597"/>
            <ac:spMk id="2" creationId="{8412AA3F-1C16-7D5B-F25D-C22E9A82AB8B}"/>
          </ac:spMkLst>
        </pc:spChg>
        <pc:graphicFrameChg chg="mod modGraphic">
          <ac:chgData name="Leonardo Chiariglione" userId="03ff1134-c2b7-4932-850d-6529216fed29" providerId="ADAL" clId="{9973803C-CC73-47B6-B5F6-A82223B8518E}" dt="2024-03-04T09:53:36.706" v="964"/>
          <ac:graphicFrameMkLst>
            <pc:docMk/>
            <pc:sldMk cId="3497558208" sldId="2597"/>
            <ac:graphicFrameMk id="5" creationId="{17B0D35C-113E-D528-09D9-786BBF39B083}"/>
          </ac:graphicFrameMkLst>
        </pc:graphicFrameChg>
      </pc:sldChg>
      <pc:sldChg chg="addSp delSp modSp add mod chgLayout">
        <pc:chgData name="Leonardo Chiariglione" userId="03ff1134-c2b7-4932-850d-6529216fed29" providerId="ADAL" clId="{9973803C-CC73-47B6-B5F6-A82223B8518E}" dt="2024-03-14T14:21:51.560" v="1232" actId="122"/>
        <pc:sldMkLst>
          <pc:docMk/>
          <pc:sldMk cId="464585204" sldId="2622"/>
        </pc:sldMkLst>
        <pc:spChg chg="mod">
          <ac:chgData name="Leonardo Chiariglione" userId="03ff1134-c2b7-4932-850d-6529216fed29" providerId="ADAL" clId="{9973803C-CC73-47B6-B5F6-A82223B8518E}" dt="2024-03-03T09:40:44.094" v="382" actId="1036"/>
          <ac:spMkLst>
            <pc:docMk/>
            <pc:sldMk cId="464585204" sldId="2622"/>
            <ac:spMk id="3" creationId="{48FDC0C3-FBA4-AC28-76E9-4130A0160FEC}"/>
          </ac:spMkLst>
        </pc:spChg>
        <pc:spChg chg="mod">
          <ac:chgData name="Leonardo Chiariglione" userId="03ff1134-c2b7-4932-850d-6529216fed29" providerId="ADAL" clId="{9973803C-CC73-47B6-B5F6-A82223B8518E}" dt="2024-03-03T09:40:44.094" v="382" actId="1036"/>
          <ac:spMkLst>
            <pc:docMk/>
            <pc:sldMk cId="464585204" sldId="2622"/>
            <ac:spMk id="4" creationId="{B8DAC2AF-4530-E4A5-E0A0-3FE5240F62DC}"/>
          </ac:spMkLst>
        </pc:spChg>
        <pc:spChg chg="mod">
          <ac:chgData name="Leonardo Chiariglione" userId="03ff1134-c2b7-4932-850d-6529216fed29" providerId="ADAL" clId="{9973803C-CC73-47B6-B5F6-A82223B8518E}" dt="2024-03-03T09:40:44.094" v="382" actId="1036"/>
          <ac:spMkLst>
            <pc:docMk/>
            <pc:sldMk cId="464585204" sldId="2622"/>
            <ac:spMk id="6" creationId="{2183D80A-B17F-70BC-4E39-3762966CD3BC}"/>
          </ac:spMkLst>
        </pc:spChg>
        <pc:spChg chg="mod">
          <ac:chgData name="Leonardo Chiariglione" userId="03ff1134-c2b7-4932-850d-6529216fed29" providerId="ADAL" clId="{9973803C-CC73-47B6-B5F6-A82223B8518E}" dt="2024-03-03T09:40:44.094" v="382" actId="1036"/>
          <ac:spMkLst>
            <pc:docMk/>
            <pc:sldMk cId="464585204" sldId="2622"/>
            <ac:spMk id="7" creationId="{9DFF0EBD-22E5-711F-E5A4-FC201F87A6A6}"/>
          </ac:spMkLst>
        </pc:spChg>
        <pc:spChg chg="mod">
          <ac:chgData name="Leonardo Chiariglione" userId="03ff1134-c2b7-4932-850d-6529216fed29" providerId="ADAL" clId="{9973803C-CC73-47B6-B5F6-A82223B8518E}" dt="2024-03-03T09:40:44.094" v="382" actId="1036"/>
          <ac:spMkLst>
            <pc:docMk/>
            <pc:sldMk cId="464585204" sldId="2622"/>
            <ac:spMk id="9" creationId="{B3A01ADB-F6D2-7716-73D6-02D5F95124CA}"/>
          </ac:spMkLst>
        </pc:spChg>
        <pc:spChg chg="mod">
          <ac:chgData name="Leonardo Chiariglione" userId="03ff1134-c2b7-4932-850d-6529216fed29" providerId="ADAL" clId="{9973803C-CC73-47B6-B5F6-A82223B8518E}" dt="2024-03-03T09:40:44.094" v="382" actId="1036"/>
          <ac:spMkLst>
            <pc:docMk/>
            <pc:sldMk cId="464585204" sldId="2622"/>
            <ac:spMk id="10" creationId="{D5C62B1E-2064-B2AD-0A79-237DCD10A9D3}"/>
          </ac:spMkLst>
        </pc:spChg>
        <pc:spChg chg="mod">
          <ac:chgData name="Leonardo Chiariglione" userId="03ff1134-c2b7-4932-850d-6529216fed29" providerId="ADAL" clId="{9973803C-CC73-47B6-B5F6-A82223B8518E}" dt="2024-03-03T09:40:44.094" v="382" actId="1036"/>
          <ac:spMkLst>
            <pc:docMk/>
            <pc:sldMk cId="464585204" sldId="2622"/>
            <ac:spMk id="11" creationId="{898E4E08-63AB-5B2D-EB72-51322C9EA7F6}"/>
          </ac:spMkLst>
        </pc:spChg>
        <pc:spChg chg="mod">
          <ac:chgData name="Leonardo Chiariglione" userId="03ff1134-c2b7-4932-850d-6529216fed29" providerId="ADAL" clId="{9973803C-CC73-47B6-B5F6-A82223B8518E}" dt="2024-03-03T09:40:44.094" v="382" actId="1036"/>
          <ac:spMkLst>
            <pc:docMk/>
            <pc:sldMk cId="464585204" sldId="2622"/>
            <ac:spMk id="12" creationId="{68558DEC-DE6F-7546-207D-D691B761CFE7}"/>
          </ac:spMkLst>
        </pc:spChg>
        <pc:spChg chg="mod">
          <ac:chgData name="Leonardo Chiariglione" userId="03ff1134-c2b7-4932-850d-6529216fed29" providerId="ADAL" clId="{9973803C-CC73-47B6-B5F6-A82223B8518E}" dt="2024-03-03T09:40:44.094" v="382" actId="1036"/>
          <ac:spMkLst>
            <pc:docMk/>
            <pc:sldMk cId="464585204" sldId="2622"/>
            <ac:spMk id="13" creationId="{7400CDB3-06B0-74CE-E7DE-E7A22A6EB61D}"/>
          </ac:spMkLst>
        </pc:spChg>
        <pc:spChg chg="mod">
          <ac:chgData name="Leonardo Chiariglione" userId="03ff1134-c2b7-4932-850d-6529216fed29" providerId="ADAL" clId="{9973803C-CC73-47B6-B5F6-A82223B8518E}" dt="2024-03-03T09:40:44.094" v="382" actId="1036"/>
          <ac:spMkLst>
            <pc:docMk/>
            <pc:sldMk cId="464585204" sldId="2622"/>
            <ac:spMk id="14" creationId="{51092FAC-F023-84BD-F3D2-76710BC089B8}"/>
          </ac:spMkLst>
        </pc:spChg>
        <pc:spChg chg="mod">
          <ac:chgData name="Leonardo Chiariglione" userId="03ff1134-c2b7-4932-850d-6529216fed29" providerId="ADAL" clId="{9973803C-CC73-47B6-B5F6-A82223B8518E}" dt="2024-03-03T09:40:44.094" v="382" actId="1036"/>
          <ac:spMkLst>
            <pc:docMk/>
            <pc:sldMk cId="464585204" sldId="2622"/>
            <ac:spMk id="16" creationId="{54536646-7012-3FFD-5602-8824CEB23555}"/>
          </ac:spMkLst>
        </pc:spChg>
        <pc:spChg chg="mod">
          <ac:chgData name="Leonardo Chiariglione" userId="03ff1134-c2b7-4932-850d-6529216fed29" providerId="ADAL" clId="{9973803C-CC73-47B6-B5F6-A82223B8518E}" dt="2024-03-03T09:40:44.094" v="382" actId="1036"/>
          <ac:spMkLst>
            <pc:docMk/>
            <pc:sldMk cId="464585204" sldId="2622"/>
            <ac:spMk id="17" creationId="{B60C2922-4F3C-8BA1-AC37-E37C12992029}"/>
          </ac:spMkLst>
        </pc:spChg>
        <pc:spChg chg="mod">
          <ac:chgData name="Leonardo Chiariglione" userId="03ff1134-c2b7-4932-850d-6529216fed29" providerId="ADAL" clId="{9973803C-CC73-47B6-B5F6-A82223B8518E}" dt="2024-03-03T09:40:44.094" v="382" actId="1036"/>
          <ac:spMkLst>
            <pc:docMk/>
            <pc:sldMk cId="464585204" sldId="2622"/>
            <ac:spMk id="18" creationId="{78831824-8123-89AE-79C2-9BB435788A00}"/>
          </ac:spMkLst>
        </pc:spChg>
        <pc:spChg chg="mod">
          <ac:chgData name="Leonardo Chiariglione" userId="03ff1134-c2b7-4932-850d-6529216fed29" providerId="ADAL" clId="{9973803C-CC73-47B6-B5F6-A82223B8518E}" dt="2024-03-03T09:40:44.094" v="382" actId="1036"/>
          <ac:spMkLst>
            <pc:docMk/>
            <pc:sldMk cId="464585204" sldId="2622"/>
            <ac:spMk id="23" creationId="{5F09CA7E-9F80-066C-F80E-AE84DAD58FDF}"/>
          </ac:spMkLst>
        </pc:spChg>
        <pc:spChg chg="mod">
          <ac:chgData name="Leonardo Chiariglione" userId="03ff1134-c2b7-4932-850d-6529216fed29" providerId="ADAL" clId="{9973803C-CC73-47B6-B5F6-A82223B8518E}" dt="2024-03-03T09:40:44.094" v="382" actId="1036"/>
          <ac:spMkLst>
            <pc:docMk/>
            <pc:sldMk cId="464585204" sldId="2622"/>
            <ac:spMk id="24" creationId="{F7B6EB26-7454-82B8-4A2B-5F60BBB8BD30}"/>
          </ac:spMkLst>
        </pc:spChg>
        <pc:spChg chg="mod">
          <ac:chgData name="Leonardo Chiariglione" userId="03ff1134-c2b7-4932-850d-6529216fed29" providerId="ADAL" clId="{9973803C-CC73-47B6-B5F6-A82223B8518E}" dt="2024-03-03T09:40:44.094" v="382" actId="1036"/>
          <ac:spMkLst>
            <pc:docMk/>
            <pc:sldMk cId="464585204" sldId="2622"/>
            <ac:spMk id="26" creationId="{55E3B7DE-82D4-A2AA-354F-0B94721DBFA6}"/>
          </ac:spMkLst>
        </pc:spChg>
        <pc:spChg chg="mod">
          <ac:chgData name="Leonardo Chiariglione" userId="03ff1134-c2b7-4932-850d-6529216fed29" providerId="ADAL" clId="{9973803C-CC73-47B6-B5F6-A82223B8518E}" dt="2024-03-03T09:40:44.094" v="382" actId="1036"/>
          <ac:spMkLst>
            <pc:docMk/>
            <pc:sldMk cId="464585204" sldId="2622"/>
            <ac:spMk id="28" creationId="{505A6965-C753-0F03-01EA-FB43B6375026}"/>
          </ac:spMkLst>
        </pc:spChg>
        <pc:spChg chg="mod">
          <ac:chgData name="Leonardo Chiariglione" userId="03ff1134-c2b7-4932-850d-6529216fed29" providerId="ADAL" clId="{9973803C-CC73-47B6-B5F6-A82223B8518E}" dt="2024-03-03T09:40:44.094" v="382" actId="1036"/>
          <ac:spMkLst>
            <pc:docMk/>
            <pc:sldMk cId="464585204" sldId="2622"/>
            <ac:spMk id="32" creationId="{C484D44B-9CDE-3D1C-9DB7-6DC899D43FEB}"/>
          </ac:spMkLst>
        </pc:spChg>
        <pc:spChg chg="mod">
          <ac:chgData name="Leonardo Chiariglione" userId="03ff1134-c2b7-4932-850d-6529216fed29" providerId="ADAL" clId="{9973803C-CC73-47B6-B5F6-A82223B8518E}" dt="2024-03-03T09:40:44.094" v="382" actId="1036"/>
          <ac:spMkLst>
            <pc:docMk/>
            <pc:sldMk cId="464585204" sldId="2622"/>
            <ac:spMk id="33" creationId="{08E992E0-2D3A-EA18-7DF9-7A47905A334C}"/>
          </ac:spMkLst>
        </pc:spChg>
        <pc:spChg chg="mod">
          <ac:chgData name="Leonardo Chiariglione" userId="03ff1134-c2b7-4932-850d-6529216fed29" providerId="ADAL" clId="{9973803C-CC73-47B6-B5F6-A82223B8518E}" dt="2024-03-03T09:40:44.094" v="382" actId="1036"/>
          <ac:spMkLst>
            <pc:docMk/>
            <pc:sldMk cId="464585204" sldId="2622"/>
            <ac:spMk id="34" creationId="{2B514F67-9352-6D27-76F4-075D8692967E}"/>
          </ac:spMkLst>
        </pc:spChg>
        <pc:spChg chg="mod">
          <ac:chgData name="Leonardo Chiariglione" userId="03ff1134-c2b7-4932-850d-6529216fed29" providerId="ADAL" clId="{9973803C-CC73-47B6-B5F6-A82223B8518E}" dt="2024-03-03T09:40:44.094" v="382" actId="1036"/>
          <ac:spMkLst>
            <pc:docMk/>
            <pc:sldMk cId="464585204" sldId="2622"/>
            <ac:spMk id="37" creationId="{8AE4DE58-8DA7-B104-5A79-B5EB4027DEB3}"/>
          </ac:spMkLst>
        </pc:spChg>
        <pc:spChg chg="mod">
          <ac:chgData name="Leonardo Chiariglione" userId="03ff1134-c2b7-4932-850d-6529216fed29" providerId="ADAL" clId="{9973803C-CC73-47B6-B5F6-A82223B8518E}" dt="2024-03-03T09:40:44.094" v="382" actId="1036"/>
          <ac:spMkLst>
            <pc:docMk/>
            <pc:sldMk cId="464585204" sldId="2622"/>
            <ac:spMk id="40" creationId="{FD12B164-546A-D1A9-3E83-D9E718BEE6C9}"/>
          </ac:spMkLst>
        </pc:spChg>
        <pc:spChg chg="mod">
          <ac:chgData name="Leonardo Chiariglione" userId="03ff1134-c2b7-4932-850d-6529216fed29" providerId="ADAL" clId="{9973803C-CC73-47B6-B5F6-A82223B8518E}" dt="2024-03-03T09:40:44.094" v="382" actId="1036"/>
          <ac:spMkLst>
            <pc:docMk/>
            <pc:sldMk cId="464585204" sldId="2622"/>
            <ac:spMk id="41" creationId="{749E2854-49E7-6C5F-6348-A643988CC4B1}"/>
          </ac:spMkLst>
        </pc:spChg>
        <pc:spChg chg="mod">
          <ac:chgData name="Leonardo Chiariglione" userId="03ff1134-c2b7-4932-850d-6529216fed29" providerId="ADAL" clId="{9973803C-CC73-47B6-B5F6-A82223B8518E}" dt="2024-03-03T09:40:44.094" v="382" actId="1036"/>
          <ac:spMkLst>
            <pc:docMk/>
            <pc:sldMk cId="464585204" sldId="2622"/>
            <ac:spMk id="42" creationId="{212AADC6-5D80-479A-D4AD-0E43A977E94F}"/>
          </ac:spMkLst>
        </pc:spChg>
        <pc:spChg chg="mod">
          <ac:chgData name="Leonardo Chiariglione" userId="03ff1134-c2b7-4932-850d-6529216fed29" providerId="ADAL" clId="{9973803C-CC73-47B6-B5F6-A82223B8518E}" dt="2024-03-03T09:40:44.094" v="382" actId="1036"/>
          <ac:spMkLst>
            <pc:docMk/>
            <pc:sldMk cId="464585204" sldId="2622"/>
            <ac:spMk id="43" creationId="{2DD28D5C-C7E1-76DB-A15E-53754D52B982}"/>
          </ac:spMkLst>
        </pc:spChg>
        <pc:spChg chg="add mod ord">
          <ac:chgData name="Leonardo Chiariglione" userId="03ff1134-c2b7-4932-850d-6529216fed29" providerId="ADAL" clId="{9973803C-CC73-47B6-B5F6-A82223B8518E}" dt="2024-03-12T09:09:13.207" v="1124" actId="20577"/>
          <ac:spMkLst>
            <pc:docMk/>
            <pc:sldMk cId="464585204" sldId="2622"/>
            <ac:spMk id="45" creationId="{ADA943DB-E513-BC7A-54AA-0B28A05D5076}"/>
          </ac:spMkLst>
        </pc:spChg>
        <pc:spChg chg="add del mod">
          <ac:chgData name="Leonardo Chiariglione" userId="03ff1134-c2b7-4932-850d-6529216fed29" providerId="ADAL" clId="{9973803C-CC73-47B6-B5F6-A82223B8518E}" dt="2024-03-14T14:21:02.610" v="1202"/>
          <ac:spMkLst>
            <pc:docMk/>
            <pc:sldMk cId="464585204" sldId="2622"/>
            <ac:spMk id="46" creationId="{0CFD024A-CA59-0D61-8DC1-24049EC2EBFC}"/>
          </ac:spMkLst>
        </pc:spChg>
        <pc:spChg chg="mod">
          <ac:chgData name="Leonardo Chiariglione" userId="03ff1134-c2b7-4932-850d-6529216fed29" providerId="ADAL" clId="{9973803C-CC73-47B6-B5F6-A82223B8518E}" dt="2024-03-03T09:40:44.094" v="382" actId="1036"/>
          <ac:spMkLst>
            <pc:docMk/>
            <pc:sldMk cId="464585204" sldId="2622"/>
            <ac:spMk id="47" creationId="{E81B4CC4-9E1C-7723-A29D-2DBE51638DFC}"/>
          </ac:spMkLst>
        </pc:spChg>
        <pc:spChg chg="add mod">
          <ac:chgData name="Leonardo Chiariglione" userId="03ff1134-c2b7-4932-850d-6529216fed29" providerId="ADAL" clId="{9973803C-CC73-47B6-B5F6-A82223B8518E}" dt="2024-03-14T14:21:51.560" v="1232" actId="122"/>
          <ac:spMkLst>
            <pc:docMk/>
            <pc:sldMk cId="464585204" sldId="2622"/>
            <ac:spMk id="49" creationId="{C03E32B9-F3F5-0ACA-8165-AA92A4C587F4}"/>
          </ac:spMkLst>
        </pc:spChg>
        <pc:spChg chg="del mod">
          <ac:chgData name="Leonardo Chiariglione" userId="03ff1134-c2b7-4932-850d-6529216fed29" providerId="ADAL" clId="{9973803C-CC73-47B6-B5F6-A82223B8518E}" dt="2024-03-14T14:20:45.108" v="1198" actId="21"/>
          <ac:spMkLst>
            <pc:docMk/>
            <pc:sldMk cId="464585204" sldId="2622"/>
            <ac:spMk id="51" creationId="{A3A8B6CB-0379-9F4B-CA76-CCDD4F220A6A}"/>
          </ac:spMkLst>
        </pc:spChg>
        <pc:spChg chg="mod">
          <ac:chgData name="Leonardo Chiariglione" userId="03ff1134-c2b7-4932-850d-6529216fed29" providerId="ADAL" clId="{9973803C-CC73-47B6-B5F6-A82223B8518E}" dt="2024-03-03T09:40:44.094" v="382" actId="1036"/>
          <ac:spMkLst>
            <pc:docMk/>
            <pc:sldMk cId="464585204" sldId="2622"/>
            <ac:spMk id="57" creationId="{E2E97512-F25F-02CE-E75A-0B036CBC0F73}"/>
          </ac:spMkLst>
        </pc:spChg>
        <pc:spChg chg="mod">
          <ac:chgData name="Leonardo Chiariglione" userId="03ff1134-c2b7-4932-850d-6529216fed29" providerId="ADAL" clId="{9973803C-CC73-47B6-B5F6-A82223B8518E}" dt="2024-03-03T09:40:44.094" v="382" actId="1036"/>
          <ac:spMkLst>
            <pc:docMk/>
            <pc:sldMk cId="464585204" sldId="2622"/>
            <ac:spMk id="63" creationId="{16B42F2E-0A02-31FC-6459-9371DC5D9828}"/>
          </ac:spMkLst>
        </pc:spChg>
        <pc:spChg chg="mod">
          <ac:chgData name="Leonardo Chiariglione" userId="03ff1134-c2b7-4932-850d-6529216fed29" providerId="ADAL" clId="{9973803C-CC73-47B6-B5F6-A82223B8518E}" dt="2024-03-03T09:40:44.094" v="382" actId="1036"/>
          <ac:spMkLst>
            <pc:docMk/>
            <pc:sldMk cId="464585204" sldId="2622"/>
            <ac:spMk id="65" creationId="{5454708A-0B51-3A06-452E-3B405A7E4947}"/>
          </ac:spMkLst>
        </pc:spChg>
        <pc:spChg chg="mod">
          <ac:chgData name="Leonardo Chiariglione" userId="03ff1134-c2b7-4932-850d-6529216fed29" providerId="ADAL" clId="{9973803C-CC73-47B6-B5F6-A82223B8518E}" dt="2024-03-03T09:40:44.094" v="382" actId="1036"/>
          <ac:spMkLst>
            <pc:docMk/>
            <pc:sldMk cId="464585204" sldId="2622"/>
            <ac:spMk id="66" creationId="{A9E19D3D-6D85-97DA-FBB8-E939D9C81600}"/>
          </ac:spMkLst>
        </pc:spChg>
        <pc:picChg chg="add">
          <ac:chgData name="Leonardo Chiariglione" userId="03ff1134-c2b7-4932-850d-6529216fed29" providerId="ADAL" clId="{9973803C-CC73-47B6-B5F6-A82223B8518E}" dt="2024-03-14T14:20:58.610" v="1200"/>
          <ac:picMkLst>
            <pc:docMk/>
            <pc:sldMk cId="464585204" sldId="2622"/>
            <ac:picMk id="48" creationId="{FD59344A-8544-1AC4-CA7F-94264780F09D}"/>
          </ac:picMkLst>
        </pc:picChg>
        <pc:cxnChg chg="mod">
          <ac:chgData name="Leonardo Chiariglione" userId="03ff1134-c2b7-4932-850d-6529216fed29" providerId="ADAL" clId="{9973803C-CC73-47B6-B5F6-A82223B8518E}" dt="2024-03-03T09:40:44.094" v="382" actId="1036"/>
          <ac:cxnSpMkLst>
            <pc:docMk/>
            <pc:sldMk cId="464585204" sldId="2622"/>
            <ac:cxnSpMk id="2" creationId="{54561B8C-2111-4A25-CA1A-1355CA06BA23}"/>
          </ac:cxnSpMkLst>
        </pc:cxnChg>
        <pc:cxnChg chg="mod">
          <ac:chgData name="Leonardo Chiariglione" userId="03ff1134-c2b7-4932-850d-6529216fed29" providerId="ADAL" clId="{9973803C-CC73-47B6-B5F6-A82223B8518E}" dt="2024-03-03T09:40:44.094" v="382" actId="1036"/>
          <ac:cxnSpMkLst>
            <pc:docMk/>
            <pc:sldMk cId="464585204" sldId="2622"/>
            <ac:cxnSpMk id="5" creationId="{9CEC89C2-E07B-E926-C402-D1479E04D8E7}"/>
          </ac:cxnSpMkLst>
        </pc:cxnChg>
        <pc:cxnChg chg="mod">
          <ac:chgData name="Leonardo Chiariglione" userId="03ff1134-c2b7-4932-850d-6529216fed29" providerId="ADAL" clId="{9973803C-CC73-47B6-B5F6-A82223B8518E}" dt="2024-03-03T09:40:44.094" v="382" actId="1036"/>
          <ac:cxnSpMkLst>
            <pc:docMk/>
            <pc:sldMk cId="464585204" sldId="2622"/>
            <ac:cxnSpMk id="8" creationId="{416DA077-35F1-A863-ED17-593C4C753AE1}"/>
          </ac:cxnSpMkLst>
        </pc:cxnChg>
        <pc:cxnChg chg="mod">
          <ac:chgData name="Leonardo Chiariglione" userId="03ff1134-c2b7-4932-850d-6529216fed29" providerId="ADAL" clId="{9973803C-CC73-47B6-B5F6-A82223B8518E}" dt="2024-03-03T09:40:44.094" v="382" actId="1036"/>
          <ac:cxnSpMkLst>
            <pc:docMk/>
            <pc:sldMk cId="464585204" sldId="2622"/>
            <ac:cxnSpMk id="15" creationId="{D527ADEE-D28E-4872-E17B-FCA646DE39B8}"/>
          </ac:cxnSpMkLst>
        </pc:cxnChg>
        <pc:cxnChg chg="mod">
          <ac:chgData name="Leonardo Chiariglione" userId="03ff1134-c2b7-4932-850d-6529216fed29" providerId="ADAL" clId="{9973803C-CC73-47B6-B5F6-A82223B8518E}" dt="2024-03-03T09:40:44.094" v="382" actId="1036"/>
          <ac:cxnSpMkLst>
            <pc:docMk/>
            <pc:sldMk cId="464585204" sldId="2622"/>
            <ac:cxnSpMk id="19" creationId="{7DA784CB-B108-6BAD-AC9A-1277DCE1698E}"/>
          </ac:cxnSpMkLst>
        </pc:cxnChg>
        <pc:cxnChg chg="mod">
          <ac:chgData name="Leonardo Chiariglione" userId="03ff1134-c2b7-4932-850d-6529216fed29" providerId="ADAL" clId="{9973803C-CC73-47B6-B5F6-A82223B8518E}" dt="2024-03-03T09:40:44.094" v="382" actId="1036"/>
          <ac:cxnSpMkLst>
            <pc:docMk/>
            <pc:sldMk cId="464585204" sldId="2622"/>
            <ac:cxnSpMk id="20" creationId="{BF49E0C7-4E24-DF7B-3311-7D892D7D63AC}"/>
          </ac:cxnSpMkLst>
        </pc:cxnChg>
        <pc:cxnChg chg="mod">
          <ac:chgData name="Leonardo Chiariglione" userId="03ff1134-c2b7-4932-850d-6529216fed29" providerId="ADAL" clId="{9973803C-CC73-47B6-B5F6-A82223B8518E}" dt="2024-03-03T09:40:44.094" v="382" actId="1036"/>
          <ac:cxnSpMkLst>
            <pc:docMk/>
            <pc:sldMk cId="464585204" sldId="2622"/>
            <ac:cxnSpMk id="21" creationId="{3B5EAC3C-F2B7-D57D-797F-1CB12ABFCE23}"/>
          </ac:cxnSpMkLst>
        </pc:cxnChg>
        <pc:cxnChg chg="mod">
          <ac:chgData name="Leonardo Chiariglione" userId="03ff1134-c2b7-4932-850d-6529216fed29" providerId="ADAL" clId="{9973803C-CC73-47B6-B5F6-A82223B8518E}" dt="2024-03-03T09:40:44.094" v="382" actId="1036"/>
          <ac:cxnSpMkLst>
            <pc:docMk/>
            <pc:sldMk cId="464585204" sldId="2622"/>
            <ac:cxnSpMk id="22" creationId="{8D0FFD45-DCBB-D924-443B-BCACC975A309}"/>
          </ac:cxnSpMkLst>
        </pc:cxnChg>
        <pc:cxnChg chg="mod">
          <ac:chgData name="Leonardo Chiariglione" userId="03ff1134-c2b7-4932-850d-6529216fed29" providerId="ADAL" clId="{9973803C-CC73-47B6-B5F6-A82223B8518E}" dt="2024-03-03T09:40:44.094" v="382" actId="1036"/>
          <ac:cxnSpMkLst>
            <pc:docMk/>
            <pc:sldMk cId="464585204" sldId="2622"/>
            <ac:cxnSpMk id="25" creationId="{16193C3E-142F-E157-4AB4-4DAD176E419B}"/>
          </ac:cxnSpMkLst>
        </pc:cxnChg>
        <pc:cxnChg chg="mod">
          <ac:chgData name="Leonardo Chiariglione" userId="03ff1134-c2b7-4932-850d-6529216fed29" providerId="ADAL" clId="{9973803C-CC73-47B6-B5F6-A82223B8518E}" dt="2024-03-03T09:40:44.094" v="382" actId="1036"/>
          <ac:cxnSpMkLst>
            <pc:docMk/>
            <pc:sldMk cId="464585204" sldId="2622"/>
            <ac:cxnSpMk id="27" creationId="{AE176047-294C-FFB1-3382-85DF82292179}"/>
          </ac:cxnSpMkLst>
        </pc:cxnChg>
        <pc:cxnChg chg="mod">
          <ac:chgData name="Leonardo Chiariglione" userId="03ff1134-c2b7-4932-850d-6529216fed29" providerId="ADAL" clId="{9973803C-CC73-47B6-B5F6-A82223B8518E}" dt="2024-03-03T09:40:44.094" v="382" actId="1036"/>
          <ac:cxnSpMkLst>
            <pc:docMk/>
            <pc:sldMk cId="464585204" sldId="2622"/>
            <ac:cxnSpMk id="29" creationId="{806AEA32-1268-2C15-EC98-2E2D4A85A72C}"/>
          </ac:cxnSpMkLst>
        </pc:cxnChg>
        <pc:cxnChg chg="mod">
          <ac:chgData name="Leonardo Chiariglione" userId="03ff1134-c2b7-4932-850d-6529216fed29" providerId="ADAL" clId="{9973803C-CC73-47B6-B5F6-A82223B8518E}" dt="2024-03-03T09:40:44.094" v="382" actId="1036"/>
          <ac:cxnSpMkLst>
            <pc:docMk/>
            <pc:sldMk cId="464585204" sldId="2622"/>
            <ac:cxnSpMk id="30" creationId="{8082D66C-A2FF-C745-1045-150ABB09552E}"/>
          </ac:cxnSpMkLst>
        </pc:cxnChg>
        <pc:cxnChg chg="mod">
          <ac:chgData name="Leonardo Chiariglione" userId="03ff1134-c2b7-4932-850d-6529216fed29" providerId="ADAL" clId="{9973803C-CC73-47B6-B5F6-A82223B8518E}" dt="2024-03-03T09:40:44.094" v="382" actId="1036"/>
          <ac:cxnSpMkLst>
            <pc:docMk/>
            <pc:sldMk cId="464585204" sldId="2622"/>
            <ac:cxnSpMk id="31" creationId="{2B7F82D2-5811-583F-47AE-AE4F8D178CA9}"/>
          </ac:cxnSpMkLst>
        </pc:cxnChg>
        <pc:cxnChg chg="mod">
          <ac:chgData name="Leonardo Chiariglione" userId="03ff1134-c2b7-4932-850d-6529216fed29" providerId="ADAL" clId="{9973803C-CC73-47B6-B5F6-A82223B8518E}" dt="2024-03-03T09:40:44.094" v="382" actId="1036"/>
          <ac:cxnSpMkLst>
            <pc:docMk/>
            <pc:sldMk cId="464585204" sldId="2622"/>
            <ac:cxnSpMk id="35" creationId="{757CFD2C-8ABD-4846-098D-BB5210E49495}"/>
          </ac:cxnSpMkLst>
        </pc:cxnChg>
        <pc:cxnChg chg="mod">
          <ac:chgData name="Leonardo Chiariglione" userId="03ff1134-c2b7-4932-850d-6529216fed29" providerId="ADAL" clId="{9973803C-CC73-47B6-B5F6-A82223B8518E}" dt="2024-03-03T09:40:44.094" v="382" actId="1036"/>
          <ac:cxnSpMkLst>
            <pc:docMk/>
            <pc:sldMk cId="464585204" sldId="2622"/>
            <ac:cxnSpMk id="36" creationId="{505EF8F0-192D-38CA-5ACD-EC1526AA5FC7}"/>
          </ac:cxnSpMkLst>
        </pc:cxnChg>
        <pc:cxnChg chg="mod">
          <ac:chgData name="Leonardo Chiariglione" userId="03ff1134-c2b7-4932-850d-6529216fed29" providerId="ADAL" clId="{9973803C-CC73-47B6-B5F6-A82223B8518E}" dt="2024-03-03T09:40:44.094" v="382" actId="1036"/>
          <ac:cxnSpMkLst>
            <pc:docMk/>
            <pc:sldMk cId="464585204" sldId="2622"/>
            <ac:cxnSpMk id="38" creationId="{1A166EF6-D2DC-D0E6-349B-087AFE1CB21D}"/>
          </ac:cxnSpMkLst>
        </pc:cxnChg>
        <pc:cxnChg chg="mod">
          <ac:chgData name="Leonardo Chiariglione" userId="03ff1134-c2b7-4932-850d-6529216fed29" providerId="ADAL" clId="{9973803C-CC73-47B6-B5F6-A82223B8518E}" dt="2024-03-03T09:40:44.094" v="382" actId="1036"/>
          <ac:cxnSpMkLst>
            <pc:docMk/>
            <pc:sldMk cId="464585204" sldId="2622"/>
            <ac:cxnSpMk id="39" creationId="{B2C1DF87-1E1C-F3AC-BA64-872750D2EF05}"/>
          </ac:cxnSpMkLst>
        </pc:cxnChg>
        <pc:cxnChg chg="mod">
          <ac:chgData name="Leonardo Chiariglione" userId="03ff1134-c2b7-4932-850d-6529216fed29" providerId="ADAL" clId="{9973803C-CC73-47B6-B5F6-A82223B8518E}" dt="2024-03-03T09:40:44.094" v="382" actId="1036"/>
          <ac:cxnSpMkLst>
            <pc:docMk/>
            <pc:sldMk cId="464585204" sldId="2622"/>
            <ac:cxnSpMk id="44" creationId="{7945CB81-ED0D-17F1-41B7-02A07AED051D}"/>
          </ac:cxnSpMkLst>
        </pc:cxnChg>
        <pc:cxnChg chg="mod">
          <ac:chgData name="Leonardo Chiariglione" userId="03ff1134-c2b7-4932-850d-6529216fed29" providerId="ADAL" clId="{9973803C-CC73-47B6-B5F6-A82223B8518E}" dt="2024-03-03T09:40:44.094" v="382" actId="1036"/>
          <ac:cxnSpMkLst>
            <pc:docMk/>
            <pc:sldMk cId="464585204" sldId="2622"/>
            <ac:cxnSpMk id="53" creationId="{41F199F3-1B6F-5A70-E72F-63A51CCC3605}"/>
          </ac:cxnSpMkLst>
        </pc:cxnChg>
        <pc:cxnChg chg="mod">
          <ac:chgData name="Leonardo Chiariglione" userId="03ff1134-c2b7-4932-850d-6529216fed29" providerId="ADAL" clId="{9973803C-CC73-47B6-B5F6-A82223B8518E}" dt="2024-03-03T09:40:44.094" v="382" actId="1036"/>
          <ac:cxnSpMkLst>
            <pc:docMk/>
            <pc:sldMk cId="464585204" sldId="2622"/>
            <ac:cxnSpMk id="54" creationId="{1252440F-8F0E-0DA9-0C1C-061471987EC8}"/>
          </ac:cxnSpMkLst>
        </pc:cxnChg>
      </pc:sldChg>
      <pc:sldChg chg="modSp add mod">
        <pc:chgData name="Leonardo Chiariglione" userId="03ff1134-c2b7-4932-850d-6529216fed29" providerId="ADAL" clId="{9973803C-CC73-47B6-B5F6-A82223B8518E}" dt="2024-03-03T09:57:31.862" v="589" actId="20577"/>
        <pc:sldMkLst>
          <pc:docMk/>
          <pc:sldMk cId="3490396204" sldId="2628"/>
        </pc:sldMkLst>
        <pc:spChg chg="mod">
          <ac:chgData name="Leonardo Chiariglione" userId="03ff1134-c2b7-4932-850d-6529216fed29" providerId="ADAL" clId="{9973803C-CC73-47B6-B5F6-A82223B8518E}" dt="2024-03-03T09:57:31.862" v="589" actId="20577"/>
          <ac:spMkLst>
            <pc:docMk/>
            <pc:sldMk cId="3490396204" sldId="2628"/>
            <ac:spMk id="2" creationId="{452852EC-A9E8-FE6C-5821-34270196D04D}"/>
          </ac:spMkLst>
        </pc:spChg>
      </pc:sldChg>
      <pc:sldChg chg="add">
        <pc:chgData name="Leonardo Chiariglione" userId="03ff1134-c2b7-4932-850d-6529216fed29" providerId="ADAL" clId="{9973803C-CC73-47B6-B5F6-A82223B8518E}" dt="2024-03-04T09:56:41.109" v="1050"/>
        <pc:sldMkLst>
          <pc:docMk/>
          <pc:sldMk cId="1986466659" sldId="2676"/>
        </pc:sldMkLst>
      </pc:sldChg>
      <pc:sldChg chg="del">
        <pc:chgData name="Leonardo Chiariglione" userId="03ff1134-c2b7-4932-850d-6529216fed29" providerId="ADAL" clId="{9973803C-CC73-47B6-B5F6-A82223B8518E}" dt="2024-03-04T09:56:44.758" v="1051" actId="47"/>
        <pc:sldMkLst>
          <pc:docMk/>
          <pc:sldMk cId="1588428396" sldId="2678"/>
        </pc:sldMkLst>
      </pc:sldChg>
      <pc:sldChg chg="modSp mod">
        <pc:chgData name="Leonardo Chiariglione" userId="03ff1134-c2b7-4932-850d-6529216fed29" providerId="ADAL" clId="{9973803C-CC73-47B6-B5F6-A82223B8518E}" dt="2024-03-12T08:18:54.705" v="1072" actId="1076"/>
        <pc:sldMkLst>
          <pc:docMk/>
          <pc:sldMk cId="1843326083" sldId="2683"/>
        </pc:sldMkLst>
        <pc:spChg chg="mod">
          <ac:chgData name="Leonardo Chiariglione" userId="03ff1134-c2b7-4932-850d-6529216fed29" providerId="ADAL" clId="{9973803C-CC73-47B6-B5F6-A82223B8518E}" dt="2024-03-03T10:04:53.418" v="686" actId="20577"/>
          <ac:spMkLst>
            <pc:docMk/>
            <pc:sldMk cId="1843326083" sldId="2683"/>
            <ac:spMk id="7" creationId="{82AEFBD9-C270-FACC-9EE5-043903984D4A}"/>
          </ac:spMkLst>
        </pc:spChg>
        <pc:spChg chg="mod">
          <ac:chgData name="Leonardo Chiariglione" userId="03ff1134-c2b7-4932-850d-6529216fed29" providerId="ADAL" clId="{9973803C-CC73-47B6-B5F6-A82223B8518E}" dt="2024-03-04T10:02:01.124" v="1054" actId="6549"/>
          <ac:spMkLst>
            <pc:docMk/>
            <pc:sldMk cId="1843326083" sldId="2683"/>
            <ac:spMk id="8" creationId="{C91F28B4-D920-A6A7-B4F0-00A165798342}"/>
          </ac:spMkLst>
        </pc:spChg>
        <pc:picChg chg="mod">
          <ac:chgData name="Leonardo Chiariglione" userId="03ff1134-c2b7-4932-850d-6529216fed29" providerId="ADAL" clId="{9973803C-CC73-47B6-B5F6-A82223B8518E}" dt="2024-03-12T08:18:54.705" v="1072" actId="1076"/>
          <ac:picMkLst>
            <pc:docMk/>
            <pc:sldMk cId="1843326083" sldId="2683"/>
            <ac:picMk id="10" creationId="{E71F4777-F9DD-1484-6FBE-81930F772DA6}"/>
          </ac:picMkLst>
        </pc:picChg>
      </pc:sldChg>
      <pc:sldChg chg="del">
        <pc:chgData name="Leonardo Chiariglione" userId="03ff1134-c2b7-4932-850d-6529216fed29" providerId="ADAL" clId="{9973803C-CC73-47B6-B5F6-A82223B8518E}" dt="2024-03-03T10:05:31.747" v="721" actId="47"/>
        <pc:sldMkLst>
          <pc:docMk/>
          <pc:sldMk cId="4163561924" sldId="2684"/>
        </pc:sldMkLst>
      </pc:sldChg>
      <pc:sldChg chg="modSp mod">
        <pc:chgData name="Leonardo Chiariglione" userId="03ff1134-c2b7-4932-850d-6529216fed29" providerId="ADAL" clId="{9973803C-CC73-47B6-B5F6-A82223B8518E}" dt="2024-03-14T14:19:14.136" v="1197" actId="20577"/>
        <pc:sldMkLst>
          <pc:docMk/>
          <pc:sldMk cId="3970505434" sldId="2696"/>
        </pc:sldMkLst>
        <pc:spChg chg="mod">
          <ac:chgData name="Leonardo Chiariglione" userId="03ff1134-c2b7-4932-850d-6529216fed29" providerId="ADAL" clId="{9973803C-CC73-47B6-B5F6-A82223B8518E}" dt="2024-03-14T14:19:14.136" v="1197" actId="20577"/>
          <ac:spMkLst>
            <pc:docMk/>
            <pc:sldMk cId="3970505434" sldId="2696"/>
            <ac:spMk id="3" creationId="{7B2FF075-948F-4FAF-3C5F-239A2FDF04B5}"/>
          </ac:spMkLst>
        </pc:spChg>
      </pc:sldChg>
      <pc:sldChg chg="del">
        <pc:chgData name="Leonardo Chiariglione" userId="03ff1134-c2b7-4932-850d-6529216fed29" providerId="ADAL" clId="{9973803C-CC73-47B6-B5F6-A82223B8518E}" dt="2024-03-04T09:43:56.275" v="775" actId="2696"/>
        <pc:sldMkLst>
          <pc:docMk/>
          <pc:sldMk cId="627298988" sldId="2699"/>
        </pc:sldMkLst>
      </pc:sldChg>
      <pc:sldChg chg="add del">
        <pc:chgData name="Leonardo Chiariglione" userId="03ff1134-c2b7-4932-850d-6529216fed29" providerId="ADAL" clId="{9973803C-CC73-47B6-B5F6-A82223B8518E}" dt="2024-03-04T09:57:00.235" v="1052" actId="2696"/>
        <pc:sldMkLst>
          <pc:docMk/>
          <pc:sldMk cId="1449084014" sldId="2699"/>
        </pc:sldMkLst>
      </pc:sldChg>
      <pc:sldChg chg="add ord">
        <pc:chgData name="Leonardo Chiariglione" userId="03ff1134-c2b7-4932-850d-6529216fed29" providerId="ADAL" clId="{9973803C-CC73-47B6-B5F6-A82223B8518E}" dt="2024-03-04T10:02:44.155" v="1058"/>
        <pc:sldMkLst>
          <pc:docMk/>
          <pc:sldMk cId="3339519156" sldId="2699"/>
        </pc:sldMkLst>
      </pc:sldChg>
      <pc:sldChg chg="modSp mod">
        <pc:chgData name="Leonardo Chiariglione" userId="03ff1134-c2b7-4932-850d-6529216fed29" providerId="ADAL" clId="{9973803C-CC73-47B6-B5F6-A82223B8518E}" dt="2024-03-14T14:19:01.832" v="1188" actId="20577"/>
        <pc:sldMkLst>
          <pc:docMk/>
          <pc:sldMk cId="517618253" sldId="2700"/>
        </pc:sldMkLst>
        <pc:spChg chg="mod">
          <ac:chgData name="Leonardo Chiariglione" userId="03ff1134-c2b7-4932-850d-6529216fed29" providerId="ADAL" clId="{9973803C-CC73-47B6-B5F6-A82223B8518E}" dt="2024-03-14T14:19:01.832" v="1188" actId="20577"/>
          <ac:spMkLst>
            <pc:docMk/>
            <pc:sldMk cId="517618253" sldId="2700"/>
            <ac:spMk id="8" creationId="{F75A45C0-8E23-A08D-A889-386AFC5DA654}"/>
          </ac:spMkLst>
        </pc:spChg>
      </pc:sldChg>
      <pc:sldChg chg="modSp add mod">
        <pc:chgData name="Leonardo Chiariglione" userId="03ff1134-c2b7-4932-850d-6529216fed29" providerId="ADAL" clId="{9973803C-CC73-47B6-B5F6-A82223B8518E}" dt="2024-03-14T14:18:47.495" v="1165" actId="1036"/>
        <pc:sldMkLst>
          <pc:docMk/>
          <pc:sldMk cId="627037119" sldId="2701"/>
        </pc:sldMkLst>
        <pc:spChg chg="mod">
          <ac:chgData name="Leonardo Chiariglione" userId="03ff1134-c2b7-4932-850d-6529216fed29" providerId="ADAL" clId="{9973803C-CC73-47B6-B5F6-A82223B8518E}" dt="2024-03-14T14:18:47.495" v="1165" actId="1036"/>
          <ac:spMkLst>
            <pc:docMk/>
            <pc:sldMk cId="627037119" sldId="2701"/>
            <ac:spMk id="2" creationId="{D73DA570-DC80-2BB9-D6DB-C4A33FB35ECA}"/>
          </ac:spMkLst>
        </pc:spChg>
        <pc:spChg chg="mod">
          <ac:chgData name="Leonardo Chiariglione" userId="03ff1134-c2b7-4932-850d-6529216fed29" providerId="ADAL" clId="{9973803C-CC73-47B6-B5F6-A82223B8518E}" dt="2024-03-14T14:18:47.495" v="1165" actId="1036"/>
          <ac:spMkLst>
            <pc:docMk/>
            <pc:sldMk cId="627037119" sldId="2701"/>
            <ac:spMk id="4" creationId="{877F8AAD-7321-9C43-488D-070B460C5133}"/>
          </ac:spMkLst>
        </pc:spChg>
        <pc:spChg chg="mod">
          <ac:chgData name="Leonardo Chiariglione" userId="03ff1134-c2b7-4932-850d-6529216fed29" providerId="ADAL" clId="{9973803C-CC73-47B6-B5F6-A82223B8518E}" dt="2024-03-14T14:18:47.495" v="1165" actId="1036"/>
          <ac:spMkLst>
            <pc:docMk/>
            <pc:sldMk cId="627037119" sldId="2701"/>
            <ac:spMk id="6" creationId="{8BEC30FF-B369-F9CA-449E-91A2D7C215AB}"/>
          </ac:spMkLst>
        </pc:spChg>
        <pc:spChg chg="mod">
          <ac:chgData name="Leonardo Chiariglione" userId="03ff1134-c2b7-4932-850d-6529216fed29" providerId="ADAL" clId="{9973803C-CC73-47B6-B5F6-A82223B8518E}" dt="2024-03-14T14:18:39.354" v="1156" actId="20577"/>
          <ac:spMkLst>
            <pc:docMk/>
            <pc:sldMk cId="627037119" sldId="2701"/>
            <ac:spMk id="8" creationId="{B750B971-B4AE-ED60-F240-1A74F6B2DD63}"/>
          </ac:spMkLst>
        </pc:spChg>
      </pc:sldChg>
      <pc:sldChg chg="addSp modSp add">
        <pc:chgData name="Leonardo Chiariglione" userId="03ff1134-c2b7-4932-850d-6529216fed29" providerId="ADAL" clId="{9973803C-CC73-47B6-B5F6-A82223B8518E}" dt="2024-03-03T10:01:26.987" v="636"/>
        <pc:sldMkLst>
          <pc:docMk/>
          <pc:sldMk cId="3208120958" sldId="2702"/>
        </pc:sldMkLst>
        <pc:spChg chg="add mod">
          <ac:chgData name="Leonardo Chiariglione" userId="03ff1134-c2b7-4932-850d-6529216fed29" providerId="ADAL" clId="{9973803C-CC73-47B6-B5F6-A82223B8518E}" dt="2024-03-03T10:01:26.987" v="636"/>
          <ac:spMkLst>
            <pc:docMk/>
            <pc:sldMk cId="3208120958" sldId="2702"/>
            <ac:spMk id="2" creationId="{421A900E-4CA9-1842-31A4-1FF4498BE601}"/>
          </ac:spMkLst>
        </pc:spChg>
        <pc:spChg chg="add mod">
          <ac:chgData name="Leonardo Chiariglione" userId="03ff1134-c2b7-4932-850d-6529216fed29" providerId="ADAL" clId="{9973803C-CC73-47B6-B5F6-A82223B8518E}" dt="2024-03-03T10:01:26.987" v="636"/>
          <ac:spMkLst>
            <pc:docMk/>
            <pc:sldMk cId="3208120958" sldId="2702"/>
            <ac:spMk id="3" creationId="{7F455778-868F-5ACD-AB7D-0BE9B77C39F3}"/>
          </ac:spMkLst>
        </pc:spChg>
        <pc:spChg chg="add mod">
          <ac:chgData name="Leonardo Chiariglione" userId="03ff1134-c2b7-4932-850d-6529216fed29" providerId="ADAL" clId="{9973803C-CC73-47B6-B5F6-A82223B8518E}" dt="2024-03-03T10:01:25.083" v="635"/>
          <ac:spMkLst>
            <pc:docMk/>
            <pc:sldMk cId="3208120958" sldId="2702"/>
            <ac:spMk id="59" creationId="{BC25D73D-31EA-3B21-44C4-FDDCFEF705FB}"/>
          </ac:spMkLst>
        </pc:spChg>
        <pc:spChg chg="add mod">
          <ac:chgData name="Leonardo Chiariglione" userId="03ff1134-c2b7-4932-850d-6529216fed29" providerId="ADAL" clId="{9973803C-CC73-47B6-B5F6-A82223B8518E}" dt="2024-03-03T10:01:25.083" v="635"/>
          <ac:spMkLst>
            <pc:docMk/>
            <pc:sldMk cId="3208120958" sldId="2702"/>
            <ac:spMk id="60" creationId="{803408E3-E039-9CB8-25FE-A42D77D8FDF6}"/>
          </ac:spMkLst>
        </pc:spChg>
        <pc:spChg chg="add mod">
          <ac:chgData name="Leonardo Chiariglione" userId="03ff1134-c2b7-4932-850d-6529216fed29" providerId="ADAL" clId="{9973803C-CC73-47B6-B5F6-A82223B8518E}" dt="2024-03-03T10:01:25.083" v="635"/>
          <ac:spMkLst>
            <pc:docMk/>
            <pc:sldMk cId="3208120958" sldId="2702"/>
            <ac:spMk id="61" creationId="{DC7356F6-A052-ECA9-39ED-F81C2138209D}"/>
          </ac:spMkLst>
        </pc:spChg>
        <pc:spChg chg="add mod">
          <ac:chgData name="Leonardo Chiariglione" userId="03ff1134-c2b7-4932-850d-6529216fed29" providerId="ADAL" clId="{9973803C-CC73-47B6-B5F6-A82223B8518E}" dt="2024-03-03T10:01:25.083" v="635"/>
          <ac:spMkLst>
            <pc:docMk/>
            <pc:sldMk cId="3208120958" sldId="2702"/>
            <ac:spMk id="62" creationId="{F97BCA59-4CE2-41E1-6489-0C0D2D4D7C01}"/>
          </ac:spMkLst>
        </pc:spChg>
        <pc:spChg chg="add mod">
          <ac:chgData name="Leonardo Chiariglione" userId="03ff1134-c2b7-4932-850d-6529216fed29" providerId="ADAL" clId="{9973803C-CC73-47B6-B5F6-A82223B8518E}" dt="2024-03-03T10:01:25.083" v="635"/>
          <ac:spMkLst>
            <pc:docMk/>
            <pc:sldMk cId="3208120958" sldId="2702"/>
            <ac:spMk id="63" creationId="{473C7900-F8B8-D44A-5F95-68FC94569E20}"/>
          </ac:spMkLst>
        </pc:spChg>
        <pc:spChg chg="add mod">
          <ac:chgData name="Leonardo Chiariglione" userId="03ff1134-c2b7-4932-850d-6529216fed29" providerId="ADAL" clId="{9973803C-CC73-47B6-B5F6-A82223B8518E}" dt="2024-03-03T10:01:25.083" v="635"/>
          <ac:spMkLst>
            <pc:docMk/>
            <pc:sldMk cId="3208120958" sldId="2702"/>
            <ac:spMk id="64" creationId="{716DA9A1-72DA-ADA5-EF4A-9A1E0101A8CA}"/>
          </ac:spMkLst>
        </pc:spChg>
        <pc:spChg chg="add mod">
          <ac:chgData name="Leonardo Chiariglione" userId="03ff1134-c2b7-4932-850d-6529216fed29" providerId="ADAL" clId="{9973803C-CC73-47B6-B5F6-A82223B8518E}" dt="2024-03-03T10:01:25.083" v="635"/>
          <ac:spMkLst>
            <pc:docMk/>
            <pc:sldMk cId="3208120958" sldId="2702"/>
            <ac:spMk id="69" creationId="{62FCC08C-FA80-200F-3AFA-621DECFEB095}"/>
          </ac:spMkLst>
        </pc:spChg>
        <pc:spChg chg="add mod">
          <ac:chgData name="Leonardo Chiariglione" userId="03ff1134-c2b7-4932-850d-6529216fed29" providerId="ADAL" clId="{9973803C-CC73-47B6-B5F6-A82223B8518E}" dt="2024-03-03T10:01:25.083" v="635"/>
          <ac:spMkLst>
            <pc:docMk/>
            <pc:sldMk cId="3208120958" sldId="2702"/>
            <ac:spMk id="70" creationId="{FF1ED6D3-3374-8736-CA0D-0C2040BEB494}"/>
          </ac:spMkLst>
        </pc:spChg>
        <pc:spChg chg="add mod">
          <ac:chgData name="Leonardo Chiariglione" userId="03ff1134-c2b7-4932-850d-6529216fed29" providerId="ADAL" clId="{9973803C-CC73-47B6-B5F6-A82223B8518E}" dt="2024-03-03T10:01:25.083" v="635"/>
          <ac:spMkLst>
            <pc:docMk/>
            <pc:sldMk cId="3208120958" sldId="2702"/>
            <ac:spMk id="73" creationId="{ED1318E4-F5DB-9FE4-7D48-CB8F42BB5277}"/>
          </ac:spMkLst>
        </pc:spChg>
        <pc:spChg chg="add mod">
          <ac:chgData name="Leonardo Chiariglione" userId="03ff1134-c2b7-4932-850d-6529216fed29" providerId="ADAL" clId="{9973803C-CC73-47B6-B5F6-A82223B8518E}" dt="2024-03-03T10:01:25.083" v="635"/>
          <ac:spMkLst>
            <pc:docMk/>
            <pc:sldMk cId="3208120958" sldId="2702"/>
            <ac:spMk id="82" creationId="{5C3466E0-6F05-13EE-0D6E-F15A1B973345}"/>
          </ac:spMkLst>
        </pc:spChg>
        <pc:spChg chg="add mod">
          <ac:chgData name="Leonardo Chiariglione" userId="03ff1134-c2b7-4932-850d-6529216fed29" providerId="ADAL" clId="{9973803C-CC73-47B6-B5F6-A82223B8518E}" dt="2024-03-03T10:01:25.083" v="635"/>
          <ac:spMkLst>
            <pc:docMk/>
            <pc:sldMk cId="3208120958" sldId="2702"/>
            <ac:spMk id="83" creationId="{1B0F81C3-01A3-E640-CA24-B8B0570E87B3}"/>
          </ac:spMkLst>
        </pc:spChg>
        <pc:spChg chg="add mod">
          <ac:chgData name="Leonardo Chiariglione" userId="03ff1134-c2b7-4932-850d-6529216fed29" providerId="ADAL" clId="{9973803C-CC73-47B6-B5F6-A82223B8518E}" dt="2024-03-03T10:01:25.083" v="635"/>
          <ac:spMkLst>
            <pc:docMk/>
            <pc:sldMk cId="3208120958" sldId="2702"/>
            <ac:spMk id="84" creationId="{1A070E78-FB52-A6E9-3A8D-55C466921AFE}"/>
          </ac:spMkLst>
        </pc:spChg>
        <pc:spChg chg="add mod">
          <ac:chgData name="Leonardo Chiariglione" userId="03ff1134-c2b7-4932-850d-6529216fed29" providerId="ADAL" clId="{9973803C-CC73-47B6-B5F6-A82223B8518E}" dt="2024-03-03T10:01:25.083" v="635"/>
          <ac:spMkLst>
            <pc:docMk/>
            <pc:sldMk cId="3208120958" sldId="2702"/>
            <ac:spMk id="85" creationId="{AB319856-4A5C-179A-4B63-CA02A1F86277}"/>
          </ac:spMkLst>
        </pc:spChg>
        <pc:spChg chg="add mod">
          <ac:chgData name="Leonardo Chiariglione" userId="03ff1134-c2b7-4932-850d-6529216fed29" providerId="ADAL" clId="{9973803C-CC73-47B6-B5F6-A82223B8518E}" dt="2024-03-03T10:01:25.083" v="635"/>
          <ac:spMkLst>
            <pc:docMk/>
            <pc:sldMk cId="3208120958" sldId="2702"/>
            <ac:spMk id="86" creationId="{AACE944F-2F59-320F-C00B-4EEC0E52D341}"/>
          </ac:spMkLst>
        </pc:spChg>
        <pc:spChg chg="add mod">
          <ac:chgData name="Leonardo Chiariglione" userId="03ff1134-c2b7-4932-850d-6529216fed29" providerId="ADAL" clId="{9973803C-CC73-47B6-B5F6-A82223B8518E}" dt="2024-03-03T10:01:25.083" v="635"/>
          <ac:spMkLst>
            <pc:docMk/>
            <pc:sldMk cId="3208120958" sldId="2702"/>
            <ac:spMk id="87" creationId="{275D18A6-D907-84CE-C199-4A4A9FA67A86}"/>
          </ac:spMkLst>
        </pc:spChg>
        <pc:spChg chg="add mod">
          <ac:chgData name="Leonardo Chiariglione" userId="03ff1134-c2b7-4932-850d-6529216fed29" providerId="ADAL" clId="{9973803C-CC73-47B6-B5F6-A82223B8518E}" dt="2024-03-03T10:01:25.083" v="635"/>
          <ac:spMkLst>
            <pc:docMk/>
            <pc:sldMk cId="3208120958" sldId="2702"/>
            <ac:spMk id="88" creationId="{6B99AF6C-684B-4C92-6363-E9C06B89D3BE}"/>
          </ac:spMkLst>
        </pc:spChg>
        <pc:spChg chg="add mod">
          <ac:chgData name="Leonardo Chiariglione" userId="03ff1134-c2b7-4932-850d-6529216fed29" providerId="ADAL" clId="{9973803C-CC73-47B6-B5F6-A82223B8518E}" dt="2024-03-03T10:01:25.083" v="635"/>
          <ac:spMkLst>
            <pc:docMk/>
            <pc:sldMk cId="3208120958" sldId="2702"/>
            <ac:spMk id="89" creationId="{C82F1AF7-4A8A-42B8-45A7-205DF51B5DB5}"/>
          </ac:spMkLst>
        </pc:spChg>
        <pc:spChg chg="add mod">
          <ac:chgData name="Leonardo Chiariglione" userId="03ff1134-c2b7-4932-850d-6529216fed29" providerId="ADAL" clId="{9973803C-CC73-47B6-B5F6-A82223B8518E}" dt="2024-03-03T10:01:25.083" v="635"/>
          <ac:spMkLst>
            <pc:docMk/>
            <pc:sldMk cId="3208120958" sldId="2702"/>
            <ac:spMk id="91" creationId="{698A0912-2396-96E3-ACC4-AEACCE9F42E9}"/>
          </ac:spMkLst>
        </pc:spChg>
        <pc:spChg chg="add mod">
          <ac:chgData name="Leonardo Chiariglione" userId="03ff1134-c2b7-4932-850d-6529216fed29" providerId="ADAL" clId="{9973803C-CC73-47B6-B5F6-A82223B8518E}" dt="2024-03-03T10:01:25.083" v="635"/>
          <ac:spMkLst>
            <pc:docMk/>
            <pc:sldMk cId="3208120958" sldId="2702"/>
            <ac:spMk id="92" creationId="{90956F32-74B2-3C8E-CBAD-2924B44FB0EB}"/>
          </ac:spMkLst>
        </pc:spChg>
        <pc:spChg chg="add mod">
          <ac:chgData name="Leonardo Chiariglione" userId="03ff1134-c2b7-4932-850d-6529216fed29" providerId="ADAL" clId="{9973803C-CC73-47B6-B5F6-A82223B8518E}" dt="2024-03-03T10:01:25.083" v="635"/>
          <ac:spMkLst>
            <pc:docMk/>
            <pc:sldMk cId="3208120958" sldId="2702"/>
            <ac:spMk id="93" creationId="{FAE67BE4-DFC7-9AC4-FE13-8E4B2004FF01}"/>
          </ac:spMkLst>
        </pc:spChg>
        <pc:cxnChg chg="add mod">
          <ac:chgData name="Leonardo Chiariglione" userId="03ff1134-c2b7-4932-850d-6529216fed29" providerId="ADAL" clId="{9973803C-CC73-47B6-B5F6-A82223B8518E}" dt="2024-03-03T10:01:25.083" v="635"/>
          <ac:cxnSpMkLst>
            <pc:docMk/>
            <pc:sldMk cId="3208120958" sldId="2702"/>
            <ac:cxnSpMk id="65" creationId="{9ABB4DFC-03E8-1788-4CD6-73AC3BC8C0FF}"/>
          </ac:cxnSpMkLst>
        </pc:cxnChg>
        <pc:cxnChg chg="add mod">
          <ac:chgData name="Leonardo Chiariglione" userId="03ff1134-c2b7-4932-850d-6529216fed29" providerId="ADAL" clId="{9973803C-CC73-47B6-B5F6-A82223B8518E}" dt="2024-03-03T10:01:25.083" v="635"/>
          <ac:cxnSpMkLst>
            <pc:docMk/>
            <pc:sldMk cId="3208120958" sldId="2702"/>
            <ac:cxnSpMk id="66" creationId="{65E85F32-E35A-D079-43A0-9CDF3810C46F}"/>
          </ac:cxnSpMkLst>
        </pc:cxnChg>
        <pc:cxnChg chg="add mod">
          <ac:chgData name="Leonardo Chiariglione" userId="03ff1134-c2b7-4932-850d-6529216fed29" providerId="ADAL" clId="{9973803C-CC73-47B6-B5F6-A82223B8518E}" dt="2024-03-03T10:01:25.083" v="635"/>
          <ac:cxnSpMkLst>
            <pc:docMk/>
            <pc:sldMk cId="3208120958" sldId="2702"/>
            <ac:cxnSpMk id="67" creationId="{E1CC0D0C-2025-FDC8-5943-7DDC61D5C481}"/>
          </ac:cxnSpMkLst>
        </pc:cxnChg>
        <pc:cxnChg chg="add mod">
          <ac:chgData name="Leonardo Chiariglione" userId="03ff1134-c2b7-4932-850d-6529216fed29" providerId="ADAL" clId="{9973803C-CC73-47B6-B5F6-A82223B8518E}" dt="2024-03-03T10:01:25.083" v="635"/>
          <ac:cxnSpMkLst>
            <pc:docMk/>
            <pc:sldMk cId="3208120958" sldId="2702"/>
            <ac:cxnSpMk id="68" creationId="{41430F5C-C291-D23D-3EB6-326FF42AB972}"/>
          </ac:cxnSpMkLst>
        </pc:cxnChg>
        <pc:cxnChg chg="add mod">
          <ac:chgData name="Leonardo Chiariglione" userId="03ff1134-c2b7-4932-850d-6529216fed29" providerId="ADAL" clId="{9973803C-CC73-47B6-B5F6-A82223B8518E}" dt="2024-03-03T10:01:25.083" v="635"/>
          <ac:cxnSpMkLst>
            <pc:docMk/>
            <pc:sldMk cId="3208120958" sldId="2702"/>
            <ac:cxnSpMk id="71" creationId="{5932E9BB-EA47-D35C-5751-376A1B75D608}"/>
          </ac:cxnSpMkLst>
        </pc:cxnChg>
        <pc:cxnChg chg="add mod">
          <ac:chgData name="Leonardo Chiariglione" userId="03ff1134-c2b7-4932-850d-6529216fed29" providerId="ADAL" clId="{9973803C-CC73-47B6-B5F6-A82223B8518E}" dt="2024-03-03T10:01:25.083" v="635"/>
          <ac:cxnSpMkLst>
            <pc:docMk/>
            <pc:sldMk cId="3208120958" sldId="2702"/>
            <ac:cxnSpMk id="72" creationId="{D802671D-30BF-ED8E-FE59-C30E3A71C778}"/>
          </ac:cxnSpMkLst>
        </pc:cxnChg>
        <pc:cxnChg chg="add mod">
          <ac:chgData name="Leonardo Chiariglione" userId="03ff1134-c2b7-4932-850d-6529216fed29" providerId="ADAL" clId="{9973803C-CC73-47B6-B5F6-A82223B8518E}" dt="2024-03-03T10:01:25.083" v="635"/>
          <ac:cxnSpMkLst>
            <pc:docMk/>
            <pc:sldMk cId="3208120958" sldId="2702"/>
            <ac:cxnSpMk id="74" creationId="{635D75EB-A921-B8A3-6876-F06829A5A01C}"/>
          </ac:cxnSpMkLst>
        </pc:cxnChg>
        <pc:cxnChg chg="add mod">
          <ac:chgData name="Leonardo Chiariglione" userId="03ff1134-c2b7-4932-850d-6529216fed29" providerId="ADAL" clId="{9973803C-CC73-47B6-B5F6-A82223B8518E}" dt="2024-03-03T10:01:25.083" v="635"/>
          <ac:cxnSpMkLst>
            <pc:docMk/>
            <pc:sldMk cId="3208120958" sldId="2702"/>
            <ac:cxnSpMk id="75" creationId="{CCF6F0D4-A1DD-FCA4-134E-07F33C3891E9}"/>
          </ac:cxnSpMkLst>
        </pc:cxnChg>
        <pc:cxnChg chg="add mod">
          <ac:chgData name="Leonardo Chiariglione" userId="03ff1134-c2b7-4932-850d-6529216fed29" providerId="ADAL" clId="{9973803C-CC73-47B6-B5F6-A82223B8518E}" dt="2024-03-03T10:01:25.083" v="635"/>
          <ac:cxnSpMkLst>
            <pc:docMk/>
            <pc:sldMk cId="3208120958" sldId="2702"/>
            <ac:cxnSpMk id="76" creationId="{7C78CA32-0987-C72E-21C2-FD2FCA27D2C0}"/>
          </ac:cxnSpMkLst>
        </pc:cxnChg>
        <pc:cxnChg chg="add mod">
          <ac:chgData name="Leonardo Chiariglione" userId="03ff1134-c2b7-4932-850d-6529216fed29" providerId="ADAL" clId="{9973803C-CC73-47B6-B5F6-A82223B8518E}" dt="2024-03-03T10:01:25.083" v="635"/>
          <ac:cxnSpMkLst>
            <pc:docMk/>
            <pc:sldMk cId="3208120958" sldId="2702"/>
            <ac:cxnSpMk id="77" creationId="{BDCB0D91-26C8-847F-5A3D-E229464E18AD}"/>
          </ac:cxnSpMkLst>
        </pc:cxnChg>
        <pc:cxnChg chg="add mod">
          <ac:chgData name="Leonardo Chiariglione" userId="03ff1134-c2b7-4932-850d-6529216fed29" providerId="ADAL" clId="{9973803C-CC73-47B6-B5F6-A82223B8518E}" dt="2024-03-03T10:01:25.083" v="635"/>
          <ac:cxnSpMkLst>
            <pc:docMk/>
            <pc:sldMk cId="3208120958" sldId="2702"/>
            <ac:cxnSpMk id="78" creationId="{4F33F8F2-F014-8DAA-4ED5-535C2730A42E}"/>
          </ac:cxnSpMkLst>
        </pc:cxnChg>
        <pc:cxnChg chg="add mod">
          <ac:chgData name="Leonardo Chiariglione" userId="03ff1134-c2b7-4932-850d-6529216fed29" providerId="ADAL" clId="{9973803C-CC73-47B6-B5F6-A82223B8518E}" dt="2024-03-03T10:01:25.083" v="635"/>
          <ac:cxnSpMkLst>
            <pc:docMk/>
            <pc:sldMk cId="3208120958" sldId="2702"/>
            <ac:cxnSpMk id="79" creationId="{1FA0437C-1589-BFBB-B129-9521AABDAECD}"/>
          </ac:cxnSpMkLst>
        </pc:cxnChg>
        <pc:cxnChg chg="add mod">
          <ac:chgData name="Leonardo Chiariglione" userId="03ff1134-c2b7-4932-850d-6529216fed29" providerId="ADAL" clId="{9973803C-CC73-47B6-B5F6-A82223B8518E}" dt="2024-03-03T10:01:25.083" v="635"/>
          <ac:cxnSpMkLst>
            <pc:docMk/>
            <pc:sldMk cId="3208120958" sldId="2702"/>
            <ac:cxnSpMk id="80" creationId="{4A244A60-6117-4849-696B-CE3D476782A9}"/>
          </ac:cxnSpMkLst>
        </pc:cxnChg>
        <pc:cxnChg chg="add mod">
          <ac:chgData name="Leonardo Chiariglione" userId="03ff1134-c2b7-4932-850d-6529216fed29" providerId="ADAL" clId="{9973803C-CC73-47B6-B5F6-A82223B8518E}" dt="2024-03-03T10:01:25.083" v="635"/>
          <ac:cxnSpMkLst>
            <pc:docMk/>
            <pc:sldMk cId="3208120958" sldId="2702"/>
            <ac:cxnSpMk id="81" creationId="{7D4235AC-E514-7EA5-AD50-697E744D60FB}"/>
          </ac:cxnSpMkLst>
        </pc:cxnChg>
        <pc:cxnChg chg="add mod">
          <ac:chgData name="Leonardo Chiariglione" userId="03ff1134-c2b7-4932-850d-6529216fed29" providerId="ADAL" clId="{9973803C-CC73-47B6-B5F6-A82223B8518E}" dt="2024-03-03T10:01:25.083" v="635"/>
          <ac:cxnSpMkLst>
            <pc:docMk/>
            <pc:sldMk cId="3208120958" sldId="2702"/>
            <ac:cxnSpMk id="90" creationId="{2A4C4E50-ACF8-E92D-2363-10F37ACCFF9C}"/>
          </ac:cxnSpMkLst>
        </pc:cxnChg>
      </pc:sldChg>
      <pc:sldChg chg="addSp delSp modSp new mod">
        <pc:chgData name="Leonardo Chiariglione" userId="03ff1134-c2b7-4932-850d-6529216fed29" providerId="ADAL" clId="{9973803C-CC73-47B6-B5F6-A82223B8518E}" dt="2024-03-03T10:03:17.701" v="662"/>
        <pc:sldMkLst>
          <pc:docMk/>
          <pc:sldMk cId="1516283230" sldId="2703"/>
        </pc:sldMkLst>
        <pc:spChg chg="mod">
          <ac:chgData name="Leonardo Chiariglione" userId="03ff1134-c2b7-4932-850d-6529216fed29" providerId="ADAL" clId="{9973803C-CC73-47B6-B5F6-A82223B8518E}" dt="2024-03-03T10:02:20.036" v="660" actId="20577"/>
          <ac:spMkLst>
            <pc:docMk/>
            <pc:sldMk cId="1516283230" sldId="2703"/>
            <ac:spMk id="2" creationId="{A607B9BD-A703-22DF-422C-24E04A1B4DB3}"/>
          </ac:spMkLst>
        </pc:spChg>
        <pc:spChg chg="add del mod">
          <ac:chgData name="Leonardo Chiariglione" userId="03ff1134-c2b7-4932-850d-6529216fed29" providerId="ADAL" clId="{9973803C-CC73-47B6-B5F6-A82223B8518E}" dt="2024-03-03T10:02:11.165" v="656" actId="478"/>
          <ac:spMkLst>
            <pc:docMk/>
            <pc:sldMk cId="1516283230" sldId="2703"/>
            <ac:spMk id="5" creationId="{C930B968-3985-BD75-E81D-D7FD988E79E3}"/>
          </ac:spMkLst>
        </pc:spChg>
        <pc:spChg chg="add mod">
          <ac:chgData name="Leonardo Chiariglione" userId="03ff1134-c2b7-4932-850d-6529216fed29" providerId="ADAL" clId="{9973803C-CC73-47B6-B5F6-A82223B8518E}" dt="2024-03-03T10:01:40.667" v="652" actId="1036"/>
          <ac:spMkLst>
            <pc:docMk/>
            <pc:sldMk cId="1516283230" sldId="2703"/>
            <ac:spMk id="6" creationId="{1670A169-E633-1F0F-9B2A-D3A7461CE6D5}"/>
          </ac:spMkLst>
        </pc:spChg>
        <pc:spChg chg="add mod">
          <ac:chgData name="Leonardo Chiariglione" userId="03ff1134-c2b7-4932-850d-6529216fed29" providerId="ADAL" clId="{9973803C-CC73-47B6-B5F6-A82223B8518E}" dt="2024-03-03T10:01:40.667" v="652" actId="1036"/>
          <ac:spMkLst>
            <pc:docMk/>
            <pc:sldMk cId="1516283230" sldId="2703"/>
            <ac:spMk id="7" creationId="{3743E930-E44E-18C8-B1C1-744EBE6C272D}"/>
          </ac:spMkLst>
        </pc:spChg>
        <pc:spChg chg="add mod">
          <ac:chgData name="Leonardo Chiariglione" userId="03ff1134-c2b7-4932-850d-6529216fed29" providerId="ADAL" clId="{9973803C-CC73-47B6-B5F6-A82223B8518E}" dt="2024-03-03T10:01:40.667" v="652" actId="1036"/>
          <ac:spMkLst>
            <pc:docMk/>
            <pc:sldMk cId="1516283230" sldId="2703"/>
            <ac:spMk id="8" creationId="{BFBA0963-6318-C1BA-397A-F854A204F1E4}"/>
          </ac:spMkLst>
        </pc:spChg>
        <pc:spChg chg="add mod">
          <ac:chgData name="Leonardo Chiariglione" userId="03ff1134-c2b7-4932-850d-6529216fed29" providerId="ADAL" clId="{9973803C-CC73-47B6-B5F6-A82223B8518E}" dt="2024-03-03T10:01:40.667" v="652" actId="1036"/>
          <ac:spMkLst>
            <pc:docMk/>
            <pc:sldMk cId="1516283230" sldId="2703"/>
            <ac:spMk id="9" creationId="{4EDF4261-581E-CB59-0356-27D63B34428D}"/>
          </ac:spMkLst>
        </pc:spChg>
        <pc:spChg chg="add mod">
          <ac:chgData name="Leonardo Chiariglione" userId="03ff1134-c2b7-4932-850d-6529216fed29" providerId="ADAL" clId="{9973803C-CC73-47B6-B5F6-A82223B8518E}" dt="2024-03-03T10:01:40.667" v="652" actId="1036"/>
          <ac:spMkLst>
            <pc:docMk/>
            <pc:sldMk cId="1516283230" sldId="2703"/>
            <ac:spMk id="10" creationId="{891B567F-D67A-619F-037A-CA8CFD18928C}"/>
          </ac:spMkLst>
        </pc:spChg>
        <pc:spChg chg="add mod">
          <ac:chgData name="Leonardo Chiariglione" userId="03ff1134-c2b7-4932-850d-6529216fed29" providerId="ADAL" clId="{9973803C-CC73-47B6-B5F6-A82223B8518E}" dt="2024-03-03T10:01:40.667" v="652" actId="1036"/>
          <ac:spMkLst>
            <pc:docMk/>
            <pc:sldMk cId="1516283230" sldId="2703"/>
            <ac:spMk id="11" creationId="{9B1EBA6F-9F83-5DDB-4AE6-CB58FE8700F8}"/>
          </ac:spMkLst>
        </pc:spChg>
        <pc:spChg chg="add mod">
          <ac:chgData name="Leonardo Chiariglione" userId="03ff1134-c2b7-4932-850d-6529216fed29" providerId="ADAL" clId="{9973803C-CC73-47B6-B5F6-A82223B8518E}" dt="2024-03-03T10:01:40.667" v="652" actId="1036"/>
          <ac:spMkLst>
            <pc:docMk/>
            <pc:sldMk cId="1516283230" sldId="2703"/>
            <ac:spMk id="12" creationId="{B878E0CF-3932-631C-4F14-87346DF49CCD}"/>
          </ac:spMkLst>
        </pc:spChg>
        <pc:spChg chg="add mod">
          <ac:chgData name="Leonardo Chiariglione" userId="03ff1134-c2b7-4932-850d-6529216fed29" providerId="ADAL" clId="{9973803C-CC73-47B6-B5F6-A82223B8518E}" dt="2024-03-03T10:01:40.667" v="652" actId="1036"/>
          <ac:spMkLst>
            <pc:docMk/>
            <pc:sldMk cId="1516283230" sldId="2703"/>
            <ac:spMk id="17" creationId="{EB22D930-B0F7-696E-196E-3D432814A4C0}"/>
          </ac:spMkLst>
        </pc:spChg>
        <pc:spChg chg="add mod">
          <ac:chgData name="Leonardo Chiariglione" userId="03ff1134-c2b7-4932-850d-6529216fed29" providerId="ADAL" clId="{9973803C-CC73-47B6-B5F6-A82223B8518E}" dt="2024-03-03T10:01:40.667" v="652" actId="1036"/>
          <ac:spMkLst>
            <pc:docMk/>
            <pc:sldMk cId="1516283230" sldId="2703"/>
            <ac:spMk id="18" creationId="{29314F10-603F-0E34-619D-3812ED91A13B}"/>
          </ac:spMkLst>
        </pc:spChg>
        <pc:spChg chg="add mod">
          <ac:chgData name="Leonardo Chiariglione" userId="03ff1134-c2b7-4932-850d-6529216fed29" providerId="ADAL" clId="{9973803C-CC73-47B6-B5F6-A82223B8518E}" dt="2024-03-03T10:01:40.667" v="652" actId="1036"/>
          <ac:spMkLst>
            <pc:docMk/>
            <pc:sldMk cId="1516283230" sldId="2703"/>
            <ac:spMk id="21" creationId="{473B2FF9-F9E1-0168-6DA1-0CBC294CA96C}"/>
          </ac:spMkLst>
        </pc:spChg>
        <pc:spChg chg="add mod">
          <ac:chgData name="Leonardo Chiariglione" userId="03ff1134-c2b7-4932-850d-6529216fed29" providerId="ADAL" clId="{9973803C-CC73-47B6-B5F6-A82223B8518E}" dt="2024-03-03T10:01:40.667" v="652" actId="1036"/>
          <ac:spMkLst>
            <pc:docMk/>
            <pc:sldMk cId="1516283230" sldId="2703"/>
            <ac:spMk id="30" creationId="{CA538D80-5F79-EC43-A7D9-2569CFF11CB7}"/>
          </ac:spMkLst>
        </pc:spChg>
        <pc:spChg chg="add mod">
          <ac:chgData name="Leonardo Chiariglione" userId="03ff1134-c2b7-4932-850d-6529216fed29" providerId="ADAL" clId="{9973803C-CC73-47B6-B5F6-A82223B8518E}" dt="2024-03-03T10:01:40.667" v="652" actId="1036"/>
          <ac:spMkLst>
            <pc:docMk/>
            <pc:sldMk cId="1516283230" sldId="2703"/>
            <ac:spMk id="31" creationId="{717FFB32-4187-6E86-DD27-EE6EB3BF01E6}"/>
          </ac:spMkLst>
        </pc:spChg>
        <pc:spChg chg="add mod">
          <ac:chgData name="Leonardo Chiariglione" userId="03ff1134-c2b7-4932-850d-6529216fed29" providerId="ADAL" clId="{9973803C-CC73-47B6-B5F6-A82223B8518E}" dt="2024-03-03T10:01:40.667" v="652" actId="1036"/>
          <ac:spMkLst>
            <pc:docMk/>
            <pc:sldMk cId="1516283230" sldId="2703"/>
            <ac:spMk id="32" creationId="{1620992E-7736-EEF9-ACAF-3942E09F305C}"/>
          </ac:spMkLst>
        </pc:spChg>
        <pc:spChg chg="add mod">
          <ac:chgData name="Leonardo Chiariglione" userId="03ff1134-c2b7-4932-850d-6529216fed29" providerId="ADAL" clId="{9973803C-CC73-47B6-B5F6-A82223B8518E}" dt="2024-03-03T10:01:40.667" v="652" actId="1036"/>
          <ac:spMkLst>
            <pc:docMk/>
            <pc:sldMk cId="1516283230" sldId="2703"/>
            <ac:spMk id="33" creationId="{26025E8A-994E-4F85-A773-8E81E344E8D6}"/>
          </ac:spMkLst>
        </pc:spChg>
        <pc:spChg chg="add mod">
          <ac:chgData name="Leonardo Chiariglione" userId="03ff1134-c2b7-4932-850d-6529216fed29" providerId="ADAL" clId="{9973803C-CC73-47B6-B5F6-A82223B8518E}" dt="2024-03-03T10:01:40.667" v="652" actId="1036"/>
          <ac:spMkLst>
            <pc:docMk/>
            <pc:sldMk cId="1516283230" sldId="2703"/>
            <ac:spMk id="34" creationId="{BE2E38DE-F19C-70A0-F485-5BAEFD1C581C}"/>
          </ac:spMkLst>
        </pc:spChg>
        <pc:spChg chg="add mod">
          <ac:chgData name="Leonardo Chiariglione" userId="03ff1134-c2b7-4932-850d-6529216fed29" providerId="ADAL" clId="{9973803C-CC73-47B6-B5F6-A82223B8518E}" dt="2024-03-03T10:01:40.667" v="652" actId="1036"/>
          <ac:spMkLst>
            <pc:docMk/>
            <pc:sldMk cId="1516283230" sldId="2703"/>
            <ac:spMk id="35" creationId="{DD5F25B6-7A61-8E75-CACA-D1F52DEF543A}"/>
          </ac:spMkLst>
        </pc:spChg>
        <pc:spChg chg="add mod">
          <ac:chgData name="Leonardo Chiariglione" userId="03ff1134-c2b7-4932-850d-6529216fed29" providerId="ADAL" clId="{9973803C-CC73-47B6-B5F6-A82223B8518E}" dt="2024-03-03T10:01:40.667" v="652" actId="1036"/>
          <ac:spMkLst>
            <pc:docMk/>
            <pc:sldMk cId="1516283230" sldId="2703"/>
            <ac:spMk id="36" creationId="{29B43391-8C72-3DFC-1B10-A67CFE59B1AB}"/>
          </ac:spMkLst>
        </pc:spChg>
        <pc:spChg chg="add mod">
          <ac:chgData name="Leonardo Chiariglione" userId="03ff1134-c2b7-4932-850d-6529216fed29" providerId="ADAL" clId="{9973803C-CC73-47B6-B5F6-A82223B8518E}" dt="2024-03-03T10:01:40.667" v="652" actId="1036"/>
          <ac:spMkLst>
            <pc:docMk/>
            <pc:sldMk cId="1516283230" sldId="2703"/>
            <ac:spMk id="37" creationId="{59B1C7B7-7331-B042-52EE-C9C4076A0D4D}"/>
          </ac:spMkLst>
        </pc:spChg>
        <pc:spChg chg="add del mod">
          <ac:chgData name="Leonardo Chiariglione" userId="03ff1134-c2b7-4932-850d-6529216fed29" providerId="ADAL" clId="{9973803C-CC73-47B6-B5F6-A82223B8518E}" dt="2024-03-03T10:03:16.016" v="661" actId="478"/>
          <ac:spMkLst>
            <pc:docMk/>
            <pc:sldMk cId="1516283230" sldId="2703"/>
            <ac:spMk id="39" creationId="{460CD871-3D2B-D500-5715-DB3B47DFF791}"/>
          </ac:spMkLst>
        </pc:spChg>
        <pc:spChg chg="add mod">
          <ac:chgData name="Leonardo Chiariglione" userId="03ff1134-c2b7-4932-850d-6529216fed29" providerId="ADAL" clId="{9973803C-CC73-47B6-B5F6-A82223B8518E}" dt="2024-03-03T10:01:40.667" v="652" actId="1036"/>
          <ac:spMkLst>
            <pc:docMk/>
            <pc:sldMk cId="1516283230" sldId="2703"/>
            <ac:spMk id="40" creationId="{D64EA7C4-D61F-54AA-B706-34978DF745AC}"/>
          </ac:spMkLst>
        </pc:spChg>
        <pc:spChg chg="add mod">
          <ac:chgData name="Leonardo Chiariglione" userId="03ff1134-c2b7-4932-850d-6529216fed29" providerId="ADAL" clId="{9973803C-CC73-47B6-B5F6-A82223B8518E}" dt="2024-03-03T10:01:40.667" v="652" actId="1036"/>
          <ac:spMkLst>
            <pc:docMk/>
            <pc:sldMk cId="1516283230" sldId="2703"/>
            <ac:spMk id="41" creationId="{7477D1D3-9C5B-1E9D-C6BA-7FC2EEF7B837}"/>
          </ac:spMkLst>
        </pc:spChg>
        <pc:spChg chg="add del">
          <ac:chgData name="Leonardo Chiariglione" userId="03ff1134-c2b7-4932-850d-6529216fed29" providerId="ADAL" clId="{9973803C-CC73-47B6-B5F6-A82223B8518E}" dt="2024-03-03T10:02:15.233" v="658" actId="22"/>
          <ac:spMkLst>
            <pc:docMk/>
            <pc:sldMk cId="1516283230" sldId="2703"/>
            <ac:spMk id="43" creationId="{F5CA976F-1FAD-EF10-F1D2-666EB3358002}"/>
          </ac:spMkLst>
        </pc:spChg>
        <pc:spChg chg="add mod">
          <ac:chgData name="Leonardo Chiariglione" userId="03ff1134-c2b7-4932-850d-6529216fed29" providerId="ADAL" clId="{9973803C-CC73-47B6-B5F6-A82223B8518E}" dt="2024-03-03T10:03:17.701" v="662"/>
          <ac:spMkLst>
            <pc:docMk/>
            <pc:sldMk cId="1516283230" sldId="2703"/>
            <ac:spMk id="44" creationId="{96E1F37E-7651-92F2-C37C-78B28FF3BD3B}"/>
          </ac:spMkLst>
        </pc:spChg>
        <pc:cxnChg chg="add mod">
          <ac:chgData name="Leonardo Chiariglione" userId="03ff1134-c2b7-4932-850d-6529216fed29" providerId="ADAL" clId="{9973803C-CC73-47B6-B5F6-A82223B8518E}" dt="2024-03-03T10:01:40.667" v="652" actId="1036"/>
          <ac:cxnSpMkLst>
            <pc:docMk/>
            <pc:sldMk cId="1516283230" sldId="2703"/>
            <ac:cxnSpMk id="13" creationId="{A58574DE-F313-BC05-9726-CCBAA0C230AE}"/>
          </ac:cxnSpMkLst>
        </pc:cxnChg>
        <pc:cxnChg chg="add mod">
          <ac:chgData name="Leonardo Chiariglione" userId="03ff1134-c2b7-4932-850d-6529216fed29" providerId="ADAL" clId="{9973803C-CC73-47B6-B5F6-A82223B8518E}" dt="2024-03-03T10:01:40.667" v="652" actId="1036"/>
          <ac:cxnSpMkLst>
            <pc:docMk/>
            <pc:sldMk cId="1516283230" sldId="2703"/>
            <ac:cxnSpMk id="14" creationId="{AD2504D6-59AB-42ED-DDCD-7E35EFC384AE}"/>
          </ac:cxnSpMkLst>
        </pc:cxnChg>
        <pc:cxnChg chg="add mod">
          <ac:chgData name="Leonardo Chiariglione" userId="03ff1134-c2b7-4932-850d-6529216fed29" providerId="ADAL" clId="{9973803C-CC73-47B6-B5F6-A82223B8518E}" dt="2024-03-03T10:01:40.667" v="652" actId="1036"/>
          <ac:cxnSpMkLst>
            <pc:docMk/>
            <pc:sldMk cId="1516283230" sldId="2703"/>
            <ac:cxnSpMk id="15" creationId="{DDA52DB0-A095-6A24-F6F0-8045ED4B95D5}"/>
          </ac:cxnSpMkLst>
        </pc:cxnChg>
        <pc:cxnChg chg="add mod">
          <ac:chgData name="Leonardo Chiariglione" userId="03ff1134-c2b7-4932-850d-6529216fed29" providerId="ADAL" clId="{9973803C-CC73-47B6-B5F6-A82223B8518E}" dt="2024-03-03T10:01:40.667" v="652" actId="1036"/>
          <ac:cxnSpMkLst>
            <pc:docMk/>
            <pc:sldMk cId="1516283230" sldId="2703"/>
            <ac:cxnSpMk id="16" creationId="{CDD56B92-57E5-3D2A-B7FC-E7191F2C70FD}"/>
          </ac:cxnSpMkLst>
        </pc:cxnChg>
        <pc:cxnChg chg="add mod">
          <ac:chgData name="Leonardo Chiariglione" userId="03ff1134-c2b7-4932-850d-6529216fed29" providerId="ADAL" clId="{9973803C-CC73-47B6-B5F6-A82223B8518E}" dt="2024-03-03T10:01:40.667" v="652" actId="1036"/>
          <ac:cxnSpMkLst>
            <pc:docMk/>
            <pc:sldMk cId="1516283230" sldId="2703"/>
            <ac:cxnSpMk id="19" creationId="{5AA4D9E3-63FD-BF87-5514-82E420AE6861}"/>
          </ac:cxnSpMkLst>
        </pc:cxnChg>
        <pc:cxnChg chg="add mod">
          <ac:chgData name="Leonardo Chiariglione" userId="03ff1134-c2b7-4932-850d-6529216fed29" providerId="ADAL" clId="{9973803C-CC73-47B6-B5F6-A82223B8518E}" dt="2024-03-03T10:01:40.667" v="652" actId="1036"/>
          <ac:cxnSpMkLst>
            <pc:docMk/>
            <pc:sldMk cId="1516283230" sldId="2703"/>
            <ac:cxnSpMk id="20" creationId="{FBDD2767-C1C7-1F5E-CE0A-D3E89E42D886}"/>
          </ac:cxnSpMkLst>
        </pc:cxnChg>
        <pc:cxnChg chg="add mod">
          <ac:chgData name="Leonardo Chiariglione" userId="03ff1134-c2b7-4932-850d-6529216fed29" providerId="ADAL" clId="{9973803C-CC73-47B6-B5F6-A82223B8518E}" dt="2024-03-03T10:01:40.667" v="652" actId="1036"/>
          <ac:cxnSpMkLst>
            <pc:docMk/>
            <pc:sldMk cId="1516283230" sldId="2703"/>
            <ac:cxnSpMk id="22" creationId="{62BF83E0-6C72-FFEE-A85B-3FBA7DF1F722}"/>
          </ac:cxnSpMkLst>
        </pc:cxnChg>
        <pc:cxnChg chg="add mod">
          <ac:chgData name="Leonardo Chiariglione" userId="03ff1134-c2b7-4932-850d-6529216fed29" providerId="ADAL" clId="{9973803C-CC73-47B6-B5F6-A82223B8518E}" dt="2024-03-03T10:01:40.667" v="652" actId="1036"/>
          <ac:cxnSpMkLst>
            <pc:docMk/>
            <pc:sldMk cId="1516283230" sldId="2703"/>
            <ac:cxnSpMk id="23" creationId="{0C38775F-0C14-BCA7-F299-D5F84DFDDD06}"/>
          </ac:cxnSpMkLst>
        </pc:cxnChg>
        <pc:cxnChg chg="add mod">
          <ac:chgData name="Leonardo Chiariglione" userId="03ff1134-c2b7-4932-850d-6529216fed29" providerId="ADAL" clId="{9973803C-CC73-47B6-B5F6-A82223B8518E}" dt="2024-03-03T10:01:40.667" v="652" actId="1036"/>
          <ac:cxnSpMkLst>
            <pc:docMk/>
            <pc:sldMk cId="1516283230" sldId="2703"/>
            <ac:cxnSpMk id="24" creationId="{F5E31E7C-0D40-89D7-8B11-4D90D57F879E}"/>
          </ac:cxnSpMkLst>
        </pc:cxnChg>
        <pc:cxnChg chg="add mod">
          <ac:chgData name="Leonardo Chiariglione" userId="03ff1134-c2b7-4932-850d-6529216fed29" providerId="ADAL" clId="{9973803C-CC73-47B6-B5F6-A82223B8518E}" dt="2024-03-03T10:01:40.667" v="652" actId="1036"/>
          <ac:cxnSpMkLst>
            <pc:docMk/>
            <pc:sldMk cId="1516283230" sldId="2703"/>
            <ac:cxnSpMk id="25" creationId="{795AF145-C24A-F806-702D-6090C7DDD89B}"/>
          </ac:cxnSpMkLst>
        </pc:cxnChg>
        <pc:cxnChg chg="add mod">
          <ac:chgData name="Leonardo Chiariglione" userId="03ff1134-c2b7-4932-850d-6529216fed29" providerId="ADAL" clId="{9973803C-CC73-47B6-B5F6-A82223B8518E}" dt="2024-03-03T10:01:40.667" v="652" actId="1036"/>
          <ac:cxnSpMkLst>
            <pc:docMk/>
            <pc:sldMk cId="1516283230" sldId="2703"/>
            <ac:cxnSpMk id="26" creationId="{A152BD9C-DCA6-FB1A-6C56-869286643BAC}"/>
          </ac:cxnSpMkLst>
        </pc:cxnChg>
        <pc:cxnChg chg="add mod">
          <ac:chgData name="Leonardo Chiariglione" userId="03ff1134-c2b7-4932-850d-6529216fed29" providerId="ADAL" clId="{9973803C-CC73-47B6-B5F6-A82223B8518E}" dt="2024-03-03T10:01:40.667" v="652" actId="1036"/>
          <ac:cxnSpMkLst>
            <pc:docMk/>
            <pc:sldMk cId="1516283230" sldId="2703"/>
            <ac:cxnSpMk id="27" creationId="{D0C2AB5B-56C0-7175-EE3E-02404858795E}"/>
          </ac:cxnSpMkLst>
        </pc:cxnChg>
        <pc:cxnChg chg="add mod">
          <ac:chgData name="Leonardo Chiariglione" userId="03ff1134-c2b7-4932-850d-6529216fed29" providerId="ADAL" clId="{9973803C-CC73-47B6-B5F6-A82223B8518E}" dt="2024-03-03T10:01:40.667" v="652" actId="1036"/>
          <ac:cxnSpMkLst>
            <pc:docMk/>
            <pc:sldMk cId="1516283230" sldId="2703"/>
            <ac:cxnSpMk id="28" creationId="{1B993B14-E7EF-F5B4-8049-E5F5551608C7}"/>
          </ac:cxnSpMkLst>
        </pc:cxnChg>
        <pc:cxnChg chg="add mod">
          <ac:chgData name="Leonardo Chiariglione" userId="03ff1134-c2b7-4932-850d-6529216fed29" providerId="ADAL" clId="{9973803C-CC73-47B6-B5F6-A82223B8518E}" dt="2024-03-03T10:01:40.667" v="652" actId="1036"/>
          <ac:cxnSpMkLst>
            <pc:docMk/>
            <pc:sldMk cId="1516283230" sldId="2703"/>
            <ac:cxnSpMk id="29" creationId="{038067A4-2FB9-9D3C-0C6C-7A38C79632D2}"/>
          </ac:cxnSpMkLst>
        </pc:cxnChg>
        <pc:cxnChg chg="add mod">
          <ac:chgData name="Leonardo Chiariglione" userId="03ff1134-c2b7-4932-850d-6529216fed29" providerId="ADAL" clId="{9973803C-CC73-47B6-B5F6-A82223B8518E}" dt="2024-03-03T10:01:40.667" v="652" actId="1036"/>
          <ac:cxnSpMkLst>
            <pc:docMk/>
            <pc:sldMk cId="1516283230" sldId="2703"/>
            <ac:cxnSpMk id="38" creationId="{7F14BC63-8CC1-8F9F-674D-76F2761DAEC9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44BED-0306-421B-96EC-473715794E1B}" type="datetimeFigureOut">
              <a:rPr lang="it-IT" smtClean="0"/>
              <a:t>14/03/2024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7A9E7-FEC4-44CE-996C-D46F21CEDDA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97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E62E-2648-4DCF-8C7C-85A821359B0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1731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E62E-2648-4DCF-8C7C-85A821359B0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7916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>
              <a:buNone/>
            </a:pPr>
            <a:fld id="{007D4B6F-2FEE-4989-9260-53DCE246BDB3}" type="slidenum">
              <a:rPr lang="it-IT" sz="1400" b="0" strike="noStrike" spc="-1" smtClean="0">
                <a:latin typeface="Times New Roman"/>
              </a:rPr>
              <a:t>6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7691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>
              <a:buNone/>
            </a:pPr>
            <a:fld id="{007D4B6F-2FEE-4989-9260-53DCE246BDB3}" type="slidenum">
              <a:rPr lang="it-IT" sz="1400" b="0" strike="noStrike" spc="-1" smtClean="0">
                <a:latin typeface="Times New Roman"/>
              </a:rPr>
              <a:t>11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4332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>
              <a:buNone/>
            </a:pPr>
            <a:fld id="{007D4B6F-2FEE-4989-9260-53DCE246BDB3}" type="slidenum">
              <a:rPr lang="it-IT" sz="1400" b="0" strike="noStrike" spc="-1" smtClean="0">
                <a:latin typeface="Times New Roman"/>
              </a:rPr>
              <a:t>14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120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149372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341522"/>
            <a:ext cx="8915399" cy="1126283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Immagine 10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2BF849D0-0CC3-4E7E-B491-799673715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DD7281-BA65-C815-B63F-B9461D75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951C460-57E7-4052-ABB4-B393537290A7}" type="datetime5">
              <a:rPr lang="en-US" smtClean="0"/>
              <a:t>24-Mar-14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9BD818-05FF-E809-A56A-9BFE9642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88B21B-2ED2-3011-B94B-6A16278993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748" y="609600"/>
            <a:ext cx="97331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10748" y="3505199"/>
            <a:ext cx="9300818" cy="73880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0748" y="4354046"/>
            <a:ext cx="999386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05AF7-2DB1-C525-5302-EE093961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F2698A19-3A0C-4FF0-8F5D-8FF2A6FD9EB0}" type="datetime5">
              <a:rPr lang="en-US" smtClean="0"/>
              <a:t>24-Mar-14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F880FBD-92F8-43AD-7519-CF13DB7AD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B542B0-734B-2EE6-B175-9C0531DA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D541B4A-DE86-1C3A-73A6-BB922973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CF55854-50AA-490B-B242-8CAF9C8EE651}" type="datetime5">
              <a:rPr lang="en-US" smtClean="0"/>
              <a:t>24-Mar-14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35D310C-E8CC-8CEC-83E5-795AC3F7C6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FF05E-40C8-CAA7-D447-B4D5D51C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1FED30D-5657-6895-4A33-24411DF3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5ED10BBF-BACC-4522-8E66-8C02D9463D11}" type="datetime5">
              <a:rPr lang="en-US" smtClean="0"/>
              <a:t>24-Mar-14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12BA79-2EFC-E6F7-0A87-EEB9B83BC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144B0-A96A-233A-E6E5-9C09C769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0B9F27B-9742-FCEE-5730-40649A771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14E1761-4829-4AAD-8462-8613D5A31EFB}" type="datetime5">
              <a:rPr lang="en-US" smtClean="0"/>
              <a:t>24-Mar-14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21568F-38DC-549E-10EC-4F5A5662F9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5C274B-91A4-26F3-1E21-34526FAF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4505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FA3E0-0B48-5F29-02AF-53334B0F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3A5799BA-AC88-42FB-B8BE-FF1867FF2DFC}" type="datetime5">
              <a:rPr lang="en-US" smtClean="0"/>
              <a:t>24-Mar-14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3D5051F-15C0-0841-873F-A0D3C6BA9D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92FC7-F22B-96F5-EC36-56C5EBE7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930" y="2058750"/>
            <a:ext cx="10023681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0930" y="3530129"/>
            <a:ext cx="1002368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Immagine 7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7A04E972-9E8C-40D1-AA2C-8CE104ECB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87B8BD-BA7D-530B-E22F-BF55F397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BFC8A02-69CE-4022-BC92-E0319BEAF265}" type="datetime5">
              <a:rPr lang="en-US" smtClean="0"/>
              <a:t>24-Mar-14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F1F6D4-44A5-391B-7C2A-7970C4D5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CFD8F4D-B546-2BCE-4A26-4BB609F198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904" y="1905000"/>
            <a:ext cx="5059017" cy="45534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2519CDC-64D5-ABEB-1200-CE250110E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062A16E3-455F-40B0-92E8-BFF9BA927C0E}" type="datetime5">
              <a:rPr lang="en-US" smtClean="0"/>
              <a:t>24-Mar-14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0AF3881-7571-E3CF-2215-28CE8F5BF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4D74A9-6810-E53E-C8D0-57088D11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68AB7-A84C-7ABD-F461-F14E66A08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42AC49D9-311B-4A4C-B975-9A6E535768C4}" type="datetime5">
              <a:rPr lang="en-US" smtClean="0"/>
              <a:t>24-Mar-14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A44A8F-CAD8-E81A-067A-0207B4DA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9724CCE-4313-E005-0BC2-B2294F059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A5A6E06-37F6-D535-3094-29ADD174C4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6C0CBBC7-A28A-46CD-96D7-477DC46FC735}" type="datetime5">
              <a:rPr lang="en-US" smtClean="0"/>
              <a:t>24-Mar-14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CEBDEA2-8DA6-0CCD-FFD3-C59EFFF7DC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1B8AEF-30D7-2CD2-ECD7-5282FF66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174" y="446088"/>
            <a:ext cx="4653237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601234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1174" y="1598612"/>
            <a:ext cx="4653237" cy="4813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F1EC8C-ED91-B04B-DE0B-91669DD6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17A02B1-549B-4A53-AA3E-14B434CF5894}" type="datetime5">
              <a:rPr lang="en-US" smtClean="0"/>
              <a:t>24-Mar-14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4033DCC-D158-DF90-2102-81BCC528DC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9B9B94-6CA0-3898-F01C-F773DF1E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722" y="4800600"/>
            <a:ext cx="1015289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1722" y="634965"/>
            <a:ext cx="1015289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58A7FA9-50BD-90AF-F2CB-4DF6DDA8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81B5C6CB-826C-4A6E-9063-71B498FB7552}" type="datetime5">
              <a:rPr lang="en-US" smtClean="0"/>
              <a:t>24-Mar-14</a:t>
            </a:fld>
            <a:endParaRPr lang="en-US" dirty="0"/>
          </a:p>
        </p:txBody>
      </p:sp>
      <p:pic>
        <p:nvPicPr>
          <p:cNvPr id="12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895CB02-C7B9-847A-6A1A-EB842C058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64F139-00A7-1F3A-7F9C-53B6188E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992" y="609600"/>
            <a:ext cx="10033620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1418" y="4354046"/>
            <a:ext cx="10103194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337F5-CB7C-FA71-4C84-CD69AD01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1A69883-3336-413A-A9ED-E293EE46FEAE}" type="datetime5">
              <a:rPr lang="en-US" smtClean="0"/>
              <a:t>24-Mar-14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311AB8-2A91-B430-3773-F9C2C1ACED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BBFC4-EA5D-045D-75BC-050BD104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20000"/>
                <a:alpha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1532" y="1905000"/>
            <a:ext cx="10183080" cy="4553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F2EA3A01-28AF-46A8-4B4D-9289BC338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" y="6544128"/>
            <a:ext cx="1048971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E6297D0-C7A1-4675-B3F7-BFB22ED21CCC}" type="datetime5">
              <a:rPr lang="en-US" smtClean="0"/>
              <a:pPr/>
              <a:t>24-Mar-14</a:t>
            </a:fld>
            <a:endParaRPr lang="en-US" dirty="0"/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92E4ABF2-7922-BFF1-00BA-322F4F460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0452" y="6458428"/>
            <a:ext cx="779767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4">
              <a:lumMod val="50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2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pai.community/standards/mpai-paf/use-case-mpai-paf-avatar-based-videoconference/videoconference-client-transmitte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mpai.community/standards/mpai-paf/use-case-mpai-paf-avatar-based-videoconference/avatar-videoconference-server/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mpai.community/standards/mpai-mmc/mpai-mmc-use-cases/virtual-meeting-secretary-mmc-vms/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pai.community/standards/mpai-paf/use-case-mpai-paf-avatar-based-videoconference/videoconference-client-receive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mpai.community/standards/mpai-mmc/mpai-mmc-composite-aims/personal-status-extraction-mmc-pse/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mpai.community/standards/mpai-paf/mpai-paf-composite-aims/personal-status-display-paf-psd/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data-types/body-descriptors/#GestureDescriptors" TargetMode="External"/><Relationship Id="rId3" Type="http://schemas.openxmlformats.org/officeDocument/2006/relationships/hyperlink" Target="https://mpai.community/standards/data-types/avatar/#AvatarModel" TargetMode="External"/><Relationship Id="rId7" Type="http://schemas.openxmlformats.org/officeDocument/2006/relationships/hyperlink" Target="https://mpai.community/data-types/face-and-body/#FaceObject" TargetMode="External"/><Relationship Id="rId2" Type="http://schemas.openxmlformats.org/officeDocument/2006/relationships/hyperlink" Target="https://mpai.community/standards/data-types/avata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data-types/face-descriptors/" TargetMode="External"/><Relationship Id="rId5" Type="http://schemas.openxmlformats.org/officeDocument/2006/relationships/hyperlink" Target="https://mpai.community/data-types/face-and-body/#BodyObject" TargetMode="External"/><Relationship Id="rId4" Type="http://schemas.openxmlformats.org/officeDocument/2006/relationships/hyperlink" Target="https://mpai.community/standards/data-types/body-descriptors/" TargetMode="External"/><Relationship Id="rId9" Type="http://schemas.openxmlformats.org/officeDocument/2006/relationships/hyperlink" Target="https://mpai.community/standards/data-types/avatar/#PortableAvatar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data-types/personal-status/" TargetMode="External"/><Relationship Id="rId3" Type="http://schemas.openxmlformats.org/officeDocument/2006/relationships/hyperlink" Target="https://mpai.community/standards/data-types/spatial-attitude/" TargetMode="External"/><Relationship Id="rId7" Type="http://schemas.openxmlformats.org/officeDocument/2006/relationships/hyperlink" Target="https://mpai.community/standards/data-types/language-identifier/" TargetMode="External"/><Relationship Id="rId2" Type="http://schemas.openxmlformats.org/officeDocument/2006/relationships/hyperlink" Target="https://mpai.community/standards/data-types/audio-visual-scene-descriptors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pai.community/standards/data-types/face-descriptors/" TargetMode="External"/><Relationship Id="rId5" Type="http://schemas.openxmlformats.org/officeDocument/2006/relationships/hyperlink" Target="https://mpai.community/standards/data-types/body-descriptors/" TargetMode="External"/><Relationship Id="rId4" Type="http://schemas.openxmlformats.org/officeDocument/2006/relationships/hyperlink" Target="https://mpai.community/standards/data-types/avatar/#AvatarMode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pai.communit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paf/mpai-paf-composite-aims/" TargetMode="External"/><Relationship Id="rId3" Type="http://schemas.openxmlformats.org/officeDocument/2006/relationships/hyperlink" Target="https://mpai.community/standards/mpai-paf/mpai-paf-introduction/" TargetMode="External"/><Relationship Id="rId7" Type="http://schemas.openxmlformats.org/officeDocument/2006/relationships/hyperlink" Target="https://mpai.community/standards/mpai-paf/use-case-mpai-paf-avatar-based-videoconference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pai.community/standards/mpai-paf/mpai-paf-references/" TargetMode="External"/><Relationship Id="rId5" Type="http://schemas.openxmlformats.org/officeDocument/2006/relationships/hyperlink" Target="https://mpai.community/standards/mpai-paf/mpai-paf-definitions/" TargetMode="External"/><Relationship Id="rId4" Type="http://schemas.openxmlformats.org/officeDocument/2006/relationships/hyperlink" Target="https://mpai.community/standards/mpai-paf/mpai-paf-scope/" TargetMode="External"/><Relationship Id="rId9" Type="http://schemas.openxmlformats.org/officeDocument/2006/relationships/hyperlink" Target="https://mpai.community/standards/mpai-paf/mpai-paf-data-type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66FED-04B0-AA5B-17CE-F98BE73F4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789" y="2313932"/>
            <a:ext cx="10473253" cy="1468800"/>
          </a:xfrm>
        </p:spPr>
        <p:txBody>
          <a:bodyPr/>
          <a:lstStyle/>
          <a:p>
            <a:r>
              <a:rPr lang="en-US" dirty="0"/>
              <a:t>Portable Avatar Format (MPAI-PAF)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8B7D3-7D4E-25CC-8513-19343256B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5789" y="4167963"/>
            <a:ext cx="10473253" cy="988828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Andrea Bottino, </a:t>
            </a:r>
            <a:r>
              <a:rPr lang="en-US" sz="2800" dirty="0" err="1"/>
              <a:t>Politecnico</a:t>
            </a:r>
            <a:r>
              <a:rPr lang="en-US" sz="2800" dirty="0"/>
              <a:t> </a:t>
            </a:r>
            <a:r>
              <a:rPr lang="en-US" sz="2800"/>
              <a:t>di </a:t>
            </a:r>
            <a:r>
              <a:rPr lang="en-US" sz="2800" dirty="0"/>
              <a:t>T</a:t>
            </a:r>
            <a:r>
              <a:rPr lang="en-US" sz="2800"/>
              <a:t>orino</a:t>
            </a:r>
            <a:endParaRPr lang="en-US" sz="2800" dirty="0"/>
          </a:p>
          <a:p>
            <a:r>
              <a:rPr lang="en-US" sz="2800" dirty="0"/>
              <a:t>14:00 UTC 14 March 2024</a:t>
            </a:r>
            <a:endParaRPr lang="en-GB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A30C2-EB24-3968-A602-A6AEE09E1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8A02-69CE-4022-BC92-E0319BEAF265}" type="datetime5">
              <a:rPr lang="en-US" smtClean="0"/>
              <a:t>24-Mar-14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7B654-4DC7-DEAF-FBB6-D4B9BFF7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062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D62D7-506D-5B81-4DF4-974A576BC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Avatar-Based Videoconference AIWs/4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FF075-948F-4FAF-3C5F-239A2FDF0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n-GB" b="1" dirty="0">
                <a:effectLst/>
                <a:ea typeface="Calibri" panose="020F0502020204030204" pitchFamily="34" charset="0"/>
              </a:rPr>
              <a:t>Receiving Clients</a:t>
            </a:r>
            <a:r>
              <a:rPr lang="en-GB" dirty="0">
                <a:effectLst/>
                <a:ea typeface="Calibri" panose="020F0502020204030204" pitchFamily="34" charset="0"/>
              </a:rPr>
              <a:t>:</a:t>
            </a:r>
          </a:p>
          <a:p>
            <a:pPr indent="-285750" algn="just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At the beginning receives:</a:t>
            </a:r>
            <a:endParaRPr lang="en-GB" sz="2600" dirty="0">
              <a:effectLst/>
              <a:ea typeface="Calibri" panose="020F0502020204030204" pitchFamily="34" charset="0"/>
            </a:endParaRPr>
          </a:p>
          <a:p>
            <a:pPr lvl="1" algn="just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Environment Model</a:t>
            </a:r>
          </a:p>
          <a:p>
            <a:pPr lvl="1" algn="just">
              <a:buFont typeface="+mj-lt"/>
              <a:buAutoNum type="arabicPeriod"/>
            </a:pPr>
            <a:r>
              <a:rPr lang="en-GB" dirty="0">
                <a:ea typeface="Calibri" panose="020F0502020204030204" pitchFamily="34" charset="0"/>
              </a:rPr>
              <a:t>Avatar Models</a:t>
            </a:r>
          </a:p>
          <a:p>
            <a:pPr lvl="1" algn="just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Spatial Attitudes</a:t>
            </a:r>
          </a:p>
          <a:p>
            <a:pPr indent="-285750" algn="just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Continuously:</a:t>
            </a:r>
            <a:endParaRPr lang="en-GB" sz="2600" dirty="0">
              <a:effectLst/>
              <a:ea typeface="Calibri" panose="020F0502020204030204" pitchFamily="34" charset="0"/>
            </a:endParaRPr>
          </a:p>
          <a:p>
            <a:pPr lvl="1" algn="just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Creates Audio and Visual Scene Descriptors.</a:t>
            </a:r>
          </a:p>
          <a:p>
            <a:pPr lvl="1" algn="just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Renders the Audio-Visual Scene from the Point of View selected by Participant.</a:t>
            </a:r>
            <a:endParaRPr lang="en-GB" sz="2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EC522-A92A-BF9E-075D-D4F2E0D0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24-Mar-14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3EA85C-0040-9D3B-5EC8-D2DB5AD13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505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668AC3F-4C3C-9FCF-2BB8-16EC1172A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73" y="-8600"/>
            <a:ext cx="780317" cy="6866600"/>
          </a:xfrm>
        </p:spPr>
        <p:txBody>
          <a:bodyPr vert="vert270">
            <a:normAutofit fontScale="90000"/>
          </a:bodyPr>
          <a:lstStyle/>
          <a:p>
            <a:r>
              <a:rPr lang="en-US" dirty="0">
                <a:hlinkClick r:id="rId3"/>
              </a:rPr>
              <a:t>PAF-ABV Client Transmitter</a:t>
            </a:r>
            <a:r>
              <a:rPr lang="en-US" dirty="0"/>
              <a:t> (PAF-CTX)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E8E94B-28F6-CC83-E782-777A4B8B9BAC}"/>
              </a:ext>
            </a:extLst>
          </p:cNvPr>
          <p:cNvSpPr/>
          <p:nvPr/>
        </p:nvSpPr>
        <p:spPr>
          <a:xfrm>
            <a:off x="3213993" y="139344"/>
            <a:ext cx="7585776" cy="53097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it-IT" sz="1400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CD48A07C-A2DF-5DC5-DB17-70018BD8CFFD}"/>
              </a:ext>
            </a:extLst>
          </p:cNvPr>
          <p:cNvSpPr/>
          <p:nvPr/>
        </p:nvSpPr>
        <p:spPr>
          <a:xfrm>
            <a:off x="2249055" y="1917175"/>
            <a:ext cx="1070919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Input Audio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31">
            <a:extLst>
              <a:ext uri="{FF2B5EF4-FFF2-40B4-BE49-F238E27FC236}">
                <a16:creationId xmlns:a16="http://schemas.microsoft.com/office/drawing/2014/main" id="{3ABCCD2F-9BD1-6A0E-3476-546ECA343AB3}"/>
              </a:ext>
            </a:extLst>
          </p:cNvPr>
          <p:cNvSpPr/>
          <p:nvPr/>
        </p:nvSpPr>
        <p:spPr>
          <a:xfrm>
            <a:off x="1338967" y="133764"/>
            <a:ext cx="759960" cy="5309757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User Agent</a:t>
            </a:r>
            <a:endParaRPr lang="it-IT" sz="18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62">
            <a:extLst>
              <a:ext uri="{FF2B5EF4-FFF2-40B4-BE49-F238E27FC236}">
                <a16:creationId xmlns:a16="http://schemas.microsoft.com/office/drawing/2014/main" id="{47AB935F-E7FC-95B4-6AA8-DB2E87A32ACB}"/>
              </a:ext>
            </a:extLst>
          </p:cNvPr>
          <p:cNvSpPr/>
          <p:nvPr/>
        </p:nvSpPr>
        <p:spPr>
          <a:xfrm>
            <a:off x="10842301" y="2413186"/>
            <a:ext cx="134296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Input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Portable Avatar </a:t>
            </a: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72DA7F49-6D5F-C835-06E2-C1F9EC6D18CA}"/>
              </a:ext>
            </a:extLst>
          </p:cNvPr>
          <p:cNvSpPr/>
          <p:nvPr/>
        </p:nvSpPr>
        <p:spPr>
          <a:xfrm>
            <a:off x="2227788" y="4060310"/>
            <a:ext cx="1098222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Input </a:t>
            </a:r>
            <a:r>
              <a:rPr lang="it-IT" sz="14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80E268-B027-8944-2062-00D1992E355B}"/>
              </a:ext>
            </a:extLst>
          </p:cNvPr>
          <p:cNvCxnSpPr>
            <a:cxnSpLocks/>
          </p:cNvCxnSpPr>
          <p:nvPr/>
        </p:nvCxnSpPr>
        <p:spPr>
          <a:xfrm>
            <a:off x="2314071" y="2222256"/>
            <a:ext cx="97907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1" name="TextBox 67">
            <a:extLst>
              <a:ext uri="{FF2B5EF4-FFF2-40B4-BE49-F238E27FC236}">
                <a16:creationId xmlns:a16="http://schemas.microsoft.com/office/drawing/2014/main" id="{C5EF7186-24E1-9161-F1C2-F7D36C02EF91}"/>
              </a:ext>
            </a:extLst>
          </p:cNvPr>
          <p:cNvSpPr/>
          <p:nvPr/>
        </p:nvSpPr>
        <p:spPr>
          <a:xfrm>
            <a:off x="3879335" y="4085990"/>
            <a:ext cx="1460447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Body</a:t>
            </a: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Descriptors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1A4784-1E60-274F-242E-FB450222FAEE}"/>
              </a:ext>
            </a:extLst>
          </p:cNvPr>
          <p:cNvCxnSpPr>
            <a:cxnSpLocks/>
          </p:cNvCxnSpPr>
          <p:nvPr/>
        </p:nvCxnSpPr>
        <p:spPr>
          <a:xfrm>
            <a:off x="10323794" y="2667862"/>
            <a:ext cx="184738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3" name="TextBox 30">
            <a:extLst>
              <a:ext uri="{FF2B5EF4-FFF2-40B4-BE49-F238E27FC236}">
                <a16:creationId xmlns:a16="http://schemas.microsoft.com/office/drawing/2014/main" id="{EC71E10B-77AA-D695-7666-62DA02BE60EA}"/>
              </a:ext>
            </a:extLst>
          </p:cNvPr>
          <p:cNvSpPr/>
          <p:nvPr/>
        </p:nvSpPr>
        <p:spPr>
          <a:xfrm>
            <a:off x="2075576" y="539321"/>
            <a:ext cx="1169549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Avatar Model</a:t>
            </a:r>
            <a:endParaRPr lang="it-IT" sz="1400" b="0" strike="noStrike" spc="-1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56">
            <a:extLst>
              <a:ext uri="{FF2B5EF4-FFF2-40B4-BE49-F238E27FC236}">
                <a16:creationId xmlns:a16="http://schemas.microsoft.com/office/drawing/2014/main" id="{365E22DE-A9E6-F005-BDB2-53704BEF9437}"/>
              </a:ext>
            </a:extLst>
          </p:cNvPr>
          <p:cNvSpPr/>
          <p:nvPr/>
        </p:nvSpPr>
        <p:spPr>
          <a:xfrm>
            <a:off x="2177727" y="92211"/>
            <a:ext cx="116954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Preference</a:t>
            </a:r>
            <a:endParaRPr lang="it-IT" sz="1400" b="0" strike="noStrike" spc="-1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FF9138-5E9E-CE85-D0FE-2C6233892CAD}"/>
              </a:ext>
            </a:extLst>
          </p:cNvPr>
          <p:cNvSpPr txBox="1"/>
          <p:nvPr/>
        </p:nvSpPr>
        <p:spPr>
          <a:xfrm>
            <a:off x="2351041" y="858314"/>
            <a:ext cx="913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Input Text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67D0BEA-A387-0112-F9AD-76213A183FBD}"/>
              </a:ext>
            </a:extLst>
          </p:cNvPr>
          <p:cNvCxnSpPr>
            <a:cxnSpLocks/>
          </p:cNvCxnSpPr>
          <p:nvPr/>
        </p:nvCxnSpPr>
        <p:spPr>
          <a:xfrm>
            <a:off x="2345386" y="4373912"/>
            <a:ext cx="97907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4" name="TextBox 6">
            <a:extLst>
              <a:ext uri="{FF2B5EF4-FFF2-40B4-BE49-F238E27FC236}">
                <a16:creationId xmlns:a16="http://schemas.microsoft.com/office/drawing/2014/main" id="{5DCE726A-2D62-FF3F-E729-76AC374596DB}"/>
              </a:ext>
            </a:extLst>
          </p:cNvPr>
          <p:cNvSpPr/>
          <p:nvPr/>
        </p:nvSpPr>
        <p:spPr>
          <a:xfrm>
            <a:off x="9135847" y="2442881"/>
            <a:ext cx="935523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 Status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9F271DAE-9388-7EAC-4B0A-F4FD39425BFD}"/>
              </a:ext>
            </a:extLst>
          </p:cNvPr>
          <p:cNvSpPr/>
          <p:nvPr/>
        </p:nvSpPr>
        <p:spPr>
          <a:xfrm>
            <a:off x="8408316" y="1899530"/>
            <a:ext cx="640200" cy="2655129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z="1600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 Status Extraction</a:t>
            </a:r>
            <a:endParaRPr lang="it-IT" sz="1600" spc="-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49">
            <a:extLst>
              <a:ext uri="{FF2B5EF4-FFF2-40B4-BE49-F238E27FC236}">
                <a16:creationId xmlns:a16="http://schemas.microsoft.com/office/drawing/2014/main" id="{832A5FAD-9116-F5A8-F184-6FB730C9F235}"/>
              </a:ext>
            </a:extLst>
          </p:cNvPr>
          <p:cNvSpPr/>
          <p:nvPr/>
        </p:nvSpPr>
        <p:spPr>
          <a:xfrm>
            <a:off x="7453089" y="2411933"/>
            <a:ext cx="868647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Meaning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71">
            <a:extLst>
              <a:ext uri="{FF2B5EF4-FFF2-40B4-BE49-F238E27FC236}">
                <a16:creationId xmlns:a16="http://schemas.microsoft.com/office/drawing/2014/main" id="{4D3B77BB-9A2B-CDED-7C4F-3FB2C309ADC6}"/>
              </a:ext>
            </a:extLst>
          </p:cNvPr>
          <p:cNvSpPr/>
          <p:nvPr/>
        </p:nvSpPr>
        <p:spPr>
          <a:xfrm>
            <a:off x="3808359" y="4728994"/>
            <a:ext cx="162000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Body Descriptors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71">
            <a:extLst>
              <a:ext uri="{FF2B5EF4-FFF2-40B4-BE49-F238E27FC236}">
                <a16:creationId xmlns:a16="http://schemas.microsoft.com/office/drawing/2014/main" id="{0C963E7F-C6ED-7691-8ADB-60EF97F65413}"/>
              </a:ext>
            </a:extLst>
          </p:cNvPr>
          <p:cNvSpPr/>
          <p:nvPr/>
        </p:nvSpPr>
        <p:spPr>
          <a:xfrm>
            <a:off x="3808359" y="4402977"/>
            <a:ext cx="1578427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Face</a:t>
            </a: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Descriptors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67">
            <a:extLst>
              <a:ext uri="{FF2B5EF4-FFF2-40B4-BE49-F238E27FC236}">
                <a16:creationId xmlns:a16="http://schemas.microsoft.com/office/drawing/2014/main" id="{1D9ED050-75C3-3903-1965-11709EB10626}"/>
              </a:ext>
            </a:extLst>
          </p:cNvPr>
          <p:cNvSpPr/>
          <p:nvPr/>
        </p:nvSpPr>
        <p:spPr>
          <a:xfrm>
            <a:off x="3862329" y="3763706"/>
            <a:ext cx="1460447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Face Descriptors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40">
            <a:extLst>
              <a:ext uri="{FF2B5EF4-FFF2-40B4-BE49-F238E27FC236}">
                <a16:creationId xmlns:a16="http://schemas.microsoft.com/office/drawing/2014/main" id="{D57AB6E2-362A-CEE4-76CA-8BF0C23926DE}"/>
              </a:ext>
            </a:extLst>
          </p:cNvPr>
          <p:cNvSpPr/>
          <p:nvPr/>
        </p:nvSpPr>
        <p:spPr>
          <a:xfrm>
            <a:off x="6727151" y="2265600"/>
            <a:ext cx="661803" cy="1634753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Natural Language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Understanding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6580D0B-F214-64EC-DD6E-5CFE35D0F1DB}"/>
              </a:ext>
            </a:extLst>
          </p:cNvPr>
          <p:cNvCxnSpPr>
            <a:cxnSpLocks/>
          </p:cNvCxnSpPr>
          <p:nvPr/>
        </p:nvCxnSpPr>
        <p:spPr>
          <a:xfrm>
            <a:off x="3809839" y="5256355"/>
            <a:ext cx="8332899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1" name="TextBox 64">
            <a:extLst>
              <a:ext uri="{FF2B5EF4-FFF2-40B4-BE49-F238E27FC236}">
                <a16:creationId xmlns:a16="http://schemas.microsoft.com/office/drawing/2014/main" id="{0AA90F51-2D8A-170C-ABDB-333CE082077A}"/>
              </a:ext>
            </a:extLst>
          </p:cNvPr>
          <p:cNvSpPr/>
          <p:nvPr/>
        </p:nvSpPr>
        <p:spPr>
          <a:xfrm>
            <a:off x="10799769" y="4937961"/>
            <a:ext cx="1218308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Face Objects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8FDC12CC-C739-DA6E-3C3C-C16E6C364EA5}"/>
              </a:ext>
            </a:extLst>
          </p:cNvPr>
          <p:cNvCxnSpPr>
            <a:cxnSpLocks/>
          </p:cNvCxnSpPr>
          <p:nvPr/>
        </p:nvCxnSpPr>
        <p:spPr>
          <a:xfrm>
            <a:off x="3908322" y="4709300"/>
            <a:ext cx="6191927" cy="98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6" name="TextBox 34">
            <a:extLst>
              <a:ext uri="{FF2B5EF4-FFF2-40B4-BE49-F238E27FC236}">
                <a16:creationId xmlns:a16="http://schemas.microsoft.com/office/drawing/2014/main" id="{C58C1A9D-1912-2EA9-D481-3C3605AEE23B}"/>
              </a:ext>
            </a:extLst>
          </p:cNvPr>
          <p:cNvSpPr/>
          <p:nvPr/>
        </p:nvSpPr>
        <p:spPr>
          <a:xfrm>
            <a:off x="10802925" y="1121698"/>
            <a:ext cx="137277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Speech Objects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 40">
            <a:extLst>
              <a:ext uri="{FF2B5EF4-FFF2-40B4-BE49-F238E27FC236}">
                <a16:creationId xmlns:a16="http://schemas.microsoft.com/office/drawing/2014/main" id="{A89D4D0D-331D-8481-F9E6-91A68B062390}"/>
              </a:ext>
            </a:extLst>
          </p:cNvPr>
          <p:cNvSpPr/>
          <p:nvPr/>
        </p:nvSpPr>
        <p:spPr>
          <a:xfrm>
            <a:off x="5052258" y="2170695"/>
            <a:ext cx="648843" cy="1634753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Automatic Speech Recognition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50BFD3D-1003-AA0B-6C40-FD399D9F801A}"/>
              </a:ext>
            </a:extLst>
          </p:cNvPr>
          <p:cNvCxnSpPr>
            <a:cxnSpLocks/>
          </p:cNvCxnSpPr>
          <p:nvPr/>
        </p:nvCxnSpPr>
        <p:spPr>
          <a:xfrm>
            <a:off x="3809839" y="1424395"/>
            <a:ext cx="837985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4" name="TextBox 34">
            <a:extLst>
              <a:ext uri="{FF2B5EF4-FFF2-40B4-BE49-F238E27FC236}">
                <a16:creationId xmlns:a16="http://schemas.microsoft.com/office/drawing/2014/main" id="{6709A887-4F43-E663-940C-9EF6D193E62A}"/>
              </a:ext>
            </a:extLst>
          </p:cNvPr>
          <p:cNvSpPr/>
          <p:nvPr/>
        </p:nvSpPr>
        <p:spPr>
          <a:xfrm>
            <a:off x="4048528" y="3102592"/>
            <a:ext cx="968984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4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Participant</a:t>
            </a:r>
          </a:p>
          <a:p>
            <a:pPr algn="ctr">
              <a:lnSpc>
                <a:spcPct val="100000"/>
              </a:lnSpc>
              <a:buNone/>
            </a:pPr>
            <a:r>
              <a:rPr lang="it-IT" sz="14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IDs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7BAEE03-DF7A-94FA-70A5-BB1B113E7601}"/>
              </a:ext>
            </a:extLst>
          </p:cNvPr>
          <p:cNvCxnSpPr>
            <a:cxnSpLocks/>
          </p:cNvCxnSpPr>
          <p:nvPr/>
        </p:nvCxnSpPr>
        <p:spPr>
          <a:xfrm>
            <a:off x="3929588" y="2101146"/>
            <a:ext cx="451139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1ED8AFEB-196C-A5AD-FB37-8B891163AA3F}"/>
              </a:ext>
            </a:extLst>
          </p:cNvPr>
          <p:cNvSpPr txBox="1"/>
          <p:nvPr/>
        </p:nvSpPr>
        <p:spPr>
          <a:xfrm>
            <a:off x="5665155" y="2457524"/>
            <a:ext cx="107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Recognised Text</a:t>
            </a:r>
          </a:p>
        </p:txBody>
      </p:sp>
      <p:sp>
        <p:nvSpPr>
          <p:cNvPr id="99" name="TextBox 34">
            <a:extLst>
              <a:ext uri="{FF2B5EF4-FFF2-40B4-BE49-F238E27FC236}">
                <a16:creationId xmlns:a16="http://schemas.microsoft.com/office/drawing/2014/main" id="{CC975130-28AC-977C-9826-4AEB2A9CE3FC}"/>
              </a:ext>
            </a:extLst>
          </p:cNvPr>
          <p:cNvSpPr/>
          <p:nvPr/>
        </p:nvSpPr>
        <p:spPr>
          <a:xfrm>
            <a:off x="5730333" y="3136119"/>
            <a:ext cx="968984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4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Participant</a:t>
            </a:r>
          </a:p>
          <a:p>
            <a:pPr algn="ctr">
              <a:lnSpc>
                <a:spcPct val="100000"/>
              </a:lnSpc>
              <a:buNone/>
            </a:pPr>
            <a:r>
              <a:rPr lang="it-IT" sz="14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IDs</a:t>
            </a:r>
          </a:p>
        </p:txBody>
      </p:sp>
      <p:sp>
        <p:nvSpPr>
          <p:cNvPr id="100" name="TextBox 34">
            <a:extLst>
              <a:ext uri="{FF2B5EF4-FFF2-40B4-BE49-F238E27FC236}">
                <a16:creationId xmlns:a16="http://schemas.microsoft.com/office/drawing/2014/main" id="{B544D2A1-E7AF-D9EA-6C4F-0F463E208D12}"/>
              </a:ext>
            </a:extLst>
          </p:cNvPr>
          <p:cNvSpPr/>
          <p:nvPr/>
        </p:nvSpPr>
        <p:spPr>
          <a:xfrm>
            <a:off x="7420719" y="3125696"/>
            <a:ext cx="968984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4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Participant</a:t>
            </a:r>
          </a:p>
          <a:p>
            <a:pPr algn="ctr">
              <a:lnSpc>
                <a:spcPct val="100000"/>
              </a:lnSpc>
              <a:buNone/>
            </a:pPr>
            <a:r>
              <a:rPr lang="it-IT" sz="14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IDs</a:t>
            </a:r>
          </a:p>
        </p:txBody>
      </p:sp>
      <p:sp>
        <p:nvSpPr>
          <p:cNvPr id="101" name="TextBox 34">
            <a:extLst>
              <a:ext uri="{FF2B5EF4-FFF2-40B4-BE49-F238E27FC236}">
                <a16:creationId xmlns:a16="http://schemas.microsoft.com/office/drawing/2014/main" id="{D524A163-89BD-68E3-45B1-F9B3729C0253}"/>
              </a:ext>
            </a:extLst>
          </p:cNvPr>
          <p:cNvSpPr/>
          <p:nvPr/>
        </p:nvSpPr>
        <p:spPr>
          <a:xfrm>
            <a:off x="9099028" y="3117394"/>
            <a:ext cx="968984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4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Participant</a:t>
            </a:r>
          </a:p>
          <a:p>
            <a:pPr algn="ctr">
              <a:lnSpc>
                <a:spcPct val="100000"/>
              </a:lnSpc>
              <a:buNone/>
            </a:pPr>
            <a:r>
              <a:rPr lang="it-IT" sz="14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IDs</a:t>
            </a:r>
          </a:p>
        </p:txBody>
      </p:sp>
      <p:sp>
        <p:nvSpPr>
          <p:cNvPr id="102" name="TextBox 62">
            <a:extLst>
              <a:ext uri="{FF2B5EF4-FFF2-40B4-BE49-F238E27FC236}">
                <a16:creationId xmlns:a16="http://schemas.microsoft.com/office/drawing/2014/main" id="{3689C793-816F-67AC-96C4-71B6C026B59E}"/>
              </a:ext>
            </a:extLst>
          </p:cNvPr>
          <p:cNvSpPr/>
          <p:nvPr/>
        </p:nvSpPr>
        <p:spPr>
          <a:xfrm>
            <a:off x="3946006" y="2411317"/>
            <a:ext cx="115070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Input Speech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TextBox 62">
            <a:extLst>
              <a:ext uri="{FF2B5EF4-FFF2-40B4-BE49-F238E27FC236}">
                <a16:creationId xmlns:a16="http://schemas.microsoft.com/office/drawing/2014/main" id="{76122F45-89BA-8A3F-DED5-6DA5E646AB20}"/>
              </a:ext>
            </a:extLst>
          </p:cNvPr>
          <p:cNvSpPr/>
          <p:nvPr/>
        </p:nvSpPr>
        <p:spPr>
          <a:xfrm>
            <a:off x="3941646" y="1794823"/>
            <a:ext cx="1539059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Input Speech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TextBox 62">
            <a:extLst>
              <a:ext uri="{FF2B5EF4-FFF2-40B4-BE49-F238E27FC236}">
                <a16:creationId xmlns:a16="http://schemas.microsoft.com/office/drawing/2014/main" id="{29603577-9EEB-6E45-E87A-FFF80338816C}"/>
              </a:ext>
            </a:extLst>
          </p:cNvPr>
          <p:cNvSpPr/>
          <p:nvPr/>
        </p:nvSpPr>
        <p:spPr>
          <a:xfrm>
            <a:off x="3945997" y="1459539"/>
            <a:ext cx="1539059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Input Speech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Rectangle 60">
            <a:extLst>
              <a:ext uri="{FF2B5EF4-FFF2-40B4-BE49-F238E27FC236}">
                <a16:creationId xmlns:a16="http://schemas.microsoft.com/office/drawing/2014/main" id="{46784DD3-84F4-A8BA-9B1A-81D3D4FB144A}"/>
              </a:ext>
            </a:extLst>
          </p:cNvPr>
          <p:cNvSpPr/>
          <p:nvPr/>
        </p:nvSpPr>
        <p:spPr>
          <a:xfrm>
            <a:off x="10090562" y="225332"/>
            <a:ext cx="640199" cy="4941004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Portable Avatar Multiplexing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1EC1116F-26AB-631D-3947-63C4D270CA11}"/>
              </a:ext>
            </a:extLst>
          </p:cNvPr>
          <p:cNvCxnSpPr>
            <a:cxnSpLocks/>
          </p:cNvCxnSpPr>
          <p:nvPr/>
        </p:nvCxnSpPr>
        <p:spPr>
          <a:xfrm flipV="1">
            <a:off x="1386059" y="5548684"/>
            <a:ext cx="9456241" cy="185"/>
          </a:xfrm>
          <a:prstGeom prst="lin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07" name="Rectangle 7">
            <a:extLst>
              <a:ext uri="{FF2B5EF4-FFF2-40B4-BE49-F238E27FC236}">
                <a16:creationId xmlns:a16="http://schemas.microsoft.com/office/drawing/2014/main" id="{AF333060-D3E5-5C95-16C6-B4BBB8AC5286}"/>
              </a:ext>
            </a:extLst>
          </p:cNvPr>
          <p:cNvSpPr/>
          <p:nvPr/>
        </p:nvSpPr>
        <p:spPr>
          <a:xfrm>
            <a:off x="1365071" y="5634968"/>
            <a:ext cx="5877867" cy="3439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Controller</a:t>
            </a:r>
            <a:endParaRPr lang="it-IT" sz="12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Rectangle 51">
            <a:extLst>
              <a:ext uri="{FF2B5EF4-FFF2-40B4-BE49-F238E27FC236}">
                <a16:creationId xmlns:a16="http://schemas.microsoft.com/office/drawing/2014/main" id="{F5B23FB8-A461-E3DB-F106-329F03C60EB2}"/>
              </a:ext>
            </a:extLst>
          </p:cNvPr>
          <p:cNvSpPr/>
          <p:nvPr/>
        </p:nvSpPr>
        <p:spPr>
          <a:xfrm>
            <a:off x="3519532" y="6147382"/>
            <a:ext cx="1027145" cy="369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Storage</a:t>
            </a:r>
            <a:endParaRPr lang="it-IT" sz="11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Rectangle 52">
            <a:extLst>
              <a:ext uri="{FF2B5EF4-FFF2-40B4-BE49-F238E27FC236}">
                <a16:creationId xmlns:a16="http://schemas.microsoft.com/office/drawing/2014/main" id="{3E9CCACD-7C86-9065-0278-79F523C09FB1}"/>
              </a:ext>
            </a:extLst>
          </p:cNvPr>
          <p:cNvSpPr/>
          <p:nvPr/>
        </p:nvSpPr>
        <p:spPr>
          <a:xfrm>
            <a:off x="4620934" y="6146860"/>
            <a:ext cx="681155" cy="370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</a:t>
            </a:r>
            <a:endParaRPr lang="it-IT" sz="11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DB5E5578-7246-179E-8905-A8A9A1C367D5}"/>
              </a:ext>
            </a:extLst>
          </p:cNvPr>
          <p:cNvSpPr/>
          <p:nvPr/>
        </p:nvSpPr>
        <p:spPr>
          <a:xfrm>
            <a:off x="2300142" y="6145383"/>
            <a:ext cx="1144289" cy="371342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</a:t>
            </a: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-cation</a:t>
            </a:r>
            <a:endParaRPr lang="it-IT" sz="11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FA96AAD-7D53-00E8-4DDA-81F4FF7010BD}"/>
              </a:ext>
            </a:extLst>
          </p:cNvPr>
          <p:cNvCxnSpPr>
            <a:cxnSpLocks/>
          </p:cNvCxnSpPr>
          <p:nvPr/>
        </p:nvCxnSpPr>
        <p:spPr>
          <a:xfrm>
            <a:off x="3523073" y="6060794"/>
            <a:ext cx="1034629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25AFD299-3AFF-EAF8-8E77-7ACFB792EC7C}"/>
              </a:ext>
            </a:extLst>
          </p:cNvPr>
          <p:cNvCxnSpPr>
            <a:cxnSpLocks/>
          </p:cNvCxnSpPr>
          <p:nvPr/>
        </p:nvCxnSpPr>
        <p:spPr>
          <a:xfrm flipV="1">
            <a:off x="4629090" y="6061401"/>
            <a:ext cx="695892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13" name="Rectangle 4">
            <a:extLst>
              <a:ext uri="{FF2B5EF4-FFF2-40B4-BE49-F238E27FC236}">
                <a16:creationId xmlns:a16="http://schemas.microsoft.com/office/drawing/2014/main" id="{9CAF300F-D66C-F52F-BF81-E13B20AEBAE2}"/>
              </a:ext>
            </a:extLst>
          </p:cNvPr>
          <p:cNvSpPr/>
          <p:nvPr/>
        </p:nvSpPr>
        <p:spPr>
          <a:xfrm>
            <a:off x="8389424" y="6130603"/>
            <a:ext cx="1280121" cy="371410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Attestation Service</a:t>
            </a:r>
            <a:endParaRPr lang="it-IT" sz="11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6B97C985-61DC-447A-048B-AF7F8021DBC1}"/>
              </a:ext>
            </a:extLst>
          </p:cNvPr>
          <p:cNvSpPr/>
          <p:nvPr/>
        </p:nvSpPr>
        <p:spPr>
          <a:xfrm>
            <a:off x="7021625" y="6142043"/>
            <a:ext cx="1280121" cy="371410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Encryption Service</a:t>
            </a:r>
            <a:endParaRPr lang="it-IT" sz="11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Rectangle 4">
            <a:extLst>
              <a:ext uri="{FF2B5EF4-FFF2-40B4-BE49-F238E27FC236}">
                <a16:creationId xmlns:a16="http://schemas.microsoft.com/office/drawing/2014/main" id="{359F5545-9DE1-5723-76F5-1AD3E6E12847}"/>
              </a:ext>
            </a:extLst>
          </p:cNvPr>
          <p:cNvSpPr/>
          <p:nvPr/>
        </p:nvSpPr>
        <p:spPr>
          <a:xfrm>
            <a:off x="5387252" y="6144420"/>
            <a:ext cx="1559994" cy="371410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 Service</a:t>
            </a:r>
            <a:endParaRPr lang="it-IT" sz="11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368EDA28-E5C9-B4DF-E16B-E7D46080392D}"/>
              </a:ext>
            </a:extLst>
          </p:cNvPr>
          <p:cNvCxnSpPr>
            <a:cxnSpLocks/>
          </p:cNvCxnSpPr>
          <p:nvPr/>
        </p:nvCxnSpPr>
        <p:spPr>
          <a:xfrm flipV="1">
            <a:off x="5422250" y="6072256"/>
            <a:ext cx="4228017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18544CDD-401B-9B18-BE65-8CF177D26E3B}"/>
              </a:ext>
            </a:extLst>
          </p:cNvPr>
          <p:cNvCxnSpPr>
            <a:cxnSpLocks/>
          </p:cNvCxnSpPr>
          <p:nvPr/>
        </p:nvCxnSpPr>
        <p:spPr>
          <a:xfrm flipV="1">
            <a:off x="2306896" y="6061623"/>
            <a:ext cx="1133937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F68ABC84-0D30-19D5-9370-DC8D5F75E293}"/>
              </a:ext>
            </a:extLst>
          </p:cNvPr>
          <p:cNvSpPr/>
          <p:nvPr/>
        </p:nvSpPr>
        <p:spPr>
          <a:xfrm>
            <a:off x="1392763" y="6134753"/>
            <a:ext cx="833606" cy="367260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MPAI Store</a:t>
            </a:r>
            <a:endParaRPr lang="it-IT" sz="11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4F2E4FC-E59A-C4D9-ABA6-6E2D1E07F907}"/>
              </a:ext>
            </a:extLst>
          </p:cNvPr>
          <p:cNvCxnSpPr>
            <a:cxnSpLocks/>
          </p:cNvCxnSpPr>
          <p:nvPr/>
        </p:nvCxnSpPr>
        <p:spPr>
          <a:xfrm flipV="1">
            <a:off x="1385621" y="6072261"/>
            <a:ext cx="846854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2225C173-700A-B5C2-A2C0-C6458C5B03D8}"/>
              </a:ext>
            </a:extLst>
          </p:cNvPr>
          <p:cNvCxnSpPr>
            <a:cxnSpLocks/>
          </p:cNvCxnSpPr>
          <p:nvPr/>
        </p:nvCxnSpPr>
        <p:spPr>
          <a:xfrm flipV="1">
            <a:off x="3820741" y="1765862"/>
            <a:ext cx="6288779" cy="905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21" name="TextBox 16">
            <a:extLst>
              <a:ext uri="{FF2B5EF4-FFF2-40B4-BE49-F238E27FC236}">
                <a16:creationId xmlns:a16="http://schemas.microsoft.com/office/drawing/2014/main" id="{0CC29A40-6C85-22A9-4214-C1AA7721834C}"/>
              </a:ext>
            </a:extLst>
          </p:cNvPr>
          <p:cNvSpPr/>
          <p:nvPr/>
        </p:nvSpPr>
        <p:spPr>
          <a:xfrm>
            <a:off x="2249055" y="1917175"/>
            <a:ext cx="1070919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Input Audio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6">
            <a:extLst>
              <a:ext uri="{FF2B5EF4-FFF2-40B4-BE49-F238E27FC236}">
                <a16:creationId xmlns:a16="http://schemas.microsoft.com/office/drawing/2014/main" id="{ED57481E-03D9-05C9-AF35-6554CB42AA9F}"/>
              </a:ext>
            </a:extLst>
          </p:cNvPr>
          <p:cNvSpPr/>
          <p:nvPr/>
        </p:nvSpPr>
        <p:spPr>
          <a:xfrm>
            <a:off x="2249054" y="4060310"/>
            <a:ext cx="1024819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4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FE95131D-593C-06A5-87A2-9A8ED4E23667}"/>
              </a:ext>
            </a:extLst>
          </p:cNvPr>
          <p:cNvCxnSpPr>
            <a:cxnSpLocks/>
          </p:cNvCxnSpPr>
          <p:nvPr/>
        </p:nvCxnSpPr>
        <p:spPr>
          <a:xfrm>
            <a:off x="2314071" y="2222256"/>
            <a:ext cx="97907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40DF4028-3098-D843-F5DC-58BCC689AC03}"/>
              </a:ext>
            </a:extLst>
          </p:cNvPr>
          <p:cNvCxnSpPr>
            <a:cxnSpLocks/>
          </p:cNvCxnSpPr>
          <p:nvPr/>
        </p:nvCxnSpPr>
        <p:spPr>
          <a:xfrm>
            <a:off x="2345386" y="4373912"/>
            <a:ext cx="97907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25" name="Rectangle 21">
            <a:extLst>
              <a:ext uri="{FF2B5EF4-FFF2-40B4-BE49-F238E27FC236}">
                <a16:creationId xmlns:a16="http://schemas.microsoft.com/office/drawing/2014/main" id="{64E2CCA4-C924-8C71-ABDB-F24A91269457}"/>
              </a:ext>
            </a:extLst>
          </p:cNvPr>
          <p:cNvSpPr/>
          <p:nvPr/>
        </p:nvSpPr>
        <p:spPr>
          <a:xfrm>
            <a:off x="3289121" y="1275910"/>
            <a:ext cx="625219" cy="4136061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US" sz="1600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Audio-Visual Scene Description</a:t>
            </a:r>
            <a:endParaRPr lang="it-IT" sz="1600" spc="-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E6394878-E297-13B3-69E2-B464F73A8F9A}"/>
              </a:ext>
            </a:extLst>
          </p:cNvPr>
          <p:cNvCxnSpPr/>
          <p:nvPr/>
        </p:nvCxnSpPr>
        <p:spPr>
          <a:xfrm flipV="1">
            <a:off x="3916862" y="3366175"/>
            <a:ext cx="1150704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5A5F2F87-FEF7-D1BF-B421-A92FE897037D}"/>
              </a:ext>
            </a:extLst>
          </p:cNvPr>
          <p:cNvCxnSpPr/>
          <p:nvPr/>
        </p:nvCxnSpPr>
        <p:spPr>
          <a:xfrm flipV="1">
            <a:off x="3920262" y="2719545"/>
            <a:ext cx="1150704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29540625-698E-D5F2-CC01-3A058325B399}"/>
              </a:ext>
            </a:extLst>
          </p:cNvPr>
          <p:cNvCxnSpPr/>
          <p:nvPr/>
        </p:nvCxnSpPr>
        <p:spPr>
          <a:xfrm flipV="1">
            <a:off x="5672990" y="2724888"/>
            <a:ext cx="1044375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98D6EF2-3EB0-C18A-D9F6-FCD2CBB7F8C7}"/>
              </a:ext>
            </a:extLst>
          </p:cNvPr>
          <p:cNvCxnSpPr/>
          <p:nvPr/>
        </p:nvCxnSpPr>
        <p:spPr>
          <a:xfrm flipV="1">
            <a:off x="5708429" y="3377026"/>
            <a:ext cx="1044375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D4DAB65E-64F6-4E69-4512-F6DDDC30A14A}"/>
              </a:ext>
            </a:extLst>
          </p:cNvPr>
          <p:cNvCxnSpPr/>
          <p:nvPr/>
        </p:nvCxnSpPr>
        <p:spPr>
          <a:xfrm flipV="1">
            <a:off x="7373755" y="3384358"/>
            <a:ext cx="1044375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6C7451C1-4FB2-246A-E64A-9DD5E5B70A1B}"/>
              </a:ext>
            </a:extLst>
          </p:cNvPr>
          <p:cNvCxnSpPr/>
          <p:nvPr/>
        </p:nvCxnSpPr>
        <p:spPr>
          <a:xfrm flipV="1">
            <a:off x="7396606" y="2719453"/>
            <a:ext cx="1044375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D92A7FCB-4E92-CF53-0536-7B2C5C0189E0}"/>
              </a:ext>
            </a:extLst>
          </p:cNvPr>
          <p:cNvCxnSpPr>
            <a:cxnSpLocks/>
          </p:cNvCxnSpPr>
          <p:nvPr/>
        </p:nvCxnSpPr>
        <p:spPr>
          <a:xfrm>
            <a:off x="3915494" y="4070029"/>
            <a:ext cx="451139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D08650A8-27E3-E9B2-89A1-9786A54BF488}"/>
              </a:ext>
            </a:extLst>
          </p:cNvPr>
          <p:cNvCxnSpPr>
            <a:cxnSpLocks/>
          </p:cNvCxnSpPr>
          <p:nvPr/>
        </p:nvCxnSpPr>
        <p:spPr>
          <a:xfrm>
            <a:off x="3899114" y="4372382"/>
            <a:ext cx="451139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343813FC-ABD5-9FC4-8AA8-0D9D27B53A6E}"/>
              </a:ext>
            </a:extLst>
          </p:cNvPr>
          <p:cNvCxnSpPr/>
          <p:nvPr/>
        </p:nvCxnSpPr>
        <p:spPr>
          <a:xfrm flipV="1">
            <a:off x="9035163" y="2719674"/>
            <a:ext cx="1044375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C0CAFA82-E815-3421-7019-09E0839BA5A9}"/>
              </a:ext>
            </a:extLst>
          </p:cNvPr>
          <p:cNvCxnSpPr/>
          <p:nvPr/>
        </p:nvCxnSpPr>
        <p:spPr>
          <a:xfrm flipV="1">
            <a:off x="9056496" y="3384441"/>
            <a:ext cx="1044375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CB75DF14-86AD-2034-475B-20669CEA5C84}"/>
              </a:ext>
            </a:extLst>
          </p:cNvPr>
          <p:cNvCxnSpPr/>
          <p:nvPr/>
        </p:nvCxnSpPr>
        <p:spPr>
          <a:xfrm flipV="1">
            <a:off x="2228384" y="1170636"/>
            <a:ext cx="7881136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F932F8B3-8E84-2F17-F8D9-E202449D6149}"/>
              </a:ext>
            </a:extLst>
          </p:cNvPr>
          <p:cNvCxnSpPr/>
          <p:nvPr/>
        </p:nvCxnSpPr>
        <p:spPr>
          <a:xfrm flipV="1">
            <a:off x="2221293" y="855206"/>
            <a:ext cx="7881136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0CBAA3D9-E11D-E3AD-3099-51AD87065409}"/>
              </a:ext>
            </a:extLst>
          </p:cNvPr>
          <p:cNvCxnSpPr/>
          <p:nvPr/>
        </p:nvCxnSpPr>
        <p:spPr>
          <a:xfrm flipV="1">
            <a:off x="2206270" y="370371"/>
            <a:ext cx="7881136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590A608-DAC8-68CE-9CF7-50E314E41751}"/>
              </a:ext>
            </a:extLst>
          </p:cNvPr>
          <p:cNvCxnSpPr>
            <a:cxnSpLocks/>
          </p:cNvCxnSpPr>
          <p:nvPr/>
        </p:nvCxnSpPr>
        <p:spPr>
          <a:xfrm>
            <a:off x="3923068" y="5042248"/>
            <a:ext cx="6191927" cy="98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</p:spTree>
    <p:extLst>
      <p:ext uri="{BB962C8B-B14F-4D97-AF65-F5344CB8AC3E}">
        <p14:creationId xmlns:p14="http://schemas.microsoft.com/office/powerpoint/2010/main" val="2436382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4">
            <a:extLst>
              <a:ext uri="{FF2B5EF4-FFF2-40B4-BE49-F238E27FC236}">
                <a16:creationId xmlns:a16="http://schemas.microsoft.com/office/drawing/2014/main" id="{7400CDB3-06B0-74CE-E7DE-E7A22A6EB61D}"/>
              </a:ext>
            </a:extLst>
          </p:cNvPr>
          <p:cNvSpPr/>
          <p:nvPr/>
        </p:nvSpPr>
        <p:spPr>
          <a:xfrm>
            <a:off x="2219060" y="3567698"/>
            <a:ext cx="1084843" cy="829543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en-US" sz="1600" b="0" strike="noStrike" spc="-1" err="1">
                <a:solidFill>
                  <a:srgbClr val="000000"/>
                </a:solidFill>
                <a:latin typeface="Calibri"/>
                <a:ea typeface="DejaVu Sans"/>
              </a:rPr>
              <a:t>Input+VS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Portable Avatars </a:t>
            </a:r>
          </a:p>
        </p:txBody>
      </p:sp>
      <p:sp>
        <p:nvSpPr>
          <p:cNvPr id="7" name="TextBox 34">
            <a:extLst>
              <a:ext uri="{FF2B5EF4-FFF2-40B4-BE49-F238E27FC236}">
                <a16:creationId xmlns:a16="http://schemas.microsoft.com/office/drawing/2014/main" id="{9DFF0EBD-22E5-711F-E5A4-FC201F87A6A6}"/>
              </a:ext>
            </a:extLst>
          </p:cNvPr>
          <p:cNvSpPr/>
          <p:nvPr/>
        </p:nvSpPr>
        <p:spPr>
          <a:xfrm>
            <a:off x="2108198" y="2473685"/>
            <a:ext cx="1292943" cy="829543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en-US" sz="1600" b="0" strike="noStrike" spc="-1" err="1">
                <a:solidFill>
                  <a:srgbClr val="000000"/>
                </a:solidFill>
                <a:latin typeface="Calibri"/>
                <a:ea typeface="DejaVu Sans"/>
              </a:rPr>
              <a:t>Input+VS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Portable Avatars </a:t>
            </a:r>
          </a:p>
        </p:txBody>
      </p:sp>
      <p:sp>
        <p:nvSpPr>
          <p:cNvPr id="47" name="Rectangle 41">
            <a:extLst>
              <a:ext uri="{FF2B5EF4-FFF2-40B4-BE49-F238E27FC236}">
                <a16:creationId xmlns:a16="http://schemas.microsoft.com/office/drawing/2014/main" id="{E81B4CC4-9E1C-7723-A29D-2DBE51638DFC}"/>
              </a:ext>
            </a:extLst>
          </p:cNvPr>
          <p:cNvSpPr/>
          <p:nvPr/>
        </p:nvSpPr>
        <p:spPr>
          <a:xfrm>
            <a:off x="3287947" y="1307016"/>
            <a:ext cx="6356972" cy="44464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FFFFFF"/>
                </a:solidFill>
                <a:latin typeface="Calibri"/>
                <a:ea typeface="DejaVu Sans"/>
              </a:rPr>
              <a:t>S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3" name="TextBox 43">
            <a:extLst>
              <a:ext uri="{FF2B5EF4-FFF2-40B4-BE49-F238E27FC236}">
                <a16:creationId xmlns:a16="http://schemas.microsoft.com/office/drawing/2014/main" id="{48FDC0C3-FBA4-AC28-76E9-4130A0160FEC}"/>
              </a:ext>
            </a:extLst>
          </p:cNvPr>
          <p:cNvSpPr/>
          <p:nvPr/>
        </p:nvSpPr>
        <p:spPr>
          <a:xfrm>
            <a:off x="6949252" y="3491852"/>
            <a:ext cx="1057076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Translated 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Speech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4" name="TextBox 61">
            <a:extLst>
              <a:ext uri="{FF2B5EF4-FFF2-40B4-BE49-F238E27FC236}">
                <a16:creationId xmlns:a16="http://schemas.microsoft.com/office/drawing/2014/main" id="{B8DAC2AF-4530-E4A5-E0A0-3FE5240F62DC}"/>
              </a:ext>
            </a:extLst>
          </p:cNvPr>
          <p:cNvSpPr/>
          <p:nvPr/>
        </p:nvSpPr>
        <p:spPr>
          <a:xfrm>
            <a:off x="4538169" y="3696590"/>
            <a:ext cx="1085082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latin typeface="Calibri"/>
                <a:ea typeface="DejaVu Sans"/>
              </a:rPr>
              <a:t>Languages</a:t>
            </a: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latin typeface="Calibri"/>
                <a:ea typeface="DejaVu Sans"/>
              </a:rPr>
              <a:t>Preference</a:t>
            </a:r>
            <a:endParaRPr lang="it-IT" sz="1600" b="0" strike="noStrike" spc="-1">
              <a:latin typeface="Arial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6DA077-35F1-A863-ED17-593C4C753AE1}"/>
              </a:ext>
            </a:extLst>
          </p:cNvPr>
          <p:cNvCxnSpPr>
            <a:cxnSpLocks/>
          </p:cNvCxnSpPr>
          <p:nvPr/>
        </p:nvCxnSpPr>
        <p:spPr>
          <a:xfrm>
            <a:off x="7033110" y="3165287"/>
            <a:ext cx="991842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3A01ADB-F6D2-7716-73D6-02D5F95124CA}"/>
              </a:ext>
            </a:extLst>
          </p:cNvPr>
          <p:cNvSpPr txBox="1"/>
          <p:nvPr/>
        </p:nvSpPr>
        <p:spPr>
          <a:xfrm>
            <a:off x="2364047" y="2039074"/>
            <a:ext cx="944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strike="noStrike" spc="-1">
                <a:solidFill>
                  <a:srgbClr val="FF0000"/>
                </a:solidFill>
                <a:latin typeface="Calibri"/>
                <a:ea typeface="DejaVu Sans"/>
              </a:rPr>
              <a:t>Spatial</a:t>
            </a:r>
          </a:p>
          <a:p>
            <a:pPr algn="ctr"/>
            <a:r>
              <a:rPr lang="en-US" sz="1600" b="0" strike="noStrike" spc="-1">
                <a:solidFill>
                  <a:srgbClr val="FF0000"/>
                </a:solidFill>
                <a:latin typeface="Calibri"/>
                <a:ea typeface="DejaVu Sans"/>
              </a:rPr>
              <a:t>Attitudes</a:t>
            </a:r>
            <a:endParaRPr lang="it-IT" sz="1600" b="0" strike="noStrike" spc="-1">
              <a:solidFill>
                <a:srgbClr val="FF0000"/>
              </a:solidFill>
              <a:latin typeface="Arial"/>
            </a:endParaRPr>
          </a:p>
        </p:txBody>
      </p:sp>
      <p:sp>
        <p:nvSpPr>
          <p:cNvPr id="12" name="Rectangle 88">
            <a:extLst>
              <a:ext uri="{FF2B5EF4-FFF2-40B4-BE49-F238E27FC236}">
                <a16:creationId xmlns:a16="http://schemas.microsoft.com/office/drawing/2014/main" id="{68558DEC-DE6F-7546-207D-D691B761CFE7}"/>
              </a:ext>
            </a:extLst>
          </p:cNvPr>
          <p:cNvSpPr/>
          <p:nvPr/>
        </p:nvSpPr>
        <p:spPr>
          <a:xfrm>
            <a:off x="5552251" y="2891540"/>
            <a:ext cx="1470464" cy="1311777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Text and Speech Translation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17" name="TextBox 43">
            <a:extLst>
              <a:ext uri="{FF2B5EF4-FFF2-40B4-BE49-F238E27FC236}">
                <a16:creationId xmlns:a16="http://schemas.microsoft.com/office/drawing/2014/main" id="{B60C2922-4F3C-8BA1-AC37-E37C12992029}"/>
              </a:ext>
            </a:extLst>
          </p:cNvPr>
          <p:cNvSpPr/>
          <p:nvPr/>
        </p:nvSpPr>
        <p:spPr>
          <a:xfrm>
            <a:off x="6903266" y="2865031"/>
            <a:ext cx="114520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Translated 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Text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23" name="Rectangle 88">
            <a:extLst>
              <a:ext uri="{FF2B5EF4-FFF2-40B4-BE49-F238E27FC236}">
                <a16:creationId xmlns:a16="http://schemas.microsoft.com/office/drawing/2014/main" id="{5F09CA7E-9F80-066C-F80E-AE84DAD58FDF}"/>
              </a:ext>
            </a:extLst>
          </p:cNvPr>
          <p:cNvSpPr/>
          <p:nvPr/>
        </p:nvSpPr>
        <p:spPr>
          <a:xfrm>
            <a:off x="3414293" y="2904600"/>
            <a:ext cx="1145200" cy="1867650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GB" sz="1600" spc="-1">
                <a:solidFill>
                  <a:srgbClr val="000000"/>
                </a:solidFill>
                <a:latin typeface="Calibri"/>
                <a:ea typeface="DejaVu Sans"/>
              </a:rPr>
              <a:t>Portable Avatar </a:t>
            </a:r>
            <a:r>
              <a:rPr lang="en-GB" sz="1600" spc="-1" err="1">
                <a:solidFill>
                  <a:srgbClr val="000000"/>
                </a:solidFill>
                <a:latin typeface="Calibri"/>
                <a:ea typeface="DejaVu Sans"/>
              </a:rPr>
              <a:t>Demulti-plexing</a:t>
            </a:r>
            <a:endParaRPr lang="it-IT" sz="1600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6193C3E-142F-E157-4AB4-4DAD176E419B}"/>
              </a:ext>
            </a:extLst>
          </p:cNvPr>
          <p:cNvCxnSpPr>
            <a:cxnSpLocks/>
          </p:cNvCxnSpPr>
          <p:nvPr/>
        </p:nvCxnSpPr>
        <p:spPr>
          <a:xfrm>
            <a:off x="7011336" y="3779243"/>
            <a:ext cx="991842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6" name="TextBox 43">
            <a:extLst>
              <a:ext uri="{FF2B5EF4-FFF2-40B4-BE49-F238E27FC236}">
                <a16:creationId xmlns:a16="http://schemas.microsoft.com/office/drawing/2014/main" id="{55E3B7DE-82D4-A2AA-354F-0B94721DBFA6}"/>
              </a:ext>
            </a:extLst>
          </p:cNvPr>
          <p:cNvSpPr/>
          <p:nvPr/>
        </p:nvSpPr>
        <p:spPr>
          <a:xfrm>
            <a:off x="4532916" y="3234939"/>
            <a:ext cx="1057076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Input 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Speech</a:t>
            </a:r>
            <a:endParaRPr lang="it-IT" sz="1600" b="0" strike="noStrike" spc="-1">
              <a:latin typeface="Arial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E176047-294C-FFB1-3382-85DF82292179}"/>
              </a:ext>
            </a:extLst>
          </p:cNvPr>
          <p:cNvCxnSpPr>
            <a:cxnSpLocks/>
          </p:cNvCxnSpPr>
          <p:nvPr/>
        </p:nvCxnSpPr>
        <p:spPr>
          <a:xfrm>
            <a:off x="4574242" y="3099966"/>
            <a:ext cx="991842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8" name="TextBox 43">
            <a:extLst>
              <a:ext uri="{FF2B5EF4-FFF2-40B4-BE49-F238E27FC236}">
                <a16:creationId xmlns:a16="http://schemas.microsoft.com/office/drawing/2014/main" id="{505A6965-C753-0F03-01EA-FB43B6375026}"/>
              </a:ext>
            </a:extLst>
          </p:cNvPr>
          <p:cNvSpPr/>
          <p:nvPr/>
        </p:nvSpPr>
        <p:spPr>
          <a:xfrm>
            <a:off x="4497563" y="2799710"/>
            <a:ext cx="114520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Input 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Text</a:t>
            </a:r>
            <a:endParaRPr lang="it-IT" sz="1600" b="0" strike="noStrike" spc="-1">
              <a:latin typeface="Arial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06AEA32-1268-2C15-EC98-2E2D4A85A72C}"/>
              </a:ext>
            </a:extLst>
          </p:cNvPr>
          <p:cNvCxnSpPr>
            <a:cxnSpLocks/>
          </p:cNvCxnSpPr>
          <p:nvPr/>
        </p:nvCxnSpPr>
        <p:spPr>
          <a:xfrm>
            <a:off x="4569886" y="3522330"/>
            <a:ext cx="991842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57CFD2C-8ABD-4846-098D-BB5210E49495}"/>
              </a:ext>
            </a:extLst>
          </p:cNvPr>
          <p:cNvCxnSpPr>
            <a:cxnSpLocks/>
          </p:cNvCxnSpPr>
          <p:nvPr/>
        </p:nvCxnSpPr>
        <p:spPr>
          <a:xfrm>
            <a:off x="2294515" y="2339124"/>
            <a:ext cx="572244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05EF8F0-192D-38CA-5ACD-EC1526AA5FC7}"/>
              </a:ext>
            </a:extLst>
          </p:cNvPr>
          <p:cNvCxnSpPr>
            <a:cxnSpLocks/>
          </p:cNvCxnSpPr>
          <p:nvPr/>
        </p:nvCxnSpPr>
        <p:spPr>
          <a:xfrm>
            <a:off x="4560409" y="3990710"/>
            <a:ext cx="991842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7" name="Rectangle 44">
            <a:extLst>
              <a:ext uri="{FF2B5EF4-FFF2-40B4-BE49-F238E27FC236}">
                <a16:creationId xmlns:a16="http://schemas.microsoft.com/office/drawing/2014/main" id="{8AE4DE58-8DA7-B104-5A79-B5EB4027DEB3}"/>
              </a:ext>
            </a:extLst>
          </p:cNvPr>
          <p:cNvSpPr/>
          <p:nvPr/>
        </p:nvSpPr>
        <p:spPr>
          <a:xfrm>
            <a:off x="5566084" y="4326143"/>
            <a:ext cx="1456631" cy="1325557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GB" sz="1600" spc="-1">
                <a:solidFill>
                  <a:srgbClr val="000000"/>
                </a:solidFill>
                <a:latin typeface="Calibri"/>
                <a:ea typeface="DejaVu Sans"/>
              </a:rPr>
              <a:t>Service Participant Authentication</a:t>
            </a:r>
            <a:endParaRPr lang="it-IT" sz="1600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1" name="TextBox 61">
            <a:extLst>
              <a:ext uri="{FF2B5EF4-FFF2-40B4-BE49-F238E27FC236}">
                <a16:creationId xmlns:a16="http://schemas.microsoft.com/office/drawing/2014/main" id="{749E2854-49E7-6C5F-6348-A643988CC4B1}"/>
              </a:ext>
            </a:extLst>
          </p:cNvPr>
          <p:cNvSpPr/>
          <p:nvPr/>
        </p:nvSpPr>
        <p:spPr>
          <a:xfrm>
            <a:off x="4542520" y="4280478"/>
            <a:ext cx="1079963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latin typeface="Calibri"/>
                <a:ea typeface="DejaVu Sans"/>
              </a:rPr>
              <a:t>Participant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latin typeface="Calibri"/>
                <a:ea typeface="DejaVu Sans"/>
              </a:rPr>
              <a:t> ID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42" name="TextBox 63">
            <a:extLst>
              <a:ext uri="{FF2B5EF4-FFF2-40B4-BE49-F238E27FC236}">
                <a16:creationId xmlns:a16="http://schemas.microsoft.com/office/drawing/2014/main" id="{212AADC6-5D80-479A-D4AD-0E43A977E94F}"/>
              </a:ext>
            </a:extLst>
          </p:cNvPr>
          <p:cNvSpPr/>
          <p:nvPr/>
        </p:nvSpPr>
        <p:spPr>
          <a:xfrm>
            <a:off x="2350536" y="4633976"/>
            <a:ext cx="85199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Speech 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Object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43" name="TextBox 67">
            <a:extLst>
              <a:ext uri="{FF2B5EF4-FFF2-40B4-BE49-F238E27FC236}">
                <a16:creationId xmlns:a16="http://schemas.microsoft.com/office/drawing/2014/main" id="{2DD28D5C-C7E1-76DB-A15E-53754D52B982}"/>
              </a:ext>
            </a:extLst>
          </p:cNvPr>
          <p:cNvSpPr/>
          <p:nvPr/>
        </p:nvSpPr>
        <p:spPr>
          <a:xfrm>
            <a:off x="2407592" y="5115712"/>
            <a:ext cx="739419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Face Object</a:t>
            </a:r>
            <a:endParaRPr lang="it-IT" sz="1600" b="0" strike="noStrike" spc="-1">
              <a:latin typeface="Arial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1F199F3-1B6F-5A70-E72F-63A51CCC3605}"/>
              </a:ext>
            </a:extLst>
          </p:cNvPr>
          <p:cNvCxnSpPr>
            <a:cxnSpLocks/>
          </p:cNvCxnSpPr>
          <p:nvPr/>
        </p:nvCxnSpPr>
        <p:spPr>
          <a:xfrm>
            <a:off x="9373598" y="3705337"/>
            <a:ext cx="123344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252440F-8F0E-0DA9-0C1C-061471987EC8}"/>
              </a:ext>
            </a:extLst>
          </p:cNvPr>
          <p:cNvCxnSpPr/>
          <p:nvPr/>
        </p:nvCxnSpPr>
        <p:spPr>
          <a:xfrm flipV="1">
            <a:off x="2450767" y="3870714"/>
            <a:ext cx="985055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7" name="Straight Arrow Connector 19">
            <a:extLst>
              <a:ext uri="{FF2B5EF4-FFF2-40B4-BE49-F238E27FC236}">
                <a16:creationId xmlns:a16="http://schemas.microsoft.com/office/drawing/2014/main" id="{E2E97512-F25F-02CE-E75A-0B036CBC0F73}"/>
              </a:ext>
            </a:extLst>
          </p:cNvPr>
          <p:cNvSpPr/>
          <p:nvPr/>
        </p:nvSpPr>
        <p:spPr>
          <a:xfrm>
            <a:off x="1322984" y="5833461"/>
            <a:ext cx="8377267" cy="44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sp>
        <p:nvSpPr>
          <p:cNvPr id="63" name="Rectangle 47">
            <a:extLst>
              <a:ext uri="{FF2B5EF4-FFF2-40B4-BE49-F238E27FC236}">
                <a16:creationId xmlns:a16="http://schemas.microsoft.com/office/drawing/2014/main" id="{16B42F2E-0A02-31FC-6459-9371DC5D9828}"/>
              </a:ext>
            </a:extLst>
          </p:cNvPr>
          <p:cNvSpPr/>
          <p:nvPr/>
        </p:nvSpPr>
        <p:spPr>
          <a:xfrm>
            <a:off x="1357737" y="1307016"/>
            <a:ext cx="843819" cy="4446437"/>
          </a:xfrm>
          <a:prstGeom prst="rect">
            <a:avLst/>
          </a:prstGeom>
          <a:solidFill>
            <a:srgbClr val="FF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FFFFFF"/>
                </a:solidFill>
                <a:latin typeface="Calibri"/>
                <a:ea typeface="DejaVu Sans"/>
              </a:rPr>
              <a:t>User Agent</a:t>
            </a:r>
            <a:endParaRPr lang="it-IT" b="0" strike="noStrike" spc="-1">
              <a:latin typeface="Arial"/>
            </a:endParaRPr>
          </a:p>
        </p:txBody>
      </p:sp>
      <p:sp>
        <p:nvSpPr>
          <p:cNvPr id="65" name="TextBox 63">
            <a:extLst>
              <a:ext uri="{FF2B5EF4-FFF2-40B4-BE49-F238E27FC236}">
                <a16:creationId xmlns:a16="http://schemas.microsoft.com/office/drawing/2014/main" id="{5454708A-0B51-3A06-452E-3B405A7E4947}"/>
              </a:ext>
            </a:extLst>
          </p:cNvPr>
          <p:cNvSpPr/>
          <p:nvPr/>
        </p:nvSpPr>
        <p:spPr>
          <a:xfrm>
            <a:off x="2325865" y="1257963"/>
            <a:ext cx="983056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600" b="0" strike="noStrike" spc="-1" err="1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TextBox 63">
            <a:extLst>
              <a:ext uri="{FF2B5EF4-FFF2-40B4-BE49-F238E27FC236}">
                <a16:creationId xmlns:a16="http://schemas.microsoft.com/office/drawing/2014/main" id="{A9E19D3D-6D85-97DA-FBB8-E939D9C81600}"/>
              </a:ext>
            </a:extLst>
          </p:cNvPr>
          <p:cNvSpPr/>
          <p:nvPr/>
        </p:nvSpPr>
        <p:spPr>
          <a:xfrm>
            <a:off x="9686704" y="1256361"/>
            <a:ext cx="983056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600" b="0" strike="noStrike" spc="-1" err="1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C62B1E-2064-B2AD-0A79-237DCD10A9D3}"/>
              </a:ext>
            </a:extLst>
          </p:cNvPr>
          <p:cNvSpPr txBox="1"/>
          <p:nvPr/>
        </p:nvSpPr>
        <p:spPr>
          <a:xfrm>
            <a:off x="2264882" y="1627945"/>
            <a:ext cx="1129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strike="noStrike" spc="-1">
                <a:solidFill>
                  <a:srgbClr val="FF0000"/>
                </a:solidFill>
                <a:latin typeface="Calibri"/>
                <a:ea typeface="DejaVu Sans"/>
              </a:rPr>
              <a:t>AV Scene</a:t>
            </a:r>
          </a:p>
          <a:p>
            <a:pPr algn="ctr"/>
            <a:r>
              <a:rPr lang="en-US" sz="1600" b="0" strike="noStrike" spc="-1">
                <a:solidFill>
                  <a:srgbClr val="FF0000"/>
                </a:solidFill>
                <a:latin typeface="Calibri"/>
                <a:ea typeface="DejaVu Sans"/>
              </a:rPr>
              <a:t>Descriptors</a:t>
            </a:r>
            <a:endParaRPr lang="it-IT" sz="1600" b="0" strike="noStrike" spc="-1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27ADEE-D28E-4872-E17B-FCA646DE39B8}"/>
              </a:ext>
            </a:extLst>
          </p:cNvPr>
          <p:cNvCxnSpPr>
            <a:cxnSpLocks/>
          </p:cNvCxnSpPr>
          <p:nvPr/>
        </p:nvCxnSpPr>
        <p:spPr>
          <a:xfrm>
            <a:off x="2434150" y="1594737"/>
            <a:ext cx="8277395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49E0C7-4E24-DF7B-3311-7D892D7D63AC}"/>
              </a:ext>
            </a:extLst>
          </p:cNvPr>
          <p:cNvCxnSpPr>
            <a:cxnSpLocks/>
          </p:cNvCxnSpPr>
          <p:nvPr/>
        </p:nvCxnSpPr>
        <p:spPr>
          <a:xfrm flipV="1">
            <a:off x="2366809" y="4953031"/>
            <a:ext cx="3217897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B5EAC3C-F2B7-D57D-797F-1CB12ABFCE23}"/>
              </a:ext>
            </a:extLst>
          </p:cNvPr>
          <p:cNvCxnSpPr>
            <a:cxnSpLocks/>
          </p:cNvCxnSpPr>
          <p:nvPr/>
        </p:nvCxnSpPr>
        <p:spPr>
          <a:xfrm flipV="1">
            <a:off x="2359717" y="5435042"/>
            <a:ext cx="3217897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082D66C-A2FF-C745-1045-150ABB09552E}"/>
              </a:ext>
            </a:extLst>
          </p:cNvPr>
          <p:cNvCxnSpPr>
            <a:cxnSpLocks/>
          </p:cNvCxnSpPr>
          <p:nvPr/>
        </p:nvCxnSpPr>
        <p:spPr>
          <a:xfrm>
            <a:off x="2287422" y="2767977"/>
            <a:ext cx="572244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B7F82D2-5811-583F-47AE-AE4F8D178CA9}"/>
              </a:ext>
            </a:extLst>
          </p:cNvPr>
          <p:cNvCxnSpPr>
            <a:cxnSpLocks/>
          </p:cNvCxnSpPr>
          <p:nvPr/>
        </p:nvCxnSpPr>
        <p:spPr>
          <a:xfrm>
            <a:off x="7018026" y="4973495"/>
            <a:ext cx="991842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3" name="TextBox 61">
            <a:extLst>
              <a:ext uri="{FF2B5EF4-FFF2-40B4-BE49-F238E27FC236}">
                <a16:creationId xmlns:a16="http://schemas.microsoft.com/office/drawing/2014/main" id="{08E992E0-2D3A-EA18-7DF9-7A47905A334C}"/>
              </a:ext>
            </a:extLst>
          </p:cNvPr>
          <p:cNvSpPr/>
          <p:nvPr/>
        </p:nvSpPr>
        <p:spPr>
          <a:xfrm>
            <a:off x="6997687" y="4640414"/>
            <a:ext cx="1079963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latin typeface="Calibri"/>
                <a:ea typeface="DejaVu Sans"/>
              </a:rPr>
              <a:t>Avatar  ID</a:t>
            </a:r>
            <a:endParaRPr lang="it-IT" sz="1600" b="0" strike="noStrike" spc="-1">
              <a:latin typeface="Arial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4561B8C-2111-4A25-CA1A-1355CA06BA23}"/>
              </a:ext>
            </a:extLst>
          </p:cNvPr>
          <p:cNvCxnSpPr>
            <a:cxnSpLocks/>
          </p:cNvCxnSpPr>
          <p:nvPr/>
        </p:nvCxnSpPr>
        <p:spPr>
          <a:xfrm>
            <a:off x="4561174" y="4576073"/>
            <a:ext cx="991842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CEC89C2-E07B-E926-C402-D1479E04D8E7}"/>
              </a:ext>
            </a:extLst>
          </p:cNvPr>
          <p:cNvCxnSpPr>
            <a:cxnSpLocks/>
          </p:cNvCxnSpPr>
          <p:nvPr/>
        </p:nvCxnSpPr>
        <p:spPr>
          <a:xfrm>
            <a:off x="2307574" y="1934170"/>
            <a:ext cx="572244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" name="Rectangle 7">
            <a:extLst>
              <a:ext uri="{FF2B5EF4-FFF2-40B4-BE49-F238E27FC236}">
                <a16:creationId xmlns:a16="http://schemas.microsoft.com/office/drawing/2014/main" id="{2183D80A-B17F-70BC-4E39-3762966CD3BC}"/>
              </a:ext>
            </a:extLst>
          </p:cNvPr>
          <p:cNvSpPr/>
          <p:nvPr/>
        </p:nvSpPr>
        <p:spPr>
          <a:xfrm>
            <a:off x="1359725" y="5925961"/>
            <a:ext cx="5589528" cy="3439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Controller</a:t>
            </a:r>
            <a:endParaRPr lang="it-IT" sz="1200" b="0" strike="noStrike" spc="-1">
              <a:latin typeface="Arial"/>
            </a:endParaRPr>
          </a:p>
        </p:txBody>
      </p:sp>
      <p:sp>
        <p:nvSpPr>
          <p:cNvPr id="11" name="Rectangle 51">
            <a:extLst>
              <a:ext uri="{FF2B5EF4-FFF2-40B4-BE49-F238E27FC236}">
                <a16:creationId xmlns:a16="http://schemas.microsoft.com/office/drawing/2014/main" id="{898E4E08-63AB-5B2D-EB72-51322C9EA7F6}"/>
              </a:ext>
            </a:extLst>
          </p:cNvPr>
          <p:cNvSpPr/>
          <p:nvPr/>
        </p:nvSpPr>
        <p:spPr>
          <a:xfrm>
            <a:off x="3514184" y="6438375"/>
            <a:ext cx="1027145" cy="369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Global Storage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16" name="Rectangle 52">
            <a:extLst>
              <a:ext uri="{FF2B5EF4-FFF2-40B4-BE49-F238E27FC236}">
                <a16:creationId xmlns:a16="http://schemas.microsoft.com/office/drawing/2014/main" id="{54536646-7012-3FFD-5602-8824CEB23555}"/>
              </a:ext>
            </a:extLst>
          </p:cNvPr>
          <p:cNvSpPr/>
          <p:nvPr/>
        </p:nvSpPr>
        <p:spPr>
          <a:xfrm>
            <a:off x="4615586" y="6437853"/>
            <a:ext cx="681155" cy="370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Access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831824-8123-89AE-79C2-9BB435788A00}"/>
              </a:ext>
            </a:extLst>
          </p:cNvPr>
          <p:cNvSpPr/>
          <p:nvPr/>
        </p:nvSpPr>
        <p:spPr>
          <a:xfrm>
            <a:off x="2294794" y="6436376"/>
            <a:ext cx="1144289" cy="371342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err="1">
                <a:solidFill>
                  <a:srgbClr val="000000"/>
                </a:solidFill>
                <a:latin typeface="Calibri"/>
                <a:ea typeface="DejaVu Sans"/>
              </a:rPr>
              <a:t>Communi</a:t>
            </a: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-cation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A784CB-B108-6BAD-AC9A-1277DCE1698E}"/>
              </a:ext>
            </a:extLst>
          </p:cNvPr>
          <p:cNvCxnSpPr>
            <a:cxnSpLocks/>
          </p:cNvCxnSpPr>
          <p:nvPr/>
        </p:nvCxnSpPr>
        <p:spPr>
          <a:xfrm>
            <a:off x="3517725" y="6351787"/>
            <a:ext cx="1034629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D0FFD45-DCBB-D924-443B-BCACC975A309}"/>
              </a:ext>
            </a:extLst>
          </p:cNvPr>
          <p:cNvCxnSpPr>
            <a:cxnSpLocks/>
          </p:cNvCxnSpPr>
          <p:nvPr/>
        </p:nvCxnSpPr>
        <p:spPr>
          <a:xfrm flipV="1">
            <a:off x="4623742" y="6352394"/>
            <a:ext cx="695892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4" name="Rectangle 4">
            <a:extLst>
              <a:ext uri="{FF2B5EF4-FFF2-40B4-BE49-F238E27FC236}">
                <a16:creationId xmlns:a16="http://schemas.microsoft.com/office/drawing/2014/main" id="{F7B6EB26-7454-82B8-4A2B-5F60BBB8BD30}"/>
              </a:ext>
            </a:extLst>
          </p:cNvPr>
          <p:cNvSpPr/>
          <p:nvPr/>
        </p:nvSpPr>
        <p:spPr>
          <a:xfrm>
            <a:off x="8384076" y="6421596"/>
            <a:ext cx="1280121" cy="371410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Attestation Service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84D44B-9CDE-3D1C-9DB7-6DC899D43FEB}"/>
              </a:ext>
            </a:extLst>
          </p:cNvPr>
          <p:cNvSpPr/>
          <p:nvPr/>
        </p:nvSpPr>
        <p:spPr>
          <a:xfrm>
            <a:off x="7016277" y="6433036"/>
            <a:ext cx="1280121" cy="371410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Encryption Service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34" name="Rectangle 4">
            <a:extLst>
              <a:ext uri="{FF2B5EF4-FFF2-40B4-BE49-F238E27FC236}">
                <a16:creationId xmlns:a16="http://schemas.microsoft.com/office/drawing/2014/main" id="{2B514F67-9352-6D27-76F4-075D8692967E}"/>
              </a:ext>
            </a:extLst>
          </p:cNvPr>
          <p:cNvSpPr/>
          <p:nvPr/>
        </p:nvSpPr>
        <p:spPr>
          <a:xfrm>
            <a:off x="5381904" y="6435413"/>
            <a:ext cx="1559994" cy="371410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Communication Service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A166EF6-D2DC-D0E6-349B-087AFE1CB21D}"/>
              </a:ext>
            </a:extLst>
          </p:cNvPr>
          <p:cNvCxnSpPr>
            <a:cxnSpLocks/>
          </p:cNvCxnSpPr>
          <p:nvPr/>
        </p:nvCxnSpPr>
        <p:spPr>
          <a:xfrm flipV="1">
            <a:off x="5416902" y="6363249"/>
            <a:ext cx="4228017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2C1DF87-1E1C-F3AC-BA64-872750D2EF05}"/>
              </a:ext>
            </a:extLst>
          </p:cNvPr>
          <p:cNvCxnSpPr>
            <a:cxnSpLocks/>
          </p:cNvCxnSpPr>
          <p:nvPr/>
        </p:nvCxnSpPr>
        <p:spPr>
          <a:xfrm flipV="1">
            <a:off x="2301548" y="6352616"/>
            <a:ext cx="1133937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FD12B164-546A-D1A9-3E83-D9E718BEE6C9}"/>
              </a:ext>
            </a:extLst>
          </p:cNvPr>
          <p:cNvSpPr/>
          <p:nvPr/>
        </p:nvSpPr>
        <p:spPr>
          <a:xfrm>
            <a:off x="1387415" y="6425746"/>
            <a:ext cx="833606" cy="367260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FFFFFF"/>
                </a:solidFill>
                <a:latin typeface="Calibri"/>
                <a:ea typeface="DejaVu Sans"/>
              </a:rPr>
              <a:t>MPAI Store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945CB81-ED0D-17F1-41B7-02A07AED051D}"/>
              </a:ext>
            </a:extLst>
          </p:cNvPr>
          <p:cNvCxnSpPr>
            <a:cxnSpLocks/>
          </p:cNvCxnSpPr>
          <p:nvPr/>
        </p:nvCxnSpPr>
        <p:spPr>
          <a:xfrm flipV="1">
            <a:off x="1380273" y="6353629"/>
            <a:ext cx="846854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4" name="Rectangle 44">
            <a:extLst>
              <a:ext uri="{FF2B5EF4-FFF2-40B4-BE49-F238E27FC236}">
                <a16:creationId xmlns:a16="http://schemas.microsoft.com/office/drawing/2014/main" id="{51092FAC-F023-84BD-F3D2-76710BC089B8}"/>
              </a:ext>
            </a:extLst>
          </p:cNvPr>
          <p:cNvSpPr/>
          <p:nvPr/>
        </p:nvSpPr>
        <p:spPr>
          <a:xfrm>
            <a:off x="8017046" y="1751771"/>
            <a:ext cx="1347067" cy="3899928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GB" sz="1600" spc="-1">
                <a:solidFill>
                  <a:srgbClr val="000000"/>
                </a:solidFill>
                <a:latin typeface="Calibri"/>
                <a:ea typeface="DejaVu Sans"/>
              </a:rPr>
              <a:t>Portable Avatar Multiplexing</a:t>
            </a:r>
            <a:endParaRPr lang="it-IT" sz="1600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5" name="Title 44">
            <a:extLst>
              <a:ext uri="{FF2B5EF4-FFF2-40B4-BE49-F238E27FC236}">
                <a16:creationId xmlns:a16="http://schemas.microsoft.com/office/drawing/2014/main" id="{ADA943DB-E513-BC7A-54AA-0B28A05D5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241334"/>
            <a:ext cx="10182707" cy="1280890"/>
          </a:xfrm>
        </p:spPr>
        <p:txBody>
          <a:bodyPr/>
          <a:lstStyle/>
          <a:p>
            <a:r>
              <a:rPr lang="en-US" dirty="0">
                <a:hlinkClick r:id="rId2"/>
              </a:rPr>
              <a:t>PAF-ABV Avatar Videoconference Server </a:t>
            </a:r>
            <a:r>
              <a:rPr lang="en-US" dirty="0"/>
              <a:t>(PAF-AVS)</a:t>
            </a:r>
            <a:endParaRPr lang="en-GB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03E32B9-F3F5-0ACA-8165-AA92A4C587F4}"/>
              </a:ext>
            </a:extLst>
          </p:cNvPr>
          <p:cNvSpPr txBox="1"/>
          <p:nvPr/>
        </p:nvSpPr>
        <p:spPr>
          <a:xfrm>
            <a:off x="9676818" y="3373302"/>
            <a:ext cx="1028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Portable </a:t>
            </a:r>
          </a:p>
          <a:p>
            <a:pPr algn="ctr"/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Afatars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585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852EC-A9E8-FE6C-5821-34270196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049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Virtual Meeting Secretary </a:t>
            </a:r>
            <a:r>
              <a:rPr lang="en-US" dirty="0"/>
              <a:t>(MMC-VMS)</a:t>
            </a:r>
            <a:endParaRPr lang="en-150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EC6D3E3-7B50-0193-2D34-D4D86B321797}"/>
              </a:ext>
            </a:extLst>
          </p:cNvPr>
          <p:cNvSpPr/>
          <p:nvPr/>
        </p:nvSpPr>
        <p:spPr>
          <a:xfrm>
            <a:off x="1846218" y="1508744"/>
            <a:ext cx="9308806" cy="4276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S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F627BF32-80C9-67BD-A5CF-4C339D52D4A2}"/>
              </a:ext>
            </a:extLst>
          </p:cNvPr>
          <p:cNvSpPr/>
          <p:nvPr/>
        </p:nvSpPr>
        <p:spPr>
          <a:xfrm>
            <a:off x="5194944" y="1985658"/>
            <a:ext cx="518888" cy="1930776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Natural Language Understanding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5" name="TextBox 154">
            <a:extLst>
              <a:ext uri="{FF2B5EF4-FFF2-40B4-BE49-F238E27FC236}">
                <a16:creationId xmlns:a16="http://schemas.microsoft.com/office/drawing/2014/main" id="{42790373-0062-3DFD-4BB3-93489FD04647}"/>
              </a:ext>
            </a:extLst>
          </p:cNvPr>
          <p:cNvSpPr/>
          <p:nvPr/>
        </p:nvSpPr>
        <p:spPr>
          <a:xfrm>
            <a:off x="5736683" y="3451029"/>
            <a:ext cx="911086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Meaning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F42C7C-26D9-EBE5-5DD2-7C3F087A03AC}"/>
              </a:ext>
            </a:extLst>
          </p:cNvPr>
          <p:cNvSpPr/>
          <p:nvPr/>
        </p:nvSpPr>
        <p:spPr>
          <a:xfrm>
            <a:off x="8352618" y="5013632"/>
            <a:ext cx="829080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spc="-1">
                <a:solidFill>
                  <a:srgbClr val="000000"/>
                </a:solidFill>
                <a:latin typeface="Calibri"/>
                <a:ea typeface="DejaVu Sans"/>
              </a:rPr>
              <a:t>Input Personal Status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8" name="Rectangle 126">
            <a:extLst>
              <a:ext uri="{FF2B5EF4-FFF2-40B4-BE49-F238E27FC236}">
                <a16:creationId xmlns:a16="http://schemas.microsoft.com/office/drawing/2014/main" id="{259F74C9-C4FE-0C72-6578-30DCAA27B725}"/>
              </a:ext>
            </a:extLst>
          </p:cNvPr>
          <p:cNvSpPr/>
          <p:nvPr/>
        </p:nvSpPr>
        <p:spPr>
          <a:xfrm>
            <a:off x="9118310" y="1632315"/>
            <a:ext cx="441800" cy="4058642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Entity Dialogue Processing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9" name="TextBox 158">
            <a:extLst>
              <a:ext uri="{FF2B5EF4-FFF2-40B4-BE49-F238E27FC236}">
                <a16:creationId xmlns:a16="http://schemas.microsoft.com/office/drawing/2014/main" id="{8D082002-311D-CD2D-9016-A921E7D70371}"/>
              </a:ext>
            </a:extLst>
          </p:cNvPr>
          <p:cNvSpPr/>
          <p:nvPr/>
        </p:nvSpPr>
        <p:spPr>
          <a:xfrm>
            <a:off x="8222653" y="2232146"/>
            <a:ext cx="84600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Meaning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10" name="TextBox 157">
            <a:extLst>
              <a:ext uri="{FF2B5EF4-FFF2-40B4-BE49-F238E27FC236}">
                <a16:creationId xmlns:a16="http://schemas.microsoft.com/office/drawing/2014/main" id="{1D8209BE-E46E-FC66-8235-11BB801B48C3}"/>
              </a:ext>
            </a:extLst>
          </p:cNvPr>
          <p:cNvSpPr/>
          <p:nvPr/>
        </p:nvSpPr>
        <p:spPr>
          <a:xfrm>
            <a:off x="8305996" y="3245516"/>
            <a:ext cx="874255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Edited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Summary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BECA1C-A30D-3F85-4C34-E1400F807AB4}"/>
              </a:ext>
            </a:extLst>
          </p:cNvPr>
          <p:cNvCxnSpPr>
            <a:cxnSpLocks/>
          </p:cNvCxnSpPr>
          <p:nvPr/>
        </p:nvCxnSpPr>
        <p:spPr>
          <a:xfrm>
            <a:off x="8316738" y="3498027"/>
            <a:ext cx="840686" cy="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2" name="TextBox 142">
            <a:extLst>
              <a:ext uri="{FF2B5EF4-FFF2-40B4-BE49-F238E27FC236}">
                <a16:creationId xmlns:a16="http://schemas.microsoft.com/office/drawing/2014/main" id="{58B3CBAD-B8A8-7110-D50B-ADEFF08321B7}"/>
              </a:ext>
            </a:extLst>
          </p:cNvPr>
          <p:cNvSpPr/>
          <p:nvPr/>
        </p:nvSpPr>
        <p:spPr>
          <a:xfrm>
            <a:off x="8092183" y="1544429"/>
            <a:ext cx="1057885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Input Text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55E7B7B7-6FD2-6997-8B70-61ADF34B7DDB}"/>
              </a:ext>
            </a:extLst>
          </p:cNvPr>
          <p:cNvSpPr/>
          <p:nvPr/>
        </p:nvSpPr>
        <p:spPr>
          <a:xfrm>
            <a:off x="7040457" y="4285142"/>
            <a:ext cx="829080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spc="-1">
                <a:solidFill>
                  <a:srgbClr val="000000"/>
                </a:solidFill>
                <a:latin typeface="Calibri"/>
                <a:ea typeface="DejaVu Sans"/>
              </a:rPr>
              <a:t>Input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spc="-1">
                <a:solidFill>
                  <a:srgbClr val="000000"/>
                </a:solidFill>
                <a:latin typeface="Calibri"/>
                <a:ea typeface="DejaVu Sans"/>
              </a:rPr>
              <a:t>Personal Status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74A61A-65ED-0162-F84F-F7F92170DB4A}"/>
              </a:ext>
            </a:extLst>
          </p:cNvPr>
          <p:cNvSpPr txBox="1"/>
          <p:nvPr/>
        </p:nvSpPr>
        <p:spPr>
          <a:xfrm>
            <a:off x="11129391" y="2140444"/>
            <a:ext cx="8752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spc="-1">
                <a:solidFill>
                  <a:srgbClr val="000000"/>
                </a:solidFill>
                <a:latin typeface="Calibri"/>
                <a:ea typeface="DejaVu Sans"/>
              </a:rPr>
              <a:t>Summary</a:t>
            </a:r>
            <a:endParaRPr lang="en-US" sz="140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75854DE-6A26-0543-756D-9DF4A6D5EF7A}"/>
              </a:ext>
            </a:extLst>
          </p:cNvPr>
          <p:cNvCxnSpPr>
            <a:cxnSpLocks/>
          </p:cNvCxnSpPr>
          <p:nvPr/>
        </p:nvCxnSpPr>
        <p:spPr>
          <a:xfrm>
            <a:off x="319686" y="5865563"/>
            <a:ext cx="10872477" cy="5292"/>
          </a:xfrm>
          <a:prstGeom prst="lin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7" name="Rectangle 138">
            <a:extLst>
              <a:ext uri="{FF2B5EF4-FFF2-40B4-BE49-F238E27FC236}">
                <a16:creationId xmlns:a16="http://schemas.microsoft.com/office/drawing/2014/main" id="{F80032A2-1518-7875-6668-06AC0B54A31B}"/>
              </a:ext>
            </a:extLst>
          </p:cNvPr>
          <p:cNvSpPr/>
          <p:nvPr/>
        </p:nvSpPr>
        <p:spPr>
          <a:xfrm>
            <a:off x="326424" y="1558436"/>
            <a:ext cx="681292" cy="4201194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User Agent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18" name="TextBox 154">
            <a:extLst>
              <a:ext uri="{FF2B5EF4-FFF2-40B4-BE49-F238E27FC236}">
                <a16:creationId xmlns:a16="http://schemas.microsoft.com/office/drawing/2014/main" id="{93C3108B-A303-FBC0-B963-85CC279D13D6}"/>
              </a:ext>
            </a:extLst>
          </p:cNvPr>
          <p:cNvSpPr/>
          <p:nvPr/>
        </p:nvSpPr>
        <p:spPr>
          <a:xfrm>
            <a:off x="7985633" y="1852038"/>
            <a:ext cx="1117916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Refined Text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19" name="TextBox 150">
            <a:extLst>
              <a:ext uri="{FF2B5EF4-FFF2-40B4-BE49-F238E27FC236}">
                <a16:creationId xmlns:a16="http://schemas.microsoft.com/office/drawing/2014/main" id="{BA397A5F-129C-D80F-B618-F77889EADB4E}"/>
              </a:ext>
            </a:extLst>
          </p:cNvPr>
          <p:cNvSpPr/>
          <p:nvPr/>
        </p:nvSpPr>
        <p:spPr>
          <a:xfrm>
            <a:off x="9555292" y="4648356"/>
            <a:ext cx="943296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spc="-1">
                <a:solidFill>
                  <a:srgbClr val="000000"/>
                </a:solidFill>
                <a:latin typeface="Calibri"/>
                <a:ea typeface="DejaVu Sans"/>
              </a:rPr>
              <a:t>VS Text 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20" name="TextBox 121">
            <a:extLst>
              <a:ext uri="{FF2B5EF4-FFF2-40B4-BE49-F238E27FC236}">
                <a16:creationId xmlns:a16="http://schemas.microsoft.com/office/drawing/2014/main" id="{E177D698-9544-7E61-4E98-1058F8837013}"/>
              </a:ext>
            </a:extLst>
          </p:cNvPr>
          <p:cNvSpPr/>
          <p:nvPr/>
        </p:nvSpPr>
        <p:spPr>
          <a:xfrm>
            <a:off x="9609767" y="3569796"/>
            <a:ext cx="1035393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VS Personal Status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9A206086-A4A9-C134-7862-F92B6D49B6E0}"/>
              </a:ext>
            </a:extLst>
          </p:cNvPr>
          <p:cNvSpPr/>
          <p:nvPr/>
        </p:nvSpPr>
        <p:spPr>
          <a:xfrm>
            <a:off x="6592313" y="3472295"/>
            <a:ext cx="470132" cy="221866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Personal Status Extraction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22" name="TextBox 67">
            <a:extLst>
              <a:ext uri="{FF2B5EF4-FFF2-40B4-BE49-F238E27FC236}">
                <a16:creationId xmlns:a16="http://schemas.microsoft.com/office/drawing/2014/main" id="{7AA819B0-4D35-C5B7-AC69-EC521CD6AAEA}"/>
              </a:ext>
            </a:extLst>
          </p:cNvPr>
          <p:cNvSpPr/>
          <p:nvPr/>
        </p:nvSpPr>
        <p:spPr>
          <a:xfrm>
            <a:off x="4201447" y="2569027"/>
            <a:ext cx="1046062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 err="1">
                <a:solidFill>
                  <a:srgbClr val="000000"/>
                </a:solidFill>
                <a:latin typeface="Calibri"/>
                <a:ea typeface="DejaVu Sans"/>
              </a:rPr>
              <a:t>Recognised</a:t>
            </a:r>
            <a:r>
              <a:rPr lang="en-US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 Text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23" name="TextBox 67">
            <a:extLst>
              <a:ext uri="{FF2B5EF4-FFF2-40B4-BE49-F238E27FC236}">
                <a16:creationId xmlns:a16="http://schemas.microsoft.com/office/drawing/2014/main" id="{EF2D1AC2-064F-895B-DA73-9827283297A6}"/>
              </a:ext>
            </a:extLst>
          </p:cNvPr>
          <p:cNvSpPr/>
          <p:nvPr/>
        </p:nvSpPr>
        <p:spPr>
          <a:xfrm>
            <a:off x="2510152" y="2530788"/>
            <a:ext cx="1142957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Input Speech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09EB378-5AD1-7821-FDE2-BBA4821A8BBD}"/>
              </a:ext>
            </a:extLst>
          </p:cNvPr>
          <p:cNvCxnSpPr>
            <a:cxnSpLocks/>
          </p:cNvCxnSpPr>
          <p:nvPr/>
        </p:nvCxnSpPr>
        <p:spPr>
          <a:xfrm>
            <a:off x="8292786" y="4454492"/>
            <a:ext cx="840686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5" name="TextBox 157">
            <a:extLst>
              <a:ext uri="{FF2B5EF4-FFF2-40B4-BE49-F238E27FC236}">
                <a16:creationId xmlns:a16="http://schemas.microsoft.com/office/drawing/2014/main" id="{F1406DCF-120F-2D74-CA07-A244CC1C9F27}"/>
              </a:ext>
            </a:extLst>
          </p:cNvPr>
          <p:cNvSpPr/>
          <p:nvPr/>
        </p:nvSpPr>
        <p:spPr>
          <a:xfrm>
            <a:off x="8289233" y="4144687"/>
            <a:ext cx="874255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Summary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26" name="TextBox 119">
            <a:extLst>
              <a:ext uri="{FF2B5EF4-FFF2-40B4-BE49-F238E27FC236}">
                <a16:creationId xmlns:a16="http://schemas.microsoft.com/office/drawing/2014/main" id="{171AD4B7-D238-951B-0680-A6528964F91F}"/>
              </a:ext>
            </a:extLst>
          </p:cNvPr>
          <p:cNvSpPr/>
          <p:nvPr/>
        </p:nvSpPr>
        <p:spPr>
          <a:xfrm>
            <a:off x="5067131" y="4790834"/>
            <a:ext cx="1643563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Body Descriptors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B11E8AA-DE43-CC49-EAA9-A8F41B31B35A}"/>
              </a:ext>
            </a:extLst>
          </p:cNvPr>
          <p:cNvCxnSpPr>
            <a:cxnSpLocks/>
          </p:cNvCxnSpPr>
          <p:nvPr/>
        </p:nvCxnSpPr>
        <p:spPr>
          <a:xfrm>
            <a:off x="9565316" y="2428188"/>
            <a:ext cx="2586207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4" name="Rectangle 40">
            <a:extLst>
              <a:ext uri="{FF2B5EF4-FFF2-40B4-BE49-F238E27FC236}">
                <a16:creationId xmlns:a16="http://schemas.microsoft.com/office/drawing/2014/main" id="{824E1751-32A5-B521-8C1B-84E5D2A6E01F}"/>
              </a:ext>
            </a:extLst>
          </p:cNvPr>
          <p:cNvSpPr/>
          <p:nvPr/>
        </p:nvSpPr>
        <p:spPr>
          <a:xfrm>
            <a:off x="10623886" y="2748781"/>
            <a:ext cx="423502" cy="294216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Personal Status Display</a:t>
            </a:r>
          </a:p>
        </p:txBody>
      </p:sp>
      <p:sp>
        <p:nvSpPr>
          <p:cNvPr id="35" name="Rectangle 32">
            <a:extLst>
              <a:ext uri="{FF2B5EF4-FFF2-40B4-BE49-F238E27FC236}">
                <a16:creationId xmlns:a16="http://schemas.microsoft.com/office/drawing/2014/main" id="{56CB8C77-C166-E1A9-7695-603EA1192A73}"/>
              </a:ext>
            </a:extLst>
          </p:cNvPr>
          <p:cNvSpPr/>
          <p:nvPr/>
        </p:nvSpPr>
        <p:spPr>
          <a:xfrm>
            <a:off x="1966964" y="1632314"/>
            <a:ext cx="542647" cy="4058615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400" spc="-1">
                <a:latin typeface="Calibri" panose="020F0502020204030204" pitchFamily="34" charset="0"/>
                <a:cs typeface="Calibri" panose="020F0502020204030204" pitchFamily="34" charset="0"/>
              </a:rPr>
              <a:t>Portable Avatar </a:t>
            </a:r>
            <a:r>
              <a: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Demultiplexing</a:t>
            </a:r>
          </a:p>
        </p:txBody>
      </p:sp>
      <p:sp>
        <p:nvSpPr>
          <p:cNvPr id="36" name="TextBox 119">
            <a:extLst>
              <a:ext uri="{FF2B5EF4-FFF2-40B4-BE49-F238E27FC236}">
                <a16:creationId xmlns:a16="http://schemas.microsoft.com/office/drawing/2014/main" id="{2657828E-7981-86DE-0084-46C566C3D28E}"/>
              </a:ext>
            </a:extLst>
          </p:cNvPr>
          <p:cNvSpPr/>
          <p:nvPr/>
        </p:nvSpPr>
        <p:spPr>
          <a:xfrm>
            <a:off x="5203965" y="5184719"/>
            <a:ext cx="1440902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Face Descriptors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F21A798-2C7C-75BA-AA3A-26BD5553F5E0}"/>
              </a:ext>
            </a:extLst>
          </p:cNvPr>
          <p:cNvCxnSpPr>
            <a:cxnSpLocks/>
          </p:cNvCxnSpPr>
          <p:nvPr/>
        </p:nvCxnSpPr>
        <p:spPr>
          <a:xfrm>
            <a:off x="2506932" y="2841237"/>
            <a:ext cx="1197062" cy="0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A27EDCC-5A82-9D56-EF42-2CE2A9C7B5B9}"/>
              </a:ext>
            </a:extLst>
          </p:cNvPr>
          <p:cNvCxnSpPr/>
          <p:nvPr/>
        </p:nvCxnSpPr>
        <p:spPr>
          <a:xfrm flipV="1">
            <a:off x="2525891" y="1845172"/>
            <a:ext cx="658503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9" name="TextBox 142">
            <a:extLst>
              <a:ext uri="{FF2B5EF4-FFF2-40B4-BE49-F238E27FC236}">
                <a16:creationId xmlns:a16="http://schemas.microsoft.com/office/drawing/2014/main" id="{438276EF-1F3B-D8D4-DF27-BB17C3C98915}"/>
              </a:ext>
            </a:extLst>
          </p:cNvPr>
          <p:cNvSpPr/>
          <p:nvPr/>
        </p:nvSpPr>
        <p:spPr>
          <a:xfrm>
            <a:off x="4221164" y="3452541"/>
            <a:ext cx="965033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Input Text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40" name="TextBox 62">
            <a:extLst>
              <a:ext uri="{FF2B5EF4-FFF2-40B4-BE49-F238E27FC236}">
                <a16:creationId xmlns:a16="http://schemas.microsoft.com/office/drawing/2014/main" id="{2BE15AA0-C920-6BA2-A457-5DF4EF4DD264}"/>
              </a:ext>
            </a:extLst>
          </p:cNvPr>
          <p:cNvSpPr/>
          <p:nvPr/>
        </p:nvSpPr>
        <p:spPr>
          <a:xfrm>
            <a:off x="1019448" y="3445847"/>
            <a:ext cx="927925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spc="-1">
                <a:solidFill>
                  <a:srgbClr val="000000"/>
                </a:solidFill>
                <a:latin typeface="Calibri"/>
                <a:ea typeface="DejaVu Sans"/>
              </a:rPr>
              <a:t>Portable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spc="-1">
                <a:solidFill>
                  <a:srgbClr val="000000"/>
                </a:solidFill>
                <a:latin typeface="Calibri"/>
                <a:ea typeface="DejaVu Sans"/>
              </a:rPr>
              <a:t>Avatars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41" name="TextBox 62">
            <a:extLst>
              <a:ext uri="{FF2B5EF4-FFF2-40B4-BE49-F238E27FC236}">
                <a16:creationId xmlns:a16="http://schemas.microsoft.com/office/drawing/2014/main" id="{EEC0C204-1A70-C75D-BCD7-FC66231F65C6}"/>
              </a:ext>
            </a:extLst>
          </p:cNvPr>
          <p:cNvSpPr/>
          <p:nvPr/>
        </p:nvSpPr>
        <p:spPr>
          <a:xfrm>
            <a:off x="11072225" y="3959331"/>
            <a:ext cx="1130476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spc="-1">
                <a:solidFill>
                  <a:srgbClr val="000000"/>
                </a:solidFill>
                <a:latin typeface="Calibri"/>
                <a:ea typeface="DejaVu Sans"/>
              </a:rPr>
              <a:t>VS Portable Avatar </a:t>
            </a:r>
          </a:p>
        </p:txBody>
      </p:sp>
      <p:sp>
        <p:nvSpPr>
          <p:cNvPr id="50" name="Rectangle 40">
            <a:extLst>
              <a:ext uri="{FF2B5EF4-FFF2-40B4-BE49-F238E27FC236}">
                <a16:creationId xmlns:a16="http://schemas.microsoft.com/office/drawing/2014/main" id="{32FE1C6C-B94D-DB5F-D9D4-E099A583F8AF}"/>
              </a:ext>
            </a:extLst>
          </p:cNvPr>
          <p:cNvSpPr/>
          <p:nvPr/>
        </p:nvSpPr>
        <p:spPr>
          <a:xfrm>
            <a:off x="3682559" y="1985658"/>
            <a:ext cx="518888" cy="1677477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Automatic Speech Recognition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52" name="TextBox 158">
            <a:extLst>
              <a:ext uri="{FF2B5EF4-FFF2-40B4-BE49-F238E27FC236}">
                <a16:creationId xmlns:a16="http://schemas.microsoft.com/office/drawing/2014/main" id="{E1682685-12D9-0C4F-EEBF-24312CED5919}"/>
              </a:ext>
            </a:extLst>
          </p:cNvPr>
          <p:cNvSpPr/>
          <p:nvPr/>
        </p:nvSpPr>
        <p:spPr>
          <a:xfrm>
            <a:off x="7056292" y="2630335"/>
            <a:ext cx="84600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Meaning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A48CBFF-553B-CDB9-47F1-431A17E4C049}"/>
              </a:ext>
            </a:extLst>
          </p:cNvPr>
          <p:cNvCxnSpPr>
            <a:cxnSpLocks/>
          </p:cNvCxnSpPr>
          <p:nvPr/>
        </p:nvCxnSpPr>
        <p:spPr>
          <a:xfrm>
            <a:off x="5712304" y="2909132"/>
            <a:ext cx="2207640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3017F84-C9F5-12C1-AFEB-DC9839549566}"/>
              </a:ext>
            </a:extLst>
          </p:cNvPr>
          <p:cNvCxnSpPr/>
          <p:nvPr/>
        </p:nvCxnSpPr>
        <p:spPr>
          <a:xfrm flipV="1">
            <a:off x="5705979" y="2162595"/>
            <a:ext cx="3395539" cy="4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B21435F-5474-05C0-E1D1-F61276912209}"/>
              </a:ext>
            </a:extLst>
          </p:cNvPr>
          <p:cNvCxnSpPr/>
          <p:nvPr/>
        </p:nvCxnSpPr>
        <p:spPr>
          <a:xfrm flipV="1">
            <a:off x="5720798" y="2538762"/>
            <a:ext cx="3395539" cy="4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FF0BA9E-1B18-DC29-B913-7E518308FFA9}"/>
              </a:ext>
            </a:extLst>
          </p:cNvPr>
          <p:cNvCxnSpPr/>
          <p:nvPr/>
        </p:nvCxnSpPr>
        <p:spPr>
          <a:xfrm flipV="1">
            <a:off x="7076769" y="4545773"/>
            <a:ext cx="809084" cy="4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8767034-12E0-0579-79DC-7BA77FC39B44}"/>
              </a:ext>
            </a:extLst>
          </p:cNvPr>
          <p:cNvCxnSpPr>
            <a:cxnSpLocks/>
          </p:cNvCxnSpPr>
          <p:nvPr/>
        </p:nvCxnSpPr>
        <p:spPr>
          <a:xfrm>
            <a:off x="7069827" y="5272064"/>
            <a:ext cx="2041101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BFF3401-5FCE-9E59-4E72-4CBB199DDA97}"/>
              </a:ext>
            </a:extLst>
          </p:cNvPr>
          <p:cNvCxnSpPr/>
          <p:nvPr/>
        </p:nvCxnSpPr>
        <p:spPr>
          <a:xfrm flipV="1">
            <a:off x="4222523" y="2835931"/>
            <a:ext cx="991387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84F00C9-700A-8034-80AC-18B234A0A129}"/>
              </a:ext>
            </a:extLst>
          </p:cNvPr>
          <p:cNvCxnSpPr/>
          <p:nvPr/>
        </p:nvCxnSpPr>
        <p:spPr>
          <a:xfrm flipV="1">
            <a:off x="2542313" y="3761761"/>
            <a:ext cx="2671597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68D7232-D3E4-5745-D461-2704811061AE}"/>
              </a:ext>
            </a:extLst>
          </p:cNvPr>
          <p:cNvCxnSpPr/>
          <p:nvPr/>
        </p:nvCxnSpPr>
        <p:spPr>
          <a:xfrm flipV="1">
            <a:off x="5704547" y="3759396"/>
            <a:ext cx="904883" cy="4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5D5D434-EA5C-D70A-7423-DE38297BBA72}"/>
              </a:ext>
            </a:extLst>
          </p:cNvPr>
          <p:cNvCxnSpPr/>
          <p:nvPr/>
        </p:nvCxnSpPr>
        <p:spPr>
          <a:xfrm flipV="1">
            <a:off x="9551316" y="5006838"/>
            <a:ext cx="1097970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A2CD612-D654-0816-E66C-06B98C71694E}"/>
              </a:ext>
            </a:extLst>
          </p:cNvPr>
          <p:cNvCxnSpPr/>
          <p:nvPr/>
        </p:nvCxnSpPr>
        <p:spPr>
          <a:xfrm flipV="1">
            <a:off x="9565316" y="3838692"/>
            <a:ext cx="1097970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7DCFD1E-66FF-BB7D-D459-D4EE84197663}"/>
              </a:ext>
            </a:extLst>
          </p:cNvPr>
          <p:cNvCxnSpPr>
            <a:cxnSpLocks/>
          </p:cNvCxnSpPr>
          <p:nvPr/>
        </p:nvCxnSpPr>
        <p:spPr>
          <a:xfrm>
            <a:off x="5704547" y="3307431"/>
            <a:ext cx="2207640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7" name="TextBox 154">
            <a:extLst>
              <a:ext uri="{FF2B5EF4-FFF2-40B4-BE49-F238E27FC236}">
                <a16:creationId xmlns:a16="http://schemas.microsoft.com/office/drawing/2014/main" id="{E098F84A-2629-3742-144B-E97FDB3D50E4}"/>
              </a:ext>
            </a:extLst>
          </p:cNvPr>
          <p:cNvSpPr/>
          <p:nvPr/>
        </p:nvSpPr>
        <p:spPr>
          <a:xfrm>
            <a:off x="6814325" y="3005928"/>
            <a:ext cx="1117916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Refined Text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69" name="TextBox 154">
            <a:extLst>
              <a:ext uri="{FF2B5EF4-FFF2-40B4-BE49-F238E27FC236}">
                <a16:creationId xmlns:a16="http://schemas.microsoft.com/office/drawing/2014/main" id="{5300A3A3-6774-54D3-44FA-733B67C8B990}"/>
              </a:ext>
            </a:extLst>
          </p:cNvPr>
          <p:cNvSpPr/>
          <p:nvPr/>
        </p:nvSpPr>
        <p:spPr>
          <a:xfrm>
            <a:off x="5712089" y="4386375"/>
            <a:ext cx="911086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Avatar ID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4B2B45B-2EC7-6F10-CB18-0AFE80EDA9F2}"/>
              </a:ext>
            </a:extLst>
          </p:cNvPr>
          <p:cNvCxnSpPr/>
          <p:nvPr/>
        </p:nvCxnSpPr>
        <p:spPr>
          <a:xfrm flipV="1">
            <a:off x="7071399" y="4113285"/>
            <a:ext cx="809084" cy="4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1" name="TextBox 154">
            <a:extLst>
              <a:ext uri="{FF2B5EF4-FFF2-40B4-BE49-F238E27FC236}">
                <a16:creationId xmlns:a16="http://schemas.microsoft.com/office/drawing/2014/main" id="{55833C4C-60EA-715E-51DE-AF50FEB172E8}"/>
              </a:ext>
            </a:extLst>
          </p:cNvPr>
          <p:cNvSpPr/>
          <p:nvPr/>
        </p:nvSpPr>
        <p:spPr>
          <a:xfrm>
            <a:off x="7018737" y="3808468"/>
            <a:ext cx="911086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Avatar ID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AE4AE04-3A76-5920-9921-54444F088176}"/>
              </a:ext>
            </a:extLst>
          </p:cNvPr>
          <p:cNvCxnSpPr/>
          <p:nvPr/>
        </p:nvCxnSpPr>
        <p:spPr>
          <a:xfrm flipV="1">
            <a:off x="11053553" y="4236124"/>
            <a:ext cx="1097970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61A370D-B732-D3FF-622E-A59F55B089E0}"/>
              </a:ext>
            </a:extLst>
          </p:cNvPr>
          <p:cNvCxnSpPr/>
          <p:nvPr/>
        </p:nvCxnSpPr>
        <p:spPr>
          <a:xfrm flipV="1">
            <a:off x="2476862" y="4689964"/>
            <a:ext cx="4123591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1D074CB5-2468-32D2-0264-7D869BD63766}"/>
              </a:ext>
            </a:extLst>
          </p:cNvPr>
          <p:cNvCxnSpPr/>
          <p:nvPr/>
        </p:nvCxnSpPr>
        <p:spPr>
          <a:xfrm flipV="1">
            <a:off x="2495148" y="5097511"/>
            <a:ext cx="4123591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671D37-144D-3C3C-C4F4-BD40B17F49D6}"/>
              </a:ext>
            </a:extLst>
          </p:cNvPr>
          <p:cNvCxnSpPr/>
          <p:nvPr/>
        </p:nvCxnSpPr>
        <p:spPr>
          <a:xfrm flipV="1">
            <a:off x="2497828" y="5484845"/>
            <a:ext cx="4123591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" name="Rectangle 40">
            <a:extLst>
              <a:ext uri="{FF2B5EF4-FFF2-40B4-BE49-F238E27FC236}">
                <a16:creationId xmlns:a16="http://schemas.microsoft.com/office/drawing/2014/main" id="{8F2AC16D-F27F-70A8-46B1-456D4D6926FD}"/>
              </a:ext>
            </a:extLst>
          </p:cNvPr>
          <p:cNvSpPr/>
          <p:nvPr/>
        </p:nvSpPr>
        <p:spPr>
          <a:xfrm>
            <a:off x="7894249" y="2657999"/>
            <a:ext cx="438475" cy="2271353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Summary Creation Module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27B6E2E-4BD2-B7B9-36D9-61729EF0DA41}"/>
              </a:ext>
            </a:extLst>
          </p:cNvPr>
          <p:cNvCxnSpPr/>
          <p:nvPr/>
        </p:nvCxnSpPr>
        <p:spPr>
          <a:xfrm flipV="1">
            <a:off x="1075927" y="3694076"/>
            <a:ext cx="904883" cy="4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FA53077-9AD8-6A59-9E7C-274F321AD676}"/>
              </a:ext>
            </a:extLst>
          </p:cNvPr>
          <p:cNvCxnSpPr>
            <a:cxnSpLocks/>
          </p:cNvCxnSpPr>
          <p:nvPr/>
        </p:nvCxnSpPr>
        <p:spPr>
          <a:xfrm>
            <a:off x="9777602" y="3013216"/>
            <a:ext cx="840686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3" name="TextBox 121">
            <a:extLst>
              <a:ext uri="{FF2B5EF4-FFF2-40B4-BE49-F238E27FC236}">
                <a16:creationId xmlns:a16="http://schemas.microsoft.com/office/drawing/2014/main" id="{D548F057-9412-9720-9BE7-065547171201}"/>
              </a:ext>
            </a:extLst>
          </p:cNvPr>
          <p:cNvSpPr/>
          <p:nvPr/>
        </p:nvSpPr>
        <p:spPr>
          <a:xfrm>
            <a:off x="9709913" y="2755546"/>
            <a:ext cx="1035393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VS Avatar Model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EA2FE83-CE8A-BD9F-717E-87FB07BC9A2C}"/>
              </a:ext>
            </a:extLst>
          </p:cNvPr>
          <p:cNvCxnSpPr/>
          <p:nvPr/>
        </p:nvCxnSpPr>
        <p:spPr>
          <a:xfrm flipV="1">
            <a:off x="2498628" y="4319842"/>
            <a:ext cx="4123591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5" name="TextBox 67">
            <a:extLst>
              <a:ext uri="{FF2B5EF4-FFF2-40B4-BE49-F238E27FC236}">
                <a16:creationId xmlns:a16="http://schemas.microsoft.com/office/drawing/2014/main" id="{5AD15115-24F4-B1D9-7CD4-7ACCB74E2D47}"/>
              </a:ext>
            </a:extLst>
          </p:cNvPr>
          <p:cNvSpPr/>
          <p:nvPr/>
        </p:nvSpPr>
        <p:spPr>
          <a:xfrm>
            <a:off x="5449304" y="4015613"/>
            <a:ext cx="1142957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Input Speech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46" name="Rectangle 7">
            <a:extLst>
              <a:ext uri="{FF2B5EF4-FFF2-40B4-BE49-F238E27FC236}">
                <a16:creationId xmlns:a16="http://schemas.microsoft.com/office/drawing/2014/main" id="{17B4D332-B779-32CD-72D9-6D7860D101EF}"/>
              </a:ext>
            </a:extLst>
          </p:cNvPr>
          <p:cNvSpPr/>
          <p:nvPr/>
        </p:nvSpPr>
        <p:spPr>
          <a:xfrm>
            <a:off x="362362" y="5967175"/>
            <a:ext cx="5656553" cy="3439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Controller</a:t>
            </a:r>
            <a:endParaRPr lang="it-IT" sz="1200" b="0" strike="noStrike" spc="-1">
              <a:latin typeface="Arial"/>
            </a:endParaRPr>
          </a:p>
        </p:txBody>
      </p:sp>
      <p:sp>
        <p:nvSpPr>
          <p:cNvPr id="47" name="Rectangle 51">
            <a:extLst>
              <a:ext uri="{FF2B5EF4-FFF2-40B4-BE49-F238E27FC236}">
                <a16:creationId xmlns:a16="http://schemas.microsoft.com/office/drawing/2014/main" id="{D22DA1EF-F124-7743-0B94-E56D7806CAE9}"/>
              </a:ext>
            </a:extLst>
          </p:cNvPr>
          <p:cNvSpPr/>
          <p:nvPr/>
        </p:nvSpPr>
        <p:spPr>
          <a:xfrm>
            <a:off x="2516822" y="6479589"/>
            <a:ext cx="1027145" cy="3693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Global Storage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48" name="Rectangle 52">
            <a:extLst>
              <a:ext uri="{FF2B5EF4-FFF2-40B4-BE49-F238E27FC236}">
                <a16:creationId xmlns:a16="http://schemas.microsoft.com/office/drawing/2014/main" id="{B75FAC4A-5128-683D-6BB9-A468F99DAB9E}"/>
              </a:ext>
            </a:extLst>
          </p:cNvPr>
          <p:cNvSpPr/>
          <p:nvPr/>
        </p:nvSpPr>
        <p:spPr>
          <a:xfrm>
            <a:off x="3618224" y="6479067"/>
            <a:ext cx="681155" cy="370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Access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825AFC4-BA87-588E-BC26-89E54C541729}"/>
              </a:ext>
            </a:extLst>
          </p:cNvPr>
          <p:cNvSpPr/>
          <p:nvPr/>
        </p:nvSpPr>
        <p:spPr>
          <a:xfrm>
            <a:off x="1297432" y="6477590"/>
            <a:ext cx="1144289" cy="371342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err="1">
                <a:solidFill>
                  <a:srgbClr val="000000"/>
                </a:solidFill>
                <a:latin typeface="Calibri"/>
                <a:ea typeface="DejaVu Sans"/>
              </a:rPr>
              <a:t>Communi</a:t>
            </a: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-cation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E17CA51-5E7F-C33D-82E6-D561176C820E}"/>
              </a:ext>
            </a:extLst>
          </p:cNvPr>
          <p:cNvCxnSpPr>
            <a:cxnSpLocks/>
          </p:cNvCxnSpPr>
          <p:nvPr/>
        </p:nvCxnSpPr>
        <p:spPr>
          <a:xfrm>
            <a:off x="2520363" y="6393001"/>
            <a:ext cx="1034629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59230A5-669A-BB52-852C-ED59F61C9452}"/>
              </a:ext>
            </a:extLst>
          </p:cNvPr>
          <p:cNvCxnSpPr>
            <a:cxnSpLocks/>
          </p:cNvCxnSpPr>
          <p:nvPr/>
        </p:nvCxnSpPr>
        <p:spPr>
          <a:xfrm flipV="1">
            <a:off x="3626380" y="6393608"/>
            <a:ext cx="695892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7" name="Rectangle 4">
            <a:extLst>
              <a:ext uri="{FF2B5EF4-FFF2-40B4-BE49-F238E27FC236}">
                <a16:creationId xmlns:a16="http://schemas.microsoft.com/office/drawing/2014/main" id="{C9CAB3F1-C576-7031-C358-B453CE360BE5}"/>
              </a:ext>
            </a:extLst>
          </p:cNvPr>
          <p:cNvSpPr/>
          <p:nvPr/>
        </p:nvSpPr>
        <p:spPr>
          <a:xfrm>
            <a:off x="7386714" y="6462810"/>
            <a:ext cx="1280121" cy="371410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Attestation Service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597E00C-D1E7-E6B3-F6FE-DBC6F8B66BBE}"/>
              </a:ext>
            </a:extLst>
          </p:cNvPr>
          <p:cNvSpPr/>
          <p:nvPr/>
        </p:nvSpPr>
        <p:spPr>
          <a:xfrm>
            <a:off x="6018915" y="6474250"/>
            <a:ext cx="1280121" cy="371410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Encryption Service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68" name="Rectangle 4">
            <a:extLst>
              <a:ext uri="{FF2B5EF4-FFF2-40B4-BE49-F238E27FC236}">
                <a16:creationId xmlns:a16="http://schemas.microsoft.com/office/drawing/2014/main" id="{3D4006F7-3C87-C3EF-7DD3-E02833846FB6}"/>
              </a:ext>
            </a:extLst>
          </p:cNvPr>
          <p:cNvSpPr/>
          <p:nvPr/>
        </p:nvSpPr>
        <p:spPr>
          <a:xfrm>
            <a:off x="4384542" y="6476627"/>
            <a:ext cx="1559994" cy="371410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Communication Service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40A01D6-A394-FA8B-D403-0F5A37BC2194}"/>
              </a:ext>
            </a:extLst>
          </p:cNvPr>
          <p:cNvCxnSpPr>
            <a:cxnSpLocks/>
          </p:cNvCxnSpPr>
          <p:nvPr/>
        </p:nvCxnSpPr>
        <p:spPr>
          <a:xfrm flipV="1">
            <a:off x="4419540" y="6404463"/>
            <a:ext cx="4228017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524D3D2-04E7-B5A8-ABC5-792374640698}"/>
              </a:ext>
            </a:extLst>
          </p:cNvPr>
          <p:cNvCxnSpPr>
            <a:cxnSpLocks/>
          </p:cNvCxnSpPr>
          <p:nvPr/>
        </p:nvCxnSpPr>
        <p:spPr>
          <a:xfrm flipV="1">
            <a:off x="1304186" y="6393830"/>
            <a:ext cx="1133937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3AF7C3AA-F7E0-6230-48D8-F4CC8B96B5DA}"/>
              </a:ext>
            </a:extLst>
          </p:cNvPr>
          <p:cNvSpPr/>
          <p:nvPr/>
        </p:nvSpPr>
        <p:spPr>
          <a:xfrm>
            <a:off x="390053" y="6466960"/>
            <a:ext cx="833606" cy="367260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FFFFFF"/>
                </a:solidFill>
                <a:latin typeface="Calibri"/>
                <a:ea typeface="DejaVu Sans"/>
              </a:rPr>
              <a:t>MPAI Store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273C349-4AD0-CDE2-376C-9239B5C996B9}"/>
              </a:ext>
            </a:extLst>
          </p:cNvPr>
          <p:cNvCxnSpPr>
            <a:cxnSpLocks/>
          </p:cNvCxnSpPr>
          <p:nvPr/>
        </p:nvCxnSpPr>
        <p:spPr>
          <a:xfrm flipV="1">
            <a:off x="382911" y="6404468"/>
            <a:ext cx="846854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</p:spTree>
    <p:extLst>
      <p:ext uri="{BB962C8B-B14F-4D97-AF65-F5344CB8AC3E}">
        <p14:creationId xmlns:p14="http://schemas.microsoft.com/office/powerpoint/2010/main" val="3490396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Rectangle 1">
            <a:extLst>
              <a:ext uri="{FF2B5EF4-FFF2-40B4-BE49-F238E27FC236}">
                <a16:creationId xmlns:a16="http://schemas.microsoft.com/office/drawing/2014/main" id="{801021A9-A953-D55B-7C29-24F0F697FE52}"/>
              </a:ext>
            </a:extLst>
          </p:cNvPr>
          <p:cNvSpPr/>
          <p:nvPr/>
        </p:nvSpPr>
        <p:spPr>
          <a:xfrm>
            <a:off x="2340724" y="1502439"/>
            <a:ext cx="8534663" cy="393929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  <a:ea typeface="DejaVu Sans"/>
              </a:rPr>
              <a:t>S</a:t>
            </a:r>
            <a:endParaRPr lang="it-IT" sz="2000" b="0" strike="noStrike" spc="-1">
              <a:latin typeface="Arial"/>
            </a:endParaRPr>
          </a:p>
        </p:txBody>
      </p:sp>
      <p:sp>
        <p:nvSpPr>
          <p:cNvPr id="2553" name="Rectangle 15"/>
          <p:cNvSpPr/>
          <p:nvPr/>
        </p:nvSpPr>
        <p:spPr>
          <a:xfrm>
            <a:off x="454171" y="1502440"/>
            <a:ext cx="734598" cy="3840268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2400" b="0" strike="noStrike" spc="-1">
                <a:solidFill>
                  <a:srgbClr val="FFFFFF"/>
                </a:solidFill>
                <a:latin typeface="Calibri"/>
                <a:ea typeface="DejaVu Sans"/>
              </a:rPr>
              <a:t>User Agent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2555" name="TextBox 21"/>
          <p:cNvSpPr/>
          <p:nvPr/>
        </p:nvSpPr>
        <p:spPr>
          <a:xfrm>
            <a:off x="10863142" y="2120757"/>
            <a:ext cx="1000162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Point of View</a:t>
            </a:r>
            <a:endParaRPr lang="it-IT" sz="2000" b="0" strike="noStrike" spc="-1">
              <a:latin typeface="Arial"/>
            </a:endParaRPr>
          </a:p>
        </p:txBody>
      </p:sp>
      <p:sp>
        <p:nvSpPr>
          <p:cNvPr id="2556" name="TextBox 25"/>
          <p:cNvSpPr/>
          <p:nvPr/>
        </p:nvSpPr>
        <p:spPr>
          <a:xfrm>
            <a:off x="10875387" y="3154556"/>
            <a:ext cx="927988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Output</a:t>
            </a:r>
            <a:endParaRPr lang="it-IT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Audio</a:t>
            </a:r>
            <a:endParaRPr lang="it-IT" sz="2000" b="0" strike="noStrike" spc="-1">
              <a:latin typeface="Arial"/>
            </a:endParaRPr>
          </a:p>
        </p:txBody>
      </p:sp>
      <p:sp>
        <p:nvSpPr>
          <p:cNvPr id="2557" name="Rectangle 28"/>
          <p:cNvSpPr/>
          <p:nvPr/>
        </p:nvSpPr>
        <p:spPr>
          <a:xfrm>
            <a:off x="9649926" y="1690688"/>
            <a:ext cx="1000162" cy="3651983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US" sz="2000" spc="-1">
                <a:solidFill>
                  <a:srgbClr val="000000"/>
                </a:solidFill>
                <a:latin typeface="Calibri"/>
                <a:ea typeface="DejaVu Sans"/>
              </a:rPr>
              <a:t>Audio-Visual Scene Rendering</a:t>
            </a:r>
            <a:endParaRPr lang="it-IT" sz="2000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574" name="TextBox 40"/>
          <p:cNvSpPr/>
          <p:nvPr/>
        </p:nvSpPr>
        <p:spPr>
          <a:xfrm>
            <a:off x="10876604" y="4243652"/>
            <a:ext cx="927988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Output</a:t>
            </a:r>
            <a:endParaRPr lang="it-IT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Visual</a:t>
            </a:r>
            <a:endParaRPr lang="it-IT" sz="2000" b="0" strike="noStrike" spc="-1">
              <a:latin typeface="Arial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93E65A0-294E-6F11-1F51-4A7376BB5441}"/>
              </a:ext>
            </a:extLst>
          </p:cNvPr>
          <p:cNvSpPr/>
          <p:nvPr/>
        </p:nvSpPr>
        <p:spPr>
          <a:xfrm>
            <a:off x="5307445" y="1690688"/>
            <a:ext cx="950298" cy="2627828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Visual Scene Creation</a:t>
            </a:r>
            <a:endParaRPr lang="it-IT" sz="2000" b="0" strike="noStrike" spc="-1">
              <a:latin typeface="Arial"/>
            </a:endParaRPr>
          </a:p>
        </p:txBody>
      </p:sp>
      <p:sp>
        <p:nvSpPr>
          <p:cNvPr id="15" name="TextBox 38">
            <a:extLst>
              <a:ext uri="{FF2B5EF4-FFF2-40B4-BE49-F238E27FC236}">
                <a16:creationId xmlns:a16="http://schemas.microsoft.com/office/drawing/2014/main" id="{C7732648-B0C6-78D9-3763-AC4192DE5EB1}"/>
              </a:ext>
            </a:extLst>
          </p:cNvPr>
          <p:cNvSpPr/>
          <p:nvPr/>
        </p:nvSpPr>
        <p:spPr>
          <a:xfrm>
            <a:off x="8085756" y="1981032"/>
            <a:ext cx="1529899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Visual Scene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2000" spc="-1">
                <a:solidFill>
                  <a:srgbClr val="000000"/>
                </a:solidFill>
                <a:latin typeface="Calibri"/>
                <a:ea typeface="DejaVu Sans"/>
              </a:rPr>
              <a:t>Descriptors</a:t>
            </a:r>
            <a:endParaRPr lang="it-IT" sz="2000" b="0" strike="noStrike" spc="-1">
              <a:latin typeface="Arial"/>
            </a:endParaRPr>
          </a:p>
        </p:txBody>
      </p:sp>
      <p:sp>
        <p:nvSpPr>
          <p:cNvPr id="2543" name="Rectangle 2"/>
          <p:cNvSpPr/>
          <p:nvPr/>
        </p:nvSpPr>
        <p:spPr>
          <a:xfrm>
            <a:off x="7266051" y="2868719"/>
            <a:ext cx="884661" cy="2472902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Audio Scene Creation</a:t>
            </a:r>
            <a:endParaRPr lang="it-IT" sz="2000" b="0" strike="noStrike" spc="-1">
              <a:latin typeface="Arial"/>
            </a:endParaRPr>
          </a:p>
        </p:txBody>
      </p:sp>
      <p:sp>
        <p:nvSpPr>
          <p:cNvPr id="2563" name="TextBox 26"/>
          <p:cNvSpPr/>
          <p:nvPr/>
        </p:nvSpPr>
        <p:spPr>
          <a:xfrm>
            <a:off x="5670825" y="4773542"/>
            <a:ext cx="1575251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Input Speech</a:t>
            </a:r>
            <a:endParaRPr lang="it-IT" sz="2000" b="0" strike="noStrike" spc="-1">
              <a:latin typeface="Arial"/>
            </a:endParaRPr>
          </a:p>
        </p:txBody>
      </p:sp>
      <p:sp>
        <p:nvSpPr>
          <p:cNvPr id="2568" name="TextBox 34"/>
          <p:cNvSpPr/>
          <p:nvPr/>
        </p:nvSpPr>
        <p:spPr>
          <a:xfrm>
            <a:off x="6050439" y="4274482"/>
            <a:ext cx="1154618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Avatar ID</a:t>
            </a:r>
            <a:endParaRPr lang="it-IT" sz="2000" b="0" strike="noStrike" spc="-1">
              <a:latin typeface="Arial"/>
            </a:endParaRPr>
          </a:p>
        </p:txBody>
      </p:sp>
      <p:sp>
        <p:nvSpPr>
          <p:cNvPr id="2572" name="TextBox 38"/>
          <p:cNvSpPr/>
          <p:nvPr/>
        </p:nvSpPr>
        <p:spPr>
          <a:xfrm>
            <a:off x="7963597" y="3744374"/>
            <a:ext cx="1781495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Audio Scene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2000" spc="-1">
                <a:solidFill>
                  <a:srgbClr val="000000"/>
                </a:solidFill>
                <a:latin typeface="Calibri"/>
                <a:ea typeface="DejaVu Sans"/>
              </a:rPr>
              <a:t>Descriptors</a:t>
            </a:r>
            <a:endParaRPr lang="it-IT" sz="2000" b="0" strike="noStrike" spc="-1">
              <a:latin typeface="Arial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9E951A-251B-DBED-1C18-BE783DC45AF2}"/>
              </a:ext>
            </a:extLst>
          </p:cNvPr>
          <p:cNvCxnSpPr/>
          <p:nvPr/>
        </p:nvCxnSpPr>
        <p:spPr>
          <a:xfrm flipV="1">
            <a:off x="10634018" y="2460053"/>
            <a:ext cx="1484015" cy="4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BC64653-1DF9-53F3-C52A-F314071CA384}"/>
              </a:ext>
            </a:extLst>
          </p:cNvPr>
          <p:cNvCxnSpPr/>
          <p:nvPr/>
        </p:nvCxnSpPr>
        <p:spPr>
          <a:xfrm flipV="1">
            <a:off x="10630970" y="3517709"/>
            <a:ext cx="1484015" cy="4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2F28BE-E4D6-06F9-86E6-7E98766DBB24}"/>
              </a:ext>
            </a:extLst>
          </p:cNvPr>
          <p:cNvCxnSpPr/>
          <p:nvPr/>
        </p:nvCxnSpPr>
        <p:spPr>
          <a:xfrm flipV="1">
            <a:off x="10627922" y="4602797"/>
            <a:ext cx="1484015" cy="4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9EE4336-684A-0DE4-CAE2-6D12D3238EB2}"/>
              </a:ext>
            </a:extLst>
          </p:cNvPr>
          <p:cNvCxnSpPr>
            <a:cxnSpLocks/>
          </p:cNvCxnSpPr>
          <p:nvPr/>
        </p:nvCxnSpPr>
        <p:spPr>
          <a:xfrm>
            <a:off x="3393610" y="2551896"/>
            <a:ext cx="1899708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0" name="TextBox 21">
            <a:extLst>
              <a:ext uri="{FF2B5EF4-FFF2-40B4-BE49-F238E27FC236}">
                <a16:creationId xmlns:a16="http://schemas.microsoft.com/office/drawing/2014/main" id="{379209C4-5C9A-8185-FC4E-C97276E9CC0B}"/>
              </a:ext>
            </a:extLst>
          </p:cNvPr>
          <p:cNvSpPr/>
          <p:nvPr/>
        </p:nvSpPr>
        <p:spPr>
          <a:xfrm>
            <a:off x="6210297" y="3088337"/>
            <a:ext cx="1088980" cy="10142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20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Mouth Spatial </a:t>
            </a:r>
          </a:p>
          <a:p>
            <a:pPr algn="ctr">
              <a:lnSpc>
                <a:spcPct val="100000"/>
              </a:lnSpc>
              <a:buNone/>
            </a:pPr>
            <a:r>
              <a:rPr lang="it-IT" sz="20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Attitude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470359-C099-79CF-48C4-1454FEADA62F}"/>
              </a:ext>
            </a:extLst>
          </p:cNvPr>
          <p:cNvSpPr/>
          <p:nvPr/>
        </p:nvSpPr>
        <p:spPr>
          <a:xfrm>
            <a:off x="2491753" y="1690688"/>
            <a:ext cx="901857" cy="3664873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Portable Avatar Demultiplexing</a:t>
            </a:r>
            <a:endParaRPr lang="it-IT" sz="2000" b="0" strike="noStrike" spc="-1">
              <a:latin typeface="Arial"/>
            </a:endParaRPr>
          </a:p>
        </p:txBody>
      </p:sp>
      <p:sp>
        <p:nvSpPr>
          <p:cNvPr id="32" name="TextBox 26">
            <a:extLst>
              <a:ext uri="{FF2B5EF4-FFF2-40B4-BE49-F238E27FC236}">
                <a16:creationId xmlns:a16="http://schemas.microsoft.com/office/drawing/2014/main" id="{EE879464-0781-D808-E8BC-72DFEF633570}"/>
              </a:ext>
            </a:extLst>
          </p:cNvPr>
          <p:cNvSpPr/>
          <p:nvPr/>
        </p:nvSpPr>
        <p:spPr>
          <a:xfrm>
            <a:off x="1169624" y="3212003"/>
            <a:ext cx="1210630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2000" spc="-1">
                <a:solidFill>
                  <a:srgbClr val="000000"/>
                </a:solidFill>
                <a:latin typeface="Calibri"/>
                <a:ea typeface="DejaVu Sans"/>
              </a:rPr>
              <a:t>Portable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2000" spc="-1">
                <a:solidFill>
                  <a:srgbClr val="000000"/>
                </a:solidFill>
                <a:latin typeface="Calibri"/>
                <a:ea typeface="DejaVu Sans"/>
              </a:rPr>
              <a:t> Avatar</a:t>
            </a:r>
            <a:endParaRPr lang="it-IT" sz="2000" b="0" strike="noStrike" spc="-1">
              <a:latin typeface="Arial"/>
            </a:endParaRPr>
          </a:p>
        </p:txBody>
      </p:sp>
      <p:sp>
        <p:nvSpPr>
          <p:cNvPr id="49" name="TextBox 34">
            <a:extLst>
              <a:ext uri="{FF2B5EF4-FFF2-40B4-BE49-F238E27FC236}">
                <a16:creationId xmlns:a16="http://schemas.microsoft.com/office/drawing/2014/main" id="{02D00CC2-6DCF-4F4F-BF1D-699B503A521A}"/>
              </a:ext>
            </a:extLst>
          </p:cNvPr>
          <p:cNvSpPr/>
          <p:nvPr/>
        </p:nvSpPr>
        <p:spPr>
          <a:xfrm>
            <a:off x="3382665" y="2152619"/>
            <a:ext cx="197712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000" spc="-1">
                <a:solidFill>
                  <a:srgbClr val="000000"/>
                </a:solidFill>
                <a:latin typeface="Calibri"/>
                <a:ea typeface="DejaVu Sans"/>
              </a:rPr>
              <a:t>AV Scene </a:t>
            </a:r>
            <a:r>
              <a:rPr lang="en-US" sz="2000" spc="-1" err="1">
                <a:solidFill>
                  <a:srgbClr val="000000"/>
                </a:solidFill>
                <a:latin typeface="Calibri"/>
                <a:ea typeface="DejaVu Sans"/>
              </a:rPr>
              <a:t>Descr</a:t>
            </a:r>
            <a:r>
              <a:rPr lang="en-US" sz="2000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it-IT" sz="2000" b="0" strike="noStrike" spc="-1">
              <a:latin typeface="Arial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1F62900-8D5D-07F2-B387-C02539795124}"/>
              </a:ext>
            </a:extLst>
          </p:cNvPr>
          <p:cNvCxnSpPr>
            <a:cxnSpLocks/>
          </p:cNvCxnSpPr>
          <p:nvPr/>
        </p:nvCxnSpPr>
        <p:spPr>
          <a:xfrm>
            <a:off x="3409033" y="2949209"/>
            <a:ext cx="1899708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1" name="TextBox 34">
            <a:extLst>
              <a:ext uri="{FF2B5EF4-FFF2-40B4-BE49-F238E27FC236}">
                <a16:creationId xmlns:a16="http://schemas.microsoft.com/office/drawing/2014/main" id="{8E5A631F-4D58-4DAE-2C9E-099C1AB68D1F}"/>
              </a:ext>
            </a:extLst>
          </p:cNvPr>
          <p:cNvSpPr/>
          <p:nvPr/>
        </p:nvSpPr>
        <p:spPr>
          <a:xfrm>
            <a:off x="3365728" y="2550554"/>
            <a:ext cx="197712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Avatar Model</a:t>
            </a:r>
            <a:endParaRPr lang="it-IT" sz="2000" b="0" strike="noStrike" spc="-1">
              <a:latin typeface="Arial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B7BE361-6E10-3B95-D88F-A7F6205EDA96}"/>
              </a:ext>
            </a:extLst>
          </p:cNvPr>
          <p:cNvCxnSpPr>
            <a:cxnSpLocks/>
          </p:cNvCxnSpPr>
          <p:nvPr/>
        </p:nvCxnSpPr>
        <p:spPr>
          <a:xfrm>
            <a:off x="3402559" y="3356232"/>
            <a:ext cx="1899708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4" name="TextBox 34">
            <a:extLst>
              <a:ext uri="{FF2B5EF4-FFF2-40B4-BE49-F238E27FC236}">
                <a16:creationId xmlns:a16="http://schemas.microsoft.com/office/drawing/2014/main" id="{06630653-3EC2-DFEA-812B-1F54301FDF1D}"/>
              </a:ext>
            </a:extLst>
          </p:cNvPr>
          <p:cNvSpPr/>
          <p:nvPr/>
        </p:nvSpPr>
        <p:spPr>
          <a:xfrm>
            <a:off x="3374196" y="2956955"/>
            <a:ext cx="197712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Spatial Attitude</a:t>
            </a:r>
            <a:endParaRPr lang="it-IT" sz="2000" b="0" strike="noStrike" spc="-1">
              <a:latin typeface="Arial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C1EEF4F-F7A9-3EF9-DF82-3CD4481E08D3}"/>
              </a:ext>
            </a:extLst>
          </p:cNvPr>
          <p:cNvCxnSpPr>
            <a:cxnSpLocks/>
          </p:cNvCxnSpPr>
          <p:nvPr/>
        </p:nvCxnSpPr>
        <p:spPr>
          <a:xfrm>
            <a:off x="3402801" y="3762632"/>
            <a:ext cx="1899708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6" name="TextBox 34">
            <a:extLst>
              <a:ext uri="{FF2B5EF4-FFF2-40B4-BE49-F238E27FC236}">
                <a16:creationId xmlns:a16="http://schemas.microsoft.com/office/drawing/2014/main" id="{956A5AC3-96F8-4AB1-C563-E81770A912D5}"/>
              </a:ext>
            </a:extLst>
          </p:cNvPr>
          <p:cNvSpPr/>
          <p:nvPr/>
        </p:nvSpPr>
        <p:spPr>
          <a:xfrm>
            <a:off x="3365729" y="3363355"/>
            <a:ext cx="197712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000" spc="-1">
                <a:solidFill>
                  <a:srgbClr val="000000"/>
                </a:solidFill>
                <a:latin typeface="Calibri"/>
                <a:ea typeface="DejaVu Sans"/>
              </a:rPr>
              <a:t>Body</a:t>
            </a:r>
            <a:r>
              <a:rPr lang="en-U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Descriptors</a:t>
            </a:r>
            <a:endParaRPr lang="it-IT" sz="2000" b="0" strike="noStrike" spc="-1">
              <a:latin typeface="Arial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153706C-4FFB-6239-9581-E399C65D317B}"/>
              </a:ext>
            </a:extLst>
          </p:cNvPr>
          <p:cNvCxnSpPr>
            <a:cxnSpLocks/>
          </p:cNvCxnSpPr>
          <p:nvPr/>
        </p:nvCxnSpPr>
        <p:spPr>
          <a:xfrm>
            <a:off x="3394089" y="4169032"/>
            <a:ext cx="1899708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9" name="TextBox 34">
            <a:extLst>
              <a:ext uri="{FF2B5EF4-FFF2-40B4-BE49-F238E27FC236}">
                <a16:creationId xmlns:a16="http://schemas.microsoft.com/office/drawing/2014/main" id="{DA3D3AFE-6966-433D-4CF6-86F9AD9FC250}"/>
              </a:ext>
            </a:extLst>
          </p:cNvPr>
          <p:cNvSpPr/>
          <p:nvPr/>
        </p:nvSpPr>
        <p:spPr>
          <a:xfrm>
            <a:off x="3365726" y="3769755"/>
            <a:ext cx="197712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Face Descriptors</a:t>
            </a:r>
            <a:endParaRPr lang="it-IT" sz="2000" b="0" strike="noStrike" spc="-1">
              <a:latin typeface="Arial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092DFD9-AD0C-07BD-9D47-7762438780A5}"/>
              </a:ext>
            </a:extLst>
          </p:cNvPr>
          <p:cNvCxnSpPr/>
          <p:nvPr/>
        </p:nvCxnSpPr>
        <p:spPr>
          <a:xfrm flipV="1">
            <a:off x="3377652" y="4677674"/>
            <a:ext cx="3887977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496" name="Straight Connector 2495">
            <a:extLst>
              <a:ext uri="{FF2B5EF4-FFF2-40B4-BE49-F238E27FC236}">
                <a16:creationId xmlns:a16="http://schemas.microsoft.com/office/drawing/2014/main" id="{84CE9E90-9799-7F72-2A02-BEB7DD845904}"/>
              </a:ext>
            </a:extLst>
          </p:cNvPr>
          <p:cNvCxnSpPr/>
          <p:nvPr/>
        </p:nvCxnSpPr>
        <p:spPr>
          <a:xfrm flipV="1">
            <a:off x="3391132" y="5175137"/>
            <a:ext cx="3887977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499" name="Straight Connector 2498">
            <a:extLst>
              <a:ext uri="{FF2B5EF4-FFF2-40B4-BE49-F238E27FC236}">
                <a16:creationId xmlns:a16="http://schemas.microsoft.com/office/drawing/2014/main" id="{F4B21AD7-B010-B98B-6B99-0CDD22C90D10}"/>
              </a:ext>
            </a:extLst>
          </p:cNvPr>
          <p:cNvCxnSpPr/>
          <p:nvPr/>
        </p:nvCxnSpPr>
        <p:spPr>
          <a:xfrm flipV="1">
            <a:off x="6227419" y="2332343"/>
            <a:ext cx="3439243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501" name="Straight Connector 2500">
            <a:extLst>
              <a:ext uri="{FF2B5EF4-FFF2-40B4-BE49-F238E27FC236}">
                <a16:creationId xmlns:a16="http://schemas.microsoft.com/office/drawing/2014/main" id="{B778AC09-6B2B-224B-5152-A8750B78118F}"/>
              </a:ext>
            </a:extLst>
          </p:cNvPr>
          <p:cNvCxnSpPr/>
          <p:nvPr/>
        </p:nvCxnSpPr>
        <p:spPr>
          <a:xfrm flipV="1">
            <a:off x="8115492" y="4101881"/>
            <a:ext cx="1568105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509" name="Straight Connector 2508">
            <a:extLst>
              <a:ext uri="{FF2B5EF4-FFF2-40B4-BE49-F238E27FC236}">
                <a16:creationId xmlns:a16="http://schemas.microsoft.com/office/drawing/2014/main" id="{889B9A97-F30A-D71D-E97F-66880B54C744}"/>
              </a:ext>
            </a:extLst>
          </p:cNvPr>
          <p:cNvCxnSpPr>
            <a:cxnSpLocks/>
          </p:cNvCxnSpPr>
          <p:nvPr/>
        </p:nvCxnSpPr>
        <p:spPr>
          <a:xfrm flipV="1">
            <a:off x="6252826" y="3435541"/>
            <a:ext cx="1038210" cy="1504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510" name="Straight Connector 2509">
            <a:extLst>
              <a:ext uri="{FF2B5EF4-FFF2-40B4-BE49-F238E27FC236}">
                <a16:creationId xmlns:a16="http://schemas.microsoft.com/office/drawing/2014/main" id="{97B02D35-9582-9CA0-3E33-59D93CF918EA}"/>
              </a:ext>
            </a:extLst>
          </p:cNvPr>
          <p:cNvCxnSpPr/>
          <p:nvPr/>
        </p:nvCxnSpPr>
        <p:spPr>
          <a:xfrm flipV="1">
            <a:off x="1471098" y="3547006"/>
            <a:ext cx="1009304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512" name="Rectangle 7">
            <a:extLst>
              <a:ext uri="{FF2B5EF4-FFF2-40B4-BE49-F238E27FC236}">
                <a16:creationId xmlns:a16="http://schemas.microsoft.com/office/drawing/2014/main" id="{274DAF71-55EF-D7F6-553D-EBC8416B34CD}"/>
              </a:ext>
            </a:extLst>
          </p:cNvPr>
          <p:cNvSpPr/>
          <p:nvPr/>
        </p:nvSpPr>
        <p:spPr>
          <a:xfrm>
            <a:off x="458617" y="5634968"/>
            <a:ext cx="5637384" cy="3439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Controller</a:t>
            </a:r>
            <a:endParaRPr lang="it-IT" sz="1200" b="0" strike="noStrike" spc="-1">
              <a:latin typeface="Arial"/>
            </a:endParaRPr>
          </a:p>
        </p:txBody>
      </p:sp>
      <p:sp>
        <p:nvSpPr>
          <p:cNvPr id="2513" name="Rectangle 51">
            <a:extLst>
              <a:ext uri="{FF2B5EF4-FFF2-40B4-BE49-F238E27FC236}">
                <a16:creationId xmlns:a16="http://schemas.microsoft.com/office/drawing/2014/main" id="{D085C028-BA92-E445-F36A-5C39C966EDF0}"/>
              </a:ext>
            </a:extLst>
          </p:cNvPr>
          <p:cNvSpPr/>
          <p:nvPr/>
        </p:nvSpPr>
        <p:spPr>
          <a:xfrm>
            <a:off x="2613076" y="6147382"/>
            <a:ext cx="1027145" cy="369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Global Storage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2514" name="Rectangle 52">
            <a:extLst>
              <a:ext uri="{FF2B5EF4-FFF2-40B4-BE49-F238E27FC236}">
                <a16:creationId xmlns:a16="http://schemas.microsoft.com/office/drawing/2014/main" id="{16D7984A-F6F9-30CC-EC3A-0B1666B6F3F0}"/>
              </a:ext>
            </a:extLst>
          </p:cNvPr>
          <p:cNvSpPr/>
          <p:nvPr/>
        </p:nvSpPr>
        <p:spPr>
          <a:xfrm>
            <a:off x="3714478" y="6146860"/>
            <a:ext cx="681155" cy="370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Access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2515" name="Rectangle 2514">
            <a:extLst>
              <a:ext uri="{FF2B5EF4-FFF2-40B4-BE49-F238E27FC236}">
                <a16:creationId xmlns:a16="http://schemas.microsoft.com/office/drawing/2014/main" id="{41A84D9F-3EA0-8A41-5FBC-E226F66A6A2E}"/>
              </a:ext>
            </a:extLst>
          </p:cNvPr>
          <p:cNvSpPr/>
          <p:nvPr/>
        </p:nvSpPr>
        <p:spPr>
          <a:xfrm>
            <a:off x="1393686" y="6145383"/>
            <a:ext cx="1144289" cy="371342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err="1">
                <a:solidFill>
                  <a:srgbClr val="000000"/>
                </a:solidFill>
                <a:latin typeface="Calibri"/>
                <a:ea typeface="DejaVu Sans"/>
              </a:rPr>
              <a:t>Communi</a:t>
            </a: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-cation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2516" name="Straight Connector 2515">
            <a:extLst>
              <a:ext uri="{FF2B5EF4-FFF2-40B4-BE49-F238E27FC236}">
                <a16:creationId xmlns:a16="http://schemas.microsoft.com/office/drawing/2014/main" id="{A3F37152-B2C7-AED0-C5EB-49CD5A2A0C0B}"/>
              </a:ext>
            </a:extLst>
          </p:cNvPr>
          <p:cNvCxnSpPr>
            <a:cxnSpLocks/>
          </p:cNvCxnSpPr>
          <p:nvPr/>
        </p:nvCxnSpPr>
        <p:spPr>
          <a:xfrm>
            <a:off x="2616617" y="6060794"/>
            <a:ext cx="987137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517" name="Straight Connector 2516">
            <a:extLst>
              <a:ext uri="{FF2B5EF4-FFF2-40B4-BE49-F238E27FC236}">
                <a16:creationId xmlns:a16="http://schemas.microsoft.com/office/drawing/2014/main" id="{577A01B3-1177-B9EB-4B5C-F5EDF6076E23}"/>
              </a:ext>
            </a:extLst>
          </p:cNvPr>
          <p:cNvCxnSpPr>
            <a:cxnSpLocks/>
          </p:cNvCxnSpPr>
          <p:nvPr/>
        </p:nvCxnSpPr>
        <p:spPr>
          <a:xfrm flipV="1">
            <a:off x="3722634" y="6061401"/>
            <a:ext cx="695892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518" name="Rectangle 4">
            <a:extLst>
              <a:ext uri="{FF2B5EF4-FFF2-40B4-BE49-F238E27FC236}">
                <a16:creationId xmlns:a16="http://schemas.microsoft.com/office/drawing/2014/main" id="{42647CB3-3D9E-7226-1832-04D7B002370A}"/>
              </a:ext>
            </a:extLst>
          </p:cNvPr>
          <p:cNvSpPr/>
          <p:nvPr/>
        </p:nvSpPr>
        <p:spPr>
          <a:xfrm>
            <a:off x="7482968" y="6130603"/>
            <a:ext cx="1280121" cy="371410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Attestation Service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2519" name="Rectangle 2518">
            <a:extLst>
              <a:ext uri="{FF2B5EF4-FFF2-40B4-BE49-F238E27FC236}">
                <a16:creationId xmlns:a16="http://schemas.microsoft.com/office/drawing/2014/main" id="{2F96B2D6-4AEF-176F-8B18-723A41D7A5D2}"/>
              </a:ext>
            </a:extLst>
          </p:cNvPr>
          <p:cNvSpPr/>
          <p:nvPr/>
        </p:nvSpPr>
        <p:spPr>
          <a:xfrm>
            <a:off x="6115169" y="6142043"/>
            <a:ext cx="1280121" cy="371410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Encryption Service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2520" name="Rectangle 4">
            <a:extLst>
              <a:ext uri="{FF2B5EF4-FFF2-40B4-BE49-F238E27FC236}">
                <a16:creationId xmlns:a16="http://schemas.microsoft.com/office/drawing/2014/main" id="{C8B260E2-D11E-9480-0669-4447EBBE4664}"/>
              </a:ext>
            </a:extLst>
          </p:cNvPr>
          <p:cNvSpPr/>
          <p:nvPr/>
        </p:nvSpPr>
        <p:spPr>
          <a:xfrm>
            <a:off x="4480796" y="6144420"/>
            <a:ext cx="1559994" cy="371410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Communication Service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2521" name="Straight Connector 2520">
            <a:extLst>
              <a:ext uri="{FF2B5EF4-FFF2-40B4-BE49-F238E27FC236}">
                <a16:creationId xmlns:a16="http://schemas.microsoft.com/office/drawing/2014/main" id="{3D1DE0B9-FF4D-0813-44C6-B02DBA42D7FB}"/>
              </a:ext>
            </a:extLst>
          </p:cNvPr>
          <p:cNvCxnSpPr>
            <a:cxnSpLocks/>
          </p:cNvCxnSpPr>
          <p:nvPr/>
        </p:nvCxnSpPr>
        <p:spPr>
          <a:xfrm flipV="1">
            <a:off x="4515794" y="6072256"/>
            <a:ext cx="4228017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522" name="Straight Connector 2521">
            <a:extLst>
              <a:ext uri="{FF2B5EF4-FFF2-40B4-BE49-F238E27FC236}">
                <a16:creationId xmlns:a16="http://schemas.microsoft.com/office/drawing/2014/main" id="{8519FE14-6E55-9C05-0065-8BB97D81FB46}"/>
              </a:ext>
            </a:extLst>
          </p:cNvPr>
          <p:cNvCxnSpPr>
            <a:cxnSpLocks/>
          </p:cNvCxnSpPr>
          <p:nvPr/>
        </p:nvCxnSpPr>
        <p:spPr>
          <a:xfrm flipV="1">
            <a:off x="1400440" y="6061623"/>
            <a:ext cx="1133937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523" name="Rectangle 2522">
            <a:extLst>
              <a:ext uri="{FF2B5EF4-FFF2-40B4-BE49-F238E27FC236}">
                <a16:creationId xmlns:a16="http://schemas.microsoft.com/office/drawing/2014/main" id="{96196464-A9A5-B6DB-652B-AB5C99EABD6D}"/>
              </a:ext>
            </a:extLst>
          </p:cNvPr>
          <p:cNvSpPr/>
          <p:nvPr/>
        </p:nvSpPr>
        <p:spPr>
          <a:xfrm>
            <a:off x="486307" y="6134753"/>
            <a:ext cx="833606" cy="367260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FFFFFF"/>
                </a:solidFill>
                <a:latin typeface="Calibri"/>
                <a:ea typeface="DejaVu Sans"/>
              </a:rPr>
              <a:t>MPAI Store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2524" name="Straight Connector 2523">
            <a:extLst>
              <a:ext uri="{FF2B5EF4-FFF2-40B4-BE49-F238E27FC236}">
                <a16:creationId xmlns:a16="http://schemas.microsoft.com/office/drawing/2014/main" id="{293A8408-7022-A15D-5FFB-2FFF07C44196}"/>
              </a:ext>
            </a:extLst>
          </p:cNvPr>
          <p:cNvCxnSpPr>
            <a:cxnSpLocks/>
          </p:cNvCxnSpPr>
          <p:nvPr/>
        </p:nvCxnSpPr>
        <p:spPr>
          <a:xfrm flipV="1">
            <a:off x="479165" y="6072261"/>
            <a:ext cx="846854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3E6F9A-4E0A-E041-3D72-8120E982D8B8}"/>
              </a:ext>
            </a:extLst>
          </p:cNvPr>
          <p:cNvCxnSpPr>
            <a:cxnSpLocks/>
          </p:cNvCxnSpPr>
          <p:nvPr/>
        </p:nvCxnSpPr>
        <p:spPr>
          <a:xfrm>
            <a:off x="3413089" y="2142814"/>
            <a:ext cx="1899708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" name="TextBox 34">
            <a:extLst>
              <a:ext uri="{FF2B5EF4-FFF2-40B4-BE49-F238E27FC236}">
                <a16:creationId xmlns:a16="http://schemas.microsoft.com/office/drawing/2014/main" id="{1C3337BF-A024-97A6-9910-6A50E56FCFB0}"/>
              </a:ext>
            </a:extLst>
          </p:cNvPr>
          <p:cNvSpPr/>
          <p:nvPr/>
        </p:nvSpPr>
        <p:spPr>
          <a:xfrm>
            <a:off x="3391131" y="1743537"/>
            <a:ext cx="1926319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000" spc="-1">
                <a:solidFill>
                  <a:srgbClr val="000000"/>
                </a:solidFill>
                <a:latin typeface="Calibri"/>
                <a:ea typeface="DejaVu Sans"/>
              </a:rPr>
              <a:t>Avatar ID</a:t>
            </a:r>
            <a:endParaRPr lang="it-IT" sz="2000" b="0" strike="noStrike" spc="-1">
              <a:latin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CF4167D-E20C-81EF-A431-2B469A313F2A}"/>
              </a:ext>
            </a:extLst>
          </p:cNvPr>
          <p:cNvCxnSpPr/>
          <p:nvPr/>
        </p:nvCxnSpPr>
        <p:spPr>
          <a:xfrm flipV="1">
            <a:off x="445249" y="5543083"/>
            <a:ext cx="5705826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7532E0D1-435A-B478-D232-8B7F2A173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PAF-ABV Client Receiver </a:t>
            </a:r>
            <a:r>
              <a:rPr lang="en-US" dirty="0"/>
              <a:t>(PAF-CRX)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313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728BA-3805-BE07-EC88-25E777668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FC715-8DEE-0D0C-F12D-4BB495CD8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JSON metadata</a:t>
            </a:r>
            <a:endParaRPr lang="en-GB" dirty="0"/>
          </a:p>
        </p:txBody>
      </p:sp>
      <p:pic>
        <p:nvPicPr>
          <p:cNvPr id="7" name="Picture 6" descr="Person watching empty phone">
            <a:extLst>
              <a:ext uri="{FF2B5EF4-FFF2-40B4-BE49-F238E27FC236}">
                <a16:creationId xmlns:a16="http://schemas.microsoft.com/office/drawing/2014/main" id="{F1FD03D9-A22C-8060-9DCE-E13DCAD528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38"/>
          <a:stretch/>
        </p:blipFill>
        <p:spPr>
          <a:xfrm>
            <a:off x="658400" y="1307805"/>
            <a:ext cx="5722521" cy="5150623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7219C-CC74-CDDF-F422-BE3B99FAB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1307805"/>
            <a:ext cx="5123689" cy="5150622"/>
          </a:xfrm>
        </p:spPr>
        <p:txBody>
          <a:bodyPr>
            <a:normAutofit/>
          </a:bodyPr>
          <a:lstStyle/>
          <a:p>
            <a:r>
              <a:rPr lang="en-GB" dirty="0"/>
              <a:t>An AIF downloads a suitable AIW and its AIMs from the MPAI Store.</a:t>
            </a:r>
          </a:p>
          <a:p>
            <a:r>
              <a:rPr lang="en-US" dirty="0"/>
              <a:t>JSON Metadata provides information on. </a:t>
            </a:r>
          </a:p>
          <a:p>
            <a:pPr lvl="1"/>
            <a:r>
              <a:rPr lang="en-US" dirty="0"/>
              <a:t>The capabilities of the AIF described by standard JSON metadata.</a:t>
            </a:r>
          </a:p>
          <a:p>
            <a:pPr lvl="1"/>
            <a:r>
              <a:rPr lang="en-US" dirty="0"/>
              <a:t>The capabilities of the AIW described by standard JSON metadata.</a:t>
            </a:r>
          </a:p>
          <a:p>
            <a:pPr lvl="1"/>
            <a:r>
              <a:rPr lang="en-US" dirty="0"/>
              <a:t>The capabilities of (Composite) AIMs described by a standard JSON metadata (like AIW metadata).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333AF-46DE-F71E-E336-431FB9753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 smtClean="0"/>
              <a:pPr>
                <a:spcAft>
                  <a:spcPts val="600"/>
                </a:spcAft>
              </a:pPr>
              <a:t>24-Mar-14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AE32AD-AF90-6B71-A57A-DA131CBDB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561574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3BA50E1-2B0D-BE80-577B-51A0DBCBE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04" y="119307"/>
            <a:ext cx="900301" cy="6410938"/>
          </a:xfrm>
        </p:spPr>
        <p:txBody>
          <a:bodyPr vert="vert270">
            <a:normAutofit fontScale="90000"/>
          </a:bodyPr>
          <a:lstStyle/>
          <a:p>
            <a:r>
              <a:rPr lang="en-US" dirty="0">
                <a:hlinkClick r:id="rId2"/>
              </a:rPr>
              <a:t>Personal Status Extraction </a:t>
            </a:r>
            <a:r>
              <a:rPr lang="en-US" dirty="0"/>
              <a:t>(MMC-PSE)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E8B1F-C21A-44ED-25C4-5DA086FB1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24-Mar-14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AD6041-D1DF-FE8A-456A-FE98C7B8F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C0A9673C-5A64-763F-A8CC-9651E4FD9AC2}"/>
              </a:ext>
            </a:extLst>
          </p:cNvPr>
          <p:cNvSpPr/>
          <p:nvPr/>
        </p:nvSpPr>
        <p:spPr>
          <a:xfrm>
            <a:off x="3820000" y="119307"/>
            <a:ext cx="6461682" cy="66375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36E224-AB8A-3459-9E60-7EF7E4D876A3}"/>
              </a:ext>
            </a:extLst>
          </p:cNvPr>
          <p:cNvSpPr/>
          <p:nvPr/>
        </p:nvSpPr>
        <p:spPr>
          <a:xfrm>
            <a:off x="7049386" y="5156798"/>
            <a:ext cx="1020726" cy="1517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PS-Gesture Interpretation 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B84C4D-7F3B-ACDB-5D37-EE71C7674358}"/>
              </a:ext>
            </a:extLst>
          </p:cNvPr>
          <p:cNvSpPr txBox="1"/>
          <p:nvPr/>
        </p:nvSpPr>
        <p:spPr>
          <a:xfrm>
            <a:off x="8082100" y="5544342"/>
            <a:ext cx="1106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PS-Gesture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080800-59AA-4D77-9598-5B806F8589CC}"/>
              </a:ext>
            </a:extLst>
          </p:cNvPr>
          <p:cNvCxnSpPr>
            <a:cxnSpLocks/>
          </p:cNvCxnSpPr>
          <p:nvPr/>
        </p:nvCxnSpPr>
        <p:spPr>
          <a:xfrm>
            <a:off x="8062940" y="5912772"/>
            <a:ext cx="105879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9D899D9-0635-25C5-3C93-F8A104909684}"/>
              </a:ext>
            </a:extLst>
          </p:cNvPr>
          <p:cNvSpPr/>
          <p:nvPr/>
        </p:nvSpPr>
        <p:spPr>
          <a:xfrm>
            <a:off x="7052924" y="3533559"/>
            <a:ext cx="1020726" cy="1517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PS-Face Interpretation 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8A2E91-B18E-4838-A81F-A98511824D7E}"/>
              </a:ext>
            </a:extLst>
          </p:cNvPr>
          <p:cNvSpPr txBox="1"/>
          <p:nvPr/>
        </p:nvSpPr>
        <p:spPr>
          <a:xfrm>
            <a:off x="8202600" y="3921103"/>
            <a:ext cx="823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PS-Face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DEBD02-235D-D329-5A6D-3435663AAD18}"/>
              </a:ext>
            </a:extLst>
          </p:cNvPr>
          <p:cNvCxnSpPr>
            <a:cxnSpLocks/>
          </p:cNvCxnSpPr>
          <p:nvPr/>
        </p:nvCxnSpPr>
        <p:spPr>
          <a:xfrm>
            <a:off x="8066478" y="4289533"/>
            <a:ext cx="105879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764D02A-C04D-57D2-0E90-7EF4B13E5359}"/>
              </a:ext>
            </a:extLst>
          </p:cNvPr>
          <p:cNvSpPr/>
          <p:nvPr/>
        </p:nvSpPr>
        <p:spPr>
          <a:xfrm>
            <a:off x="7042296" y="1917407"/>
            <a:ext cx="1020726" cy="1517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PS-Speech Interpretation 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A22287-3915-8075-1524-D6EE954108AF}"/>
              </a:ext>
            </a:extLst>
          </p:cNvPr>
          <p:cNvSpPr txBox="1"/>
          <p:nvPr/>
        </p:nvSpPr>
        <p:spPr>
          <a:xfrm>
            <a:off x="8075010" y="2326217"/>
            <a:ext cx="1048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PS-Speech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A85F1A0-0681-A20F-4EA1-292B420C65A3}"/>
              </a:ext>
            </a:extLst>
          </p:cNvPr>
          <p:cNvCxnSpPr>
            <a:cxnSpLocks/>
          </p:cNvCxnSpPr>
          <p:nvPr/>
        </p:nvCxnSpPr>
        <p:spPr>
          <a:xfrm>
            <a:off x="8055850" y="2673381"/>
            <a:ext cx="105879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9D724C6-E09C-0614-17CA-CE6A1B80DAE9}"/>
              </a:ext>
            </a:extLst>
          </p:cNvPr>
          <p:cNvSpPr/>
          <p:nvPr/>
        </p:nvSpPr>
        <p:spPr>
          <a:xfrm>
            <a:off x="7045834" y="294168"/>
            <a:ext cx="1020726" cy="1517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PS-Text Interpretation 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A9B2AC-9F4C-B00B-D1C5-EAC27612F065}"/>
              </a:ext>
            </a:extLst>
          </p:cNvPr>
          <p:cNvSpPr txBox="1"/>
          <p:nvPr/>
        </p:nvSpPr>
        <p:spPr>
          <a:xfrm>
            <a:off x="8227406" y="713611"/>
            <a:ext cx="785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PS-Text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735007B-1C01-1A3B-FE49-2E6319FB958F}"/>
              </a:ext>
            </a:extLst>
          </p:cNvPr>
          <p:cNvCxnSpPr>
            <a:cxnSpLocks/>
          </p:cNvCxnSpPr>
          <p:nvPr/>
        </p:nvCxnSpPr>
        <p:spPr>
          <a:xfrm>
            <a:off x="8059388" y="1050142"/>
            <a:ext cx="105879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5614F0A-6FD9-D936-C9A4-34D2B2C1FCCD}"/>
              </a:ext>
            </a:extLst>
          </p:cNvPr>
          <p:cNvSpPr txBox="1"/>
          <p:nvPr/>
        </p:nvSpPr>
        <p:spPr>
          <a:xfrm>
            <a:off x="2259817" y="1721284"/>
            <a:ext cx="1553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Speech Selector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FB2B93-E9BE-9B34-624A-853EF933732D}"/>
              </a:ext>
            </a:extLst>
          </p:cNvPr>
          <p:cNvSpPr txBox="1"/>
          <p:nvPr/>
        </p:nvSpPr>
        <p:spPr>
          <a:xfrm>
            <a:off x="5263104" y="2368040"/>
            <a:ext cx="1786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Speech Descriptors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D1804D0-9294-87F1-B1FE-DA4A3258999E}"/>
              </a:ext>
            </a:extLst>
          </p:cNvPr>
          <p:cNvCxnSpPr>
            <a:cxnSpLocks/>
          </p:cNvCxnSpPr>
          <p:nvPr/>
        </p:nvCxnSpPr>
        <p:spPr>
          <a:xfrm>
            <a:off x="2070402" y="2704236"/>
            <a:ext cx="1931743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E2E9469-1890-3024-A9C6-F6470127959C}"/>
              </a:ext>
            </a:extLst>
          </p:cNvPr>
          <p:cNvSpPr txBox="1"/>
          <p:nvPr/>
        </p:nvSpPr>
        <p:spPr>
          <a:xfrm>
            <a:off x="2363969" y="2359237"/>
            <a:ext cx="1430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Speech Object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863AF64-FD38-5A7B-3F8D-C4789CC38C6B}"/>
              </a:ext>
            </a:extLst>
          </p:cNvPr>
          <p:cNvCxnSpPr>
            <a:cxnSpLocks/>
          </p:cNvCxnSpPr>
          <p:nvPr/>
        </p:nvCxnSpPr>
        <p:spPr>
          <a:xfrm>
            <a:off x="4919242" y="2705264"/>
            <a:ext cx="213268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7784ABB-2AAF-B440-7050-4AA3255A0DA3}"/>
              </a:ext>
            </a:extLst>
          </p:cNvPr>
          <p:cNvCxnSpPr>
            <a:cxnSpLocks/>
          </p:cNvCxnSpPr>
          <p:nvPr/>
        </p:nvCxnSpPr>
        <p:spPr>
          <a:xfrm>
            <a:off x="2049136" y="2025425"/>
            <a:ext cx="5006166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FAE1559-7E10-23F9-B555-5034A7C6DFAD}"/>
              </a:ext>
            </a:extLst>
          </p:cNvPr>
          <p:cNvSpPr txBox="1"/>
          <p:nvPr/>
        </p:nvSpPr>
        <p:spPr>
          <a:xfrm>
            <a:off x="5263103" y="3022005"/>
            <a:ext cx="1832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Speech Descriptors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1F3EEC2-21D0-3B60-C36E-5B8128C2DBF9}"/>
              </a:ext>
            </a:extLst>
          </p:cNvPr>
          <p:cNvCxnSpPr>
            <a:cxnSpLocks/>
          </p:cNvCxnSpPr>
          <p:nvPr/>
        </p:nvCxnSpPr>
        <p:spPr>
          <a:xfrm>
            <a:off x="2042046" y="3358045"/>
            <a:ext cx="5006166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CCAD193-8EB1-A777-DF5D-793DA78957FE}"/>
              </a:ext>
            </a:extLst>
          </p:cNvPr>
          <p:cNvSpPr txBox="1"/>
          <p:nvPr/>
        </p:nvSpPr>
        <p:spPr>
          <a:xfrm>
            <a:off x="2527004" y="98043"/>
            <a:ext cx="1268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 Selector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9C7073-D894-D602-E83F-C5B8DD5892C0}"/>
              </a:ext>
            </a:extLst>
          </p:cNvPr>
          <p:cNvSpPr txBox="1"/>
          <p:nvPr/>
        </p:nvSpPr>
        <p:spPr>
          <a:xfrm>
            <a:off x="5543286" y="744799"/>
            <a:ext cx="1530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 Descriptors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13BAF4B-3B32-09B8-E55D-3477C24913BA}"/>
              </a:ext>
            </a:extLst>
          </p:cNvPr>
          <p:cNvCxnSpPr>
            <a:cxnSpLocks/>
          </p:cNvCxnSpPr>
          <p:nvPr/>
        </p:nvCxnSpPr>
        <p:spPr>
          <a:xfrm>
            <a:off x="2084577" y="1080995"/>
            <a:ext cx="1931743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024E43C-1482-C1CF-F96B-1ACEB4D57578}"/>
              </a:ext>
            </a:extLst>
          </p:cNvPr>
          <p:cNvSpPr txBox="1"/>
          <p:nvPr/>
        </p:nvSpPr>
        <p:spPr>
          <a:xfrm>
            <a:off x="2612070" y="746629"/>
            <a:ext cx="1167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 Object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169C40E-3868-EE2B-3A55-49839D500D4C}"/>
              </a:ext>
            </a:extLst>
          </p:cNvPr>
          <p:cNvCxnSpPr>
            <a:cxnSpLocks/>
          </p:cNvCxnSpPr>
          <p:nvPr/>
        </p:nvCxnSpPr>
        <p:spPr>
          <a:xfrm>
            <a:off x="4944050" y="1082023"/>
            <a:ext cx="213268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8CFB5C4-B808-80E1-09FA-5CA672687E6C}"/>
              </a:ext>
            </a:extLst>
          </p:cNvPr>
          <p:cNvCxnSpPr>
            <a:cxnSpLocks/>
          </p:cNvCxnSpPr>
          <p:nvPr/>
        </p:nvCxnSpPr>
        <p:spPr>
          <a:xfrm>
            <a:off x="2042045" y="402184"/>
            <a:ext cx="5006166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B8F06B7-CA08-7829-704C-C5D4D12A3FDB}"/>
              </a:ext>
            </a:extLst>
          </p:cNvPr>
          <p:cNvSpPr txBox="1"/>
          <p:nvPr/>
        </p:nvSpPr>
        <p:spPr>
          <a:xfrm>
            <a:off x="5543286" y="1398764"/>
            <a:ext cx="1545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 Descriptors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A561DC2-7BD7-752A-B297-14729288E157}"/>
              </a:ext>
            </a:extLst>
          </p:cNvPr>
          <p:cNvCxnSpPr>
            <a:cxnSpLocks/>
          </p:cNvCxnSpPr>
          <p:nvPr/>
        </p:nvCxnSpPr>
        <p:spPr>
          <a:xfrm>
            <a:off x="2066854" y="1734804"/>
            <a:ext cx="5006166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AAB3E11-3481-4741-7026-3DC49CAC963D}"/>
              </a:ext>
            </a:extLst>
          </p:cNvPr>
          <p:cNvSpPr txBox="1"/>
          <p:nvPr/>
        </p:nvSpPr>
        <p:spPr>
          <a:xfrm>
            <a:off x="2470300" y="3319713"/>
            <a:ext cx="1410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Face Selector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093B2A5-46C6-7014-6D3C-9A98B91CFF4D}"/>
              </a:ext>
            </a:extLst>
          </p:cNvPr>
          <p:cNvSpPr txBox="1"/>
          <p:nvPr/>
        </p:nvSpPr>
        <p:spPr>
          <a:xfrm>
            <a:off x="5447402" y="3966468"/>
            <a:ext cx="1605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Face Descriptors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C810AC0-ADCB-E74F-A023-6B3BE218D1C4}"/>
              </a:ext>
            </a:extLst>
          </p:cNvPr>
          <p:cNvCxnSpPr>
            <a:cxnSpLocks/>
          </p:cNvCxnSpPr>
          <p:nvPr/>
        </p:nvCxnSpPr>
        <p:spPr>
          <a:xfrm>
            <a:off x="2063311" y="4302665"/>
            <a:ext cx="1931743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36D0570-7289-3181-7AB9-59BDE36956D6}"/>
              </a:ext>
            </a:extLst>
          </p:cNvPr>
          <p:cNvSpPr txBox="1"/>
          <p:nvPr/>
        </p:nvSpPr>
        <p:spPr>
          <a:xfrm>
            <a:off x="2590804" y="3968299"/>
            <a:ext cx="1205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Face Object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B34A994-51E0-17ED-EC9F-95F847463E79}"/>
              </a:ext>
            </a:extLst>
          </p:cNvPr>
          <p:cNvCxnSpPr>
            <a:cxnSpLocks/>
          </p:cNvCxnSpPr>
          <p:nvPr/>
        </p:nvCxnSpPr>
        <p:spPr>
          <a:xfrm>
            <a:off x="4922784" y="4303693"/>
            <a:ext cx="213268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DF5E94E-FEBB-5FDA-1BA3-BA584DA0728E}"/>
              </a:ext>
            </a:extLst>
          </p:cNvPr>
          <p:cNvCxnSpPr>
            <a:cxnSpLocks/>
          </p:cNvCxnSpPr>
          <p:nvPr/>
        </p:nvCxnSpPr>
        <p:spPr>
          <a:xfrm>
            <a:off x="2042045" y="3623854"/>
            <a:ext cx="5006166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80CB140-324C-BAC9-761C-60E9C41F2667}"/>
              </a:ext>
            </a:extLst>
          </p:cNvPr>
          <p:cNvSpPr txBox="1"/>
          <p:nvPr/>
        </p:nvSpPr>
        <p:spPr>
          <a:xfrm>
            <a:off x="2250538" y="4620434"/>
            <a:ext cx="162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Face Descriptors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8D389F7-CF99-C545-7A1C-0CA0627F344B}"/>
              </a:ext>
            </a:extLst>
          </p:cNvPr>
          <p:cNvCxnSpPr>
            <a:cxnSpLocks/>
          </p:cNvCxnSpPr>
          <p:nvPr/>
        </p:nvCxnSpPr>
        <p:spPr>
          <a:xfrm>
            <a:off x="2045588" y="4956474"/>
            <a:ext cx="5006166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2590F4C-A1AC-1ABF-76F1-4601D54D670E}"/>
              </a:ext>
            </a:extLst>
          </p:cNvPr>
          <p:cNvSpPr txBox="1"/>
          <p:nvPr/>
        </p:nvSpPr>
        <p:spPr>
          <a:xfrm>
            <a:off x="2438400" y="4946503"/>
            <a:ext cx="1421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Body Selector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55375C-B1D4-9374-6CB9-B01649669396}"/>
              </a:ext>
            </a:extLst>
          </p:cNvPr>
          <p:cNvSpPr txBox="1"/>
          <p:nvPr/>
        </p:nvSpPr>
        <p:spPr>
          <a:xfrm>
            <a:off x="5421560" y="5593259"/>
            <a:ext cx="1641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Body Descriptors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D52FE76-0838-1DA6-92F5-4C5A021AC902}"/>
              </a:ext>
            </a:extLst>
          </p:cNvPr>
          <p:cNvCxnSpPr>
            <a:cxnSpLocks/>
          </p:cNvCxnSpPr>
          <p:nvPr/>
        </p:nvCxnSpPr>
        <p:spPr>
          <a:xfrm>
            <a:off x="2073942" y="5929455"/>
            <a:ext cx="1931743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41B5931-0E76-FC49-8EC1-734AD29C5832}"/>
              </a:ext>
            </a:extLst>
          </p:cNvPr>
          <p:cNvSpPr txBox="1"/>
          <p:nvPr/>
        </p:nvSpPr>
        <p:spPr>
          <a:xfrm>
            <a:off x="2601435" y="5595089"/>
            <a:ext cx="1250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Body Object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DB9FBB3-CC9A-51ED-4301-CB2B13EDF250}"/>
              </a:ext>
            </a:extLst>
          </p:cNvPr>
          <p:cNvCxnSpPr>
            <a:cxnSpLocks/>
          </p:cNvCxnSpPr>
          <p:nvPr/>
        </p:nvCxnSpPr>
        <p:spPr>
          <a:xfrm>
            <a:off x="4933415" y="5930483"/>
            <a:ext cx="213268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B73A843-429B-9651-2FBA-705C93BFA494}"/>
              </a:ext>
            </a:extLst>
          </p:cNvPr>
          <p:cNvCxnSpPr>
            <a:cxnSpLocks/>
          </p:cNvCxnSpPr>
          <p:nvPr/>
        </p:nvCxnSpPr>
        <p:spPr>
          <a:xfrm>
            <a:off x="2063309" y="5250644"/>
            <a:ext cx="5006166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0C39BCF6-7A64-80FD-E545-3CEB795E1AA4}"/>
              </a:ext>
            </a:extLst>
          </p:cNvPr>
          <p:cNvSpPr txBox="1"/>
          <p:nvPr/>
        </p:nvSpPr>
        <p:spPr>
          <a:xfrm>
            <a:off x="5234742" y="6247224"/>
            <a:ext cx="1832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Gesture Descriptors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9F62938-D89B-9778-9B8F-B5B8010B39C1}"/>
              </a:ext>
            </a:extLst>
          </p:cNvPr>
          <p:cNvCxnSpPr>
            <a:cxnSpLocks/>
          </p:cNvCxnSpPr>
          <p:nvPr/>
        </p:nvCxnSpPr>
        <p:spPr>
          <a:xfrm>
            <a:off x="2056219" y="6583264"/>
            <a:ext cx="5006166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DB1E235E-9C07-B992-6D17-07BEF4B48CCC}"/>
              </a:ext>
            </a:extLst>
          </p:cNvPr>
          <p:cNvSpPr/>
          <p:nvPr/>
        </p:nvSpPr>
        <p:spPr>
          <a:xfrm>
            <a:off x="9144013" y="294168"/>
            <a:ext cx="1020726" cy="63799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 Status Multiplexing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6800B53-87F7-B9E5-2D7B-849502E42AE0}"/>
              </a:ext>
            </a:extLst>
          </p:cNvPr>
          <p:cNvCxnSpPr>
            <a:cxnSpLocks/>
          </p:cNvCxnSpPr>
          <p:nvPr/>
        </p:nvCxnSpPr>
        <p:spPr>
          <a:xfrm>
            <a:off x="10154098" y="3471051"/>
            <a:ext cx="173310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20BE2D8F-648F-185E-6BF2-0336D1FE2D4C}"/>
              </a:ext>
            </a:extLst>
          </p:cNvPr>
          <p:cNvSpPr txBox="1"/>
          <p:nvPr/>
        </p:nvSpPr>
        <p:spPr>
          <a:xfrm>
            <a:off x="10365199" y="3126918"/>
            <a:ext cx="1458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 Status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846090D-4626-7A45-FE50-5A65912F0821}"/>
              </a:ext>
            </a:extLst>
          </p:cNvPr>
          <p:cNvSpPr/>
          <p:nvPr/>
        </p:nvSpPr>
        <p:spPr>
          <a:xfrm>
            <a:off x="4016320" y="484385"/>
            <a:ext cx="1020726" cy="119321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Input Text Description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7175232-8F1C-3BCD-50A4-32B756C45884}"/>
              </a:ext>
            </a:extLst>
          </p:cNvPr>
          <p:cNvSpPr/>
          <p:nvPr/>
        </p:nvSpPr>
        <p:spPr>
          <a:xfrm>
            <a:off x="3969477" y="2098512"/>
            <a:ext cx="1020726" cy="119321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Input Speech Description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B7C12FD-EF77-9896-9108-E53F5D86223E}"/>
              </a:ext>
            </a:extLst>
          </p:cNvPr>
          <p:cNvSpPr/>
          <p:nvPr/>
        </p:nvSpPr>
        <p:spPr>
          <a:xfrm>
            <a:off x="3973019" y="3696941"/>
            <a:ext cx="1020726" cy="119321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Input Face Description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FECD0B9-FB47-CA4E-D396-A9F1BA47B8DD}"/>
              </a:ext>
            </a:extLst>
          </p:cNvPr>
          <p:cNvSpPr/>
          <p:nvPr/>
        </p:nvSpPr>
        <p:spPr>
          <a:xfrm>
            <a:off x="3983650" y="5324414"/>
            <a:ext cx="1020726" cy="120583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Input Body Description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120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7B9BD-A703-22DF-422C-24E04A1B4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Personal Status Display </a:t>
            </a:r>
            <a:r>
              <a:rPr lang="en-US" dirty="0"/>
              <a:t>(PAF-PSD)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13343D-B410-B149-393E-9219C1C11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49D9-311B-4A4C-B975-9A6E535768C4}" type="datetime5">
              <a:rPr lang="en-US" smtClean="0"/>
              <a:t>24-Mar-14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1CAEC-6B75-B08B-F4D5-BE445E929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70A169-E633-1F0F-9B2A-D3A7461CE6D5}"/>
              </a:ext>
            </a:extLst>
          </p:cNvPr>
          <p:cNvSpPr txBox="1">
            <a:spLocks/>
          </p:cNvSpPr>
          <p:nvPr/>
        </p:nvSpPr>
        <p:spPr>
          <a:xfrm>
            <a:off x="10071545" y="6563216"/>
            <a:ext cx="558914" cy="457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17</a:t>
            </a:fld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3743E930-E44E-18C8-B1C1-744EBE6C272D}"/>
              </a:ext>
            </a:extLst>
          </p:cNvPr>
          <p:cNvSpPr/>
          <p:nvPr/>
        </p:nvSpPr>
        <p:spPr>
          <a:xfrm>
            <a:off x="3249276" y="1536210"/>
            <a:ext cx="6511411" cy="49566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BA0963-6318-C1BA-397A-F854A204F1E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DF4261-581E-CB59-0356-27D63B34428D}"/>
              </a:ext>
            </a:extLst>
          </p:cNvPr>
          <p:cNvSpPr txBox="1"/>
          <p:nvPr/>
        </p:nvSpPr>
        <p:spPr>
          <a:xfrm>
            <a:off x="4380636" y="3257302"/>
            <a:ext cx="14779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 Speech</a:t>
            </a:r>
            <a:endParaRPr lang="it-IT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85">
            <a:extLst>
              <a:ext uri="{FF2B5EF4-FFF2-40B4-BE49-F238E27FC236}">
                <a16:creationId xmlns:a16="http://schemas.microsoft.com/office/drawing/2014/main" id="{891B567F-D67A-619F-037A-CA8CFD18928C}"/>
              </a:ext>
            </a:extLst>
          </p:cNvPr>
          <p:cNvSpPr/>
          <p:nvPr/>
        </p:nvSpPr>
        <p:spPr>
          <a:xfrm>
            <a:off x="1711839" y="3237946"/>
            <a:ext cx="1452199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PS-Speech</a:t>
            </a:r>
            <a:endParaRPr lang="en-GB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1EBA6F-9F83-5DDB-4AE6-CB58FE8700F8}"/>
              </a:ext>
            </a:extLst>
          </p:cNvPr>
          <p:cNvSpPr/>
          <p:nvPr/>
        </p:nvSpPr>
        <p:spPr>
          <a:xfrm>
            <a:off x="3349258" y="2725820"/>
            <a:ext cx="1020726" cy="12057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Text-To-Speech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78E0CF-3932-631C-4F14-87346DF49CCD}"/>
              </a:ext>
            </a:extLst>
          </p:cNvPr>
          <p:cNvSpPr txBox="1"/>
          <p:nvPr/>
        </p:nvSpPr>
        <p:spPr>
          <a:xfrm>
            <a:off x="1818163" y="2627646"/>
            <a:ext cx="1499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 Text</a:t>
            </a:r>
            <a:endParaRPr lang="it-IT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8574DE-F313-BC05-9726-CCBAA0C230AE}"/>
              </a:ext>
            </a:extLst>
          </p:cNvPr>
          <p:cNvCxnSpPr>
            <a:cxnSpLocks/>
          </p:cNvCxnSpPr>
          <p:nvPr/>
        </p:nvCxnSpPr>
        <p:spPr>
          <a:xfrm>
            <a:off x="4387627" y="2984488"/>
            <a:ext cx="4224751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2504D6-59AB-42ED-DDCD-7E35EFC384AE}"/>
              </a:ext>
            </a:extLst>
          </p:cNvPr>
          <p:cNvCxnSpPr>
            <a:cxnSpLocks/>
          </p:cNvCxnSpPr>
          <p:nvPr/>
        </p:nvCxnSpPr>
        <p:spPr>
          <a:xfrm>
            <a:off x="4373442" y="3576371"/>
            <a:ext cx="145219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DA52DB0-A095-6A24-F6F0-8045ED4B95D5}"/>
              </a:ext>
            </a:extLst>
          </p:cNvPr>
          <p:cNvCxnSpPr>
            <a:cxnSpLocks/>
          </p:cNvCxnSpPr>
          <p:nvPr/>
        </p:nvCxnSpPr>
        <p:spPr>
          <a:xfrm>
            <a:off x="1917320" y="3002202"/>
            <a:ext cx="145219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DD56B92-57E5-3D2A-B7FC-E7191F2C70FD}"/>
              </a:ext>
            </a:extLst>
          </p:cNvPr>
          <p:cNvCxnSpPr>
            <a:cxnSpLocks/>
          </p:cNvCxnSpPr>
          <p:nvPr/>
        </p:nvCxnSpPr>
        <p:spPr>
          <a:xfrm>
            <a:off x="1911228" y="3604902"/>
            <a:ext cx="145219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B22D930-B0F7-696E-196E-3D432814A4C0}"/>
              </a:ext>
            </a:extLst>
          </p:cNvPr>
          <p:cNvSpPr/>
          <p:nvPr/>
        </p:nvSpPr>
        <p:spPr>
          <a:xfrm>
            <a:off x="5836292" y="3099637"/>
            <a:ext cx="1020726" cy="157437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Input Face Description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314F10-603F-0E34-619D-3812ED91A13B}"/>
              </a:ext>
            </a:extLst>
          </p:cNvPr>
          <p:cNvSpPr/>
          <p:nvPr/>
        </p:nvSpPr>
        <p:spPr>
          <a:xfrm>
            <a:off x="5850466" y="4772501"/>
            <a:ext cx="1020726" cy="13255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Input Body Description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AA4D9E3-63FD-BF87-5514-82E420AE6861}"/>
              </a:ext>
            </a:extLst>
          </p:cNvPr>
          <p:cNvCxnSpPr>
            <a:cxnSpLocks/>
          </p:cNvCxnSpPr>
          <p:nvPr/>
        </p:nvCxnSpPr>
        <p:spPr>
          <a:xfrm>
            <a:off x="6858005" y="3957282"/>
            <a:ext cx="173310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BDD2767-C1C7-1F5E-CE0A-D3E89E42D886}"/>
              </a:ext>
            </a:extLst>
          </p:cNvPr>
          <p:cNvCxnSpPr>
            <a:cxnSpLocks/>
          </p:cNvCxnSpPr>
          <p:nvPr/>
        </p:nvCxnSpPr>
        <p:spPr>
          <a:xfrm>
            <a:off x="6871192" y="5321789"/>
            <a:ext cx="173310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73B2FF9-F9E1-0168-6DA1-0CBC294CA96C}"/>
              </a:ext>
            </a:extLst>
          </p:cNvPr>
          <p:cNvSpPr/>
          <p:nvPr/>
        </p:nvSpPr>
        <p:spPr>
          <a:xfrm>
            <a:off x="8612378" y="1648046"/>
            <a:ext cx="1020726" cy="47633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Portable Avatar Multiplexing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2BF83E0-6C72-FFEE-A85B-3FBA7DF1F722}"/>
              </a:ext>
            </a:extLst>
          </p:cNvPr>
          <p:cNvCxnSpPr/>
          <p:nvPr/>
        </p:nvCxnSpPr>
        <p:spPr>
          <a:xfrm>
            <a:off x="1911228" y="2422698"/>
            <a:ext cx="670115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C38775F-0C14-BCA7-F299-D5F84DFDDD06}"/>
              </a:ext>
            </a:extLst>
          </p:cNvPr>
          <p:cNvCxnSpPr/>
          <p:nvPr/>
        </p:nvCxnSpPr>
        <p:spPr>
          <a:xfrm>
            <a:off x="1911228" y="6253969"/>
            <a:ext cx="670115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5E31E7C-0D40-89D7-8B11-4D90D57F879E}"/>
              </a:ext>
            </a:extLst>
          </p:cNvPr>
          <p:cNvCxnSpPr>
            <a:cxnSpLocks/>
          </p:cNvCxnSpPr>
          <p:nvPr/>
        </p:nvCxnSpPr>
        <p:spPr>
          <a:xfrm>
            <a:off x="1854524" y="4060239"/>
            <a:ext cx="400402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95AF145-C24A-F806-702D-6090C7DDD89B}"/>
              </a:ext>
            </a:extLst>
          </p:cNvPr>
          <p:cNvCxnSpPr>
            <a:cxnSpLocks/>
          </p:cNvCxnSpPr>
          <p:nvPr/>
        </p:nvCxnSpPr>
        <p:spPr>
          <a:xfrm>
            <a:off x="1854524" y="4520987"/>
            <a:ext cx="400402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152BD9C-DCA6-FB1A-6C56-869286643BAC}"/>
              </a:ext>
            </a:extLst>
          </p:cNvPr>
          <p:cNvCxnSpPr>
            <a:cxnSpLocks/>
          </p:cNvCxnSpPr>
          <p:nvPr/>
        </p:nvCxnSpPr>
        <p:spPr>
          <a:xfrm>
            <a:off x="1858068" y="5020717"/>
            <a:ext cx="400402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0C2AB5B-56C0-7175-EE3E-02404858795E}"/>
              </a:ext>
            </a:extLst>
          </p:cNvPr>
          <p:cNvCxnSpPr>
            <a:cxnSpLocks/>
          </p:cNvCxnSpPr>
          <p:nvPr/>
        </p:nvCxnSpPr>
        <p:spPr>
          <a:xfrm>
            <a:off x="1858068" y="5417667"/>
            <a:ext cx="400402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B993B14-E7EF-F5B4-8049-E5F5551608C7}"/>
              </a:ext>
            </a:extLst>
          </p:cNvPr>
          <p:cNvCxnSpPr>
            <a:cxnSpLocks/>
          </p:cNvCxnSpPr>
          <p:nvPr/>
        </p:nvCxnSpPr>
        <p:spPr>
          <a:xfrm>
            <a:off x="1850972" y="5857146"/>
            <a:ext cx="400402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38067A4-2FB9-9D3C-0C6C-7A38C79632D2}"/>
              </a:ext>
            </a:extLst>
          </p:cNvPr>
          <p:cNvCxnSpPr/>
          <p:nvPr/>
        </p:nvCxnSpPr>
        <p:spPr>
          <a:xfrm>
            <a:off x="1911228" y="2000940"/>
            <a:ext cx="670115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A538D80-5F79-EC43-A7D9-2569CFF11CB7}"/>
              </a:ext>
            </a:extLst>
          </p:cNvPr>
          <p:cNvSpPr txBox="1"/>
          <p:nvPr/>
        </p:nvSpPr>
        <p:spPr>
          <a:xfrm>
            <a:off x="1783457" y="1630365"/>
            <a:ext cx="1499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 ID</a:t>
            </a:r>
            <a:endParaRPr lang="it-IT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7FFB32-4187-6E86-DD27-EE6EB3BF01E6}"/>
              </a:ext>
            </a:extLst>
          </p:cNvPr>
          <p:cNvSpPr txBox="1"/>
          <p:nvPr/>
        </p:nvSpPr>
        <p:spPr>
          <a:xfrm>
            <a:off x="1825989" y="2052592"/>
            <a:ext cx="1499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 Text</a:t>
            </a:r>
            <a:endParaRPr lang="it-IT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85">
            <a:extLst>
              <a:ext uri="{FF2B5EF4-FFF2-40B4-BE49-F238E27FC236}">
                <a16:creationId xmlns:a16="http://schemas.microsoft.com/office/drawing/2014/main" id="{1620992E-7736-EEF9-ACAF-3942E09F305C}"/>
              </a:ext>
            </a:extLst>
          </p:cNvPr>
          <p:cNvSpPr/>
          <p:nvPr/>
        </p:nvSpPr>
        <p:spPr>
          <a:xfrm>
            <a:off x="1711839" y="3694789"/>
            <a:ext cx="1642425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Avatar Model</a:t>
            </a:r>
            <a:endParaRPr lang="en-GB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85">
            <a:extLst>
              <a:ext uri="{FF2B5EF4-FFF2-40B4-BE49-F238E27FC236}">
                <a16:creationId xmlns:a16="http://schemas.microsoft.com/office/drawing/2014/main" id="{26025E8A-994E-4F85-A773-8E81E344E8D6}"/>
              </a:ext>
            </a:extLst>
          </p:cNvPr>
          <p:cNvSpPr/>
          <p:nvPr/>
        </p:nvSpPr>
        <p:spPr>
          <a:xfrm>
            <a:off x="1651586" y="4155896"/>
            <a:ext cx="1187308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PS-Face</a:t>
            </a:r>
            <a:endParaRPr lang="en-GB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E2E38DE-F19C-70A0-F485-5BAEFD1C581C}"/>
              </a:ext>
            </a:extLst>
          </p:cNvPr>
          <p:cNvSpPr txBox="1"/>
          <p:nvPr/>
        </p:nvSpPr>
        <p:spPr>
          <a:xfrm>
            <a:off x="1731515" y="4646841"/>
            <a:ext cx="14944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 Text</a:t>
            </a:r>
            <a:endParaRPr lang="it-IT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85">
            <a:extLst>
              <a:ext uri="{FF2B5EF4-FFF2-40B4-BE49-F238E27FC236}">
                <a16:creationId xmlns:a16="http://schemas.microsoft.com/office/drawing/2014/main" id="{DD5F25B6-7A61-8E75-CACA-D1F52DEF543A}"/>
              </a:ext>
            </a:extLst>
          </p:cNvPr>
          <p:cNvSpPr/>
          <p:nvPr/>
        </p:nvSpPr>
        <p:spPr>
          <a:xfrm>
            <a:off x="1723226" y="5051911"/>
            <a:ext cx="1555926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Avatar Model</a:t>
            </a:r>
            <a:endParaRPr lang="en-GB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85">
            <a:extLst>
              <a:ext uri="{FF2B5EF4-FFF2-40B4-BE49-F238E27FC236}">
                <a16:creationId xmlns:a16="http://schemas.microsoft.com/office/drawing/2014/main" id="{29B43391-8C72-3DFC-1B10-A67CFE59B1AB}"/>
              </a:ext>
            </a:extLst>
          </p:cNvPr>
          <p:cNvSpPr/>
          <p:nvPr/>
        </p:nvSpPr>
        <p:spPr>
          <a:xfrm>
            <a:off x="1731515" y="5485748"/>
            <a:ext cx="1351928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PS-Gesture</a:t>
            </a:r>
            <a:endParaRPr lang="en-GB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85">
            <a:extLst>
              <a:ext uri="{FF2B5EF4-FFF2-40B4-BE49-F238E27FC236}">
                <a16:creationId xmlns:a16="http://schemas.microsoft.com/office/drawing/2014/main" id="{59B1C7B7-7331-B042-52EE-C9C4076A0D4D}"/>
              </a:ext>
            </a:extLst>
          </p:cNvPr>
          <p:cNvSpPr/>
          <p:nvPr/>
        </p:nvSpPr>
        <p:spPr>
          <a:xfrm>
            <a:off x="1652619" y="5885519"/>
            <a:ext cx="1642425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Avatar Model</a:t>
            </a:r>
            <a:endParaRPr lang="en-GB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F14BC63-8CC1-8F9F-674D-76F2761DAEC9}"/>
              </a:ext>
            </a:extLst>
          </p:cNvPr>
          <p:cNvCxnSpPr>
            <a:cxnSpLocks/>
          </p:cNvCxnSpPr>
          <p:nvPr/>
        </p:nvCxnSpPr>
        <p:spPr>
          <a:xfrm>
            <a:off x="9611839" y="4010439"/>
            <a:ext cx="173310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64EA7C4-D61F-54AA-B706-34978DF745AC}"/>
              </a:ext>
            </a:extLst>
          </p:cNvPr>
          <p:cNvSpPr txBox="1"/>
          <p:nvPr/>
        </p:nvSpPr>
        <p:spPr>
          <a:xfrm>
            <a:off x="6975764" y="3631546"/>
            <a:ext cx="14779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 Face Descriptors</a:t>
            </a:r>
            <a:endParaRPr lang="it-IT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77D1D3-9C5B-1E9D-C6BA-7FC2EEF7B837}"/>
              </a:ext>
            </a:extLst>
          </p:cNvPr>
          <p:cNvSpPr txBox="1"/>
          <p:nvPr/>
        </p:nvSpPr>
        <p:spPr>
          <a:xfrm>
            <a:off x="6945959" y="5011053"/>
            <a:ext cx="16362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 Body Descriptors</a:t>
            </a:r>
            <a:endParaRPr lang="it-IT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6E1F37E-7651-92F2-C37C-78B28FF3BD3B}"/>
              </a:ext>
            </a:extLst>
          </p:cNvPr>
          <p:cNvSpPr txBox="1"/>
          <p:nvPr/>
        </p:nvSpPr>
        <p:spPr>
          <a:xfrm>
            <a:off x="9772686" y="3641714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Portable Avatars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283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D9392-0F37-B34B-8F84-FF73B07CC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639B3-AB63-6844-D82D-6067E1DA5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MPAI-PAF Data Types</a:t>
            </a: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4150443-1C26-60D4-6EEA-2D8CC28F074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01750" y="2808769"/>
          <a:ext cx="1020286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0715">
                  <a:extLst>
                    <a:ext uri="{9D8B030D-6E8A-4147-A177-3AD203B41FA5}">
                      <a16:colId xmlns:a16="http://schemas.microsoft.com/office/drawing/2014/main" val="1315792454"/>
                    </a:ext>
                  </a:extLst>
                </a:gridCol>
                <a:gridCol w="2550715">
                  <a:extLst>
                    <a:ext uri="{9D8B030D-6E8A-4147-A177-3AD203B41FA5}">
                      <a16:colId xmlns:a16="http://schemas.microsoft.com/office/drawing/2014/main" val="4265084295"/>
                    </a:ext>
                  </a:extLst>
                </a:gridCol>
                <a:gridCol w="2550715">
                  <a:extLst>
                    <a:ext uri="{9D8B030D-6E8A-4147-A177-3AD203B41FA5}">
                      <a16:colId xmlns:a16="http://schemas.microsoft.com/office/drawing/2014/main" val="1385624271"/>
                    </a:ext>
                  </a:extLst>
                </a:gridCol>
                <a:gridCol w="2550715">
                  <a:extLst>
                    <a:ext uri="{9D8B030D-6E8A-4147-A177-3AD203B41FA5}">
                      <a16:colId xmlns:a16="http://schemas.microsoft.com/office/drawing/2014/main" val="40237452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484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2"/>
                        </a:rPr>
                        <a:t>Avatar</a:t>
                      </a:r>
                      <a:endParaRPr lang="en-GB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3"/>
                        </a:rPr>
                        <a:t>Avatar Model</a:t>
                      </a:r>
                      <a:endParaRPr lang="en-GB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4"/>
                        </a:rPr>
                        <a:t>Body Descriptors</a:t>
                      </a:r>
                      <a:endParaRPr lang="en-GB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5"/>
                        </a:rPr>
                        <a:t>Body Object</a:t>
                      </a:r>
                      <a:endParaRPr lang="en-GB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2309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6"/>
                        </a:rPr>
                        <a:t>Face Descriptors</a:t>
                      </a:r>
                      <a:endParaRPr lang="en-GB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7"/>
                        </a:rPr>
                        <a:t>Face Object</a:t>
                      </a:r>
                      <a:endParaRPr lang="en-GB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8"/>
                        </a:rPr>
                        <a:t>Gesture Descriptors</a:t>
                      </a:r>
                      <a:endParaRPr lang="en-GB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9"/>
                        </a:rPr>
                        <a:t>Portable Avatar</a:t>
                      </a:r>
                      <a:endParaRPr lang="en-GB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3194756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9864E-B6E5-9CE4-DDF9-5634A4CA0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24-Mar-14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C75DE-19C1-70C6-9649-7BD2CA66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19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8A4C4-7472-5B1E-64CA-2A0FF1AE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Model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D9219-12BF-C20E-BAEA-3EFBEFFA2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24-Mar-14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A9F37-5A7F-022B-F080-9DC26C00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7" descr="A diagram of a human body&#10;&#10;Description automatically generated">
            <a:extLst>
              <a:ext uri="{FF2B5EF4-FFF2-40B4-BE49-F238E27FC236}">
                <a16:creationId xmlns:a16="http://schemas.microsoft.com/office/drawing/2014/main" id="{B561969F-4060-71C4-01B9-79C23670B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7" y="74429"/>
            <a:ext cx="4218056" cy="6783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7901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B4C832-B9D7-F474-7D22-80E6DF972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standard for digital humans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ED158FC-E789-9F1E-479F-E16905ABD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Many computer-created objects called “</a:t>
            </a:r>
            <a:r>
              <a:rPr lang="en-GB" b="1" dirty="0"/>
              <a:t>digital humans</a:t>
            </a:r>
            <a:r>
              <a:rPr lang="en-GB" dirty="0"/>
              <a:t>” rendered with a human appearance. </a:t>
            </a:r>
          </a:p>
          <a:p>
            <a:r>
              <a:rPr lang="en-GB" dirty="0"/>
              <a:t>If creation, animation, and rendering happens </a:t>
            </a:r>
            <a:r>
              <a:rPr lang="en-GB" b="1" dirty="0"/>
              <a:t>in a closed environment</a:t>
            </a:r>
            <a:r>
              <a:rPr lang="en-GB" dirty="0"/>
              <a:t>. </a:t>
            </a:r>
            <a:r>
              <a:rPr lang="en-GB" dirty="0">
                <a:sym typeface="Wingdings" panose="05000000000000000000" pitchFamily="2" charset="2"/>
              </a:rPr>
              <a:t> N</a:t>
            </a:r>
            <a:r>
              <a:rPr lang="en-GB" dirty="0"/>
              <a:t>o need for standards. </a:t>
            </a:r>
          </a:p>
          <a:p>
            <a:r>
              <a:rPr lang="en-GB" dirty="0"/>
              <a:t>In a communication context, e.g., in an interoperable metaverse, digital humans may </a:t>
            </a:r>
            <a:r>
              <a:rPr lang="en-GB" b="1" dirty="0"/>
              <a:t>not</a:t>
            </a:r>
            <a:r>
              <a:rPr lang="en-GB" dirty="0"/>
              <a:t>  be </a:t>
            </a:r>
            <a:r>
              <a:rPr lang="en-GB" b="1" dirty="0"/>
              <a:t>constrained to be in a closed environment</a:t>
            </a:r>
            <a:r>
              <a:rPr lang="en-GB" dirty="0"/>
              <a:t>. </a:t>
            </a:r>
          </a:p>
          <a:p>
            <a:r>
              <a:rPr lang="en-GB" dirty="0">
                <a:sym typeface="Wingdings" panose="05000000000000000000" pitchFamily="2" charset="2"/>
              </a:rPr>
              <a:t>Standards are needed when</a:t>
            </a:r>
            <a:r>
              <a:rPr lang="en-GB" dirty="0"/>
              <a:t> a sender requires that a remote receiving client </a:t>
            </a:r>
            <a:r>
              <a:rPr lang="en-GB" b="1" dirty="0"/>
              <a:t>reproduce a digital human as intended by the sender</a:t>
            </a:r>
            <a:r>
              <a:rPr lang="en-GB" dirty="0">
                <a:sym typeface="Wingdings" panose="05000000000000000000" pitchFamily="2" charset="2"/>
              </a:rPr>
              <a:t>,.</a:t>
            </a:r>
            <a:endParaRPr lang="en-GB" dirty="0"/>
          </a:p>
          <a:p>
            <a:r>
              <a:rPr lang="en-GB" dirty="0"/>
              <a:t>Technical Specification: Portable Avatar Format V1.1 is a </a:t>
            </a:r>
            <a:r>
              <a:rPr lang="en-GB" b="1" dirty="0"/>
              <a:t>first response to this need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DCFC6-8231-CD0F-94C0-B8A9A9353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8A02-69CE-4022-BC92-E0319BEAF265}" type="datetime5">
              <a:rPr lang="en-US" smtClean="0"/>
              <a:t>24-Mar-14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F9ED5-0D8E-5E93-2BBF-532D14BA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99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3C129-EDA8-3735-B665-DA7EB9CFE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Body Descriptors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EF3F78-0DF5-EA6E-5179-CD3F507B1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1904" y="1905000"/>
            <a:ext cx="6163417" cy="4553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Body Descriptors describe the movement of the root and joints: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Position and Orientation of the root with respect to the Position.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Rotation angle of the y axis in the Figure.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Rotation angles of the joints.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 rotation of the head is treated as any other joint.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77C40-AC38-1FE3-12F8-E90D14179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24-Mar-14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3F29A6-F783-3E6B-14DA-D66B6F2EB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C95C07D3-D57F-4BFE-1B90-BF0A9D1EB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268" y="1722610"/>
            <a:ext cx="4886325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19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F9405-8943-4981-0784-EA5078EFE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Head Descriptors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883EE-87C1-6361-BBF8-038E6025D5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The Head is described by: </a:t>
            </a:r>
          </a:p>
          <a:p>
            <a:pPr lvl="1"/>
            <a:r>
              <a:rPr lang="en-GB" dirty="0"/>
              <a:t>Roll: head moves toward one of the shoulders.</a:t>
            </a:r>
          </a:p>
          <a:p>
            <a:pPr lvl="1"/>
            <a:r>
              <a:rPr lang="en-GB" dirty="0"/>
              <a:t>Pitch: head moves up and down.</a:t>
            </a:r>
          </a:p>
          <a:p>
            <a:pPr lvl="1"/>
            <a:r>
              <a:rPr lang="en-GB" dirty="0"/>
              <a:t>Yaw: head rotates left to right (around the vertical axis of the head).</a:t>
            </a:r>
          </a:p>
          <a:p>
            <a:r>
              <a:rPr lang="en-GB" dirty="0"/>
              <a:t>Roll, Pitch, and Yaw of a Head in Figure.</a:t>
            </a:r>
          </a:p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4FB0E-DA92-E3E6-7678-72D1E12DE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16E3-455F-40B0-92E8-BFF9BA927C0E}" type="datetime5">
              <a:rPr lang="en-US" smtClean="0"/>
              <a:t>24-Mar-14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D8153-F9F6-0FD8-4E65-AFAF3BC09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4F74F362-DF33-5509-0CFB-56648A285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016" y="1730122"/>
            <a:ext cx="4733925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BBB7A8-F4A6-72A5-3CFB-2296D4ECC1E8}"/>
              </a:ext>
            </a:extLst>
          </p:cNvPr>
          <p:cNvSpPr txBox="1"/>
          <p:nvPr/>
        </p:nvSpPr>
        <p:spPr>
          <a:xfrm>
            <a:off x="6966857" y="566057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en-1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318DED-228C-4F79-472A-D5519EEB32B8}"/>
              </a:ext>
            </a:extLst>
          </p:cNvPr>
          <p:cNvSpPr txBox="1"/>
          <p:nvPr/>
        </p:nvSpPr>
        <p:spPr>
          <a:xfrm>
            <a:off x="11441304" y="424978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en-1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54A4A8-2696-F6A4-1A58-EA051C928736}"/>
              </a:ext>
            </a:extLst>
          </p:cNvPr>
          <p:cNvSpPr txBox="1"/>
          <p:nvPr/>
        </p:nvSpPr>
        <p:spPr>
          <a:xfrm>
            <a:off x="9067929" y="154545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2447733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CF8CA63-E251-33FE-45F3-D2DD7C614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Face Descriptors/1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C7ACB-5210-7011-48CB-15A08EC92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16E3-455F-40B0-92E8-BFF9BA927C0E}" type="datetime5">
              <a:rPr lang="en-US" smtClean="0"/>
              <a:t>24-Mar-14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C86CA-6E4F-859D-B0C9-6485DBD10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85448AD-B333-84C7-E826-A27F155E04ED}"/>
              </a:ext>
            </a:extLst>
          </p:cNvPr>
          <p:cNvGraphicFramePr>
            <a:graphicFrameLocks noGrp="1"/>
          </p:cNvGraphicFramePr>
          <p:nvPr/>
        </p:nvGraphicFramePr>
        <p:xfrm>
          <a:off x="2959622" y="1592584"/>
          <a:ext cx="6593681" cy="4587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380">
                  <a:extLst>
                    <a:ext uri="{9D8B030D-6E8A-4147-A177-3AD203B41FA5}">
                      <a16:colId xmlns:a16="http://schemas.microsoft.com/office/drawing/2014/main" val="3741549793"/>
                    </a:ext>
                  </a:extLst>
                </a:gridCol>
                <a:gridCol w="1795882">
                  <a:extLst>
                    <a:ext uri="{9D8B030D-6E8A-4147-A177-3AD203B41FA5}">
                      <a16:colId xmlns:a16="http://schemas.microsoft.com/office/drawing/2014/main" val="1083686294"/>
                    </a:ext>
                  </a:extLst>
                </a:gridCol>
                <a:gridCol w="4372419">
                  <a:extLst>
                    <a:ext uri="{9D8B030D-6E8A-4147-A177-3AD203B41FA5}">
                      <a16:colId xmlns:a16="http://schemas.microsoft.com/office/drawing/2014/main" val="636563352"/>
                    </a:ext>
                  </a:extLst>
                </a:gridCol>
              </a:tblGrid>
              <a:tr h="13008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</a:t>
                      </a:r>
                    </a:p>
                  </a:txBody>
                  <a:tcPr marL="5512" marR="5512" marT="5512" marB="5512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marL="5512" marR="5512" marT="5512" marB="5512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Facial muscle</a:t>
                      </a:r>
                    </a:p>
                  </a:txBody>
                  <a:tcPr marL="5512" marR="5512" marT="5512" marB="5512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144164"/>
                  </a:ext>
                </a:extLst>
              </a:tr>
              <a:tr h="130084">
                <a:tc>
                  <a:txBody>
                    <a:bodyPr/>
                    <a:lstStyle/>
                    <a:p>
                      <a:pPr algn="ctr"/>
                      <a:r>
                        <a:rPr lang="en-GB" sz="16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12" marR="5512" marT="5512" marB="551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Inner Brow Raiser</a:t>
                      </a:r>
                    </a:p>
                  </a:txBody>
                  <a:tcPr marL="5512" marR="5512" marT="5512" marB="5512" anchor="ctr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Frontalis, pars medialis</a:t>
                      </a:r>
                    </a:p>
                  </a:txBody>
                  <a:tcPr marL="5512" marR="5512" marT="5512" marB="5512" anchor="ctr"/>
                </a:tc>
                <a:extLst>
                  <a:ext uri="{0D108BD9-81ED-4DB2-BD59-A6C34878D82A}">
                    <a16:rowId xmlns:a16="http://schemas.microsoft.com/office/drawing/2014/main" val="1958591509"/>
                  </a:ext>
                </a:extLst>
              </a:tr>
              <a:tr h="130084">
                <a:tc>
                  <a:txBody>
                    <a:bodyPr/>
                    <a:lstStyle/>
                    <a:p>
                      <a:pPr algn="ctr"/>
                      <a:r>
                        <a:rPr lang="en-GB" sz="16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12" marR="5512" marT="5512" marB="551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Outer Brow Raiser</a:t>
                      </a:r>
                    </a:p>
                  </a:txBody>
                  <a:tcPr marL="5512" marR="5512" marT="5512" marB="5512" anchor="ctr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Frontalis, pars lateralis</a:t>
                      </a:r>
                    </a:p>
                  </a:txBody>
                  <a:tcPr marL="5512" marR="5512" marT="5512" marB="5512" anchor="ctr"/>
                </a:tc>
                <a:extLst>
                  <a:ext uri="{0D108BD9-81ED-4DB2-BD59-A6C34878D82A}">
                    <a16:rowId xmlns:a16="http://schemas.microsoft.com/office/drawing/2014/main" val="3178464086"/>
                  </a:ext>
                </a:extLst>
              </a:tr>
              <a:tr h="130084">
                <a:tc>
                  <a:txBody>
                    <a:bodyPr/>
                    <a:lstStyle/>
                    <a:p>
                      <a:pPr algn="ctr"/>
                      <a:r>
                        <a:rPr lang="en-GB" sz="16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12" marR="5512" marT="5512" marB="551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Brow Lowerer</a:t>
                      </a:r>
                    </a:p>
                  </a:txBody>
                  <a:tcPr marL="5512" marR="5512" marT="5512" marB="5512" anchor="ctr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Corrugator supercilii, Depressor supercilii</a:t>
                      </a:r>
                    </a:p>
                  </a:txBody>
                  <a:tcPr marL="5512" marR="5512" marT="5512" marB="5512" anchor="ctr"/>
                </a:tc>
                <a:extLst>
                  <a:ext uri="{0D108BD9-81ED-4DB2-BD59-A6C34878D82A}">
                    <a16:rowId xmlns:a16="http://schemas.microsoft.com/office/drawing/2014/main" val="3302487930"/>
                  </a:ext>
                </a:extLst>
              </a:tr>
              <a:tr h="130084">
                <a:tc>
                  <a:txBody>
                    <a:bodyPr/>
                    <a:lstStyle/>
                    <a:p>
                      <a:pPr algn="ctr"/>
                      <a:r>
                        <a:rPr lang="en-GB" sz="16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12" marR="5512" marT="5512" marB="551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Upper Lid Raiser</a:t>
                      </a:r>
                    </a:p>
                  </a:txBody>
                  <a:tcPr marL="5512" marR="5512" marT="5512" marB="5512" anchor="ctr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Levator palpebrae superioris</a:t>
                      </a:r>
                    </a:p>
                  </a:txBody>
                  <a:tcPr marL="5512" marR="5512" marT="5512" marB="5512" anchor="ctr"/>
                </a:tc>
                <a:extLst>
                  <a:ext uri="{0D108BD9-81ED-4DB2-BD59-A6C34878D82A}">
                    <a16:rowId xmlns:a16="http://schemas.microsoft.com/office/drawing/2014/main" val="908442567"/>
                  </a:ext>
                </a:extLst>
              </a:tr>
              <a:tr h="130084">
                <a:tc>
                  <a:txBody>
                    <a:bodyPr/>
                    <a:lstStyle/>
                    <a:p>
                      <a:pPr algn="ctr"/>
                      <a:r>
                        <a:rPr lang="en-GB" sz="16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12" marR="5512" marT="5512" marB="551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Cheek Raiser</a:t>
                      </a:r>
                    </a:p>
                  </a:txBody>
                  <a:tcPr marL="5512" marR="5512" marT="5512" marB="5512" anchor="ctr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Orbicularis oculi, pars orbitalis</a:t>
                      </a:r>
                    </a:p>
                  </a:txBody>
                  <a:tcPr marL="5512" marR="5512" marT="5512" marB="5512" anchor="ctr"/>
                </a:tc>
                <a:extLst>
                  <a:ext uri="{0D108BD9-81ED-4DB2-BD59-A6C34878D82A}">
                    <a16:rowId xmlns:a16="http://schemas.microsoft.com/office/drawing/2014/main" val="1962089032"/>
                  </a:ext>
                </a:extLst>
              </a:tr>
              <a:tr h="130084">
                <a:tc>
                  <a:txBody>
                    <a:bodyPr/>
                    <a:lstStyle/>
                    <a:p>
                      <a:pPr algn="ctr"/>
                      <a:r>
                        <a:rPr lang="en-GB" sz="16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12" marR="5512" marT="5512" marB="551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Lid Tightener</a:t>
                      </a:r>
                    </a:p>
                  </a:txBody>
                  <a:tcPr marL="5512" marR="5512" marT="5512" marB="5512" anchor="ctr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Orbicularis oculi, pars palpebralis</a:t>
                      </a:r>
                    </a:p>
                  </a:txBody>
                  <a:tcPr marL="5512" marR="5512" marT="5512" marB="5512" anchor="ctr"/>
                </a:tc>
                <a:extLst>
                  <a:ext uri="{0D108BD9-81ED-4DB2-BD59-A6C34878D82A}">
                    <a16:rowId xmlns:a16="http://schemas.microsoft.com/office/drawing/2014/main" val="3035285128"/>
                  </a:ext>
                </a:extLst>
              </a:tr>
              <a:tr h="130084">
                <a:tc>
                  <a:txBody>
                    <a:bodyPr/>
                    <a:lstStyle/>
                    <a:p>
                      <a:pPr algn="ctr"/>
                      <a:r>
                        <a:rPr lang="en-GB" sz="16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12" marR="5512" marT="5512" marB="551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Nose Wrinkler</a:t>
                      </a:r>
                    </a:p>
                  </a:txBody>
                  <a:tcPr marL="5512" marR="5512" marT="5512" marB="5512" anchor="ctr"/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Levator labii superioris alaquae nasi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12" marR="5512" marT="5512" marB="5512" anchor="ctr"/>
                </a:tc>
                <a:extLst>
                  <a:ext uri="{0D108BD9-81ED-4DB2-BD59-A6C34878D82A}">
                    <a16:rowId xmlns:a16="http://schemas.microsoft.com/office/drawing/2014/main" val="3504691771"/>
                  </a:ext>
                </a:extLst>
              </a:tr>
              <a:tr h="130084">
                <a:tc>
                  <a:txBody>
                    <a:bodyPr/>
                    <a:lstStyle/>
                    <a:p>
                      <a:pPr algn="ctr"/>
                      <a:r>
                        <a:rPr lang="en-GB" sz="16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12" marR="5512" marT="5512" marB="551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Upper Lip Raiser</a:t>
                      </a:r>
                    </a:p>
                  </a:txBody>
                  <a:tcPr marL="5512" marR="5512" marT="5512" marB="5512" anchor="ctr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Levator labii superioris</a:t>
                      </a:r>
                    </a:p>
                  </a:txBody>
                  <a:tcPr marL="5512" marR="5512" marT="5512" marB="5512" anchor="ctr"/>
                </a:tc>
                <a:extLst>
                  <a:ext uri="{0D108BD9-81ED-4DB2-BD59-A6C34878D82A}">
                    <a16:rowId xmlns:a16="http://schemas.microsoft.com/office/drawing/2014/main" val="1802697425"/>
                  </a:ext>
                </a:extLst>
              </a:tr>
              <a:tr h="13008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5512" marR="5512" marT="5512" marB="551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Nasolabial Deepener</a:t>
                      </a:r>
                    </a:p>
                  </a:txBody>
                  <a:tcPr marL="5512" marR="5512" marT="5512" marB="5512" anchor="ctr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Zygomaticus minor</a:t>
                      </a:r>
                    </a:p>
                  </a:txBody>
                  <a:tcPr marL="5512" marR="5512" marT="5512" marB="5512" anchor="ctr"/>
                </a:tc>
                <a:extLst>
                  <a:ext uri="{0D108BD9-81ED-4DB2-BD59-A6C34878D82A}">
                    <a16:rowId xmlns:a16="http://schemas.microsoft.com/office/drawing/2014/main" val="4290394991"/>
                  </a:ext>
                </a:extLst>
              </a:tr>
              <a:tr h="130084">
                <a:tc>
                  <a:txBody>
                    <a:bodyPr/>
                    <a:lstStyle/>
                    <a:p>
                      <a:pPr algn="ctr"/>
                      <a:r>
                        <a:rPr lang="en-GB" sz="16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12" marR="5512" marT="5512" marB="551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Lip Corner Puller</a:t>
                      </a:r>
                    </a:p>
                  </a:txBody>
                  <a:tcPr marL="5512" marR="5512" marT="5512" marB="5512" anchor="ctr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Zygomaticus major</a:t>
                      </a:r>
                    </a:p>
                  </a:txBody>
                  <a:tcPr marL="5512" marR="5512" marT="5512" marB="5512" anchor="ctr"/>
                </a:tc>
                <a:extLst>
                  <a:ext uri="{0D108BD9-81ED-4DB2-BD59-A6C34878D82A}">
                    <a16:rowId xmlns:a16="http://schemas.microsoft.com/office/drawing/2014/main" val="536357897"/>
                  </a:ext>
                </a:extLst>
              </a:tr>
              <a:tr h="13008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5512" marR="5512" marT="5512" marB="551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Cheek Puffer</a:t>
                      </a:r>
                    </a:p>
                  </a:txBody>
                  <a:tcPr marL="5512" marR="5512" marT="5512" marB="5512" anchor="ctr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Levator anguli oris (a.k.a. Caninus)</a:t>
                      </a:r>
                    </a:p>
                  </a:txBody>
                  <a:tcPr marL="5512" marR="5512" marT="5512" marB="5512" anchor="ctr"/>
                </a:tc>
                <a:extLst>
                  <a:ext uri="{0D108BD9-81ED-4DB2-BD59-A6C34878D82A}">
                    <a16:rowId xmlns:a16="http://schemas.microsoft.com/office/drawing/2014/main" val="1372904036"/>
                  </a:ext>
                </a:extLst>
              </a:tr>
              <a:tr h="13008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5512" marR="5512" marT="5512" marB="551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Dimpler</a:t>
                      </a:r>
                    </a:p>
                  </a:txBody>
                  <a:tcPr marL="5512" marR="5512" marT="5512" marB="5512" anchor="ctr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Buccinator</a:t>
                      </a:r>
                    </a:p>
                  </a:txBody>
                  <a:tcPr marL="5512" marR="5512" marT="5512" marB="5512" anchor="ctr"/>
                </a:tc>
                <a:extLst>
                  <a:ext uri="{0D108BD9-81ED-4DB2-BD59-A6C34878D82A}">
                    <a16:rowId xmlns:a16="http://schemas.microsoft.com/office/drawing/2014/main" val="2269886991"/>
                  </a:ext>
                </a:extLst>
              </a:tr>
              <a:tr h="130084">
                <a:tc>
                  <a:txBody>
                    <a:bodyPr/>
                    <a:lstStyle/>
                    <a:p>
                      <a:pPr algn="ctr"/>
                      <a:r>
                        <a:rPr lang="en-GB" sz="16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12" marR="5512" marT="5512" marB="551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Lip Corner Depressor</a:t>
                      </a:r>
                    </a:p>
                  </a:txBody>
                  <a:tcPr marL="5512" marR="5512" marT="5512" marB="5512" anchor="ctr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Depressor anguli oris (a.k.a. Triangularis)</a:t>
                      </a:r>
                    </a:p>
                  </a:txBody>
                  <a:tcPr marL="5512" marR="5512" marT="5512" marB="5512" anchor="ctr"/>
                </a:tc>
                <a:extLst>
                  <a:ext uri="{0D108BD9-81ED-4DB2-BD59-A6C34878D82A}">
                    <a16:rowId xmlns:a16="http://schemas.microsoft.com/office/drawing/2014/main" val="2280240872"/>
                  </a:ext>
                </a:extLst>
              </a:tr>
              <a:tr h="13008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5512" marR="5512" marT="5512" marB="551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Lower Lip Depressor</a:t>
                      </a:r>
                    </a:p>
                  </a:txBody>
                  <a:tcPr marL="5512" marR="5512" marT="5512" marB="5512" anchor="ctr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Depressor labii inferioris</a:t>
                      </a:r>
                    </a:p>
                  </a:txBody>
                  <a:tcPr marL="5512" marR="5512" marT="5512" marB="5512" anchor="ctr"/>
                </a:tc>
                <a:extLst>
                  <a:ext uri="{0D108BD9-81ED-4DB2-BD59-A6C34878D82A}">
                    <a16:rowId xmlns:a16="http://schemas.microsoft.com/office/drawing/2014/main" val="3374104652"/>
                  </a:ext>
                </a:extLst>
              </a:tr>
              <a:tr h="130084">
                <a:tc>
                  <a:txBody>
                    <a:bodyPr/>
                    <a:lstStyle/>
                    <a:p>
                      <a:pPr algn="ctr"/>
                      <a:r>
                        <a:rPr lang="en-GB" sz="16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12" marR="5512" marT="5512" marB="551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Chin Raiser</a:t>
                      </a:r>
                    </a:p>
                  </a:txBody>
                  <a:tcPr marL="5512" marR="5512" marT="5512" marB="5512" anchor="ctr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Mentalis</a:t>
                      </a:r>
                    </a:p>
                  </a:txBody>
                  <a:tcPr marL="5512" marR="5512" marT="5512" marB="5512" anchor="ctr"/>
                </a:tc>
                <a:extLst>
                  <a:ext uri="{0D108BD9-81ED-4DB2-BD59-A6C34878D82A}">
                    <a16:rowId xmlns:a16="http://schemas.microsoft.com/office/drawing/2014/main" val="910377599"/>
                  </a:ext>
                </a:extLst>
              </a:tr>
              <a:tr h="13008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5512" marR="5512" marT="5512" marB="551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Lip Puckerer</a:t>
                      </a:r>
                    </a:p>
                  </a:txBody>
                  <a:tcPr marL="5512" marR="5512" marT="5512" marB="5512" anchor="ctr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Incisivii labii superioris and Incisivii labii inferioris</a:t>
                      </a:r>
                    </a:p>
                  </a:txBody>
                  <a:tcPr marL="5512" marR="5512" marT="5512" marB="5512" anchor="ctr"/>
                </a:tc>
                <a:extLst>
                  <a:ext uri="{0D108BD9-81ED-4DB2-BD59-A6C34878D82A}">
                    <a16:rowId xmlns:a16="http://schemas.microsoft.com/office/drawing/2014/main" val="3741752868"/>
                  </a:ext>
                </a:extLst>
              </a:tr>
              <a:tr h="130084">
                <a:tc>
                  <a:txBody>
                    <a:bodyPr/>
                    <a:lstStyle/>
                    <a:p>
                      <a:pPr algn="ctr"/>
                      <a:r>
                        <a:rPr lang="en-GB" sz="16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12" marR="5512" marT="5512" marB="551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Lip stretcher</a:t>
                      </a:r>
                    </a:p>
                  </a:txBody>
                  <a:tcPr marL="5512" marR="5512" marT="5512" marB="5512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Risorius with platysma</a:t>
                      </a:r>
                    </a:p>
                  </a:txBody>
                  <a:tcPr marL="5512" marR="5512" marT="5512" marB="5512" anchor="ctr"/>
                </a:tc>
                <a:extLst>
                  <a:ext uri="{0D108BD9-81ED-4DB2-BD59-A6C34878D82A}">
                    <a16:rowId xmlns:a16="http://schemas.microsoft.com/office/drawing/2014/main" val="515650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789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D3633-1CF4-8EB3-4D70-B05233463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Face Descriptors/2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96588-FEBD-DC02-3EB1-FE559846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49D9-311B-4A4C-B975-9A6E535768C4}" type="datetime5">
              <a:rPr lang="en-US" smtClean="0"/>
              <a:t>24-Mar-14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E2411-477E-24EE-84B8-1DFD0101E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93D99B6-04B8-B93A-739C-E10F8D43F003}"/>
              </a:ext>
            </a:extLst>
          </p:cNvPr>
          <p:cNvGraphicFramePr>
            <a:graphicFrameLocks noGrp="1"/>
          </p:cNvGraphicFramePr>
          <p:nvPr/>
        </p:nvGraphicFramePr>
        <p:xfrm>
          <a:off x="1389148" y="1689902"/>
          <a:ext cx="9061136" cy="4587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1256">
                  <a:extLst>
                    <a:ext uri="{9D8B030D-6E8A-4147-A177-3AD203B41FA5}">
                      <a16:colId xmlns:a16="http://schemas.microsoft.com/office/drawing/2014/main" val="373946349"/>
                    </a:ext>
                  </a:extLst>
                </a:gridCol>
                <a:gridCol w="1902981">
                  <a:extLst>
                    <a:ext uri="{9D8B030D-6E8A-4147-A177-3AD203B41FA5}">
                      <a16:colId xmlns:a16="http://schemas.microsoft.com/office/drawing/2014/main" val="2839538090"/>
                    </a:ext>
                  </a:extLst>
                </a:gridCol>
                <a:gridCol w="6406899">
                  <a:extLst>
                    <a:ext uri="{9D8B030D-6E8A-4147-A177-3AD203B41FA5}">
                      <a16:colId xmlns:a16="http://schemas.microsoft.com/office/drawing/2014/main" val="3021541917"/>
                    </a:ext>
                  </a:extLst>
                </a:gridCol>
              </a:tblGrid>
              <a:tr h="13008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</a:t>
                      </a:r>
                    </a:p>
                  </a:txBody>
                  <a:tcPr marL="5512" marR="5512" marT="5512" marB="5512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marL="5512" marR="5512" marT="5512" marB="5512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Facial muscle</a:t>
                      </a:r>
                    </a:p>
                  </a:txBody>
                  <a:tcPr marL="5512" marR="5512" marT="5512" marB="5512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188558"/>
                  </a:ext>
                </a:extLst>
              </a:tr>
              <a:tr h="13008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5512" marR="5512" marT="5512" marB="551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Lip Funneler</a:t>
                      </a:r>
                    </a:p>
                  </a:txBody>
                  <a:tcPr marL="5512" marR="5512" marT="5512" marB="5512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Orbicularis </a:t>
                      </a: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oris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12" marR="5512" marT="5512" marB="5512" anchor="ctr"/>
                </a:tc>
                <a:extLst>
                  <a:ext uri="{0D108BD9-81ED-4DB2-BD59-A6C34878D82A}">
                    <a16:rowId xmlns:a16="http://schemas.microsoft.com/office/drawing/2014/main" val="3575116829"/>
                  </a:ext>
                </a:extLst>
              </a:tr>
              <a:tr h="130084">
                <a:tc>
                  <a:txBody>
                    <a:bodyPr/>
                    <a:lstStyle/>
                    <a:p>
                      <a:pPr algn="ctr"/>
                      <a:r>
                        <a:rPr lang="en-GB" sz="16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12" marR="5512" marT="5512" marB="551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Lip Tightener</a:t>
                      </a:r>
                    </a:p>
                  </a:txBody>
                  <a:tcPr marL="5512" marR="5512" marT="5512" marB="5512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Orbicularis </a:t>
                      </a: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oris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12" marR="5512" marT="5512" marB="5512" anchor="ctr"/>
                </a:tc>
                <a:extLst>
                  <a:ext uri="{0D108BD9-81ED-4DB2-BD59-A6C34878D82A}">
                    <a16:rowId xmlns:a16="http://schemas.microsoft.com/office/drawing/2014/main" val="433543946"/>
                  </a:ext>
                </a:extLst>
              </a:tr>
              <a:tr h="130084">
                <a:tc>
                  <a:txBody>
                    <a:bodyPr/>
                    <a:lstStyle/>
                    <a:p>
                      <a:pPr algn="ctr"/>
                      <a:r>
                        <a:rPr lang="en-GB" sz="16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12" marR="5512" marT="5512" marB="551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Lip Pressor</a:t>
                      </a:r>
                    </a:p>
                  </a:txBody>
                  <a:tcPr marL="5512" marR="5512" marT="5512" marB="5512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Orbicularis </a:t>
                      </a: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oris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12" marR="5512" marT="5512" marB="5512" anchor="ctr"/>
                </a:tc>
                <a:extLst>
                  <a:ext uri="{0D108BD9-81ED-4DB2-BD59-A6C34878D82A}">
                    <a16:rowId xmlns:a16="http://schemas.microsoft.com/office/drawing/2014/main" val="2468274832"/>
                  </a:ext>
                </a:extLst>
              </a:tr>
              <a:tr h="130084">
                <a:tc>
                  <a:txBody>
                    <a:bodyPr/>
                    <a:lstStyle/>
                    <a:p>
                      <a:pPr algn="ctr"/>
                      <a:r>
                        <a:rPr lang="en-GB" sz="16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12" marR="5512" marT="5512" marB="551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Lips part**</a:t>
                      </a:r>
                    </a:p>
                  </a:txBody>
                  <a:tcPr marL="5512" marR="5512" marT="5512" marB="5512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Depressor labii </a:t>
                      </a: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inferioris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or relaxation of Mentalis, or Orbicularis </a:t>
                      </a: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oris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12" marR="5512" marT="5512" marB="5512" anchor="ctr"/>
                </a:tc>
                <a:extLst>
                  <a:ext uri="{0D108BD9-81ED-4DB2-BD59-A6C34878D82A}">
                    <a16:rowId xmlns:a16="http://schemas.microsoft.com/office/drawing/2014/main" val="1700551461"/>
                  </a:ext>
                </a:extLst>
              </a:tr>
              <a:tr h="130084">
                <a:tc>
                  <a:txBody>
                    <a:bodyPr/>
                    <a:lstStyle/>
                    <a:p>
                      <a:pPr algn="ctr"/>
                      <a:r>
                        <a:rPr lang="en-GB" sz="16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12" marR="5512" marT="5512" marB="551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Jaw Drop</a:t>
                      </a:r>
                    </a:p>
                  </a:txBody>
                  <a:tcPr marL="5512" marR="5512" marT="5512" marB="5512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Masseter, relaxed Temporalis and internal Pterygoid</a:t>
                      </a:r>
                    </a:p>
                  </a:txBody>
                  <a:tcPr marL="5512" marR="5512" marT="5512" marB="5512" anchor="ctr"/>
                </a:tc>
                <a:extLst>
                  <a:ext uri="{0D108BD9-81ED-4DB2-BD59-A6C34878D82A}">
                    <a16:rowId xmlns:a16="http://schemas.microsoft.com/office/drawing/2014/main" val="49413175"/>
                  </a:ext>
                </a:extLst>
              </a:tr>
              <a:tr h="130084">
                <a:tc>
                  <a:txBody>
                    <a:bodyPr/>
                    <a:lstStyle/>
                    <a:p>
                      <a:pPr algn="ctr"/>
                      <a:r>
                        <a:rPr lang="en-GB" sz="16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12" marR="5512" marT="5512" marB="551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Mouth Stretch</a:t>
                      </a:r>
                    </a:p>
                  </a:txBody>
                  <a:tcPr marL="5512" marR="5512" marT="5512" marB="5512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Pterygoids, Digastric</a:t>
                      </a:r>
                    </a:p>
                  </a:txBody>
                  <a:tcPr marL="5512" marR="5512" marT="5512" marB="5512" anchor="ctr"/>
                </a:tc>
                <a:extLst>
                  <a:ext uri="{0D108BD9-81ED-4DB2-BD59-A6C34878D82A}">
                    <a16:rowId xmlns:a16="http://schemas.microsoft.com/office/drawing/2014/main" val="3217973983"/>
                  </a:ext>
                </a:extLst>
              </a:tr>
              <a:tr h="13008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5512" marR="5512" marT="5512" marB="551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Lip Suck</a:t>
                      </a:r>
                    </a:p>
                  </a:txBody>
                  <a:tcPr marL="5512" marR="5512" marT="5512" marB="5512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Orbicularis </a:t>
                      </a: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oris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12" marR="5512" marT="5512" marB="5512" anchor="ctr"/>
                </a:tc>
                <a:extLst>
                  <a:ext uri="{0D108BD9-81ED-4DB2-BD59-A6C34878D82A}">
                    <a16:rowId xmlns:a16="http://schemas.microsoft.com/office/drawing/2014/main" val="2818801220"/>
                  </a:ext>
                </a:extLst>
              </a:tr>
              <a:tr h="13008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</a:p>
                  </a:txBody>
                  <a:tcPr marL="5512" marR="5512" marT="5512" marB="551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Lid droop**</a:t>
                      </a:r>
                    </a:p>
                  </a:txBody>
                  <a:tcPr marL="5512" marR="5512" marT="5512" marB="5512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Relaxation of </a:t>
                      </a: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Levator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palpebrae superioris</a:t>
                      </a:r>
                    </a:p>
                  </a:txBody>
                  <a:tcPr marL="5512" marR="5512" marT="5512" marB="5512" anchor="ctr"/>
                </a:tc>
                <a:extLst>
                  <a:ext uri="{0D108BD9-81ED-4DB2-BD59-A6C34878D82A}">
                    <a16:rowId xmlns:a16="http://schemas.microsoft.com/office/drawing/2014/main" val="3471496819"/>
                  </a:ext>
                </a:extLst>
              </a:tr>
              <a:tr h="13008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 marL="5512" marR="5512" marT="5512" marB="551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Slit</a:t>
                      </a:r>
                    </a:p>
                  </a:txBody>
                  <a:tcPr marL="5512" marR="5512" marT="5512" marB="5512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Orbicularis oculi</a:t>
                      </a:r>
                    </a:p>
                  </a:txBody>
                  <a:tcPr marL="5512" marR="5512" marT="5512" marB="5512" anchor="ctr"/>
                </a:tc>
                <a:extLst>
                  <a:ext uri="{0D108BD9-81ED-4DB2-BD59-A6C34878D82A}">
                    <a16:rowId xmlns:a16="http://schemas.microsoft.com/office/drawing/2014/main" val="2133962363"/>
                  </a:ext>
                </a:extLst>
              </a:tr>
              <a:tr h="13008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</a:p>
                  </a:txBody>
                  <a:tcPr marL="5512" marR="5512" marT="5512" marB="551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Eyes Closed</a:t>
                      </a:r>
                    </a:p>
                  </a:txBody>
                  <a:tcPr marL="5512" marR="5512" marT="5512" marB="5512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Relaxation of </a:t>
                      </a: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Levator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palpebrae superioris; Orbicularis oculi, pars </a:t>
                      </a: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palpebralis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12" marR="5512" marT="5512" marB="5512" anchor="ctr"/>
                </a:tc>
                <a:extLst>
                  <a:ext uri="{0D108BD9-81ED-4DB2-BD59-A6C34878D82A}">
                    <a16:rowId xmlns:a16="http://schemas.microsoft.com/office/drawing/2014/main" val="772936559"/>
                  </a:ext>
                </a:extLst>
              </a:tr>
              <a:tr h="13008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 marL="5512" marR="5512" marT="5512" marB="551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Squint</a:t>
                      </a:r>
                    </a:p>
                  </a:txBody>
                  <a:tcPr marL="5512" marR="5512" marT="5512" marB="5512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Orbicularis oculi, pars </a:t>
                      </a: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palpebralis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12" marR="5512" marT="5512" marB="5512" anchor="ctr"/>
                </a:tc>
                <a:extLst>
                  <a:ext uri="{0D108BD9-81ED-4DB2-BD59-A6C34878D82A}">
                    <a16:rowId xmlns:a16="http://schemas.microsoft.com/office/drawing/2014/main" val="4056236031"/>
                  </a:ext>
                </a:extLst>
              </a:tr>
              <a:tr h="13008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marL="5512" marR="5512" marT="5512" marB="551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Blink</a:t>
                      </a:r>
                    </a:p>
                  </a:txBody>
                  <a:tcPr marL="5512" marR="5512" marT="5512" marB="5512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Relaxation of </a:t>
                      </a: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Levator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palpebrae superioris; Orbicularis oculi, pars </a:t>
                      </a: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palpebralis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12" marR="5512" marT="5512" marB="5512" anchor="ctr"/>
                </a:tc>
                <a:extLst>
                  <a:ext uri="{0D108BD9-81ED-4DB2-BD59-A6C34878D82A}">
                    <a16:rowId xmlns:a16="http://schemas.microsoft.com/office/drawing/2014/main" val="321900176"/>
                  </a:ext>
                </a:extLst>
              </a:tr>
              <a:tr h="13008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</a:p>
                  </a:txBody>
                  <a:tcPr marL="5512" marR="5512" marT="5512" marB="551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Wink</a:t>
                      </a:r>
                    </a:p>
                  </a:txBody>
                  <a:tcPr marL="5512" marR="5512" marT="5512" marB="5512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Relaxation of </a:t>
                      </a: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Levator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palpebrae superioris; Orbicularis oculi, pars </a:t>
                      </a: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palpebralis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12" marR="5512" marT="5512" marB="5512" anchor="ctr"/>
                </a:tc>
                <a:extLst>
                  <a:ext uri="{0D108BD9-81ED-4DB2-BD59-A6C34878D82A}">
                    <a16:rowId xmlns:a16="http://schemas.microsoft.com/office/drawing/2014/main" val="2797891110"/>
                  </a:ext>
                </a:extLst>
              </a:tr>
              <a:tr h="13008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</a:p>
                  </a:txBody>
                  <a:tcPr marL="5512" marR="5512" marT="5512" marB="551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Eyes turn left</a:t>
                      </a:r>
                    </a:p>
                  </a:txBody>
                  <a:tcPr marL="5512" marR="5512" marT="5512" marB="5512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512" marR="5512" marT="5512" marB="5512" anchor="ctr"/>
                </a:tc>
                <a:extLst>
                  <a:ext uri="{0D108BD9-81ED-4DB2-BD59-A6C34878D82A}">
                    <a16:rowId xmlns:a16="http://schemas.microsoft.com/office/drawing/2014/main" val="3901069661"/>
                  </a:ext>
                </a:extLst>
              </a:tr>
              <a:tr h="13008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</a:t>
                      </a:r>
                    </a:p>
                  </a:txBody>
                  <a:tcPr marL="5512" marR="5512" marT="5512" marB="551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Eyes turn right</a:t>
                      </a:r>
                    </a:p>
                  </a:txBody>
                  <a:tcPr marL="5512" marR="5512" marT="5512" marB="5512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512" marR="5512" marT="5512" marB="5512" anchor="ctr"/>
                </a:tc>
                <a:extLst>
                  <a:ext uri="{0D108BD9-81ED-4DB2-BD59-A6C34878D82A}">
                    <a16:rowId xmlns:a16="http://schemas.microsoft.com/office/drawing/2014/main" val="162563704"/>
                  </a:ext>
                </a:extLst>
              </a:tr>
              <a:tr h="13008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5512" marR="5512" marT="5512" marB="551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Eyes up</a:t>
                      </a:r>
                    </a:p>
                  </a:txBody>
                  <a:tcPr marL="5512" marR="5512" marT="5512" marB="5512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512" marR="5512" marT="5512" marB="5512" anchor="ctr"/>
                </a:tc>
                <a:extLst>
                  <a:ext uri="{0D108BD9-81ED-4DB2-BD59-A6C34878D82A}">
                    <a16:rowId xmlns:a16="http://schemas.microsoft.com/office/drawing/2014/main" val="2013755821"/>
                  </a:ext>
                </a:extLst>
              </a:tr>
              <a:tr h="13008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</a:p>
                  </a:txBody>
                  <a:tcPr marL="5512" marR="5512" marT="5512" marB="551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Eyes down</a:t>
                      </a:r>
                    </a:p>
                  </a:txBody>
                  <a:tcPr marL="5512" marR="5512" marT="5512" marB="5512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512" marR="5512" marT="5512" marB="5512" anchor="ctr"/>
                </a:tc>
                <a:extLst>
                  <a:ext uri="{0D108BD9-81ED-4DB2-BD59-A6C34878D82A}">
                    <a16:rowId xmlns:a16="http://schemas.microsoft.com/office/drawing/2014/main" val="424555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8360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2AA3F-1C16-7D5B-F25D-C22E9A82A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Portable Avatar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86C832-24A5-F850-2AFC-BA0F6C56A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49D9-311B-4A4C-B975-9A6E535768C4}" type="datetime5">
              <a:rPr lang="en-US" smtClean="0"/>
              <a:t>24-Mar-14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7A2ED-90EE-A57E-2E72-E6D69F86F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7B0D35C-113E-D528-09D9-786BBF39B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224337"/>
              </p:ext>
            </p:extLst>
          </p:nvPr>
        </p:nvGraphicFramePr>
        <p:xfrm>
          <a:off x="4163036" y="2070463"/>
          <a:ext cx="3853913" cy="3749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3913">
                  <a:extLst>
                    <a:ext uri="{9D8B030D-6E8A-4147-A177-3AD203B41FA5}">
                      <a16:colId xmlns:a16="http://schemas.microsoft.com/office/drawing/2014/main" val="404043077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Variable name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9448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Avatar ID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00008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Time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9511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/>
                      <a:r>
                        <a:rPr lang="en-GB" sz="1800" b="1" i="0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Audio-Visual Scene Descriptors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8517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/>
                      <a:r>
                        <a:rPr lang="en-GB" sz="1800" b="1" i="0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Spatial Attitude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6563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/>
                      <a:r>
                        <a:rPr lang="en-GB" sz="1800" b="1" i="0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Avatar Model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3522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/>
                      <a:r>
                        <a:rPr lang="en-GB" sz="1800" b="1" i="0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Body Descriptors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0841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/>
                      <a:r>
                        <a:rPr lang="en-GB" sz="1800" b="1" i="0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Face Descriptors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75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/>
                      <a:r>
                        <a:rPr lang="en-GB" sz="1800" b="1" i="0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Language Preference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9213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Speech Type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2446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Speech Segment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1571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Text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6911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GB" sz="1800" b="1" i="0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Personal Status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639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558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2AEFBD9-C270-FACC-9EE5-043903984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9991138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What’s next?</a:t>
            </a:r>
            <a:endParaRPr lang="en-GB" dirty="0"/>
          </a:p>
        </p:txBody>
      </p:sp>
      <p:pic>
        <p:nvPicPr>
          <p:cNvPr id="10" name="Picture 9" descr="Sphere of mesh and nodes">
            <a:extLst>
              <a:ext uri="{FF2B5EF4-FFF2-40B4-BE49-F238E27FC236}">
                <a16:creationId xmlns:a16="http://schemas.microsoft.com/office/drawing/2014/main" id="{E71F4777-F9DD-1484-6FBE-81930F772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72" r="-1" b="-1"/>
          <a:stretch/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91F28B4-D920-A6A7-B4F0-00A165798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1904997"/>
            <a:ext cx="5123689" cy="455342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333333"/>
                </a:solidFill>
                <a:ea typeface="Calibri" panose="020F0502020204030204" pitchFamily="34" charset="0"/>
              </a:rPr>
              <a:t>PAF-ABV Reference Software</a:t>
            </a:r>
          </a:p>
          <a:p>
            <a:r>
              <a:rPr lang="en-GB" dirty="0">
                <a:solidFill>
                  <a:srgbClr val="333333"/>
                </a:solidFill>
                <a:ea typeface="Calibri" panose="020F0502020204030204" pitchFamily="34" charset="0"/>
              </a:rPr>
              <a:t>PAF-ABV Conformance Testing</a:t>
            </a:r>
          </a:p>
          <a:p>
            <a:r>
              <a:rPr lang="en-GB" dirty="0">
                <a:solidFill>
                  <a:srgbClr val="333333"/>
                </a:solidFill>
                <a:ea typeface="Calibri" panose="020F0502020204030204" pitchFamily="34" charset="0"/>
              </a:rPr>
              <a:t>Compressed Avatar Descriptors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9F870-0CC5-68C7-09D3-A078F9516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62A16E3-455F-40B0-92E8-BFF9BA927C0E}" type="datetime5">
              <a:rPr lang="en-US" smtClean="0"/>
              <a:pPr>
                <a:spcAft>
                  <a:spcPts val="600"/>
                </a:spcAft>
              </a:pPr>
              <a:t>24-Mar-14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3E335-8997-752A-473A-79E0E323F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25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1843326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8CD5E7B-BE78-F112-3137-9C1096275893}"/>
              </a:ext>
            </a:extLst>
          </p:cNvPr>
          <p:cNvSpPr txBox="1"/>
          <p:nvPr/>
        </p:nvSpPr>
        <p:spPr>
          <a:xfrm>
            <a:off x="1526128" y="2750201"/>
            <a:ext cx="69855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endParaRPr lang="en-GB" sz="4000" dirty="0">
              <a:solidFill>
                <a:schemeClr val="accent4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look forward to working </a:t>
            </a: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you </a:t>
            </a: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this exciting MPAI project!</a:t>
            </a:r>
            <a:endParaRPr lang="en-150" sz="40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16176CB-27A1-23B8-1A27-79F370EC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3A5799BA-AC88-42FB-B8BE-FF1867FF2DFC}" type="datetime5">
              <a:rPr lang="en-US" sz="1400" smtClean="0">
                <a:latin typeface="Calibri" panose="020F0502020204030204" pitchFamily="34" charset="0"/>
                <a:cs typeface="Calibri" panose="020F0502020204030204" pitchFamily="34" charset="0"/>
              </a:rPr>
              <a:t>24-Mar-14</a:t>
            </a:fld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C0D7677-CE82-E909-A440-A2B1FEF1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26</a:t>
            </a:fld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44CF8B-83F9-B1B2-D750-A6B29DD4138A}"/>
              </a:ext>
            </a:extLst>
          </p:cNvPr>
          <p:cNvGrpSpPr/>
          <p:nvPr/>
        </p:nvGrpSpPr>
        <p:grpSpPr>
          <a:xfrm>
            <a:off x="9250325" y="2316472"/>
            <a:ext cx="2970611" cy="4541528"/>
            <a:chOff x="9126271" y="1904998"/>
            <a:chExt cx="3094666" cy="4953002"/>
          </a:xfrm>
        </p:grpSpPr>
        <p:sp>
          <p:nvSpPr>
            <p:cNvPr id="4" name="Slide Number Placeholder 4">
              <a:extLst>
                <a:ext uri="{FF2B5EF4-FFF2-40B4-BE49-F238E27FC236}">
                  <a16:creationId xmlns:a16="http://schemas.microsoft.com/office/drawing/2014/main" id="{8FF036AA-156A-82C5-5477-ECEF27916333}"/>
                </a:ext>
              </a:extLst>
            </p:cNvPr>
            <p:cNvSpPr txBox="1">
              <a:spLocks/>
            </p:cNvSpPr>
            <p:nvPr/>
          </p:nvSpPr>
          <p:spPr>
            <a:xfrm>
              <a:off x="10624443" y="6563216"/>
              <a:ext cx="558914" cy="45719"/>
            </a:xfrm>
            <a:prstGeom prst="rect">
              <a:avLst/>
            </a:prstGeom>
          </p:spPr>
          <p:txBody>
            <a:bodyPr>
              <a:normAutofit fontScale="25000" lnSpcReduction="2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600"/>
                </a:spcAft>
              </a:pPr>
              <a:fld id="{D57F1E4F-1CFF-5643-939E-217C01CDF565}" type="slidenum">
                <a:rPr lang="en-US" sz="400" smtClean="0"/>
                <a:pPr>
                  <a:lnSpc>
                    <a:spcPct val="90000"/>
                  </a:lnSpc>
                  <a:spcAft>
                    <a:spcPts val="600"/>
                  </a:spcAft>
                </a:pPr>
                <a:t>26</a:t>
              </a:fld>
              <a:endParaRPr lang="en-US" sz="400"/>
            </a:p>
          </p:txBody>
        </p:sp>
        <p:sp>
          <p:nvSpPr>
            <p:cNvPr id="5" name="Slide Number Placeholder 5">
              <a:extLst>
                <a:ext uri="{FF2B5EF4-FFF2-40B4-BE49-F238E27FC236}">
                  <a16:creationId xmlns:a16="http://schemas.microsoft.com/office/drawing/2014/main" id="{50958117-BFA8-2346-1354-F35034FFC4DD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26</a:t>
              </a:fld>
              <a:endParaRPr lang="en-US" dirty="0"/>
            </a:p>
          </p:txBody>
        </p:sp>
        <p:sp>
          <p:nvSpPr>
            <p:cNvPr id="6" name="Slide Number Placeholder 4">
              <a:extLst>
                <a:ext uri="{FF2B5EF4-FFF2-40B4-BE49-F238E27FC236}">
                  <a16:creationId xmlns:a16="http://schemas.microsoft.com/office/drawing/2014/main" id="{DB6AEE71-EA3F-59FE-ECD2-A0DBB7422800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z="1600" smtClean="0">
                  <a:latin typeface="Calibri" panose="020F0502020204030204" pitchFamily="34" charset="0"/>
                  <a:cs typeface="Calibri" panose="020F0502020204030204" pitchFamily="34" charset="0"/>
                </a:rPr>
                <a:pPr/>
                <a:t>26</a:t>
              </a:fld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Slide Number Placeholder 4">
              <a:extLst>
                <a:ext uri="{FF2B5EF4-FFF2-40B4-BE49-F238E27FC236}">
                  <a16:creationId xmlns:a16="http://schemas.microsoft.com/office/drawing/2014/main" id="{4062A52F-1C97-ECF1-EAA6-61A6AB799737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26</a:t>
              </a:fld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2A9FEE-4F46-D72A-FFD0-6D26F5E31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26271" y="1904998"/>
              <a:ext cx="3094666" cy="49530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8CEC8E-71F9-DA8E-7DF5-7D391263E8F1}"/>
                </a:ext>
              </a:extLst>
            </p:cNvPr>
            <p:cNvSpPr txBox="1"/>
            <p:nvPr/>
          </p:nvSpPr>
          <p:spPr>
            <a:xfrm>
              <a:off x="9137661" y="2606272"/>
              <a:ext cx="3047831" cy="1500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Join MPAI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Share the fun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Build the future</a:t>
              </a:r>
              <a:endParaRPr lang="en-GB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3" name="Picture 12" descr="A logo of a brain&#10;&#10;Description automatically generated with low confidence">
              <a:extLst>
                <a:ext uri="{FF2B5EF4-FFF2-40B4-BE49-F238E27FC236}">
                  <a16:creationId xmlns:a16="http://schemas.microsoft.com/office/drawing/2014/main" id="{BBAB7329-2E2E-0F33-854C-E90B8D2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75903" y="4217764"/>
              <a:ext cx="2228417" cy="2096387"/>
            </a:xfrm>
            <a:prstGeom prst="rect">
              <a:avLst/>
            </a:prstGeom>
          </p:spPr>
        </p:pic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F3DA7D-9F51-8D5A-26D2-137CB93BA287}"/>
              </a:ext>
            </a:extLst>
          </p:cNvPr>
          <p:cNvSpPr txBox="1">
            <a:spLocks/>
          </p:cNvSpPr>
          <p:nvPr/>
        </p:nvSpPr>
        <p:spPr>
          <a:xfrm>
            <a:off x="2429850" y="5714977"/>
            <a:ext cx="5486400" cy="9146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ea typeface="Calibri" panose="020F0502020204030204" pitchFamily="34" charset="0"/>
                <a:hlinkClick r:id="rId4"/>
              </a:rPr>
              <a:t>https://mpai.community/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ea typeface="Calibri" panose="020F0502020204030204" pitchFamily="34" charset="0"/>
              </a:rPr>
              <a:t> </a:t>
            </a:r>
            <a:endParaRPr kumimoji="0" lang="en-150" sz="3200" b="0" i="0" u="none" strike="noStrike" kern="1200" cap="none" spc="0" normalizeH="0" baseline="0" noProof="0" dirty="0">
              <a:ln>
                <a:noFill/>
              </a:ln>
              <a:solidFill>
                <a:srgbClr val="265991">
                  <a:lumMod val="75000"/>
                </a:srgbClr>
              </a:solidFill>
              <a:effectLst/>
              <a:uLnTx/>
              <a:uFillTx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46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921D39-41DD-F612-CB11-940CB2F61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249066"/>
            <a:ext cx="7503587" cy="1175698"/>
          </a:xfrm>
        </p:spPr>
        <p:txBody>
          <a:bodyPr anchor="b">
            <a:normAutofit/>
          </a:bodyPr>
          <a:lstStyle/>
          <a:p>
            <a:r>
              <a:rPr lang="en-US" altLang="ko-KR" sz="3700" dirty="0"/>
              <a:t>Scope of MPAI-PAF V1.1</a:t>
            </a:r>
            <a:endParaRPr lang="ko-KR" altLang="en-US" sz="3700" dirty="0"/>
          </a:p>
        </p:txBody>
      </p:sp>
      <p:pic>
        <p:nvPicPr>
          <p:cNvPr id="5" name="Picture 4" descr="Drawings on colourful paper">
            <a:extLst>
              <a:ext uri="{FF2B5EF4-FFF2-40B4-BE49-F238E27FC236}">
                <a16:creationId xmlns:a16="http://schemas.microsoft.com/office/drawing/2014/main" id="{9ABA9187-4F94-2B98-7249-D761A5D610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49" r="39705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87B4B70-A368-EF9E-6E8D-3A9F6D902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5" y="1669312"/>
            <a:ext cx="7242026" cy="5007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ko-KR" sz="2400" b="1" dirty="0"/>
              <a:t>Technical Specification: Portable Avatar Format (MPAI-PAF) V1.1 </a:t>
            </a:r>
            <a:r>
              <a:rPr lang="en-GB" altLang="ko-KR" sz="2400" i="1" dirty="0"/>
              <a:t>specifies:</a:t>
            </a:r>
          </a:p>
          <a:p>
            <a:r>
              <a:rPr lang="en-GB" altLang="ko-KR" sz="2400" i="1" dirty="0"/>
              <a:t>The Portable Avatar Format and related Data </a:t>
            </a:r>
            <a:r>
              <a:rPr lang="en-GB" altLang="ko-KR" sz="2400" i="1"/>
              <a:t>Formats enabling </a:t>
            </a:r>
            <a:r>
              <a:rPr lang="en-GB" altLang="ko-KR" sz="2400" i="1" dirty="0"/>
              <a:t>a receiver to decode and render an Avatar as intended by the sender.</a:t>
            </a:r>
          </a:p>
          <a:p>
            <a:r>
              <a:rPr lang="en-GB" altLang="ko-KR" sz="2400" i="1" dirty="0"/>
              <a:t>The Personal Status Display Composite AI Module allowing the conversion of Text and Personal Status to a Portable Avatar.</a:t>
            </a:r>
          </a:p>
          <a:p>
            <a:r>
              <a:rPr lang="en-GB" altLang="ko-KR" sz="2400" i="1" dirty="0"/>
              <a:t>The Audio-Visual Scene Rendering Basic AI Module enabling the rendering of Audio-Visual Scene Descriptors from a Point of View.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09994-4C58-7F7B-7E26-95CCAE512D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BBFC8A02-69CE-4022-BC92-E0319BEAF265}" type="datetime5">
              <a:rPr lang="en-US" smtClean="0"/>
              <a:t>24-Mar-14</a:t>
            </a:fld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84567A-C3DC-8615-EA6A-87479D5BC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68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3E98E-0216-D682-B175-8CCF01E75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hite puzzle with one red piece">
            <a:extLst>
              <a:ext uri="{FF2B5EF4-FFF2-40B4-BE49-F238E27FC236}">
                <a16:creationId xmlns:a16="http://schemas.microsoft.com/office/drawing/2014/main" id="{4CD52E48-1492-411E-655F-0579FB15C2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55" r="17948" b="-2"/>
          <a:stretch/>
        </p:blipFill>
        <p:spPr>
          <a:xfrm>
            <a:off x="1321904" y="2289046"/>
            <a:ext cx="4632329" cy="4169382"/>
          </a:xfrm>
          <a:prstGeom prst="rect">
            <a:avLst/>
          </a:prstGeom>
          <a:noFill/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C627DED-7A31-C2AF-3673-1B3070381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9757222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Table of Contents of MPAI-PAF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3A806E8-6E89-3AD4-3807-EF199666E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4837" y="2179675"/>
            <a:ext cx="4938495" cy="42787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b="1" i="0" u="sng" dirty="0">
                <a:solidFill>
                  <a:srgbClr val="00A7D1"/>
                </a:solidFill>
                <a:effectLst/>
                <a:ea typeface="Calibri" panose="020F0502020204030204" pitchFamily="34" charset="0"/>
                <a:hlinkClick r:id="rId3"/>
              </a:rPr>
              <a:t>Introduction</a:t>
            </a:r>
            <a:endParaRPr lang="en-GB" sz="2800" b="1" i="0" u="sng" dirty="0">
              <a:solidFill>
                <a:srgbClr val="00A7D1"/>
              </a:solidFill>
              <a:effectLst/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800" b="1" i="0" u="sng" dirty="0">
                <a:solidFill>
                  <a:srgbClr val="00A7D1"/>
                </a:solidFill>
                <a:effectLst/>
                <a:ea typeface="Calibri" panose="020F0502020204030204" pitchFamily="34" charset="0"/>
                <a:hlinkClick r:id="rId4"/>
              </a:rPr>
              <a:t>Scope</a:t>
            </a:r>
            <a:endParaRPr lang="en-GB" sz="2800" b="1" i="0" u="sng" dirty="0">
              <a:solidFill>
                <a:srgbClr val="00A7D1"/>
              </a:solidFill>
              <a:effectLst/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800" b="1" i="0" u="sng" dirty="0">
                <a:solidFill>
                  <a:srgbClr val="00A7D1"/>
                </a:solidFill>
                <a:effectLst/>
                <a:ea typeface="Calibri" panose="020F0502020204030204" pitchFamily="34" charset="0"/>
                <a:hlinkClick r:id="rId5"/>
              </a:rPr>
              <a:t>Definitions</a:t>
            </a:r>
            <a:endParaRPr lang="en-GB" sz="2800" b="1" i="0" u="sng" dirty="0">
              <a:solidFill>
                <a:srgbClr val="00A7D1"/>
              </a:solidFill>
              <a:effectLst/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800" b="1" i="0" u="sng" dirty="0">
                <a:solidFill>
                  <a:srgbClr val="00A7D1"/>
                </a:solidFill>
                <a:effectLst/>
                <a:ea typeface="Calibri" panose="020F0502020204030204" pitchFamily="34" charset="0"/>
                <a:hlinkClick r:id="rId6"/>
              </a:rPr>
              <a:t>References</a:t>
            </a:r>
            <a:endParaRPr lang="en-GB" sz="2800" b="1" i="0" u="sng" dirty="0">
              <a:solidFill>
                <a:srgbClr val="00A7D1"/>
              </a:solidFill>
              <a:effectLst/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800" b="1" i="0" u="sng" dirty="0">
                <a:solidFill>
                  <a:srgbClr val="00A7D1"/>
                </a:solidFill>
                <a:effectLst/>
                <a:ea typeface="Calibri" panose="020F0502020204030204" pitchFamily="34" charset="0"/>
                <a:hlinkClick r:id="rId7"/>
              </a:rPr>
              <a:t>Use Case</a:t>
            </a:r>
            <a:endParaRPr lang="en-GB" sz="2800" b="1" i="0" u="sng" dirty="0">
              <a:solidFill>
                <a:srgbClr val="00A7D1"/>
              </a:solidFill>
              <a:effectLst/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800" b="1" i="0" u="sng" dirty="0">
                <a:solidFill>
                  <a:srgbClr val="00A7D1"/>
                </a:solidFill>
                <a:effectLst/>
                <a:ea typeface="Calibri" panose="020F0502020204030204" pitchFamily="34" charset="0"/>
                <a:hlinkClick r:id="rId8"/>
              </a:rPr>
              <a:t>Composite AIMs</a:t>
            </a:r>
            <a:endParaRPr lang="en-GB" sz="2800" b="1" i="0" u="sng" dirty="0">
              <a:solidFill>
                <a:srgbClr val="00A7D1"/>
              </a:solidFill>
              <a:effectLst/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800" b="1" i="0" u="sng" dirty="0">
                <a:solidFill>
                  <a:srgbClr val="00A7D1"/>
                </a:solidFill>
                <a:effectLst/>
                <a:ea typeface="Calibri" panose="020F0502020204030204" pitchFamily="34" charset="0"/>
                <a:hlinkClick r:id="rId9"/>
              </a:rPr>
              <a:t>Data Types</a:t>
            </a:r>
            <a:endParaRPr lang="en-GB" sz="3600" dirty="0">
              <a:ea typeface="Calibri" panose="020F05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BD9BAF-3CD0-CE93-4136-0EA98918E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62A16E3-455F-40B0-92E8-BFF9BA927C0E}" type="datetime5">
              <a:rPr lang="en-US" smtClean="0"/>
              <a:pPr>
                <a:spcAft>
                  <a:spcPts val="600"/>
                </a:spcAft>
              </a:pPr>
              <a:t>24-Mar-14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93A6F-3D52-7FF5-EBC5-00A866149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2454057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ny question marks on black background">
            <a:extLst>
              <a:ext uri="{FF2B5EF4-FFF2-40B4-BE49-F238E27FC236}">
                <a16:creationId xmlns:a16="http://schemas.microsoft.com/office/drawing/2014/main" id="{E4E7FFBA-3600-9ACC-9F1F-7899AE515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7862" r="-1" b="3186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3074" name="Picture 2" descr="이젠 줌 대신 아바타로”… 페이스북, 메타버스 회의실 공개 - 조선일보">
            <a:extLst>
              <a:ext uri="{FF2B5EF4-FFF2-40B4-BE49-F238E27FC236}">
                <a16:creationId xmlns:a16="http://schemas.microsoft.com/office/drawing/2014/main" id="{1F3B23A4-2E1D-6B5B-1520-B8F3105FA8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6" r="-1" b="7956"/>
          <a:stretch/>
        </p:blipFill>
        <p:spPr bwMode="auto">
          <a:xfrm>
            <a:off x="3817088" y="3681409"/>
            <a:ext cx="8374912" cy="317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64E12F7-5231-BDEC-863C-18935D0C4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805"/>
            <a:ext cx="3709736" cy="317659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altLang="ko-KR" sz="2600" dirty="0">
                <a:solidFill>
                  <a:schemeClr val="tx1"/>
                </a:solidFill>
              </a:rPr>
              <a:t>MPAI-PAF specifies AIWs and AIMs of the Avatar-Based Videoconference (PAF-ABV) Use Case. </a:t>
            </a:r>
            <a:br>
              <a:rPr lang="en-GB" altLang="ko-KR" sz="2600" dirty="0">
                <a:solidFill>
                  <a:schemeClr val="tx1"/>
                </a:solidFill>
              </a:rPr>
            </a:br>
            <a:br>
              <a:rPr lang="en-GB" altLang="ko-KR" sz="2600" dirty="0">
                <a:solidFill>
                  <a:schemeClr val="tx1"/>
                </a:solidFill>
              </a:rPr>
            </a:br>
            <a:r>
              <a:rPr lang="en-GB" sz="2600" dirty="0"/>
              <a:t>PAF-ABV uses 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en-GB" sz="2600" dirty="0"/>
              <a:t> Types and AIMs from other MPAI standards.</a:t>
            </a:r>
            <a:endParaRPr lang="en-US" altLang="ko-KR" sz="2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EA73728-8D42-62BD-29B9-DB81F11DB5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BBFC8A02-69CE-4022-BC92-E0319BEAF265}" type="datetime5">
              <a:rPr lang="en-US" smtClean="0"/>
              <a:t>24-Mar-14</a:t>
            </a:fld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C78D297-BDDA-CD20-8DCC-3964ED70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16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678E082-2A5E-01BA-B190-49FFB9320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Model of Avatar-Based Videoconference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B387FB-B339-C1EB-3D94-C61C5242B57F}"/>
              </a:ext>
            </a:extLst>
          </p:cNvPr>
          <p:cNvSpPr/>
          <p:nvPr/>
        </p:nvSpPr>
        <p:spPr>
          <a:xfrm>
            <a:off x="5266495" y="3589879"/>
            <a:ext cx="1933303" cy="204492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Avatar Videoconference Server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F67DFC-C084-097B-7E8D-933A0CBB7041}"/>
              </a:ext>
            </a:extLst>
          </p:cNvPr>
          <p:cNvSpPr/>
          <p:nvPr/>
        </p:nvSpPr>
        <p:spPr>
          <a:xfrm>
            <a:off x="2160845" y="3560003"/>
            <a:ext cx="1322146" cy="20795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Client Transmitter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B89EF7-3CA7-715D-5463-4CF1BED57A1C}"/>
              </a:ext>
            </a:extLst>
          </p:cNvPr>
          <p:cNvSpPr/>
          <p:nvPr/>
        </p:nvSpPr>
        <p:spPr>
          <a:xfrm>
            <a:off x="5268189" y="1949427"/>
            <a:ext cx="1933302" cy="1069693"/>
          </a:xfrm>
          <a:prstGeom prst="rect">
            <a:avLst/>
          </a:prstGeom>
          <a:solidFill>
            <a:srgbClr val="9343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Virtual Meeting Secretary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9B131A-6F07-BDE7-6D46-2ACB89E3C9AB}"/>
              </a:ext>
            </a:extLst>
          </p:cNvPr>
          <p:cNvSpPr txBox="1"/>
          <p:nvPr/>
        </p:nvSpPr>
        <p:spPr>
          <a:xfrm>
            <a:off x="442089" y="3648162"/>
            <a:ext cx="1711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 Preference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7FF50A-EA17-A36C-28FC-508D6322C505}"/>
              </a:ext>
            </a:extLst>
          </p:cNvPr>
          <p:cNvSpPr txBox="1"/>
          <p:nvPr/>
        </p:nvSpPr>
        <p:spPr>
          <a:xfrm>
            <a:off x="969141" y="5162966"/>
            <a:ext cx="1171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Avatar Model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18B9CF-A8F2-DC36-FA17-8E9B37D72A1C}"/>
              </a:ext>
            </a:extLst>
          </p:cNvPr>
          <p:cNvSpPr txBox="1"/>
          <p:nvPr/>
        </p:nvSpPr>
        <p:spPr>
          <a:xfrm>
            <a:off x="730149" y="4668278"/>
            <a:ext cx="1365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Speech and Text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7B8AD9-FA97-685F-BD8C-5399589A1572}"/>
              </a:ext>
            </a:extLst>
          </p:cNvPr>
          <p:cNvSpPr txBox="1"/>
          <p:nvPr/>
        </p:nvSpPr>
        <p:spPr>
          <a:xfrm>
            <a:off x="1494295" y="4177916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D9323E-2B40-3143-7880-F8325D91634B}"/>
              </a:ext>
            </a:extLst>
          </p:cNvPr>
          <p:cNvCxnSpPr>
            <a:cxnSpLocks/>
          </p:cNvCxnSpPr>
          <p:nvPr/>
        </p:nvCxnSpPr>
        <p:spPr>
          <a:xfrm flipV="1">
            <a:off x="6270397" y="3029280"/>
            <a:ext cx="1693" cy="570759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AD9EE85-2A33-42E1-724E-4545E7F35F6B}"/>
              </a:ext>
            </a:extLst>
          </p:cNvPr>
          <p:cNvCxnSpPr>
            <a:cxnSpLocks/>
          </p:cNvCxnSpPr>
          <p:nvPr/>
        </p:nvCxnSpPr>
        <p:spPr>
          <a:xfrm flipV="1">
            <a:off x="5416376" y="3019120"/>
            <a:ext cx="1693" cy="570759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B1197DAC-03E5-65C3-1EC2-4B2F1E6D1629}"/>
              </a:ext>
            </a:extLst>
          </p:cNvPr>
          <p:cNvSpPr/>
          <p:nvPr/>
        </p:nvSpPr>
        <p:spPr>
          <a:xfrm>
            <a:off x="8948082" y="3589879"/>
            <a:ext cx="1301103" cy="20496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Client Receiver </a:t>
            </a:r>
          </a:p>
        </p:txBody>
      </p:sp>
      <p:sp>
        <p:nvSpPr>
          <p:cNvPr id="29" name="TextBox 42">
            <a:extLst>
              <a:ext uri="{FF2B5EF4-FFF2-40B4-BE49-F238E27FC236}">
                <a16:creationId xmlns:a16="http://schemas.microsoft.com/office/drawing/2014/main" id="{28597B32-7E8E-9D6B-DE91-44C75FB7727B}"/>
              </a:ext>
            </a:extLst>
          </p:cNvPr>
          <p:cNvSpPr/>
          <p:nvPr/>
        </p:nvSpPr>
        <p:spPr>
          <a:xfrm rot="5400000">
            <a:off x="10397250" y="3382414"/>
            <a:ext cx="612645" cy="8628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Point of View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5">
            <a:extLst>
              <a:ext uri="{FF2B5EF4-FFF2-40B4-BE49-F238E27FC236}">
                <a16:creationId xmlns:a16="http://schemas.microsoft.com/office/drawing/2014/main" id="{B7B18FBF-1C39-56FA-FC6F-8BBE6FFA4D38}"/>
              </a:ext>
            </a:extLst>
          </p:cNvPr>
          <p:cNvSpPr/>
          <p:nvPr/>
        </p:nvSpPr>
        <p:spPr>
          <a:xfrm>
            <a:off x="10169590" y="4126238"/>
            <a:ext cx="119436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Output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&amp; Text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40">
            <a:extLst>
              <a:ext uri="{FF2B5EF4-FFF2-40B4-BE49-F238E27FC236}">
                <a16:creationId xmlns:a16="http://schemas.microsoft.com/office/drawing/2014/main" id="{2F801075-AF10-C5BC-FAF7-D746966C0EB6}"/>
              </a:ext>
            </a:extLst>
          </p:cNvPr>
          <p:cNvSpPr/>
          <p:nvPr/>
        </p:nvSpPr>
        <p:spPr>
          <a:xfrm>
            <a:off x="10311350" y="4637134"/>
            <a:ext cx="878032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Output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DCD34A-651C-B774-CA2B-1EBE68AD7F56}"/>
              </a:ext>
            </a:extLst>
          </p:cNvPr>
          <p:cNvSpPr txBox="1"/>
          <p:nvPr/>
        </p:nvSpPr>
        <p:spPr>
          <a:xfrm>
            <a:off x="6394445" y="3157560"/>
            <a:ext cx="878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ACC9E1-81C2-33F7-A41C-C7DB050F68B9}"/>
              </a:ext>
            </a:extLst>
          </p:cNvPr>
          <p:cNvSpPr txBox="1"/>
          <p:nvPr/>
        </p:nvSpPr>
        <p:spPr>
          <a:xfrm>
            <a:off x="10361124" y="5079471"/>
            <a:ext cx="878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25AB5CB-9FB5-7BC8-47C2-B8AB23C7BFB4}"/>
              </a:ext>
            </a:extLst>
          </p:cNvPr>
          <p:cNvCxnSpPr/>
          <p:nvPr/>
        </p:nvCxnSpPr>
        <p:spPr>
          <a:xfrm flipV="1">
            <a:off x="10224408" y="3834473"/>
            <a:ext cx="1017357" cy="4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EAAB012-238C-77FF-0CB0-36D777CA2255}"/>
              </a:ext>
            </a:extLst>
          </p:cNvPr>
          <p:cNvCxnSpPr/>
          <p:nvPr/>
        </p:nvCxnSpPr>
        <p:spPr>
          <a:xfrm flipV="1">
            <a:off x="10234568" y="4372953"/>
            <a:ext cx="101735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07067E9-10AE-E913-29DF-D9F01AFF8342}"/>
              </a:ext>
            </a:extLst>
          </p:cNvPr>
          <p:cNvCxnSpPr/>
          <p:nvPr/>
        </p:nvCxnSpPr>
        <p:spPr>
          <a:xfrm flipV="1">
            <a:off x="10254888" y="4891113"/>
            <a:ext cx="101735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B70E959-E6B8-2D27-8E18-A2A18063779F}"/>
              </a:ext>
            </a:extLst>
          </p:cNvPr>
          <p:cNvCxnSpPr/>
          <p:nvPr/>
        </p:nvCxnSpPr>
        <p:spPr>
          <a:xfrm flipV="1">
            <a:off x="10254888" y="5378793"/>
            <a:ext cx="101735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7B4EA6C-7573-969F-752E-3A2C53A59F0F}"/>
              </a:ext>
            </a:extLst>
          </p:cNvPr>
          <p:cNvCxnSpPr>
            <a:cxnSpLocks/>
          </p:cNvCxnSpPr>
          <p:nvPr/>
        </p:nvCxnSpPr>
        <p:spPr>
          <a:xfrm flipV="1">
            <a:off x="7023688" y="3029280"/>
            <a:ext cx="1693" cy="570759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40369E1-9CD0-E246-0DB5-3F9A24053BF6}"/>
              </a:ext>
            </a:extLst>
          </p:cNvPr>
          <p:cNvCxnSpPr>
            <a:cxnSpLocks/>
          </p:cNvCxnSpPr>
          <p:nvPr/>
        </p:nvCxnSpPr>
        <p:spPr>
          <a:xfrm flipV="1">
            <a:off x="5760587" y="5634807"/>
            <a:ext cx="1693" cy="33325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ED660B7-79CE-1D65-7F04-93CC9A3A9F25}"/>
              </a:ext>
            </a:extLst>
          </p:cNvPr>
          <p:cNvCxnSpPr>
            <a:cxnSpLocks/>
          </p:cNvCxnSpPr>
          <p:nvPr/>
        </p:nvCxnSpPr>
        <p:spPr>
          <a:xfrm flipV="1">
            <a:off x="6679602" y="5634806"/>
            <a:ext cx="1693" cy="33325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AA3CAEB-E563-0015-32C9-7F67BE0DDD85}"/>
              </a:ext>
            </a:extLst>
          </p:cNvPr>
          <p:cNvSpPr txBox="1"/>
          <p:nvPr/>
        </p:nvSpPr>
        <p:spPr>
          <a:xfrm>
            <a:off x="5270882" y="5968056"/>
            <a:ext cx="1012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 Scene</a:t>
            </a:r>
          </a:p>
          <a:p>
            <a:pPr algn="ctr"/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Descriptors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B37684-452B-1DA0-82FB-546D4F3EE814}"/>
              </a:ext>
            </a:extLst>
          </p:cNvPr>
          <p:cNvSpPr txBox="1"/>
          <p:nvPr/>
        </p:nvSpPr>
        <p:spPr>
          <a:xfrm>
            <a:off x="6309129" y="5968056"/>
            <a:ext cx="855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Spatial </a:t>
            </a:r>
          </a:p>
          <a:p>
            <a:pPr algn="ctr"/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Attitudes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5A46F5E-12CE-269B-E494-18E7482EF5FA}"/>
              </a:ext>
            </a:extLst>
          </p:cNvPr>
          <p:cNvCxnSpPr/>
          <p:nvPr/>
        </p:nvCxnSpPr>
        <p:spPr>
          <a:xfrm flipV="1">
            <a:off x="467639" y="3953123"/>
            <a:ext cx="1685184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9EC4FD3-6423-DF17-7242-5D08F9EC3D54}"/>
              </a:ext>
            </a:extLst>
          </p:cNvPr>
          <p:cNvCxnSpPr/>
          <p:nvPr/>
        </p:nvCxnSpPr>
        <p:spPr>
          <a:xfrm flipV="1">
            <a:off x="485049" y="4423397"/>
            <a:ext cx="1685184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1995D0D-6BAE-9F24-4F72-A112B3EBC7C5}"/>
              </a:ext>
            </a:extLst>
          </p:cNvPr>
          <p:cNvCxnSpPr/>
          <p:nvPr/>
        </p:nvCxnSpPr>
        <p:spPr>
          <a:xfrm flipV="1">
            <a:off x="511171" y="4919778"/>
            <a:ext cx="1685184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E3E5FF8-F13D-F8F5-28C2-145F68A088C8}"/>
              </a:ext>
            </a:extLst>
          </p:cNvPr>
          <p:cNvCxnSpPr/>
          <p:nvPr/>
        </p:nvCxnSpPr>
        <p:spPr>
          <a:xfrm flipV="1">
            <a:off x="504917" y="5415702"/>
            <a:ext cx="1685184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5825E6B-ED35-6E8A-2011-CC742B423DE2}"/>
              </a:ext>
            </a:extLst>
          </p:cNvPr>
          <p:cNvCxnSpPr/>
          <p:nvPr/>
        </p:nvCxnSpPr>
        <p:spPr>
          <a:xfrm flipV="1">
            <a:off x="3472099" y="4188258"/>
            <a:ext cx="1780980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E2B51EF-5D8F-6BCF-EB3A-31E9234CF0BB}"/>
              </a:ext>
            </a:extLst>
          </p:cNvPr>
          <p:cNvCxnSpPr/>
          <p:nvPr/>
        </p:nvCxnSpPr>
        <p:spPr>
          <a:xfrm flipV="1">
            <a:off x="3501863" y="4658387"/>
            <a:ext cx="1780980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C6B38C4-7230-DED7-0DCC-941B2193BF85}"/>
              </a:ext>
            </a:extLst>
          </p:cNvPr>
          <p:cNvCxnSpPr/>
          <p:nvPr/>
        </p:nvCxnSpPr>
        <p:spPr>
          <a:xfrm flipV="1">
            <a:off x="3487209" y="5128470"/>
            <a:ext cx="1780980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4430B640-1303-9562-DC63-8F4897D294C0}"/>
              </a:ext>
            </a:extLst>
          </p:cNvPr>
          <p:cNvSpPr txBox="1"/>
          <p:nvPr/>
        </p:nvSpPr>
        <p:spPr>
          <a:xfrm>
            <a:off x="3746667" y="3808777"/>
            <a:ext cx="1241900" cy="38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Speech Object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2F76928-8EAB-53DF-2FBD-0F2D9DA8CD0E}"/>
              </a:ext>
            </a:extLst>
          </p:cNvPr>
          <p:cNvSpPr txBox="1"/>
          <p:nvPr/>
        </p:nvSpPr>
        <p:spPr>
          <a:xfrm>
            <a:off x="3863452" y="4274691"/>
            <a:ext cx="1039476" cy="38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Face Object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AB654A5-190E-CB77-5793-6CC5EAE7871E}"/>
              </a:ext>
            </a:extLst>
          </p:cNvPr>
          <p:cNvSpPr txBox="1"/>
          <p:nvPr/>
        </p:nvSpPr>
        <p:spPr>
          <a:xfrm>
            <a:off x="3746668" y="4742209"/>
            <a:ext cx="1305162" cy="38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Portable Avatar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2BED9AB-4FD1-A791-3BEB-36175B523BDB}"/>
              </a:ext>
            </a:extLst>
          </p:cNvPr>
          <p:cNvSpPr txBox="1"/>
          <p:nvPr/>
        </p:nvSpPr>
        <p:spPr>
          <a:xfrm>
            <a:off x="4651854" y="2916124"/>
            <a:ext cx="839513" cy="70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Portable </a:t>
            </a:r>
            <a:b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Avatars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671D201-8E45-C2B9-6210-6B8844CEA71F}"/>
              </a:ext>
            </a:extLst>
          </p:cNvPr>
          <p:cNvSpPr txBox="1"/>
          <p:nvPr/>
        </p:nvSpPr>
        <p:spPr>
          <a:xfrm>
            <a:off x="5431272" y="2920473"/>
            <a:ext cx="893501" cy="70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Portable </a:t>
            </a:r>
            <a:b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 Avatar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5165D4A-1D9B-240E-6334-2AEBB2CC6F1C}"/>
              </a:ext>
            </a:extLst>
          </p:cNvPr>
          <p:cNvCxnSpPr/>
          <p:nvPr/>
        </p:nvCxnSpPr>
        <p:spPr>
          <a:xfrm flipV="1">
            <a:off x="7195026" y="4192606"/>
            <a:ext cx="1780980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3C45F52-4A80-05DA-40CC-90A04F4686B0}"/>
              </a:ext>
            </a:extLst>
          </p:cNvPr>
          <p:cNvCxnSpPr/>
          <p:nvPr/>
        </p:nvCxnSpPr>
        <p:spPr>
          <a:xfrm flipV="1">
            <a:off x="7210136" y="5132818"/>
            <a:ext cx="1780980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8EA9ABC1-01D6-F996-5459-567A60DD2348}"/>
              </a:ext>
            </a:extLst>
          </p:cNvPr>
          <p:cNvSpPr txBox="1"/>
          <p:nvPr/>
        </p:nvSpPr>
        <p:spPr>
          <a:xfrm>
            <a:off x="7652477" y="3804416"/>
            <a:ext cx="923788" cy="38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35E4344-77EB-11FA-C964-0DDD9F7CDB8B}"/>
              </a:ext>
            </a:extLst>
          </p:cNvPr>
          <p:cNvSpPr txBox="1"/>
          <p:nvPr/>
        </p:nvSpPr>
        <p:spPr>
          <a:xfrm>
            <a:off x="7469595" y="4746557"/>
            <a:ext cx="1395624" cy="38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Portable Avatars</a:t>
            </a:r>
          </a:p>
        </p:txBody>
      </p:sp>
    </p:spTree>
    <p:extLst>
      <p:ext uri="{BB962C8B-B14F-4D97-AF65-F5344CB8AC3E}">
        <p14:creationId xmlns:p14="http://schemas.microsoft.com/office/powerpoint/2010/main" val="3688364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59300C-CC4B-F860-F99B-F15006163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Avatar-Based Videoconference AIWs/2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0B8318-B36A-D2F6-84DE-4AE7A7398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1904" y="2445488"/>
            <a:ext cx="5059017" cy="4012939"/>
          </a:xfrm>
        </p:spPr>
        <p:txBody>
          <a:bodyPr>
            <a:normAutofit/>
          </a:bodyPr>
          <a:lstStyle/>
          <a:p>
            <a:pPr marL="57150" indent="0" algn="just">
              <a:buNone/>
            </a:pPr>
            <a:r>
              <a:rPr lang="en-GB" dirty="0">
                <a:ea typeface="Calibri" panose="020F0502020204030204" pitchFamily="34" charset="0"/>
              </a:rPr>
              <a:t>A</a:t>
            </a:r>
            <a:r>
              <a:rPr lang="en-GB" dirty="0">
                <a:effectLst/>
                <a:ea typeface="Calibri" panose="020F0502020204030204" pitchFamily="34" charset="0"/>
              </a:rPr>
              <a:t>t the beginning s</a:t>
            </a:r>
            <a:r>
              <a:rPr lang="en-GB" dirty="0">
                <a:ea typeface="Calibri" panose="020F0502020204030204" pitchFamily="34" charset="0"/>
              </a:rPr>
              <a:t>ends to server</a:t>
            </a:r>
            <a:r>
              <a:rPr lang="en-GB" dirty="0">
                <a:effectLst/>
                <a:ea typeface="Calibri" panose="020F0502020204030204" pitchFamily="34" charset="0"/>
              </a:rPr>
              <a:t>:</a:t>
            </a:r>
          </a:p>
          <a:p>
            <a:pPr lvl="1" algn="just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Portable Avatars containing:</a:t>
            </a:r>
          </a:p>
          <a:p>
            <a:pPr lvl="2" algn="just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Avatar Model</a:t>
            </a:r>
          </a:p>
          <a:p>
            <a:pPr lvl="2" algn="just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Language Preference.</a:t>
            </a:r>
          </a:p>
          <a:p>
            <a:pPr lvl="1" algn="just">
              <a:buFont typeface="+mj-lt"/>
              <a:buAutoNum type="arabicPeriod"/>
            </a:pPr>
            <a:r>
              <a:rPr lang="en-GB" dirty="0">
                <a:ea typeface="Calibri" panose="020F0502020204030204" pitchFamily="34" charset="0"/>
              </a:rPr>
              <a:t>Speech Object and </a:t>
            </a:r>
            <a:r>
              <a:rPr lang="en-GB" dirty="0">
                <a:effectLst/>
                <a:ea typeface="Calibri" panose="020F0502020204030204" pitchFamily="34" charset="0"/>
              </a:rPr>
              <a:t>Face Object for Authentication.</a:t>
            </a:r>
          </a:p>
          <a:p>
            <a:pPr lvl="2" algn="just">
              <a:buFont typeface="+mj-lt"/>
              <a:buAutoNum type="arabicPeriod"/>
            </a:pPr>
            <a:endParaRPr lang="en-GB" dirty="0">
              <a:effectLst/>
              <a:ea typeface="Calibri" panose="020F050202020403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744B15-FAB3-B1DF-2509-3AA95F630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2445487"/>
            <a:ext cx="5123689" cy="4012939"/>
          </a:xfrm>
        </p:spPr>
        <p:txBody>
          <a:bodyPr>
            <a:normAutofit/>
          </a:bodyPr>
          <a:lstStyle/>
          <a:p>
            <a:pPr marL="57150" indent="0" algn="just">
              <a:buNone/>
            </a:pPr>
            <a:r>
              <a:rPr lang="en-GB" dirty="0">
                <a:effectLst/>
                <a:ea typeface="Calibri" panose="020F0502020204030204" pitchFamily="34" charset="0"/>
              </a:rPr>
              <a:t>Then continuously sends to Server PAs containing: </a:t>
            </a:r>
          </a:p>
          <a:p>
            <a:pPr lvl="1" algn="just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Text and Speech</a:t>
            </a:r>
          </a:p>
          <a:p>
            <a:pPr lvl="1" algn="just">
              <a:buFont typeface="+mj-lt"/>
              <a:buAutoNum type="arabicPeriod"/>
            </a:pPr>
            <a:r>
              <a:rPr lang="en-GB" dirty="0">
                <a:ea typeface="Calibri" panose="020F0502020204030204" pitchFamily="34" charset="0"/>
              </a:rPr>
              <a:t>Face </a:t>
            </a:r>
            <a:r>
              <a:rPr lang="en-GB" dirty="0">
                <a:effectLst/>
                <a:ea typeface="Calibri" panose="020F0502020204030204" pitchFamily="34" charset="0"/>
              </a:rPr>
              <a:t>Descriptors</a:t>
            </a:r>
          </a:p>
          <a:p>
            <a:pPr lvl="1" algn="just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Body Descriptors.</a:t>
            </a:r>
          </a:p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266B2C-5221-B02E-6240-42A790766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49D9-311B-4A4C-B975-9A6E535768C4}" type="datetime5">
              <a:rPr lang="en-US" smtClean="0"/>
              <a:t>24-Mar-14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29B0E-0342-FF66-D06C-0BCEE286C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1E56E01-992B-1531-710F-91D5C6E8F04C}"/>
              </a:ext>
            </a:extLst>
          </p:cNvPr>
          <p:cNvSpPr txBox="1">
            <a:spLocks/>
          </p:cNvSpPr>
          <p:nvPr/>
        </p:nvSpPr>
        <p:spPr>
          <a:xfrm>
            <a:off x="1302026" y="1905000"/>
            <a:ext cx="10202586" cy="728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2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Transmitting Clients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36844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EB758-794B-5D50-AD01-64B3617A2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CC28E0-D8E5-2F9A-9E22-057C4A07A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Avatar-Based Videoconference AIWs/2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EC30FF-B369-F9CA-449E-91A2D7C215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1904" y="2062721"/>
            <a:ext cx="5059017" cy="4529214"/>
          </a:xfrm>
        </p:spPr>
        <p:txBody>
          <a:bodyPr>
            <a:normAutofit fontScale="85000" lnSpcReduction="10000"/>
          </a:bodyPr>
          <a:lstStyle/>
          <a:p>
            <a:pPr marL="57150" indent="0" algn="just">
              <a:buNone/>
            </a:pPr>
            <a:r>
              <a:rPr lang="en-GB" dirty="0">
                <a:ea typeface="Calibri" panose="020F0502020204030204" pitchFamily="34" charset="0"/>
              </a:rPr>
              <a:t>A</a:t>
            </a:r>
            <a:r>
              <a:rPr lang="en-GB" dirty="0">
                <a:effectLst/>
                <a:ea typeface="Calibri" panose="020F0502020204030204" pitchFamily="34" charset="0"/>
              </a:rPr>
              <a:t>t the beginning </a:t>
            </a:r>
          </a:p>
          <a:p>
            <a:pPr algn="just">
              <a:buFont typeface="+mj-lt"/>
              <a:buAutoNum type="arabicPeriod"/>
            </a:pPr>
            <a:r>
              <a:rPr lang="en-GB" dirty="0">
                <a:ea typeface="Calibri" panose="020F0502020204030204" pitchFamily="34" charset="0"/>
              </a:rPr>
              <a:t>Sends to server</a:t>
            </a:r>
            <a:r>
              <a:rPr lang="en-GB" dirty="0">
                <a:effectLst/>
                <a:ea typeface="Calibri" panose="020F0502020204030204" pitchFamily="34" charset="0"/>
              </a:rPr>
              <a:t>:</a:t>
            </a:r>
          </a:p>
          <a:p>
            <a:pPr lvl="1" algn="just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Portable Avatars containing:</a:t>
            </a:r>
          </a:p>
          <a:p>
            <a:pPr lvl="2" algn="just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Avatar Model</a:t>
            </a:r>
          </a:p>
          <a:p>
            <a:pPr lvl="2" algn="just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Language Preference.</a:t>
            </a:r>
          </a:p>
          <a:p>
            <a:pPr algn="just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Receives from Server PA containing</a:t>
            </a:r>
          </a:p>
          <a:p>
            <a:pPr lvl="1" algn="just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AV Scene Descriptors</a:t>
            </a:r>
          </a:p>
          <a:p>
            <a:pPr lvl="1" algn="just">
              <a:buFont typeface="+mj-lt"/>
              <a:buAutoNum type="arabicPeriod"/>
            </a:pPr>
            <a:r>
              <a:rPr lang="en-GB" dirty="0">
                <a:ea typeface="Calibri" panose="020F0502020204030204" pitchFamily="34" charset="0"/>
              </a:rPr>
              <a:t>Avatar Models</a:t>
            </a:r>
          </a:p>
          <a:p>
            <a:pPr lvl="1" algn="just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Avatar Models’ Spatial Attitudes</a:t>
            </a:r>
            <a:endParaRPr lang="en-GB" dirty="0">
              <a:ea typeface="Calibri" panose="020F0502020204030204" pitchFamily="34" charset="0"/>
            </a:endParaRPr>
          </a:p>
          <a:p>
            <a:pPr lvl="2" algn="just">
              <a:buFont typeface="+mj-lt"/>
              <a:buAutoNum type="arabicPeriod"/>
            </a:pPr>
            <a:endParaRPr lang="en-GB" dirty="0">
              <a:effectLst/>
              <a:ea typeface="Calibri" panose="020F050202020403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3DA570-DC80-2BB9-D6DB-C4A33FB35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2062720"/>
            <a:ext cx="5123689" cy="452921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GB" dirty="0">
                <a:effectLst/>
                <a:ea typeface="Calibri" panose="020F0502020204030204" pitchFamily="34" charset="0"/>
              </a:rPr>
              <a:t>Then continuously sends to Server PAs containing: </a:t>
            </a:r>
          </a:p>
          <a:p>
            <a:pPr algn="just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Receives PAs containing </a:t>
            </a:r>
          </a:p>
          <a:p>
            <a:pPr lvl="1" algn="just">
              <a:buFont typeface="+mj-lt"/>
              <a:buAutoNum type="arabicPeriod"/>
            </a:pPr>
            <a:r>
              <a:rPr lang="en-GB" dirty="0">
                <a:ea typeface="Calibri" panose="020F0502020204030204" pitchFamily="34" charset="0"/>
              </a:rPr>
              <a:t>T</a:t>
            </a:r>
            <a:r>
              <a:rPr lang="en-GB" dirty="0">
                <a:effectLst/>
                <a:ea typeface="Calibri" panose="020F0502020204030204" pitchFamily="34" charset="0"/>
              </a:rPr>
              <a:t>ext</a:t>
            </a:r>
            <a:r>
              <a:rPr lang="en-GB" dirty="0">
                <a:ea typeface="Calibri" panose="020F0502020204030204" pitchFamily="34" charset="0"/>
              </a:rPr>
              <a:t> and</a:t>
            </a:r>
            <a:r>
              <a:rPr lang="en-GB" dirty="0">
                <a:effectLst/>
                <a:ea typeface="Calibri" panose="020F0502020204030204" pitchFamily="34" charset="0"/>
              </a:rPr>
              <a:t> Speech</a:t>
            </a:r>
          </a:p>
          <a:p>
            <a:pPr lvl="1" algn="just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Participants’ Avatar Descriptors.</a:t>
            </a:r>
          </a:p>
          <a:p>
            <a:pPr algn="just">
              <a:buFont typeface="+mj-lt"/>
              <a:buAutoNum type="arabicPeriod"/>
            </a:pPr>
            <a:r>
              <a:rPr lang="en-GB" dirty="0">
                <a:ea typeface="Calibri" panose="020F0502020204030204" pitchFamily="34" charset="0"/>
              </a:rPr>
              <a:t>Recognises participants’ Text and Speech.</a:t>
            </a:r>
          </a:p>
          <a:p>
            <a:pPr algn="just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Refines </a:t>
            </a:r>
            <a:r>
              <a:rPr lang="en-GB" dirty="0">
                <a:ea typeface="Calibri" panose="020F0502020204030204" pitchFamily="34" charset="0"/>
              </a:rPr>
              <a:t>R</a:t>
            </a:r>
            <a:r>
              <a:rPr lang="en-GB" dirty="0">
                <a:effectLst/>
                <a:ea typeface="Calibri" panose="020F0502020204030204" pitchFamily="34" charset="0"/>
              </a:rPr>
              <a:t>ecognised </a:t>
            </a:r>
            <a:r>
              <a:rPr lang="en-GB" dirty="0">
                <a:ea typeface="Calibri" panose="020F0502020204030204" pitchFamily="34" charset="0"/>
              </a:rPr>
              <a:t>T</a:t>
            </a:r>
            <a:r>
              <a:rPr lang="en-GB" dirty="0">
                <a:effectLst/>
                <a:ea typeface="Calibri" panose="020F0502020204030204" pitchFamily="34" charset="0"/>
              </a:rPr>
              <a:t>ext, extracts Meaning.</a:t>
            </a:r>
          </a:p>
          <a:p>
            <a:pPr algn="just">
              <a:buFont typeface="+mj-lt"/>
              <a:buAutoNum type="arabicPeriod"/>
            </a:pPr>
            <a:r>
              <a:rPr lang="en-GB" dirty="0">
                <a:ea typeface="Calibri" panose="020F0502020204030204" pitchFamily="34" charset="0"/>
              </a:rPr>
              <a:t>Extracts Avatars’ Personal Status.</a:t>
            </a:r>
          </a:p>
          <a:p>
            <a:pPr algn="just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Produces and edits Summary.</a:t>
            </a:r>
          </a:p>
          <a:p>
            <a:pPr algn="just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Produces Text and Personal Status.</a:t>
            </a:r>
          </a:p>
          <a:p>
            <a:pPr algn="just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Produces Speech and Avatar Descriptors</a:t>
            </a:r>
          </a:p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929C82-581C-527C-8B25-2228C0AD2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49D9-311B-4A4C-B975-9A6E535768C4}" type="datetime5">
              <a:rPr lang="en-US" smtClean="0"/>
              <a:t>24-Mar-14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F8AAD-7321-9C43-488D-070B460C5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637654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750B971-B4AE-ED60-F240-1A74F6B2DD63}"/>
              </a:ext>
            </a:extLst>
          </p:cNvPr>
          <p:cNvSpPr txBox="1">
            <a:spLocks/>
          </p:cNvSpPr>
          <p:nvPr/>
        </p:nvSpPr>
        <p:spPr>
          <a:xfrm>
            <a:off x="1302026" y="1447790"/>
            <a:ext cx="10202584" cy="728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2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Aft>
                <a:spcPts val="0"/>
              </a:spcAft>
              <a:buNone/>
            </a:pPr>
            <a:r>
              <a:rPr lang="en-GB" b="1" dirty="0">
                <a:effectLst/>
                <a:ea typeface="Calibri" panose="020F0502020204030204" pitchFamily="34" charset="0"/>
              </a:rPr>
              <a:t>Virtual Meeting Secretary</a:t>
            </a:r>
          </a:p>
        </p:txBody>
      </p:sp>
    </p:spTree>
    <p:extLst>
      <p:ext uri="{BB962C8B-B14F-4D97-AF65-F5344CB8AC3E}">
        <p14:creationId xmlns:p14="http://schemas.microsoft.com/office/powerpoint/2010/main" val="627037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AB7C7-2CF9-2439-01BB-B34A154D9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980705-E4E7-9ECA-59E7-DABDEA218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Avatar-Based Videoconference AIWs/2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078C2B-41E3-B7EC-9763-C65DD7DE8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1904" y="2349791"/>
            <a:ext cx="5059017" cy="4236286"/>
          </a:xfrm>
        </p:spPr>
        <p:txBody>
          <a:bodyPr>
            <a:normAutofit fontScale="85000" lnSpcReduction="10000"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n-GB" dirty="0">
                <a:effectLst/>
                <a:ea typeface="Calibri" panose="020F0502020204030204" pitchFamily="34" charset="0"/>
              </a:rPr>
              <a:t>At the beginning: </a:t>
            </a:r>
          </a:p>
          <a:p>
            <a:pPr algn="just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Selects </a:t>
            </a:r>
            <a:r>
              <a:rPr lang="en-GB" dirty="0">
                <a:ea typeface="Calibri" panose="020F0502020204030204" pitchFamily="34" charset="0"/>
              </a:rPr>
              <a:t>Audio-Visual Scene Descriptors of </a:t>
            </a:r>
          </a:p>
          <a:p>
            <a:pPr lvl="1" algn="just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meeting room</a:t>
            </a:r>
          </a:p>
          <a:p>
            <a:pPr lvl="1" algn="just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objects, i.e., meeting table and chairs.</a:t>
            </a:r>
          </a:p>
          <a:p>
            <a:pPr algn="just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Places the Avatar Models around the table.</a:t>
            </a:r>
          </a:p>
          <a:p>
            <a:pPr algn="just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Distributes </a:t>
            </a:r>
            <a:r>
              <a:rPr lang="en-GB" dirty="0">
                <a:ea typeface="Calibri" panose="020F0502020204030204" pitchFamily="34" charset="0"/>
              </a:rPr>
              <a:t>to all receiving Clients and VMS P</a:t>
            </a:r>
            <a:r>
              <a:rPr lang="en-GB" dirty="0">
                <a:effectLst/>
                <a:ea typeface="Calibri" panose="020F0502020204030204" pitchFamily="34" charset="0"/>
              </a:rPr>
              <a:t>As containing</a:t>
            </a:r>
          </a:p>
          <a:p>
            <a:pPr lvl="1" algn="just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Audio-Visual Scene Descriptors</a:t>
            </a:r>
          </a:p>
          <a:p>
            <a:pPr lvl="1" algn="just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Avatars</a:t>
            </a:r>
          </a:p>
          <a:p>
            <a:pPr lvl="1" algn="just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Avatars’ Spatial Attitudes. </a:t>
            </a:r>
          </a:p>
          <a:p>
            <a:pPr algn="just">
              <a:buFont typeface="+mj-lt"/>
              <a:buAutoNum type="arabicPeriod"/>
            </a:pPr>
            <a:r>
              <a:rPr lang="en-GB" dirty="0">
                <a:ea typeface="Calibri" panose="020F0502020204030204" pitchFamily="34" charset="0"/>
              </a:rPr>
              <a:t>Authenticates Speech and Face Objects</a:t>
            </a:r>
            <a:endParaRPr lang="en-GB" dirty="0">
              <a:effectLst/>
              <a:ea typeface="Calibri" panose="020F0502020204030204" pitchFamily="34" charset="0"/>
            </a:endParaRPr>
          </a:p>
          <a:p>
            <a:pPr lvl="1" algn="just">
              <a:buFont typeface="+mj-lt"/>
              <a:buAutoNum type="arabicPeriod"/>
            </a:pPr>
            <a:endParaRPr lang="en-GB" dirty="0">
              <a:effectLst/>
              <a:ea typeface="Calibri" panose="020F050202020403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B97F07-13FB-242F-A416-070932DCB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2349790"/>
            <a:ext cx="5123689" cy="4236286"/>
          </a:xfrm>
        </p:spPr>
        <p:txBody>
          <a:bodyPr>
            <a:normAutofit fontScale="85000" lnSpcReduction="10000"/>
          </a:bodyPr>
          <a:lstStyle/>
          <a:p>
            <a:pPr marL="57150" indent="0" algn="just">
              <a:buNone/>
            </a:pPr>
            <a:r>
              <a:rPr lang="en-GB" dirty="0">
                <a:effectLst/>
                <a:ea typeface="Calibri" panose="020F0502020204030204" pitchFamily="34" charset="0"/>
              </a:rPr>
              <a:t>Then continuously: </a:t>
            </a:r>
          </a:p>
          <a:p>
            <a:pPr algn="just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Translates participants’ Text and </a:t>
            </a:r>
            <a:r>
              <a:rPr lang="en-GB" dirty="0">
                <a:ea typeface="Calibri" panose="020F0502020204030204" pitchFamily="34" charset="0"/>
              </a:rPr>
              <a:t>S</a:t>
            </a:r>
            <a:r>
              <a:rPr lang="en-GB" dirty="0">
                <a:effectLst/>
                <a:ea typeface="Calibri" panose="020F0502020204030204" pitchFamily="34" charset="0"/>
              </a:rPr>
              <a:t>peech according to Language Preferences.</a:t>
            </a:r>
          </a:p>
          <a:p>
            <a:pPr algn="just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Sends to all receiving Clients and VMS PAs containing:</a:t>
            </a:r>
          </a:p>
          <a:p>
            <a:pPr lvl="1" algn="just">
              <a:buFont typeface="+mj-lt"/>
              <a:buAutoNum type="arabicPeriod"/>
            </a:pPr>
            <a:r>
              <a:rPr lang="en-GB" dirty="0">
                <a:ea typeface="Calibri" panose="020F0502020204030204" pitchFamily="34" charset="0"/>
              </a:rPr>
              <a:t>T</a:t>
            </a:r>
            <a:r>
              <a:rPr lang="en-GB" dirty="0">
                <a:effectLst/>
                <a:ea typeface="Calibri" panose="020F0502020204030204" pitchFamily="34" charset="0"/>
              </a:rPr>
              <a:t>ext and Speech</a:t>
            </a:r>
          </a:p>
          <a:p>
            <a:pPr lvl="1" algn="just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Face Descriptors</a:t>
            </a:r>
          </a:p>
          <a:p>
            <a:pPr lvl="1" algn="just">
              <a:buFont typeface="+mj-lt"/>
              <a:buAutoNum type="arabicPeriod"/>
            </a:pPr>
            <a:r>
              <a:rPr lang="en-GB" dirty="0">
                <a:ea typeface="Calibri" panose="020F0502020204030204" pitchFamily="34" charset="0"/>
              </a:rPr>
              <a:t>Body </a:t>
            </a:r>
            <a:r>
              <a:rPr lang="en-GB" dirty="0">
                <a:effectLst/>
                <a:ea typeface="Calibri" panose="020F0502020204030204" pitchFamily="34" charset="0"/>
              </a:rPr>
              <a:t>Descriptors.</a:t>
            </a:r>
          </a:p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5F8AD0-8038-DC11-4B14-F0C987151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49D9-311B-4A4C-B975-9A6E535768C4}" type="datetime5">
              <a:rPr lang="en-US" smtClean="0"/>
              <a:t>24-Mar-14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1BC0A-C883-5240-65F3-652D37F27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10185991" y="6513238"/>
            <a:ext cx="444468" cy="7283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75A45C0-8E23-A08D-A889-386AFC5DA654}"/>
              </a:ext>
            </a:extLst>
          </p:cNvPr>
          <p:cNvSpPr txBox="1">
            <a:spLocks/>
          </p:cNvSpPr>
          <p:nvPr/>
        </p:nvSpPr>
        <p:spPr>
          <a:xfrm>
            <a:off x="1302026" y="1692340"/>
            <a:ext cx="10202586" cy="728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2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Avatar Videoconference Server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17618253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AI-new" id="{17E923CF-DC09-4AFC-B17F-3519E08229D0}" vid="{7AE11C6E-2DB6-4ACB-AEFB-F3EE6A007F7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MPAI</Template>
  <TotalTime>1082</TotalTime>
  <Words>1600</Words>
  <Application>Microsoft Office PowerPoint</Application>
  <PresentationFormat>Widescreen</PresentationFormat>
  <Paragraphs>548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Century Gothic</vt:lpstr>
      <vt:lpstr>Poppins</vt:lpstr>
      <vt:lpstr>Times New Roman</vt:lpstr>
      <vt:lpstr>Wingdings</vt:lpstr>
      <vt:lpstr>Wingdings 3</vt:lpstr>
      <vt:lpstr>Filo</vt:lpstr>
      <vt:lpstr>Portable Avatar Format (MPAI-PAF)</vt:lpstr>
      <vt:lpstr>Why a standard for digital humans</vt:lpstr>
      <vt:lpstr>Scope of MPAI-PAF V1.1</vt:lpstr>
      <vt:lpstr>Table of Contents of MPAI-PAF</vt:lpstr>
      <vt:lpstr>MPAI-PAF specifies AIWs and AIMs of the Avatar-Based Videoconference (PAF-ABV) Use Case.   PAF-ABV uses Data Types and AIMs from other MPAI standards.</vt:lpstr>
      <vt:lpstr>Reference Model of Avatar-Based Videoconference</vt:lpstr>
      <vt:lpstr>Functions of Avatar-Based Videoconference AIWs/2</vt:lpstr>
      <vt:lpstr>Functions of Avatar-Based Videoconference AIWs/2</vt:lpstr>
      <vt:lpstr>Functions of Avatar-Based Videoconference AIWs/2</vt:lpstr>
      <vt:lpstr>Functions of Avatar-Based Videoconference AIWs/4</vt:lpstr>
      <vt:lpstr>PAF-ABV Client Transmitter (PAF-CTX)</vt:lpstr>
      <vt:lpstr>PAF-ABV Avatar Videoconference Server (PAF-AVS)</vt:lpstr>
      <vt:lpstr>Virtual Meeting Secretary (MMC-VMS)</vt:lpstr>
      <vt:lpstr>PAF-ABV Client Receiver (PAF-CRX)</vt:lpstr>
      <vt:lpstr>JSON metadata</vt:lpstr>
      <vt:lpstr>Personal Status Extraction (MMC-PSE)</vt:lpstr>
      <vt:lpstr>Personal Status Display (PAF-PSD)</vt:lpstr>
      <vt:lpstr>MPAI-PAF Data Types</vt:lpstr>
      <vt:lpstr>Body Model</vt:lpstr>
      <vt:lpstr>Body Descriptors</vt:lpstr>
      <vt:lpstr>Head Descriptors</vt:lpstr>
      <vt:lpstr>Face Descriptors/1</vt:lpstr>
      <vt:lpstr>Face Descriptors/2</vt:lpstr>
      <vt:lpstr>Portable Avatar</vt:lpstr>
      <vt:lpstr>What’s next?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Portable Avatar Format (MPAI-PAF)</dc:title>
  <dc:creator>Leonardo Chiariglione</dc:creator>
  <cp:lastModifiedBy>Leonardo Chiariglione</cp:lastModifiedBy>
  <cp:revision>1</cp:revision>
  <dcterms:created xsi:type="dcterms:W3CDTF">2024-03-02T17:38:00Z</dcterms:created>
  <dcterms:modified xsi:type="dcterms:W3CDTF">2024-03-14T14:21:51Z</dcterms:modified>
</cp:coreProperties>
</file>