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5"/>
  </p:notesMasterIdLst>
  <p:sldIdLst>
    <p:sldId id="1046" r:id="rId2"/>
    <p:sldId id="2700" r:id="rId3"/>
    <p:sldId id="1870" r:id="rId4"/>
    <p:sldId id="2443" r:id="rId5"/>
    <p:sldId id="440" r:id="rId6"/>
    <p:sldId id="1470" r:id="rId7"/>
    <p:sldId id="1424" r:id="rId8"/>
    <p:sldId id="2231" r:id="rId9"/>
    <p:sldId id="1871" r:id="rId10"/>
    <p:sldId id="1446" r:id="rId11"/>
    <p:sldId id="1856" r:id="rId12"/>
    <p:sldId id="2586" r:id="rId13"/>
    <p:sldId id="2576" r:id="rId14"/>
    <p:sldId id="1048" r:id="rId15"/>
    <p:sldId id="2580" r:id="rId16"/>
    <p:sldId id="2581" r:id="rId17"/>
    <p:sldId id="2584" r:id="rId18"/>
    <p:sldId id="2579" r:id="rId19"/>
    <p:sldId id="2861" r:id="rId20"/>
    <p:sldId id="2583" r:id="rId21"/>
    <p:sldId id="1278" r:id="rId22"/>
    <p:sldId id="2578" r:id="rId23"/>
    <p:sldId id="2716" r:id="rId24"/>
    <p:sldId id="2717" r:id="rId25"/>
    <p:sldId id="2679" r:id="rId26"/>
    <p:sldId id="2585" r:id="rId27"/>
    <p:sldId id="2587" r:id="rId28"/>
    <p:sldId id="2588" r:id="rId29"/>
    <p:sldId id="1050" r:id="rId30"/>
    <p:sldId id="2707" r:id="rId31"/>
    <p:sldId id="2676" r:id="rId32"/>
    <p:sldId id="1051" r:id="rId33"/>
    <p:sldId id="1664" r:id="rId34"/>
    <p:sldId id="2590" r:id="rId35"/>
    <p:sldId id="2591" r:id="rId36"/>
    <p:sldId id="2708" r:id="rId37"/>
    <p:sldId id="2693" r:id="rId38"/>
    <p:sldId id="2694" r:id="rId39"/>
    <p:sldId id="2593" r:id="rId40"/>
    <p:sldId id="2594" r:id="rId41"/>
    <p:sldId id="2595" r:id="rId42"/>
    <p:sldId id="2596" r:id="rId43"/>
    <p:sldId id="2862" r:id="rId44"/>
    <p:sldId id="2691" r:id="rId45"/>
    <p:sldId id="2692" r:id="rId46"/>
    <p:sldId id="2695" r:id="rId47"/>
    <p:sldId id="2712" r:id="rId48"/>
    <p:sldId id="2711" r:id="rId49"/>
    <p:sldId id="2714" r:id="rId50"/>
    <p:sldId id="2715" r:id="rId51"/>
    <p:sldId id="2863" r:id="rId52"/>
    <p:sldId id="2864" r:id="rId53"/>
    <p:sldId id="2682"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6FCD1E-9B73-4430-81B0-BDF7D087DCF8}" v="53" dt="2024-04-12T09:17:22.7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o Chiariglione" userId="03ff1134-c2b7-4932-850d-6529216fed29" providerId="ADAL" clId="{66F20849-9552-4E81-8BD3-7CA67A7AB072}"/>
    <pc:docChg chg="undo custSel addSld delSld modSld">
      <pc:chgData name="Leonardo Chiariglione" userId="03ff1134-c2b7-4932-850d-6529216fed29" providerId="ADAL" clId="{66F20849-9552-4E81-8BD3-7CA67A7AB072}" dt="2023-10-16T14:55:31.086" v="819" actId="20577"/>
      <pc:docMkLst>
        <pc:docMk/>
      </pc:docMkLst>
      <pc:sldChg chg="delSp modSp mod">
        <pc:chgData name="Leonardo Chiariglione" userId="03ff1134-c2b7-4932-850d-6529216fed29" providerId="ADAL" clId="{66F20849-9552-4E81-8BD3-7CA67A7AB072}" dt="2023-10-16T14:25:35.969" v="8" actId="478"/>
        <pc:sldMkLst>
          <pc:docMk/>
          <pc:sldMk cId="871168727" sldId="440"/>
        </pc:sldMkLst>
        <pc:spChg chg="del">
          <ac:chgData name="Leonardo Chiariglione" userId="03ff1134-c2b7-4932-850d-6529216fed29" providerId="ADAL" clId="{66F20849-9552-4E81-8BD3-7CA67A7AB072}" dt="2023-10-16T14:25:35.969" v="8" actId="478"/>
          <ac:spMkLst>
            <pc:docMk/>
            <pc:sldMk cId="871168727" sldId="440"/>
            <ac:spMk id="3" creationId="{1DD10FA1-7DA9-4C8C-8914-83B64BDC4A29}"/>
          </ac:spMkLst>
        </pc:spChg>
        <pc:spChg chg="mod">
          <ac:chgData name="Leonardo Chiariglione" userId="03ff1134-c2b7-4932-850d-6529216fed29" providerId="ADAL" clId="{66F20849-9552-4E81-8BD3-7CA67A7AB072}" dt="2023-10-16T14:25:13.187" v="4" actId="1035"/>
          <ac:spMkLst>
            <pc:docMk/>
            <pc:sldMk cId="871168727" sldId="440"/>
            <ac:spMk id="79" creationId="{8E37BFDB-035C-4223-A042-E78EDE78453B}"/>
          </ac:spMkLst>
        </pc:spChg>
        <pc:cxnChg chg="mod">
          <ac:chgData name="Leonardo Chiariglione" userId="03ff1134-c2b7-4932-850d-6529216fed29" providerId="ADAL" clId="{66F20849-9552-4E81-8BD3-7CA67A7AB072}" dt="2023-10-16T14:25:13.187" v="4" actId="1035"/>
          <ac:cxnSpMkLst>
            <pc:docMk/>
            <pc:sldMk cId="871168727" sldId="440"/>
            <ac:cxnSpMk id="31" creationId="{14115052-F5AD-4F9B-BD72-6BA2E2EF9DFD}"/>
          </ac:cxnSpMkLst>
        </pc:cxnChg>
        <pc:cxnChg chg="mod">
          <ac:chgData name="Leonardo Chiariglione" userId="03ff1134-c2b7-4932-850d-6529216fed29" providerId="ADAL" clId="{66F20849-9552-4E81-8BD3-7CA67A7AB072}" dt="2023-10-16T14:25:26.642" v="7" actId="1038"/>
          <ac:cxnSpMkLst>
            <pc:docMk/>
            <pc:sldMk cId="871168727" sldId="440"/>
            <ac:cxnSpMk id="100" creationId="{1BD90DB5-6EE0-4837-8A41-C887C76665C9}"/>
          </ac:cxnSpMkLst>
        </pc:cxnChg>
      </pc:sldChg>
      <pc:sldChg chg="modSp mod">
        <pc:chgData name="Leonardo Chiariglione" userId="03ff1134-c2b7-4932-850d-6529216fed29" providerId="ADAL" clId="{66F20849-9552-4E81-8BD3-7CA67A7AB072}" dt="2023-10-16T14:39:24.631" v="381" actId="20577"/>
        <pc:sldMkLst>
          <pc:docMk/>
          <pc:sldMk cId="1640704968" sldId="1278"/>
        </pc:sldMkLst>
        <pc:spChg chg="mod">
          <ac:chgData name="Leonardo Chiariglione" userId="03ff1134-c2b7-4932-850d-6529216fed29" providerId="ADAL" clId="{66F20849-9552-4E81-8BD3-7CA67A7AB072}" dt="2023-10-16T14:39:24.631" v="381" actId="20577"/>
          <ac:spMkLst>
            <pc:docMk/>
            <pc:sldMk cId="1640704968" sldId="1278"/>
            <ac:spMk id="2" creationId="{D5186363-3228-A1C4-7B52-86D6F334845C}"/>
          </ac:spMkLst>
        </pc:spChg>
      </pc:sldChg>
      <pc:sldChg chg="modSp mod">
        <pc:chgData name="Leonardo Chiariglione" userId="03ff1134-c2b7-4932-850d-6529216fed29" providerId="ADAL" clId="{66F20849-9552-4E81-8BD3-7CA67A7AB072}" dt="2023-10-16T14:38:01.928" v="313" actId="20577"/>
        <pc:sldMkLst>
          <pc:docMk/>
          <pc:sldMk cId="1886162013" sldId="1856"/>
        </pc:sldMkLst>
        <pc:spChg chg="mod">
          <ac:chgData name="Leonardo Chiariglione" userId="03ff1134-c2b7-4932-850d-6529216fed29" providerId="ADAL" clId="{66F20849-9552-4E81-8BD3-7CA67A7AB072}" dt="2023-10-16T14:38:01.928" v="313" actId="20577"/>
          <ac:spMkLst>
            <pc:docMk/>
            <pc:sldMk cId="1886162013" sldId="1856"/>
            <ac:spMk id="2" creationId="{2768B35C-F1F9-34BE-041A-D70DD379DEA4}"/>
          </ac:spMkLst>
        </pc:spChg>
      </pc:sldChg>
      <pc:sldChg chg="add del">
        <pc:chgData name="Leonardo Chiariglione" userId="03ff1134-c2b7-4932-850d-6529216fed29" providerId="ADAL" clId="{66F20849-9552-4E81-8BD3-7CA67A7AB072}" dt="2023-10-16T14:43:55.171" v="492"/>
        <pc:sldMkLst>
          <pc:docMk/>
          <pc:sldMk cId="1641409576" sldId="2181"/>
        </pc:sldMkLst>
      </pc:sldChg>
      <pc:sldChg chg="modSp mod">
        <pc:chgData name="Leonardo Chiariglione" userId="03ff1134-c2b7-4932-850d-6529216fed29" providerId="ADAL" clId="{66F20849-9552-4E81-8BD3-7CA67A7AB072}" dt="2023-10-16T14:38:20.976" v="328" actId="20577"/>
        <pc:sldMkLst>
          <pc:docMk/>
          <pc:sldMk cId="66256048" sldId="2576"/>
        </pc:sldMkLst>
        <pc:spChg chg="mod">
          <ac:chgData name="Leonardo Chiariglione" userId="03ff1134-c2b7-4932-850d-6529216fed29" providerId="ADAL" clId="{66F20849-9552-4E81-8BD3-7CA67A7AB072}" dt="2023-10-16T14:38:20.976" v="328" actId="20577"/>
          <ac:spMkLst>
            <pc:docMk/>
            <pc:sldMk cId="66256048" sldId="2576"/>
            <ac:spMk id="2" creationId="{84A112B1-2B56-BC78-7E21-3766922ACA57}"/>
          </ac:spMkLst>
        </pc:spChg>
        <pc:spChg chg="mod">
          <ac:chgData name="Leonardo Chiariglione" userId="03ff1134-c2b7-4932-850d-6529216fed29" providerId="ADAL" clId="{66F20849-9552-4E81-8BD3-7CA67A7AB072}" dt="2023-10-16T14:29:25.784" v="96" actId="20577"/>
          <ac:spMkLst>
            <pc:docMk/>
            <pc:sldMk cId="66256048" sldId="2576"/>
            <ac:spMk id="3" creationId="{B3943DB5-89A4-2E76-C7F8-B2EE1EC650EB}"/>
          </ac:spMkLst>
        </pc:spChg>
      </pc:sldChg>
      <pc:sldChg chg="addSp delSp modSp mod modAnim">
        <pc:chgData name="Leonardo Chiariglione" userId="03ff1134-c2b7-4932-850d-6529216fed29" providerId="ADAL" clId="{66F20849-9552-4E81-8BD3-7CA67A7AB072}" dt="2023-10-16T14:41:56.735" v="430"/>
        <pc:sldMkLst>
          <pc:docMk/>
          <pc:sldMk cId="3612707245" sldId="2579"/>
        </pc:sldMkLst>
        <pc:spChg chg="mod">
          <ac:chgData name="Leonardo Chiariglione" userId="03ff1134-c2b7-4932-850d-6529216fed29" providerId="ADAL" clId="{66F20849-9552-4E81-8BD3-7CA67A7AB072}" dt="2023-10-16T14:40:20.519" v="428" actId="20577"/>
          <ac:spMkLst>
            <pc:docMk/>
            <pc:sldMk cId="3612707245" sldId="2579"/>
            <ac:spMk id="2" creationId="{EE14B647-C109-FCE2-3C33-EBD741FD8E93}"/>
          </ac:spMkLst>
        </pc:spChg>
        <pc:spChg chg="add del mod">
          <ac:chgData name="Leonardo Chiariglione" userId="03ff1134-c2b7-4932-850d-6529216fed29" providerId="ADAL" clId="{66F20849-9552-4E81-8BD3-7CA67A7AB072}" dt="2023-10-16T14:41:56.735" v="430"/>
          <ac:spMkLst>
            <pc:docMk/>
            <pc:sldMk cId="3612707245" sldId="2579"/>
            <ac:spMk id="6" creationId="{CC99917B-2E90-E7DC-06A4-D16DEEEB87F8}"/>
          </ac:spMkLst>
        </pc:spChg>
        <pc:spChg chg="add del mod">
          <ac:chgData name="Leonardo Chiariglione" userId="03ff1134-c2b7-4932-850d-6529216fed29" providerId="ADAL" clId="{66F20849-9552-4E81-8BD3-7CA67A7AB072}" dt="2023-10-16T14:41:56.735" v="430"/>
          <ac:spMkLst>
            <pc:docMk/>
            <pc:sldMk cId="3612707245" sldId="2579"/>
            <ac:spMk id="7" creationId="{A6C709F0-51FA-07C2-631F-1D7937CE8A42}"/>
          </ac:spMkLst>
        </pc:spChg>
        <pc:spChg chg="add del mod">
          <ac:chgData name="Leonardo Chiariglione" userId="03ff1134-c2b7-4932-850d-6529216fed29" providerId="ADAL" clId="{66F20849-9552-4E81-8BD3-7CA67A7AB072}" dt="2023-10-16T14:41:56.735" v="430"/>
          <ac:spMkLst>
            <pc:docMk/>
            <pc:sldMk cId="3612707245" sldId="2579"/>
            <ac:spMk id="8" creationId="{F5565D9B-7611-EF38-2873-AFC2FCD2B75B}"/>
          </ac:spMkLst>
        </pc:spChg>
        <pc:spChg chg="add del mod">
          <ac:chgData name="Leonardo Chiariglione" userId="03ff1134-c2b7-4932-850d-6529216fed29" providerId="ADAL" clId="{66F20849-9552-4E81-8BD3-7CA67A7AB072}" dt="2023-10-16T14:41:56.735" v="430"/>
          <ac:spMkLst>
            <pc:docMk/>
            <pc:sldMk cId="3612707245" sldId="2579"/>
            <ac:spMk id="9" creationId="{0B894074-5ED4-6796-A7D7-B7E1A41B0265}"/>
          </ac:spMkLst>
        </pc:spChg>
        <pc:spChg chg="add del mod">
          <ac:chgData name="Leonardo Chiariglione" userId="03ff1134-c2b7-4932-850d-6529216fed29" providerId="ADAL" clId="{66F20849-9552-4E81-8BD3-7CA67A7AB072}" dt="2023-10-16T14:41:56.735" v="430"/>
          <ac:spMkLst>
            <pc:docMk/>
            <pc:sldMk cId="3612707245" sldId="2579"/>
            <ac:spMk id="10" creationId="{5060A92F-0324-646A-EF42-EA2E99DCDB5F}"/>
          </ac:spMkLst>
        </pc:spChg>
        <pc:spChg chg="add del mod">
          <ac:chgData name="Leonardo Chiariglione" userId="03ff1134-c2b7-4932-850d-6529216fed29" providerId="ADAL" clId="{66F20849-9552-4E81-8BD3-7CA67A7AB072}" dt="2023-10-16T14:41:56.735" v="430"/>
          <ac:spMkLst>
            <pc:docMk/>
            <pc:sldMk cId="3612707245" sldId="2579"/>
            <ac:spMk id="11" creationId="{1BE8507E-FDA8-2489-3682-12A7174035C9}"/>
          </ac:spMkLst>
        </pc:spChg>
        <pc:spChg chg="add del mod">
          <ac:chgData name="Leonardo Chiariglione" userId="03ff1134-c2b7-4932-850d-6529216fed29" providerId="ADAL" clId="{66F20849-9552-4E81-8BD3-7CA67A7AB072}" dt="2023-10-16T14:41:56.735" v="430"/>
          <ac:spMkLst>
            <pc:docMk/>
            <pc:sldMk cId="3612707245" sldId="2579"/>
            <ac:spMk id="14" creationId="{3228774B-4799-A926-5C06-EAB0CED280FB}"/>
          </ac:spMkLst>
        </pc:spChg>
        <pc:spChg chg="add del mod">
          <ac:chgData name="Leonardo Chiariglione" userId="03ff1134-c2b7-4932-850d-6529216fed29" providerId="ADAL" clId="{66F20849-9552-4E81-8BD3-7CA67A7AB072}" dt="2023-10-16T14:41:56.735" v="430"/>
          <ac:spMkLst>
            <pc:docMk/>
            <pc:sldMk cId="3612707245" sldId="2579"/>
            <ac:spMk id="15" creationId="{5D6D0D16-6C3E-7D06-689D-AC0550CF067F}"/>
          </ac:spMkLst>
        </pc:spChg>
        <pc:grpChg chg="add del mod">
          <ac:chgData name="Leonardo Chiariglione" userId="03ff1134-c2b7-4932-850d-6529216fed29" providerId="ADAL" clId="{66F20849-9552-4E81-8BD3-7CA67A7AB072}" dt="2023-10-16T14:41:56.735" v="430"/>
          <ac:grpSpMkLst>
            <pc:docMk/>
            <pc:sldMk cId="3612707245" sldId="2579"/>
            <ac:grpSpMk id="21" creationId="{E39A417C-9EA2-B422-06A8-9BCF6B1DE418}"/>
          </ac:grpSpMkLst>
        </pc:grpChg>
        <pc:grpChg chg="add del mod">
          <ac:chgData name="Leonardo Chiariglione" userId="03ff1134-c2b7-4932-850d-6529216fed29" providerId="ADAL" clId="{66F20849-9552-4E81-8BD3-7CA67A7AB072}" dt="2023-10-16T14:41:56.735" v="430"/>
          <ac:grpSpMkLst>
            <pc:docMk/>
            <pc:sldMk cId="3612707245" sldId="2579"/>
            <ac:grpSpMk id="25" creationId="{D9D4D3A4-B76D-F06C-86BE-3E0A9283AAE6}"/>
          </ac:grpSpMkLst>
        </pc:grpChg>
        <pc:grpChg chg="add del mod">
          <ac:chgData name="Leonardo Chiariglione" userId="03ff1134-c2b7-4932-850d-6529216fed29" providerId="ADAL" clId="{66F20849-9552-4E81-8BD3-7CA67A7AB072}" dt="2023-10-16T14:41:56.735" v="430"/>
          <ac:grpSpMkLst>
            <pc:docMk/>
            <pc:sldMk cId="3612707245" sldId="2579"/>
            <ac:grpSpMk id="28" creationId="{6E864ADB-6103-7A3A-14AF-90E22BBD22F1}"/>
          </ac:grpSpMkLst>
        </pc:grpChg>
        <pc:picChg chg="add del mod">
          <ac:chgData name="Leonardo Chiariglione" userId="03ff1134-c2b7-4932-850d-6529216fed29" providerId="ADAL" clId="{66F20849-9552-4E81-8BD3-7CA67A7AB072}" dt="2023-10-16T14:41:56.735" v="430"/>
          <ac:picMkLst>
            <pc:docMk/>
            <pc:sldMk cId="3612707245" sldId="2579"/>
            <ac:picMk id="12" creationId="{98F16F41-7BBA-60AA-3CF8-B1A91B77F2FF}"/>
          </ac:picMkLst>
        </pc:picChg>
        <pc:picChg chg="add del mod">
          <ac:chgData name="Leonardo Chiariglione" userId="03ff1134-c2b7-4932-850d-6529216fed29" providerId="ADAL" clId="{66F20849-9552-4E81-8BD3-7CA67A7AB072}" dt="2023-10-16T14:41:56.735" v="430"/>
          <ac:picMkLst>
            <pc:docMk/>
            <pc:sldMk cId="3612707245" sldId="2579"/>
            <ac:picMk id="13" creationId="{AA6090C5-E593-047D-CC31-CDF14DF9FCD4}"/>
          </ac:picMkLst>
        </pc:picChg>
        <pc:picChg chg="add del mod">
          <ac:chgData name="Leonardo Chiariglione" userId="03ff1134-c2b7-4932-850d-6529216fed29" providerId="ADAL" clId="{66F20849-9552-4E81-8BD3-7CA67A7AB072}" dt="2023-10-16T14:41:56.735" v="430"/>
          <ac:picMkLst>
            <pc:docMk/>
            <pc:sldMk cId="3612707245" sldId="2579"/>
            <ac:picMk id="16" creationId="{193C4E6C-9232-B74F-7DC1-E2A903BE7655}"/>
          </ac:picMkLst>
        </pc:picChg>
        <pc:picChg chg="mod">
          <ac:chgData name="Leonardo Chiariglione" userId="03ff1134-c2b7-4932-850d-6529216fed29" providerId="ADAL" clId="{66F20849-9552-4E81-8BD3-7CA67A7AB072}" dt="2023-10-16T14:41:55.066" v="429"/>
          <ac:picMkLst>
            <pc:docMk/>
            <pc:sldMk cId="3612707245" sldId="2579"/>
            <ac:picMk id="22" creationId="{7A4E508F-2C00-A0F6-14EC-5534BD953E1D}"/>
          </ac:picMkLst>
        </pc:picChg>
        <pc:picChg chg="mod">
          <ac:chgData name="Leonardo Chiariglione" userId="03ff1134-c2b7-4932-850d-6529216fed29" providerId="ADAL" clId="{66F20849-9552-4E81-8BD3-7CA67A7AB072}" dt="2023-10-16T14:41:55.066" v="429"/>
          <ac:picMkLst>
            <pc:docMk/>
            <pc:sldMk cId="3612707245" sldId="2579"/>
            <ac:picMk id="23" creationId="{17CD4145-85A2-FC31-F896-61A522851DB6}"/>
          </ac:picMkLst>
        </pc:picChg>
        <pc:picChg chg="add del mod">
          <ac:chgData name="Leonardo Chiariglione" userId="03ff1134-c2b7-4932-850d-6529216fed29" providerId="ADAL" clId="{66F20849-9552-4E81-8BD3-7CA67A7AB072}" dt="2023-10-16T14:41:56.735" v="430"/>
          <ac:picMkLst>
            <pc:docMk/>
            <pc:sldMk cId="3612707245" sldId="2579"/>
            <ac:picMk id="24" creationId="{2964BEB7-F19A-2091-37F4-73E997C0C624}"/>
          </ac:picMkLst>
        </pc:picChg>
        <pc:picChg chg="mod">
          <ac:chgData name="Leonardo Chiariglione" userId="03ff1134-c2b7-4932-850d-6529216fed29" providerId="ADAL" clId="{66F20849-9552-4E81-8BD3-7CA67A7AB072}" dt="2023-10-16T14:41:55.066" v="429"/>
          <ac:picMkLst>
            <pc:docMk/>
            <pc:sldMk cId="3612707245" sldId="2579"/>
            <ac:picMk id="26" creationId="{5F8747FA-7A0A-0724-1F2D-87ECB5C03634}"/>
          </ac:picMkLst>
        </pc:picChg>
        <pc:picChg chg="mod">
          <ac:chgData name="Leonardo Chiariglione" userId="03ff1134-c2b7-4932-850d-6529216fed29" providerId="ADAL" clId="{66F20849-9552-4E81-8BD3-7CA67A7AB072}" dt="2023-10-16T14:41:55.066" v="429"/>
          <ac:picMkLst>
            <pc:docMk/>
            <pc:sldMk cId="3612707245" sldId="2579"/>
            <ac:picMk id="27" creationId="{D8845CCD-1D91-7675-D683-A80C235A89F6}"/>
          </ac:picMkLst>
        </pc:picChg>
        <pc:picChg chg="mod">
          <ac:chgData name="Leonardo Chiariglione" userId="03ff1134-c2b7-4932-850d-6529216fed29" providerId="ADAL" clId="{66F20849-9552-4E81-8BD3-7CA67A7AB072}" dt="2023-10-16T14:41:55.066" v="429"/>
          <ac:picMkLst>
            <pc:docMk/>
            <pc:sldMk cId="3612707245" sldId="2579"/>
            <ac:picMk id="29" creationId="{5EF56A97-FBF5-FC24-E255-D0E89F258FE2}"/>
          </ac:picMkLst>
        </pc:picChg>
        <pc:picChg chg="mod">
          <ac:chgData name="Leonardo Chiariglione" userId="03ff1134-c2b7-4932-850d-6529216fed29" providerId="ADAL" clId="{66F20849-9552-4E81-8BD3-7CA67A7AB072}" dt="2023-10-16T14:41:55.066" v="429"/>
          <ac:picMkLst>
            <pc:docMk/>
            <pc:sldMk cId="3612707245" sldId="2579"/>
            <ac:picMk id="30" creationId="{7376C2CA-48A3-0A6B-F7BC-5495AECB3C94}"/>
          </ac:picMkLst>
        </pc:picChg>
        <pc:cxnChg chg="add del mod">
          <ac:chgData name="Leonardo Chiariglione" userId="03ff1134-c2b7-4932-850d-6529216fed29" providerId="ADAL" clId="{66F20849-9552-4E81-8BD3-7CA67A7AB072}" dt="2023-10-16T14:41:56.735" v="430"/>
          <ac:cxnSpMkLst>
            <pc:docMk/>
            <pc:sldMk cId="3612707245" sldId="2579"/>
            <ac:cxnSpMk id="17" creationId="{247241DB-268B-DF67-5772-8AAB9820A76A}"/>
          </ac:cxnSpMkLst>
        </pc:cxnChg>
        <pc:cxnChg chg="add del mod">
          <ac:chgData name="Leonardo Chiariglione" userId="03ff1134-c2b7-4932-850d-6529216fed29" providerId="ADAL" clId="{66F20849-9552-4E81-8BD3-7CA67A7AB072}" dt="2023-10-16T14:41:56.735" v="430"/>
          <ac:cxnSpMkLst>
            <pc:docMk/>
            <pc:sldMk cId="3612707245" sldId="2579"/>
            <ac:cxnSpMk id="18" creationId="{1C61C25F-DA2F-D170-ADFD-2A345C5A53D2}"/>
          </ac:cxnSpMkLst>
        </pc:cxnChg>
        <pc:cxnChg chg="add del mod">
          <ac:chgData name="Leonardo Chiariglione" userId="03ff1134-c2b7-4932-850d-6529216fed29" providerId="ADAL" clId="{66F20849-9552-4E81-8BD3-7CA67A7AB072}" dt="2023-10-16T14:41:56.735" v="430"/>
          <ac:cxnSpMkLst>
            <pc:docMk/>
            <pc:sldMk cId="3612707245" sldId="2579"/>
            <ac:cxnSpMk id="19" creationId="{3AC1CD15-3590-5629-5483-3C3B27F70689}"/>
          </ac:cxnSpMkLst>
        </pc:cxnChg>
        <pc:cxnChg chg="add del mod">
          <ac:chgData name="Leonardo Chiariglione" userId="03ff1134-c2b7-4932-850d-6529216fed29" providerId="ADAL" clId="{66F20849-9552-4E81-8BD3-7CA67A7AB072}" dt="2023-10-16T14:41:56.735" v="430"/>
          <ac:cxnSpMkLst>
            <pc:docMk/>
            <pc:sldMk cId="3612707245" sldId="2579"/>
            <ac:cxnSpMk id="20" creationId="{F5FC428D-E261-91EC-8382-A9E2F2CA06AA}"/>
          </ac:cxnSpMkLst>
        </pc:cxnChg>
      </pc:sldChg>
      <pc:sldChg chg="modSp del mod">
        <pc:chgData name="Leonardo Chiariglione" userId="03ff1134-c2b7-4932-850d-6529216fed29" providerId="ADAL" clId="{66F20849-9552-4E81-8BD3-7CA67A7AB072}" dt="2023-10-16T14:49:22.541" v="711" actId="2696"/>
        <pc:sldMkLst>
          <pc:docMk/>
          <pc:sldMk cId="564347704" sldId="2580"/>
        </pc:sldMkLst>
        <pc:spChg chg="mod">
          <ac:chgData name="Leonardo Chiariglione" userId="03ff1134-c2b7-4932-850d-6529216fed29" providerId="ADAL" clId="{66F20849-9552-4E81-8BD3-7CA67A7AB072}" dt="2023-10-16T14:46:11.102" v="650" actId="20577"/>
          <ac:spMkLst>
            <pc:docMk/>
            <pc:sldMk cId="564347704" sldId="2580"/>
            <ac:spMk id="2" creationId="{5C0F9A34-9CD1-FF70-5DB8-7D5C26BF90D6}"/>
          </ac:spMkLst>
        </pc:spChg>
        <pc:spChg chg="mod">
          <ac:chgData name="Leonardo Chiariglione" userId="03ff1134-c2b7-4932-850d-6529216fed29" providerId="ADAL" clId="{66F20849-9552-4E81-8BD3-7CA67A7AB072}" dt="2023-10-16T14:35:59.551" v="278" actId="20577"/>
          <ac:spMkLst>
            <pc:docMk/>
            <pc:sldMk cId="564347704" sldId="2580"/>
            <ac:spMk id="3" creationId="{05430D0D-E977-11D8-8A2B-82B6C3B8196D}"/>
          </ac:spMkLst>
        </pc:spChg>
      </pc:sldChg>
      <pc:sldChg chg="add">
        <pc:chgData name="Leonardo Chiariglione" userId="03ff1134-c2b7-4932-850d-6529216fed29" providerId="ADAL" clId="{66F20849-9552-4E81-8BD3-7CA67A7AB072}" dt="2023-10-16T14:49:30.549" v="712"/>
        <pc:sldMkLst>
          <pc:docMk/>
          <pc:sldMk cId="2347394317" sldId="2580"/>
        </pc:sldMkLst>
      </pc:sldChg>
      <pc:sldChg chg="add">
        <pc:chgData name="Leonardo Chiariglione" userId="03ff1134-c2b7-4932-850d-6529216fed29" providerId="ADAL" clId="{66F20849-9552-4E81-8BD3-7CA67A7AB072}" dt="2023-10-16T14:49:30.549" v="712"/>
        <pc:sldMkLst>
          <pc:docMk/>
          <pc:sldMk cId="1215860976" sldId="2581"/>
        </pc:sldMkLst>
      </pc:sldChg>
      <pc:sldChg chg="addSp delSp modSp new del mod">
        <pc:chgData name="Leonardo Chiariglione" userId="03ff1134-c2b7-4932-850d-6529216fed29" providerId="ADAL" clId="{66F20849-9552-4E81-8BD3-7CA67A7AB072}" dt="2023-10-16T14:49:22.541" v="711" actId="2696"/>
        <pc:sldMkLst>
          <pc:docMk/>
          <pc:sldMk cId="3389221799" sldId="2581"/>
        </pc:sldMkLst>
        <pc:spChg chg="mod">
          <ac:chgData name="Leonardo Chiariglione" userId="03ff1134-c2b7-4932-850d-6529216fed29" providerId="ADAL" clId="{66F20849-9552-4E81-8BD3-7CA67A7AB072}" dt="2023-10-16T14:33:28.527" v="207" actId="20577"/>
          <ac:spMkLst>
            <pc:docMk/>
            <pc:sldMk cId="3389221799" sldId="2581"/>
            <ac:spMk id="2" creationId="{EAA80ABA-A537-0AD3-300E-D8AF6A1B8006}"/>
          </ac:spMkLst>
        </pc:spChg>
        <pc:spChg chg="del">
          <ac:chgData name="Leonardo Chiariglione" userId="03ff1134-c2b7-4932-850d-6529216fed29" providerId="ADAL" clId="{66F20849-9552-4E81-8BD3-7CA67A7AB072}" dt="2023-10-16T14:32:37.081" v="98" actId="478"/>
          <ac:spMkLst>
            <pc:docMk/>
            <pc:sldMk cId="3389221799" sldId="2581"/>
            <ac:spMk id="3" creationId="{B85DC461-6259-43B3-AC3B-4187F2887641}"/>
          </ac:spMkLst>
        </pc:spChg>
        <pc:spChg chg="add mod">
          <ac:chgData name="Leonardo Chiariglione" userId="03ff1134-c2b7-4932-850d-6529216fed29" providerId="ADAL" clId="{66F20849-9552-4E81-8BD3-7CA67A7AB072}" dt="2023-10-16T14:32:50.439" v="153" actId="1036"/>
          <ac:spMkLst>
            <pc:docMk/>
            <pc:sldMk cId="3389221799" sldId="2581"/>
            <ac:spMk id="6" creationId="{3C264B64-0352-57D2-DD6E-E5D40D7CC0F1}"/>
          </ac:spMkLst>
        </pc:spChg>
        <pc:spChg chg="add mod">
          <ac:chgData name="Leonardo Chiariglione" userId="03ff1134-c2b7-4932-850d-6529216fed29" providerId="ADAL" clId="{66F20849-9552-4E81-8BD3-7CA67A7AB072}" dt="2023-10-16T14:32:50.439" v="153" actId="1036"/>
          <ac:spMkLst>
            <pc:docMk/>
            <pc:sldMk cId="3389221799" sldId="2581"/>
            <ac:spMk id="7" creationId="{33648B82-5DE1-13B4-9954-EFAB7DBC3630}"/>
          </ac:spMkLst>
        </pc:spChg>
        <pc:spChg chg="add mod">
          <ac:chgData name="Leonardo Chiariglione" userId="03ff1134-c2b7-4932-850d-6529216fed29" providerId="ADAL" clId="{66F20849-9552-4E81-8BD3-7CA67A7AB072}" dt="2023-10-16T14:32:50.439" v="153" actId="1036"/>
          <ac:spMkLst>
            <pc:docMk/>
            <pc:sldMk cId="3389221799" sldId="2581"/>
            <ac:spMk id="8" creationId="{BD17026E-D2CE-F78E-4AFB-109DC2ADA54A}"/>
          </ac:spMkLst>
        </pc:spChg>
        <pc:spChg chg="add mod">
          <ac:chgData name="Leonardo Chiariglione" userId="03ff1134-c2b7-4932-850d-6529216fed29" providerId="ADAL" clId="{66F20849-9552-4E81-8BD3-7CA67A7AB072}" dt="2023-10-16T14:32:50.439" v="153" actId="1036"/>
          <ac:spMkLst>
            <pc:docMk/>
            <pc:sldMk cId="3389221799" sldId="2581"/>
            <ac:spMk id="9" creationId="{EF1B900B-03D9-9D84-0B03-B4EA2C49DE55}"/>
          </ac:spMkLst>
        </pc:spChg>
        <pc:spChg chg="add mod">
          <ac:chgData name="Leonardo Chiariglione" userId="03ff1134-c2b7-4932-850d-6529216fed29" providerId="ADAL" clId="{66F20849-9552-4E81-8BD3-7CA67A7AB072}" dt="2023-10-16T14:32:50.439" v="153" actId="1036"/>
          <ac:spMkLst>
            <pc:docMk/>
            <pc:sldMk cId="3389221799" sldId="2581"/>
            <ac:spMk id="10" creationId="{903830E2-EFD8-ED5B-C406-F1146C5D6913}"/>
          </ac:spMkLst>
        </pc:spChg>
        <pc:spChg chg="add mod">
          <ac:chgData name="Leonardo Chiariglione" userId="03ff1134-c2b7-4932-850d-6529216fed29" providerId="ADAL" clId="{66F20849-9552-4E81-8BD3-7CA67A7AB072}" dt="2023-10-16T14:32:50.439" v="153" actId="1036"/>
          <ac:spMkLst>
            <pc:docMk/>
            <pc:sldMk cId="3389221799" sldId="2581"/>
            <ac:spMk id="11" creationId="{3B5291AE-FA2A-798B-F2A6-E6B2532F8FCB}"/>
          </ac:spMkLst>
        </pc:spChg>
        <pc:spChg chg="add mod">
          <ac:chgData name="Leonardo Chiariglione" userId="03ff1134-c2b7-4932-850d-6529216fed29" providerId="ADAL" clId="{66F20849-9552-4E81-8BD3-7CA67A7AB072}" dt="2023-10-16T14:32:50.439" v="153" actId="1036"/>
          <ac:spMkLst>
            <pc:docMk/>
            <pc:sldMk cId="3389221799" sldId="2581"/>
            <ac:spMk id="12" creationId="{97A9A9A0-8915-C02B-AE95-B44CD535FD49}"/>
          </ac:spMkLst>
        </pc:spChg>
        <pc:spChg chg="add mod">
          <ac:chgData name="Leonardo Chiariglione" userId="03ff1134-c2b7-4932-850d-6529216fed29" providerId="ADAL" clId="{66F20849-9552-4E81-8BD3-7CA67A7AB072}" dt="2023-10-16T14:32:50.439" v="153" actId="1036"/>
          <ac:spMkLst>
            <pc:docMk/>
            <pc:sldMk cId="3389221799" sldId="2581"/>
            <ac:spMk id="13" creationId="{6A68DA31-8218-D7AE-4E09-A22AE30A3E86}"/>
          </ac:spMkLst>
        </pc:spChg>
        <pc:spChg chg="add mod">
          <ac:chgData name="Leonardo Chiariglione" userId="03ff1134-c2b7-4932-850d-6529216fed29" providerId="ADAL" clId="{66F20849-9552-4E81-8BD3-7CA67A7AB072}" dt="2023-10-16T14:32:50.439" v="153" actId="1036"/>
          <ac:spMkLst>
            <pc:docMk/>
            <pc:sldMk cId="3389221799" sldId="2581"/>
            <ac:spMk id="14" creationId="{6B5246BC-73C1-7CB9-8105-FEA799BD2450}"/>
          </ac:spMkLst>
        </pc:spChg>
        <pc:spChg chg="add mod">
          <ac:chgData name="Leonardo Chiariglione" userId="03ff1134-c2b7-4932-850d-6529216fed29" providerId="ADAL" clId="{66F20849-9552-4E81-8BD3-7CA67A7AB072}" dt="2023-10-16T14:32:50.439" v="153" actId="1036"/>
          <ac:spMkLst>
            <pc:docMk/>
            <pc:sldMk cId="3389221799" sldId="2581"/>
            <ac:spMk id="15" creationId="{59BA0CCE-2B95-46C9-47EE-E2370665FE66}"/>
          </ac:spMkLst>
        </pc:spChg>
        <pc:spChg chg="add mod">
          <ac:chgData name="Leonardo Chiariglione" userId="03ff1134-c2b7-4932-850d-6529216fed29" providerId="ADAL" clId="{66F20849-9552-4E81-8BD3-7CA67A7AB072}" dt="2023-10-16T14:32:50.439" v="153" actId="1036"/>
          <ac:spMkLst>
            <pc:docMk/>
            <pc:sldMk cId="3389221799" sldId="2581"/>
            <ac:spMk id="16" creationId="{B2F32F24-92BB-0FF4-75DC-DF07F5A76851}"/>
          </ac:spMkLst>
        </pc:spChg>
        <pc:spChg chg="add mod">
          <ac:chgData name="Leonardo Chiariglione" userId="03ff1134-c2b7-4932-850d-6529216fed29" providerId="ADAL" clId="{66F20849-9552-4E81-8BD3-7CA67A7AB072}" dt="2023-10-16T14:32:50.439" v="153" actId="1036"/>
          <ac:spMkLst>
            <pc:docMk/>
            <pc:sldMk cId="3389221799" sldId="2581"/>
            <ac:spMk id="17" creationId="{D275D7BA-C0B9-A22E-0FFE-0994809D7F2E}"/>
          </ac:spMkLst>
        </pc:spChg>
        <pc:spChg chg="add mod">
          <ac:chgData name="Leonardo Chiariglione" userId="03ff1134-c2b7-4932-850d-6529216fed29" providerId="ADAL" clId="{66F20849-9552-4E81-8BD3-7CA67A7AB072}" dt="2023-10-16T14:32:50.439" v="153" actId="1036"/>
          <ac:spMkLst>
            <pc:docMk/>
            <pc:sldMk cId="3389221799" sldId="2581"/>
            <ac:spMk id="18" creationId="{B4C560A6-AF7A-A014-45C1-7B7293656493}"/>
          </ac:spMkLst>
        </pc:spChg>
        <pc:spChg chg="add mod">
          <ac:chgData name="Leonardo Chiariglione" userId="03ff1134-c2b7-4932-850d-6529216fed29" providerId="ADAL" clId="{66F20849-9552-4E81-8BD3-7CA67A7AB072}" dt="2023-10-16T14:32:50.439" v="153" actId="1036"/>
          <ac:spMkLst>
            <pc:docMk/>
            <pc:sldMk cId="3389221799" sldId="2581"/>
            <ac:spMk id="19" creationId="{9AF3EEE6-3834-6A18-31AC-D7B2A422227D}"/>
          </ac:spMkLst>
        </pc:spChg>
        <pc:spChg chg="add mod">
          <ac:chgData name="Leonardo Chiariglione" userId="03ff1134-c2b7-4932-850d-6529216fed29" providerId="ADAL" clId="{66F20849-9552-4E81-8BD3-7CA67A7AB072}" dt="2023-10-16T14:32:50.439" v="153" actId="1036"/>
          <ac:spMkLst>
            <pc:docMk/>
            <pc:sldMk cId="3389221799" sldId="2581"/>
            <ac:spMk id="20" creationId="{91F1E397-1D1B-3E34-0A12-5E0FA29B6087}"/>
          </ac:spMkLst>
        </pc:spChg>
        <pc:spChg chg="add mod">
          <ac:chgData name="Leonardo Chiariglione" userId="03ff1134-c2b7-4932-850d-6529216fed29" providerId="ADAL" clId="{66F20849-9552-4E81-8BD3-7CA67A7AB072}" dt="2023-10-16T14:32:50.439" v="153" actId="1036"/>
          <ac:spMkLst>
            <pc:docMk/>
            <pc:sldMk cId="3389221799" sldId="2581"/>
            <ac:spMk id="21" creationId="{796DCDD5-3CDD-0363-0573-54CBE5D60685}"/>
          </ac:spMkLst>
        </pc:spChg>
        <pc:spChg chg="add mod">
          <ac:chgData name="Leonardo Chiariglione" userId="03ff1134-c2b7-4932-850d-6529216fed29" providerId="ADAL" clId="{66F20849-9552-4E81-8BD3-7CA67A7AB072}" dt="2023-10-16T14:32:50.439" v="153" actId="1036"/>
          <ac:spMkLst>
            <pc:docMk/>
            <pc:sldMk cId="3389221799" sldId="2581"/>
            <ac:spMk id="22" creationId="{78A65EAC-33CB-9DA8-0970-F7211B1A7921}"/>
          </ac:spMkLst>
        </pc:spChg>
        <pc:spChg chg="add mod">
          <ac:chgData name="Leonardo Chiariglione" userId="03ff1134-c2b7-4932-850d-6529216fed29" providerId="ADAL" clId="{66F20849-9552-4E81-8BD3-7CA67A7AB072}" dt="2023-10-16T14:32:50.439" v="153" actId="1036"/>
          <ac:spMkLst>
            <pc:docMk/>
            <pc:sldMk cId="3389221799" sldId="2581"/>
            <ac:spMk id="23" creationId="{599F24E8-129B-DF97-D3CD-9EBDC84204E8}"/>
          </ac:spMkLst>
        </pc:spChg>
        <pc:spChg chg="add mod">
          <ac:chgData name="Leonardo Chiariglione" userId="03ff1134-c2b7-4932-850d-6529216fed29" providerId="ADAL" clId="{66F20849-9552-4E81-8BD3-7CA67A7AB072}" dt="2023-10-16T14:32:50.439" v="153" actId="1036"/>
          <ac:spMkLst>
            <pc:docMk/>
            <pc:sldMk cId="3389221799" sldId="2581"/>
            <ac:spMk id="24" creationId="{45618056-3F1D-AD67-0BFC-F8DFC12B53D4}"/>
          </ac:spMkLst>
        </pc:spChg>
        <pc:spChg chg="add mod">
          <ac:chgData name="Leonardo Chiariglione" userId="03ff1134-c2b7-4932-850d-6529216fed29" providerId="ADAL" clId="{66F20849-9552-4E81-8BD3-7CA67A7AB072}" dt="2023-10-16T14:32:50.439" v="153" actId="1036"/>
          <ac:spMkLst>
            <pc:docMk/>
            <pc:sldMk cId="3389221799" sldId="2581"/>
            <ac:spMk id="25" creationId="{5ED72789-8D9A-32E6-48F1-901745662641}"/>
          </ac:spMkLst>
        </pc:spChg>
        <pc:spChg chg="add mod">
          <ac:chgData name="Leonardo Chiariglione" userId="03ff1134-c2b7-4932-850d-6529216fed29" providerId="ADAL" clId="{66F20849-9552-4E81-8BD3-7CA67A7AB072}" dt="2023-10-16T14:32:50.439" v="153" actId="1036"/>
          <ac:spMkLst>
            <pc:docMk/>
            <pc:sldMk cId="3389221799" sldId="2581"/>
            <ac:spMk id="26" creationId="{6BA24036-2857-65A3-D889-2300B8F41751}"/>
          </ac:spMkLst>
        </pc:spChg>
        <pc:spChg chg="add mod">
          <ac:chgData name="Leonardo Chiariglione" userId="03ff1134-c2b7-4932-850d-6529216fed29" providerId="ADAL" clId="{66F20849-9552-4E81-8BD3-7CA67A7AB072}" dt="2023-10-16T14:32:50.439" v="153" actId="1036"/>
          <ac:spMkLst>
            <pc:docMk/>
            <pc:sldMk cId="3389221799" sldId="2581"/>
            <ac:spMk id="27" creationId="{FAA02888-8510-D4F9-EB23-94C4D143A3C9}"/>
          </ac:spMkLst>
        </pc:spChg>
        <pc:spChg chg="add mod">
          <ac:chgData name="Leonardo Chiariglione" userId="03ff1134-c2b7-4932-850d-6529216fed29" providerId="ADAL" clId="{66F20849-9552-4E81-8BD3-7CA67A7AB072}" dt="2023-10-16T14:32:50.439" v="153" actId="1036"/>
          <ac:spMkLst>
            <pc:docMk/>
            <pc:sldMk cId="3389221799" sldId="2581"/>
            <ac:spMk id="28" creationId="{2D4FDC77-6FA7-0E26-6674-B94703B3DCE5}"/>
          </ac:spMkLst>
        </pc:spChg>
        <pc:spChg chg="add mod">
          <ac:chgData name="Leonardo Chiariglione" userId="03ff1134-c2b7-4932-850d-6529216fed29" providerId="ADAL" clId="{66F20849-9552-4E81-8BD3-7CA67A7AB072}" dt="2023-10-16T14:32:50.439" v="153" actId="1036"/>
          <ac:spMkLst>
            <pc:docMk/>
            <pc:sldMk cId="3389221799" sldId="2581"/>
            <ac:spMk id="29" creationId="{5D27D09B-666C-D5E7-9E91-3ACCDABDEE3C}"/>
          </ac:spMkLst>
        </pc:spChg>
        <pc:spChg chg="add mod">
          <ac:chgData name="Leonardo Chiariglione" userId="03ff1134-c2b7-4932-850d-6529216fed29" providerId="ADAL" clId="{66F20849-9552-4E81-8BD3-7CA67A7AB072}" dt="2023-10-16T14:32:50.439" v="153" actId="1036"/>
          <ac:spMkLst>
            <pc:docMk/>
            <pc:sldMk cId="3389221799" sldId="2581"/>
            <ac:spMk id="30" creationId="{69586382-8787-3FF5-20AD-70B03743C3D5}"/>
          </ac:spMkLst>
        </pc:spChg>
        <pc:spChg chg="add mod">
          <ac:chgData name="Leonardo Chiariglione" userId="03ff1134-c2b7-4932-850d-6529216fed29" providerId="ADAL" clId="{66F20849-9552-4E81-8BD3-7CA67A7AB072}" dt="2023-10-16T14:32:50.439" v="153" actId="1036"/>
          <ac:spMkLst>
            <pc:docMk/>
            <pc:sldMk cId="3389221799" sldId="2581"/>
            <ac:spMk id="31" creationId="{15B123B1-D8F9-BC88-5F42-75CEC86197E8}"/>
          </ac:spMkLst>
        </pc:spChg>
        <pc:spChg chg="add mod">
          <ac:chgData name="Leonardo Chiariglione" userId="03ff1134-c2b7-4932-850d-6529216fed29" providerId="ADAL" clId="{66F20849-9552-4E81-8BD3-7CA67A7AB072}" dt="2023-10-16T14:32:50.439" v="153" actId="1036"/>
          <ac:spMkLst>
            <pc:docMk/>
            <pc:sldMk cId="3389221799" sldId="2581"/>
            <ac:spMk id="32" creationId="{73FE714C-FA58-4619-EA7F-BE4FA2CB4242}"/>
          </ac:spMkLst>
        </pc:spChg>
        <pc:spChg chg="add mod">
          <ac:chgData name="Leonardo Chiariglione" userId="03ff1134-c2b7-4932-850d-6529216fed29" providerId="ADAL" clId="{66F20849-9552-4E81-8BD3-7CA67A7AB072}" dt="2023-10-16T14:32:50.439" v="153" actId="1036"/>
          <ac:spMkLst>
            <pc:docMk/>
            <pc:sldMk cId="3389221799" sldId="2581"/>
            <ac:spMk id="33" creationId="{59746BC3-E782-91B4-644F-C3E18541AF55}"/>
          </ac:spMkLst>
        </pc:spChg>
        <pc:spChg chg="add mod">
          <ac:chgData name="Leonardo Chiariglione" userId="03ff1134-c2b7-4932-850d-6529216fed29" providerId="ADAL" clId="{66F20849-9552-4E81-8BD3-7CA67A7AB072}" dt="2023-10-16T14:32:50.439" v="153" actId="1036"/>
          <ac:spMkLst>
            <pc:docMk/>
            <pc:sldMk cId="3389221799" sldId="2581"/>
            <ac:spMk id="34" creationId="{FB4DF91C-1CA7-9AD3-D036-2D5002BBC562}"/>
          </ac:spMkLst>
        </pc:spChg>
        <pc:spChg chg="add mod">
          <ac:chgData name="Leonardo Chiariglione" userId="03ff1134-c2b7-4932-850d-6529216fed29" providerId="ADAL" clId="{66F20849-9552-4E81-8BD3-7CA67A7AB072}" dt="2023-10-16T14:32:50.439" v="153" actId="1036"/>
          <ac:spMkLst>
            <pc:docMk/>
            <pc:sldMk cId="3389221799" sldId="2581"/>
            <ac:spMk id="35" creationId="{D0A0B7C5-A43E-51E8-3459-38E74936FBBA}"/>
          </ac:spMkLst>
        </pc:spChg>
        <pc:spChg chg="add mod">
          <ac:chgData name="Leonardo Chiariglione" userId="03ff1134-c2b7-4932-850d-6529216fed29" providerId="ADAL" clId="{66F20849-9552-4E81-8BD3-7CA67A7AB072}" dt="2023-10-16T14:32:50.439" v="153" actId="1036"/>
          <ac:spMkLst>
            <pc:docMk/>
            <pc:sldMk cId="3389221799" sldId="2581"/>
            <ac:spMk id="36" creationId="{33090A57-D85B-5125-D48D-04F401D72267}"/>
          </ac:spMkLst>
        </pc:spChg>
        <pc:spChg chg="add mod">
          <ac:chgData name="Leonardo Chiariglione" userId="03ff1134-c2b7-4932-850d-6529216fed29" providerId="ADAL" clId="{66F20849-9552-4E81-8BD3-7CA67A7AB072}" dt="2023-10-16T14:32:50.439" v="153" actId="1036"/>
          <ac:spMkLst>
            <pc:docMk/>
            <pc:sldMk cId="3389221799" sldId="2581"/>
            <ac:spMk id="37" creationId="{EEAA3D56-3BBC-894B-E6C7-82941866F9EA}"/>
          </ac:spMkLst>
        </pc:spChg>
        <pc:cxnChg chg="add mod">
          <ac:chgData name="Leonardo Chiariglione" userId="03ff1134-c2b7-4932-850d-6529216fed29" providerId="ADAL" clId="{66F20849-9552-4E81-8BD3-7CA67A7AB072}" dt="2023-10-16T14:32:50.439" v="153" actId="1036"/>
          <ac:cxnSpMkLst>
            <pc:docMk/>
            <pc:sldMk cId="3389221799" sldId="2581"/>
            <ac:cxnSpMk id="38" creationId="{3B47EE76-1DD6-F5D3-3C5A-7010651A14AE}"/>
          </ac:cxnSpMkLst>
        </pc:cxnChg>
        <pc:cxnChg chg="add mod">
          <ac:chgData name="Leonardo Chiariglione" userId="03ff1134-c2b7-4932-850d-6529216fed29" providerId="ADAL" clId="{66F20849-9552-4E81-8BD3-7CA67A7AB072}" dt="2023-10-16T14:32:50.439" v="153" actId="1036"/>
          <ac:cxnSpMkLst>
            <pc:docMk/>
            <pc:sldMk cId="3389221799" sldId="2581"/>
            <ac:cxnSpMk id="39" creationId="{810F69DB-C7AB-1E02-C930-1124D0765FE5}"/>
          </ac:cxnSpMkLst>
        </pc:cxnChg>
        <pc:cxnChg chg="add mod">
          <ac:chgData name="Leonardo Chiariglione" userId="03ff1134-c2b7-4932-850d-6529216fed29" providerId="ADAL" clId="{66F20849-9552-4E81-8BD3-7CA67A7AB072}" dt="2023-10-16T14:32:50.439" v="153" actId="1036"/>
          <ac:cxnSpMkLst>
            <pc:docMk/>
            <pc:sldMk cId="3389221799" sldId="2581"/>
            <ac:cxnSpMk id="40" creationId="{F709E6C8-001E-7E90-DE14-66FCD260BE86}"/>
          </ac:cxnSpMkLst>
        </pc:cxnChg>
        <pc:cxnChg chg="add mod">
          <ac:chgData name="Leonardo Chiariglione" userId="03ff1134-c2b7-4932-850d-6529216fed29" providerId="ADAL" clId="{66F20849-9552-4E81-8BD3-7CA67A7AB072}" dt="2023-10-16T14:32:50.439" v="153" actId="1036"/>
          <ac:cxnSpMkLst>
            <pc:docMk/>
            <pc:sldMk cId="3389221799" sldId="2581"/>
            <ac:cxnSpMk id="41" creationId="{6D635DB3-563E-8EE3-20BE-1250D6865E59}"/>
          </ac:cxnSpMkLst>
        </pc:cxnChg>
        <pc:cxnChg chg="add mod">
          <ac:chgData name="Leonardo Chiariglione" userId="03ff1134-c2b7-4932-850d-6529216fed29" providerId="ADAL" clId="{66F20849-9552-4E81-8BD3-7CA67A7AB072}" dt="2023-10-16T14:32:50.439" v="153" actId="1036"/>
          <ac:cxnSpMkLst>
            <pc:docMk/>
            <pc:sldMk cId="3389221799" sldId="2581"/>
            <ac:cxnSpMk id="42" creationId="{436B6F09-CD7A-25FE-FAB2-FD9D0490330B}"/>
          </ac:cxnSpMkLst>
        </pc:cxnChg>
        <pc:cxnChg chg="add mod">
          <ac:chgData name="Leonardo Chiariglione" userId="03ff1134-c2b7-4932-850d-6529216fed29" providerId="ADAL" clId="{66F20849-9552-4E81-8BD3-7CA67A7AB072}" dt="2023-10-16T14:32:50.439" v="153" actId="1036"/>
          <ac:cxnSpMkLst>
            <pc:docMk/>
            <pc:sldMk cId="3389221799" sldId="2581"/>
            <ac:cxnSpMk id="43" creationId="{9F59E970-768B-3770-163E-EBFC6241753E}"/>
          </ac:cxnSpMkLst>
        </pc:cxnChg>
        <pc:cxnChg chg="add mod">
          <ac:chgData name="Leonardo Chiariglione" userId="03ff1134-c2b7-4932-850d-6529216fed29" providerId="ADAL" clId="{66F20849-9552-4E81-8BD3-7CA67A7AB072}" dt="2023-10-16T14:32:50.439" v="153" actId="1036"/>
          <ac:cxnSpMkLst>
            <pc:docMk/>
            <pc:sldMk cId="3389221799" sldId="2581"/>
            <ac:cxnSpMk id="44" creationId="{328E85D6-CE2D-1D8D-037E-26FCD2BD34DB}"/>
          </ac:cxnSpMkLst>
        </pc:cxnChg>
        <pc:cxnChg chg="add mod">
          <ac:chgData name="Leonardo Chiariglione" userId="03ff1134-c2b7-4932-850d-6529216fed29" providerId="ADAL" clId="{66F20849-9552-4E81-8BD3-7CA67A7AB072}" dt="2023-10-16T14:32:50.439" v="153" actId="1036"/>
          <ac:cxnSpMkLst>
            <pc:docMk/>
            <pc:sldMk cId="3389221799" sldId="2581"/>
            <ac:cxnSpMk id="45" creationId="{C2D4D0D8-5A58-C122-D116-E0E2F601D00D}"/>
          </ac:cxnSpMkLst>
        </pc:cxnChg>
        <pc:cxnChg chg="add mod">
          <ac:chgData name="Leonardo Chiariglione" userId="03ff1134-c2b7-4932-850d-6529216fed29" providerId="ADAL" clId="{66F20849-9552-4E81-8BD3-7CA67A7AB072}" dt="2023-10-16T14:32:50.439" v="153" actId="1036"/>
          <ac:cxnSpMkLst>
            <pc:docMk/>
            <pc:sldMk cId="3389221799" sldId="2581"/>
            <ac:cxnSpMk id="46" creationId="{2D6344A7-8A95-00D8-D1CE-A5B6387164FF}"/>
          </ac:cxnSpMkLst>
        </pc:cxnChg>
        <pc:cxnChg chg="add mod">
          <ac:chgData name="Leonardo Chiariglione" userId="03ff1134-c2b7-4932-850d-6529216fed29" providerId="ADAL" clId="{66F20849-9552-4E81-8BD3-7CA67A7AB072}" dt="2023-10-16T14:32:50.439" v="153" actId="1036"/>
          <ac:cxnSpMkLst>
            <pc:docMk/>
            <pc:sldMk cId="3389221799" sldId="2581"/>
            <ac:cxnSpMk id="47" creationId="{AE42FE4B-E705-9D90-BAB0-71642F9B33BB}"/>
          </ac:cxnSpMkLst>
        </pc:cxnChg>
        <pc:cxnChg chg="add mod">
          <ac:chgData name="Leonardo Chiariglione" userId="03ff1134-c2b7-4932-850d-6529216fed29" providerId="ADAL" clId="{66F20849-9552-4E81-8BD3-7CA67A7AB072}" dt="2023-10-16T14:32:50.439" v="153" actId="1036"/>
          <ac:cxnSpMkLst>
            <pc:docMk/>
            <pc:sldMk cId="3389221799" sldId="2581"/>
            <ac:cxnSpMk id="48" creationId="{99F291B3-6A55-7760-625F-6B2BDC4DB4CE}"/>
          </ac:cxnSpMkLst>
        </pc:cxnChg>
        <pc:cxnChg chg="add mod">
          <ac:chgData name="Leonardo Chiariglione" userId="03ff1134-c2b7-4932-850d-6529216fed29" providerId="ADAL" clId="{66F20849-9552-4E81-8BD3-7CA67A7AB072}" dt="2023-10-16T14:32:50.439" v="153" actId="1036"/>
          <ac:cxnSpMkLst>
            <pc:docMk/>
            <pc:sldMk cId="3389221799" sldId="2581"/>
            <ac:cxnSpMk id="49" creationId="{C35CA774-275E-B721-DFC4-3B1E5004867E}"/>
          </ac:cxnSpMkLst>
        </pc:cxnChg>
        <pc:cxnChg chg="add mod">
          <ac:chgData name="Leonardo Chiariglione" userId="03ff1134-c2b7-4932-850d-6529216fed29" providerId="ADAL" clId="{66F20849-9552-4E81-8BD3-7CA67A7AB072}" dt="2023-10-16T14:32:50.439" v="153" actId="1036"/>
          <ac:cxnSpMkLst>
            <pc:docMk/>
            <pc:sldMk cId="3389221799" sldId="2581"/>
            <ac:cxnSpMk id="50" creationId="{ED503D89-E7BE-DC8C-E395-4B136F5D7C97}"/>
          </ac:cxnSpMkLst>
        </pc:cxnChg>
        <pc:cxnChg chg="add mod">
          <ac:chgData name="Leonardo Chiariglione" userId="03ff1134-c2b7-4932-850d-6529216fed29" providerId="ADAL" clId="{66F20849-9552-4E81-8BD3-7CA67A7AB072}" dt="2023-10-16T14:32:50.439" v="153" actId="1036"/>
          <ac:cxnSpMkLst>
            <pc:docMk/>
            <pc:sldMk cId="3389221799" sldId="2581"/>
            <ac:cxnSpMk id="51" creationId="{8CEEB2DB-F02E-9D58-4CBB-997C45B652DF}"/>
          </ac:cxnSpMkLst>
        </pc:cxnChg>
        <pc:cxnChg chg="add mod">
          <ac:chgData name="Leonardo Chiariglione" userId="03ff1134-c2b7-4932-850d-6529216fed29" providerId="ADAL" clId="{66F20849-9552-4E81-8BD3-7CA67A7AB072}" dt="2023-10-16T14:32:50.439" v="153" actId="1036"/>
          <ac:cxnSpMkLst>
            <pc:docMk/>
            <pc:sldMk cId="3389221799" sldId="2581"/>
            <ac:cxnSpMk id="52" creationId="{9295CC3E-AA12-8DE3-E924-9C74A1463EFA}"/>
          </ac:cxnSpMkLst>
        </pc:cxnChg>
        <pc:cxnChg chg="add mod">
          <ac:chgData name="Leonardo Chiariglione" userId="03ff1134-c2b7-4932-850d-6529216fed29" providerId="ADAL" clId="{66F20849-9552-4E81-8BD3-7CA67A7AB072}" dt="2023-10-16T14:32:50.439" v="153" actId="1036"/>
          <ac:cxnSpMkLst>
            <pc:docMk/>
            <pc:sldMk cId="3389221799" sldId="2581"/>
            <ac:cxnSpMk id="53" creationId="{0533FA83-17D6-836D-AD65-6814BA764E10}"/>
          </ac:cxnSpMkLst>
        </pc:cxnChg>
        <pc:cxnChg chg="add mod">
          <ac:chgData name="Leonardo Chiariglione" userId="03ff1134-c2b7-4932-850d-6529216fed29" providerId="ADAL" clId="{66F20849-9552-4E81-8BD3-7CA67A7AB072}" dt="2023-10-16T14:32:50.439" v="153" actId="1036"/>
          <ac:cxnSpMkLst>
            <pc:docMk/>
            <pc:sldMk cId="3389221799" sldId="2581"/>
            <ac:cxnSpMk id="54" creationId="{B0865019-49C3-80A7-88C5-9F26988EB198}"/>
          </ac:cxnSpMkLst>
        </pc:cxnChg>
        <pc:cxnChg chg="add mod">
          <ac:chgData name="Leonardo Chiariglione" userId="03ff1134-c2b7-4932-850d-6529216fed29" providerId="ADAL" clId="{66F20849-9552-4E81-8BD3-7CA67A7AB072}" dt="2023-10-16T14:32:50.439" v="153" actId="1036"/>
          <ac:cxnSpMkLst>
            <pc:docMk/>
            <pc:sldMk cId="3389221799" sldId="2581"/>
            <ac:cxnSpMk id="55" creationId="{DC8D938C-0F52-E17D-EEAF-E9FC823B4C17}"/>
          </ac:cxnSpMkLst>
        </pc:cxnChg>
        <pc:cxnChg chg="add mod">
          <ac:chgData name="Leonardo Chiariglione" userId="03ff1134-c2b7-4932-850d-6529216fed29" providerId="ADAL" clId="{66F20849-9552-4E81-8BD3-7CA67A7AB072}" dt="2023-10-16T14:32:50.439" v="153" actId="1036"/>
          <ac:cxnSpMkLst>
            <pc:docMk/>
            <pc:sldMk cId="3389221799" sldId="2581"/>
            <ac:cxnSpMk id="56" creationId="{253DC706-2B25-9FA9-2D8C-D6891DF399BC}"/>
          </ac:cxnSpMkLst>
        </pc:cxnChg>
      </pc:sldChg>
      <pc:sldChg chg="addSp delSp modSp new mod modAnim">
        <pc:chgData name="Leonardo Chiariglione" userId="03ff1134-c2b7-4932-850d-6529216fed29" providerId="ADAL" clId="{66F20849-9552-4E81-8BD3-7CA67A7AB072}" dt="2023-10-16T14:42:38.598" v="488" actId="20577"/>
        <pc:sldMkLst>
          <pc:docMk/>
          <pc:sldMk cId="2254308296" sldId="2582"/>
        </pc:sldMkLst>
        <pc:spChg chg="mod">
          <ac:chgData name="Leonardo Chiariglione" userId="03ff1134-c2b7-4932-850d-6529216fed29" providerId="ADAL" clId="{66F20849-9552-4E81-8BD3-7CA67A7AB072}" dt="2023-10-16T14:42:38.598" v="488" actId="20577"/>
          <ac:spMkLst>
            <pc:docMk/>
            <pc:sldMk cId="2254308296" sldId="2582"/>
            <ac:spMk id="2" creationId="{FA85323B-AF7D-71D5-649D-7EAAD59AE3E4}"/>
          </ac:spMkLst>
        </pc:spChg>
        <pc:spChg chg="del">
          <ac:chgData name="Leonardo Chiariglione" userId="03ff1134-c2b7-4932-850d-6529216fed29" providerId="ADAL" clId="{66F20849-9552-4E81-8BD3-7CA67A7AB072}" dt="2023-10-16T14:42:01.879" v="432" actId="478"/>
          <ac:spMkLst>
            <pc:docMk/>
            <pc:sldMk cId="2254308296" sldId="2582"/>
            <ac:spMk id="3" creationId="{0A456A58-0D01-D99D-BC67-9B5E47D13BDA}"/>
          </ac:spMkLst>
        </pc:spChg>
        <pc:spChg chg="add mod">
          <ac:chgData name="Leonardo Chiariglione" userId="03ff1134-c2b7-4932-850d-6529216fed29" providerId="ADAL" clId="{66F20849-9552-4E81-8BD3-7CA67A7AB072}" dt="2023-10-16T14:42:06.615" v="455" actId="1036"/>
          <ac:spMkLst>
            <pc:docMk/>
            <pc:sldMk cId="2254308296" sldId="2582"/>
            <ac:spMk id="6" creationId="{E1CDEDF4-EBD9-B0C9-1856-691C2351CE08}"/>
          </ac:spMkLst>
        </pc:spChg>
        <pc:spChg chg="add mod">
          <ac:chgData name="Leonardo Chiariglione" userId="03ff1134-c2b7-4932-850d-6529216fed29" providerId="ADAL" clId="{66F20849-9552-4E81-8BD3-7CA67A7AB072}" dt="2023-10-16T14:42:06.615" v="455" actId="1036"/>
          <ac:spMkLst>
            <pc:docMk/>
            <pc:sldMk cId="2254308296" sldId="2582"/>
            <ac:spMk id="7" creationId="{9B07EA24-26D1-FD95-4D15-B1C37A81847B}"/>
          </ac:spMkLst>
        </pc:spChg>
        <pc:spChg chg="add mod">
          <ac:chgData name="Leonardo Chiariglione" userId="03ff1134-c2b7-4932-850d-6529216fed29" providerId="ADAL" clId="{66F20849-9552-4E81-8BD3-7CA67A7AB072}" dt="2023-10-16T14:42:06.615" v="455" actId="1036"/>
          <ac:spMkLst>
            <pc:docMk/>
            <pc:sldMk cId="2254308296" sldId="2582"/>
            <ac:spMk id="8" creationId="{FE517A0D-84A0-F03D-C4C0-3099CBE26AD6}"/>
          </ac:spMkLst>
        </pc:spChg>
        <pc:spChg chg="add mod">
          <ac:chgData name="Leonardo Chiariglione" userId="03ff1134-c2b7-4932-850d-6529216fed29" providerId="ADAL" clId="{66F20849-9552-4E81-8BD3-7CA67A7AB072}" dt="2023-10-16T14:42:06.615" v="455" actId="1036"/>
          <ac:spMkLst>
            <pc:docMk/>
            <pc:sldMk cId="2254308296" sldId="2582"/>
            <ac:spMk id="9" creationId="{D26DEE4A-7C38-08D3-4436-0BC3CCE4B604}"/>
          </ac:spMkLst>
        </pc:spChg>
        <pc:spChg chg="add mod">
          <ac:chgData name="Leonardo Chiariglione" userId="03ff1134-c2b7-4932-850d-6529216fed29" providerId="ADAL" clId="{66F20849-9552-4E81-8BD3-7CA67A7AB072}" dt="2023-10-16T14:42:06.615" v="455" actId="1036"/>
          <ac:spMkLst>
            <pc:docMk/>
            <pc:sldMk cId="2254308296" sldId="2582"/>
            <ac:spMk id="10" creationId="{DA04F471-84DF-7779-F94D-B468442C5218}"/>
          </ac:spMkLst>
        </pc:spChg>
        <pc:spChg chg="add mod">
          <ac:chgData name="Leonardo Chiariglione" userId="03ff1134-c2b7-4932-850d-6529216fed29" providerId="ADAL" clId="{66F20849-9552-4E81-8BD3-7CA67A7AB072}" dt="2023-10-16T14:42:06.615" v="455" actId="1036"/>
          <ac:spMkLst>
            <pc:docMk/>
            <pc:sldMk cId="2254308296" sldId="2582"/>
            <ac:spMk id="11" creationId="{1F6297E5-0049-7B43-BED8-5911909B5F04}"/>
          </ac:spMkLst>
        </pc:spChg>
        <pc:spChg chg="add mod">
          <ac:chgData name="Leonardo Chiariglione" userId="03ff1134-c2b7-4932-850d-6529216fed29" providerId="ADAL" clId="{66F20849-9552-4E81-8BD3-7CA67A7AB072}" dt="2023-10-16T14:42:06.615" v="455" actId="1036"/>
          <ac:spMkLst>
            <pc:docMk/>
            <pc:sldMk cId="2254308296" sldId="2582"/>
            <ac:spMk id="14" creationId="{B0EDB7BE-C7A3-8139-5556-D8A666607EA0}"/>
          </ac:spMkLst>
        </pc:spChg>
        <pc:spChg chg="add mod">
          <ac:chgData name="Leonardo Chiariglione" userId="03ff1134-c2b7-4932-850d-6529216fed29" providerId="ADAL" clId="{66F20849-9552-4E81-8BD3-7CA67A7AB072}" dt="2023-10-16T14:42:06.615" v="455" actId="1036"/>
          <ac:spMkLst>
            <pc:docMk/>
            <pc:sldMk cId="2254308296" sldId="2582"/>
            <ac:spMk id="15" creationId="{A3DD8CF4-6ADF-04CF-6D26-3B8B689ACCEB}"/>
          </ac:spMkLst>
        </pc:spChg>
        <pc:grpChg chg="add mod">
          <ac:chgData name="Leonardo Chiariglione" userId="03ff1134-c2b7-4932-850d-6529216fed29" providerId="ADAL" clId="{66F20849-9552-4E81-8BD3-7CA67A7AB072}" dt="2023-10-16T14:42:06.615" v="455" actId="1036"/>
          <ac:grpSpMkLst>
            <pc:docMk/>
            <pc:sldMk cId="2254308296" sldId="2582"/>
            <ac:grpSpMk id="21" creationId="{DB59F25C-52F1-A6C5-2EB0-AEB897A08C33}"/>
          </ac:grpSpMkLst>
        </pc:grpChg>
        <pc:grpChg chg="add mod">
          <ac:chgData name="Leonardo Chiariglione" userId="03ff1134-c2b7-4932-850d-6529216fed29" providerId="ADAL" clId="{66F20849-9552-4E81-8BD3-7CA67A7AB072}" dt="2023-10-16T14:42:06.615" v="455" actId="1036"/>
          <ac:grpSpMkLst>
            <pc:docMk/>
            <pc:sldMk cId="2254308296" sldId="2582"/>
            <ac:grpSpMk id="25" creationId="{17FB6CDB-2481-79E7-C525-238FCFC5DA0B}"/>
          </ac:grpSpMkLst>
        </pc:grpChg>
        <pc:grpChg chg="add mod">
          <ac:chgData name="Leonardo Chiariglione" userId="03ff1134-c2b7-4932-850d-6529216fed29" providerId="ADAL" clId="{66F20849-9552-4E81-8BD3-7CA67A7AB072}" dt="2023-10-16T14:42:06.615" v="455" actId="1036"/>
          <ac:grpSpMkLst>
            <pc:docMk/>
            <pc:sldMk cId="2254308296" sldId="2582"/>
            <ac:grpSpMk id="28" creationId="{5A6B287C-4A88-BCA3-9E17-7063EDB67DBC}"/>
          </ac:grpSpMkLst>
        </pc:grpChg>
        <pc:picChg chg="add mod">
          <ac:chgData name="Leonardo Chiariglione" userId="03ff1134-c2b7-4932-850d-6529216fed29" providerId="ADAL" clId="{66F20849-9552-4E81-8BD3-7CA67A7AB072}" dt="2023-10-16T14:42:06.615" v="455" actId="1036"/>
          <ac:picMkLst>
            <pc:docMk/>
            <pc:sldMk cId="2254308296" sldId="2582"/>
            <ac:picMk id="12" creationId="{4B81126A-8560-1DEA-E002-86AFDDD84CA5}"/>
          </ac:picMkLst>
        </pc:picChg>
        <pc:picChg chg="add mod">
          <ac:chgData name="Leonardo Chiariglione" userId="03ff1134-c2b7-4932-850d-6529216fed29" providerId="ADAL" clId="{66F20849-9552-4E81-8BD3-7CA67A7AB072}" dt="2023-10-16T14:42:06.615" v="455" actId="1036"/>
          <ac:picMkLst>
            <pc:docMk/>
            <pc:sldMk cId="2254308296" sldId="2582"/>
            <ac:picMk id="13" creationId="{3587AF8A-4F03-3E8C-00AF-71701533A05D}"/>
          </ac:picMkLst>
        </pc:picChg>
        <pc:picChg chg="add mod">
          <ac:chgData name="Leonardo Chiariglione" userId="03ff1134-c2b7-4932-850d-6529216fed29" providerId="ADAL" clId="{66F20849-9552-4E81-8BD3-7CA67A7AB072}" dt="2023-10-16T14:42:06.615" v="455" actId="1036"/>
          <ac:picMkLst>
            <pc:docMk/>
            <pc:sldMk cId="2254308296" sldId="2582"/>
            <ac:picMk id="16" creationId="{979A94BC-2451-E4A5-9312-6ED6F448CA2A}"/>
          </ac:picMkLst>
        </pc:picChg>
        <pc:picChg chg="mod">
          <ac:chgData name="Leonardo Chiariglione" userId="03ff1134-c2b7-4932-850d-6529216fed29" providerId="ADAL" clId="{66F20849-9552-4E81-8BD3-7CA67A7AB072}" dt="2023-10-16T14:42:06.615" v="455" actId="1036"/>
          <ac:picMkLst>
            <pc:docMk/>
            <pc:sldMk cId="2254308296" sldId="2582"/>
            <ac:picMk id="22" creationId="{782C4D3A-BDEC-CC00-DF58-17C005E3D55B}"/>
          </ac:picMkLst>
        </pc:picChg>
        <pc:picChg chg="mod">
          <ac:chgData name="Leonardo Chiariglione" userId="03ff1134-c2b7-4932-850d-6529216fed29" providerId="ADAL" clId="{66F20849-9552-4E81-8BD3-7CA67A7AB072}" dt="2023-10-16T14:42:06.615" v="455" actId="1036"/>
          <ac:picMkLst>
            <pc:docMk/>
            <pc:sldMk cId="2254308296" sldId="2582"/>
            <ac:picMk id="23" creationId="{D0EA5D97-8203-06FE-63E4-C539E10F5228}"/>
          </ac:picMkLst>
        </pc:picChg>
        <pc:picChg chg="add mod">
          <ac:chgData name="Leonardo Chiariglione" userId="03ff1134-c2b7-4932-850d-6529216fed29" providerId="ADAL" clId="{66F20849-9552-4E81-8BD3-7CA67A7AB072}" dt="2023-10-16T14:42:06.615" v="455" actId="1036"/>
          <ac:picMkLst>
            <pc:docMk/>
            <pc:sldMk cId="2254308296" sldId="2582"/>
            <ac:picMk id="24" creationId="{AA0D9987-E57A-17B1-A033-DE109365D27C}"/>
          </ac:picMkLst>
        </pc:picChg>
        <pc:picChg chg="mod">
          <ac:chgData name="Leonardo Chiariglione" userId="03ff1134-c2b7-4932-850d-6529216fed29" providerId="ADAL" clId="{66F20849-9552-4E81-8BD3-7CA67A7AB072}" dt="2023-10-16T14:42:06.615" v="455" actId="1036"/>
          <ac:picMkLst>
            <pc:docMk/>
            <pc:sldMk cId="2254308296" sldId="2582"/>
            <ac:picMk id="26" creationId="{F2CBBC61-ECA9-5900-90F7-B637BB21EAF3}"/>
          </ac:picMkLst>
        </pc:picChg>
        <pc:picChg chg="mod">
          <ac:chgData name="Leonardo Chiariglione" userId="03ff1134-c2b7-4932-850d-6529216fed29" providerId="ADAL" clId="{66F20849-9552-4E81-8BD3-7CA67A7AB072}" dt="2023-10-16T14:42:06.615" v="455" actId="1036"/>
          <ac:picMkLst>
            <pc:docMk/>
            <pc:sldMk cId="2254308296" sldId="2582"/>
            <ac:picMk id="27" creationId="{CFD261EF-A4A1-FE46-F9FA-270D350F994D}"/>
          </ac:picMkLst>
        </pc:picChg>
        <pc:picChg chg="mod">
          <ac:chgData name="Leonardo Chiariglione" userId="03ff1134-c2b7-4932-850d-6529216fed29" providerId="ADAL" clId="{66F20849-9552-4E81-8BD3-7CA67A7AB072}" dt="2023-10-16T14:42:06.615" v="455" actId="1036"/>
          <ac:picMkLst>
            <pc:docMk/>
            <pc:sldMk cId="2254308296" sldId="2582"/>
            <ac:picMk id="29" creationId="{60D019FE-8512-5C69-11D3-1D6871B5B32C}"/>
          </ac:picMkLst>
        </pc:picChg>
        <pc:picChg chg="mod">
          <ac:chgData name="Leonardo Chiariglione" userId="03ff1134-c2b7-4932-850d-6529216fed29" providerId="ADAL" clId="{66F20849-9552-4E81-8BD3-7CA67A7AB072}" dt="2023-10-16T14:42:06.615" v="455" actId="1036"/>
          <ac:picMkLst>
            <pc:docMk/>
            <pc:sldMk cId="2254308296" sldId="2582"/>
            <ac:picMk id="30" creationId="{B2AE4F43-DC2C-DAA9-FA57-7A96FBACC1F5}"/>
          </ac:picMkLst>
        </pc:picChg>
        <pc:cxnChg chg="add mod">
          <ac:chgData name="Leonardo Chiariglione" userId="03ff1134-c2b7-4932-850d-6529216fed29" providerId="ADAL" clId="{66F20849-9552-4E81-8BD3-7CA67A7AB072}" dt="2023-10-16T14:42:06.615" v="455" actId="1036"/>
          <ac:cxnSpMkLst>
            <pc:docMk/>
            <pc:sldMk cId="2254308296" sldId="2582"/>
            <ac:cxnSpMk id="17" creationId="{AEED562E-AEF7-7811-6ACC-286B6D8EA97E}"/>
          </ac:cxnSpMkLst>
        </pc:cxnChg>
        <pc:cxnChg chg="add mod">
          <ac:chgData name="Leonardo Chiariglione" userId="03ff1134-c2b7-4932-850d-6529216fed29" providerId="ADAL" clId="{66F20849-9552-4E81-8BD3-7CA67A7AB072}" dt="2023-10-16T14:42:06.615" v="455" actId="1036"/>
          <ac:cxnSpMkLst>
            <pc:docMk/>
            <pc:sldMk cId="2254308296" sldId="2582"/>
            <ac:cxnSpMk id="18" creationId="{ACFE5962-9ABD-CE8E-BD92-989FFF4BD396}"/>
          </ac:cxnSpMkLst>
        </pc:cxnChg>
        <pc:cxnChg chg="add mod">
          <ac:chgData name="Leonardo Chiariglione" userId="03ff1134-c2b7-4932-850d-6529216fed29" providerId="ADAL" clId="{66F20849-9552-4E81-8BD3-7CA67A7AB072}" dt="2023-10-16T14:42:06.615" v="455" actId="1036"/>
          <ac:cxnSpMkLst>
            <pc:docMk/>
            <pc:sldMk cId="2254308296" sldId="2582"/>
            <ac:cxnSpMk id="19" creationId="{28BB0CF9-8B3F-4DEF-4A55-94607721FF74}"/>
          </ac:cxnSpMkLst>
        </pc:cxnChg>
        <pc:cxnChg chg="add mod">
          <ac:chgData name="Leonardo Chiariglione" userId="03ff1134-c2b7-4932-850d-6529216fed29" providerId="ADAL" clId="{66F20849-9552-4E81-8BD3-7CA67A7AB072}" dt="2023-10-16T14:42:06.615" v="455" actId="1036"/>
          <ac:cxnSpMkLst>
            <pc:docMk/>
            <pc:sldMk cId="2254308296" sldId="2582"/>
            <ac:cxnSpMk id="20" creationId="{4B990A6D-9835-5C23-6E12-42552BA6A2A0}"/>
          </ac:cxnSpMkLst>
        </pc:cxnChg>
      </pc:sldChg>
      <pc:sldChg chg="addSp delSp modSp new mod">
        <pc:chgData name="Leonardo Chiariglione" userId="03ff1134-c2b7-4932-850d-6529216fed29" providerId="ADAL" clId="{66F20849-9552-4E81-8BD3-7CA67A7AB072}" dt="2023-10-16T14:46:55.449" v="652" actId="6549"/>
        <pc:sldMkLst>
          <pc:docMk/>
          <pc:sldMk cId="766528228" sldId="2583"/>
        </pc:sldMkLst>
        <pc:spChg chg="mod">
          <ac:chgData name="Leonardo Chiariglione" userId="03ff1134-c2b7-4932-850d-6529216fed29" providerId="ADAL" clId="{66F20849-9552-4E81-8BD3-7CA67A7AB072}" dt="2023-10-16T14:45:06.375" v="606" actId="20577"/>
          <ac:spMkLst>
            <pc:docMk/>
            <pc:sldMk cId="766528228" sldId="2583"/>
            <ac:spMk id="2" creationId="{93F96A7A-E2A8-E577-F780-60FB006308D4}"/>
          </ac:spMkLst>
        </pc:spChg>
        <pc:spChg chg="del">
          <ac:chgData name="Leonardo Chiariglione" userId="03ff1134-c2b7-4932-850d-6529216fed29" providerId="ADAL" clId="{66F20849-9552-4E81-8BD3-7CA67A7AB072}" dt="2023-10-16T14:43:44.585" v="490" actId="478"/>
          <ac:spMkLst>
            <pc:docMk/>
            <pc:sldMk cId="766528228" sldId="2583"/>
            <ac:spMk id="3" creationId="{CBBF4175-14DB-6EF1-444E-1C97D62F3249}"/>
          </ac:spMkLst>
        </pc:spChg>
        <pc:spChg chg="add mod">
          <ac:chgData name="Leonardo Chiariglione" userId="03ff1134-c2b7-4932-850d-6529216fed29" providerId="ADAL" clId="{66F20849-9552-4E81-8BD3-7CA67A7AB072}" dt="2023-10-16T14:44:30.728" v="577" actId="1038"/>
          <ac:spMkLst>
            <pc:docMk/>
            <pc:sldMk cId="766528228" sldId="2583"/>
            <ac:spMk id="6" creationId="{7590EBF3-7268-3625-B967-4B72B81D3D21}"/>
          </ac:spMkLst>
        </pc:spChg>
        <pc:spChg chg="add mod">
          <ac:chgData name="Leonardo Chiariglione" userId="03ff1134-c2b7-4932-850d-6529216fed29" providerId="ADAL" clId="{66F20849-9552-4E81-8BD3-7CA67A7AB072}" dt="2023-10-16T14:44:30.728" v="577" actId="1038"/>
          <ac:spMkLst>
            <pc:docMk/>
            <pc:sldMk cId="766528228" sldId="2583"/>
            <ac:spMk id="7" creationId="{308753BF-C027-2AE5-DA09-A97D582313AB}"/>
          </ac:spMkLst>
        </pc:spChg>
        <pc:spChg chg="add mod">
          <ac:chgData name="Leonardo Chiariglione" userId="03ff1134-c2b7-4932-850d-6529216fed29" providerId="ADAL" clId="{66F20849-9552-4E81-8BD3-7CA67A7AB072}" dt="2023-10-16T14:44:30.728" v="577" actId="1038"/>
          <ac:spMkLst>
            <pc:docMk/>
            <pc:sldMk cId="766528228" sldId="2583"/>
            <ac:spMk id="8" creationId="{CDB90EDC-1489-5146-FFFB-3E576865F948}"/>
          </ac:spMkLst>
        </pc:spChg>
        <pc:spChg chg="add mod">
          <ac:chgData name="Leonardo Chiariglione" userId="03ff1134-c2b7-4932-850d-6529216fed29" providerId="ADAL" clId="{66F20849-9552-4E81-8BD3-7CA67A7AB072}" dt="2023-10-16T14:44:30.728" v="577" actId="1038"/>
          <ac:spMkLst>
            <pc:docMk/>
            <pc:sldMk cId="766528228" sldId="2583"/>
            <ac:spMk id="9" creationId="{2BA0C342-E82D-4C3F-4401-E38CBE5215D6}"/>
          </ac:spMkLst>
        </pc:spChg>
        <pc:spChg chg="add mod">
          <ac:chgData name="Leonardo Chiariglione" userId="03ff1134-c2b7-4932-850d-6529216fed29" providerId="ADAL" clId="{66F20849-9552-4E81-8BD3-7CA67A7AB072}" dt="2023-10-16T14:44:30.728" v="577" actId="1038"/>
          <ac:spMkLst>
            <pc:docMk/>
            <pc:sldMk cId="766528228" sldId="2583"/>
            <ac:spMk id="10" creationId="{BD639612-503B-7A20-C9D6-8949890F075F}"/>
          </ac:spMkLst>
        </pc:spChg>
        <pc:spChg chg="add mod">
          <ac:chgData name="Leonardo Chiariglione" userId="03ff1134-c2b7-4932-850d-6529216fed29" providerId="ADAL" clId="{66F20849-9552-4E81-8BD3-7CA67A7AB072}" dt="2023-10-16T14:44:30.728" v="577" actId="1038"/>
          <ac:spMkLst>
            <pc:docMk/>
            <pc:sldMk cId="766528228" sldId="2583"/>
            <ac:spMk id="11" creationId="{BE89DD78-CECB-7A5A-6848-B7BDE9400402}"/>
          </ac:spMkLst>
        </pc:spChg>
        <pc:spChg chg="add mod">
          <ac:chgData name="Leonardo Chiariglione" userId="03ff1134-c2b7-4932-850d-6529216fed29" providerId="ADAL" clId="{66F20849-9552-4E81-8BD3-7CA67A7AB072}" dt="2023-10-16T14:44:30.728" v="577" actId="1038"/>
          <ac:spMkLst>
            <pc:docMk/>
            <pc:sldMk cId="766528228" sldId="2583"/>
            <ac:spMk id="12" creationId="{D5CE8870-7DBE-BFF0-BBBE-0E000F855289}"/>
          </ac:spMkLst>
        </pc:spChg>
        <pc:spChg chg="add mod">
          <ac:chgData name="Leonardo Chiariglione" userId="03ff1134-c2b7-4932-850d-6529216fed29" providerId="ADAL" clId="{66F20849-9552-4E81-8BD3-7CA67A7AB072}" dt="2023-10-16T14:44:30.728" v="577" actId="1038"/>
          <ac:spMkLst>
            <pc:docMk/>
            <pc:sldMk cId="766528228" sldId="2583"/>
            <ac:spMk id="13" creationId="{85316B0A-D30D-0002-9720-51465CA68B4F}"/>
          </ac:spMkLst>
        </pc:spChg>
        <pc:spChg chg="add mod">
          <ac:chgData name="Leonardo Chiariglione" userId="03ff1134-c2b7-4932-850d-6529216fed29" providerId="ADAL" clId="{66F20849-9552-4E81-8BD3-7CA67A7AB072}" dt="2023-10-16T14:44:30.728" v="577" actId="1038"/>
          <ac:spMkLst>
            <pc:docMk/>
            <pc:sldMk cId="766528228" sldId="2583"/>
            <ac:spMk id="14" creationId="{520E4321-D0D8-3C85-A8B0-51B3A3C23ADE}"/>
          </ac:spMkLst>
        </pc:spChg>
        <pc:spChg chg="add mod">
          <ac:chgData name="Leonardo Chiariglione" userId="03ff1134-c2b7-4932-850d-6529216fed29" providerId="ADAL" clId="{66F20849-9552-4E81-8BD3-7CA67A7AB072}" dt="2023-10-16T14:44:30.728" v="577" actId="1038"/>
          <ac:spMkLst>
            <pc:docMk/>
            <pc:sldMk cId="766528228" sldId="2583"/>
            <ac:spMk id="15" creationId="{8349568C-8AF3-463D-D726-20874EB89990}"/>
          </ac:spMkLst>
        </pc:spChg>
        <pc:spChg chg="add mod">
          <ac:chgData name="Leonardo Chiariglione" userId="03ff1134-c2b7-4932-850d-6529216fed29" providerId="ADAL" clId="{66F20849-9552-4E81-8BD3-7CA67A7AB072}" dt="2023-10-16T14:44:30.728" v="577" actId="1038"/>
          <ac:spMkLst>
            <pc:docMk/>
            <pc:sldMk cId="766528228" sldId="2583"/>
            <ac:spMk id="22" creationId="{2E05A9C7-FC65-055D-F6EE-2E412059FF75}"/>
          </ac:spMkLst>
        </pc:spChg>
        <pc:spChg chg="add mod">
          <ac:chgData name="Leonardo Chiariglione" userId="03ff1134-c2b7-4932-850d-6529216fed29" providerId="ADAL" clId="{66F20849-9552-4E81-8BD3-7CA67A7AB072}" dt="2023-10-16T14:44:30.728" v="577" actId="1038"/>
          <ac:spMkLst>
            <pc:docMk/>
            <pc:sldMk cId="766528228" sldId="2583"/>
            <ac:spMk id="23" creationId="{0D89BA2B-E8A0-3B35-3F74-E163F7F3C13A}"/>
          </ac:spMkLst>
        </pc:spChg>
        <pc:spChg chg="add mod">
          <ac:chgData name="Leonardo Chiariglione" userId="03ff1134-c2b7-4932-850d-6529216fed29" providerId="ADAL" clId="{66F20849-9552-4E81-8BD3-7CA67A7AB072}" dt="2023-10-16T14:44:30.728" v="577" actId="1038"/>
          <ac:spMkLst>
            <pc:docMk/>
            <pc:sldMk cId="766528228" sldId="2583"/>
            <ac:spMk id="24" creationId="{70967B9A-DF19-4F68-CD72-FACFF583A3C7}"/>
          </ac:spMkLst>
        </pc:spChg>
        <pc:spChg chg="add mod">
          <ac:chgData name="Leonardo Chiariglione" userId="03ff1134-c2b7-4932-850d-6529216fed29" providerId="ADAL" clId="{66F20849-9552-4E81-8BD3-7CA67A7AB072}" dt="2023-10-16T14:44:30.728" v="577" actId="1038"/>
          <ac:spMkLst>
            <pc:docMk/>
            <pc:sldMk cId="766528228" sldId="2583"/>
            <ac:spMk id="25" creationId="{0A5DB334-533A-B8F5-0CE8-A63B171CB2BB}"/>
          </ac:spMkLst>
        </pc:spChg>
        <pc:spChg chg="add mod">
          <ac:chgData name="Leonardo Chiariglione" userId="03ff1134-c2b7-4932-850d-6529216fed29" providerId="ADAL" clId="{66F20849-9552-4E81-8BD3-7CA67A7AB072}" dt="2023-10-16T14:44:30.728" v="577" actId="1038"/>
          <ac:spMkLst>
            <pc:docMk/>
            <pc:sldMk cId="766528228" sldId="2583"/>
            <ac:spMk id="26" creationId="{EF8A8C70-6934-2AE3-6B44-63F3D52135C9}"/>
          </ac:spMkLst>
        </pc:spChg>
        <pc:spChg chg="add mod">
          <ac:chgData name="Leonardo Chiariglione" userId="03ff1134-c2b7-4932-850d-6529216fed29" providerId="ADAL" clId="{66F20849-9552-4E81-8BD3-7CA67A7AB072}" dt="2023-10-16T14:44:30.728" v="577" actId="1038"/>
          <ac:spMkLst>
            <pc:docMk/>
            <pc:sldMk cId="766528228" sldId="2583"/>
            <ac:spMk id="27" creationId="{31C163B7-6125-E326-82BC-2CA70EA59FC5}"/>
          </ac:spMkLst>
        </pc:spChg>
        <pc:spChg chg="add mod">
          <ac:chgData name="Leonardo Chiariglione" userId="03ff1134-c2b7-4932-850d-6529216fed29" providerId="ADAL" clId="{66F20849-9552-4E81-8BD3-7CA67A7AB072}" dt="2023-10-16T14:44:30.728" v="577" actId="1038"/>
          <ac:spMkLst>
            <pc:docMk/>
            <pc:sldMk cId="766528228" sldId="2583"/>
            <ac:spMk id="28" creationId="{C7F54F83-92C5-39DF-0D0F-0ABE6148D0DB}"/>
          </ac:spMkLst>
        </pc:spChg>
        <pc:spChg chg="add mod">
          <ac:chgData name="Leonardo Chiariglione" userId="03ff1134-c2b7-4932-850d-6529216fed29" providerId="ADAL" clId="{66F20849-9552-4E81-8BD3-7CA67A7AB072}" dt="2023-10-16T14:44:30.728" v="577" actId="1038"/>
          <ac:spMkLst>
            <pc:docMk/>
            <pc:sldMk cId="766528228" sldId="2583"/>
            <ac:spMk id="29" creationId="{E1540C61-8260-D750-C23B-FD59B7D1AB8F}"/>
          </ac:spMkLst>
        </pc:spChg>
        <pc:spChg chg="add mod">
          <ac:chgData name="Leonardo Chiariglione" userId="03ff1134-c2b7-4932-850d-6529216fed29" providerId="ADAL" clId="{66F20849-9552-4E81-8BD3-7CA67A7AB072}" dt="2023-10-16T14:44:30.728" v="577" actId="1038"/>
          <ac:spMkLst>
            <pc:docMk/>
            <pc:sldMk cId="766528228" sldId="2583"/>
            <ac:spMk id="30" creationId="{3B867805-AD5F-E749-5397-5947E1E20C2B}"/>
          </ac:spMkLst>
        </pc:spChg>
        <pc:spChg chg="add mod">
          <ac:chgData name="Leonardo Chiariglione" userId="03ff1134-c2b7-4932-850d-6529216fed29" providerId="ADAL" clId="{66F20849-9552-4E81-8BD3-7CA67A7AB072}" dt="2023-10-16T14:44:30.728" v="577" actId="1038"/>
          <ac:spMkLst>
            <pc:docMk/>
            <pc:sldMk cId="766528228" sldId="2583"/>
            <ac:spMk id="32" creationId="{1DACEBCF-7B33-97EA-B3BD-B5C691B6BBCA}"/>
          </ac:spMkLst>
        </pc:spChg>
        <pc:spChg chg="add mod">
          <ac:chgData name="Leonardo Chiariglione" userId="03ff1134-c2b7-4932-850d-6529216fed29" providerId="ADAL" clId="{66F20849-9552-4E81-8BD3-7CA67A7AB072}" dt="2023-10-16T14:44:30.728" v="577" actId="1038"/>
          <ac:spMkLst>
            <pc:docMk/>
            <pc:sldMk cId="766528228" sldId="2583"/>
            <ac:spMk id="35" creationId="{29C993D1-C8A4-08FF-ABC6-63F7B99E5B8E}"/>
          </ac:spMkLst>
        </pc:spChg>
        <pc:spChg chg="add mod">
          <ac:chgData name="Leonardo Chiariglione" userId="03ff1134-c2b7-4932-850d-6529216fed29" providerId="ADAL" clId="{66F20849-9552-4E81-8BD3-7CA67A7AB072}" dt="2023-10-16T14:44:30.728" v="577" actId="1038"/>
          <ac:spMkLst>
            <pc:docMk/>
            <pc:sldMk cId="766528228" sldId="2583"/>
            <ac:spMk id="36" creationId="{B67F1B1D-0550-55BB-5A34-DBB2BF3B811B}"/>
          </ac:spMkLst>
        </pc:spChg>
        <pc:spChg chg="add mod">
          <ac:chgData name="Leonardo Chiariglione" userId="03ff1134-c2b7-4932-850d-6529216fed29" providerId="ADAL" clId="{66F20849-9552-4E81-8BD3-7CA67A7AB072}" dt="2023-10-16T14:44:30.728" v="577" actId="1038"/>
          <ac:spMkLst>
            <pc:docMk/>
            <pc:sldMk cId="766528228" sldId="2583"/>
            <ac:spMk id="37" creationId="{7B42741A-E6F5-B1AD-25C1-4FC189AB1308}"/>
          </ac:spMkLst>
        </pc:spChg>
        <pc:spChg chg="add mod">
          <ac:chgData name="Leonardo Chiariglione" userId="03ff1134-c2b7-4932-850d-6529216fed29" providerId="ADAL" clId="{66F20849-9552-4E81-8BD3-7CA67A7AB072}" dt="2023-10-16T14:44:30.728" v="577" actId="1038"/>
          <ac:spMkLst>
            <pc:docMk/>
            <pc:sldMk cId="766528228" sldId="2583"/>
            <ac:spMk id="38" creationId="{8072111A-C6A5-D7B5-C7DF-1030C66E3CB0}"/>
          </ac:spMkLst>
        </pc:spChg>
        <pc:spChg chg="add mod">
          <ac:chgData name="Leonardo Chiariglione" userId="03ff1134-c2b7-4932-850d-6529216fed29" providerId="ADAL" clId="{66F20849-9552-4E81-8BD3-7CA67A7AB072}" dt="2023-10-16T14:44:30.728" v="577" actId="1038"/>
          <ac:spMkLst>
            <pc:docMk/>
            <pc:sldMk cId="766528228" sldId="2583"/>
            <ac:spMk id="41" creationId="{DE96A262-8C6F-29E8-6333-B294A683DDDA}"/>
          </ac:spMkLst>
        </pc:spChg>
        <pc:spChg chg="add mod">
          <ac:chgData name="Leonardo Chiariglione" userId="03ff1134-c2b7-4932-850d-6529216fed29" providerId="ADAL" clId="{66F20849-9552-4E81-8BD3-7CA67A7AB072}" dt="2023-10-16T14:44:30.728" v="577" actId="1038"/>
          <ac:spMkLst>
            <pc:docMk/>
            <pc:sldMk cId="766528228" sldId="2583"/>
            <ac:spMk id="44" creationId="{B117BF17-A4C9-31D0-4E9B-46EA8A30A7DC}"/>
          </ac:spMkLst>
        </pc:spChg>
        <pc:spChg chg="add mod">
          <ac:chgData name="Leonardo Chiariglione" userId="03ff1134-c2b7-4932-850d-6529216fed29" providerId="ADAL" clId="{66F20849-9552-4E81-8BD3-7CA67A7AB072}" dt="2023-10-16T14:44:30.728" v="577" actId="1038"/>
          <ac:spMkLst>
            <pc:docMk/>
            <pc:sldMk cId="766528228" sldId="2583"/>
            <ac:spMk id="47" creationId="{FA053090-8462-74F3-9BA5-7CCE29E65163}"/>
          </ac:spMkLst>
        </pc:spChg>
        <pc:spChg chg="add mod">
          <ac:chgData name="Leonardo Chiariglione" userId="03ff1134-c2b7-4932-850d-6529216fed29" providerId="ADAL" clId="{66F20849-9552-4E81-8BD3-7CA67A7AB072}" dt="2023-10-16T14:44:30.728" v="577" actId="1038"/>
          <ac:spMkLst>
            <pc:docMk/>
            <pc:sldMk cId="766528228" sldId="2583"/>
            <ac:spMk id="50" creationId="{FA059E11-0CFB-C488-FA9E-1C7179ABB2A7}"/>
          </ac:spMkLst>
        </pc:spChg>
        <pc:spChg chg="add mod">
          <ac:chgData name="Leonardo Chiariglione" userId="03ff1134-c2b7-4932-850d-6529216fed29" providerId="ADAL" clId="{66F20849-9552-4E81-8BD3-7CA67A7AB072}" dt="2023-10-16T14:44:30.728" v="577" actId="1038"/>
          <ac:spMkLst>
            <pc:docMk/>
            <pc:sldMk cId="766528228" sldId="2583"/>
            <ac:spMk id="51" creationId="{9126AE31-D399-63EB-F3FB-E0BE9B4D444D}"/>
          </ac:spMkLst>
        </pc:spChg>
        <pc:spChg chg="add mod">
          <ac:chgData name="Leonardo Chiariglione" userId="03ff1134-c2b7-4932-850d-6529216fed29" providerId="ADAL" clId="{66F20849-9552-4E81-8BD3-7CA67A7AB072}" dt="2023-10-16T14:44:30.728" v="577" actId="1038"/>
          <ac:spMkLst>
            <pc:docMk/>
            <pc:sldMk cId="766528228" sldId="2583"/>
            <ac:spMk id="52" creationId="{D0161B7F-8765-2DB2-530B-CD5053D5A306}"/>
          </ac:spMkLst>
        </pc:spChg>
        <pc:spChg chg="add mod">
          <ac:chgData name="Leonardo Chiariglione" userId="03ff1134-c2b7-4932-850d-6529216fed29" providerId="ADAL" clId="{66F20849-9552-4E81-8BD3-7CA67A7AB072}" dt="2023-10-16T14:44:30.728" v="577" actId="1038"/>
          <ac:spMkLst>
            <pc:docMk/>
            <pc:sldMk cId="766528228" sldId="2583"/>
            <ac:spMk id="53" creationId="{926DFA08-39D4-1101-F2CC-98618FEA3482}"/>
          </ac:spMkLst>
        </pc:spChg>
        <pc:spChg chg="add mod">
          <ac:chgData name="Leonardo Chiariglione" userId="03ff1134-c2b7-4932-850d-6529216fed29" providerId="ADAL" clId="{66F20849-9552-4E81-8BD3-7CA67A7AB072}" dt="2023-10-16T14:44:30.728" v="577" actId="1038"/>
          <ac:spMkLst>
            <pc:docMk/>
            <pc:sldMk cId="766528228" sldId="2583"/>
            <ac:spMk id="54" creationId="{EF14743F-175A-BB8C-4226-1EDA50216177}"/>
          </ac:spMkLst>
        </pc:spChg>
        <pc:spChg chg="add mod">
          <ac:chgData name="Leonardo Chiariglione" userId="03ff1134-c2b7-4932-850d-6529216fed29" providerId="ADAL" clId="{66F20849-9552-4E81-8BD3-7CA67A7AB072}" dt="2023-10-16T14:44:30.728" v="577" actId="1038"/>
          <ac:spMkLst>
            <pc:docMk/>
            <pc:sldMk cId="766528228" sldId="2583"/>
            <ac:spMk id="55" creationId="{32036605-DE55-A815-5B72-2FC9670B8B63}"/>
          </ac:spMkLst>
        </pc:spChg>
        <pc:spChg chg="add mod">
          <ac:chgData name="Leonardo Chiariglione" userId="03ff1134-c2b7-4932-850d-6529216fed29" providerId="ADAL" clId="{66F20849-9552-4E81-8BD3-7CA67A7AB072}" dt="2023-10-16T14:44:30.728" v="577" actId="1038"/>
          <ac:spMkLst>
            <pc:docMk/>
            <pc:sldMk cId="766528228" sldId="2583"/>
            <ac:spMk id="58" creationId="{00BCE713-7A88-BD9C-FACD-1F9790AFC153}"/>
          </ac:spMkLst>
        </pc:spChg>
        <pc:spChg chg="add mod">
          <ac:chgData name="Leonardo Chiariglione" userId="03ff1134-c2b7-4932-850d-6529216fed29" providerId="ADAL" clId="{66F20849-9552-4E81-8BD3-7CA67A7AB072}" dt="2023-10-16T14:45:29.243" v="608" actId="14100"/>
          <ac:spMkLst>
            <pc:docMk/>
            <pc:sldMk cId="766528228" sldId="2583"/>
            <ac:spMk id="59" creationId="{F7D1481A-9231-770B-1CD3-690B677C27C3}"/>
          </ac:spMkLst>
        </pc:spChg>
        <pc:spChg chg="add mod">
          <ac:chgData name="Leonardo Chiariglione" userId="03ff1134-c2b7-4932-850d-6529216fed29" providerId="ADAL" clId="{66F20849-9552-4E81-8BD3-7CA67A7AB072}" dt="2023-10-16T14:45:36.319" v="614" actId="1035"/>
          <ac:spMkLst>
            <pc:docMk/>
            <pc:sldMk cId="766528228" sldId="2583"/>
            <ac:spMk id="60" creationId="{D1EDC014-D8B3-1D93-D835-74F4CEE016E1}"/>
          </ac:spMkLst>
        </pc:spChg>
        <pc:spChg chg="add mod">
          <ac:chgData name="Leonardo Chiariglione" userId="03ff1134-c2b7-4932-850d-6529216fed29" providerId="ADAL" clId="{66F20849-9552-4E81-8BD3-7CA67A7AB072}" dt="2023-10-16T14:44:30.728" v="577" actId="1038"/>
          <ac:spMkLst>
            <pc:docMk/>
            <pc:sldMk cId="766528228" sldId="2583"/>
            <ac:spMk id="61" creationId="{FB579CBF-FFB8-37D2-B00B-9B153CE7BD9E}"/>
          </ac:spMkLst>
        </pc:spChg>
        <pc:spChg chg="add mod">
          <ac:chgData name="Leonardo Chiariglione" userId="03ff1134-c2b7-4932-850d-6529216fed29" providerId="ADAL" clId="{66F20849-9552-4E81-8BD3-7CA67A7AB072}" dt="2023-10-16T14:44:30.728" v="577" actId="1038"/>
          <ac:spMkLst>
            <pc:docMk/>
            <pc:sldMk cId="766528228" sldId="2583"/>
            <ac:spMk id="62" creationId="{82ACACB6-2351-18B2-0C91-0C7D1148EE99}"/>
          </ac:spMkLst>
        </pc:spChg>
        <pc:spChg chg="add mod">
          <ac:chgData name="Leonardo Chiariglione" userId="03ff1134-c2b7-4932-850d-6529216fed29" providerId="ADAL" clId="{66F20849-9552-4E81-8BD3-7CA67A7AB072}" dt="2023-10-16T14:44:30.728" v="577" actId="1038"/>
          <ac:spMkLst>
            <pc:docMk/>
            <pc:sldMk cId="766528228" sldId="2583"/>
            <ac:spMk id="67" creationId="{4736CE83-5D23-2F63-8638-3124842050F9}"/>
          </ac:spMkLst>
        </pc:spChg>
        <pc:spChg chg="add mod">
          <ac:chgData name="Leonardo Chiariglione" userId="03ff1134-c2b7-4932-850d-6529216fed29" providerId="ADAL" clId="{66F20849-9552-4E81-8BD3-7CA67A7AB072}" dt="2023-10-16T14:44:30.728" v="577" actId="1038"/>
          <ac:spMkLst>
            <pc:docMk/>
            <pc:sldMk cId="766528228" sldId="2583"/>
            <ac:spMk id="71" creationId="{95705109-521C-8BAB-4B58-A95F92E5DF6D}"/>
          </ac:spMkLst>
        </pc:spChg>
        <pc:spChg chg="add mod">
          <ac:chgData name="Leonardo Chiariglione" userId="03ff1134-c2b7-4932-850d-6529216fed29" providerId="ADAL" clId="{66F20849-9552-4E81-8BD3-7CA67A7AB072}" dt="2023-10-16T14:44:30.728" v="577" actId="1038"/>
          <ac:spMkLst>
            <pc:docMk/>
            <pc:sldMk cId="766528228" sldId="2583"/>
            <ac:spMk id="72" creationId="{9BAD51BA-0BD5-6C7B-7080-9E876C07BF5C}"/>
          </ac:spMkLst>
        </pc:spChg>
        <pc:spChg chg="add mod">
          <ac:chgData name="Leonardo Chiariglione" userId="03ff1134-c2b7-4932-850d-6529216fed29" providerId="ADAL" clId="{66F20849-9552-4E81-8BD3-7CA67A7AB072}" dt="2023-10-16T14:44:30.728" v="577" actId="1038"/>
          <ac:spMkLst>
            <pc:docMk/>
            <pc:sldMk cId="766528228" sldId="2583"/>
            <ac:spMk id="74" creationId="{5AB8B2A2-4885-8DD3-9C87-8D3053B555C4}"/>
          </ac:spMkLst>
        </pc:spChg>
        <pc:spChg chg="add mod">
          <ac:chgData name="Leonardo Chiariglione" userId="03ff1134-c2b7-4932-850d-6529216fed29" providerId="ADAL" clId="{66F20849-9552-4E81-8BD3-7CA67A7AB072}" dt="2023-10-16T14:44:30.728" v="577" actId="1038"/>
          <ac:spMkLst>
            <pc:docMk/>
            <pc:sldMk cId="766528228" sldId="2583"/>
            <ac:spMk id="75" creationId="{3950C44F-737B-9380-18F1-836293D0C661}"/>
          </ac:spMkLst>
        </pc:spChg>
        <pc:spChg chg="add mod">
          <ac:chgData name="Leonardo Chiariglione" userId="03ff1134-c2b7-4932-850d-6529216fed29" providerId="ADAL" clId="{66F20849-9552-4E81-8BD3-7CA67A7AB072}" dt="2023-10-16T14:46:55.449" v="652" actId="6549"/>
          <ac:spMkLst>
            <pc:docMk/>
            <pc:sldMk cId="766528228" sldId="2583"/>
            <ac:spMk id="76" creationId="{0052B433-7458-9DF4-CE8B-75937D7EA93A}"/>
          </ac:spMkLst>
        </pc:spChg>
        <pc:spChg chg="add mod">
          <ac:chgData name="Leonardo Chiariglione" userId="03ff1134-c2b7-4932-850d-6529216fed29" providerId="ADAL" clId="{66F20849-9552-4E81-8BD3-7CA67A7AB072}" dt="2023-10-16T14:44:30.728" v="577" actId="1038"/>
          <ac:spMkLst>
            <pc:docMk/>
            <pc:sldMk cId="766528228" sldId="2583"/>
            <ac:spMk id="79" creationId="{3B6E3256-0425-30B8-5761-741DDDC7D681}"/>
          </ac:spMkLst>
        </pc:spChg>
        <pc:spChg chg="add mod">
          <ac:chgData name="Leonardo Chiariglione" userId="03ff1134-c2b7-4932-850d-6529216fed29" providerId="ADAL" clId="{66F20849-9552-4E81-8BD3-7CA67A7AB072}" dt="2023-10-16T14:44:30.728" v="577" actId="1038"/>
          <ac:spMkLst>
            <pc:docMk/>
            <pc:sldMk cId="766528228" sldId="2583"/>
            <ac:spMk id="80" creationId="{83300E5C-7889-6BB3-492D-1DA7CC8535F2}"/>
          </ac:spMkLst>
        </pc:spChg>
        <pc:spChg chg="add mod">
          <ac:chgData name="Leonardo Chiariglione" userId="03ff1134-c2b7-4932-850d-6529216fed29" providerId="ADAL" clId="{66F20849-9552-4E81-8BD3-7CA67A7AB072}" dt="2023-10-16T14:44:30.728" v="577" actId="1038"/>
          <ac:spMkLst>
            <pc:docMk/>
            <pc:sldMk cId="766528228" sldId="2583"/>
            <ac:spMk id="81" creationId="{61D4A371-850A-5C1D-4FC3-A707933BD26B}"/>
          </ac:spMkLst>
        </pc:spChg>
        <pc:spChg chg="add mod">
          <ac:chgData name="Leonardo Chiariglione" userId="03ff1134-c2b7-4932-850d-6529216fed29" providerId="ADAL" clId="{66F20849-9552-4E81-8BD3-7CA67A7AB072}" dt="2023-10-16T14:44:30.728" v="577" actId="1038"/>
          <ac:spMkLst>
            <pc:docMk/>
            <pc:sldMk cId="766528228" sldId="2583"/>
            <ac:spMk id="84" creationId="{8C52A954-6D40-480B-94AE-6351C1074AD5}"/>
          </ac:spMkLst>
        </pc:spChg>
        <pc:cxnChg chg="add mod">
          <ac:chgData name="Leonardo Chiariglione" userId="03ff1134-c2b7-4932-850d-6529216fed29" providerId="ADAL" clId="{66F20849-9552-4E81-8BD3-7CA67A7AB072}" dt="2023-10-16T14:44:30.728" v="577" actId="1038"/>
          <ac:cxnSpMkLst>
            <pc:docMk/>
            <pc:sldMk cId="766528228" sldId="2583"/>
            <ac:cxnSpMk id="16" creationId="{B11C14A8-80FA-C379-FFA8-3E71809F7556}"/>
          </ac:cxnSpMkLst>
        </pc:cxnChg>
        <pc:cxnChg chg="add mod">
          <ac:chgData name="Leonardo Chiariglione" userId="03ff1134-c2b7-4932-850d-6529216fed29" providerId="ADAL" clId="{66F20849-9552-4E81-8BD3-7CA67A7AB072}" dt="2023-10-16T14:44:30.728" v="577" actId="1038"/>
          <ac:cxnSpMkLst>
            <pc:docMk/>
            <pc:sldMk cId="766528228" sldId="2583"/>
            <ac:cxnSpMk id="17" creationId="{B588CC67-7305-4238-1B08-723E4E232C5C}"/>
          </ac:cxnSpMkLst>
        </pc:cxnChg>
        <pc:cxnChg chg="add mod">
          <ac:chgData name="Leonardo Chiariglione" userId="03ff1134-c2b7-4932-850d-6529216fed29" providerId="ADAL" clId="{66F20849-9552-4E81-8BD3-7CA67A7AB072}" dt="2023-10-16T14:44:30.728" v="577" actId="1038"/>
          <ac:cxnSpMkLst>
            <pc:docMk/>
            <pc:sldMk cId="766528228" sldId="2583"/>
            <ac:cxnSpMk id="18" creationId="{1A4543C8-3DEF-561D-062B-531D80A61C23}"/>
          </ac:cxnSpMkLst>
        </pc:cxnChg>
        <pc:cxnChg chg="add mod">
          <ac:chgData name="Leonardo Chiariglione" userId="03ff1134-c2b7-4932-850d-6529216fed29" providerId="ADAL" clId="{66F20849-9552-4E81-8BD3-7CA67A7AB072}" dt="2023-10-16T14:44:30.728" v="577" actId="1038"/>
          <ac:cxnSpMkLst>
            <pc:docMk/>
            <pc:sldMk cId="766528228" sldId="2583"/>
            <ac:cxnSpMk id="19" creationId="{6CB3B903-25ED-1C66-E626-813EE02C0054}"/>
          </ac:cxnSpMkLst>
        </pc:cxnChg>
        <pc:cxnChg chg="add mod">
          <ac:chgData name="Leonardo Chiariglione" userId="03ff1134-c2b7-4932-850d-6529216fed29" providerId="ADAL" clId="{66F20849-9552-4E81-8BD3-7CA67A7AB072}" dt="2023-10-16T14:44:30.728" v="577" actId="1038"/>
          <ac:cxnSpMkLst>
            <pc:docMk/>
            <pc:sldMk cId="766528228" sldId="2583"/>
            <ac:cxnSpMk id="20" creationId="{684DE447-2634-4434-4818-7A309C7FCCE8}"/>
          </ac:cxnSpMkLst>
        </pc:cxnChg>
        <pc:cxnChg chg="add mod">
          <ac:chgData name="Leonardo Chiariglione" userId="03ff1134-c2b7-4932-850d-6529216fed29" providerId="ADAL" clId="{66F20849-9552-4E81-8BD3-7CA67A7AB072}" dt="2023-10-16T14:44:30.728" v="577" actId="1038"/>
          <ac:cxnSpMkLst>
            <pc:docMk/>
            <pc:sldMk cId="766528228" sldId="2583"/>
            <ac:cxnSpMk id="21" creationId="{4A94A837-AEE1-1228-B4E5-314977E0D880}"/>
          </ac:cxnSpMkLst>
        </pc:cxnChg>
        <pc:cxnChg chg="add mod">
          <ac:chgData name="Leonardo Chiariglione" userId="03ff1134-c2b7-4932-850d-6529216fed29" providerId="ADAL" clId="{66F20849-9552-4E81-8BD3-7CA67A7AB072}" dt="2023-10-16T14:44:30.728" v="577" actId="1038"/>
          <ac:cxnSpMkLst>
            <pc:docMk/>
            <pc:sldMk cId="766528228" sldId="2583"/>
            <ac:cxnSpMk id="31" creationId="{F5D54E70-1789-869C-1C21-AD67CA525C26}"/>
          </ac:cxnSpMkLst>
        </pc:cxnChg>
        <pc:cxnChg chg="add mod">
          <ac:chgData name="Leonardo Chiariglione" userId="03ff1134-c2b7-4932-850d-6529216fed29" providerId="ADAL" clId="{66F20849-9552-4E81-8BD3-7CA67A7AB072}" dt="2023-10-16T14:44:30.728" v="577" actId="1038"/>
          <ac:cxnSpMkLst>
            <pc:docMk/>
            <pc:sldMk cId="766528228" sldId="2583"/>
            <ac:cxnSpMk id="33" creationId="{B05063E4-1498-1943-9BDA-CDB0D0A49804}"/>
          </ac:cxnSpMkLst>
        </pc:cxnChg>
        <pc:cxnChg chg="add mod">
          <ac:chgData name="Leonardo Chiariglione" userId="03ff1134-c2b7-4932-850d-6529216fed29" providerId="ADAL" clId="{66F20849-9552-4E81-8BD3-7CA67A7AB072}" dt="2023-10-16T14:44:30.728" v="577" actId="1038"/>
          <ac:cxnSpMkLst>
            <pc:docMk/>
            <pc:sldMk cId="766528228" sldId="2583"/>
            <ac:cxnSpMk id="34" creationId="{2DDC2024-9CFC-EEDF-881B-C7B375A0FB7B}"/>
          </ac:cxnSpMkLst>
        </pc:cxnChg>
        <pc:cxnChg chg="add mod">
          <ac:chgData name="Leonardo Chiariglione" userId="03ff1134-c2b7-4932-850d-6529216fed29" providerId="ADAL" clId="{66F20849-9552-4E81-8BD3-7CA67A7AB072}" dt="2023-10-16T14:44:30.728" v="577" actId="1038"/>
          <ac:cxnSpMkLst>
            <pc:docMk/>
            <pc:sldMk cId="766528228" sldId="2583"/>
            <ac:cxnSpMk id="39" creationId="{1AA1FBE2-AFED-5178-4064-52AE1BFC584E}"/>
          </ac:cxnSpMkLst>
        </pc:cxnChg>
        <pc:cxnChg chg="add mod">
          <ac:chgData name="Leonardo Chiariglione" userId="03ff1134-c2b7-4932-850d-6529216fed29" providerId="ADAL" clId="{66F20849-9552-4E81-8BD3-7CA67A7AB072}" dt="2023-10-16T14:44:30.728" v="577" actId="1038"/>
          <ac:cxnSpMkLst>
            <pc:docMk/>
            <pc:sldMk cId="766528228" sldId="2583"/>
            <ac:cxnSpMk id="40" creationId="{B716B4D0-CB59-5AF2-0770-20CA18351ED3}"/>
          </ac:cxnSpMkLst>
        </pc:cxnChg>
        <pc:cxnChg chg="add mod">
          <ac:chgData name="Leonardo Chiariglione" userId="03ff1134-c2b7-4932-850d-6529216fed29" providerId="ADAL" clId="{66F20849-9552-4E81-8BD3-7CA67A7AB072}" dt="2023-10-16T14:44:30.728" v="577" actId="1038"/>
          <ac:cxnSpMkLst>
            <pc:docMk/>
            <pc:sldMk cId="766528228" sldId="2583"/>
            <ac:cxnSpMk id="42" creationId="{B50D1929-0882-B5A0-3FBC-16A74E4694B3}"/>
          </ac:cxnSpMkLst>
        </pc:cxnChg>
        <pc:cxnChg chg="add mod">
          <ac:chgData name="Leonardo Chiariglione" userId="03ff1134-c2b7-4932-850d-6529216fed29" providerId="ADAL" clId="{66F20849-9552-4E81-8BD3-7CA67A7AB072}" dt="2023-10-16T14:44:30.728" v="577" actId="1038"/>
          <ac:cxnSpMkLst>
            <pc:docMk/>
            <pc:sldMk cId="766528228" sldId="2583"/>
            <ac:cxnSpMk id="43" creationId="{2AF373A5-298D-8F7F-33D8-F448155BA577}"/>
          </ac:cxnSpMkLst>
        </pc:cxnChg>
        <pc:cxnChg chg="add mod">
          <ac:chgData name="Leonardo Chiariglione" userId="03ff1134-c2b7-4932-850d-6529216fed29" providerId="ADAL" clId="{66F20849-9552-4E81-8BD3-7CA67A7AB072}" dt="2023-10-16T14:44:30.728" v="577" actId="1038"/>
          <ac:cxnSpMkLst>
            <pc:docMk/>
            <pc:sldMk cId="766528228" sldId="2583"/>
            <ac:cxnSpMk id="45" creationId="{A0C48498-48F7-A896-12C6-97FE5AA2D269}"/>
          </ac:cxnSpMkLst>
        </pc:cxnChg>
        <pc:cxnChg chg="add mod">
          <ac:chgData name="Leonardo Chiariglione" userId="03ff1134-c2b7-4932-850d-6529216fed29" providerId="ADAL" clId="{66F20849-9552-4E81-8BD3-7CA67A7AB072}" dt="2023-10-16T14:44:30.728" v="577" actId="1038"/>
          <ac:cxnSpMkLst>
            <pc:docMk/>
            <pc:sldMk cId="766528228" sldId="2583"/>
            <ac:cxnSpMk id="46" creationId="{2E3FC74F-C6BC-9FD2-E48B-03DE8E08968F}"/>
          </ac:cxnSpMkLst>
        </pc:cxnChg>
        <pc:cxnChg chg="add mod">
          <ac:chgData name="Leonardo Chiariglione" userId="03ff1134-c2b7-4932-850d-6529216fed29" providerId="ADAL" clId="{66F20849-9552-4E81-8BD3-7CA67A7AB072}" dt="2023-10-16T14:44:30.728" v="577" actId="1038"/>
          <ac:cxnSpMkLst>
            <pc:docMk/>
            <pc:sldMk cId="766528228" sldId="2583"/>
            <ac:cxnSpMk id="48" creationId="{DE067E0E-A569-5835-BEFE-B13A531207DF}"/>
          </ac:cxnSpMkLst>
        </pc:cxnChg>
        <pc:cxnChg chg="add mod">
          <ac:chgData name="Leonardo Chiariglione" userId="03ff1134-c2b7-4932-850d-6529216fed29" providerId="ADAL" clId="{66F20849-9552-4E81-8BD3-7CA67A7AB072}" dt="2023-10-16T14:44:30.728" v="577" actId="1038"/>
          <ac:cxnSpMkLst>
            <pc:docMk/>
            <pc:sldMk cId="766528228" sldId="2583"/>
            <ac:cxnSpMk id="49" creationId="{6121B2D6-434E-9B9C-FCC6-CFF395DAA89C}"/>
          </ac:cxnSpMkLst>
        </pc:cxnChg>
        <pc:cxnChg chg="add mod">
          <ac:chgData name="Leonardo Chiariglione" userId="03ff1134-c2b7-4932-850d-6529216fed29" providerId="ADAL" clId="{66F20849-9552-4E81-8BD3-7CA67A7AB072}" dt="2023-10-16T14:44:30.728" v="577" actId="1038"/>
          <ac:cxnSpMkLst>
            <pc:docMk/>
            <pc:sldMk cId="766528228" sldId="2583"/>
            <ac:cxnSpMk id="56" creationId="{1D84148A-E504-38BB-DE46-8D357C3BA83B}"/>
          </ac:cxnSpMkLst>
        </pc:cxnChg>
        <pc:cxnChg chg="add mod">
          <ac:chgData name="Leonardo Chiariglione" userId="03ff1134-c2b7-4932-850d-6529216fed29" providerId="ADAL" clId="{66F20849-9552-4E81-8BD3-7CA67A7AB072}" dt="2023-10-16T14:44:30.728" v="577" actId="1038"/>
          <ac:cxnSpMkLst>
            <pc:docMk/>
            <pc:sldMk cId="766528228" sldId="2583"/>
            <ac:cxnSpMk id="57" creationId="{FDF3BB6D-DDDF-B898-DBC7-E055B9BA3504}"/>
          </ac:cxnSpMkLst>
        </pc:cxnChg>
        <pc:cxnChg chg="add mod">
          <ac:chgData name="Leonardo Chiariglione" userId="03ff1134-c2b7-4932-850d-6529216fed29" providerId="ADAL" clId="{66F20849-9552-4E81-8BD3-7CA67A7AB072}" dt="2023-10-16T14:44:30.728" v="577" actId="1038"/>
          <ac:cxnSpMkLst>
            <pc:docMk/>
            <pc:sldMk cId="766528228" sldId="2583"/>
            <ac:cxnSpMk id="63" creationId="{A38D1C08-309B-93DF-F512-AFDDCA851011}"/>
          </ac:cxnSpMkLst>
        </pc:cxnChg>
        <pc:cxnChg chg="add mod">
          <ac:chgData name="Leonardo Chiariglione" userId="03ff1134-c2b7-4932-850d-6529216fed29" providerId="ADAL" clId="{66F20849-9552-4E81-8BD3-7CA67A7AB072}" dt="2023-10-16T14:44:30.728" v="577" actId="1038"/>
          <ac:cxnSpMkLst>
            <pc:docMk/>
            <pc:sldMk cId="766528228" sldId="2583"/>
            <ac:cxnSpMk id="64" creationId="{165E5DF0-5EC8-FF5F-8867-BE9CD37BAC28}"/>
          </ac:cxnSpMkLst>
        </pc:cxnChg>
        <pc:cxnChg chg="add mod">
          <ac:chgData name="Leonardo Chiariglione" userId="03ff1134-c2b7-4932-850d-6529216fed29" providerId="ADAL" clId="{66F20849-9552-4E81-8BD3-7CA67A7AB072}" dt="2023-10-16T14:44:30.728" v="577" actId="1038"/>
          <ac:cxnSpMkLst>
            <pc:docMk/>
            <pc:sldMk cId="766528228" sldId="2583"/>
            <ac:cxnSpMk id="65" creationId="{E672D7C7-4C78-69CD-CF19-9F82F8A9814D}"/>
          </ac:cxnSpMkLst>
        </pc:cxnChg>
        <pc:cxnChg chg="add mod">
          <ac:chgData name="Leonardo Chiariglione" userId="03ff1134-c2b7-4932-850d-6529216fed29" providerId="ADAL" clId="{66F20849-9552-4E81-8BD3-7CA67A7AB072}" dt="2023-10-16T14:44:30.728" v="577" actId="1038"/>
          <ac:cxnSpMkLst>
            <pc:docMk/>
            <pc:sldMk cId="766528228" sldId="2583"/>
            <ac:cxnSpMk id="66" creationId="{36385602-15F9-BBF2-DEC0-96E2EC720F0A}"/>
          </ac:cxnSpMkLst>
        </pc:cxnChg>
        <pc:cxnChg chg="add mod">
          <ac:chgData name="Leonardo Chiariglione" userId="03ff1134-c2b7-4932-850d-6529216fed29" providerId="ADAL" clId="{66F20849-9552-4E81-8BD3-7CA67A7AB072}" dt="2023-10-16T14:45:36.319" v="614" actId="1035"/>
          <ac:cxnSpMkLst>
            <pc:docMk/>
            <pc:sldMk cId="766528228" sldId="2583"/>
            <ac:cxnSpMk id="68" creationId="{94AFF3CD-7F4B-A093-5653-EEE27A47D58B}"/>
          </ac:cxnSpMkLst>
        </pc:cxnChg>
        <pc:cxnChg chg="add mod">
          <ac:chgData name="Leonardo Chiariglione" userId="03ff1134-c2b7-4932-850d-6529216fed29" providerId="ADAL" clId="{66F20849-9552-4E81-8BD3-7CA67A7AB072}" dt="2023-10-16T14:44:30.728" v="577" actId="1038"/>
          <ac:cxnSpMkLst>
            <pc:docMk/>
            <pc:sldMk cId="766528228" sldId="2583"/>
            <ac:cxnSpMk id="69" creationId="{218BEFD0-8F9E-C096-25BC-203B50CE787F}"/>
          </ac:cxnSpMkLst>
        </pc:cxnChg>
        <pc:cxnChg chg="add mod">
          <ac:chgData name="Leonardo Chiariglione" userId="03ff1134-c2b7-4932-850d-6529216fed29" providerId="ADAL" clId="{66F20849-9552-4E81-8BD3-7CA67A7AB072}" dt="2023-10-16T14:44:30.728" v="577" actId="1038"/>
          <ac:cxnSpMkLst>
            <pc:docMk/>
            <pc:sldMk cId="766528228" sldId="2583"/>
            <ac:cxnSpMk id="70" creationId="{0FB49FA9-4951-1603-0355-399520E82B6E}"/>
          </ac:cxnSpMkLst>
        </pc:cxnChg>
        <pc:cxnChg chg="add mod">
          <ac:chgData name="Leonardo Chiariglione" userId="03ff1134-c2b7-4932-850d-6529216fed29" providerId="ADAL" clId="{66F20849-9552-4E81-8BD3-7CA67A7AB072}" dt="2023-10-16T14:44:30.728" v="577" actId="1038"/>
          <ac:cxnSpMkLst>
            <pc:docMk/>
            <pc:sldMk cId="766528228" sldId="2583"/>
            <ac:cxnSpMk id="73" creationId="{DA5959E5-AE51-F8C4-4187-441563260722}"/>
          </ac:cxnSpMkLst>
        </pc:cxnChg>
        <pc:cxnChg chg="add mod">
          <ac:chgData name="Leonardo Chiariglione" userId="03ff1134-c2b7-4932-850d-6529216fed29" providerId="ADAL" clId="{66F20849-9552-4E81-8BD3-7CA67A7AB072}" dt="2023-10-16T14:44:30.728" v="577" actId="1038"/>
          <ac:cxnSpMkLst>
            <pc:docMk/>
            <pc:sldMk cId="766528228" sldId="2583"/>
            <ac:cxnSpMk id="77" creationId="{7357BEE4-D423-E74F-678F-328B606B10C0}"/>
          </ac:cxnSpMkLst>
        </pc:cxnChg>
        <pc:cxnChg chg="add mod">
          <ac:chgData name="Leonardo Chiariglione" userId="03ff1134-c2b7-4932-850d-6529216fed29" providerId="ADAL" clId="{66F20849-9552-4E81-8BD3-7CA67A7AB072}" dt="2023-10-16T14:44:30.728" v="577" actId="1038"/>
          <ac:cxnSpMkLst>
            <pc:docMk/>
            <pc:sldMk cId="766528228" sldId="2583"/>
            <ac:cxnSpMk id="78" creationId="{F31A6601-EC29-5182-BAF2-1176D28D7CE9}"/>
          </ac:cxnSpMkLst>
        </pc:cxnChg>
        <pc:cxnChg chg="add mod">
          <ac:chgData name="Leonardo Chiariglione" userId="03ff1134-c2b7-4932-850d-6529216fed29" providerId="ADAL" clId="{66F20849-9552-4E81-8BD3-7CA67A7AB072}" dt="2023-10-16T14:44:30.728" v="577" actId="1038"/>
          <ac:cxnSpMkLst>
            <pc:docMk/>
            <pc:sldMk cId="766528228" sldId="2583"/>
            <ac:cxnSpMk id="82" creationId="{C13FB241-213F-6F72-90ED-A04990342637}"/>
          </ac:cxnSpMkLst>
        </pc:cxnChg>
        <pc:cxnChg chg="add mod">
          <ac:chgData name="Leonardo Chiariglione" userId="03ff1134-c2b7-4932-850d-6529216fed29" providerId="ADAL" clId="{66F20849-9552-4E81-8BD3-7CA67A7AB072}" dt="2023-10-16T14:44:30.728" v="577" actId="1038"/>
          <ac:cxnSpMkLst>
            <pc:docMk/>
            <pc:sldMk cId="766528228" sldId="2583"/>
            <ac:cxnSpMk id="83" creationId="{D793B42C-78E8-EE82-D28D-BA91F609D080}"/>
          </ac:cxnSpMkLst>
        </pc:cxnChg>
        <pc:cxnChg chg="add mod">
          <ac:chgData name="Leonardo Chiariglione" userId="03ff1134-c2b7-4932-850d-6529216fed29" providerId="ADAL" clId="{66F20849-9552-4E81-8BD3-7CA67A7AB072}" dt="2023-10-16T14:44:30.728" v="577" actId="1038"/>
          <ac:cxnSpMkLst>
            <pc:docMk/>
            <pc:sldMk cId="766528228" sldId="2583"/>
            <ac:cxnSpMk id="85" creationId="{8B8994FB-FEC2-1508-39B7-35C6778C9F99}"/>
          </ac:cxnSpMkLst>
        </pc:cxnChg>
      </pc:sldChg>
      <pc:sldChg chg="add">
        <pc:chgData name="Leonardo Chiariglione" userId="03ff1134-c2b7-4932-850d-6529216fed29" providerId="ADAL" clId="{66F20849-9552-4E81-8BD3-7CA67A7AB072}" dt="2023-10-16T14:49:30.549" v="712"/>
        <pc:sldMkLst>
          <pc:docMk/>
          <pc:sldMk cId="1710942860" sldId="2584"/>
        </pc:sldMkLst>
      </pc:sldChg>
      <pc:sldChg chg="addSp delSp modSp new del mod">
        <pc:chgData name="Leonardo Chiariglione" userId="03ff1134-c2b7-4932-850d-6529216fed29" providerId="ADAL" clId="{66F20849-9552-4E81-8BD3-7CA67A7AB072}" dt="2023-10-16T14:49:22.541" v="711" actId="2696"/>
        <pc:sldMkLst>
          <pc:docMk/>
          <pc:sldMk cId="2843129677" sldId="2584"/>
        </pc:sldMkLst>
        <pc:spChg chg="mod">
          <ac:chgData name="Leonardo Chiariglione" userId="03ff1134-c2b7-4932-850d-6529216fed29" providerId="ADAL" clId="{66F20849-9552-4E81-8BD3-7CA67A7AB072}" dt="2023-10-16T14:48:50.496" v="710" actId="20577"/>
          <ac:spMkLst>
            <pc:docMk/>
            <pc:sldMk cId="2843129677" sldId="2584"/>
            <ac:spMk id="2" creationId="{7DFA882D-A78E-3B34-028A-078EE1B7B61F}"/>
          </ac:spMkLst>
        </pc:spChg>
        <pc:spChg chg="del">
          <ac:chgData name="Leonardo Chiariglione" userId="03ff1134-c2b7-4932-850d-6529216fed29" providerId="ADAL" clId="{66F20849-9552-4E81-8BD3-7CA67A7AB072}" dt="2023-10-16T14:47:41.248" v="653" actId="478"/>
          <ac:spMkLst>
            <pc:docMk/>
            <pc:sldMk cId="2843129677" sldId="2584"/>
            <ac:spMk id="3" creationId="{13B20DB8-4CFC-F486-F0AE-8646E18EAA6C}"/>
          </ac:spMkLst>
        </pc:spChg>
        <pc:spChg chg="add mod">
          <ac:chgData name="Leonardo Chiariglione" userId="03ff1134-c2b7-4932-850d-6529216fed29" providerId="ADAL" clId="{66F20849-9552-4E81-8BD3-7CA67A7AB072}" dt="2023-10-16T14:47:45.048" v="671" actId="1036"/>
          <ac:spMkLst>
            <pc:docMk/>
            <pc:sldMk cId="2843129677" sldId="2584"/>
            <ac:spMk id="6" creationId="{09F7C117-6BD9-453E-5E6E-6C6BEF71B101}"/>
          </ac:spMkLst>
        </pc:spChg>
        <pc:spChg chg="add mod">
          <ac:chgData name="Leonardo Chiariglione" userId="03ff1134-c2b7-4932-850d-6529216fed29" providerId="ADAL" clId="{66F20849-9552-4E81-8BD3-7CA67A7AB072}" dt="2023-10-16T14:47:45.048" v="671" actId="1036"/>
          <ac:spMkLst>
            <pc:docMk/>
            <pc:sldMk cId="2843129677" sldId="2584"/>
            <ac:spMk id="7" creationId="{3D3FC2AB-DE3C-AED8-6E79-F713D40D8390}"/>
          </ac:spMkLst>
        </pc:spChg>
        <pc:spChg chg="add mod">
          <ac:chgData name="Leonardo Chiariglione" userId="03ff1134-c2b7-4932-850d-6529216fed29" providerId="ADAL" clId="{66F20849-9552-4E81-8BD3-7CA67A7AB072}" dt="2023-10-16T14:47:45.048" v="671" actId="1036"/>
          <ac:spMkLst>
            <pc:docMk/>
            <pc:sldMk cId="2843129677" sldId="2584"/>
            <ac:spMk id="8" creationId="{848BB2FB-BD21-9C2B-064D-72E0D79A4775}"/>
          </ac:spMkLst>
        </pc:spChg>
        <pc:spChg chg="add mod">
          <ac:chgData name="Leonardo Chiariglione" userId="03ff1134-c2b7-4932-850d-6529216fed29" providerId="ADAL" clId="{66F20849-9552-4E81-8BD3-7CA67A7AB072}" dt="2023-10-16T14:47:45.048" v="671" actId="1036"/>
          <ac:spMkLst>
            <pc:docMk/>
            <pc:sldMk cId="2843129677" sldId="2584"/>
            <ac:spMk id="9" creationId="{F13E6CAA-8204-6473-284A-E7D1AAE4E61F}"/>
          </ac:spMkLst>
        </pc:spChg>
        <pc:spChg chg="add mod">
          <ac:chgData name="Leonardo Chiariglione" userId="03ff1134-c2b7-4932-850d-6529216fed29" providerId="ADAL" clId="{66F20849-9552-4E81-8BD3-7CA67A7AB072}" dt="2023-10-16T14:47:45.048" v="671" actId="1036"/>
          <ac:spMkLst>
            <pc:docMk/>
            <pc:sldMk cId="2843129677" sldId="2584"/>
            <ac:spMk id="10" creationId="{1DC5CF53-FD10-7AF1-37F1-E23696EE28F5}"/>
          </ac:spMkLst>
        </pc:spChg>
        <pc:spChg chg="add mod">
          <ac:chgData name="Leonardo Chiariglione" userId="03ff1134-c2b7-4932-850d-6529216fed29" providerId="ADAL" clId="{66F20849-9552-4E81-8BD3-7CA67A7AB072}" dt="2023-10-16T14:47:45.048" v="671" actId="1036"/>
          <ac:spMkLst>
            <pc:docMk/>
            <pc:sldMk cId="2843129677" sldId="2584"/>
            <ac:spMk id="11" creationId="{0EC8DB05-79EE-2E1D-2E0B-A0F3F2C70806}"/>
          </ac:spMkLst>
        </pc:spChg>
        <pc:spChg chg="add mod">
          <ac:chgData name="Leonardo Chiariglione" userId="03ff1134-c2b7-4932-850d-6529216fed29" providerId="ADAL" clId="{66F20849-9552-4E81-8BD3-7CA67A7AB072}" dt="2023-10-16T14:47:45.048" v="671" actId="1036"/>
          <ac:spMkLst>
            <pc:docMk/>
            <pc:sldMk cId="2843129677" sldId="2584"/>
            <ac:spMk id="12" creationId="{0921587C-F342-81C5-F3DA-B554DDB0E007}"/>
          </ac:spMkLst>
        </pc:spChg>
        <pc:spChg chg="add mod">
          <ac:chgData name="Leonardo Chiariglione" userId="03ff1134-c2b7-4932-850d-6529216fed29" providerId="ADAL" clId="{66F20849-9552-4E81-8BD3-7CA67A7AB072}" dt="2023-10-16T14:47:45.048" v="671" actId="1036"/>
          <ac:spMkLst>
            <pc:docMk/>
            <pc:sldMk cId="2843129677" sldId="2584"/>
            <ac:spMk id="13" creationId="{E85EDB54-7AE5-3FA4-09D6-4960DE044AF5}"/>
          </ac:spMkLst>
        </pc:spChg>
        <pc:spChg chg="add mod">
          <ac:chgData name="Leonardo Chiariglione" userId="03ff1134-c2b7-4932-850d-6529216fed29" providerId="ADAL" clId="{66F20849-9552-4E81-8BD3-7CA67A7AB072}" dt="2023-10-16T14:47:45.048" v="671" actId="1036"/>
          <ac:spMkLst>
            <pc:docMk/>
            <pc:sldMk cId="2843129677" sldId="2584"/>
            <ac:spMk id="24" creationId="{373B2B5B-EB02-F323-B481-8560DC8EB60B}"/>
          </ac:spMkLst>
        </pc:spChg>
        <pc:spChg chg="add mod">
          <ac:chgData name="Leonardo Chiariglione" userId="03ff1134-c2b7-4932-850d-6529216fed29" providerId="ADAL" clId="{66F20849-9552-4E81-8BD3-7CA67A7AB072}" dt="2023-10-16T14:47:45.048" v="671" actId="1036"/>
          <ac:spMkLst>
            <pc:docMk/>
            <pc:sldMk cId="2843129677" sldId="2584"/>
            <ac:spMk id="25" creationId="{13A7ECCC-D7CF-5E7B-1FDD-26457E31BE91}"/>
          </ac:spMkLst>
        </pc:spChg>
        <pc:spChg chg="add mod">
          <ac:chgData name="Leonardo Chiariglione" userId="03ff1134-c2b7-4932-850d-6529216fed29" providerId="ADAL" clId="{66F20849-9552-4E81-8BD3-7CA67A7AB072}" dt="2023-10-16T14:47:45.048" v="671" actId="1036"/>
          <ac:spMkLst>
            <pc:docMk/>
            <pc:sldMk cId="2843129677" sldId="2584"/>
            <ac:spMk id="28" creationId="{5D6FA5F0-B1D7-76F8-3546-C0DB2D2B8194}"/>
          </ac:spMkLst>
        </pc:spChg>
        <pc:spChg chg="add mod">
          <ac:chgData name="Leonardo Chiariglione" userId="03ff1134-c2b7-4932-850d-6529216fed29" providerId="ADAL" clId="{66F20849-9552-4E81-8BD3-7CA67A7AB072}" dt="2023-10-16T14:47:45.048" v="671" actId="1036"/>
          <ac:spMkLst>
            <pc:docMk/>
            <pc:sldMk cId="2843129677" sldId="2584"/>
            <ac:spMk id="29" creationId="{1C380D0A-41B9-D652-F805-74C1690CAE22}"/>
          </ac:spMkLst>
        </pc:spChg>
        <pc:spChg chg="add mod">
          <ac:chgData name="Leonardo Chiariglione" userId="03ff1134-c2b7-4932-850d-6529216fed29" providerId="ADAL" clId="{66F20849-9552-4E81-8BD3-7CA67A7AB072}" dt="2023-10-16T14:47:45.048" v="671" actId="1036"/>
          <ac:spMkLst>
            <pc:docMk/>
            <pc:sldMk cId="2843129677" sldId="2584"/>
            <ac:spMk id="30" creationId="{B77F78EB-DEF4-D96C-BCC3-C94EBDBE7802}"/>
          </ac:spMkLst>
        </pc:spChg>
        <pc:spChg chg="add mod">
          <ac:chgData name="Leonardo Chiariglione" userId="03ff1134-c2b7-4932-850d-6529216fed29" providerId="ADAL" clId="{66F20849-9552-4E81-8BD3-7CA67A7AB072}" dt="2023-10-16T14:47:45.048" v="671" actId="1036"/>
          <ac:spMkLst>
            <pc:docMk/>
            <pc:sldMk cId="2843129677" sldId="2584"/>
            <ac:spMk id="31" creationId="{5B5551E8-ECF4-CD1B-C6AE-DE2E5737EE52}"/>
          </ac:spMkLst>
        </pc:spChg>
        <pc:spChg chg="add mod">
          <ac:chgData name="Leonardo Chiariglione" userId="03ff1134-c2b7-4932-850d-6529216fed29" providerId="ADAL" clId="{66F20849-9552-4E81-8BD3-7CA67A7AB072}" dt="2023-10-16T14:47:45.048" v="671" actId="1036"/>
          <ac:spMkLst>
            <pc:docMk/>
            <pc:sldMk cId="2843129677" sldId="2584"/>
            <ac:spMk id="32" creationId="{7A52DDAC-E78D-804B-02CC-A9DB8ECEADCC}"/>
          </ac:spMkLst>
        </pc:spChg>
        <pc:spChg chg="add mod">
          <ac:chgData name="Leonardo Chiariglione" userId="03ff1134-c2b7-4932-850d-6529216fed29" providerId="ADAL" clId="{66F20849-9552-4E81-8BD3-7CA67A7AB072}" dt="2023-10-16T14:47:45.048" v="671" actId="1036"/>
          <ac:spMkLst>
            <pc:docMk/>
            <pc:sldMk cId="2843129677" sldId="2584"/>
            <ac:spMk id="33" creationId="{38EF8647-BBC8-EE29-815D-2B6E6CA5C2DA}"/>
          </ac:spMkLst>
        </pc:spChg>
        <pc:cxnChg chg="add mod">
          <ac:chgData name="Leonardo Chiariglione" userId="03ff1134-c2b7-4932-850d-6529216fed29" providerId="ADAL" clId="{66F20849-9552-4E81-8BD3-7CA67A7AB072}" dt="2023-10-16T14:47:45.048" v="671" actId="1036"/>
          <ac:cxnSpMkLst>
            <pc:docMk/>
            <pc:sldMk cId="2843129677" sldId="2584"/>
            <ac:cxnSpMk id="14" creationId="{C0C4BAD8-20E1-A4D8-88FC-79FF391983E1}"/>
          </ac:cxnSpMkLst>
        </pc:cxnChg>
        <pc:cxnChg chg="add mod">
          <ac:chgData name="Leonardo Chiariglione" userId="03ff1134-c2b7-4932-850d-6529216fed29" providerId="ADAL" clId="{66F20849-9552-4E81-8BD3-7CA67A7AB072}" dt="2023-10-16T14:47:45.048" v="671" actId="1036"/>
          <ac:cxnSpMkLst>
            <pc:docMk/>
            <pc:sldMk cId="2843129677" sldId="2584"/>
            <ac:cxnSpMk id="15" creationId="{318115C9-D0A6-F053-C727-EE455E53B66D}"/>
          </ac:cxnSpMkLst>
        </pc:cxnChg>
        <pc:cxnChg chg="add mod">
          <ac:chgData name="Leonardo Chiariglione" userId="03ff1134-c2b7-4932-850d-6529216fed29" providerId="ADAL" clId="{66F20849-9552-4E81-8BD3-7CA67A7AB072}" dt="2023-10-16T14:47:45.048" v="671" actId="1036"/>
          <ac:cxnSpMkLst>
            <pc:docMk/>
            <pc:sldMk cId="2843129677" sldId="2584"/>
            <ac:cxnSpMk id="16" creationId="{3BFCAAA3-3A62-C415-7CC7-07D7857AE59D}"/>
          </ac:cxnSpMkLst>
        </pc:cxnChg>
        <pc:cxnChg chg="add mod">
          <ac:chgData name="Leonardo Chiariglione" userId="03ff1134-c2b7-4932-850d-6529216fed29" providerId="ADAL" clId="{66F20849-9552-4E81-8BD3-7CA67A7AB072}" dt="2023-10-16T14:47:45.048" v="671" actId="1036"/>
          <ac:cxnSpMkLst>
            <pc:docMk/>
            <pc:sldMk cId="2843129677" sldId="2584"/>
            <ac:cxnSpMk id="17" creationId="{522DD6B4-841A-9BB7-CAB9-041B08542560}"/>
          </ac:cxnSpMkLst>
        </pc:cxnChg>
        <pc:cxnChg chg="add mod">
          <ac:chgData name="Leonardo Chiariglione" userId="03ff1134-c2b7-4932-850d-6529216fed29" providerId="ADAL" clId="{66F20849-9552-4E81-8BD3-7CA67A7AB072}" dt="2023-10-16T14:47:45.048" v="671" actId="1036"/>
          <ac:cxnSpMkLst>
            <pc:docMk/>
            <pc:sldMk cId="2843129677" sldId="2584"/>
            <ac:cxnSpMk id="18" creationId="{13E61F0E-B3AA-9A53-182A-332BBA57FB06}"/>
          </ac:cxnSpMkLst>
        </pc:cxnChg>
        <pc:cxnChg chg="add mod">
          <ac:chgData name="Leonardo Chiariglione" userId="03ff1134-c2b7-4932-850d-6529216fed29" providerId="ADAL" clId="{66F20849-9552-4E81-8BD3-7CA67A7AB072}" dt="2023-10-16T14:47:45.048" v="671" actId="1036"/>
          <ac:cxnSpMkLst>
            <pc:docMk/>
            <pc:sldMk cId="2843129677" sldId="2584"/>
            <ac:cxnSpMk id="19" creationId="{C6A7651C-23E9-10FF-D1EC-BD623C9F8A91}"/>
          </ac:cxnSpMkLst>
        </pc:cxnChg>
        <pc:cxnChg chg="add mod">
          <ac:chgData name="Leonardo Chiariglione" userId="03ff1134-c2b7-4932-850d-6529216fed29" providerId="ADAL" clId="{66F20849-9552-4E81-8BD3-7CA67A7AB072}" dt="2023-10-16T14:47:45.048" v="671" actId="1036"/>
          <ac:cxnSpMkLst>
            <pc:docMk/>
            <pc:sldMk cId="2843129677" sldId="2584"/>
            <ac:cxnSpMk id="20" creationId="{45183533-F207-93B1-E2AA-E44F021C209B}"/>
          </ac:cxnSpMkLst>
        </pc:cxnChg>
        <pc:cxnChg chg="add mod">
          <ac:chgData name="Leonardo Chiariglione" userId="03ff1134-c2b7-4932-850d-6529216fed29" providerId="ADAL" clId="{66F20849-9552-4E81-8BD3-7CA67A7AB072}" dt="2023-10-16T14:47:45.048" v="671" actId="1036"/>
          <ac:cxnSpMkLst>
            <pc:docMk/>
            <pc:sldMk cId="2843129677" sldId="2584"/>
            <ac:cxnSpMk id="21" creationId="{A6CD11E9-46C6-0F67-8411-C632CECEC95A}"/>
          </ac:cxnSpMkLst>
        </pc:cxnChg>
        <pc:cxnChg chg="add mod">
          <ac:chgData name="Leonardo Chiariglione" userId="03ff1134-c2b7-4932-850d-6529216fed29" providerId="ADAL" clId="{66F20849-9552-4E81-8BD3-7CA67A7AB072}" dt="2023-10-16T14:47:45.048" v="671" actId="1036"/>
          <ac:cxnSpMkLst>
            <pc:docMk/>
            <pc:sldMk cId="2843129677" sldId="2584"/>
            <ac:cxnSpMk id="22" creationId="{D1CD0C73-0CA2-288E-4503-152511D76DDC}"/>
          </ac:cxnSpMkLst>
        </pc:cxnChg>
        <pc:cxnChg chg="add mod">
          <ac:chgData name="Leonardo Chiariglione" userId="03ff1134-c2b7-4932-850d-6529216fed29" providerId="ADAL" clId="{66F20849-9552-4E81-8BD3-7CA67A7AB072}" dt="2023-10-16T14:47:45.048" v="671" actId="1036"/>
          <ac:cxnSpMkLst>
            <pc:docMk/>
            <pc:sldMk cId="2843129677" sldId="2584"/>
            <ac:cxnSpMk id="23" creationId="{7223FE66-7B5D-133C-5D91-CFB229528DAC}"/>
          </ac:cxnSpMkLst>
        </pc:cxnChg>
        <pc:cxnChg chg="add mod">
          <ac:chgData name="Leonardo Chiariglione" userId="03ff1134-c2b7-4932-850d-6529216fed29" providerId="ADAL" clId="{66F20849-9552-4E81-8BD3-7CA67A7AB072}" dt="2023-10-16T14:47:45.048" v="671" actId="1036"/>
          <ac:cxnSpMkLst>
            <pc:docMk/>
            <pc:sldMk cId="2843129677" sldId="2584"/>
            <ac:cxnSpMk id="26" creationId="{1F7AB53C-99DF-5B31-8957-AE2C5DE6B2C2}"/>
          </ac:cxnSpMkLst>
        </pc:cxnChg>
        <pc:cxnChg chg="add mod">
          <ac:chgData name="Leonardo Chiariglione" userId="03ff1134-c2b7-4932-850d-6529216fed29" providerId="ADAL" clId="{66F20849-9552-4E81-8BD3-7CA67A7AB072}" dt="2023-10-16T14:47:45.048" v="671" actId="1036"/>
          <ac:cxnSpMkLst>
            <pc:docMk/>
            <pc:sldMk cId="2843129677" sldId="2584"/>
            <ac:cxnSpMk id="27" creationId="{A0FE7C84-2C6F-9D4B-AAF0-39FAD0A80E3D}"/>
          </ac:cxnSpMkLst>
        </pc:cxnChg>
      </pc:sldChg>
      <pc:sldChg chg="modSp new mod">
        <pc:chgData name="Leonardo Chiariglione" userId="03ff1134-c2b7-4932-850d-6529216fed29" providerId="ADAL" clId="{66F20849-9552-4E81-8BD3-7CA67A7AB072}" dt="2023-10-16T14:55:31.086" v="819" actId="20577"/>
        <pc:sldMkLst>
          <pc:docMk/>
          <pc:sldMk cId="4158042069" sldId="2585"/>
        </pc:sldMkLst>
        <pc:spChg chg="mod">
          <ac:chgData name="Leonardo Chiariglione" userId="03ff1134-c2b7-4932-850d-6529216fed29" providerId="ADAL" clId="{66F20849-9552-4E81-8BD3-7CA67A7AB072}" dt="2023-10-16T14:52:59.400" v="738" actId="114"/>
          <ac:spMkLst>
            <pc:docMk/>
            <pc:sldMk cId="4158042069" sldId="2585"/>
            <ac:spMk id="2" creationId="{7504F2FA-4E9E-2A4C-1C94-4B228DBD38B8}"/>
          </ac:spMkLst>
        </pc:spChg>
        <pc:spChg chg="mod">
          <ac:chgData name="Leonardo Chiariglione" userId="03ff1134-c2b7-4932-850d-6529216fed29" providerId="ADAL" clId="{66F20849-9552-4E81-8BD3-7CA67A7AB072}" dt="2023-10-16T14:55:31.086" v="819" actId="20577"/>
          <ac:spMkLst>
            <pc:docMk/>
            <pc:sldMk cId="4158042069" sldId="2585"/>
            <ac:spMk id="3" creationId="{E6AD2C14-1ADB-BD73-2016-7483E5862AD0}"/>
          </ac:spMkLst>
        </pc:spChg>
        <pc:spChg chg="mod">
          <ac:chgData name="Leonardo Chiariglione" userId="03ff1134-c2b7-4932-850d-6529216fed29" providerId="ADAL" clId="{66F20849-9552-4E81-8BD3-7CA67A7AB072}" dt="2023-10-16T14:52:59.400" v="738" actId="114"/>
          <ac:spMkLst>
            <pc:docMk/>
            <pc:sldMk cId="4158042069" sldId="2585"/>
            <ac:spMk id="4" creationId="{60C09C50-7FC1-B356-E243-53B0FFA99EAA}"/>
          </ac:spMkLst>
        </pc:spChg>
        <pc:spChg chg="mod">
          <ac:chgData name="Leonardo Chiariglione" userId="03ff1134-c2b7-4932-850d-6529216fed29" providerId="ADAL" clId="{66F20849-9552-4E81-8BD3-7CA67A7AB072}" dt="2023-10-16T14:52:59.400" v="738" actId="114"/>
          <ac:spMkLst>
            <pc:docMk/>
            <pc:sldMk cId="4158042069" sldId="2585"/>
            <ac:spMk id="5" creationId="{FAAF339A-7680-7367-19C1-52386F3E1BDC}"/>
          </ac:spMkLst>
        </pc:spChg>
      </pc:sldChg>
    </pc:docChg>
  </pc:docChgLst>
  <pc:docChgLst>
    <pc:chgData name="Leonardo Chiariglione" userId="03ff1134-c2b7-4932-850d-6529216fed29" providerId="ADAL" clId="{F7687026-6CF5-44B3-8250-6B9C7FAF4F27}"/>
    <pc:docChg chg="undo custSel addSld delSld modSld sldOrd">
      <pc:chgData name="Leonardo Chiariglione" userId="03ff1134-c2b7-4932-850d-6529216fed29" providerId="ADAL" clId="{F7687026-6CF5-44B3-8250-6B9C7FAF4F27}" dt="2023-12-12T12:16:52.393" v="6544" actId="165"/>
      <pc:docMkLst>
        <pc:docMk/>
      </pc:docMkLst>
      <pc:sldChg chg="addSp delSp modSp mod delAnim modAnim">
        <pc:chgData name="Leonardo Chiariglione" userId="03ff1134-c2b7-4932-850d-6529216fed29" providerId="ADAL" clId="{F7687026-6CF5-44B3-8250-6B9C7FAF4F27}" dt="2023-10-30T12:17:09.761" v="3961"/>
        <pc:sldMkLst>
          <pc:docMk/>
          <pc:sldMk cId="871168727" sldId="440"/>
        </pc:sldMkLst>
        <pc:spChg chg="add mod">
          <ac:chgData name="Leonardo Chiariglione" userId="03ff1134-c2b7-4932-850d-6529216fed29" providerId="ADAL" clId="{F7687026-6CF5-44B3-8250-6B9C7FAF4F27}" dt="2023-10-30T12:07:05.277" v="3825" actId="255"/>
          <ac:spMkLst>
            <pc:docMk/>
            <pc:sldMk cId="871168727" sldId="440"/>
            <ac:spMk id="3" creationId="{1A9C91A9-4BFA-CFFF-95A8-68B9FCA55406}"/>
          </ac:spMkLst>
        </pc:spChg>
        <pc:spChg chg="add mod">
          <ac:chgData name="Leonardo Chiariglione" userId="03ff1134-c2b7-4932-850d-6529216fed29" providerId="ADAL" clId="{F7687026-6CF5-44B3-8250-6B9C7FAF4F27}" dt="2023-10-30T12:07:05.277" v="3825" actId="255"/>
          <ac:spMkLst>
            <pc:docMk/>
            <pc:sldMk cId="871168727" sldId="440"/>
            <ac:spMk id="4" creationId="{A7B70EE6-8746-BB8C-47EF-2251D82CC3E7}"/>
          </ac:spMkLst>
        </pc:spChg>
        <pc:spChg chg="add mod">
          <ac:chgData name="Leonardo Chiariglione" userId="03ff1134-c2b7-4932-850d-6529216fed29" providerId="ADAL" clId="{F7687026-6CF5-44B3-8250-6B9C7FAF4F27}" dt="2023-10-30T12:06:20.394" v="3824" actId="1036"/>
          <ac:spMkLst>
            <pc:docMk/>
            <pc:sldMk cId="871168727" sldId="440"/>
            <ac:spMk id="5" creationId="{109383E8-91AF-1F8C-5330-1FD2B527EEA2}"/>
          </ac:spMkLst>
        </pc:spChg>
        <pc:spChg chg="add mod">
          <ac:chgData name="Leonardo Chiariglione" userId="03ff1134-c2b7-4932-850d-6529216fed29" providerId="ADAL" clId="{F7687026-6CF5-44B3-8250-6B9C7FAF4F27}" dt="2023-10-30T12:06:11.129" v="3817" actId="1035"/>
          <ac:spMkLst>
            <pc:docMk/>
            <pc:sldMk cId="871168727" sldId="440"/>
            <ac:spMk id="6" creationId="{6DABAEE1-DF6C-00B2-4C60-D2989CF257CD}"/>
          </ac:spMkLst>
        </pc:spChg>
        <pc:spChg chg="add mod">
          <ac:chgData name="Leonardo Chiariglione" userId="03ff1134-c2b7-4932-850d-6529216fed29" providerId="ADAL" clId="{F7687026-6CF5-44B3-8250-6B9C7FAF4F27}" dt="2023-10-30T12:07:05.277" v="3825" actId="255"/>
          <ac:spMkLst>
            <pc:docMk/>
            <pc:sldMk cId="871168727" sldId="440"/>
            <ac:spMk id="9" creationId="{361B720E-5E67-4E09-A79E-45BF0B975D0F}"/>
          </ac:spMkLst>
        </pc:spChg>
        <pc:spChg chg="add mod">
          <ac:chgData name="Leonardo Chiariglione" userId="03ff1134-c2b7-4932-850d-6529216fed29" providerId="ADAL" clId="{F7687026-6CF5-44B3-8250-6B9C7FAF4F27}" dt="2023-10-30T12:07:05.277" v="3825" actId="255"/>
          <ac:spMkLst>
            <pc:docMk/>
            <pc:sldMk cId="871168727" sldId="440"/>
            <ac:spMk id="10" creationId="{C9F569B7-4A8F-91C5-8CFB-106398C1FD92}"/>
          </ac:spMkLst>
        </pc:spChg>
        <pc:spChg chg="del">
          <ac:chgData name="Leonardo Chiariglione" userId="03ff1134-c2b7-4932-850d-6529216fed29" providerId="ADAL" clId="{F7687026-6CF5-44B3-8250-6B9C7FAF4F27}" dt="2023-10-30T12:03:26.919" v="3707" actId="478"/>
          <ac:spMkLst>
            <pc:docMk/>
            <pc:sldMk cId="871168727" sldId="440"/>
            <ac:spMk id="12" creationId="{B2DC1DE4-BF1C-4954-8C35-A4F95CB8E6DD}"/>
          </ac:spMkLst>
        </pc:spChg>
        <pc:spChg chg="add mod">
          <ac:chgData name="Leonardo Chiariglione" userId="03ff1134-c2b7-4932-850d-6529216fed29" providerId="ADAL" clId="{F7687026-6CF5-44B3-8250-6B9C7FAF4F27}" dt="2023-10-30T12:07:05.277" v="3825" actId="255"/>
          <ac:spMkLst>
            <pc:docMk/>
            <pc:sldMk cId="871168727" sldId="440"/>
            <ac:spMk id="14" creationId="{D709BEB6-D4B0-A5D8-0BBA-7AE07F552780}"/>
          </ac:spMkLst>
        </pc:spChg>
        <pc:spChg chg="add mod">
          <ac:chgData name="Leonardo Chiariglione" userId="03ff1134-c2b7-4932-850d-6529216fed29" providerId="ADAL" clId="{F7687026-6CF5-44B3-8250-6B9C7FAF4F27}" dt="2023-10-30T12:07:05.277" v="3825" actId="255"/>
          <ac:spMkLst>
            <pc:docMk/>
            <pc:sldMk cId="871168727" sldId="440"/>
            <ac:spMk id="15" creationId="{0F3DF2D3-46EA-A2A7-DCCF-C67C705BC6DA}"/>
          </ac:spMkLst>
        </pc:spChg>
        <pc:spChg chg="add mod">
          <ac:chgData name="Leonardo Chiariglione" userId="03ff1134-c2b7-4932-850d-6529216fed29" providerId="ADAL" clId="{F7687026-6CF5-44B3-8250-6B9C7FAF4F27}" dt="2023-10-30T12:07:05.277" v="3825" actId="255"/>
          <ac:spMkLst>
            <pc:docMk/>
            <pc:sldMk cId="871168727" sldId="440"/>
            <ac:spMk id="16" creationId="{03D25545-1BD3-0C92-1E49-3DB9B8B7EF66}"/>
          </ac:spMkLst>
        </pc:spChg>
        <pc:spChg chg="add mod">
          <ac:chgData name="Leonardo Chiariglione" userId="03ff1134-c2b7-4932-850d-6529216fed29" providerId="ADAL" clId="{F7687026-6CF5-44B3-8250-6B9C7FAF4F27}" dt="2023-10-30T12:07:05.277" v="3825" actId="255"/>
          <ac:spMkLst>
            <pc:docMk/>
            <pc:sldMk cId="871168727" sldId="440"/>
            <ac:spMk id="18" creationId="{BB4528CF-BA8E-1FEE-B7B4-127BEF560BB6}"/>
          </ac:spMkLst>
        </pc:spChg>
        <pc:spChg chg="add mod">
          <ac:chgData name="Leonardo Chiariglione" userId="03ff1134-c2b7-4932-850d-6529216fed29" providerId="ADAL" clId="{F7687026-6CF5-44B3-8250-6B9C7FAF4F27}" dt="2023-10-30T12:07:05.277" v="3825" actId="255"/>
          <ac:spMkLst>
            <pc:docMk/>
            <pc:sldMk cId="871168727" sldId="440"/>
            <ac:spMk id="19" creationId="{6B250693-5D51-100C-AF72-2F1604C8D166}"/>
          </ac:spMkLst>
        </pc:spChg>
        <pc:spChg chg="add mod">
          <ac:chgData name="Leonardo Chiariglione" userId="03ff1134-c2b7-4932-850d-6529216fed29" providerId="ADAL" clId="{F7687026-6CF5-44B3-8250-6B9C7FAF4F27}" dt="2023-10-30T12:05:54.805" v="3797" actId="255"/>
          <ac:spMkLst>
            <pc:docMk/>
            <pc:sldMk cId="871168727" sldId="440"/>
            <ac:spMk id="21" creationId="{B482E007-12D3-AC8F-CF54-5CBE90247B6A}"/>
          </ac:spMkLst>
        </pc:spChg>
        <pc:spChg chg="mod">
          <ac:chgData name="Leonardo Chiariglione" userId="03ff1134-c2b7-4932-850d-6529216fed29" providerId="ADAL" clId="{F7687026-6CF5-44B3-8250-6B9C7FAF4F27}" dt="2023-10-29T11:50:46.627" v="3023" actId="14100"/>
          <ac:spMkLst>
            <pc:docMk/>
            <pc:sldMk cId="871168727" sldId="440"/>
            <ac:spMk id="30" creationId="{A8337586-B888-424F-AEAC-36DDDA44AD65}"/>
          </ac:spMkLst>
        </pc:spChg>
        <pc:spChg chg="del">
          <ac:chgData name="Leonardo Chiariglione" userId="03ff1134-c2b7-4932-850d-6529216fed29" providerId="ADAL" clId="{F7687026-6CF5-44B3-8250-6B9C7FAF4F27}" dt="2023-10-30T12:03:26.919" v="3707" actId="478"/>
          <ac:spMkLst>
            <pc:docMk/>
            <pc:sldMk cId="871168727" sldId="440"/>
            <ac:spMk id="36" creationId="{4A57A5E1-66E8-49A1-A190-E8E6452F3FD2}"/>
          </ac:spMkLst>
        </pc:spChg>
        <pc:spChg chg="del">
          <ac:chgData name="Leonardo Chiariglione" userId="03ff1134-c2b7-4932-850d-6529216fed29" providerId="ADAL" clId="{F7687026-6CF5-44B3-8250-6B9C7FAF4F27}" dt="2023-10-30T12:03:26.919" v="3707" actId="478"/>
          <ac:spMkLst>
            <pc:docMk/>
            <pc:sldMk cId="871168727" sldId="440"/>
            <ac:spMk id="38" creationId="{35048F8E-1AB7-44F6-BB5F-CF41F3CA323B}"/>
          </ac:spMkLst>
        </pc:spChg>
        <pc:spChg chg="del">
          <ac:chgData name="Leonardo Chiariglione" userId="03ff1134-c2b7-4932-850d-6529216fed29" providerId="ADAL" clId="{F7687026-6CF5-44B3-8250-6B9C7FAF4F27}" dt="2023-10-30T12:03:26.919" v="3707" actId="478"/>
          <ac:spMkLst>
            <pc:docMk/>
            <pc:sldMk cId="871168727" sldId="440"/>
            <ac:spMk id="65" creationId="{32ECC211-84C5-43D1-9426-B27B1E6F92FF}"/>
          </ac:spMkLst>
        </pc:spChg>
        <pc:spChg chg="del">
          <ac:chgData name="Leonardo Chiariglione" userId="03ff1134-c2b7-4932-850d-6529216fed29" providerId="ADAL" clId="{F7687026-6CF5-44B3-8250-6B9C7FAF4F27}" dt="2023-10-30T12:03:26.919" v="3707" actId="478"/>
          <ac:spMkLst>
            <pc:docMk/>
            <pc:sldMk cId="871168727" sldId="440"/>
            <ac:spMk id="67" creationId="{FF36175D-0652-42CC-9ED3-2DACC4686D32}"/>
          </ac:spMkLst>
        </pc:spChg>
        <pc:spChg chg="del">
          <ac:chgData name="Leonardo Chiariglione" userId="03ff1134-c2b7-4932-850d-6529216fed29" providerId="ADAL" clId="{F7687026-6CF5-44B3-8250-6B9C7FAF4F27}" dt="2023-10-30T12:03:26.919" v="3707" actId="478"/>
          <ac:spMkLst>
            <pc:docMk/>
            <pc:sldMk cId="871168727" sldId="440"/>
            <ac:spMk id="74" creationId="{D83E8408-0461-4328-BE54-8B2228AD43B9}"/>
          </ac:spMkLst>
        </pc:spChg>
        <pc:spChg chg="del">
          <ac:chgData name="Leonardo Chiariglione" userId="03ff1134-c2b7-4932-850d-6529216fed29" providerId="ADAL" clId="{F7687026-6CF5-44B3-8250-6B9C7FAF4F27}" dt="2023-10-30T12:04:53.006" v="3710" actId="478"/>
          <ac:spMkLst>
            <pc:docMk/>
            <pc:sldMk cId="871168727" sldId="440"/>
            <ac:spMk id="75" creationId="{217B4FBE-EC1F-48EE-87E4-9135A3F1AAE1}"/>
          </ac:spMkLst>
        </pc:spChg>
        <pc:cxnChg chg="add mod">
          <ac:chgData name="Leonardo Chiariglione" userId="03ff1134-c2b7-4932-850d-6529216fed29" providerId="ADAL" clId="{F7687026-6CF5-44B3-8250-6B9C7FAF4F27}" dt="2023-10-30T12:05:40.688" v="3796" actId="1036"/>
          <ac:cxnSpMkLst>
            <pc:docMk/>
            <pc:sldMk cId="871168727" sldId="440"/>
            <ac:cxnSpMk id="7" creationId="{3F057167-13FA-08EC-CAC4-4A32B3B805A2}"/>
          </ac:cxnSpMkLst>
        </pc:cxnChg>
        <pc:cxnChg chg="add mod">
          <ac:chgData name="Leonardo Chiariglione" userId="03ff1134-c2b7-4932-850d-6529216fed29" providerId="ADAL" clId="{F7687026-6CF5-44B3-8250-6B9C7FAF4F27}" dt="2023-10-30T12:05:40.688" v="3796" actId="1036"/>
          <ac:cxnSpMkLst>
            <pc:docMk/>
            <pc:sldMk cId="871168727" sldId="440"/>
            <ac:cxnSpMk id="8" creationId="{C21CD257-706F-45DF-BBD8-42B5F885028A}"/>
          </ac:cxnSpMkLst>
        </pc:cxnChg>
        <pc:cxnChg chg="add mod">
          <ac:chgData name="Leonardo Chiariglione" userId="03ff1134-c2b7-4932-850d-6529216fed29" providerId="ADAL" clId="{F7687026-6CF5-44B3-8250-6B9C7FAF4F27}" dt="2023-10-30T12:05:40.688" v="3796" actId="1036"/>
          <ac:cxnSpMkLst>
            <pc:docMk/>
            <pc:sldMk cId="871168727" sldId="440"/>
            <ac:cxnSpMk id="11" creationId="{49EF67C2-263E-3738-32F7-42333DE87165}"/>
          </ac:cxnSpMkLst>
        </pc:cxnChg>
        <pc:cxnChg chg="add mod">
          <ac:chgData name="Leonardo Chiariglione" userId="03ff1134-c2b7-4932-850d-6529216fed29" providerId="ADAL" clId="{F7687026-6CF5-44B3-8250-6B9C7FAF4F27}" dt="2023-10-30T12:05:40.688" v="3796" actId="1036"/>
          <ac:cxnSpMkLst>
            <pc:docMk/>
            <pc:sldMk cId="871168727" sldId="440"/>
            <ac:cxnSpMk id="13" creationId="{625ACE4C-2B9B-53D7-30F3-CF0F819CBD98}"/>
          </ac:cxnSpMkLst>
        </pc:cxnChg>
        <pc:cxnChg chg="add mod">
          <ac:chgData name="Leonardo Chiariglione" userId="03ff1134-c2b7-4932-850d-6529216fed29" providerId="ADAL" clId="{F7687026-6CF5-44B3-8250-6B9C7FAF4F27}" dt="2023-10-30T12:05:40.688" v="3796" actId="1036"/>
          <ac:cxnSpMkLst>
            <pc:docMk/>
            <pc:sldMk cId="871168727" sldId="440"/>
            <ac:cxnSpMk id="17" creationId="{61E980EE-C751-91EC-31EB-D39A2BEC3FD4}"/>
          </ac:cxnSpMkLst>
        </pc:cxnChg>
        <pc:cxnChg chg="add mod">
          <ac:chgData name="Leonardo Chiariglione" userId="03ff1134-c2b7-4932-850d-6529216fed29" providerId="ADAL" clId="{F7687026-6CF5-44B3-8250-6B9C7FAF4F27}" dt="2023-10-30T12:05:40.688" v="3796" actId="1036"/>
          <ac:cxnSpMkLst>
            <pc:docMk/>
            <pc:sldMk cId="871168727" sldId="440"/>
            <ac:cxnSpMk id="20" creationId="{A5AA13A3-392A-A894-BFDA-07BE6CF20465}"/>
          </ac:cxnSpMkLst>
        </pc:cxnChg>
        <pc:cxnChg chg="add mod">
          <ac:chgData name="Leonardo Chiariglione" userId="03ff1134-c2b7-4932-850d-6529216fed29" providerId="ADAL" clId="{F7687026-6CF5-44B3-8250-6B9C7FAF4F27}" dt="2023-10-30T12:05:40.688" v="3796" actId="1036"/>
          <ac:cxnSpMkLst>
            <pc:docMk/>
            <pc:sldMk cId="871168727" sldId="440"/>
            <ac:cxnSpMk id="22" creationId="{D67B4080-7D11-D04A-2F4D-B11FDE9C2184}"/>
          </ac:cxnSpMkLst>
        </pc:cxnChg>
        <pc:cxnChg chg="add mod">
          <ac:chgData name="Leonardo Chiariglione" userId="03ff1134-c2b7-4932-850d-6529216fed29" providerId="ADAL" clId="{F7687026-6CF5-44B3-8250-6B9C7FAF4F27}" dt="2023-10-30T12:05:40.688" v="3796" actId="1036"/>
          <ac:cxnSpMkLst>
            <pc:docMk/>
            <pc:sldMk cId="871168727" sldId="440"/>
            <ac:cxnSpMk id="23" creationId="{359C9B7C-013E-6442-67F5-5D3E48D9415E}"/>
          </ac:cxnSpMkLst>
        </pc:cxnChg>
        <pc:cxnChg chg="mod">
          <ac:chgData name="Leonardo Chiariglione" userId="03ff1134-c2b7-4932-850d-6529216fed29" providerId="ADAL" clId="{F7687026-6CF5-44B3-8250-6B9C7FAF4F27}" dt="2023-10-30T12:10:35.505" v="3941" actId="1037"/>
          <ac:cxnSpMkLst>
            <pc:docMk/>
            <pc:sldMk cId="871168727" sldId="440"/>
            <ac:cxnSpMk id="86" creationId="{1F41D3DC-8CE9-43A9-A303-6910100C2739}"/>
          </ac:cxnSpMkLst>
        </pc:cxnChg>
        <pc:cxnChg chg="mod">
          <ac:chgData name="Leonardo Chiariglione" userId="03ff1134-c2b7-4932-850d-6529216fed29" providerId="ADAL" clId="{F7687026-6CF5-44B3-8250-6B9C7FAF4F27}" dt="2023-10-30T12:11:29.470" v="3946" actId="1035"/>
          <ac:cxnSpMkLst>
            <pc:docMk/>
            <pc:sldMk cId="871168727" sldId="440"/>
            <ac:cxnSpMk id="87" creationId="{FB126F2F-A67E-4D08-BEEF-E6B28A04AB33}"/>
          </ac:cxnSpMkLst>
        </pc:cxnChg>
        <pc:cxnChg chg="del">
          <ac:chgData name="Leonardo Chiariglione" userId="03ff1134-c2b7-4932-850d-6529216fed29" providerId="ADAL" clId="{F7687026-6CF5-44B3-8250-6B9C7FAF4F27}" dt="2023-10-30T12:04:56.915" v="3711" actId="478"/>
          <ac:cxnSpMkLst>
            <pc:docMk/>
            <pc:sldMk cId="871168727" sldId="440"/>
            <ac:cxnSpMk id="104" creationId="{DFF36934-B65E-4A4A-9849-8144F2FA3BED}"/>
          </ac:cxnSpMkLst>
        </pc:cxnChg>
        <pc:cxnChg chg="del">
          <ac:chgData name="Leonardo Chiariglione" userId="03ff1134-c2b7-4932-850d-6529216fed29" providerId="ADAL" clId="{F7687026-6CF5-44B3-8250-6B9C7FAF4F27}" dt="2023-10-30T12:03:26.919" v="3707" actId="478"/>
          <ac:cxnSpMkLst>
            <pc:docMk/>
            <pc:sldMk cId="871168727" sldId="440"/>
            <ac:cxnSpMk id="105" creationId="{94D064AE-90C2-42F8-AD5D-ECA69CD09F95}"/>
          </ac:cxnSpMkLst>
        </pc:cxnChg>
      </pc:sldChg>
      <pc:sldChg chg="modSp mod">
        <pc:chgData name="Leonardo Chiariglione" userId="03ff1134-c2b7-4932-850d-6529216fed29" providerId="ADAL" clId="{F7687026-6CF5-44B3-8250-6B9C7FAF4F27}" dt="2023-12-02T19:01:48.725" v="6018"/>
        <pc:sldMkLst>
          <pc:docMk/>
          <pc:sldMk cId="72168428" sldId="1048"/>
        </pc:sldMkLst>
        <pc:spChg chg="mod">
          <ac:chgData name="Leonardo Chiariglione" userId="03ff1134-c2b7-4932-850d-6529216fed29" providerId="ADAL" clId="{F7687026-6CF5-44B3-8250-6B9C7FAF4F27}" dt="2023-12-02T19:01:48.725" v="6018"/>
          <ac:spMkLst>
            <pc:docMk/>
            <pc:sldMk cId="72168428" sldId="1048"/>
            <ac:spMk id="2" creationId="{A5BA506D-4066-F9B1-1E87-2A546A79FA60}"/>
          </ac:spMkLst>
        </pc:spChg>
      </pc:sldChg>
      <pc:sldChg chg="modSp add mod modAnim">
        <pc:chgData name="Leonardo Chiariglione" userId="03ff1134-c2b7-4932-850d-6529216fed29" providerId="ADAL" clId="{F7687026-6CF5-44B3-8250-6B9C7FAF4F27}" dt="2023-12-02T19:05:40.119" v="6037" actId="1035"/>
        <pc:sldMkLst>
          <pc:docMk/>
          <pc:sldMk cId="428457365" sldId="1050"/>
        </pc:sldMkLst>
        <pc:spChg chg="mod">
          <ac:chgData name="Leonardo Chiariglione" userId="03ff1134-c2b7-4932-850d-6529216fed29" providerId="ADAL" clId="{F7687026-6CF5-44B3-8250-6B9C7FAF4F27}" dt="2023-10-28T17:35:05.355" v="615" actId="20577"/>
          <ac:spMkLst>
            <pc:docMk/>
            <pc:sldMk cId="428457365" sldId="1050"/>
            <ac:spMk id="2" creationId="{61867A1A-041C-1EBF-CB0D-1298E3E77785}"/>
          </ac:spMkLst>
        </pc:spChg>
        <pc:spChg chg="mod">
          <ac:chgData name="Leonardo Chiariglione" userId="03ff1134-c2b7-4932-850d-6529216fed29" providerId="ADAL" clId="{F7687026-6CF5-44B3-8250-6B9C7FAF4F27}" dt="2023-10-29T11:58:57.246" v="3235" actId="27636"/>
          <ac:spMkLst>
            <pc:docMk/>
            <pc:sldMk cId="428457365" sldId="1050"/>
            <ac:spMk id="3" creationId="{09B8244E-C272-3CB9-9472-21106CC92F31}"/>
          </ac:spMkLst>
        </pc:spChg>
        <pc:spChg chg="mod">
          <ac:chgData name="Leonardo Chiariglione" userId="03ff1134-c2b7-4932-850d-6529216fed29" providerId="ADAL" clId="{F7687026-6CF5-44B3-8250-6B9C7FAF4F27}" dt="2023-10-29T11:58:57.166" v="3234" actId="255"/>
          <ac:spMkLst>
            <pc:docMk/>
            <pc:sldMk cId="428457365" sldId="1050"/>
            <ac:spMk id="6" creationId="{4EF4322D-9F42-0555-6B45-4303BCA8232A}"/>
          </ac:spMkLst>
        </pc:spChg>
        <pc:spChg chg="mod">
          <ac:chgData name="Leonardo Chiariglione" userId="03ff1134-c2b7-4932-850d-6529216fed29" providerId="ADAL" clId="{F7687026-6CF5-44B3-8250-6B9C7FAF4F27}" dt="2023-12-02T19:05:40.119" v="6037" actId="1035"/>
          <ac:spMkLst>
            <pc:docMk/>
            <pc:sldMk cId="428457365" sldId="1050"/>
            <ac:spMk id="7" creationId="{A6B404F4-FE21-6809-4461-5B28B7DE1421}"/>
          </ac:spMkLst>
        </pc:spChg>
      </pc:sldChg>
      <pc:sldChg chg="addSp delSp modSp add mod">
        <pc:chgData name="Leonardo Chiariglione" userId="03ff1134-c2b7-4932-850d-6529216fed29" providerId="ADAL" clId="{F7687026-6CF5-44B3-8250-6B9C7FAF4F27}" dt="2023-10-30T15:39:16.009" v="5579" actId="20577"/>
        <pc:sldMkLst>
          <pc:docMk/>
          <pc:sldMk cId="193994208" sldId="1051"/>
        </pc:sldMkLst>
        <pc:spChg chg="mod">
          <ac:chgData name="Leonardo Chiariglione" userId="03ff1134-c2b7-4932-850d-6529216fed29" providerId="ADAL" clId="{F7687026-6CF5-44B3-8250-6B9C7FAF4F27}" dt="2023-10-30T15:39:16.009" v="5579" actId="20577"/>
          <ac:spMkLst>
            <pc:docMk/>
            <pc:sldMk cId="193994208" sldId="1051"/>
            <ac:spMk id="2" creationId="{00000000-0000-0000-0000-000000000000}"/>
          </ac:spMkLst>
        </pc:spChg>
        <pc:spChg chg="mod">
          <ac:chgData name="Leonardo Chiariglione" userId="03ff1134-c2b7-4932-850d-6529216fed29" providerId="ADAL" clId="{F7687026-6CF5-44B3-8250-6B9C7FAF4F27}" dt="2023-10-28T17:42:39.538" v="698" actId="114"/>
          <ac:spMkLst>
            <pc:docMk/>
            <pc:sldMk cId="193994208" sldId="1051"/>
            <ac:spMk id="3" creationId="{00000000-0000-0000-0000-000000000000}"/>
          </ac:spMkLst>
        </pc:spChg>
        <pc:spChg chg="add del mod">
          <ac:chgData name="Leonardo Chiariglione" userId="03ff1134-c2b7-4932-850d-6529216fed29" providerId="ADAL" clId="{F7687026-6CF5-44B3-8250-6B9C7FAF4F27}" dt="2023-10-28T17:46:29.688" v="700"/>
          <ac:spMkLst>
            <pc:docMk/>
            <pc:sldMk cId="193994208" sldId="1051"/>
            <ac:spMk id="6" creationId="{FBD923EF-C520-6178-1BA8-A6E1F1F4DB94}"/>
          </ac:spMkLst>
        </pc:spChg>
        <pc:spChg chg="add del mod">
          <ac:chgData name="Leonardo Chiariglione" userId="03ff1134-c2b7-4932-850d-6529216fed29" providerId="ADAL" clId="{F7687026-6CF5-44B3-8250-6B9C7FAF4F27}" dt="2023-10-28T17:46:29.688" v="700"/>
          <ac:spMkLst>
            <pc:docMk/>
            <pc:sldMk cId="193994208" sldId="1051"/>
            <ac:spMk id="7" creationId="{140B57B4-0C4C-C2D7-CBDC-D02C0C2DCF86}"/>
          </ac:spMkLst>
        </pc:spChg>
        <pc:spChg chg="add del mod">
          <ac:chgData name="Leonardo Chiariglione" userId="03ff1134-c2b7-4932-850d-6529216fed29" providerId="ADAL" clId="{F7687026-6CF5-44B3-8250-6B9C7FAF4F27}" dt="2023-10-28T17:46:29.688" v="700"/>
          <ac:spMkLst>
            <pc:docMk/>
            <pc:sldMk cId="193994208" sldId="1051"/>
            <ac:spMk id="8" creationId="{4F2E1B62-9C8D-B8DA-642E-46CBB82B7656}"/>
          </ac:spMkLst>
        </pc:spChg>
        <pc:spChg chg="add del mod">
          <ac:chgData name="Leonardo Chiariglione" userId="03ff1134-c2b7-4932-850d-6529216fed29" providerId="ADAL" clId="{F7687026-6CF5-44B3-8250-6B9C7FAF4F27}" dt="2023-10-28T17:46:29.688" v="700"/>
          <ac:spMkLst>
            <pc:docMk/>
            <pc:sldMk cId="193994208" sldId="1051"/>
            <ac:spMk id="9" creationId="{2C253426-2A2E-B3F6-E36F-5238C9D7437B}"/>
          </ac:spMkLst>
        </pc:spChg>
        <pc:spChg chg="add del mod">
          <ac:chgData name="Leonardo Chiariglione" userId="03ff1134-c2b7-4932-850d-6529216fed29" providerId="ADAL" clId="{F7687026-6CF5-44B3-8250-6B9C7FAF4F27}" dt="2023-10-28T17:46:29.688" v="700"/>
          <ac:spMkLst>
            <pc:docMk/>
            <pc:sldMk cId="193994208" sldId="1051"/>
            <ac:spMk id="10" creationId="{2FA5E384-261E-B9B8-B130-63716EA63C03}"/>
          </ac:spMkLst>
        </pc:spChg>
        <pc:spChg chg="add del mod">
          <ac:chgData name="Leonardo Chiariglione" userId="03ff1134-c2b7-4932-850d-6529216fed29" providerId="ADAL" clId="{F7687026-6CF5-44B3-8250-6B9C7FAF4F27}" dt="2023-10-28T17:46:29.688" v="700"/>
          <ac:spMkLst>
            <pc:docMk/>
            <pc:sldMk cId="193994208" sldId="1051"/>
            <ac:spMk id="11" creationId="{1ED71414-0A4A-387D-41C6-30CB0049244C}"/>
          </ac:spMkLst>
        </pc:spChg>
        <pc:spChg chg="add del mod">
          <ac:chgData name="Leonardo Chiariglione" userId="03ff1134-c2b7-4932-850d-6529216fed29" providerId="ADAL" clId="{F7687026-6CF5-44B3-8250-6B9C7FAF4F27}" dt="2023-10-28T17:46:29.688" v="700"/>
          <ac:spMkLst>
            <pc:docMk/>
            <pc:sldMk cId="193994208" sldId="1051"/>
            <ac:spMk id="12" creationId="{77F897A9-5883-26DB-FE6A-C720B175F18C}"/>
          </ac:spMkLst>
        </pc:spChg>
        <pc:spChg chg="add del mod">
          <ac:chgData name="Leonardo Chiariglione" userId="03ff1134-c2b7-4932-850d-6529216fed29" providerId="ADAL" clId="{F7687026-6CF5-44B3-8250-6B9C7FAF4F27}" dt="2023-10-28T17:46:29.688" v="700"/>
          <ac:spMkLst>
            <pc:docMk/>
            <pc:sldMk cId="193994208" sldId="1051"/>
            <ac:spMk id="13" creationId="{6682111B-CDB8-2C9F-1D64-38113D6E9E98}"/>
          </ac:spMkLst>
        </pc:spChg>
        <pc:spChg chg="add del mod">
          <ac:chgData name="Leonardo Chiariglione" userId="03ff1134-c2b7-4932-850d-6529216fed29" providerId="ADAL" clId="{F7687026-6CF5-44B3-8250-6B9C7FAF4F27}" dt="2023-10-28T17:46:29.688" v="700"/>
          <ac:spMkLst>
            <pc:docMk/>
            <pc:sldMk cId="193994208" sldId="1051"/>
            <ac:spMk id="14" creationId="{95D198E6-14B9-E426-EBA5-E57A2C25F4E3}"/>
          </ac:spMkLst>
        </pc:spChg>
        <pc:spChg chg="add del mod">
          <ac:chgData name="Leonardo Chiariglione" userId="03ff1134-c2b7-4932-850d-6529216fed29" providerId="ADAL" clId="{F7687026-6CF5-44B3-8250-6B9C7FAF4F27}" dt="2023-10-28T17:46:29.688" v="700"/>
          <ac:spMkLst>
            <pc:docMk/>
            <pc:sldMk cId="193994208" sldId="1051"/>
            <ac:spMk id="15" creationId="{213734DF-922D-82AF-D234-85C57E01329F}"/>
          </ac:spMkLst>
        </pc:spChg>
        <pc:spChg chg="add del mod">
          <ac:chgData name="Leonardo Chiariglione" userId="03ff1134-c2b7-4932-850d-6529216fed29" providerId="ADAL" clId="{F7687026-6CF5-44B3-8250-6B9C7FAF4F27}" dt="2023-10-28T17:46:29.688" v="700"/>
          <ac:spMkLst>
            <pc:docMk/>
            <pc:sldMk cId="193994208" sldId="1051"/>
            <ac:spMk id="16" creationId="{21DB5077-E1A5-D7AC-1132-5F3EA90C128E}"/>
          </ac:spMkLst>
        </pc:spChg>
        <pc:spChg chg="add del mod">
          <ac:chgData name="Leonardo Chiariglione" userId="03ff1134-c2b7-4932-850d-6529216fed29" providerId="ADAL" clId="{F7687026-6CF5-44B3-8250-6B9C7FAF4F27}" dt="2023-10-28T17:46:29.688" v="700"/>
          <ac:spMkLst>
            <pc:docMk/>
            <pc:sldMk cId="193994208" sldId="1051"/>
            <ac:spMk id="17" creationId="{E05A8B39-B1F1-E430-5492-A531DE5036DB}"/>
          </ac:spMkLst>
        </pc:spChg>
        <pc:spChg chg="add del mod">
          <ac:chgData name="Leonardo Chiariglione" userId="03ff1134-c2b7-4932-850d-6529216fed29" providerId="ADAL" clId="{F7687026-6CF5-44B3-8250-6B9C7FAF4F27}" dt="2023-10-28T17:46:29.688" v="700"/>
          <ac:spMkLst>
            <pc:docMk/>
            <pc:sldMk cId="193994208" sldId="1051"/>
            <ac:spMk id="18" creationId="{DB8D5B01-2846-7A1B-DCEE-7A4CFF29AB55}"/>
          </ac:spMkLst>
        </pc:spChg>
        <pc:spChg chg="add del mod">
          <ac:chgData name="Leonardo Chiariglione" userId="03ff1134-c2b7-4932-850d-6529216fed29" providerId="ADAL" clId="{F7687026-6CF5-44B3-8250-6B9C7FAF4F27}" dt="2023-10-28T17:46:29.688" v="700"/>
          <ac:spMkLst>
            <pc:docMk/>
            <pc:sldMk cId="193994208" sldId="1051"/>
            <ac:spMk id="19" creationId="{485504B1-4D39-7AC9-04AC-DFA6811AF12B}"/>
          </ac:spMkLst>
        </pc:spChg>
        <pc:spChg chg="add del mod">
          <ac:chgData name="Leonardo Chiariglione" userId="03ff1134-c2b7-4932-850d-6529216fed29" providerId="ADAL" clId="{F7687026-6CF5-44B3-8250-6B9C7FAF4F27}" dt="2023-10-28T17:46:29.688" v="700"/>
          <ac:spMkLst>
            <pc:docMk/>
            <pc:sldMk cId="193994208" sldId="1051"/>
            <ac:spMk id="20" creationId="{4273DA7E-39BC-E231-0E14-FCCE13C42FD5}"/>
          </ac:spMkLst>
        </pc:spChg>
        <pc:spChg chg="add del mod">
          <ac:chgData name="Leonardo Chiariglione" userId="03ff1134-c2b7-4932-850d-6529216fed29" providerId="ADAL" clId="{F7687026-6CF5-44B3-8250-6B9C7FAF4F27}" dt="2023-10-28T17:46:29.688" v="700"/>
          <ac:spMkLst>
            <pc:docMk/>
            <pc:sldMk cId="193994208" sldId="1051"/>
            <ac:spMk id="21" creationId="{41D953F5-3B18-8F38-E6D4-B03BD66B6574}"/>
          </ac:spMkLst>
        </pc:spChg>
        <pc:spChg chg="add del mod">
          <ac:chgData name="Leonardo Chiariglione" userId="03ff1134-c2b7-4932-850d-6529216fed29" providerId="ADAL" clId="{F7687026-6CF5-44B3-8250-6B9C7FAF4F27}" dt="2023-10-28T17:46:29.688" v="700"/>
          <ac:spMkLst>
            <pc:docMk/>
            <pc:sldMk cId="193994208" sldId="1051"/>
            <ac:spMk id="22" creationId="{2A8EB934-91C3-C7B4-5503-E91343508AB2}"/>
          </ac:spMkLst>
        </pc:spChg>
        <pc:spChg chg="add del mod">
          <ac:chgData name="Leonardo Chiariglione" userId="03ff1134-c2b7-4932-850d-6529216fed29" providerId="ADAL" clId="{F7687026-6CF5-44B3-8250-6B9C7FAF4F27}" dt="2023-10-28T17:46:29.688" v="700"/>
          <ac:spMkLst>
            <pc:docMk/>
            <pc:sldMk cId="193994208" sldId="1051"/>
            <ac:spMk id="23" creationId="{8D2AC517-455F-4AAD-6BB9-72CA18A7E2D7}"/>
          </ac:spMkLst>
        </pc:spChg>
        <pc:spChg chg="add del mod">
          <ac:chgData name="Leonardo Chiariglione" userId="03ff1134-c2b7-4932-850d-6529216fed29" providerId="ADAL" clId="{F7687026-6CF5-44B3-8250-6B9C7FAF4F27}" dt="2023-10-28T17:46:29.688" v="700"/>
          <ac:spMkLst>
            <pc:docMk/>
            <pc:sldMk cId="193994208" sldId="1051"/>
            <ac:spMk id="24" creationId="{F2C9AE18-B298-BE31-2586-23A7062DCECD}"/>
          </ac:spMkLst>
        </pc:spChg>
        <pc:spChg chg="add del mod">
          <ac:chgData name="Leonardo Chiariglione" userId="03ff1134-c2b7-4932-850d-6529216fed29" providerId="ADAL" clId="{F7687026-6CF5-44B3-8250-6B9C7FAF4F27}" dt="2023-10-28T17:46:29.688" v="700"/>
          <ac:spMkLst>
            <pc:docMk/>
            <pc:sldMk cId="193994208" sldId="1051"/>
            <ac:spMk id="32" creationId="{03AA80DE-20BA-A65D-5320-B70406CA54CC}"/>
          </ac:spMkLst>
        </pc:spChg>
        <pc:spChg chg="add del mod">
          <ac:chgData name="Leonardo Chiariglione" userId="03ff1134-c2b7-4932-850d-6529216fed29" providerId="ADAL" clId="{F7687026-6CF5-44B3-8250-6B9C7FAF4F27}" dt="2023-10-28T17:46:29.688" v="700"/>
          <ac:spMkLst>
            <pc:docMk/>
            <pc:sldMk cId="193994208" sldId="1051"/>
            <ac:spMk id="33" creationId="{F19E515E-DCBA-EC83-432C-14B035C4DBA5}"/>
          </ac:spMkLst>
        </pc:spChg>
        <pc:spChg chg="add del mod">
          <ac:chgData name="Leonardo Chiariglione" userId="03ff1134-c2b7-4932-850d-6529216fed29" providerId="ADAL" clId="{F7687026-6CF5-44B3-8250-6B9C7FAF4F27}" dt="2023-10-28T17:46:29.688" v="700"/>
          <ac:spMkLst>
            <pc:docMk/>
            <pc:sldMk cId="193994208" sldId="1051"/>
            <ac:spMk id="34" creationId="{46253A9B-D235-88F4-8D2D-5A0CC11B52F9}"/>
          </ac:spMkLst>
        </pc:spChg>
        <pc:spChg chg="add del mod">
          <ac:chgData name="Leonardo Chiariglione" userId="03ff1134-c2b7-4932-850d-6529216fed29" providerId="ADAL" clId="{F7687026-6CF5-44B3-8250-6B9C7FAF4F27}" dt="2023-10-28T17:46:29.688" v="700"/>
          <ac:spMkLst>
            <pc:docMk/>
            <pc:sldMk cId="193994208" sldId="1051"/>
            <ac:spMk id="38" creationId="{F8F95103-A9CF-25F2-DB5B-AF3F0DA678D0}"/>
          </ac:spMkLst>
        </pc:spChg>
        <pc:spChg chg="add del mod">
          <ac:chgData name="Leonardo Chiariglione" userId="03ff1134-c2b7-4932-850d-6529216fed29" providerId="ADAL" clId="{F7687026-6CF5-44B3-8250-6B9C7FAF4F27}" dt="2023-10-28T17:46:29.688" v="700"/>
          <ac:spMkLst>
            <pc:docMk/>
            <pc:sldMk cId="193994208" sldId="1051"/>
            <ac:spMk id="40" creationId="{129E07CF-B703-6FC2-4562-05D08D31917E}"/>
          </ac:spMkLst>
        </pc:spChg>
        <pc:spChg chg="add del mod">
          <ac:chgData name="Leonardo Chiariglione" userId="03ff1134-c2b7-4932-850d-6529216fed29" providerId="ADAL" clId="{F7687026-6CF5-44B3-8250-6B9C7FAF4F27}" dt="2023-10-28T17:46:29.688" v="700"/>
          <ac:spMkLst>
            <pc:docMk/>
            <pc:sldMk cId="193994208" sldId="1051"/>
            <ac:spMk id="42" creationId="{01BEA221-4F20-C321-BACA-7617CA9BA467}"/>
          </ac:spMkLst>
        </pc:spChg>
        <pc:spChg chg="add del mod">
          <ac:chgData name="Leonardo Chiariglione" userId="03ff1134-c2b7-4932-850d-6529216fed29" providerId="ADAL" clId="{F7687026-6CF5-44B3-8250-6B9C7FAF4F27}" dt="2023-10-28T17:46:29.688" v="700"/>
          <ac:spMkLst>
            <pc:docMk/>
            <pc:sldMk cId="193994208" sldId="1051"/>
            <ac:spMk id="43" creationId="{2A616EF7-8BDE-0762-8ECC-9B8980C38101}"/>
          </ac:spMkLst>
        </pc:spChg>
        <pc:spChg chg="add del mod">
          <ac:chgData name="Leonardo Chiariglione" userId="03ff1134-c2b7-4932-850d-6529216fed29" providerId="ADAL" clId="{F7687026-6CF5-44B3-8250-6B9C7FAF4F27}" dt="2023-10-28T17:46:29.688" v="700"/>
          <ac:spMkLst>
            <pc:docMk/>
            <pc:sldMk cId="193994208" sldId="1051"/>
            <ac:spMk id="44" creationId="{8ACE2652-50ED-9AAE-6088-068FD1628D5E}"/>
          </ac:spMkLst>
        </pc:spChg>
        <pc:spChg chg="add del mod">
          <ac:chgData name="Leonardo Chiariglione" userId="03ff1134-c2b7-4932-850d-6529216fed29" providerId="ADAL" clId="{F7687026-6CF5-44B3-8250-6B9C7FAF4F27}" dt="2023-10-28T17:46:29.688" v="700"/>
          <ac:spMkLst>
            <pc:docMk/>
            <pc:sldMk cId="193994208" sldId="1051"/>
            <ac:spMk id="49" creationId="{238021E7-05D6-AD84-1332-C49EC36C6C17}"/>
          </ac:spMkLst>
        </pc:spChg>
        <pc:spChg chg="add del mod">
          <ac:chgData name="Leonardo Chiariglione" userId="03ff1134-c2b7-4932-850d-6529216fed29" providerId="ADAL" clId="{F7687026-6CF5-44B3-8250-6B9C7FAF4F27}" dt="2023-10-28T17:46:29.688" v="700"/>
          <ac:spMkLst>
            <pc:docMk/>
            <pc:sldMk cId="193994208" sldId="1051"/>
            <ac:spMk id="51" creationId="{F4A2EC77-1BE6-30EA-4468-547BFD818CDD}"/>
          </ac:spMkLst>
        </pc:spChg>
        <pc:spChg chg="add del mod">
          <ac:chgData name="Leonardo Chiariglione" userId="03ff1134-c2b7-4932-850d-6529216fed29" providerId="ADAL" clId="{F7687026-6CF5-44B3-8250-6B9C7FAF4F27}" dt="2023-10-28T17:46:29.688" v="700"/>
          <ac:spMkLst>
            <pc:docMk/>
            <pc:sldMk cId="193994208" sldId="1051"/>
            <ac:spMk id="54" creationId="{59E24DCA-60C8-D763-7CF9-BE550E3E7733}"/>
          </ac:spMkLst>
        </pc:spChg>
        <pc:cxnChg chg="add del mod">
          <ac:chgData name="Leonardo Chiariglione" userId="03ff1134-c2b7-4932-850d-6529216fed29" providerId="ADAL" clId="{F7687026-6CF5-44B3-8250-6B9C7FAF4F27}" dt="2023-10-28T17:46:29.688" v="700"/>
          <ac:cxnSpMkLst>
            <pc:docMk/>
            <pc:sldMk cId="193994208" sldId="1051"/>
            <ac:cxnSpMk id="25" creationId="{1D6FB0A9-D7DE-22CD-E1FA-090332B1A984}"/>
          </ac:cxnSpMkLst>
        </pc:cxnChg>
        <pc:cxnChg chg="add del mod">
          <ac:chgData name="Leonardo Chiariglione" userId="03ff1134-c2b7-4932-850d-6529216fed29" providerId="ADAL" clId="{F7687026-6CF5-44B3-8250-6B9C7FAF4F27}" dt="2023-10-28T17:46:29.688" v="700"/>
          <ac:cxnSpMkLst>
            <pc:docMk/>
            <pc:sldMk cId="193994208" sldId="1051"/>
            <ac:cxnSpMk id="26" creationId="{65F24563-8442-9CFE-A601-C4FF6752D8FB}"/>
          </ac:cxnSpMkLst>
        </pc:cxnChg>
        <pc:cxnChg chg="add del mod">
          <ac:chgData name="Leonardo Chiariglione" userId="03ff1134-c2b7-4932-850d-6529216fed29" providerId="ADAL" clId="{F7687026-6CF5-44B3-8250-6B9C7FAF4F27}" dt="2023-10-28T17:46:29.688" v="700"/>
          <ac:cxnSpMkLst>
            <pc:docMk/>
            <pc:sldMk cId="193994208" sldId="1051"/>
            <ac:cxnSpMk id="27" creationId="{F3146C82-FBF7-120A-083E-9E447DDD0EE6}"/>
          </ac:cxnSpMkLst>
        </pc:cxnChg>
        <pc:cxnChg chg="add del mod">
          <ac:chgData name="Leonardo Chiariglione" userId="03ff1134-c2b7-4932-850d-6529216fed29" providerId="ADAL" clId="{F7687026-6CF5-44B3-8250-6B9C7FAF4F27}" dt="2023-10-28T17:46:29.688" v="700"/>
          <ac:cxnSpMkLst>
            <pc:docMk/>
            <pc:sldMk cId="193994208" sldId="1051"/>
            <ac:cxnSpMk id="28" creationId="{028D8123-9EE0-C7B4-46B3-44F52A5CB4E8}"/>
          </ac:cxnSpMkLst>
        </pc:cxnChg>
        <pc:cxnChg chg="add del mod">
          <ac:chgData name="Leonardo Chiariglione" userId="03ff1134-c2b7-4932-850d-6529216fed29" providerId="ADAL" clId="{F7687026-6CF5-44B3-8250-6B9C7FAF4F27}" dt="2023-10-28T17:46:29.688" v="700"/>
          <ac:cxnSpMkLst>
            <pc:docMk/>
            <pc:sldMk cId="193994208" sldId="1051"/>
            <ac:cxnSpMk id="29" creationId="{2257C29B-CE31-7AB5-853A-B4F59E90428B}"/>
          </ac:cxnSpMkLst>
        </pc:cxnChg>
        <pc:cxnChg chg="add del mod">
          <ac:chgData name="Leonardo Chiariglione" userId="03ff1134-c2b7-4932-850d-6529216fed29" providerId="ADAL" clId="{F7687026-6CF5-44B3-8250-6B9C7FAF4F27}" dt="2023-10-28T17:46:29.688" v="700"/>
          <ac:cxnSpMkLst>
            <pc:docMk/>
            <pc:sldMk cId="193994208" sldId="1051"/>
            <ac:cxnSpMk id="30" creationId="{5691A662-F679-802E-0544-1F1A4CB4F828}"/>
          </ac:cxnSpMkLst>
        </pc:cxnChg>
        <pc:cxnChg chg="add del mod">
          <ac:chgData name="Leonardo Chiariglione" userId="03ff1134-c2b7-4932-850d-6529216fed29" providerId="ADAL" clId="{F7687026-6CF5-44B3-8250-6B9C7FAF4F27}" dt="2023-10-28T17:46:29.688" v="700"/>
          <ac:cxnSpMkLst>
            <pc:docMk/>
            <pc:sldMk cId="193994208" sldId="1051"/>
            <ac:cxnSpMk id="31" creationId="{754AFDE9-3ABD-ECEA-F64B-810CD7334FE4}"/>
          </ac:cxnSpMkLst>
        </pc:cxnChg>
        <pc:cxnChg chg="add del mod">
          <ac:chgData name="Leonardo Chiariglione" userId="03ff1134-c2b7-4932-850d-6529216fed29" providerId="ADAL" clId="{F7687026-6CF5-44B3-8250-6B9C7FAF4F27}" dt="2023-10-28T17:46:29.688" v="700"/>
          <ac:cxnSpMkLst>
            <pc:docMk/>
            <pc:sldMk cId="193994208" sldId="1051"/>
            <ac:cxnSpMk id="35" creationId="{14B8917E-0453-56F0-5062-55B14DB3DA84}"/>
          </ac:cxnSpMkLst>
        </pc:cxnChg>
        <pc:cxnChg chg="add del mod">
          <ac:chgData name="Leonardo Chiariglione" userId="03ff1134-c2b7-4932-850d-6529216fed29" providerId="ADAL" clId="{F7687026-6CF5-44B3-8250-6B9C7FAF4F27}" dt="2023-10-28T17:46:29.688" v="700"/>
          <ac:cxnSpMkLst>
            <pc:docMk/>
            <pc:sldMk cId="193994208" sldId="1051"/>
            <ac:cxnSpMk id="36" creationId="{C1F0C970-7A9B-F3A5-3CD5-5867F61C8820}"/>
          </ac:cxnSpMkLst>
        </pc:cxnChg>
        <pc:cxnChg chg="add del mod">
          <ac:chgData name="Leonardo Chiariglione" userId="03ff1134-c2b7-4932-850d-6529216fed29" providerId="ADAL" clId="{F7687026-6CF5-44B3-8250-6B9C7FAF4F27}" dt="2023-10-28T17:46:29.688" v="700"/>
          <ac:cxnSpMkLst>
            <pc:docMk/>
            <pc:sldMk cId="193994208" sldId="1051"/>
            <ac:cxnSpMk id="37" creationId="{F0670228-AF3F-3C71-E718-1CD8CA37F8F5}"/>
          </ac:cxnSpMkLst>
        </pc:cxnChg>
        <pc:cxnChg chg="add del mod">
          <ac:chgData name="Leonardo Chiariglione" userId="03ff1134-c2b7-4932-850d-6529216fed29" providerId="ADAL" clId="{F7687026-6CF5-44B3-8250-6B9C7FAF4F27}" dt="2023-10-28T17:46:29.688" v="700"/>
          <ac:cxnSpMkLst>
            <pc:docMk/>
            <pc:sldMk cId="193994208" sldId="1051"/>
            <ac:cxnSpMk id="39" creationId="{84E61B46-12AB-F775-2D64-A4265275BF08}"/>
          </ac:cxnSpMkLst>
        </pc:cxnChg>
        <pc:cxnChg chg="add del mod">
          <ac:chgData name="Leonardo Chiariglione" userId="03ff1134-c2b7-4932-850d-6529216fed29" providerId="ADAL" clId="{F7687026-6CF5-44B3-8250-6B9C7FAF4F27}" dt="2023-10-28T17:46:29.688" v="700"/>
          <ac:cxnSpMkLst>
            <pc:docMk/>
            <pc:sldMk cId="193994208" sldId="1051"/>
            <ac:cxnSpMk id="41" creationId="{66A88BE4-65ED-AAFB-44A9-6CECE15440CE}"/>
          </ac:cxnSpMkLst>
        </pc:cxnChg>
        <pc:cxnChg chg="add del mod">
          <ac:chgData name="Leonardo Chiariglione" userId="03ff1134-c2b7-4932-850d-6529216fed29" providerId="ADAL" clId="{F7687026-6CF5-44B3-8250-6B9C7FAF4F27}" dt="2023-10-28T17:46:29.688" v="700"/>
          <ac:cxnSpMkLst>
            <pc:docMk/>
            <pc:sldMk cId="193994208" sldId="1051"/>
            <ac:cxnSpMk id="45" creationId="{5D8AAF25-8CBD-CD8E-5899-AD4C31CF02ED}"/>
          </ac:cxnSpMkLst>
        </pc:cxnChg>
        <pc:cxnChg chg="add del mod">
          <ac:chgData name="Leonardo Chiariglione" userId="03ff1134-c2b7-4932-850d-6529216fed29" providerId="ADAL" clId="{F7687026-6CF5-44B3-8250-6B9C7FAF4F27}" dt="2023-10-28T17:46:29.688" v="700"/>
          <ac:cxnSpMkLst>
            <pc:docMk/>
            <pc:sldMk cId="193994208" sldId="1051"/>
            <ac:cxnSpMk id="46" creationId="{4D050810-B696-FE47-0DC7-524FFD181070}"/>
          </ac:cxnSpMkLst>
        </pc:cxnChg>
        <pc:cxnChg chg="add del mod">
          <ac:chgData name="Leonardo Chiariglione" userId="03ff1134-c2b7-4932-850d-6529216fed29" providerId="ADAL" clId="{F7687026-6CF5-44B3-8250-6B9C7FAF4F27}" dt="2023-10-28T17:46:29.688" v="700"/>
          <ac:cxnSpMkLst>
            <pc:docMk/>
            <pc:sldMk cId="193994208" sldId="1051"/>
            <ac:cxnSpMk id="47" creationId="{F8E24879-DB82-3C1C-5705-84C12B25DDBC}"/>
          </ac:cxnSpMkLst>
        </pc:cxnChg>
        <pc:cxnChg chg="add del mod">
          <ac:chgData name="Leonardo Chiariglione" userId="03ff1134-c2b7-4932-850d-6529216fed29" providerId="ADAL" clId="{F7687026-6CF5-44B3-8250-6B9C7FAF4F27}" dt="2023-10-28T17:46:29.688" v="700"/>
          <ac:cxnSpMkLst>
            <pc:docMk/>
            <pc:sldMk cId="193994208" sldId="1051"/>
            <ac:cxnSpMk id="48" creationId="{257A7C72-6981-8BD8-92EB-272C2947305A}"/>
          </ac:cxnSpMkLst>
        </pc:cxnChg>
        <pc:cxnChg chg="add del mod">
          <ac:chgData name="Leonardo Chiariglione" userId="03ff1134-c2b7-4932-850d-6529216fed29" providerId="ADAL" clId="{F7687026-6CF5-44B3-8250-6B9C7FAF4F27}" dt="2023-10-28T17:46:29.688" v="700"/>
          <ac:cxnSpMkLst>
            <pc:docMk/>
            <pc:sldMk cId="193994208" sldId="1051"/>
            <ac:cxnSpMk id="50" creationId="{A06433B5-3749-9B42-4930-DDFD9686F113}"/>
          </ac:cxnSpMkLst>
        </pc:cxnChg>
        <pc:cxnChg chg="add del mod">
          <ac:chgData name="Leonardo Chiariglione" userId="03ff1134-c2b7-4932-850d-6529216fed29" providerId="ADAL" clId="{F7687026-6CF5-44B3-8250-6B9C7FAF4F27}" dt="2023-10-28T17:46:29.688" v="700"/>
          <ac:cxnSpMkLst>
            <pc:docMk/>
            <pc:sldMk cId="193994208" sldId="1051"/>
            <ac:cxnSpMk id="52" creationId="{4351AD71-9F28-5C0C-97F7-D0E7E9E6CD46}"/>
          </ac:cxnSpMkLst>
        </pc:cxnChg>
        <pc:cxnChg chg="add del mod">
          <ac:chgData name="Leonardo Chiariglione" userId="03ff1134-c2b7-4932-850d-6529216fed29" providerId="ADAL" clId="{F7687026-6CF5-44B3-8250-6B9C7FAF4F27}" dt="2023-10-28T17:46:29.688" v="700"/>
          <ac:cxnSpMkLst>
            <pc:docMk/>
            <pc:sldMk cId="193994208" sldId="1051"/>
            <ac:cxnSpMk id="53" creationId="{AFC03675-4DA6-9678-AC69-FFE28A04FA30}"/>
          </ac:cxnSpMkLst>
        </pc:cxnChg>
      </pc:sldChg>
      <pc:sldChg chg="modSp mod">
        <pc:chgData name="Leonardo Chiariglione" userId="03ff1134-c2b7-4932-850d-6529216fed29" providerId="ADAL" clId="{F7687026-6CF5-44B3-8250-6B9C7FAF4F27}" dt="2023-10-28T17:19:14.265" v="380" actId="20577"/>
        <pc:sldMkLst>
          <pc:docMk/>
          <pc:sldMk cId="1640704968" sldId="1278"/>
        </pc:sldMkLst>
        <pc:spChg chg="mod">
          <ac:chgData name="Leonardo Chiariglione" userId="03ff1134-c2b7-4932-850d-6529216fed29" providerId="ADAL" clId="{F7687026-6CF5-44B3-8250-6B9C7FAF4F27}" dt="2023-10-28T17:19:14.265" v="380" actId="20577"/>
          <ac:spMkLst>
            <pc:docMk/>
            <pc:sldMk cId="1640704968" sldId="1278"/>
            <ac:spMk id="5" creationId="{173490F0-316D-405D-89BE-5C0D4D70ADC7}"/>
          </ac:spMkLst>
        </pc:spChg>
      </pc:sldChg>
      <pc:sldChg chg="modSp mod">
        <pc:chgData name="Leonardo Chiariglione" userId="03ff1134-c2b7-4932-850d-6529216fed29" providerId="ADAL" clId="{F7687026-6CF5-44B3-8250-6B9C7FAF4F27}" dt="2023-12-12T12:14:07.200" v="6136" actId="27636"/>
        <pc:sldMkLst>
          <pc:docMk/>
          <pc:sldMk cId="582999081" sldId="1424"/>
        </pc:sldMkLst>
        <pc:spChg chg="mod">
          <ac:chgData name="Leonardo Chiariglione" userId="03ff1134-c2b7-4932-850d-6529216fed29" providerId="ADAL" clId="{F7687026-6CF5-44B3-8250-6B9C7FAF4F27}" dt="2023-10-30T12:31:28.377" v="4137" actId="20577"/>
          <ac:spMkLst>
            <pc:docMk/>
            <pc:sldMk cId="582999081" sldId="1424"/>
            <ac:spMk id="2" creationId="{40B4BF31-40F1-45AD-B9B7-774E3AC92F6A}"/>
          </ac:spMkLst>
        </pc:spChg>
        <pc:spChg chg="mod">
          <ac:chgData name="Leonardo Chiariglione" userId="03ff1134-c2b7-4932-850d-6529216fed29" providerId="ADAL" clId="{F7687026-6CF5-44B3-8250-6B9C7FAF4F27}" dt="2023-12-12T12:14:07.200" v="6136" actId="27636"/>
          <ac:spMkLst>
            <pc:docMk/>
            <pc:sldMk cId="582999081" sldId="1424"/>
            <ac:spMk id="8" creationId="{7AA77FA3-19FD-4F29-8F1B-6C453A66DC39}"/>
          </ac:spMkLst>
        </pc:spChg>
      </pc:sldChg>
      <pc:sldChg chg="modSp mod">
        <pc:chgData name="Leonardo Chiariglione" userId="03ff1134-c2b7-4932-850d-6529216fed29" providerId="ADAL" clId="{F7687026-6CF5-44B3-8250-6B9C7FAF4F27}" dt="2023-12-12T12:14:07.141" v="6135" actId="27636"/>
        <pc:sldMkLst>
          <pc:docMk/>
          <pc:sldMk cId="1840979080" sldId="1446"/>
        </pc:sldMkLst>
        <pc:spChg chg="mod">
          <ac:chgData name="Leonardo Chiariglione" userId="03ff1134-c2b7-4932-850d-6529216fed29" providerId="ADAL" clId="{F7687026-6CF5-44B3-8250-6B9C7FAF4F27}" dt="2023-10-29T11:52:20.335" v="3047" actId="14100"/>
          <ac:spMkLst>
            <pc:docMk/>
            <pc:sldMk cId="1840979080" sldId="1446"/>
            <ac:spMk id="2" creationId="{EF1DC0EB-B5EE-9DDE-EF95-E7EE79A5FF4E}"/>
          </ac:spMkLst>
        </pc:spChg>
        <pc:spChg chg="mod">
          <ac:chgData name="Leonardo Chiariglione" userId="03ff1134-c2b7-4932-850d-6529216fed29" providerId="ADAL" clId="{F7687026-6CF5-44B3-8250-6B9C7FAF4F27}" dt="2023-12-12T12:14:07.141" v="6135" actId="27636"/>
          <ac:spMkLst>
            <pc:docMk/>
            <pc:sldMk cId="1840979080" sldId="1446"/>
            <ac:spMk id="10" creationId="{4557758B-65BC-6B04-0B14-FDED3586BCB6}"/>
          </ac:spMkLst>
        </pc:spChg>
        <pc:graphicFrameChg chg="mod modGraphic">
          <ac:chgData name="Leonardo Chiariglione" userId="03ff1134-c2b7-4932-850d-6529216fed29" providerId="ADAL" clId="{F7687026-6CF5-44B3-8250-6B9C7FAF4F27}" dt="2023-10-30T12:23:31.947" v="4050" actId="1037"/>
          <ac:graphicFrameMkLst>
            <pc:docMk/>
            <pc:sldMk cId="1840979080" sldId="1446"/>
            <ac:graphicFrameMk id="6" creationId="{2FC10E14-2A33-B827-457B-5F210F48674C}"/>
          </ac:graphicFrameMkLst>
        </pc:graphicFrameChg>
      </pc:sldChg>
      <pc:sldChg chg="modSp mod ord">
        <pc:chgData name="Leonardo Chiariglione" userId="03ff1134-c2b7-4932-850d-6529216fed29" providerId="ADAL" clId="{F7687026-6CF5-44B3-8250-6B9C7FAF4F27}" dt="2023-10-30T12:31:22.720" v="4135" actId="20577"/>
        <pc:sldMkLst>
          <pc:docMk/>
          <pc:sldMk cId="598486921" sldId="1470"/>
        </pc:sldMkLst>
        <pc:spChg chg="mod">
          <ac:chgData name="Leonardo Chiariglione" userId="03ff1134-c2b7-4932-850d-6529216fed29" providerId="ADAL" clId="{F7687026-6CF5-44B3-8250-6B9C7FAF4F27}" dt="2023-10-30T12:31:22.720" v="4135" actId="20577"/>
          <ac:spMkLst>
            <pc:docMk/>
            <pc:sldMk cId="598486921" sldId="1470"/>
            <ac:spMk id="2" creationId="{852C3A60-FC65-8820-AAA3-D3ADB8BABDCD}"/>
          </ac:spMkLst>
        </pc:spChg>
      </pc:sldChg>
      <pc:sldChg chg="modSp mod">
        <pc:chgData name="Leonardo Chiariglione" userId="03ff1134-c2b7-4932-850d-6529216fed29" providerId="ADAL" clId="{F7687026-6CF5-44B3-8250-6B9C7FAF4F27}" dt="2023-10-30T12:19:03.049" v="3993" actId="20577"/>
        <pc:sldMkLst>
          <pc:docMk/>
          <pc:sldMk cId="1886162013" sldId="1856"/>
        </pc:sldMkLst>
        <pc:spChg chg="mod">
          <ac:chgData name="Leonardo Chiariglione" userId="03ff1134-c2b7-4932-850d-6529216fed29" providerId="ADAL" clId="{F7687026-6CF5-44B3-8250-6B9C7FAF4F27}" dt="2023-10-29T11:57:00.665" v="3207" actId="27636"/>
          <ac:spMkLst>
            <pc:docMk/>
            <pc:sldMk cId="1886162013" sldId="1856"/>
            <ac:spMk id="2" creationId="{2768B35C-F1F9-34BE-041A-D70DD379DEA4}"/>
          </ac:spMkLst>
        </pc:spChg>
        <pc:spChg chg="mod">
          <ac:chgData name="Leonardo Chiariglione" userId="03ff1134-c2b7-4932-850d-6529216fed29" providerId="ADAL" clId="{F7687026-6CF5-44B3-8250-6B9C7FAF4F27}" dt="2023-10-30T12:19:03.049" v="3993" actId="20577"/>
          <ac:spMkLst>
            <pc:docMk/>
            <pc:sldMk cId="1886162013" sldId="1856"/>
            <ac:spMk id="3" creationId="{17DFD568-E33A-00A4-A66A-7411B1A79267}"/>
          </ac:spMkLst>
        </pc:spChg>
      </pc:sldChg>
      <pc:sldChg chg="addSp delSp modSp mod modClrScheme chgLayout">
        <pc:chgData name="Leonardo Chiariglione" userId="03ff1134-c2b7-4932-850d-6529216fed29" providerId="ADAL" clId="{F7687026-6CF5-44B3-8250-6B9C7FAF4F27}" dt="2023-10-29T08:34:35.971" v="1123" actId="27636"/>
        <pc:sldMkLst>
          <pc:docMk/>
          <pc:sldMk cId="898869301" sldId="1870"/>
        </pc:sldMkLst>
        <pc:spChg chg="mod">
          <ac:chgData name="Leonardo Chiariglione" userId="03ff1134-c2b7-4932-850d-6529216fed29" providerId="ADAL" clId="{F7687026-6CF5-44B3-8250-6B9C7FAF4F27}" dt="2023-10-29T08:34:35.932" v="1122" actId="26606"/>
          <ac:spMkLst>
            <pc:docMk/>
            <pc:sldMk cId="898869301" sldId="1870"/>
            <ac:spMk id="4" creationId="{06F69186-99D7-A568-7255-68AE638BA65A}"/>
          </ac:spMkLst>
        </pc:spChg>
        <pc:spChg chg="mod">
          <ac:chgData name="Leonardo Chiariglione" userId="03ff1134-c2b7-4932-850d-6529216fed29" providerId="ADAL" clId="{F7687026-6CF5-44B3-8250-6B9C7FAF4F27}" dt="2023-10-29T08:34:35.971" v="1123" actId="27636"/>
          <ac:spMkLst>
            <pc:docMk/>
            <pc:sldMk cId="898869301" sldId="1870"/>
            <ac:spMk id="5" creationId="{5C160B29-866C-C446-BB9B-5DB57836DE9B}"/>
          </ac:spMkLst>
        </pc:spChg>
        <pc:spChg chg="mod">
          <ac:chgData name="Leonardo Chiariglione" userId="03ff1134-c2b7-4932-850d-6529216fed29" providerId="ADAL" clId="{F7687026-6CF5-44B3-8250-6B9C7FAF4F27}" dt="2023-10-29T08:34:35.932" v="1122" actId="26606"/>
          <ac:spMkLst>
            <pc:docMk/>
            <pc:sldMk cId="898869301" sldId="1870"/>
            <ac:spMk id="6" creationId="{73AD9967-F9EB-C535-DBD3-303D75DEC990}"/>
          </ac:spMkLst>
        </pc:spChg>
        <pc:spChg chg="del">
          <ac:chgData name="Leonardo Chiariglione" userId="03ff1134-c2b7-4932-850d-6529216fed29" providerId="ADAL" clId="{F7687026-6CF5-44B3-8250-6B9C7FAF4F27}" dt="2023-10-29T08:34:35.932" v="1122" actId="26606"/>
          <ac:spMkLst>
            <pc:docMk/>
            <pc:sldMk cId="898869301" sldId="1870"/>
            <ac:spMk id="7" creationId="{7BDC5443-9B97-81B3-6E29-9ECF2DCF7DAC}"/>
          </ac:spMkLst>
        </pc:spChg>
        <pc:picChg chg="add">
          <ac:chgData name="Leonardo Chiariglione" userId="03ff1134-c2b7-4932-850d-6529216fed29" providerId="ADAL" clId="{F7687026-6CF5-44B3-8250-6B9C7FAF4F27}" dt="2023-10-29T08:34:35.932" v="1122" actId="26606"/>
          <ac:picMkLst>
            <pc:docMk/>
            <pc:sldMk cId="898869301" sldId="1870"/>
            <ac:picMk id="9" creationId="{DFE6B96D-3F96-BCE8-03E4-0AAC3F87132F}"/>
          </ac:picMkLst>
        </pc:picChg>
      </pc:sldChg>
      <pc:sldChg chg="addSp delSp modSp mod modClrScheme chgLayout">
        <pc:chgData name="Leonardo Chiariglione" userId="03ff1134-c2b7-4932-850d-6529216fed29" providerId="ADAL" clId="{F7687026-6CF5-44B3-8250-6B9C7FAF4F27}" dt="2023-10-29T08:34:24.569" v="1121" actId="27636"/>
        <pc:sldMkLst>
          <pc:docMk/>
          <pc:sldMk cId="2344640720" sldId="1871"/>
        </pc:sldMkLst>
        <pc:spChg chg="mod">
          <ac:chgData name="Leonardo Chiariglione" userId="03ff1134-c2b7-4932-850d-6529216fed29" providerId="ADAL" clId="{F7687026-6CF5-44B3-8250-6B9C7FAF4F27}" dt="2023-10-29T08:34:24.528" v="1120" actId="26606"/>
          <ac:spMkLst>
            <pc:docMk/>
            <pc:sldMk cId="2344640720" sldId="1871"/>
            <ac:spMk id="4" creationId="{06F69186-99D7-A568-7255-68AE638BA65A}"/>
          </ac:spMkLst>
        </pc:spChg>
        <pc:spChg chg="mod">
          <ac:chgData name="Leonardo Chiariglione" userId="03ff1134-c2b7-4932-850d-6529216fed29" providerId="ADAL" clId="{F7687026-6CF5-44B3-8250-6B9C7FAF4F27}" dt="2023-10-29T08:34:24.569" v="1121" actId="27636"/>
          <ac:spMkLst>
            <pc:docMk/>
            <pc:sldMk cId="2344640720" sldId="1871"/>
            <ac:spMk id="5" creationId="{5C160B29-866C-C446-BB9B-5DB57836DE9B}"/>
          </ac:spMkLst>
        </pc:spChg>
        <pc:spChg chg="mod">
          <ac:chgData name="Leonardo Chiariglione" userId="03ff1134-c2b7-4932-850d-6529216fed29" providerId="ADAL" clId="{F7687026-6CF5-44B3-8250-6B9C7FAF4F27}" dt="2023-10-29T08:34:24.528" v="1120" actId="26606"/>
          <ac:spMkLst>
            <pc:docMk/>
            <pc:sldMk cId="2344640720" sldId="1871"/>
            <ac:spMk id="6" creationId="{73AD9967-F9EB-C535-DBD3-303D75DEC990}"/>
          </ac:spMkLst>
        </pc:spChg>
        <pc:spChg chg="del">
          <ac:chgData name="Leonardo Chiariglione" userId="03ff1134-c2b7-4932-850d-6529216fed29" providerId="ADAL" clId="{F7687026-6CF5-44B3-8250-6B9C7FAF4F27}" dt="2023-10-29T08:34:24.528" v="1120" actId="26606"/>
          <ac:spMkLst>
            <pc:docMk/>
            <pc:sldMk cId="2344640720" sldId="1871"/>
            <ac:spMk id="7" creationId="{7BDC5443-9B97-81B3-6E29-9ECF2DCF7DAC}"/>
          </ac:spMkLst>
        </pc:spChg>
        <pc:picChg chg="add">
          <ac:chgData name="Leonardo Chiariglione" userId="03ff1134-c2b7-4932-850d-6529216fed29" providerId="ADAL" clId="{F7687026-6CF5-44B3-8250-6B9C7FAF4F27}" dt="2023-10-29T08:34:24.528" v="1120" actId="26606"/>
          <ac:picMkLst>
            <pc:docMk/>
            <pc:sldMk cId="2344640720" sldId="1871"/>
            <ac:picMk id="9" creationId="{A128CCA5-69C4-5190-C75F-075318933BD0}"/>
          </ac:picMkLst>
        </pc:picChg>
      </pc:sldChg>
      <pc:sldChg chg="addSp delSp modSp del mod">
        <pc:chgData name="Leonardo Chiariglione" userId="03ff1134-c2b7-4932-850d-6529216fed29" providerId="ADAL" clId="{F7687026-6CF5-44B3-8250-6B9C7FAF4F27}" dt="2023-12-02T18:45:42.296" v="6014" actId="47"/>
        <pc:sldMkLst>
          <pc:docMk/>
          <pc:sldMk cId="4032900876" sldId="2231"/>
        </pc:sldMkLst>
        <pc:spChg chg="mod topLvl">
          <ac:chgData name="Leonardo Chiariglione" userId="03ff1134-c2b7-4932-850d-6529216fed29" providerId="ADAL" clId="{F7687026-6CF5-44B3-8250-6B9C7FAF4F27}" dt="2023-10-28T17:00:40.867" v="177" actId="165"/>
          <ac:spMkLst>
            <pc:docMk/>
            <pc:sldMk cId="4032900876" sldId="2231"/>
            <ac:spMk id="43" creationId="{9D0EF3CB-4187-C10F-DB0D-9253B77BBE28}"/>
          </ac:spMkLst>
        </pc:spChg>
        <pc:spChg chg="mod topLvl">
          <ac:chgData name="Leonardo Chiariglione" userId="03ff1134-c2b7-4932-850d-6529216fed29" providerId="ADAL" clId="{F7687026-6CF5-44B3-8250-6B9C7FAF4F27}" dt="2023-10-28T17:00:40.867" v="177" actId="165"/>
          <ac:spMkLst>
            <pc:docMk/>
            <pc:sldMk cId="4032900876" sldId="2231"/>
            <ac:spMk id="44" creationId="{50322D40-B63C-AEC2-CFCA-AE81892F8D4F}"/>
          </ac:spMkLst>
        </pc:spChg>
        <pc:spChg chg="mod topLvl">
          <ac:chgData name="Leonardo Chiariglione" userId="03ff1134-c2b7-4932-850d-6529216fed29" providerId="ADAL" clId="{F7687026-6CF5-44B3-8250-6B9C7FAF4F27}" dt="2023-10-28T17:00:40.867" v="177" actId="165"/>
          <ac:spMkLst>
            <pc:docMk/>
            <pc:sldMk cId="4032900876" sldId="2231"/>
            <ac:spMk id="53" creationId="{CBC6BE52-B419-4BC4-C281-075400C46AA1}"/>
          </ac:spMkLst>
        </pc:spChg>
        <pc:spChg chg="mod topLvl">
          <ac:chgData name="Leonardo Chiariglione" userId="03ff1134-c2b7-4932-850d-6529216fed29" providerId="ADAL" clId="{F7687026-6CF5-44B3-8250-6B9C7FAF4F27}" dt="2023-10-28T17:00:40.867" v="177" actId="165"/>
          <ac:spMkLst>
            <pc:docMk/>
            <pc:sldMk cId="4032900876" sldId="2231"/>
            <ac:spMk id="55" creationId="{1C275E95-FC85-B914-4CC3-DE22E78A2FCA}"/>
          </ac:spMkLst>
        </pc:spChg>
        <pc:spChg chg="mod topLvl">
          <ac:chgData name="Leonardo Chiariglione" userId="03ff1134-c2b7-4932-850d-6529216fed29" providerId="ADAL" clId="{F7687026-6CF5-44B3-8250-6B9C7FAF4F27}" dt="2023-10-28T17:01:29.380" v="197" actId="108"/>
          <ac:spMkLst>
            <pc:docMk/>
            <pc:sldMk cId="4032900876" sldId="2231"/>
            <ac:spMk id="68" creationId="{91241C01-F59E-13EF-0C4D-DD01CF6BA51A}"/>
          </ac:spMkLst>
        </pc:spChg>
        <pc:spChg chg="mod topLvl">
          <ac:chgData name="Leonardo Chiariglione" userId="03ff1134-c2b7-4932-850d-6529216fed29" providerId="ADAL" clId="{F7687026-6CF5-44B3-8250-6B9C7FAF4F27}" dt="2023-10-28T17:00:40.867" v="177" actId="165"/>
          <ac:spMkLst>
            <pc:docMk/>
            <pc:sldMk cId="4032900876" sldId="2231"/>
            <ac:spMk id="69" creationId="{2EBAA33A-1A98-F1DF-C565-C712D1009B6B}"/>
          </ac:spMkLst>
        </pc:spChg>
        <pc:grpChg chg="add del mod">
          <ac:chgData name="Leonardo Chiariglione" userId="03ff1134-c2b7-4932-850d-6529216fed29" providerId="ADAL" clId="{F7687026-6CF5-44B3-8250-6B9C7FAF4F27}" dt="2023-10-28T17:00:40.867" v="177" actId="165"/>
          <ac:grpSpMkLst>
            <pc:docMk/>
            <pc:sldMk cId="4032900876" sldId="2231"/>
            <ac:grpSpMk id="2" creationId="{791A6231-5FA3-0DC3-72DA-E0B38071DAE4}"/>
          </ac:grpSpMkLst>
        </pc:grpChg>
        <pc:cxnChg chg="mod">
          <ac:chgData name="Leonardo Chiariglione" userId="03ff1134-c2b7-4932-850d-6529216fed29" providerId="ADAL" clId="{F7687026-6CF5-44B3-8250-6B9C7FAF4F27}" dt="2023-10-28T17:00:57.702" v="194" actId="1037"/>
          <ac:cxnSpMkLst>
            <pc:docMk/>
            <pc:sldMk cId="4032900876" sldId="2231"/>
            <ac:cxnSpMk id="73" creationId="{02AABD1F-0229-B578-34BA-62C3AE03E78D}"/>
          </ac:cxnSpMkLst>
        </pc:cxnChg>
      </pc:sldChg>
      <pc:sldChg chg="add del">
        <pc:chgData name="Leonardo Chiariglione" userId="03ff1134-c2b7-4932-850d-6529216fed29" providerId="ADAL" clId="{F7687026-6CF5-44B3-8250-6B9C7FAF4F27}" dt="2023-10-29T16:29:43.951" v="3608" actId="47"/>
        <pc:sldMkLst>
          <pc:docMk/>
          <pc:sldMk cId="3838214898" sldId="2274"/>
        </pc:sldMkLst>
      </pc:sldChg>
      <pc:sldChg chg="addSp modSp mod modAnim">
        <pc:chgData name="Leonardo Chiariglione" userId="03ff1134-c2b7-4932-850d-6529216fed29" providerId="ADAL" clId="{F7687026-6CF5-44B3-8250-6B9C7FAF4F27}" dt="2023-10-28T16:58:55.753" v="163" actId="20577"/>
        <pc:sldMkLst>
          <pc:docMk/>
          <pc:sldMk cId="1488663094" sldId="2443"/>
        </pc:sldMkLst>
        <pc:spChg chg="mod">
          <ac:chgData name="Leonardo Chiariglione" userId="03ff1134-c2b7-4932-850d-6529216fed29" providerId="ADAL" clId="{F7687026-6CF5-44B3-8250-6B9C7FAF4F27}" dt="2023-10-28T16:55:29.181" v="39" actId="14100"/>
          <ac:spMkLst>
            <pc:docMk/>
            <pc:sldMk cId="1488663094" sldId="2443"/>
            <ac:spMk id="2" creationId="{434702E9-E293-5303-790C-809D8EDAD348}"/>
          </ac:spMkLst>
        </pc:spChg>
        <pc:spChg chg="add mod">
          <ac:chgData name="Leonardo Chiariglione" userId="03ff1134-c2b7-4932-850d-6529216fed29" providerId="ADAL" clId="{F7687026-6CF5-44B3-8250-6B9C7FAF4F27}" dt="2023-10-28T16:57:30.898" v="156" actId="1035"/>
          <ac:spMkLst>
            <pc:docMk/>
            <pc:sldMk cId="1488663094" sldId="2443"/>
            <ac:spMk id="4" creationId="{C450DC1A-266C-33DB-F209-0544F5DC378C}"/>
          </ac:spMkLst>
        </pc:spChg>
        <pc:spChg chg="add mod">
          <ac:chgData name="Leonardo Chiariglione" userId="03ff1134-c2b7-4932-850d-6529216fed29" providerId="ADAL" clId="{F7687026-6CF5-44B3-8250-6B9C7FAF4F27}" dt="2023-10-28T16:57:10.750" v="144" actId="14100"/>
          <ac:spMkLst>
            <pc:docMk/>
            <pc:sldMk cId="1488663094" sldId="2443"/>
            <ac:spMk id="5" creationId="{FCB1E213-64AF-2FAD-7EAB-772DA4E1068C}"/>
          </ac:spMkLst>
        </pc:spChg>
        <pc:spChg chg="mod">
          <ac:chgData name="Leonardo Chiariglione" userId="03ff1134-c2b7-4932-850d-6529216fed29" providerId="ADAL" clId="{F7687026-6CF5-44B3-8250-6B9C7FAF4F27}" dt="2023-10-28T16:57:30.898" v="156" actId="1035"/>
          <ac:spMkLst>
            <pc:docMk/>
            <pc:sldMk cId="1488663094" sldId="2443"/>
            <ac:spMk id="8" creationId="{6A9C925C-6FF2-F963-7830-38AA4E05A5B0}"/>
          </ac:spMkLst>
        </pc:spChg>
        <pc:spChg chg="mod">
          <ac:chgData name="Leonardo Chiariglione" userId="03ff1134-c2b7-4932-850d-6529216fed29" providerId="ADAL" clId="{F7687026-6CF5-44B3-8250-6B9C7FAF4F27}" dt="2023-10-28T16:58:55.753" v="163" actId="20577"/>
          <ac:spMkLst>
            <pc:docMk/>
            <pc:sldMk cId="1488663094" sldId="2443"/>
            <ac:spMk id="9" creationId="{67A00117-ABF3-1BB7-FC78-9CF62AFC4AAD}"/>
          </ac:spMkLst>
        </pc:spChg>
      </pc:sldChg>
      <pc:sldChg chg="addSp modSp add del mod">
        <pc:chgData name="Leonardo Chiariglione" userId="03ff1134-c2b7-4932-850d-6529216fed29" providerId="ADAL" clId="{F7687026-6CF5-44B3-8250-6B9C7FAF4F27}" dt="2023-12-02T19:07:04.566" v="6039" actId="47"/>
        <pc:sldMkLst>
          <pc:docMk/>
          <pc:sldMk cId="3991026382" sldId="2481"/>
        </pc:sldMkLst>
        <pc:spChg chg="mod">
          <ac:chgData name="Leonardo Chiariglione" userId="03ff1134-c2b7-4932-850d-6529216fed29" providerId="ADAL" clId="{F7687026-6CF5-44B3-8250-6B9C7FAF4F27}" dt="2023-10-29T12:04:36.523" v="3543" actId="1035"/>
          <ac:spMkLst>
            <pc:docMk/>
            <pc:sldMk cId="3991026382" sldId="2481"/>
            <ac:spMk id="2" creationId="{67765EC0-BD6C-125E-EBD2-9B6283EFE623}"/>
          </ac:spMkLst>
        </pc:spChg>
        <pc:spChg chg="add mod">
          <ac:chgData name="Leonardo Chiariglione" userId="03ff1134-c2b7-4932-850d-6529216fed29" providerId="ADAL" clId="{F7687026-6CF5-44B3-8250-6B9C7FAF4F27}" dt="2023-10-29T12:04:52.749" v="3545" actId="6549"/>
          <ac:spMkLst>
            <pc:docMk/>
            <pc:sldMk cId="3991026382" sldId="2481"/>
            <ac:spMk id="3" creationId="{1B980EF5-0FF3-FBB7-C2CD-8D1F8A7E79BC}"/>
          </ac:spMkLst>
        </pc:spChg>
        <pc:spChg chg="mod">
          <ac:chgData name="Leonardo Chiariglione" userId="03ff1134-c2b7-4932-850d-6529216fed29" providerId="ADAL" clId="{F7687026-6CF5-44B3-8250-6B9C7FAF4F27}" dt="2023-10-29T11:59:50.646" v="3262" actId="1036"/>
          <ac:spMkLst>
            <pc:docMk/>
            <pc:sldMk cId="3991026382" sldId="2481"/>
            <ac:spMk id="6" creationId="{CE072F7F-F176-B34C-712D-708AE236725E}"/>
          </ac:spMkLst>
        </pc:spChg>
        <pc:spChg chg="mod">
          <ac:chgData name="Leonardo Chiariglione" userId="03ff1134-c2b7-4932-850d-6529216fed29" providerId="ADAL" clId="{F7687026-6CF5-44B3-8250-6B9C7FAF4F27}" dt="2023-10-29T11:59:50.646" v="3262" actId="1036"/>
          <ac:spMkLst>
            <pc:docMk/>
            <pc:sldMk cId="3991026382" sldId="2481"/>
            <ac:spMk id="10" creationId="{439694FC-E1EE-5C5C-78F5-BBE7F7A80FF8}"/>
          </ac:spMkLst>
        </pc:spChg>
        <pc:spChg chg="mod">
          <ac:chgData name="Leonardo Chiariglione" userId="03ff1134-c2b7-4932-850d-6529216fed29" providerId="ADAL" clId="{F7687026-6CF5-44B3-8250-6B9C7FAF4F27}" dt="2023-10-29T11:59:50.646" v="3262" actId="1036"/>
          <ac:spMkLst>
            <pc:docMk/>
            <pc:sldMk cId="3991026382" sldId="2481"/>
            <ac:spMk id="13" creationId="{0C2C8C8F-019E-5810-C8DF-FD47BD3F57DF}"/>
          </ac:spMkLst>
        </pc:spChg>
        <pc:spChg chg="mod">
          <ac:chgData name="Leonardo Chiariglione" userId="03ff1134-c2b7-4932-850d-6529216fed29" providerId="ADAL" clId="{F7687026-6CF5-44B3-8250-6B9C7FAF4F27}" dt="2023-10-29T11:59:50.646" v="3262" actId="1036"/>
          <ac:spMkLst>
            <pc:docMk/>
            <pc:sldMk cId="3991026382" sldId="2481"/>
            <ac:spMk id="14" creationId="{29D0A7FA-2F31-870B-534F-2C3EBF3119DE}"/>
          </ac:spMkLst>
        </pc:spChg>
        <pc:spChg chg="mod">
          <ac:chgData name="Leonardo Chiariglione" userId="03ff1134-c2b7-4932-850d-6529216fed29" providerId="ADAL" clId="{F7687026-6CF5-44B3-8250-6B9C7FAF4F27}" dt="2023-10-29T11:59:50.646" v="3262" actId="1036"/>
          <ac:spMkLst>
            <pc:docMk/>
            <pc:sldMk cId="3991026382" sldId="2481"/>
            <ac:spMk id="17" creationId="{86F5D6DC-D45A-A0D7-B1B3-D2466499138E}"/>
          </ac:spMkLst>
        </pc:spChg>
        <pc:spChg chg="mod">
          <ac:chgData name="Leonardo Chiariglione" userId="03ff1134-c2b7-4932-850d-6529216fed29" providerId="ADAL" clId="{F7687026-6CF5-44B3-8250-6B9C7FAF4F27}" dt="2023-10-29T11:59:50.646" v="3262" actId="1036"/>
          <ac:spMkLst>
            <pc:docMk/>
            <pc:sldMk cId="3991026382" sldId="2481"/>
            <ac:spMk id="20" creationId="{5D4F4675-49D8-4036-27EF-9D3E625DB046}"/>
          </ac:spMkLst>
        </pc:spChg>
        <pc:spChg chg="mod">
          <ac:chgData name="Leonardo Chiariglione" userId="03ff1134-c2b7-4932-850d-6529216fed29" providerId="ADAL" clId="{F7687026-6CF5-44B3-8250-6B9C7FAF4F27}" dt="2023-10-29T11:59:50.646" v="3262" actId="1036"/>
          <ac:spMkLst>
            <pc:docMk/>
            <pc:sldMk cId="3991026382" sldId="2481"/>
            <ac:spMk id="21" creationId="{0A7C9BA4-838D-2DB4-AE43-4088A8B46902}"/>
          </ac:spMkLst>
        </pc:spChg>
        <pc:picChg chg="mod">
          <ac:chgData name="Leonardo Chiariglione" userId="03ff1134-c2b7-4932-850d-6529216fed29" providerId="ADAL" clId="{F7687026-6CF5-44B3-8250-6B9C7FAF4F27}" dt="2023-10-29T11:59:50.646" v="3262" actId="1036"/>
          <ac:picMkLst>
            <pc:docMk/>
            <pc:sldMk cId="3991026382" sldId="2481"/>
            <ac:picMk id="7" creationId="{CC9B2ED8-83F6-3829-A2E2-16612059BD5E}"/>
          </ac:picMkLst>
        </pc:picChg>
        <pc:picChg chg="mod">
          <ac:chgData name="Leonardo Chiariglione" userId="03ff1134-c2b7-4932-850d-6529216fed29" providerId="ADAL" clId="{F7687026-6CF5-44B3-8250-6B9C7FAF4F27}" dt="2023-10-29T11:59:50.646" v="3262" actId="1036"/>
          <ac:picMkLst>
            <pc:docMk/>
            <pc:sldMk cId="3991026382" sldId="2481"/>
            <ac:picMk id="8" creationId="{3D6BD6DC-A407-2858-3EEF-2087DBE4FB54}"/>
          </ac:picMkLst>
        </pc:picChg>
        <pc:picChg chg="mod">
          <ac:chgData name="Leonardo Chiariglione" userId="03ff1134-c2b7-4932-850d-6529216fed29" providerId="ADAL" clId="{F7687026-6CF5-44B3-8250-6B9C7FAF4F27}" dt="2023-10-29T11:59:50.646" v="3262" actId="1036"/>
          <ac:picMkLst>
            <pc:docMk/>
            <pc:sldMk cId="3991026382" sldId="2481"/>
            <ac:picMk id="9" creationId="{2EEA4DE4-AE1A-3028-60E5-162F54073E8F}"/>
          </ac:picMkLst>
        </pc:picChg>
        <pc:picChg chg="mod">
          <ac:chgData name="Leonardo Chiariglione" userId="03ff1134-c2b7-4932-850d-6529216fed29" providerId="ADAL" clId="{F7687026-6CF5-44B3-8250-6B9C7FAF4F27}" dt="2023-10-29T11:59:50.646" v="3262" actId="1036"/>
          <ac:picMkLst>
            <pc:docMk/>
            <pc:sldMk cId="3991026382" sldId="2481"/>
            <ac:picMk id="22" creationId="{FB92F1C8-E578-6F55-512E-BDC2C780D84D}"/>
          </ac:picMkLst>
        </pc:picChg>
        <pc:picChg chg="mod">
          <ac:chgData name="Leonardo Chiariglione" userId="03ff1134-c2b7-4932-850d-6529216fed29" providerId="ADAL" clId="{F7687026-6CF5-44B3-8250-6B9C7FAF4F27}" dt="2023-10-29T11:59:50.646" v="3262" actId="1036"/>
          <ac:picMkLst>
            <pc:docMk/>
            <pc:sldMk cId="3991026382" sldId="2481"/>
            <ac:picMk id="25" creationId="{A5630064-EE86-EE26-8D9C-A80C798EE4AF}"/>
          </ac:picMkLst>
        </pc:picChg>
        <pc:cxnChg chg="mod">
          <ac:chgData name="Leonardo Chiariglione" userId="03ff1134-c2b7-4932-850d-6529216fed29" providerId="ADAL" clId="{F7687026-6CF5-44B3-8250-6B9C7FAF4F27}" dt="2023-10-29T11:59:50.646" v="3262" actId="1036"/>
          <ac:cxnSpMkLst>
            <pc:docMk/>
            <pc:sldMk cId="3991026382" sldId="2481"/>
            <ac:cxnSpMk id="11" creationId="{D733DFA0-9C6B-79B1-3B19-A6F1EBB7924C}"/>
          </ac:cxnSpMkLst>
        </pc:cxnChg>
        <pc:cxnChg chg="mod">
          <ac:chgData name="Leonardo Chiariglione" userId="03ff1134-c2b7-4932-850d-6529216fed29" providerId="ADAL" clId="{F7687026-6CF5-44B3-8250-6B9C7FAF4F27}" dt="2023-10-29T11:59:50.646" v="3262" actId="1036"/>
          <ac:cxnSpMkLst>
            <pc:docMk/>
            <pc:sldMk cId="3991026382" sldId="2481"/>
            <ac:cxnSpMk id="12" creationId="{89EBA074-FCB7-3BA5-ABF0-BBFD9E12DD2B}"/>
          </ac:cxnSpMkLst>
        </pc:cxnChg>
        <pc:cxnChg chg="mod">
          <ac:chgData name="Leonardo Chiariglione" userId="03ff1134-c2b7-4932-850d-6529216fed29" providerId="ADAL" clId="{F7687026-6CF5-44B3-8250-6B9C7FAF4F27}" dt="2023-10-29T11:59:50.646" v="3262" actId="1036"/>
          <ac:cxnSpMkLst>
            <pc:docMk/>
            <pc:sldMk cId="3991026382" sldId="2481"/>
            <ac:cxnSpMk id="15" creationId="{3C4772D9-1471-8A72-17FA-E29706DAAEE8}"/>
          </ac:cxnSpMkLst>
        </pc:cxnChg>
        <pc:cxnChg chg="mod">
          <ac:chgData name="Leonardo Chiariglione" userId="03ff1134-c2b7-4932-850d-6529216fed29" providerId="ADAL" clId="{F7687026-6CF5-44B3-8250-6B9C7FAF4F27}" dt="2023-10-29T11:59:50.646" v="3262" actId="1036"/>
          <ac:cxnSpMkLst>
            <pc:docMk/>
            <pc:sldMk cId="3991026382" sldId="2481"/>
            <ac:cxnSpMk id="16" creationId="{41723FA4-2122-CF94-F1E7-B59868C202F6}"/>
          </ac:cxnSpMkLst>
        </pc:cxnChg>
        <pc:cxnChg chg="mod">
          <ac:chgData name="Leonardo Chiariglione" userId="03ff1134-c2b7-4932-850d-6529216fed29" providerId="ADAL" clId="{F7687026-6CF5-44B3-8250-6B9C7FAF4F27}" dt="2023-10-29T11:59:50.646" v="3262" actId="1036"/>
          <ac:cxnSpMkLst>
            <pc:docMk/>
            <pc:sldMk cId="3991026382" sldId="2481"/>
            <ac:cxnSpMk id="19" creationId="{32CA7889-EFDF-D95D-6715-2FB405DDC2F8}"/>
          </ac:cxnSpMkLst>
        </pc:cxnChg>
      </pc:sldChg>
      <pc:sldChg chg="del">
        <pc:chgData name="Leonardo Chiariglione" userId="03ff1134-c2b7-4932-850d-6529216fed29" providerId="ADAL" clId="{F7687026-6CF5-44B3-8250-6B9C7FAF4F27}" dt="2023-10-28T17:12:23.097" v="249" actId="47"/>
        <pc:sldMkLst>
          <pc:docMk/>
          <pc:sldMk cId="3077578015" sldId="2575"/>
        </pc:sldMkLst>
      </pc:sldChg>
      <pc:sldChg chg="modSp mod">
        <pc:chgData name="Leonardo Chiariglione" userId="03ff1134-c2b7-4932-850d-6529216fed29" providerId="ADAL" clId="{F7687026-6CF5-44B3-8250-6B9C7FAF4F27}" dt="2023-11-21T12:29:33.455" v="6008" actId="20577"/>
        <pc:sldMkLst>
          <pc:docMk/>
          <pc:sldMk cId="66256048" sldId="2576"/>
        </pc:sldMkLst>
        <pc:spChg chg="mod">
          <ac:chgData name="Leonardo Chiariglione" userId="03ff1134-c2b7-4932-850d-6529216fed29" providerId="ADAL" clId="{F7687026-6CF5-44B3-8250-6B9C7FAF4F27}" dt="2023-10-29T11:56:51.867" v="3203" actId="20577"/>
          <ac:spMkLst>
            <pc:docMk/>
            <pc:sldMk cId="66256048" sldId="2576"/>
            <ac:spMk id="2" creationId="{84A112B1-2B56-BC78-7E21-3766922ACA57}"/>
          </ac:spMkLst>
        </pc:spChg>
        <pc:spChg chg="mod">
          <ac:chgData name="Leonardo Chiariglione" userId="03ff1134-c2b7-4932-850d-6529216fed29" providerId="ADAL" clId="{F7687026-6CF5-44B3-8250-6B9C7FAF4F27}" dt="2023-11-21T12:29:33.455" v="6008" actId="20577"/>
          <ac:spMkLst>
            <pc:docMk/>
            <pc:sldMk cId="66256048" sldId="2576"/>
            <ac:spMk id="3" creationId="{B3943DB5-89A4-2E76-C7F8-B2EE1EC650EB}"/>
          </ac:spMkLst>
        </pc:spChg>
      </pc:sldChg>
      <pc:sldChg chg="addSp delSp modSp mod modAnim">
        <pc:chgData name="Leonardo Chiariglione" userId="03ff1134-c2b7-4932-850d-6529216fed29" providerId="ADAL" clId="{F7687026-6CF5-44B3-8250-6B9C7FAF4F27}" dt="2023-12-02T19:04:03.703" v="6026"/>
        <pc:sldMkLst>
          <pc:docMk/>
          <pc:sldMk cId="3612707245" sldId="2579"/>
        </pc:sldMkLst>
        <pc:spChg chg="mod">
          <ac:chgData name="Leonardo Chiariglione" userId="03ff1134-c2b7-4932-850d-6529216fed29" providerId="ADAL" clId="{F7687026-6CF5-44B3-8250-6B9C7FAF4F27}" dt="2023-10-29T11:57:54.177" v="3225" actId="20577"/>
          <ac:spMkLst>
            <pc:docMk/>
            <pc:sldMk cId="3612707245" sldId="2579"/>
            <ac:spMk id="2" creationId="{EE14B647-C109-FCE2-3C33-EBD741FD8E93}"/>
          </ac:spMkLst>
        </pc:spChg>
        <pc:spChg chg="del mod">
          <ac:chgData name="Leonardo Chiariglione" userId="03ff1134-c2b7-4932-850d-6529216fed29" providerId="ADAL" clId="{F7687026-6CF5-44B3-8250-6B9C7FAF4F27}" dt="2023-12-02T19:04:02.947" v="6025" actId="478"/>
          <ac:spMkLst>
            <pc:docMk/>
            <pc:sldMk cId="3612707245" sldId="2579"/>
            <ac:spMk id="3" creationId="{0D957319-1F2D-52FB-0B2A-ECF76CD255DA}"/>
          </ac:spMkLst>
        </pc:spChg>
        <pc:spChg chg="add del mod">
          <ac:chgData name="Leonardo Chiariglione" userId="03ff1134-c2b7-4932-850d-6529216fed29" providerId="ADAL" clId="{F7687026-6CF5-44B3-8250-6B9C7FAF4F27}" dt="2023-12-02T19:03:59.721" v="6024"/>
          <ac:spMkLst>
            <pc:docMk/>
            <pc:sldMk cId="3612707245" sldId="2579"/>
            <ac:spMk id="6" creationId="{7FE7C708-F854-9E41-370B-88FA996C8F14}"/>
          </ac:spMkLst>
        </pc:spChg>
        <pc:spChg chg="add mod">
          <ac:chgData name="Leonardo Chiariglione" userId="03ff1134-c2b7-4932-850d-6529216fed29" providerId="ADAL" clId="{F7687026-6CF5-44B3-8250-6B9C7FAF4F27}" dt="2023-12-02T19:04:03.703" v="6026"/>
          <ac:spMkLst>
            <pc:docMk/>
            <pc:sldMk cId="3612707245" sldId="2579"/>
            <ac:spMk id="8" creationId="{6AC26782-C4AF-B159-42A0-0611B6F2C756}"/>
          </ac:spMkLst>
        </pc:spChg>
        <pc:graphicFrameChg chg="add del mod">
          <ac:chgData name="Leonardo Chiariglione" userId="03ff1134-c2b7-4932-850d-6529216fed29" providerId="ADAL" clId="{F7687026-6CF5-44B3-8250-6B9C7FAF4F27}" dt="2023-12-02T19:03:59.721" v="6024"/>
          <ac:graphicFrameMkLst>
            <pc:docMk/>
            <pc:sldMk cId="3612707245" sldId="2579"/>
            <ac:graphicFrameMk id="7" creationId="{7F3C7A06-7DD1-5804-0B11-9BB317BA5A19}"/>
          </ac:graphicFrameMkLst>
        </pc:graphicFrameChg>
        <pc:graphicFrameChg chg="add mod">
          <ac:chgData name="Leonardo Chiariglione" userId="03ff1134-c2b7-4932-850d-6529216fed29" providerId="ADAL" clId="{F7687026-6CF5-44B3-8250-6B9C7FAF4F27}" dt="2023-12-02T19:04:03.703" v="6026"/>
          <ac:graphicFrameMkLst>
            <pc:docMk/>
            <pc:sldMk cId="3612707245" sldId="2579"/>
            <ac:graphicFrameMk id="9" creationId="{8BC36915-32F1-737E-CA24-B14D2D70F18A}"/>
          </ac:graphicFrameMkLst>
        </pc:graphicFrameChg>
      </pc:sldChg>
      <pc:sldChg chg="modSp mod">
        <pc:chgData name="Leonardo Chiariglione" userId="03ff1134-c2b7-4932-850d-6529216fed29" providerId="ADAL" clId="{F7687026-6CF5-44B3-8250-6B9C7FAF4F27}" dt="2023-12-02T19:02:51.517" v="6019"/>
        <pc:sldMkLst>
          <pc:docMk/>
          <pc:sldMk cId="2347394317" sldId="2580"/>
        </pc:sldMkLst>
        <pc:spChg chg="mod">
          <ac:chgData name="Leonardo Chiariglione" userId="03ff1134-c2b7-4932-850d-6529216fed29" providerId="ADAL" clId="{F7687026-6CF5-44B3-8250-6B9C7FAF4F27}" dt="2023-12-02T19:02:51.517" v="6019"/>
          <ac:spMkLst>
            <pc:docMk/>
            <pc:sldMk cId="2347394317" sldId="2580"/>
            <ac:spMk id="3" creationId="{05430D0D-E977-11D8-8A2B-82B6C3B8196D}"/>
          </ac:spMkLst>
        </pc:spChg>
      </pc:sldChg>
      <pc:sldChg chg="modSp mod">
        <pc:chgData name="Leonardo Chiariglione" userId="03ff1134-c2b7-4932-850d-6529216fed29" providerId="ADAL" clId="{F7687026-6CF5-44B3-8250-6B9C7FAF4F27}" dt="2023-11-01T11:40:31.850" v="5710" actId="20577"/>
        <pc:sldMkLst>
          <pc:docMk/>
          <pc:sldMk cId="1215860976" sldId="2581"/>
        </pc:sldMkLst>
        <pc:spChg chg="mod">
          <ac:chgData name="Leonardo Chiariglione" userId="03ff1134-c2b7-4932-850d-6529216fed29" providerId="ADAL" clId="{F7687026-6CF5-44B3-8250-6B9C7FAF4F27}" dt="2023-11-01T11:40:31.850" v="5710" actId="20577"/>
          <ac:spMkLst>
            <pc:docMk/>
            <pc:sldMk cId="1215860976" sldId="2581"/>
            <ac:spMk id="2" creationId="{EAA80ABA-A537-0AD3-300E-D8AF6A1B8006}"/>
          </ac:spMkLst>
        </pc:spChg>
      </pc:sldChg>
      <pc:sldChg chg="addSp delSp modSp mod">
        <pc:chgData name="Leonardo Chiariglione" userId="03ff1134-c2b7-4932-850d-6529216fed29" providerId="ADAL" clId="{F7687026-6CF5-44B3-8250-6B9C7FAF4F27}" dt="2023-12-02T19:03:22.500" v="6021"/>
        <pc:sldMkLst>
          <pc:docMk/>
          <pc:sldMk cId="1710942860" sldId="2584"/>
        </pc:sldMkLst>
        <pc:spChg chg="add mod">
          <ac:chgData name="Leonardo Chiariglione" userId="03ff1134-c2b7-4932-850d-6529216fed29" providerId="ADAL" clId="{F7687026-6CF5-44B3-8250-6B9C7FAF4F27}" dt="2023-12-02T19:03:22.500" v="6021"/>
          <ac:spMkLst>
            <pc:docMk/>
            <pc:sldMk cId="1710942860" sldId="2584"/>
            <ac:spMk id="3" creationId="{C087088E-200D-7014-9839-EE511220042E}"/>
          </ac:spMkLst>
        </pc:spChg>
        <pc:spChg chg="del mod">
          <ac:chgData name="Leonardo Chiariglione" userId="03ff1134-c2b7-4932-850d-6529216fed29" providerId="ADAL" clId="{F7687026-6CF5-44B3-8250-6B9C7FAF4F27}" dt="2023-12-02T19:03:21.555" v="6020" actId="478"/>
          <ac:spMkLst>
            <pc:docMk/>
            <pc:sldMk cId="1710942860" sldId="2584"/>
            <ac:spMk id="6" creationId="{09F7C117-6BD9-453E-5E6E-6C6BEF71B101}"/>
          </ac:spMkLst>
        </pc:spChg>
        <pc:spChg chg="del mod">
          <ac:chgData name="Leonardo Chiariglione" userId="03ff1134-c2b7-4932-850d-6529216fed29" providerId="ADAL" clId="{F7687026-6CF5-44B3-8250-6B9C7FAF4F27}" dt="2023-12-02T19:03:21.555" v="6020" actId="478"/>
          <ac:spMkLst>
            <pc:docMk/>
            <pc:sldMk cId="1710942860" sldId="2584"/>
            <ac:spMk id="7" creationId="{3D3FC2AB-DE3C-AED8-6E79-F713D40D8390}"/>
          </ac:spMkLst>
        </pc:spChg>
        <pc:spChg chg="del mod">
          <ac:chgData name="Leonardo Chiariglione" userId="03ff1134-c2b7-4932-850d-6529216fed29" providerId="ADAL" clId="{F7687026-6CF5-44B3-8250-6B9C7FAF4F27}" dt="2023-12-02T19:03:21.555" v="6020" actId="478"/>
          <ac:spMkLst>
            <pc:docMk/>
            <pc:sldMk cId="1710942860" sldId="2584"/>
            <ac:spMk id="8" creationId="{848BB2FB-BD21-9C2B-064D-72E0D79A4775}"/>
          </ac:spMkLst>
        </pc:spChg>
        <pc:spChg chg="del mod">
          <ac:chgData name="Leonardo Chiariglione" userId="03ff1134-c2b7-4932-850d-6529216fed29" providerId="ADAL" clId="{F7687026-6CF5-44B3-8250-6B9C7FAF4F27}" dt="2023-12-02T19:03:21.555" v="6020" actId="478"/>
          <ac:spMkLst>
            <pc:docMk/>
            <pc:sldMk cId="1710942860" sldId="2584"/>
            <ac:spMk id="9" creationId="{F13E6CAA-8204-6473-284A-E7D1AAE4E61F}"/>
          </ac:spMkLst>
        </pc:spChg>
        <pc:spChg chg="del mod">
          <ac:chgData name="Leonardo Chiariglione" userId="03ff1134-c2b7-4932-850d-6529216fed29" providerId="ADAL" clId="{F7687026-6CF5-44B3-8250-6B9C7FAF4F27}" dt="2023-12-02T19:03:21.555" v="6020" actId="478"/>
          <ac:spMkLst>
            <pc:docMk/>
            <pc:sldMk cId="1710942860" sldId="2584"/>
            <ac:spMk id="10" creationId="{1DC5CF53-FD10-7AF1-37F1-E23696EE28F5}"/>
          </ac:spMkLst>
        </pc:spChg>
        <pc:spChg chg="del mod">
          <ac:chgData name="Leonardo Chiariglione" userId="03ff1134-c2b7-4932-850d-6529216fed29" providerId="ADAL" clId="{F7687026-6CF5-44B3-8250-6B9C7FAF4F27}" dt="2023-12-02T19:03:21.555" v="6020" actId="478"/>
          <ac:spMkLst>
            <pc:docMk/>
            <pc:sldMk cId="1710942860" sldId="2584"/>
            <ac:spMk id="11" creationId="{0EC8DB05-79EE-2E1D-2E0B-A0F3F2C70806}"/>
          </ac:spMkLst>
        </pc:spChg>
        <pc:spChg chg="del mod">
          <ac:chgData name="Leonardo Chiariglione" userId="03ff1134-c2b7-4932-850d-6529216fed29" providerId="ADAL" clId="{F7687026-6CF5-44B3-8250-6B9C7FAF4F27}" dt="2023-12-02T19:03:21.555" v="6020" actId="478"/>
          <ac:spMkLst>
            <pc:docMk/>
            <pc:sldMk cId="1710942860" sldId="2584"/>
            <ac:spMk id="12" creationId="{0921587C-F342-81C5-F3DA-B554DDB0E007}"/>
          </ac:spMkLst>
        </pc:spChg>
        <pc:spChg chg="del mod">
          <ac:chgData name="Leonardo Chiariglione" userId="03ff1134-c2b7-4932-850d-6529216fed29" providerId="ADAL" clId="{F7687026-6CF5-44B3-8250-6B9C7FAF4F27}" dt="2023-12-02T19:03:21.555" v="6020" actId="478"/>
          <ac:spMkLst>
            <pc:docMk/>
            <pc:sldMk cId="1710942860" sldId="2584"/>
            <ac:spMk id="13" creationId="{E85EDB54-7AE5-3FA4-09D6-4960DE044AF5}"/>
          </ac:spMkLst>
        </pc:spChg>
        <pc:spChg chg="del mod">
          <ac:chgData name="Leonardo Chiariglione" userId="03ff1134-c2b7-4932-850d-6529216fed29" providerId="ADAL" clId="{F7687026-6CF5-44B3-8250-6B9C7FAF4F27}" dt="2023-12-02T19:03:21.555" v="6020" actId="478"/>
          <ac:spMkLst>
            <pc:docMk/>
            <pc:sldMk cId="1710942860" sldId="2584"/>
            <ac:spMk id="24" creationId="{373B2B5B-EB02-F323-B481-8560DC8EB60B}"/>
          </ac:spMkLst>
        </pc:spChg>
        <pc:spChg chg="del mod">
          <ac:chgData name="Leonardo Chiariglione" userId="03ff1134-c2b7-4932-850d-6529216fed29" providerId="ADAL" clId="{F7687026-6CF5-44B3-8250-6B9C7FAF4F27}" dt="2023-12-02T19:03:21.555" v="6020" actId="478"/>
          <ac:spMkLst>
            <pc:docMk/>
            <pc:sldMk cId="1710942860" sldId="2584"/>
            <ac:spMk id="25" creationId="{13A7ECCC-D7CF-5E7B-1FDD-26457E31BE91}"/>
          </ac:spMkLst>
        </pc:spChg>
        <pc:spChg chg="del mod">
          <ac:chgData name="Leonardo Chiariglione" userId="03ff1134-c2b7-4932-850d-6529216fed29" providerId="ADAL" clId="{F7687026-6CF5-44B3-8250-6B9C7FAF4F27}" dt="2023-12-02T19:03:21.555" v="6020" actId="478"/>
          <ac:spMkLst>
            <pc:docMk/>
            <pc:sldMk cId="1710942860" sldId="2584"/>
            <ac:spMk id="28" creationId="{5D6FA5F0-B1D7-76F8-3546-C0DB2D2B8194}"/>
          </ac:spMkLst>
        </pc:spChg>
        <pc:spChg chg="del mod">
          <ac:chgData name="Leonardo Chiariglione" userId="03ff1134-c2b7-4932-850d-6529216fed29" providerId="ADAL" clId="{F7687026-6CF5-44B3-8250-6B9C7FAF4F27}" dt="2023-12-02T19:03:21.555" v="6020" actId="478"/>
          <ac:spMkLst>
            <pc:docMk/>
            <pc:sldMk cId="1710942860" sldId="2584"/>
            <ac:spMk id="29" creationId="{1C380D0A-41B9-D652-F805-74C1690CAE22}"/>
          </ac:spMkLst>
        </pc:spChg>
        <pc:spChg chg="del mod">
          <ac:chgData name="Leonardo Chiariglione" userId="03ff1134-c2b7-4932-850d-6529216fed29" providerId="ADAL" clId="{F7687026-6CF5-44B3-8250-6B9C7FAF4F27}" dt="2023-12-02T19:03:21.555" v="6020" actId="478"/>
          <ac:spMkLst>
            <pc:docMk/>
            <pc:sldMk cId="1710942860" sldId="2584"/>
            <ac:spMk id="30" creationId="{B77F78EB-DEF4-D96C-BCC3-C94EBDBE7802}"/>
          </ac:spMkLst>
        </pc:spChg>
        <pc:spChg chg="del mod">
          <ac:chgData name="Leonardo Chiariglione" userId="03ff1134-c2b7-4932-850d-6529216fed29" providerId="ADAL" clId="{F7687026-6CF5-44B3-8250-6B9C7FAF4F27}" dt="2023-12-02T19:03:21.555" v="6020" actId="478"/>
          <ac:spMkLst>
            <pc:docMk/>
            <pc:sldMk cId="1710942860" sldId="2584"/>
            <ac:spMk id="31" creationId="{5B5551E8-ECF4-CD1B-C6AE-DE2E5737EE52}"/>
          </ac:spMkLst>
        </pc:spChg>
        <pc:spChg chg="del mod">
          <ac:chgData name="Leonardo Chiariglione" userId="03ff1134-c2b7-4932-850d-6529216fed29" providerId="ADAL" clId="{F7687026-6CF5-44B3-8250-6B9C7FAF4F27}" dt="2023-12-02T19:03:21.555" v="6020" actId="478"/>
          <ac:spMkLst>
            <pc:docMk/>
            <pc:sldMk cId="1710942860" sldId="2584"/>
            <ac:spMk id="32" creationId="{7A52DDAC-E78D-804B-02CC-A9DB8ECEADCC}"/>
          </ac:spMkLst>
        </pc:spChg>
        <pc:spChg chg="del mod">
          <ac:chgData name="Leonardo Chiariglione" userId="03ff1134-c2b7-4932-850d-6529216fed29" providerId="ADAL" clId="{F7687026-6CF5-44B3-8250-6B9C7FAF4F27}" dt="2023-12-02T19:03:21.555" v="6020" actId="478"/>
          <ac:spMkLst>
            <pc:docMk/>
            <pc:sldMk cId="1710942860" sldId="2584"/>
            <ac:spMk id="33" creationId="{38EF8647-BBC8-EE29-815D-2B6E6CA5C2DA}"/>
          </ac:spMkLst>
        </pc:spChg>
        <pc:spChg chg="add mod">
          <ac:chgData name="Leonardo Chiariglione" userId="03ff1134-c2b7-4932-850d-6529216fed29" providerId="ADAL" clId="{F7687026-6CF5-44B3-8250-6B9C7FAF4F27}" dt="2023-12-02T19:03:22.500" v="6021"/>
          <ac:spMkLst>
            <pc:docMk/>
            <pc:sldMk cId="1710942860" sldId="2584"/>
            <ac:spMk id="34" creationId="{CDB01EF3-2100-7F24-9479-6B26F59A65E3}"/>
          </ac:spMkLst>
        </pc:spChg>
        <pc:spChg chg="add mod">
          <ac:chgData name="Leonardo Chiariglione" userId="03ff1134-c2b7-4932-850d-6529216fed29" providerId="ADAL" clId="{F7687026-6CF5-44B3-8250-6B9C7FAF4F27}" dt="2023-12-02T19:03:22.500" v="6021"/>
          <ac:spMkLst>
            <pc:docMk/>
            <pc:sldMk cId="1710942860" sldId="2584"/>
            <ac:spMk id="35" creationId="{08762AE1-FD9B-E553-A4E4-AF7E6D5B94B9}"/>
          </ac:spMkLst>
        </pc:spChg>
        <pc:spChg chg="add mod">
          <ac:chgData name="Leonardo Chiariglione" userId="03ff1134-c2b7-4932-850d-6529216fed29" providerId="ADAL" clId="{F7687026-6CF5-44B3-8250-6B9C7FAF4F27}" dt="2023-12-02T19:03:22.500" v="6021"/>
          <ac:spMkLst>
            <pc:docMk/>
            <pc:sldMk cId="1710942860" sldId="2584"/>
            <ac:spMk id="36" creationId="{16713896-248D-98AC-EF21-BDB9E506A22D}"/>
          </ac:spMkLst>
        </pc:spChg>
        <pc:spChg chg="add mod">
          <ac:chgData name="Leonardo Chiariglione" userId="03ff1134-c2b7-4932-850d-6529216fed29" providerId="ADAL" clId="{F7687026-6CF5-44B3-8250-6B9C7FAF4F27}" dt="2023-12-02T19:03:22.500" v="6021"/>
          <ac:spMkLst>
            <pc:docMk/>
            <pc:sldMk cId="1710942860" sldId="2584"/>
            <ac:spMk id="37" creationId="{EFF022B8-6786-AB19-F7AB-AB109E9323CC}"/>
          </ac:spMkLst>
        </pc:spChg>
        <pc:spChg chg="add mod">
          <ac:chgData name="Leonardo Chiariglione" userId="03ff1134-c2b7-4932-850d-6529216fed29" providerId="ADAL" clId="{F7687026-6CF5-44B3-8250-6B9C7FAF4F27}" dt="2023-12-02T19:03:22.500" v="6021"/>
          <ac:spMkLst>
            <pc:docMk/>
            <pc:sldMk cId="1710942860" sldId="2584"/>
            <ac:spMk id="38" creationId="{BBD03668-ACE7-284E-05C6-65F41572265F}"/>
          </ac:spMkLst>
        </pc:spChg>
        <pc:spChg chg="add mod">
          <ac:chgData name="Leonardo Chiariglione" userId="03ff1134-c2b7-4932-850d-6529216fed29" providerId="ADAL" clId="{F7687026-6CF5-44B3-8250-6B9C7FAF4F27}" dt="2023-12-02T19:03:22.500" v="6021"/>
          <ac:spMkLst>
            <pc:docMk/>
            <pc:sldMk cId="1710942860" sldId="2584"/>
            <ac:spMk id="39" creationId="{17AF532C-0CA0-7DB5-4555-8F11F316F19F}"/>
          </ac:spMkLst>
        </pc:spChg>
        <pc:spChg chg="add mod">
          <ac:chgData name="Leonardo Chiariglione" userId="03ff1134-c2b7-4932-850d-6529216fed29" providerId="ADAL" clId="{F7687026-6CF5-44B3-8250-6B9C7FAF4F27}" dt="2023-12-02T19:03:22.500" v="6021"/>
          <ac:spMkLst>
            <pc:docMk/>
            <pc:sldMk cId="1710942860" sldId="2584"/>
            <ac:spMk id="49" creationId="{4FD9ADB3-063C-0A43-E0E6-8421F550718C}"/>
          </ac:spMkLst>
        </pc:spChg>
        <pc:spChg chg="add mod">
          <ac:chgData name="Leonardo Chiariglione" userId="03ff1134-c2b7-4932-850d-6529216fed29" providerId="ADAL" clId="{F7687026-6CF5-44B3-8250-6B9C7FAF4F27}" dt="2023-12-02T19:03:22.500" v="6021"/>
          <ac:spMkLst>
            <pc:docMk/>
            <pc:sldMk cId="1710942860" sldId="2584"/>
            <ac:spMk id="50" creationId="{AA972694-E08A-F584-3F83-22298AFD5D82}"/>
          </ac:spMkLst>
        </pc:spChg>
        <pc:spChg chg="add mod">
          <ac:chgData name="Leonardo Chiariglione" userId="03ff1134-c2b7-4932-850d-6529216fed29" providerId="ADAL" clId="{F7687026-6CF5-44B3-8250-6B9C7FAF4F27}" dt="2023-12-02T19:03:22.500" v="6021"/>
          <ac:spMkLst>
            <pc:docMk/>
            <pc:sldMk cId="1710942860" sldId="2584"/>
            <ac:spMk id="53" creationId="{4BB8C33C-AF49-86B8-BF30-0DC88BB8EC51}"/>
          </ac:spMkLst>
        </pc:spChg>
        <pc:spChg chg="add mod">
          <ac:chgData name="Leonardo Chiariglione" userId="03ff1134-c2b7-4932-850d-6529216fed29" providerId="ADAL" clId="{F7687026-6CF5-44B3-8250-6B9C7FAF4F27}" dt="2023-12-02T19:03:22.500" v="6021"/>
          <ac:spMkLst>
            <pc:docMk/>
            <pc:sldMk cId="1710942860" sldId="2584"/>
            <ac:spMk id="54" creationId="{CBF98CE5-8587-DBD3-E4D4-D04CFA788C9E}"/>
          </ac:spMkLst>
        </pc:spChg>
        <pc:spChg chg="add mod">
          <ac:chgData name="Leonardo Chiariglione" userId="03ff1134-c2b7-4932-850d-6529216fed29" providerId="ADAL" clId="{F7687026-6CF5-44B3-8250-6B9C7FAF4F27}" dt="2023-12-02T19:03:22.500" v="6021"/>
          <ac:spMkLst>
            <pc:docMk/>
            <pc:sldMk cId="1710942860" sldId="2584"/>
            <ac:spMk id="55" creationId="{E1E68B21-2A8E-F973-A72A-067A94C832A0}"/>
          </ac:spMkLst>
        </pc:spChg>
        <pc:spChg chg="add mod">
          <ac:chgData name="Leonardo Chiariglione" userId="03ff1134-c2b7-4932-850d-6529216fed29" providerId="ADAL" clId="{F7687026-6CF5-44B3-8250-6B9C7FAF4F27}" dt="2023-12-02T19:03:22.500" v="6021"/>
          <ac:spMkLst>
            <pc:docMk/>
            <pc:sldMk cId="1710942860" sldId="2584"/>
            <ac:spMk id="56" creationId="{53C68B27-D05B-1EE7-8568-46B3BF92FEF8}"/>
          </ac:spMkLst>
        </pc:spChg>
        <pc:spChg chg="add mod">
          <ac:chgData name="Leonardo Chiariglione" userId="03ff1134-c2b7-4932-850d-6529216fed29" providerId="ADAL" clId="{F7687026-6CF5-44B3-8250-6B9C7FAF4F27}" dt="2023-12-02T19:03:22.500" v="6021"/>
          <ac:spMkLst>
            <pc:docMk/>
            <pc:sldMk cId="1710942860" sldId="2584"/>
            <ac:spMk id="57" creationId="{EBBAAE9B-5E98-126F-70C9-55F07F129714}"/>
          </ac:spMkLst>
        </pc:spChg>
        <pc:spChg chg="add mod">
          <ac:chgData name="Leonardo Chiariglione" userId="03ff1134-c2b7-4932-850d-6529216fed29" providerId="ADAL" clId="{F7687026-6CF5-44B3-8250-6B9C7FAF4F27}" dt="2023-12-02T19:03:22.500" v="6021"/>
          <ac:spMkLst>
            <pc:docMk/>
            <pc:sldMk cId="1710942860" sldId="2584"/>
            <ac:spMk id="58" creationId="{EA983CBC-F353-DD2C-4226-ACEE55D0826E}"/>
          </ac:spMkLst>
        </pc:spChg>
        <pc:spChg chg="add mod">
          <ac:chgData name="Leonardo Chiariglione" userId="03ff1134-c2b7-4932-850d-6529216fed29" providerId="ADAL" clId="{F7687026-6CF5-44B3-8250-6B9C7FAF4F27}" dt="2023-12-02T19:03:22.500" v="6021"/>
          <ac:spMkLst>
            <pc:docMk/>
            <pc:sldMk cId="1710942860" sldId="2584"/>
            <ac:spMk id="59" creationId="{86C3E07E-10EE-CDE1-9E4B-6854138D3EB9}"/>
          </ac:spMkLst>
        </pc:spChg>
        <pc:cxnChg chg="del mod">
          <ac:chgData name="Leonardo Chiariglione" userId="03ff1134-c2b7-4932-850d-6529216fed29" providerId="ADAL" clId="{F7687026-6CF5-44B3-8250-6B9C7FAF4F27}" dt="2023-12-02T19:03:21.555" v="6020" actId="478"/>
          <ac:cxnSpMkLst>
            <pc:docMk/>
            <pc:sldMk cId="1710942860" sldId="2584"/>
            <ac:cxnSpMk id="14" creationId="{C0C4BAD8-20E1-A4D8-88FC-79FF391983E1}"/>
          </ac:cxnSpMkLst>
        </pc:cxnChg>
        <pc:cxnChg chg="del mod">
          <ac:chgData name="Leonardo Chiariglione" userId="03ff1134-c2b7-4932-850d-6529216fed29" providerId="ADAL" clId="{F7687026-6CF5-44B3-8250-6B9C7FAF4F27}" dt="2023-12-02T19:03:21.555" v="6020" actId="478"/>
          <ac:cxnSpMkLst>
            <pc:docMk/>
            <pc:sldMk cId="1710942860" sldId="2584"/>
            <ac:cxnSpMk id="15" creationId="{318115C9-D0A6-F053-C727-EE455E53B66D}"/>
          </ac:cxnSpMkLst>
        </pc:cxnChg>
        <pc:cxnChg chg="del mod">
          <ac:chgData name="Leonardo Chiariglione" userId="03ff1134-c2b7-4932-850d-6529216fed29" providerId="ADAL" clId="{F7687026-6CF5-44B3-8250-6B9C7FAF4F27}" dt="2023-12-02T19:03:21.555" v="6020" actId="478"/>
          <ac:cxnSpMkLst>
            <pc:docMk/>
            <pc:sldMk cId="1710942860" sldId="2584"/>
            <ac:cxnSpMk id="16" creationId="{3BFCAAA3-3A62-C415-7CC7-07D7857AE59D}"/>
          </ac:cxnSpMkLst>
        </pc:cxnChg>
        <pc:cxnChg chg="del mod">
          <ac:chgData name="Leonardo Chiariglione" userId="03ff1134-c2b7-4932-850d-6529216fed29" providerId="ADAL" clId="{F7687026-6CF5-44B3-8250-6B9C7FAF4F27}" dt="2023-12-02T19:03:21.555" v="6020" actId="478"/>
          <ac:cxnSpMkLst>
            <pc:docMk/>
            <pc:sldMk cId="1710942860" sldId="2584"/>
            <ac:cxnSpMk id="17" creationId="{522DD6B4-841A-9BB7-CAB9-041B08542560}"/>
          </ac:cxnSpMkLst>
        </pc:cxnChg>
        <pc:cxnChg chg="del mod">
          <ac:chgData name="Leonardo Chiariglione" userId="03ff1134-c2b7-4932-850d-6529216fed29" providerId="ADAL" clId="{F7687026-6CF5-44B3-8250-6B9C7FAF4F27}" dt="2023-12-02T19:03:21.555" v="6020" actId="478"/>
          <ac:cxnSpMkLst>
            <pc:docMk/>
            <pc:sldMk cId="1710942860" sldId="2584"/>
            <ac:cxnSpMk id="18" creationId="{13E61F0E-B3AA-9A53-182A-332BBA57FB06}"/>
          </ac:cxnSpMkLst>
        </pc:cxnChg>
        <pc:cxnChg chg="del mod">
          <ac:chgData name="Leonardo Chiariglione" userId="03ff1134-c2b7-4932-850d-6529216fed29" providerId="ADAL" clId="{F7687026-6CF5-44B3-8250-6B9C7FAF4F27}" dt="2023-12-02T19:03:21.555" v="6020" actId="478"/>
          <ac:cxnSpMkLst>
            <pc:docMk/>
            <pc:sldMk cId="1710942860" sldId="2584"/>
            <ac:cxnSpMk id="19" creationId="{C6A7651C-23E9-10FF-D1EC-BD623C9F8A91}"/>
          </ac:cxnSpMkLst>
        </pc:cxnChg>
        <pc:cxnChg chg="del mod">
          <ac:chgData name="Leonardo Chiariglione" userId="03ff1134-c2b7-4932-850d-6529216fed29" providerId="ADAL" clId="{F7687026-6CF5-44B3-8250-6B9C7FAF4F27}" dt="2023-12-02T19:03:21.555" v="6020" actId="478"/>
          <ac:cxnSpMkLst>
            <pc:docMk/>
            <pc:sldMk cId="1710942860" sldId="2584"/>
            <ac:cxnSpMk id="20" creationId="{45183533-F207-93B1-E2AA-E44F021C209B}"/>
          </ac:cxnSpMkLst>
        </pc:cxnChg>
        <pc:cxnChg chg="del mod">
          <ac:chgData name="Leonardo Chiariglione" userId="03ff1134-c2b7-4932-850d-6529216fed29" providerId="ADAL" clId="{F7687026-6CF5-44B3-8250-6B9C7FAF4F27}" dt="2023-12-02T19:03:21.555" v="6020" actId="478"/>
          <ac:cxnSpMkLst>
            <pc:docMk/>
            <pc:sldMk cId="1710942860" sldId="2584"/>
            <ac:cxnSpMk id="21" creationId="{A6CD11E9-46C6-0F67-8411-C632CECEC95A}"/>
          </ac:cxnSpMkLst>
        </pc:cxnChg>
        <pc:cxnChg chg="del mod">
          <ac:chgData name="Leonardo Chiariglione" userId="03ff1134-c2b7-4932-850d-6529216fed29" providerId="ADAL" clId="{F7687026-6CF5-44B3-8250-6B9C7FAF4F27}" dt="2023-12-02T19:03:21.555" v="6020" actId="478"/>
          <ac:cxnSpMkLst>
            <pc:docMk/>
            <pc:sldMk cId="1710942860" sldId="2584"/>
            <ac:cxnSpMk id="22" creationId="{D1CD0C73-0CA2-288E-4503-152511D76DDC}"/>
          </ac:cxnSpMkLst>
        </pc:cxnChg>
        <pc:cxnChg chg="del mod">
          <ac:chgData name="Leonardo Chiariglione" userId="03ff1134-c2b7-4932-850d-6529216fed29" providerId="ADAL" clId="{F7687026-6CF5-44B3-8250-6B9C7FAF4F27}" dt="2023-12-02T19:03:21.555" v="6020" actId="478"/>
          <ac:cxnSpMkLst>
            <pc:docMk/>
            <pc:sldMk cId="1710942860" sldId="2584"/>
            <ac:cxnSpMk id="23" creationId="{7223FE66-7B5D-133C-5D91-CFB229528DAC}"/>
          </ac:cxnSpMkLst>
        </pc:cxnChg>
        <pc:cxnChg chg="del mod">
          <ac:chgData name="Leonardo Chiariglione" userId="03ff1134-c2b7-4932-850d-6529216fed29" providerId="ADAL" clId="{F7687026-6CF5-44B3-8250-6B9C7FAF4F27}" dt="2023-12-02T19:03:21.555" v="6020" actId="478"/>
          <ac:cxnSpMkLst>
            <pc:docMk/>
            <pc:sldMk cId="1710942860" sldId="2584"/>
            <ac:cxnSpMk id="26" creationId="{1F7AB53C-99DF-5B31-8957-AE2C5DE6B2C2}"/>
          </ac:cxnSpMkLst>
        </pc:cxnChg>
        <pc:cxnChg chg="del mod">
          <ac:chgData name="Leonardo Chiariglione" userId="03ff1134-c2b7-4932-850d-6529216fed29" providerId="ADAL" clId="{F7687026-6CF5-44B3-8250-6B9C7FAF4F27}" dt="2023-12-02T19:03:21.555" v="6020" actId="478"/>
          <ac:cxnSpMkLst>
            <pc:docMk/>
            <pc:sldMk cId="1710942860" sldId="2584"/>
            <ac:cxnSpMk id="27" creationId="{A0FE7C84-2C6F-9D4B-AAF0-39FAD0A80E3D}"/>
          </ac:cxnSpMkLst>
        </pc:cxnChg>
        <pc:cxnChg chg="add mod">
          <ac:chgData name="Leonardo Chiariglione" userId="03ff1134-c2b7-4932-850d-6529216fed29" providerId="ADAL" clId="{F7687026-6CF5-44B3-8250-6B9C7FAF4F27}" dt="2023-12-02T19:03:22.500" v="6021"/>
          <ac:cxnSpMkLst>
            <pc:docMk/>
            <pc:sldMk cId="1710942860" sldId="2584"/>
            <ac:cxnSpMk id="40" creationId="{DD14FAAB-4D1C-B0D2-6FFA-E6CC45D34F9E}"/>
          </ac:cxnSpMkLst>
        </pc:cxnChg>
        <pc:cxnChg chg="add mod">
          <ac:chgData name="Leonardo Chiariglione" userId="03ff1134-c2b7-4932-850d-6529216fed29" providerId="ADAL" clId="{F7687026-6CF5-44B3-8250-6B9C7FAF4F27}" dt="2023-12-02T19:03:22.500" v="6021"/>
          <ac:cxnSpMkLst>
            <pc:docMk/>
            <pc:sldMk cId="1710942860" sldId="2584"/>
            <ac:cxnSpMk id="41" creationId="{B5ECA7C2-F25A-2D56-38E0-888C70B8427E}"/>
          </ac:cxnSpMkLst>
        </pc:cxnChg>
        <pc:cxnChg chg="add mod">
          <ac:chgData name="Leonardo Chiariglione" userId="03ff1134-c2b7-4932-850d-6529216fed29" providerId="ADAL" clId="{F7687026-6CF5-44B3-8250-6B9C7FAF4F27}" dt="2023-12-02T19:03:22.500" v="6021"/>
          <ac:cxnSpMkLst>
            <pc:docMk/>
            <pc:sldMk cId="1710942860" sldId="2584"/>
            <ac:cxnSpMk id="42" creationId="{1251C175-5E47-2654-6AF4-D0ED44E37661}"/>
          </ac:cxnSpMkLst>
        </pc:cxnChg>
        <pc:cxnChg chg="add mod">
          <ac:chgData name="Leonardo Chiariglione" userId="03ff1134-c2b7-4932-850d-6529216fed29" providerId="ADAL" clId="{F7687026-6CF5-44B3-8250-6B9C7FAF4F27}" dt="2023-12-02T19:03:22.500" v="6021"/>
          <ac:cxnSpMkLst>
            <pc:docMk/>
            <pc:sldMk cId="1710942860" sldId="2584"/>
            <ac:cxnSpMk id="43" creationId="{A2FC9D44-CA7A-906D-58F2-C5D23AC73F51}"/>
          </ac:cxnSpMkLst>
        </pc:cxnChg>
        <pc:cxnChg chg="add mod">
          <ac:chgData name="Leonardo Chiariglione" userId="03ff1134-c2b7-4932-850d-6529216fed29" providerId="ADAL" clId="{F7687026-6CF5-44B3-8250-6B9C7FAF4F27}" dt="2023-12-02T19:03:22.500" v="6021"/>
          <ac:cxnSpMkLst>
            <pc:docMk/>
            <pc:sldMk cId="1710942860" sldId="2584"/>
            <ac:cxnSpMk id="44" creationId="{6B593059-968A-6806-64D5-2CF23A7F4F05}"/>
          </ac:cxnSpMkLst>
        </pc:cxnChg>
        <pc:cxnChg chg="add mod">
          <ac:chgData name="Leonardo Chiariglione" userId="03ff1134-c2b7-4932-850d-6529216fed29" providerId="ADAL" clId="{F7687026-6CF5-44B3-8250-6B9C7FAF4F27}" dt="2023-12-02T19:03:22.500" v="6021"/>
          <ac:cxnSpMkLst>
            <pc:docMk/>
            <pc:sldMk cId="1710942860" sldId="2584"/>
            <ac:cxnSpMk id="45" creationId="{9E2C765A-0278-9F51-5E44-EFF22243908C}"/>
          </ac:cxnSpMkLst>
        </pc:cxnChg>
        <pc:cxnChg chg="add mod">
          <ac:chgData name="Leonardo Chiariglione" userId="03ff1134-c2b7-4932-850d-6529216fed29" providerId="ADAL" clId="{F7687026-6CF5-44B3-8250-6B9C7FAF4F27}" dt="2023-12-02T19:03:22.500" v="6021"/>
          <ac:cxnSpMkLst>
            <pc:docMk/>
            <pc:sldMk cId="1710942860" sldId="2584"/>
            <ac:cxnSpMk id="46" creationId="{C7AEDB9B-E6A6-1258-418E-4ACCF0996DE7}"/>
          </ac:cxnSpMkLst>
        </pc:cxnChg>
        <pc:cxnChg chg="add mod">
          <ac:chgData name="Leonardo Chiariglione" userId="03ff1134-c2b7-4932-850d-6529216fed29" providerId="ADAL" clId="{F7687026-6CF5-44B3-8250-6B9C7FAF4F27}" dt="2023-12-02T19:03:22.500" v="6021"/>
          <ac:cxnSpMkLst>
            <pc:docMk/>
            <pc:sldMk cId="1710942860" sldId="2584"/>
            <ac:cxnSpMk id="47" creationId="{D0B00A5D-B048-DA6A-FAF8-29CBD61DFDD3}"/>
          </ac:cxnSpMkLst>
        </pc:cxnChg>
        <pc:cxnChg chg="add mod">
          <ac:chgData name="Leonardo Chiariglione" userId="03ff1134-c2b7-4932-850d-6529216fed29" providerId="ADAL" clId="{F7687026-6CF5-44B3-8250-6B9C7FAF4F27}" dt="2023-12-02T19:03:22.500" v="6021"/>
          <ac:cxnSpMkLst>
            <pc:docMk/>
            <pc:sldMk cId="1710942860" sldId="2584"/>
            <ac:cxnSpMk id="48" creationId="{D81470AD-E30E-8FE3-D73C-6CE73501A34F}"/>
          </ac:cxnSpMkLst>
        </pc:cxnChg>
        <pc:cxnChg chg="add mod">
          <ac:chgData name="Leonardo Chiariglione" userId="03ff1134-c2b7-4932-850d-6529216fed29" providerId="ADAL" clId="{F7687026-6CF5-44B3-8250-6B9C7FAF4F27}" dt="2023-12-02T19:03:22.500" v="6021"/>
          <ac:cxnSpMkLst>
            <pc:docMk/>
            <pc:sldMk cId="1710942860" sldId="2584"/>
            <ac:cxnSpMk id="51" creationId="{CA8C4B41-6554-4EA9-7FBC-23CFFC3BA92C}"/>
          </ac:cxnSpMkLst>
        </pc:cxnChg>
        <pc:cxnChg chg="add mod">
          <ac:chgData name="Leonardo Chiariglione" userId="03ff1134-c2b7-4932-850d-6529216fed29" providerId="ADAL" clId="{F7687026-6CF5-44B3-8250-6B9C7FAF4F27}" dt="2023-12-02T19:03:22.500" v="6021"/>
          <ac:cxnSpMkLst>
            <pc:docMk/>
            <pc:sldMk cId="1710942860" sldId="2584"/>
            <ac:cxnSpMk id="52" creationId="{008C283C-13D4-B786-051F-7430827166CA}"/>
          </ac:cxnSpMkLst>
        </pc:cxnChg>
        <pc:cxnChg chg="add mod">
          <ac:chgData name="Leonardo Chiariglione" userId="03ff1134-c2b7-4932-850d-6529216fed29" providerId="ADAL" clId="{F7687026-6CF5-44B3-8250-6B9C7FAF4F27}" dt="2023-12-02T19:03:22.500" v="6021"/>
          <ac:cxnSpMkLst>
            <pc:docMk/>
            <pc:sldMk cId="1710942860" sldId="2584"/>
            <ac:cxnSpMk id="60" creationId="{D9CFBBFF-E2F8-213A-8E83-9CAD5E78249A}"/>
          </ac:cxnSpMkLst>
        </pc:cxnChg>
      </pc:sldChg>
      <pc:sldChg chg="modSp mod">
        <pc:chgData name="Leonardo Chiariglione" userId="03ff1134-c2b7-4932-850d-6529216fed29" providerId="ADAL" clId="{F7687026-6CF5-44B3-8250-6B9C7FAF4F27}" dt="2023-10-28T17:25:45.352" v="467" actId="20577"/>
        <pc:sldMkLst>
          <pc:docMk/>
          <pc:sldMk cId="4158042069" sldId="2585"/>
        </pc:sldMkLst>
        <pc:spChg chg="mod">
          <ac:chgData name="Leonardo Chiariglione" userId="03ff1134-c2b7-4932-850d-6529216fed29" providerId="ADAL" clId="{F7687026-6CF5-44B3-8250-6B9C7FAF4F27}" dt="2023-10-28T17:25:45.352" v="467" actId="20577"/>
          <ac:spMkLst>
            <pc:docMk/>
            <pc:sldMk cId="4158042069" sldId="2585"/>
            <ac:spMk id="3" creationId="{E6AD2C14-1ADB-BD73-2016-7483E5862AD0}"/>
          </ac:spMkLst>
        </pc:spChg>
      </pc:sldChg>
      <pc:sldChg chg="addSp delSp modSp new mod modAnim">
        <pc:chgData name="Leonardo Chiariglione" userId="03ff1134-c2b7-4932-850d-6529216fed29" providerId="ADAL" clId="{F7687026-6CF5-44B3-8250-6B9C7FAF4F27}" dt="2023-10-28T17:11:33.490" v="248"/>
        <pc:sldMkLst>
          <pc:docMk/>
          <pc:sldMk cId="3373388430" sldId="2586"/>
        </pc:sldMkLst>
        <pc:spChg chg="mod">
          <ac:chgData name="Leonardo Chiariglione" userId="03ff1134-c2b7-4932-850d-6529216fed29" providerId="ADAL" clId="{F7687026-6CF5-44B3-8250-6B9C7FAF4F27}" dt="2023-10-28T17:11:33.490" v="248"/>
          <ac:spMkLst>
            <pc:docMk/>
            <pc:sldMk cId="3373388430" sldId="2586"/>
            <ac:spMk id="2" creationId="{502650A9-1066-F1D1-D32B-8F4F82620599}"/>
          </ac:spMkLst>
        </pc:spChg>
        <pc:spChg chg="del">
          <ac:chgData name="Leonardo Chiariglione" userId="03ff1134-c2b7-4932-850d-6529216fed29" providerId="ADAL" clId="{F7687026-6CF5-44B3-8250-6B9C7FAF4F27}" dt="2023-10-28T17:10:53.745" v="199" actId="478"/>
          <ac:spMkLst>
            <pc:docMk/>
            <pc:sldMk cId="3373388430" sldId="2586"/>
            <ac:spMk id="3" creationId="{63FA856F-EB34-8A4A-2167-243B84603195}"/>
          </ac:spMkLst>
        </pc:spChg>
        <pc:spChg chg="add mod">
          <ac:chgData name="Leonardo Chiariglione" userId="03ff1134-c2b7-4932-850d-6529216fed29" providerId="ADAL" clId="{F7687026-6CF5-44B3-8250-6B9C7FAF4F27}" dt="2023-10-28T17:11:07.642" v="247" actId="1037"/>
          <ac:spMkLst>
            <pc:docMk/>
            <pc:sldMk cId="3373388430" sldId="2586"/>
            <ac:spMk id="7" creationId="{E069051F-FCD5-1615-D6B0-7C308AA10F04}"/>
          </ac:spMkLst>
        </pc:spChg>
        <pc:spChg chg="add mod">
          <ac:chgData name="Leonardo Chiariglione" userId="03ff1134-c2b7-4932-850d-6529216fed29" providerId="ADAL" clId="{F7687026-6CF5-44B3-8250-6B9C7FAF4F27}" dt="2023-10-28T17:11:07.642" v="247" actId="1037"/>
          <ac:spMkLst>
            <pc:docMk/>
            <pc:sldMk cId="3373388430" sldId="2586"/>
            <ac:spMk id="8" creationId="{9ACC3FD4-10EF-8007-AB5B-B20DF21E38E1}"/>
          </ac:spMkLst>
        </pc:spChg>
        <pc:spChg chg="add mod">
          <ac:chgData name="Leonardo Chiariglione" userId="03ff1134-c2b7-4932-850d-6529216fed29" providerId="ADAL" clId="{F7687026-6CF5-44B3-8250-6B9C7FAF4F27}" dt="2023-10-28T17:11:07.642" v="247" actId="1037"/>
          <ac:spMkLst>
            <pc:docMk/>
            <pc:sldMk cId="3373388430" sldId="2586"/>
            <ac:spMk id="9" creationId="{983BDCB8-6489-46A3-90BF-FE61EB63D379}"/>
          </ac:spMkLst>
        </pc:spChg>
        <pc:spChg chg="add mod">
          <ac:chgData name="Leonardo Chiariglione" userId="03ff1134-c2b7-4932-850d-6529216fed29" providerId="ADAL" clId="{F7687026-6CF5-44B3-8250-6B9C7FAF4F27}" dt="2023-10-28T17:11:07.642" v="247" actId="1037"/>
          <ac:spMkLst>
            <pc:docMk/>
            <pc:sldMk cId="3373388430" sldId="2586"/>
            <ac:spMk id="11" creationId="{AC23CB8D-068B-2832-BB18-D7E4655D220C}"/>
          </ac:spMkLst>
        </pc:spChg>
        <pc:spChg chg="add mod">
          <ac:chgData name="Leonardo Chiariglione" userId="03ff1134-c2b7-4932-850d-6529216fed29" providerId="ADAL" clId="{F7687026-6CF5-44B3-8250-6B9C7FAF4F27}" dt="2023-10-28T17:11:07.642" v="247" actId="1037"/>
          <ac:spMkLst>
            <pc:docMk/>
            <pc:sldMk cId="3373388430" sldId="2586"/>
            <ac:spMk id="12" creationId="{34EFD8BF-3E51-DB19-7972-2ECFE78E83FC}"/>
          </ac:spMkLst>
        </pc:spChg>
        <pc:spChg chg="add mod">
          <ac:chgData name="Leonardo Chiariglione" userId="03ff1134-c2b7-4932-850d-6529216fed29" providerId="ADAL" clId="{F7687026-6CF5-44B3-8250-6B9C7FAF4F27}" dt="2023-10-28T17:11:07.642" v="247" actId="1037"/>
          <ac:spMkLst>
            <pc:docMk/>
            <pc:sldMk cId="3373388430" sldId="2586"/>
            <ac:spMk id="14" creationId="{358A51A8-A7EE-EF4C-F4EC-9572E97F0F48}"/>
          </ac:spMkLst>
        </pc:spChg>
        <pc:spChg chg="add mod">
          <ac:chgData name="Leonardo Chiariglione" userId="03ff1134-c2b7-4932-850d-6529216fed29" providerId="ADAL" clId="{F7687026-6CF5-44B3-8250-6B9C7FAF4F27}" dt="2023-10-28T17:11:07.642" v="247" actId="1037"/>
          <ac:spMkLst>
            <pc:docMk/>
            <pc:sldMk cId="3373388430" sldId="2586"/>
            <ac:spMk id="15" creationId="{9BE72803-1B8B-344A-3DD4-8E779C1B0BDE}"/>
          </ac:spMkLst>
        </pc:spChg>
        <pc:spChg chg="add mod">
          <ac:chgData name="Leonardo Chiariglione" userId="03ff1134-c2b7-4932-850d-6529216fed29" providerId="ADAL" clId="{F7687026-6CF5-44B3-8250-6B9C7FAF4F27}" dt="2023-10-28T17:11:07.642" v="247" actId="1037"/>
          <ac:spMkLst>
            <pc:docMk/>
            <pc:sldMk cId="3373388430" sldId="2586"/>
            <ac:spMk id="16" creationId="{AA395CA1-E137-EDC3-4D53-F6202F7B3E5D}"/>
          </ac:spMkLst>
        </pc:spChg>
        <pc:spChg chg="add mod">
          <ac:chgData name="Leonardo Chiariglione" userId="03ff1134-c2b7-4932-850d-6529216fed29" providerId="ADAL" clId="{F7687026-6CF5-44B3-8250-6B9C7FAF4F27}" dt="2023-10-28T17:11:07.642" v="247" actId="1037"/>
          <ac:spMkLst>
            <pc:docMk/>
            <pc:sldMk cId="3373388430" sldId="2586"/>
            <ac:spMk id="17" creationId="{F0B91CAC-FB35-6EF3-8978-27C03BB1C348}"/>
          </ac:spMkLst>
        </pc:spChg>
        <pc:spChg chg="add mod">
          <ac:chgData name="Leonardo Chiariglione" userId="03ff1134-c2b7-4932-850d-6529216fed29" providerId="ADAL" clId="{F7687026-6CF5-44B3-8250-6B9C7FAF4F27}" dt="2023-10-28T17:11:07.642" v="247" actId="1037"/>
          <ac:spMkLst>
            <pc:docMk/>
            <pc:sldMk cId="3373388430" sldId="2586"/>
            <ac:spMk id="18" creationId="{F590A59A-25BB-B9C7-6022-AE3A29839A72}"/>
          </ac:spMkLst>
        </pc:spChg>
        <pc:spChg chg="add mod">
          <ac:chgData name="Leonardo Chiariglione" userId="03ff1134-c2b7-4932-850d-6529216fed29" providerId="ADAL" clId="{F7687026-6CF5-44B3-8250-6B9C7FAF4F27}" dt="2023-10-28T17:11:07.642" v="247" actId="1037"/>
          <ac:spMkLst>
            <pc:docMk/>
            <pc:sldMk cId="3373388430" sldId="2586"/>
            <ac:spMk id="19" creationId="{39FB0CF7-6828-B3C5-B14A-17E56B737207}"/>
          </ac:spMkLst>
        </pc:spChg>
        <pc:spChg chg="add mod">
          <ac:chgData name="Leonardo Chiariglione" userId="03ff1134-c2b7-4932-850d-6529216fed29" providerId="ADAL" clId="{F7687026-6CF5-44B3-8250-6B9C7FAF4F27}" dt="2023-10-28T17:11:07.642" v="247" actId="1037"/>
          <ac:spMkLst>
            <pc:docMk/>
            <pc:sldMk cId="3373388430" sldId="2586"/>
            <ac:spMk id="20" creationId="{063AFDB4-7756-B8A7-7553-772915591F10}"/>
          </ac:spMkLst>
        </pc:spChg>
        <pc:spChg chg="add mod">
          <ac:chgData name="Leonardo Chiariglione" userId="03ff1134-c2b7-4932-850d-6529216fed29" providerId="ADAL" clId="{F7687026-6CF5-44B3-8250-6B9C7FAF4F27}" dt="2023-10-28T17:11:07.642" v="247" actId="1037"/>
          <ac:spMkLst>
            <pc:docMk/>
            <pc:sldMk cId="3373388430" sldId="2586"/>
            <ac:spMk id="21" creationId="{EA4D9DD0-9CF1-C606-F0C8-FE174F219BD6}"/>
          </ac:spMkLst>
        </pc:spChg>
        <pc:spChg chg="add mod">
          <ac:chgData name="Leonardo Chiariglione" userId="03ff1134-c2b7-4932-850d-6529216fed29" providerId="ADAL" clId="{F7687026-6CF5-44B3-8250-6B9C7FAF4F27}" dt="2023-10-28T17:11:07.642" v="247" actId="1037"/>
          <ac:spMkLst>
            <pc:docMk/>
            <pc:sldMk cId="3373388430" sldId="2586"/>
            <ac:spMk id="23" creationId="{4CC63D58-0318-930B-FAD2-20EA20DCF1A3}"/>
          </ac:spMkLst>
        </pc:spChg>
        <pc:spChg chg="add mod">
          <ac:chgData name="Leonardo Chiariglione" userId="03ff1134-c2b7-4932-850d-6529216fed29" providerId="ADAL" clId="{F7687026-6CF5-44B3-8250-6B9C7FAF4F27}" dt="2023-10-28T17:11:07.642" v="247" actId="1037"/>
          <ac:spMkLst>
            <pc:docMk/>
            <pc:sldMk cId="3373388430" sldId="2586"/>
            <ac:spMk id="26" creationId="{C86E1AA1-11BD-783A-37C9-65E1720E393E}"/>
          </ac:spMkLst>
        </pc:spChg>
        <pc:spChg chg="add mod">
          <ac:chgData name="Leonardo Chiariglione" userId="03ff1134-c2b7-4932-850d-6529216fed29" providerId="ADAL" clId="{F7687026-6CF5-44B3-8250-6B9C7FAF4F27}" dt="2023-10-28T17:11:07.642" v="247" actId="1037"/>
          <ac:spMkLst>
            <pc:docMk/>
            <pc:sldMk cId="3373388430" sldId="2586"/>
            <ac:spMk id="27" creationId="{9800B51C-33EF-DE2E-D122-78E37DF5387E}"/>
          </ac:spMkLst>
        </pc:spChg>
        <pc:spChg chg="add mod">
          <ac:chgData name="Leonardo Chiariglione" userId="03ff1134-c2b7-4932-850d-6529216fed29" providerId="ADAL" clId="{F7687026-6CF5-44B3-8250-6B9C7FAF4F27}" dt="2023-10-28T17:11:07.642" v="247" actId="1037"/>
          <ac:spMkLst>
            <pc:docMk/>
            <pc:sldMk cId="3373388430" sldId="2586"/>
            <ac:spMk id="29" creationId="{358546E3-A77E-E767-E7F0-49072165F7E3}"/>
          </ac:spMkLst>
        </pc:spChg>
        <pc:spChg chg="add mod">
          <ac:chgData name="Leonardo Chiariglione" userId="03ff1134-c2b7-4932-850d-6529216fed29" providerId="ADAL" clId="{F7687026-6CF5-44B3-8250-6B9C7FAF4F27}" dt="2023-10-28T17:11:07.642" v="247" actId="1037"/>
          <ac:spMkLst>
            <pc:docMk/>
            <pc:sldMk cId="3373388430" sldId="2586"/>
            <ac:spMk id="30" creationId="{85DC3196-E82E-83C5-750E-DFED3D53CD22}"/>
          </ac:spMkLst>
        </pc:spChg>
        <pc:spChg chg="add mod">
          <ac:chgData name="Leonardo Chiariglione" userId="03ff1134-c2b7-4932-850d-6529216fed29" providerId="ADAL" clId="{F7687026-6CF5-44B3-8250-6B9C7FAF4F27}" dt="2023-10-28T17:11:07.642" v="247" actId="1037"/>
          <ac:spMkLst>
            <pc:docMk/>
            <pc:sldMk cId="3373388430" sldId="2586"/>
            <ac:spMk id="32" creationId="{4AA5BFE6-48F7-6EB9-8E0F-433475483CEC}"/>
          </ac:spMkLst>
        </pc:spChg>
        <pc:cxnChg chg="add mod">
          <ac:chgData name="Leonardo Chiariglione" userId="03ff1134-c2b7-4932-850d-6529216fed29" providerId="ADAL" clId="{F7687026-6CF5-44B3-8250-6B9C7FAF4F27}" dt="2023-10-28T17:11:07.642" v="247" actId="1037"/>
          <ac:cxnSpMkLst>
            <pc:docMk/>
            <pc:sldMk cId="3373388430" sldId="2586"/>
            <ac:cxnSpMk id="6" creationId="{953AA530-4D71-F0C3-7629-12B283F96F48}"/>
          </ac:cxnSpMkLst>
        </pc:cxnChg>
        <pc:cxnChg chg="add mod">
          <ac:chgData name="Leonardo Chiariglione" userId="03ff1134-c2b7-4932-850d-6529216fed29" providerId="ADAL" clId="{F7687026-6CF5-44B3-8250-6B9C7FAF4F27}" dt="2023-10-28T17:11:07.642" v="247" actId="1037"/>
          <ac:cxnSpMkLst>
            <pc:docMk/>
            <pc:sldMk cId="3373388430" sldId="2586"/>
            <ac:cxnSpMk id="10" creationId="{97B304A3-3017-AB00-188E-48D1D48D70E6}"/>
          </ac:cxnSpMkLst>
        </pc:cxnChg>
        <pc:cxnChg chg="add mod">
          <ac:chgData name="Leonardo Chiariglione" userId="03ff1134-c2b7-4932-850d-6529216fed29" providerId="ADAL" clId="{F7687026-6CF5-44B3-8250-6B9C7FAF4F27}" dt="2023-10-28T17:11:07.642" v="247" actId="1037"/>
          <ac:cxnSpMkLst>
            <pc:docMk/>
            <pc:sldMk cId="3373388430" sldId="2586"/>
            <ac:cxnSpMk id="13" creationId="{207208D9-FB32-E55D-F109-E5A4B8363FCD}"/>
          </ac:cxnSpMkLst>
        </pc:cxnChg>
        <pc:cxnChg chg="add mod">
          <ac:chgData name="Leonardo Chiariglione" userId="03ff1134-c2b7-4932-850d-6529216fed29" providerId="ADAL" clId="{F7687026-6CF5-44B3-8250-6B9C7FAF4F27}" dt="2023-10-28T17:11:07.642" v="247" actId="1037"/>
          <ac:cxnSpMkLst>
            <pc:docMk/>
            <pc:sldMk cId="3373388430" sldId="2586"/>
            <ac:cxnSpMk id="22" creationId="{BD896375-5A6E-0416-7163-3AF036E9E87F}"/>
          </ac:cxnSpMkLst>
        </pc:cxnChg>
        <pc:cxnChg chg="add mod">
          <ac:chgData name="Leonardo Chiariglione" userId="03ff1134-c2b7-4932-850d-6529216fed29" providerId="ADAL" clId="{F7687026-6CF5-44B3-8250-6B9C7FAF4F27}" dt="2023-10-28T17:11:07.642" v="247" actId="1037"/>
          <ac:cxnSpMkLst>
            <pc:docMk/>
            <pc:sldMk cId="3373388430" sldId="2586"/>
            <ac:cxnSpMk id="24" creationId="{691D1AAA-1BE2-BCD8-1205-5211A42512AD}"/>
          </ac:cxnSpMkLst>
        </pc:cxnChg>
        <pc:cxnChg chg="add mod">
          <ac:chgData name="Leonardo Chiariglione" userId="03ff1134-c2b7-4932-850d-6529216fed29" providerId="ADAL" clId="{F7687026-6CF5-44B3-8250-6B9C7FAF4F27}" dt="2023-10-28T17:11:07.642" v="247" actId="1037"/>
          <ac:cxnSpMkLst>
            <pc:docMk/>
            <pc:sldMk cId="3373388430" sldId="2586"/>
            <ac:cxnSpMk id="25" creationId="{DAB3EF83-D6E9-B854-8AF2-3946F8ED775B}"/>
          </ac:cxnSpMkLst>
        </pc:cxnChg>
        <pc:cxnChg chg="add mod">
          <ac:chgData name="Leonardo Chiariglione" userId="03ff1134-c2b7-4932-850d-6529216fed29" providerId="ADAL" clId="{F7687026-6CF5-44B3-8250-6B9C7FAF4F27}" dt="2023-10-28T17:11:07.642" v="247" actId="1037"/>
          <ac:cxnSpMkLst>
            <pc:docMk/>
            <pc:sldMk cId="3373388430" sldId="2586"/>
            <ac:cxnSpMk id="28" creationId="{661A1038-DFEC-DDCA-3DED-1557381FC005}"/>
          </ac:cxnSpMkLst>
        </pc:cxnChg>
        <pc:cxnChg chg="add mod">
          <ac:chgData name="Leonardo Chiariglione" userId="03ff1134-c2b7-4932-850d-6529216fed29" providerId="ADAL" clId="{F7687026-6CF5-44B3-8250-6B9C7FAF4F27}" dt="2023-10-28T17:11:07.642" v="247" actId="1037"/>
          <ac:cxnSpMkLst>
            <pc:docMk/>
            <pc:sldMk cId="3373388430" sldId="2586"/>
            <ac:cxnSpMk id="31" creationId="{57E75177-5445-4FA7-F9DF-E1EECE83A0C3}"/>
          </ac:cxnSpMkLst>
        </pc:cxnChg>
        <pc:cxnChg chg="add mod">
          <ac:chgData name="Leonardo Chiariglione" userId="03ff1134-c2b7-4932-850d-6529216fed29" providerId="ADAL" clId="{F7687026-6CF5-44B3-8250-6B9C7FAF4F27}" dt="2023-10-28T17:11:07.642" v="247" actId="1037"/>
          <ac:cxnSpMkLst>
            <pc:docMk/>
            <pc:sldMk cId="3373388430" sldId="2586"/>
            <ac:cxnSpMk id="33" creationId="{C0DFD65C-8B4E-7048-5F45-04B87E24CC9C}"/>
          </ac:cxnSpMkLst>
        </pc:cxnChg>
      </pc:sldChg>
      <pc:sldChg chg="addSp delSp modSp new mod modClrScheme chgLayout">
        <pc:chgData name="Leonardo Chiariglione" userId="03ff1134-c2b7-4932-850d-6529216fed29" providerId="ADAL" clId="{F7687026-6CF5-44B3-8250-6B9C7FAF4F27}" dt="2023-10-28T17:28:46.383" v="547" actId="20577"/>
        <pc:sldMkLst>
          <pc:docMk/>
          <pc:sldMk cId="3820845341" sldId="2587"/>
        </pc:sldMkLst>
        <pc:spChg chg="del">
          <ac:chgData name="Leonardo Chiariglione" userId="03ff1134-c2b7-4932-850d-6529216fed29" providerId="ADAL" clId="{F7687026-6CF5-44B3-8250-6B9C7FAF4F27}" dt="2023-10-28T17:27:41.142" v="469" actId="700"/>
          <ac:spMkLst>
            <pc:docMk/>
            <pc:sldMk cId="3820845341" sldId="2587"/>
            <ac:spMk id="2" creationId="{7B04CD3F-3100-0650-FDB3-A2324080F60B}"/>
          </ac:spMkLst>
        </pc:spChg>
        <pc:spChg chg="del">
          <ac:chgData name="Leonardo Chiariglione" userId="03ff1134-c2b7-4932-850d-6529216fed29" providerId="ADAL" clId="{F7687026-6CF5-44B3-8250-6B9C7FAF4F27}" dt="2023-10-28T17:27:41.142" v="469" actId="700"/>
          <ac:spMkLst>
            <pc:docMk/>
            <pc:sldMk cId="3820845341" sldId="2587"/>
            <ac:spMk id="3" creationId="{73D05A56-A9FF-9910-304A-071EF14A0D35}"/>
          </ac:spMkLst>
        </pc:spChg>
        <pc:spChg chg="mod ord">
          <ac:chgData name="Leonardo Chiariglione" userId="03ff1134-c2b7-4932-850d-6529216fed29" providerId="ADAL" clId="{F7687026-6CF5-44B3-8250-6B9C7FAF4F27}" dt="2023-10-28T17:28:16.174" v="509" actId="700"/>
          <ac:spMkLst>
            <pc:docMk/>
            <pc:sldMk cId="3820845341" sldId="2587"/>
            <ac:spMk id="4" creationId="{DAAB3E4E-50E3-C807-CE7A-3D7B324F8D71}"/>
          </ac:spMkLst>
        </pc:spChg>
        <pc:spChg chg="mod ord">
          <ac:chgData name="Leonardo Chiariglione" userId="03ff1134-c2b7-4932-850d-6529216fed29" providerId="ADAL" clId="{F7687026-6CF5-44B3-8250-6B9C7FAF4F27}" dt="2023-10-28T17:28:16.174" v="509" actId="700"/>
          <ac:spMkLst>
            <pc:docMk/>
            <pc:sldMk cId="3820845341" sldId="2587"/>
            <ac:spMk id="5" creationId="{5042C7C7-E058-2815-5ADE-581B00C581F5}"/>
          </ac:spMkLst>
        </pc:spChg>
        <pc:spChg chg="add mod">
          <ac:chgData name="Leonardo Chiariglione" userId="03ff1134-c2b7-4932-850d-6529216fed29" providerId="ADAL" clId="{F7687026-6CF5-44B3-8250-6B9C7FAF4F27}" dt="2023-10-28T17:28:01.899" v="508" actId="1036"/>
          <ac:spMkLst>
            <pc:docMk/>
            <pc:sldMk cId="3820845341" sldId="2587"/>
            <ac:spMk id="6" creationId="{F320E9C4-2EE1-88C4-68FA-BEAFCB20B34E}"/>
          </ac:spMkLst>
        </pc:spChg>
        <pc:spChg chg="add mod">
          <ac:chgData name="Leonardo Chiariglione" userId="03ff1134-c2b7-4932-850d-6529216fed29" providerId="ADAL" clId="{F7687026-6CF5-44B3-8250-6B9C7FAF4F27}" dt="2023-10-28T17:28:01.899" v="508" actId="1036"/>
          <ac:spMkLst>
            <pc:docMk/>
            <pc:sldMk cId="3820845341" sldId="2587"/>
            <ac:spMk id="7" creationId="{F58D3D3E-A313-223C-2B0A-FE3D5D3D1DA9}"/>
          </ac:spMkLst>
        </pc:spChg>
        <pc:spChg chg="add mod">
          <ac:chgData name="Leonardo Chiariglione" userId="03ff1134-c2b7-4932-850d-6529216fed29" providerId="ADAL" clId="{F7687026-6CF5-44B3-8250-6B9C7FAF4F27}" dt="2023-10-28T17:28:01.899" v="508" actId="1036"/>
          <ac:spMkLst>
            <pc:docMk/>
            <pc:sldMk cId="3820845341" sldId="2587"/>
            <ac:spMk id="8" creationId="{D37D9BF1-8E14-4EA2-1D5B-EBF36D0C469A}"/>
          </ac:spMkLst>
        </pc:spChg>
        <pc:spChg chg="add mod">
          <ac:chgData name="Leonardo Chiariglione" userId="03ff1134-c2b7-4932-850d-6529216fed29" providerId="ADAL" clId="{F7687026-6CF5-44B3-8250-6B9C7FAF4F27}" dt="2023-10-28T17:28:01.899" v="508" actId="1036"/>
          <ac:spMkLst>
            <pc:docMk/>
            <pc:sldMk cId="3820845341" sldId="2587"/>
            <ac:spMk id="9" creationId="{AECC644F-B7AA-CC66-3CCF-6F420390BC45}"/>
          </ac:spMkLst>
        </pc:spChg>
        <pc:spChg chg="add mod">
          <ac:chgData name="Leonardo Chiariglione" userId="03ff1134-c2b7-4932-850d-6529216fed29" providerId="ADAL" clId="{F7687026-6CF5-44B3-8250-6B9C7FAF4F27}" dt="2023-10-28T17:28:01.899" v="508" actId="1036"/>
          <ac:spMkLst>
            <pc:docMk/>
            <pc:sldMk cId="3820845341" sldId="2587"/>
            <ac:spMk id="10" creationId="{83E1A9F4-0ECE-08C1-6AE5-21E15F6E4851}"/>
          </ac:spMkLst>
        </pc:spChg>
        <pc:spChg chg="add mod">
          <ac:chgData name="Leonardo Chiariglione" userId="03ff1134-c2b7-4932-850d-6529216fed29" providerId="ADAL" clId="{F7687026-6CF5-44B3-8250-6B9C7FAF4F27}" dt="2023-10-28T17:28:01.899" v="508" actId="1036"/>
          <ac:spMkLst>
            <pc:docMk/>
            <pc:sldMk cId="3820845341" sldId="2587"/>
            <ac:spMk id="11" creationId="{54129CDB-3D71-BBBD-E2F2-EEF976BB86A2}"/>
          </ac:spMkLst>
        </pc:spChg>
        <pc:spChg chg="add mod">
          <ac:chgData name="Leonardo Chiariglione" userId="03ff1134-c2b7-4932-850d-6529216fed29" providerId="ADAL" clId="{F7687026-6CF5-44B3-8250-6B9C7FAF4F27}" dt="2023-10-28T17:28:01.899" v="508" actId="1036"/>
          <ac:spMkLst>
            <pc:docMk/>
            <pc:sldMk cId="3820845341" sldId="2587"/>
            <ac:spMk id="12" creationId="{2794F94E-37E7-9ADA-359E-151CA9510A3E}"/>
          </ac:spMkLst>
        </pc:spChg>
        <pc:spChg chg="add mod">
          <ac:chgData name="Leonardo Chiariglione" userId="03ff1134-c2b7-4932-850d-6529216fed29" providerId="ADAL" clId="{F7687026-6CF5-44B3-8250-6B9C7FAF4F27}" dt="2023-10-28T17:28:01.899" v="508" actId="1036"/>
          <ac:spMkLst>
            <pc:docMk/>
            <pc:sldMk cId="3820845341" sldId="2587"/>
            <ac:spMk id="13" creationId="{54B2CB32-D756-E2BE-64D8-9FEE471C009F}"/>
          </ac:spMkLst>
        </pc:spChg>
        <pc:spChg chg="add mod">
          <ac:chgData name="Leonardo Chiariglione" userId="03ff1134-c2b7-4932-850d-6529216fed29" providerId="ADAL" clId="{F7687026-6CF5-44B3-8250-6B9C7FAF4F27}" dt="2023-10-28T17:28:01.899" v="508" actId="1036"/>
          <ac:spMkLst>
            <pc:docMk/>
            <pc:sldMk cId="3820845341" sldId="2587"/>
            <ac:spMk id="14" creationId="{8BD612D4-D029-80EE-F0E1-B0D4BC492EC8}"/>
          </ac:spMkLst>
        </pc:spChg>
        <pc:spChg chg="add mod">
          <ac:chgData name="Leonardo Chiariglione" userId="03ff1134-c2b7-4932-850d-6529216fed29" providerId="ADAL" clId="{F7687026-6CF5-44B3-8250-6B9C7FAF4F27}" dt="2023-10-28T17:28:01.899" v="508" actId="1036"/>
          <ac:spMkLst>
            <pc:docMk/>
            <pc:sldMk cId="3820845341" sldId="2587"/>
            <ac:spMk id="16" creationId="{8A59F4CA-16C4-8075-8273-9DA3F419FFFC}"/>
          </ac:spMkLst>
        </pc:spChg>
        <pc:spChg chg="add mod">
          <ac:chgData name="Leonardo Chiariglione" userId="03ff1134-c2b7-4932-850d-6529216fed29" providerId="ADAL" clId="{F7687026-6CF5-44B3-8250-6B9C7FAF4F27}" dt="2023-10-28T17:28:01.899" v="508" actId="1036"/>
          <ac:spMkLst>
            <pc:docMk/>
            <pc:sldMk cId="3820845341" sldId="2587"/>
            <ac:spMk id="17" creationId="{E9A47FCB-DA1A-A4F3-1205-6F1959817119}"/>
          </ac:spMkLst>
        </pc:spChg>
        <pc:spChg chg="add mod">
          <ac:chgData name="Leonardo Chiariglione" userId="03ff1134-c2b7-4932-850d-6529216fed29" providerId="ADAL" clId="{F7687026-6CF5-44B3-8250-6B9C7FAF4F27}" dt="2023-10-28T17:28:01.899" v="508" actId="1036"/>
          <ac:spMkLst>
            <pc:docMk/>
            <pc:sldMk cId="3820845341" sldId="2587"/>
            <ac:spMk id="20" creationId="{111607C6-BD54-8835-9429-1FAC1FB461C1}"/>
          </ac:spMkLst>
        </pc:spChg>
        <pc:spChg chg="add mod">
          <ac:chgData name="Leonardo Chiariglione" userId="03ff1134-c2b7-4932-850d-6529216fed29" providerId="ADAL" clId="{F7687026-6CF5-44B3-8250-6B9C7FAF4F27}" dt="2023-10-28T17:28:01.899" v="508" actId="1036"/>
          <ac:spMkLst>
            <pc:docMk/>
            <pc:sldMk cId="3820845341" sldId="2587"/>
            <ac:spMk id="21" creationId="{982049A9-3E32-3463-DA49-7963B4854E91}"/>
          </ac:spMkLst>
        </pc:spChg>
        <pc:spChg chg="add mod">
          <ac:chgData name="Leonardo Chiariglione" userId="03ff1134-c2b7-4932-850d-6529216fed29" providerId="ADAL" clId="{F7687026-6CF5-44B3-8250-6B9C7FAF4F27}" dt="2023-10-28T17:28:01.899" v="508" actId="1036"/>
          <ac:spMkLst>
            <pc:docMk/>
            <pc:sldMk cId="3820845341" sldId="2587"/>
            <ac:spMk id="22" creationId="{D79F0875-63E9-8CAC-F38E-8A056FDC18EA}"/>
          </ac:spMkLst>
        </pc:spChg>
        <pc:spChg chg="add mod">
          <ac:chgData name="Leonardo Chiariglione" userId="03ff1134-c2b7-4932-850d-6529216fed29" providerId="ADAL" clId="{F7687026-6CF5-44B3-8250-6B9C7FAF4F27}" dt="2023-10-28T17:28:01.899" v="508" actId="1036"/>
          <ac:spMkLst>
            <pc:docMk/>
            <pc:sldMk cId="3820845341" sldId="2587"/>
            <ac:spMk id="24" creationId="{97B72ECE-1922-686A-6B91-A837AECA8F09}"/>
          </ac:spMkLst>
        </pc:spChg>
        <pc:spChg chg="add mod">
          <ac:chgData name="Leonardo Chiariglione" userId="03ff1134-c2b7-4932-850d-6529216fed29" providerId="ADAL" clId="{F7687026-6CF5-44B3-8250-6B9C7FAF4F27}" dt="2023-10-28T17:28:01.899" v="508" actId="1036"/>
          <ac:spMkLst>
            <pc:docMk/>
            <pc:sldMk cId="3820845341" sldId="2587"/>
            <ac:spMk id="26" creationId="{B79B611E-0846-3EA1-6415-36D8135CF477}"/>
          </ac:spMkLst>
        </pc:spChg>
        <pc:spChg chg="add mod">
          <ac:chgData name="Leonardo Chiariglione" userId="03ff1134-c2b7-4932-850d-6529216fed29" providerId="ADAL" clId="{F7687026-6CF5-44B3-8250-6B9C7FAF4F27}" dt="2023-10-28T17:28:01.899" v="508" actId="1036"/>
          <ac:spMkLst>
            <pc:docMk/>
            <pc:sldMk cId="3820845341" sldId="2587"/>
            <ac:spMk id="27" creationId="{C50DB265-2454-5B64-5543-CFBAC526EAC8}"/>
          </ac:spMkLst>
        </pc:spChg>
        <pc:spChg chg="add mod">
          <ac:chgData name="Leonardo Chiariglione" userId="03ff1134-c2b7-4932-850d-6529216fed29" providerId="ADAL" clId="{F7687026-6CF5-44B3-8250-6B9C7FAF4F27}" dt="2023-10-28T17:28:01.899" v="508" actId="1036"/>
          <ac:spMkLst>
            <pc:docMk/>
            <pc:sldMk cId="3820845341" sldId="2587"/>
            <ac:spMk id="28" creationId="{D2489C92-E024-D158-C8C1-8E85F17DBF7E}"/>
          </ac:spMkLst>
        </pc:spChg>
        <pc:spChg chg="add mod">
          <ac:chgData name="Leonardo Chiariglione" userId="03ff1134-c2b7-4932-850d-6529216fed29" providerId="ADAL" clId="{F7687026-6CF5-44B3-8250-6B9C7FAF4F27}" dt="2023-10-28T17:28:01.899" v="508" actId="1036"/>
          <ac:spMkLst>
            <pc:docMk/>
            <pc:sldMk cId="3820845341" sldId="2587"/>
            <ac:spMk id="29" creationId="{D0490708-4259-701E-C346-1BFD0DD0640B}"/>
          </ac:spMkLst>
        </pc:spChg>
        <pc:spChg chg="add mod">
          <ac:chgData name="Leonardo Chiariglione" userId="03ff1134-c2b7-4932-850d-6529216fed29" providerId="ADAL" clId="{F7687026-6CF5-44B3-8250-6B9C7FAF4F27}" dt="2023-10-28T17:28:01.899" v="508" actId="1036"/>
          <ac:spMkLst>
            <pc:docMk/>
            <pc:sldMk cId="3820845341" sldId="2587"/>
            <ac:spMk id="31" creationId="{19AC1CCB-FFC6-B99B-22FE-81083CFDF3F1}"/>
          </ac:spMkLst>
        </pc:spChg>
        <pc:spChg chg="add mod">
          <ac:chgData name="Leonardo Chiariglione" userId="03ff1134-c2b7-4932-850d-6529216fed29" providerId="ADAL" clId="{F7687026-6CF5-44B3-8250-6B9C7FAF4F27}" dt="2023-10-28T17:28:01.899" v="508" actId="1036"/>
          <ac:spMkLst>
            <pc:docMk/>
            <pc:sldMk cId="3820845341" sldId="2587"/>
            <ac:spMk id="33" creationId="{2FC8519F-C003-0F22-F29F-91AAE4685BBC}"/>
          </ac:spMkLst>
        </pc:spChg>
        <pc:spChg chg="add mod">
          <ac:chgData name="Leonardo Chiariglione" userId="03ff1134-c2b7-4932-850d-6529216fed29" providerId="ADAL" clId="{F7687026-6CF5-44B3-8250-6B9C7FAF4F27}" dt="2023-10-28T17:28:01.899" v="508" actId="1036"/>
          <ac:spMkLst>
            <pc:docMk/>
            <pc:sldMk cId="3820845341" sldId="2587"/>
            <ac:spMk id="35" creationId="{144BDA2D-1249-F91C-02D4-2468753B2B26}"/>
          </ac:spMkLst>
        </pc:spChg>
        <pc:spChg chg="add mod">
          <ac:chgData name="Leonardo Chiariglione" userId="03ff1134-c2b7-4932-850d-6529216fed29" providerId="ADAL" clId="{F7687026-6CF5-44B3-8250-6B9C7FAF4F27}" dt="2023-10-28T17:28:01.899" v="508" actId="1036"/>
          <ac:spMkLst>
            <pc:docMk/>
            <pc:sldMk cId="3820845341" sldId="2587"/>
            <ac:spMk id="37" creationId="{413A8350-187A-EFC1-9359-120E576EE585}"/>
          </ac:spMkLst>
        </pc:spChg>
        <pc:spChg chg="add mod">
          <ac:chgData name="Leonardo Chiariglione" userId="03ff1134-c2b7-4932-850d-6529216fed29" providerId="ADAL" clId="{F7687026-6CF5-44B3-8250-6B9C7FAF4F27}" dt="2023-10-28T17:28:01.899" v="508" actId="1036"/>
          <ac:spMkLst>
            <pc:docMk/>
            <pc:sldMk cId="3820845341" sldId="2587"/>
            <ac:spMk id="39" creationId="{ED866751-6E19-6A07-AE65-AE4857CF357B}"/>
          </ac:spMkLst>
        </pc:spChg>
        <pc:spChg chg="add mod">
          <ac:chgData name="Leonardo Chiariglione" userId="03ff1134-c2b7-4932-850d-6529216fed29" providerId="ADAL" clId="{F7687026-6CF5-44B3-8250-6B9C7FAF4F27}" dt="2023-10-28T17:28:01.899" v="508" actId="1036"/>
          <ac:spMkLst>
            <pc:docMk/>
            <pc:sldMk cId="3820845341" sldId="2587"/>
            <ac:spMk id="42" creationId="{1BFD863F-9B80-FFA9-4F78-656C72657590}"/>
          </ac:spMkLst>
        </pc:spChg>
        <pc:spChg chg="add mod">
          <ac:chgData name="Leonardo Chiariglione" userId="03ff1134-c2b7-4932-850d-6529216fed29" providerId="ADAL" clId="{F7687026-6CF5-44B3-8250-6B9C7FAF4F27}" dt="2023-10-28T17:28:01.899" v="508" actId="1036"/>
          <ac:spMkLst>
            <pc:docMk/>
            <pc:sldMk cId="3820845341" sldId="2587"/>
            <ac:spMk id="43" creationId="{83974A2A-861F-D56E-3B48-B8491486E228}"/>
          </ac:spMkLst>
        </pc:spChg>
        <pc:spChg chg="add mod">
          <ac:chgData name="Leonardo Chiariglione" userId="03ff1134-c2b7-4932-850d-6529216fed29" providerId="ADAL" clId="{F7687026-6CF5-44B3-8250-6B9C7FAF4F27}" dt="2023-10-28T17:28:01.899" v="508" actId="1036"/>
          <ac:spMkLst>
            <pc:docMk/>
            <pc:sldMk cId="3820845341" sldId="2587"/>
            <ac:spMk id="44" creationId="{1E031405-5F21-3660-2ED8-1D8ECB1CDA76}"/>
          </ac:spMkLst>
        </pc:spChg>
        <pc:spChg chg="add mod">
          <ac:chgData name="Leonardo Chiariglione" userId="03ff1134-c2b7-4932-850d-6529216fed29" providerId="ADAL" clId="{F7687026-6CF5-44B3-8250-6B9C7FAF4F27}" dt="2023-10-28T17:28:01.899" v="508" actId="1036"/>
          <ac:spMkLst>
            <pc:docMk/>
            <pc:sldMk cId="3820845341" sldId="2587"/>
            <ac:spMk id="49" creationId="{90895647-A704-43FF-6922-336A6B9E7649}"/>
          </ac:spMkLst>
        </pc:spChg>
        <pc:spChg chg="add mod">
          <ac:chgData name="Leonardo Chiariglione" userId="03ff1134-c2b7-4932-850d-6529216fed29" providerId="ADAL" clId="{F7687026-6CF5-44B3-8250-6B9C7FAF4F27}" dt="2023-10-28T17:28:01.899" v="508" actId="1036"/>
          <ac:spMkLst>
            <pc:docMk/>
            <pc:sldMk cId="3820845341" sldId="2587"/>
            <ac:spMk id="52" creationId="{047BF112-A3C4-8ADF-DA01-42F0EDB6E717}"/>
          </ac:spMkLst>
        </pc:spChg>
        <pc:spChg chg="add mod">
          <ac:chgData name="Leonardo Chiariglione" userId="03ff1134-c2b7-4932-850d-6529216fed29" providerId="ADAL" clId="{F7687026-6CF5-44B3-8250-6B9C7FAF4F27}" dt="2023-10-28T17:28:01.899" v="508" actId="1036"/>
          <ac:spMkLst>
            <pc:docMk/>
            <pc:sldMk cId="3820845341" sldId="2587"/>
            <ac:spMk id="53" creationId="{A2EA7EEF-C7D8-069B-5A69-7D11FEF28DCE}"/>
          </ac:spMkLst>
        </pc:spChg>
        <pc:spChg chg="add mod">
          <ac:chgData name="Leonardo Chiariglione" userId="03ff1134-c2b7-4932-850d-6529216fed29" providerId="ADAL" clId="{F7687026-6CF5-44B3-8250-6B9C7FAF4F27}" dt="2023-10-28T17:28:01.899" v="508" actId="1036"/>
          <ac:spMkLst>
            <pc:docMk/>
            <pc:sldMk cId="3820845341" sldId="2587"/>
            <ac:spMk id="54" creationId="{9C55FC17-A649-8A6D-EC75-F2BBEDC9D413}"/>
          </ac:spMkLst>
        </pc:spChg>
        <pc:spChg chg="add mod">
          <ac:chgData name="Leonardo Chiariglione" userId="03ff1134-c2b7-4932-850d-6529216fed29" providerId="ADAL" clId="{F7687026-6CF5-44B3-8250-6B9C7FAF4F27}" dt="2023-10-28T17:28:01.899" v="508" actId="1036"/>
          <ac:spMkLst>
            <pc:docMk/>
            <pc:sldMk cId="3820845341" sldId="2587"/>
            <ac:spMk id="56" creationId="{43740411-9513-5A2F-B494-63281FB6DA58}"/>
          </ac:spMkLst>
        </pc:spChg>
        <pc:spChg chg="add mod">
          <ac:chgData name="Leonardo Chiariglione" userId="03ff1134-c2b7-4932-850d-6529216fed29" providerId="ADAL" clId="{F7687026-6CF5-44B3-8250-6B9C7FAF4F27}" dt="2023-10-28T17:28:01.899" v="508" actId="1036"/>
          <ac:spMkLst>
            <pc:docMk/>
            <pc:sldMk cId="3820845341" sldId="2587"/>
            <ac:spMk id="58" creationId="{B0ABCB83-2F54-93CB-BD08-C42F6CAED5AA}"/>
          </ac:spMkLst>
        </pc:spChg>
        <pc:spChg chg="add mod">
          <ac:chgData name="Leonardo Chiariglione" userId="03ff1134-c2b7-4932-850d-6529216fed29" providerId="ADAL" clId="{F7687026-6CF5-44B3-8250-6B9C7FAF4F27}" dt="2023-10-28T17:28:01.899" v="508" actId="1036"/>
          <ac:spMkLst>
            <pc:docMk/>
            <pc:sldMk cId="3820845341" sldId="2587"/>
            <ac:spMk id="60" creationId="{2344A33E-6CAE-76E6-ACAD-7E0E7A6D3763}"/>
          </ac:spMkLst>
        </pc:spChg>
        <pc:spChg chg="add mod">
          <ac:chgData name="Leonardo Chiariglione" userId="03ff1134-c2b7-4932-850d-6529216fed29" providerId="ADAL" clId="{F7687026-6CF5-44B3-8250-6B9C7FAF4F27}" dt="2023-10-28T17:28:01.899" v="508" actId="1036"/>
          <ac:spMkLst>
            <pc:docMk/>
            <pc:sldMk cId="3820845341" sldId="2587"/>
            <ac:spMk id="61" creationId="{FDA16466-4CD2-CD40-5CE0-64DD9F2BC261}"/>
          </ac:spMkLst>
        </pc:spChg>
        <pc:spChg chg="add mod">
          <ac:chgData name="Leonardo Chiariglione" userId="03ff1134-c2b7-4932-850d-6529216fed29" providerId="ADAL" clId="{F7687026-6CF5-44B3-8250-6B9C7FAF4F27}" dt="2023-10-28T17:28:01.899" v="508" actId="1036"/>
          <ac:spMkLst>
            <pc:docMk/>
            <pc:sldMk cId="3820845341" sldId="2587"/>
            <ac:spMk id="63" creationId="{778F4B7A-C95D-C7B3-F566-548BE864453D}"/>
          </ac:spMkLst>
        </pc:spChg>
        <pc:spChg chg="add mod">
          <ac:chgData name="Leonardo Chiariglione" userId="03ff1134-c2b7-4932-850d-6529216fed29" providerId="ADAL" clId="{F7687026-6CF5-44B3-8250-6B9C7FAF4F27}" dt="2023-10-28T17:28:01.899" v="508" actId="1036"/>
          <ac:spMkLst>
            <pc:docMk/>
            <pc:sldMk cId="3820845341" sldId="2587"/>
            <ac:spMk id="65" creationId="{3BA7B1CA-B9E1-8669-F557-DEF1FC6FCB42}"/>
          </ac:spMkLst>
        </pc:spChg>
        <pc:spChg chg="add mod">
          <ac:chgData name="Leonardo Chiariglione" userId="03ff1134-c2b7-4932-850d-6529216fed29" providerId="ADAL" clId="{F7687026-6CF5-44B3-8250-6B9C7FAF4F27}" dt="2023-10-28T17:28:01.899" v="508" actId="1036"/>
          <ac:spMkLst>
            <pc:docMk/>
            <pc:sldMk cId="3820845341" sldId="2587"/>
            <ac:spMk id="66" creationId="{A5A40715-B9D3-E140-F9A6-C6E4616AEA58}"/>
          </ac:spMkLst>
        </pc:spChg>
        <pc:spChg chg="add mod">
          <ac:chgData name="Leonardo Chiariglione" userId="03ff1134-c2b7-4932-850d-6529216fed29" providerId="ADAL" clId="{F7687026-6CF5-44B3-8250-6B9C7FAF4F27}" dt="2023-10-28T17:28:01.899" v="508" actId="1036"/>
          <ac:spMkLst>
            <pc:docMk/>
            <pc:sldMk cId="3820845341" sldId="2587"/>
            <ac:spMk id="67" creationId="{79CDE9FC-5CE2-DB16-84D7-1AB1BD192B53}"/>
          </ac:spMkLst>
        </pc:spChg>
        <pc:spChg chg="add mod">
          <ac:chgData name="Leonardo Chiariglione" userId="03ff1134-c2b7-4932-850d-6529216fed29" providerId="ADAL" clId="{F7687026-6CF5-44B3-8250-6B9C7FAF4F27}" dt="2023-10-28T17:28:01.899" v="508" actId="1036"/>
          <ac:spMkLst>
            <pc:docMk/>
            <pc:sldMk cId="3820845341" sldId="2587"/>
            <ac:spMk id="68" creationId="{54A9EE91-AE0C-0689-8D64-4B931D4E5864}"/>
          </ac:spMkLst>
        </pc:spChg>
        <pc:spChg chg="add mod">
          <ac:chgData name="Leonardo Chiariglione" userId="03ff1134-c2b7-4932-850d-6529216fed29" providerId="ADAL" clId="{F7687026-6CF5-44B3-8250-6B9C7FAF4F27}" dt="2023-10-28T17:28:01.899" v="508" actId="1036"/>
          <ac:spMkLst>
            <pc:docMk/>
            <pc:sldMk cId="3820845341" sldId="2587"/>
            <ac:spMk id="71" creationId="{6D620E8C-E1B3-1A85-773E-1FB8F5EB5B3E}"/>
          </ac:spMkLst>
        </pc:spChg>
        <pc:spChg chg="add mod">
          <ac:chgData name="Leonardo Chiariglione" userId="03ff1134-c2b7-4932-850d-6529216fed29" providerId="ADAL" clId="{F7687026-6CF5-44B3-8250-6B9C7FAF4F27}" dt="2023-10-28T17:28:01.899" v="508" actId="1036"/>
          <ac:spMkLst>
            <pc:docMk/>
            <pc:sldMk cId="3820845341" sldId="2587"/>
            <ac:spMk id="72" creationId="{ABAE3B1A-C849-654D-EF54-C1442E05403A}"/>
          </ac:spMkLst>
        </pc:spChg>
        <pc:spChg chg="add mod">
          <ac:chgData name="Leonardo Chiariglione" userId="03ff1134-c2b7-4932-850d-6529216fed29" providerId="ADAL" clId="{F7687026-6CF5-44B3-8250-6B9C7FAF4F27}" dt="2023-10-28T17:28:01.899" v="508" actId="1036"/>
          <ac:spMkLst>
            <pc:docMk/>
            <pc:sldMk cId="3820845341" sldId="2587"/>
            <ac:spMk id="73" creationId="{7023C1EB-4CD6-7732-E7A9-9C6EAE08BB3A}"/>
          </ac:spMkLst>
        </pc:spChg>
        <pc:spChg chg="add mod">
          <ac:chgData name="Leonardo Chiariglione" userId="03ff1134-c2b7-4932-850d-6529216fed29" providerId="ADAL" clId="{F7687026-6CF5-44B3-8250-6B9C7FAF4F27}" dt="2023-10-28T17:28:01.899" v="508" actId="1036"/>
          <ac:spMkLst>
            <pc:docMk/>
            <pc:sldMk cId="3820845341" sldId="2587"/>
            <ac:spMk id="78" creationId="{A33452B7-F222-8E19-34EE-778156705428}"/>
          </ac:spMkLst>
        </pc:spChg>
        <pc:spChg chg="add mod ord">
          <ac:chgData name="Leonardo Chiariglione" userId="03ff1134-c2b7-4932-850d-6529216fed29" providerId="ADAL" clId="{F7687026-6CF5-44B3-8250-6B9C7FAF4F27}" dt="2023-10-28T17:28:46.383" v="547" actId="20577"/>
          <ac:spMkLst>
            <pc:docMk/>
            <pc:sldMk cId="3820845341" sldId="2587"/>
            <ac:spMk id="81" creationId="{6CAB1CA6-71FC-4677-2768-D43128856C6C}"/>
          </ac:spMkLst>
        </pc:spChg>
        <pc:cxnChg chg="add mod">
          <ac:chgData name="Leonardo Chiariglione" userId="03ff1134-c2b7-4932-850d-6529216fed29" providerId="ADAL" clId="{F7687026-6CF5-44B3-8250-6B9C7FAF4F27}" dt="2023-10-28T17:28:01.899" v="508" actId="1036"/>
          <ac:cxnSpMkLst>
            <pc:docMk/>
            <pc:sldMk cId="3820845341" sldId="2587"/>
            <ac:cxnSpMk id="15" creationId="{A2F3BFF2-A246-540A-8798-6A802839436D}"/>
          </ac:cxnSpMkLst>
        </pc:cxnChg>
        <pc:cxnChg chg="add mod">
          <ac:chgData name="Leonardo Chiariglione" userId="03ff1134-c2b7-4932-850d-6529216fed29" providerId="ADAL" clId="{F7687026-6CF5-44B3-8250-6B9C7FAF4F27}" dt="2023-10-28T17:28:01.899" v="508" actId="1036"/>
          <ac:cxnSpMkLst>
            <pc:docMk/>
            <pc:sldMk cId="3820845341" sldId="2587"/>
            <ac:cxnSpMk id="18" creationId="{21E4B178-EB71-A059-5008-F4CE43A770F2}"/>
          </ac:cxnSpMkLst>
        </pc:cxnChg>
        <pc:cxnChg chg="add mod">
          <ac:chgData name="Leonardo Chiariglione" userId="03ff1134-c2b7-4932-850d-6529216fed29" providerId="ADAL" clId="{F7687026-6CF5-44B3-8250-6B9C7FAF4F27}" dt="2023-10-28T17:28:01.899" v="508" actId="1036"/>
          <ac:cxnSpMkLst>
            <pc:docMk/>
            <pc:sldMk cId="3820845341" sldId="2587"/>
            <ac:cxnSpMk id="19" creationId="{33B7B7FE-FD60-109E-F0DF-797761184BB0}"/>
          </ac:cxnSpMkLst>
        </pc:cxnChg>
        <pc:cxnChg chg="add mod">
          <ac:chgData name="Leonardo Chiariglione" userId="03ff1134-c2b7-4932-850d-6529216fed29" providerId="ADAL" clId="{F7687026-6CF5-44B3-8250-6B9C7FAF4F27}" dt="2023-10-28T17:28:01.899" v="508" actId="1036"/>
          <ac:cxnSpMkLst>
            <pc:docMk/>
            <pc:sldMk cId="3820845341" sldId="2587"/>
            <ac:cxnSpMk id="23" creationId="{98A6BCF3-3292-7A6A-1F97-5AE4EE80CA8F}"/>
          </ac:cxnSpMkLst>
        </pc:cxnChg>
        <pc:cxnChg chg="add mod">
          <ac:chgData name="Leonardo Chiariglione" userId="03ff1134-c2b7-4932-850d-6529216fed29" providerId="ADAL" clId="{F7687026-6CF5-44B3-8250-6B9C7FAF4F27}" dt="2023-10-28T17:28:01.899" v="508" actId="1036"/>
          <ac:cxnSpMkLst>
            <pc:docMk/>
            <pc:sldMk cId="3820845341" sldId="2587"/>
            <ac:cxnSpMk id="25" creationId="{3F840BA7-0DB7-1554-A60B-765C06D1EA98}"/>
          </ac:cxnSpMkLst>
        </pc:cxnChg>
        <pc:cxnChg chg="add mod">
          <ac:chgData name="Leonardo Chiariglione" userId="03ff1134-c2b7-4932-850d-6529216fed29" providerId="ADAL" clId="{F7687026-6CF5-44B3-8250-6B9C7FAF4F27}" dt="2023-10-28T17:28:01.899" v="508" actId="1036"/>
          <ac:cxnSpMkLst>
            <pc:docMk/>
            <pc:sldMk cId="3820845341" sldId="2587"/>
            <ac:cxnSpMk id="30" creationId="{14AA7D29-8E2A-C79A-CF04-72DFA645F48E}"/>
          </ac:cxnSpMkLst>
        </pc:cxnChg>
        <pc:cxnChg chg="add mod">
          <ac:chgData name="Leonardo Chiariglione" userId="03ff1134-c2b7-4932-850d-6529216fed29" providerId="ADAL" clId="{F7687026-6CF5-44B3-8250-6B9C7FAF4F27}" dt="2023-10-28T17:28:01.899" v="508" actId="1036"/>
          <ac:cxnSpMkLst>
            <pc:docMk/>
            <pc:sldMk cId="3820845341" sldId="2587"/>
            <ac:cxnSpMk id="32" creationId="{314CF19D-42D0-431D-9D77-31E2B012BEEA}"/>
          </ac:cxnSpMkLst>
        </pc:cxnChg>
        <pc:cxnChg chg="add mod">
          <ac:chgData name="Leonardo Chiariglione" userId="03ff1134-c2b7-4932-850d-6529216fed29" providerId="ADAL" clId="{F7687026-6CF5-44B3-8250-6B9C7FAF4F27}" dt="2023-10-28T17:28:01.899" v="508" actId="1036"/>
          <ac:cxnSpMkLst>
            <pc:docMk/>
            <pc:sldMk cId="3820845341" sldId="2587"/>
            <ac:cxnSpMk id="34" creationId="{C4E487FD-2A16-420E-5DAE-FF50DC33DD38}"/>
          </ac:cxnSpMkLst>
        </pc:cxnChg>
        <pc:cxnChg chg="add mod">
          <ac:chgData name="Leonardo Chiariglione" userId="03ff1134-c2b7-4932-850d-6529216fed29" providerId="ADAL" clId="{F7687026-6CF5-44B3-8250-6B9C7FAF4F27}" dt="2023-10-28T17:28:01.899" v="508" actId="1036"/>
          <ac:cxnSpMkLst>
            <pc:docMk/>
            <pc:sldMk cId="3820845341" sldId="2587"/>
            <ac:cxnSpMk id="36" creationId="{9A01E08D-48F5-26D2-9D51-B7BF93E6DFFC}"/>
          </ac:cxnSpMkLst>
        </pc:cxnChg>
        <pc:cxnChg chg="add mod">
          <ac:chgData name="Leonardo Chiariglione" userId="03ff1134-c2b7-4932-850d-6529216fed29" providerId="ADAL" clId="{F7687026-6CF5-44B3-8250-6B9C7FAF4F27}" dt="2023-10-28T17:28:01.899" v="508" actId="1036"/>
          <ac:cxnSpMkLst>
            <pc:docMk/>
            <pc:sldMk cId="3820845341" sldId="2587"/>
            <ac:cxnSpMk id="38" creationId="{0E202874-5CA1-4950-6328-BC42966E57A1}"/>
          </ac:cxnSpMkLst>
        </pc:cxnChg>
        <pc:cxnChg chg="add mod">
          <ac:chgData name="Leonardo Chiariglione" userId="03ff1134-c2b7-4932-850d-6529216fed29" providerId="ADAL" clId="{F7687026-6CF5-44B3-8250-6B9C7FAF4F27}" dt="2023-10-28T17:28:01.899" v="508" actId="1036"/>
          <ac:cxnSpMkLst>
            <pc:docMk/>
            <pc:sldMk cId="3820845341" sldId="2587"/>
            <ac:cxnSpMk id="40" creationId="{675CBE99-161B-1369-0B27-EBF832B3298F}"/>
          </ac:cxnSpMkLst>
        </pc:cxnChg>
        <pc:cxnChg chg="add mod">
          <ac:chgData name="Leonardo Chiariglione" userId="03ff1134-c2b7-4932-850d-6529216fed29" providerId="ADAL" clId="{F7687026-6CF5-44B3-8250-6B9C7FAF4F27}" dt="2023-10-28T17:28:01.899" v="508" actId="1036"/>
          <ac:cxnSpMkLst>
            <pc:docMk/>
            <pc:sldMk cId="3820845341" sldId="2587"/>
            <ac:cxnSpMk id="41" creationId="{37079320-40CB-9927-0E68-5C4A5F751DBD}"/>
          </ac:cxnSpMkLst>
        </pc:cxnChg>
        <pc:cxnChg chg="add mod">
          <ac:chgData name="Leonardo Chiariglione" userId="03ff1134-c2b7-4932-850d-6529216fed29" providerId="ADAL" clId="{F7687026-6CF5-44B3-8250-6B9C7FAF4F27}" dt="2023-10-28T17:28:01.899" v="508" actId="1036"/>
          <ac:cxnSpMkLst>
            <pc:docMk/>
            <pc:sldMk cId="3820845341" sldId="2587"/>
            <ac:cxnSpMk id="45" creationId="{FAD9C32D-7FF4-C425-1011-B214AC05E239}"/>
          </ac:cxnSpMkLst>
        </pc:cxnChg>
        <pc:cxnChg chg="add mod">
          <ac:chgData name="Leonardo Chiariglione" userId="03ff1134-c2b7-4932-850d-6529216fed29" providerId="ADAL" clId="{F7687026-6CF5-44B3-8250-6B9C7FAF4F27}" dt="2023-10-28T17:28:01.899" v="508" actId="1036"/>
          <ac:cxnSpMkLst>
            <pc:docMk/>
            <pc:sldMk cId="3820845341" sldId="2587"/>
            <ac:cxnSpMk id="46" creationId="{4BD30F14-B015-D17F-CBA5-19B16A780C70}"/>
          </ac:cxnSpMkLst>
        </pc:cxnChg>
        <pc:cxnChg chg="add mod">
          <ac:chgData name="Leonardo Chiariglione" userId="03ff1134-c2b7-4932-850d-6529216fed29" providerId="ADAL" clId="{F7687026-6CF5-44B3-8250-6B9C7FAF4F27}" dt="2023-10-28T17:28:01.899" v="508" actId="1036"/>
          <ac:cxnSpMkLst>
            <pc:docMk/>
            <pc:sldMk cId="3820845341" sldId="2587"/>
            <ac:cxnSpMk id="47" creationId="{51892F54-1456-BBBE-567E-A12556E5EDAC}"/>
          </ac:cxnSpMkLst>
        </pc:cxnChg>
        <pc:cxnChg chg="add mod">
          <ac:chgData name="Leonardo Chiariglione" userId="03ff1134-c2b7-4932-850d-6529216fed29" providerId="ADAL" clId="{F7687026-6CF5-44B3-8250-6B9C7FAF4F27}" dt="2023-10-28T17:28:01.899" v="508" actId="1036"/>
          <ac:cxnSpMkLst>
            <pc:docMk/>
            <pc:sldMk cId="3820845341" sldId="2587"/>
            <ac:cxnSpMk id="48" creationId="{AC6311C7-040E-0574-5422-2E8A558E3E41}"/>
          </ac:cxnSpMkLst>
        </pc:cxnChg>
        <pc:cxnChg chg="add mod">
          <ac:chgData name="Leonardo Chiariglione" userId="03ff1134-c2b7-4932-850d-6529216fed29" providerId="ADAL" clId="{F7687026-6CF5-44B3-8250-6B9C7FAF4F27}" dt="2023-10-28T17:28:01.899" v="508" actId="1036"/>
          <ac:cxnSpMkLst>
            <pc:docMk/>
            <pc:sldMk cId="3820845341" sldId="2587"/>
            <ac:cxnSpMk id="50" creationId="{1C66D3CD-58AA-CFC4-1E2A-45BF65A2E2B5}"/>
          </ac:cxnSpMkLst>
        </pc:cxnChg>
        <pc:cxnChg chg="add mod">
          <ac:chgData name="Leonardo Chiariglione" userId="03ff1134-c2b7-4932-850d-6529216fed29" providerId="ADAL" clId="{F7687026-6CF5-44B3-8250-6B9C7FAF4F27}" dt="2023-10-28T17:28:01.899" v="508" actId="1036"/>
          <ac:cxnSpMkLst>
            <pc:docMk/>
            <pc:sldMk cId="3820845341" sldId="2587"/>
            <ac:cxnSpMk id="51" creationId="{4C347095-57B3-0AD7-22EA-89783A3CE4B7}"/>
          </ac:cxnSpMkLst>
        </pc:cxnChg>
        <pc:cxnChg chg="add mod">
          <ac:chgData name="Leonardo Chiariglione" userId="03ff1134-c2b7-4932-850d-6529216fed29" providerId="ADAL" clId="{F7687026-6CF5-44B3-8250-6B9C7FAF4F27}" dt="2023-10-28T17:28:01.899" v="508" actId="1036"/>
          <ac:cxnSpMkLst>
            <pc:docMk/>
            <pc:sldMk cId="3820845341" sldId="2587"/>
            <ac:cxnSpMk id="55" creationId="{FF9013CE-E98F-839B-0FF7-48B30F1D3085}"/>
          </ac:cxnSpMkLst>
        </pc:cxnChg>
        <pc:cxnChg chg="add mod">
          <ac:chgData name="Leonardo Chiariglione" userId="03ff1134-c2b7-4932-850d-6529216fed29" providerId="ADAL" clId="{F7687026-6CF5-44B3-8250-6B9C7FAF4F27}" dt="2023-10-28T17:28:01.899" v="508" actId="1036"/>
          <ac:cxnSpMkLst>
            <pc:docMk/>
            <pc:sldMk cId="3820845341" sldId="2587"/>
            <ac:cxnSpMk id="57" creationId="{6E20B6D7-4E06-C276-F894-B3BBA381CCC6}"/>
          </ac:cxnSpMkLst>
        </pc:cxnChg>
        <pc:cxnChg chg="add mod">
          <ac:chgData name="Leonardo Chiariglione" userId="03ff1134-c2b7-4932-850d-6529216fed29" providerId="ADAL" clId="{F7687026-6CF5-44B3-8250-6B9C7FAF4F27}" dt="2023-10-28T17:28:01.899" v="508" actId="1036"/>
          <ac:cxnSpMkLst>
            <pc:docMk/>
            <pc:sldMk cId="3820845341" sldId="2587"/>
            <ac:cxnSpMk id="59" creationId="{9C65F13F-F5CD-2CCF-87D4-5965990BD732}"/>
          </ac:cxnSpMkLst>
        </pc:cxnChg>
        <pc:cxnChg chg="add mod">
          <ac:chgData name="Leonardo Chiariglione" userId="03ff1134-c2b7-4932-850d-6529216fed29" providerId="ADAL" clId="{F7687026-6CF5-44B3-8250-6B9C7FAF4F27}" dt="2023-10-28T17:28:01.899" v="508" actId="1036"/>
          <ac:cxnSpMkLst>
            <pc:docMk/>
            <pc:sldMk cId="3820845341" sldId="2587"/>
            <ac:cxnSpMk id="62" creationId="{CDACD363-B191-0FC0-2DED-A38A1239E937}"/>
          </ac:cxnSpMkLst>
        </pc:cxnChg>
        <pc:cxnChg chg="add mod">
          <ac:chgData name="Leonardo Chiariglione" userId="03ff1134-c2b7-4932-850d-6529216fed29" providerId="ADAL" clId="{F7687026-6CF5-44B3-8250-6B9C7FAF4F27}" dt="2023-10-28T17:28:01.899" v="508" actId="1036"/>
          <ac:cxnSpMkLst>
            <pc:docMk/>
            <pc:sldMk cId="3820845341" sldId="2587"/>
            <ac:cxnSpMk id="64" creationId="{2A268E67-E709-8B28-669F-B50FAED48937}"/>
          </ac:cxnSpMkLst>
        </pc:cxnChg>
        <pc:cxnChg chg="add mod">
          <ac:chgData name="Leonardo Chiariglione" userId="03ff1134-c2b7-4932-850d-6529216fed29" providerId="ADAL" clId="{F7687026-6CF5-44B3-8250-6B9C7FAF4F27}" dt="2023-10-28T17:28:01.899" v="508" actId="1036"/>
          <ac:cxnSpMkLst>
            <pc:docMk/>
            <pc:sldMk cId="3820845341" sldId="2587"/>
            <ac:cxnSpMk id="69" creationId="{3AEF53C2-9726-12F9-4B05-DF6EB0F85BE7}"/>
          </ac:cxnSpMkLst>
        </pc:cxnChg>
        <pc:cxnChg chg="add mod">
          <ac:chgData name="Leonardo Chiariglione" userId="03ff1134-c2b7-4932-850d-6529216fed29" providerId="ADAL" clId="{F7687026-6CF5-44B3-8250-6B9C7FAF4F27}" dt="2023-10-28T17:28:01.899" v="508" actId="1036"/>
          <ac:cxnSpMkLst>
            <pc:docMk/>
            <pc:sldMk cId="3820845341" sldId="2587"/>
            <ac:cxnSpMk id="70" creationId="{882CE175-A35F-6D71-38A8-BF52B1ACE3AC}"/>
          </ac:cxnSpMkLst>
        </pc:cxnChg>
        <pc:cxnChg chg="add mod">
          <ac:chgData name="Leonardo Chiariglione" userId="03ff1134-c2b7-4932-850d-6529216fed29" providerId="ADAL" clId="{F7687026-6CF5-44B3-8250-6B9C7FAF4F27}" dt="2023-10-28T17:28:01.899" v="508" actId="1036"/>
          <ac:cxnSpMkLst>
            <pc:docMk/>
            <pc:sldMk cId="3820845341" sldId="2587"/>
            <ac:cxnSpMk id="74" creationId="{B3A410E6-4863-AFCE-16EC-14DD2FB190C5}"/>
          </ac:cxnSpMkLst>
        </pc:cxnChg>
        <pc:cxnChg chg="add mod">
          <ac:chgData name="Leonardo Chiariglione" userId="03ff1134-c2b7-4932-850d-6529216fed29" providerId="ADAL" clId="{F7687026-6CF5-44B3-8250-6B9C7FAF4F27}" dt="2023-10-28T17:28:01.899" v="508" actId="1036"/>
          <ac:cxnSpMkLst>
            <pc:docMk/>
            <pc:sldMk cId="3820845341" sldId="2587"/>
            <ac:cxnSpMk id="75" creationId="{D88FFBE2-ACC8-9516-3706-CE07A80205EB}"/>
          </ac:cxnSpMkLst>
        </pc:cxnChg>
        <pc:cxnChg chg="add mod">
          <ac:chgData name="Leonardo Chiariglione" userId="03ff1134-c2b7-4932-850d-6529216fed29" providerId="ADAL" clId="{F7687026-6CF5-44B3-8250-6B9C7FAF4F27}" dt="2023-10-28T17:28:01.899" v="508" actId="1036"/>
          <ac:cxnSpMkLst>
            <pc:docMk/>
            <pc:sldMk cId="3820845341" sldId="2587"/>
            <ac:cxnSpMk id="76" creationId="{74CFA999-72CD-9BFC-84DB-B18CA1E5A012}"/>
          </ac:cxnSpMkLst>
        </pc:cxnChg>
        <pc:cxnChg chg="add mod">
          <ac:chgData name="Leonardo Chiariglione" userId="03ff1134-c2b7-4932-850d-6529216fed29" providerId="ADAL" clId="{F7687026-6CF5-44B3-8250-6B9C7FAF4F27}" dt="2023-10-28T17:28:01.899" v="508" actId="1036"/>
          <ac:cxnSpMkLst>
            <pc:docMk/>
            <pc:sldMk cId="3820845341" sldId="2587"/>
            <ac:cxnSpMk id="77" creationId="{8D60C5EC-07EE-0980-1E29-F7D93FCF54F4}"/>
          </ac:cxnSpMkLst>
        </pc:cxnChg>
        <pc:cxnChg chg="add mod">
          <ac:chgData name="Leonardo Chiariglione" userId="03ff1134-c2b7-4932-850d-6529216fed29" providerId="ADAL" clId="{F7687026-6CF5-44B3-8250-6B9C7FAF4F27}" dt="2023-10-28T17:28:01.899" v="508" actId="1036"/>
          <ac:cxnSpMkLst>
            <pc:docMk/>
            <pc:sldMk cId="3820845341" sldId="2587"/>
            <ac:cxnSpMk id="79" creationId="{411C71A6-6EC0-7345-D628-B06FAEFB6F4F}"/>
          </ac:cxnSpMkLst>
        </pc:cxnChg>
        <pc:cxnChg chg="add mod">
          <ac:chgData name="Leonardo Chiariglione" userId="03ff1134-c2b7-4932-850d-6529216fed29" providerId="ADAL" clId="{F7687026-6CF5-44B3-8250-6B9C7FAF4F27}" dt="2023-10-28T17:28:01.899" v="508" actId="1036"/>
          <ac:cxnSpMkLst>
            <pc:docMk/>
            <pc:sldMk cId="3820845341" sldId="2587"/>
            <ac:cxnSpMk id="80" creationId="{67967C6B-503E-5BB3-E766-E20DF6FFFC1F}"/>
          </ac:cxnSpMkLst>
        </pc:cxnChg>
      </pc:sldChg>
      <pc:sldChg chg="addSp modSp new mod">
        <pc:chgData name="Leonardo Chiariglione" userId="03ff1134-c2b7-4932-850d-6529216fed29" providerId="ADAL" clId="{F7687026-6CF5-44B3-8250-6B9C7FAF4F27}" dt="2023-10-28T17:30:19.987" v="577" actId="20577"/>
        <pc:sldMkLst>
          <pc:docMk/>
          <pc:sldMk cId="1354155329" sldId="2588"/>
        </pc:sldMkLst>
        <pc:spChg chg="mod">
          <ac:chgData name="Leonardo Chiariglione" userId="03ff1134-c2b7-4932-850d-6529216fed29" providerId="ADAL" clId="{F7687026-6CF5-44B3-8250-6B9C7FAF4F27}" dt="2023-10-28T17:30:19.987" v="577" actId="20577"/>
          <ac:spMkLst>
            <pc:docMk/>
            <pc:sldMk cId="1354155329" sldId="2588"/>
            <ac:spMk id="2" creationId="{BB52EC41-3783-B6EF-BD3A-4897DDCC15AD}"/>
          </ac:spMkLst>
        </pc:spChg>
        <pc:spChg chg="add mod">
          <ac:chgData name="Leonardo Chiariglione" userId="03ff1134-c2b7-4932-850d-6529216fed29" providerId="ADAL" clId="{F7687026-6CF5-44B3-8250-6B9C7FAF4F27}" dt="2023-10-28T17:30:02.788" v="560" actId="1036"/>
          <ac:spMkLst>
            <pc:docMk/>
            <pc:sldMk cId="1354155329" sldId="2588"/>
            <ac:spMk id="5" creationId="{4CB41F42-3445-BD48-5770-E38C9119B464}"/>
          </ac:spMkLst>
        </pc:spChg>
        <pc:spChg chg="add mod">
          <ac:chgData name="Leonardo Chiariglione" userId="03ff1134-c2b7-4932-850d-6529216fed29" providerId="ADAL" clId="{F7687026-6CF5-44B3-8250-6B9C7FAF4F27}" dt="2023-10-28T17:30:02.788" v="560" actId="1036"/>
          <ac:spMkLst>
            <pc:docMk/>
            <pc:sldMk cId="1354155329" sldId="2588"/>
            <ac:spMk id="6" creationId="{8617B275-13B3-AF76-E84A-AB77073109B6}"/>
          </ac:spMkLst>
        </pc:spChg>
        <pc:spChg chg="add mod">
          <ac:chgData name="Leonardo Chiariglione" userId="03ff1134-c2b7-4932-850d-6529216fed29" providerId="ADAL" clId="{F7687026-6CF5-44B3-8250-6B9C7FAF4F27}" dt="2023-10-28T17:30:02.788" v="560" actId="1036"/>
          <ac:spMkLst>
            <pc:docMk/>
            <pc:sldMk cId="1354155329" sldId="2588"/>
            <ac:spMk id="7" creationId="{CF590F08-BB25-FEBC-7736-CDAE6764F1B4}"/>
          </ac:spMkLst>
        </pc:spChg>
        <pc:spChg chg="add mod">
          <ac:chgData name="Leonardo Chiariglione" userId="03ff1134-c2b7-4932-850d-6529216fed29" providerId="ADAL" clId="{F7687026-6CF5-44B3-8250-6B9C7FAF4F27}" dt="2023-10-28T17:30:02.788" v="560" actId="1036"/>
          <ac:spMkLst>
            <pc:docMk/>
            <pc:sldMk cId="1354155329" sldId="2588"/>
            <ac:spMk id="8" creationId="{DDAD517F-84F3-4ECE-24C4-27EBA159668B}"/>
          </ac:spMkLst>
        </pc:spChg>
        <pc:spChg chg="add mod">
          <ac:chgData name="Leonardo Chiariglione" userId="03ff1134-c2b7-4932-850d-6529216fed29" providerId="ADAL" clId="{F7687026-6CF5-44B3-8250-6B9C7FAF4F27}" dt="2023-10-28T17:30:02.788" v="560" actId="1036"/>
          <ac:spMkLst>
            <pc:docMk/>
            <pc:sldMk cId="1354155329" sldId="2588"/>
            <ac:spMk id="9" creationId="{A6EE3DC0-29FD-27A6-801B-087FA9D051CA}"/>
          </ac:spMkLst>
        </pc:spChg>
        <pc:spChg chg="add mod">
          <ac:chgData name="Leonardo Chiariglione" userId="03ff1134-c2b7-4932-850d-6529216fed29" providerId="ADAL" clId="{F7687026-6CF5-44B3-8250-6B9C7FAF4F27}" dt="2023-10-28T17:30:02.788" v="560" actId="1036"/>
          <ac:spMkLst>
            <pc:docMk/>
            <pc:sldMk cId="1354155329" sldId="2588"/>
            <ac:spMk id="10" creationId="{187C5598-882C-AC3C-AEA6-C3754940B505}"/>
          </ac:spMkLst>
        </pc:spChg>
        <pc:spChg chg="add mod">
          <ac:chgData name="Leonardo Chiariglione" userId="03ff1134-c2b7-4932-850d-6529216fed29" providerId="ADAL" clId="{F7687026-6CF5-44B3-8250-6B9C7FAF4F27}" dt="2023-10-28T17:30:02.788" v="560" actId="1036"/>
          <ac:spMkLst>
            <pc:docMk/>
            <pc:sldMk cId="1354155329" sldId="2588"/>
            <ac:spMk id="11" creationId="{FFD9A7DC-46FA-8848-7B89-DD165200089A}"/>
          </ac:spMkLst>
        </pc:spChg>
        <pc:spChg chg="add mod">
          <ac:chgData name="Leonardo Chiariglione" userId="03ff1134-c2b7-4932-850d-6529216fed29" providerId="ADAL" clId="{F7687026-6CF5-44B3-8250-6B9C7FAF4F27}" dt="2023-10-28T17:30:02.788" v="560" actId="1036"/>
          <ac:spMkLst>
            <pc:docMk/>
            <pc:sldMk cId="1354155329" sldId="2588"/>
            <ac:spMk id="13" creationId="{070B588F-2C22-336C-F739-88B5F2521921}"/>
          </ac:spMkLst>
        </pc:spChg>
        <pc:spChg chg="add mod">
          <ac:chgData name="Leonardo Chiariglione" userId="03ff1134-c2b7-4932-850d-6529216fed29" providerId="ADAL" clId="{F7687026-6CF5-44B3-8250-6B9C7FAF4F27}" dt="2023-10-28T17:30:02.788" v="560" actId="1036"/>
          <ac:spMkLst>
            <pc:docMk/>
            <pc:sldMk cId="1354155329" sldId="2588"/>
            <ac:spMk id="14" creationId="{A618E65E-0DC8-24DE-8436-36C9197AE215}"/>
          </ac:spMkLst>
        </pc:spChg>
        <pc:spChg chg="add mod">
          <ac:chgData name="Leonardo Chiariglione" userId="03ff1134-c2b7-4932-850d-6529216fed29" providerId="ADAL" clId="{F7687026-6CF5-44B3-8250-6B9C7FAF4F27}" dt="2023-10-28T17:30:02.788" v="560" actId="1036"/>
          <ac:spMkLst>
            <pc:docMk/>
            <pc:sldMk cId="1354155329" sldId="2588"/>
            <ac:spMk id="15" creationId="{0238C218-BCE0-7E59-B257-E6A73CC40874}"/>
          </ac:spMkLst>
        </pc:spChg>
        <pc:spChg chg="add mod">
          <ac:chgData name="Leonardo Chiariglione" userId="03ff1134-c2b7-4932-850d-6529216fed29" providerId="ADAL" clId="{F7687026-6CF5-44B3-8250-6B9C7FAF4F27}" dt="2023-10-28T17:30:02.788" v="560" actId="1036"/>
          <ac:spMkLst>
            <pc:docMk/>
            <pc:sldMk cId="1354155329" sldId="2588"/>
            <ac:spMk id="17" creationId="{CCCDAE3C-172B-D960-DDAA-F460D0EEBB06}"/>
          </ac:spMkLst>
        </pc:spChg>
        <pc:spChg chg="add mod">
          <ac:chgData name="Leonardo Chiariglione" userId="03ff1134-c2b7-4932-850d-6529216fed29" providerId="ADAL" clId="{F7687026-6CF5-44B3-8250-6B9C7FAF4F27}" dt="2023-10-28T17:30:02.788" v="560" actId="1036"/>
          <ac:spMkLst>
            <pc:docMk/>
            <pc:sldMk cId="1354155329" sldId="2588"/>
            <ac:spMk id="18" creationId="{36E42A7C-2391-EDC4-6536-89C1168452AA}"/>
          </ac:spMkLst>
        </pc:spChg>
        <pc:spChg chg="add mod">
          <ac:chgData name="Leonardo Chiariglione" userId="03ff1134-c2b7-4932-850d-6529216fed29" providerId="ADAL" clId="{F7687026-6CF5-44B3-8250-6B9C7FAF4F27}" dt="2023-10-28T17:30:02.788" v="560" actId="1036"/>
          <ac:spMkLst>
            <pc:docMk/>
            <pc:sldMk cId="1354155329" sldId="2588"/>
            <ac:spMk id="19" creationId="{4F36BA31-2EF8-7ACA-7A8B-C98E46E09C3E}"/>
          </ac:spMkLst>
        </pc:spChg>
        <pc:spChg chg="add mod">
          <ac:chgData name="Leonardo Chiariglione" userId="03ff1134-c2b7-4932-850d-6529216fed29" providerId="ADAL" clId="{F7687026-6CF5-44B3-8250-6B9C7FAF4F27}" dt="2023-10-28T17:30:02.788" v="560" actId="1036"/>
          <ac:spMkLst>
            <pc:docMk/>
            <pc:sldMk cId="1354155329" sldId="2588"/>
            <ac:spMk id="20" creationId="{ED12B04D-4872-4E80-7347-E3D17BC6BEAF}"/>
          </ac:spMkLst>
        </pc:spChg>
        <pc:spChg chg="add mod">
          <ac:chgData name="Leonardo Chiariglione" userId="03ff1134-c2b7-4932-850d-6529216fed29" providerId="ADAL" clId="{F7687026-6CF5-44B3-8250-6B9C7FAF4F27}" dt="2023-10-28T17:30:02.788" v="560" actId="1036"/>
          <ac:spMkLst>
            <pc:docMk/>
            <pc:sldMk cId="1354155329" sldId="2588"/>
            <ac:spMk id="21" creationId="{90F2BABB-F294-694D-2357-1A9ECEFF1F4E}"/>
          </ac:spMkLst>
        </pc:spChg>
        <pc:spChg chg="add mod">
          <ac:chgData name="Leonardo Chiariglione" userId="03ff1134-c2b7-4932-850d-6529216fed29" providerId="ADAL" clId="{F7687026-6CF5-44B3-8250-6B9C7FAF4F27}" dt="2023-10-28T17:30:02.788" v="560" actId="1036"/>
          <ac:spMkLst>
            <pc:docMk/>
            <pc:sldMk cId="1354155329" sldId="2588"/>
            <ac:spMk id="22" creationId="{7E46901B-8E1E-9FD0-5CD4-6598B254B24D}"/>
          </ac:spMkLst>
        </pc:spChg>
        <pc:spChg chg="add mod">
          <ac:chgData name="Leonardo Chiariglione" userId="03ff1134-c2b7-4932-850d-6529216fed29" providerId="ADAL" clId="{F7687026-6CF5-44B3-8250-6B9C7FAF4F27}" dt="2023-10-28T17:30:02.788" v="560" actId="1036"/>
          <ac:spMkLst>
            <pc:docMk/>
            <pc:sldMk cId="1354155329" sldId="2588"/>
            <ac:spMk id="23" creationId="{12996CDF-BA27-27F9-8E9E-3D22C6A1071D}"/>
          </ac:spMkLst>
        </pc:spChg>
        <pc:spChg chg="add mod">
          <ac:chgData name="Leonardo Chiariglione" userId="03ff1134-c2b7-4932-850d-6529216fed29" providerId="ADAL" clId="{F7687026-6CF5-44B3-8250-6B9C7FAF4F27}" dt="2023-10-28T17:30:02.788" v="560" actId="1036"/>
          <ac:spMkLst>
            <pc:docMk/>
            <pc:sldMk cId="1354155329" sldId="2588"/>
            <ac:spMk id="25" creationId="{955DDD03-F43F-F06D-CB4E-1F68E08238FF}"/>
          </ac:spMkLst>
        </pc:spChg>
        <pc:spChg chg="add mod">
          <ac:chgData name="Leonardo Chiariglione" userId="03ff1134-c2b7-4932-850d-6529216fed29" providerId="ADAL" clId="{F7687026-6CF5-44B3-8250-6B9C7FAF4F27}" dt="2023-10-28T17:30:02.788" v="560" actId="1036"/>
          <ac:spMkLst>
            <pc:docMk/>
            <pc:sldMk cId="1354155329" sldId="2588"/>
            <ac:spMk id="26" creationId="{108FAF31-EAEE-3480-F01C-F80BDFC21E3D}"/>
          </ac:spMkLst>
        </pc:spChg>
        <pc:spChg chg="add mod">
          <ac:chgData name="Leonardo Chiariglione" userId="03ff1134-c2b7-4932-850d-6529216fed29" providerId="ADAL" clId="{F7687026-6CF5-44B3-8250-6B9C7FAF4F27}" dt="2023-10-28T17:30:02.788" v="560" actId="1036"/>
          <ac:spMkLst>
            <pc:docMk/>
            <pc:sldMk cId="1354155329" sldId="2588"/>
            <ac:spMk id="28" creationId="{E1AC598D-5611-6456-481B-BB35CB8B1DF5}"/>
          </ac:spMkLst>
        </pc:spChg>
        <pc:spChg chg="add mod">
          <ac:chgData name="Leonardo Chiariglione" userId="03ff1134-c2b7-4932-850d-6529216fed29" providerId="ADAL" clId="{F7687026-6CF5-44B3-8250-6B9C7FAF4F27}" dt="2023-10-28T17:30:02.788" v="560" actId="1036"/>
          <ac:spMkLst>
            <pc:docMk/>
            <pc:sldMk cId="1354155329" sldId="2588"/>
            <ac:spMk id="29" creationId="{98FB862F-7FE9-7B7D-AE66-BA57D4EE0ED9}"/>
          </ac:spMkLst>
        </pc:spChg>
        <pc:spChg chg="add mod">
          <ac:chgData name="Leonardo Chiariglione" userId="03ff1134-c2b7-4932-850d-6529216fed29" providerId="ADAL" clId="{F7687026-6CF5-44B3-8250-6B9C7FAF4F27}" dt="2023-10-28T17:30:02.788" v="560" actId="1036"/>
          <ac:spMkLst>
            <pc:docMk/>
            <pc:sldMk cId="1354155329" sldId="2588"/>
            <ac:spMk id="30" creationId="{8FEE7529-68AA-413B-C21D-ADD3E37A6E13}"/>
          </ac:spMkLst>
        </pc:spChg>
        <pc:spChg chg="add mod">
          <ac:chgData name="Leonardo Chiariglione" userId="03ff1134-c2b7-4932-850d-6529216fed29" providerId="ADAL" clId="{F7687026-6CF5-44B3-8250-6B9C7FAF4F27}" dt="2023-10-28T17:30:02.788" v="560" actId="1036"/>
          <ac:spMkLst>
            <pc:docMk/>
            <pc:sldMk cId="1354155329" sldId="2588"/>
            <ac:spMk id="33" creationId="{FB395C95-1C23-8B40-4516-AA018C40E029}"/>
          </ac:spMkLst>
        </pc:spChg>
        <pc:spChg chg="add mod">
          <ac:chgData name="Leonardo Chiariglione" userId="03ff1134-c2b7-4932-850d-6529216fed29" providerId="ADAL" clId="{F7687026-6CF5-44B3-8250-6B9C7FAF4F27}" dt="2023-10-28T17:30:02.788" v="560" actId="1036"/>
          <ac:spMkLst>
            <pc:docMk/>
            <pc:sldMk cId="1354155329" sldId="2588"/>
            <ac:spMk id="34" creationId="{4B1B20FF-E49E-C6FE-44A8-BC78DF6F18E2}"/>
          </ac:spMkLst>
        </pc:spChg>
        <pc:spChg chg="add mod">
          <ac:chgData name="Leonardo Chiariglione" userId="03ff1134-c2b7-4932-850d-6529216fed29" providerId="ADAL" clId="{F7687026-6CF5-44B3-8250-6B9C7FAF4F27}" dt="2023-10-28T17:30:02.788" v="560" actId="1036"/>
          <ac:spMkLst>
            <pc:docMk/>
            <pc:sldMk cId="1354155329" sldId="2588"/>
            <ac:spMk id="35" creationId="{2AC20317-B8BB-9964-0FA3-0130E5E31015}"/>
          </ac:spMkLst>
        </pc:spChg>
        <pc:spChg chg="add mod">
          <ac:chgData name="Leonardo Chiariglione" userId="03ff1134-c2b7-4932-850d-6529216fed29" providerId="ADAL" clId="{F7687026-6CF5-44B3-8250-6B9C7FAF4F27}" dt="2023-10-28T17:30:02.788" v="560" actId="1036"/>
          <ac:spMkLst>
            <pc:docMk/>
            <pc:sldMk cId="1354155329" sldId="2588"/>
            <ac:spMk id="36" creationId="{47E71A04-63CF-DD7F-2BC5-0D07BB40AED4}"/>
          </ac:spMkLst>
        </pc:spChg>
        <pc:spChg chg="add mod">
          <ac:chgData name="Leonardo Chiariglione" userId="03ff1134-c2b7-4932-850d-6529216fed29" providerId="ADAL" clId="{F7687026-6CF5-44B3-8250-6B9C7FAF4F27}" dt="2023-10-28T17:30:02.788" v="560" actId="1036"/>
          <ac:spMkLst>
            <pc:docMk/>
            <pc:sldMk cId="1354155329" sldId="2588"/>
            <ac:spMk id="37" creationId="{04FE1874-60C7-5634-FD60-8BD400D8F2E7}"/>
          </ac:spMkLst>
        </pc:spChg>
        <pc:spChg chg="add mod">
          <ac:chgData name="Leonardo Chiariglione" userId="03ff1134-c2b7-4932-850d-6529216fed29" providerId="ADAL" clId="{F7687026-6CF5-44B3-8250-6B9C7FAF4F27}" dt="2023-10-28T17:30:02.788" v="560" actId="1036"/>
          <ac:spMkLst>
            <pc:docMk/>
            <pc:sldMk cId="1354155329" sldId="2588"/>
            <ac:spMk id="49" creationId="{06D8FA47-AD56-EC2D-383C-F93920423734}"/>
          </ac:spMkLst>
        </pc:spChg>
        <pc:spChg chg="add mod">
          <ac:chgData name="Leonardo Chiariglione" userId="03ff1134-c2b7-4932-850d-6529216fed29" providerId="ADAL" clId="{F7687026-6CF5-44B3-8250-6B9C7FAF4F27}" dt="2023-10-28T17:30:02.788" v="560" actId="1036"/>
          <ac:spMkLst>
            <pc:docMk/>
            <pc:sldMk cId="1354155329" sldId="2588"/>
            <ac:spMk id="50" creationId="{57E11526-5C19-6DC6-5472-8DC31FB57023}"/>
          </ac:spMkLst>
        </pc:spChg>
        <pc:spChg chg="add mod">
          <ac:chgData name="Leonardo Chiariglione" userId="03ff1134-c2b7-4932-850d-6529216fed29" providerId="ADAL" clId="{F7687026-6CF5-44B3-8250-6B9C7FAF4F27}" dt="2023-10-28T17:30:02.788" v="560" actId="1036"/>
          <ac:spMkLst>
            <pc:docMk/>
            <pc:sldMk cId="1354155329" sldId="2588"/>
            <ac:spMk id="52" creationId="{378E7F6F-9998-1750-D19B-57122DD5F760}"/>
          </ac:spMkLst>
        </pc:spChg>
        <pc:spChg chg="add mod">
          <ac:chgData name="Leonardo Chiariglione" userId="03ff1134-c2b7-4932-850d-6529216fed29" providerId="ADAL" clId="{F7687026-6CF5-44B3-8250-6B9C7FAF4F27}" dt="2023-10-28T17:30:02.788" v="560" actId="1036"/>
          <ac:spMkLst>
            <pc:docMk/>
            <pc:sldMk cId="1354155329" sldId="2588"/>
            <ac:spMk id="57" creationId="{92BB61AF-C2CF-FDF6-9EC8-3B3F144FEE8D}"/>
          </ac:spMkLst>
        </pc:spChg>
        <pc:spChg chg="add mod">
          <ac:chgData name="Leonardo Chiariglione" userId="03ff1134-c2b7-4932-850d-6529216fed29" providerId="ADAL" clId="{F7687026-6CF5-44B3-8250-6B9C7FAF4F27}" dt="2023-10-28T17:30:02.788" v="560" actId="1036"/>
          <ac:spMkLst>
            <pc:docMk/>
            <pc:sldMk cId="1354155329" sldId="2588"/>
            <ac:spMk id="60" creationId="{17981B69-0C47-9EEC-A98F-2841B0442937}"/>
          </ac:spMkLst>
        </pc:spChg>
        <pc:spChg chg="add mod">
          <ac:chgData name="Leonardo Chiariglione" userId="03ff1134-c2b7-4932-850d-6529216fed29" providerId="ADAL" clId="{F7687026-6CF5-44B3-8250-6B9C7FAF4F27}" dt="2023-10-28T17:30:02.788" v="560" actId="1036"/>
          <ac:spMkLst>
            <pc:docMk/>
            <pc:sldMk cId="1354155329" sldId="2588"/>
            <ac:spMk id="62" creationId="{8E397086-D68D-4FB8-EE49-F92D3AC9C99A}"/>
          </ac:spMkLst>
        </pc:spChg>
        <pc:spChg chg="add mod">
          <ac:chgData name="Leonardo Chiariglione" userId="03ff1134-c2b7-4932-850d-6529216fed29" providerId="ADAL" clId="{F7687026-6CF5-44B3-8250-6B9C7FAF4F27}" dt="2023-10-28T17:30:02.788" v="560" actId="1036"/>
          <ac:spMkLst>
            <pc:docMk/>
            <pc:sldMk cId="1354155329" sldId="2588"/>
            <ac:spMk id="63" creationId="{31489899-11C3-11EE-F582-F14FECE3F591}"/>
          </ac:spMkLst>
        </pc:spChg>
        <pc:spChg chg="add mod">
          <ac:chgData name="Leonardo Chiariglione" userId="03ff1134-c2b7-4932-850d-6529216fed29" providerId="ADAL" clId="{F7687026-6CF5-44B3-8250-6B9C7FAF4F27}" dt="2023-10-28T17:30:02.788" v="560" actId="1036"/>
          <ac:spMkLst>
            <pc:docMk/>
            <pc:sldMk cId="1354155329" sldId="2588"/>
            <ac:spMk id="64" creationId="{07281A20-3F2A-4E68-59F1-619121997169}"/>
          </ac:spMkLst>
        </pc:spChg>
        <pc:spChg chg="add mod">
          <ac:chgData name="Leonardo Chiariglione" userId="03ff1134-c2b7-4932-850d-6529216fed29" providerId="ADAL" clId="{F7687026-6CF5-44B3-8250-6B9C7FAF4F27}" dt="2023-10-28T17:30:02.788" v="560" actId="1036"/>
          <ac:spMkLst>
            <pc:docMk/>
            <pc:sldMk cId="1354155329" sldId="2588"/>
            <ac:spMk id="65" creationId="{620AD274-E275-28CF-391A-463348B9F6B6}"/>
          </ac:spMkLst>
        </pc:spChg>
        <pc:spChg chg="add mod">
          <ac:chgData name="Leonardo Chiariglione" userId="03ff1134-c2b7-4932-850d-6529216fed29" providerId="ADAL" clId="{F7687026-6CF5-44B3-8250-6B9C7FAF4F27}" dt="2023-10-28T17:30:02.788" v="560" actId="1036"/>
          <ac:spMkLst>
            <pc:docMk/>
            <pc:sldMk cId="1354155329" sldId="2588"/>
            <ac:spMk id="66" creationId="{5A60368A-C6B7-BF8F-69FF-B3DE488F5489}"/>
          </ac:spMkLst>
        </pc:spChg>
        <pc:spChg chg="add mod">
          <ac:chgData name="Leonardo Chiariglione" userId="03ff1134-c2b7-4932-850d-6529216fed29" providerId="ADAL" clId="{F7687026-6CF5-44B3-8250-6B9C7FAF4F27}" dt="2023-10-28T17:30:02.788" v="560" actId="1036"/>
          <ac:spMkLst>
            <pc:docMk/>
            <pc:sldMk cId="1354155329" sldId="2588"/>
            <ac:spMk id="67" creationId="{6D08D88C-F4FA-8FCF-ABE8-D188F8E7B287}"/>
          </ac:spMkLst>
        </pc:spChg>
        <pc:spChg chg="add mod">
          <ac:chgData name="Leonardo Chiariglione" userId="03ff1134-c2b7-4932-850d-6529216fed29" providerId="ADAL" clId="{F7687026-6CF5-44B3-8250-6B9C7FAF4F27}" dt="2023-10-28T17:30:02.788" v="560" actId="1036"/>
          <ac:spMkLst>
            <pc:docMk/>
            <pc:sldMk cId="1354155329" sldId="2588"/>
            <ac:spMk id="70" creationId="{DFF90B3F-9DC3-C02C-3A7D-C85CDC72B1B4}"/>
          </ac:spMkLst>
        </pc:spChg>
        <pc:spChg chg="add mod">
          <ac:chgData name="Leonardo Chiariglione" userId="03ff1134-c2b7-4932-850d-6529216fed29" providerId="ADAL" clId="{F7687026-6CF5-44B3-8250-6B9C7FAF4F27}" dt="2023-10-28T17:30:02.788" v="560" actId="1036"/>
          <ac:spMkLst>
            <pc:docMk/>
            <pc:sldMk cId="1354155329" sldId="2588"/>
            <ac:spMk id="71" creationId="{F7FB47F7-9C24-5ED0-6851-D1D804763669}"/>
          </ac:spMkLst>
        </pc:spChg>
        <pc:spChg chg="add mod">
          <ac:chgData name="Leonardo Chiariglione" userId="03ff1134-c2b7-4932-850d-6529216fed29" providerId="ADAL" clId="{F7687026-6CF5-44B3-8250-6B9C7FAF4F27}" dt="2023-10-28T17:30:02.788" v="560" actId="1036"/>
          <ac:spMkLst>
            <pc:docMk/>
            <pc:sldMk cId="1354155329" sldId="2588"/>
            <ac:spMk id="72" creationId="{38544D31-CDF6-3468-5145-99682D29AF55}"/>
          </ac:spMkLst>
        </pc:spChg>
        <pc:cxnChg chg="add mod">
          <ac:chgData name="Leonardo Chiariglione" userId="03ff1134-c2b7-4932-850d-6529216fed29" providerId="ADAL" clId="{F7687026-6CF5-44B3-8250-6B9C7FAF4F27}" dt="2023-10-28T17:30:02.788" v="560" actId="1036"/>
          <ac:cxnSpMkLst>
            <pc:docMk/>
            <pc:sldMk cId="1354155329" sldId="2588"/>
            <ac:cxnSpMk id="12" creationId="{511A6C58-E9E0-5D71-1A47-422F3ADA22A9}"/>
          </ac:cxnSpMkLst>
        </pc:cxnChg>
        <pc:cxnChg chg="add mod">
          <ac:chgData name="Leonardo Chiariglione" userId="03ff1134-c2b7-4932-850d-6529216fed29" providerId="ADAL" clId="{F7687026-6CF5-44B3-8250-6B9C7FAF4F27}" dt="2023-10-28T17:30:02.788" v="560" actId="1036"/>
          <ac:cxnSpMkLst>
            <pc:docMk/>
            <pc:sldMk cId="1354155329" sldId="2588"/>
            <ac:cxnSpMk id="16" creationId="{46A9A690-8D19-E8B1-5F3E-2E85019DEFA0}"/>
          </ac:cxnSpMkLst>
        </pc:cxnChg>
        <pc:cxnChg chg="add mod">
          <ac:chgData name="Leonardo Chiariglione" userId="03ff1134-c2b7-4932-850d-6529216fed29" providerId="ADAL" clId="{F7687026-6CF5-44B3-8250-6B9C7FAF4F27}" dt="2023-10-28T17:30:02.788" v="560" actId="1036"/>
          <ac:cxnSpMkLst>
            <pc:docMk/>
            <pc:sldMk cId="1354155329" sldId="2588"/>
            <ac:cxnSpMk id="24" creationId="{1D9DBC21-A808-C125-BE7E-D855FB0818D1}"/>
          </ac:cxnSpMkLst>
        </pc:cxnChg>
        <pc:cxnChg chg="add mod">
          <ac:chgData name="Leonardo Chiariglione" userId="03ff1134-c2b7-4932-850d-6529216fed29" providerId="ADAL" clId="{F7687026-6CF5-44B3-8250-6B9C7FAF4F27}" dt="2023-10-28T17:30:02.788" v="560" actId="1036"/>
          <ac:cxnSpMkLst>
            <pc:docMk/>
            <pc:sldMk cId="1354155329" sldId="2588"/>
            <ac:cxnSpMk id="27" creationId="{26100243-3A08-D177-A880-F55FBAF3884E}"/>
          </ac:cxnSpMkLst>
        </pc:cxnChg>
        <pc:cxnChg chg="add mod">
          <ac:chgData name="Leonardo Chiariglione" userId="03ff1134-c2b7-4932-850d-6529216fed29" providerId="ADAL" clId="{F7687026-6CF5-44B3-8250-6B9C7FAF4F27}" dt="2023-10-28T17:30:02.788" v="560" actId="1036"/>
          <ac:cxnSpMkLst>
            <pc:docMk/>
            <pc:sldMk cId="1354155329" sldId="2588"/>
            <ac:cxnSpMk id="31" creationId="{E16306B6-B003-64B9-5CAC-89B2436FBDD4}"/>
          </ac:cxnSpMkLst>
        </pc:cxnChg>
        <pc:cxnChg chg="add mod">
          <ac:chgData name="Leonardo Chiariglione" userId="03ff1134-c2b7-4932-850d-6529216fed29" providerId="ADAL" clId="{F7687026-6CF5-44B3-8250-6B9C7FAF4F27}" dt="2023-10-28T17:30:02.788" v="560" actId="1036"/>
          <ac:cxnSpMkLst>
            <pc:docMk/>
            <pc:sldMk cId="1354155329" sldId="2588"/>
            <ac:cxnSpMk id="32" creationId="{5E499088-CB36-96C5-304E-BD5C2874421B}"/>
          </ac:cxnSpMkLst>
        </pc:cxnChg>
        <pc:cxnChg chg="add mod">
          <ac:chgData name="Leonardo Chiariglione" userId="03ff1134-c2b7-4932-850d-6529216fed29" providerId="ADAL" clId="{F7687026-6CF5-44B3-8250-6B9C7FAF4F27}" dt="2023-10-28T17:30:02.788" v="560" actId="1036"/>
          <ac:cxnSpMkLst>
            <pc:docMk/>
            <pc:sldMk cId="1354155329" sldId="2588"/>
            <ac:cxnSpMk id="38" creationId="{78E36869-CF81-E48F-405F-197831F61E55}"/>
          </ac:cxnSpMkLst>
        </pc:cxnChg>
        <pc:cxnChg chg="add mod">
          <ac:chgData name="Leonardo Chiariglione" userId="03ff1134-c2b7-4932-850d-6529216fed29" providerId="ADAL" clId="{F7687026-6CF5-44B3-8250-6B9C7FAF4F27}" dt="2023-10-28T17:30:02.788" v="560" actId="1036"/>
          <ac:cxnSpMkLst>
            <pc:docMk/>
            <pc:sldMk cId="1354155329" sldId="2588"/>
            <ac:cxnSpMk id="39" creationId="{2252CB34-F6AA-6034-1F76-273AD91E0620}"/>
          </ac:cxnSpMkLst>
        </pc:cxnChg>
        <pc:cxnChg chg="add mod">
          <ac:chgData name="Leonardo Chiariglione" userId="03ff1134-c2b7-4932-850d-6529216fed29" providerId="ADAL" clId="{F7687026-6CF5-44B3-8250-6B9C7FAF4F27}" dt="2023-10-28T17:30:02.788" v="560" actId="1036"/>
          <ac:cxnSpMkLst>
            <pc:docMk/>
            <pc:sldMk cId="1354155329" sldId="2588"/>
            <ac:cxnSpMk id="40" creationId="{D86CA68F-BF5E-61D5-8D95-34B387B80E96}"/>
          </ac:cxnSpMkLst>
        </pc:cxnChg>
        <pc:cxnChg chg="add mod">
          <ac:chgData name="Leonardo Chiariglione" userId="03ff1134-c2b7-4932-850d-6529216fed29" providerId="ADAL" clId="{F7687026-6CF5-44B3-8250-6B9C7FAF4F27}" dt="2023-10-28T17:30:02.788" v="560" actId="1036"/>
          <ac:cxnSpMkLst>
            <pc:docMk/>
            <pc:sldMk cId="1354155329" sldId="2588"/>
            <ac:cxnSpMk id="41" creationId="{E9C3ADC8-9F98-DF9F-6473-A6624CB47BC4}"/>
          </ac:cxnSpMkLst>
        </pc:cxnChg>
        <pc:cxnChg chg="add mod">
          <ac:chgData name="Leonardo Chiariglione" userId="03ff1134-c2b7-4932-850d-6529216fed29" providerId="ADAL" clId="{F7687026-6CF5-44B3-8250-6B9C7FAF4F27}" dt="2023-10-28T17:30:02.788" v="560" actId="1036"/>
          <ac:cxnSpMkLst>
            <pc:docMk/>
            <pc:sldMk cId="1354155329" sldId="2588"/>
            <ac:cxnSpMk id="42" creationId="{DE58C048-C12A-28D9-7A60-E7B433CB530C}"/>
          </ac:cxnSpMkLst>
        </pc:cxnChg>
        <pc:cxnChg chg="add mod">
          <ac:chgData name="Leonardo Chiariglione" userId="03ff1134-c2b7-4932-850d-6529216fed29" providerId="ADAL" clId="{F7687026-6CF5-44B3-8250-6B9C7FAF4F27}" dt="2023-10-28T17:30:02.788" v="560" actId="1036"/>
          <ac:cxnSpMkLst>
            <pc:docMk/>
            <pc:sldMk cId="1354155329" sldId="2588"/>
            <ac:cxnSpMk id="43" creationId="{E2C1294F-7EF3-1394-9C78-0EE27CC0D5E2}"/>
          </ac:cxnSpMkLst>
        </pc:cxnChg>
        <pc:cxnChg chg="add mod">
          <ac:chgData name="Leonardo Chiariglione" userId="03ff1134-c2b7-4932-850d-6529216fed29" providerId="ADAL" clId="{F7687026-6CF5-44B3-8250-6B9C7FAF4F27}" dt="2023-10-28T17:30:02.788" v="560" actId="1036"/>
          <ac:cxnSpMkLst>
            <pc:docMk/>
            <pc:sldMk cId="1354155329" sldId="2588"/>
            <ac:cxnSpMk id="44" creationId="{89FB6765-8C5C-99CF-3B5D-9E175305F842}"/>
          </ac:cxnSpMkLst>
        </pc:cxnChg>
        <pc:cxnChg chg="add mod">
          <ac:chgData name="Leonardo Chiariglione" userId="03ff1134-c2b7-4932-850d-6529216fed29" providerId="ADAL" clId="{F7687026-6CF5-44B3-8250-6B9C7FAF4F27}" dt="2023-10-28T17:30:02.788" v="560" actId="1036"/>
          <ac:cxnSpMkLst>
            <pc:docMk/>
            <pc:sldMk cId="1354155329" sldId="2588"/>
            <ac:cxnSpMk id="45" creationId="{141FFF4D-4474-A069-3973-C63C276B0274}"/>
          </ac:cxnSpMkLst>
        </pc:cxnChg>
        <pc:cxnChg chg="add mod">
          <ac:chgData name="Leonardo Chiariglione" userId="03ff1134-c2b7-4932-850d-6529216fed29" providerId="ADAL" clId="{F7687026-6CF5-44B3-8250-6B9C7FAF4F27}" dt="2023-10-28T17:30:02.788" v="560" actId="1036"/>
          <ac:cxnSpMkLst>
            <pc:docMk/>
            <pc:sldMk cId="1354155329" sldId="2588"/>
            <ac:cxnSpMk id="46" creationId="{79D47442-4F6C-998B-523A-37EDE138A86F}"/>
          </ac:cxnSpMkLst>
        </pc:cxnChg>
        <pc:cxnChg chg="add mod">
          <ac:chgData name="Leonardo Chiariglione" userId="03ff1134-c2b7-4932-850d-6529216fed29" providerId="ADAL" clId="{F7687026-6CF5-44B3-8250-6B9C7FAF4F27}" dt="2023-10-28T17:30:02.788" v="560" actId="1036"/>
          <ac:cxnSpMkLst>
            <pc:docMk/>
            <pc:sldMk cId="1354155329" sldId="2588"/>
            <ac:cxnSpMk id="47" creationId="{6BA6DEFD-8D08-E19B-57C4-CC10B5AEA55B}"/>
          </ac:cxnSpMkLst>
        </pc:cxnChg>
        <pc:cxnChg chg="add mod">
          <ac:chgData name="Leonardo Chiariglione" userId="03ff1134-c2b7-4932-850d-6529216fed29" providerId="ADAL" clId="{F7687026-6CF5-44B3-8250-6B9C7FAF4F27}" dt="2023-10-28T17:30:02.788" v="560" actId="1036"/>
          <ac:cxnSpMkLst>
            <pc:docMk/>
            <pc:sldMk cId="1354155329" sldId="2588"/>
            <ac:cxnSpMk id="48" creationId="{7873DB4D-296B-EDDD-9D8A-D3A20D98116F}"/>
          </ac:cxnSpMkLst>
        </pc:cxnChg>
        <pc:cxnChg chg="add mod">
          <ac:chgData name="Leonardo Chiariglione" userId="03ff1134-c2b7-4932-850d-6529216fed29" providerId="ADAL" clId="{F7687026-6CF5-44B3-8250-6B9C7FAF4F27}" dt="2023-10-28T17:30:02.788" v="560" actId="1036"/>
          <ac:cxnSpMkLst>
            <pc:docMk/>
            <pc:sldMk cId="1354155329" sldId="2588"/>
            <ac:cxnSpMk id="51" creationId="{FACF8706-908E-BF5F-9A2A-72B2ACC899CD}"/>
          </ac:cxnSpMkLst>
        </pc:cxnChg>
        <pc:cxnChg chg="add mod">
          <ac:chgData name="Leonardo Chiariglione" userId="03ff1134-c2b7-4932-850d-6529216fed29" providerId="ADAL" clId="{F7687026-6CF5-44B3-8250-6B9C7FAF4F27}" dt="2023-10-28T17:30:02.788" v="560" actId="1036"/>
          <ac:cxnSpMkLst>
            <pc:docMk/>
            <pc:sldMk cId="1354155329" sldId="2588"/>
            <ac:cxnSpMk id="53" creationId="{B5B9D2E4-DDE1-1B95-196B-83580AC66DB9}"/>
          </ac:cxnSpMkLst>
        </pc:cxnChg>
        <pc:cxnChg chg="add mod">
          <ac:chgData name="Leonardo Chiariglione" userId="03ff1134-c2b7-4932-850d-6529216fed29" providerId="ADAL" clId="{F7687026-6CF5-44B3-8250-6B9C7FAF4F27}" dt="2023-10-28T17:30:02.788" v="560" actId="1036"/>
          <ac:cxnSpMkLst>
            <pc:docMk/>
            <pc:sldMk cId="1354155329" sldId="2588"/>
            <ac:cxnSpMk id="54" creationId="{840CDF55-3AF8-B98E-72BD-85783A695A1F}"/>
          </ac:cxnSpMkLst>
        </pc:cxnChg>
        <pc:cxnChg chg="add mod">
          <ac:chgData name="Leonardo Chiariglione" userId="03ff1134-c2b7-4932-850d-6529216fed29" providerId="ADAL" clId="{F7687026-6CF5-44B3-8250-6B9C7FAF4F27}" dt="2023-10-28T17:30:02.788" v="560" actId="1036"/>
          <ac:cxnSpMkLst>
            <pc:docMk/>
            <pc:sldMk cId="1354155329" sldId="2588"/>
            <ac:cxnSpMk id="55" creationId="{4B884A91-3159-5B5D-FBD1-A26D6B5AB627}"/>
          </ac:cxnSpMkLst>
        </pc:cxnChg>
        <pc:cxnChg chg="add mod">
          <ac:chgData name="Leonardo Chiariglione" userId="03ff1134-c2b7-4932-850d-6529216fed29" providerId="ADAL" clId="{F7687026-6CF5-44B3-8250-6B9C7FAF4F27}" dt="2023-10-28T17:30:02.788" v="560" actId="1036"/>
          <ac:cxnSpMkLst>
            <pc:docMk/>
            <pc:sldMk cId="1354155329" sldId="2588"/>
            <ac:cxnSpMk id="56" creationId="{B5A4341A-E4BD-0E51-4AAE-ACB7FC77EEC9}"/>
          </ac:cxnSpMkLst>
        </pc:cxnChg>
        <pc:cxnChg chg="add mod">
          <ac:chgData name="Leonardo Chiariglione" userId="03ff1134-c2b7-4932-850d-6529216fed29" providerId="ADAL" clId="{F7687026-6CF5-44B3-8250-6B9C7FAF4F27}" dt="2023-10-28T17:30:02.788" v="560" actId="1036"/>
          <ac:cxnSpMkLst>
            <pc:docMk/>
            <pc:sldMk cId="1354155329" sldId="2588"/>
            <ac:cxnSpMk id="58" creationId="{D4D78BEB-87FE-0E9A-D6D1-34D3A6DF1FE0}"/>
          </ac:cxnSpMkLst>
        </pc:cxnChg>
        <pc:cxnChg chg="add mod">
          <ac:chgData name="Leonardo Chiariglione" userId="03ff1134-c2b7-4932-850d-6529216fed29" providerId="ADAL" clId="{F7687026-6CF5-44B3-8250-6B9C7FAF4F27}" dt="2023-10-28T17:30:02.788" v="560" actId="1036"/>
          <ac:cxnSpMkLst>
            <pc:docMk/>
            <pc:sldMk cId="1354155329" sldId="2588"/>
            <ac:cxnSpMk id="59" creationId="{BFEEC4E0-6423-E7CD-6176-F1CF97CB1E56}"/>
          </ac:cxnSpMkLst>
        </pc:cxnChg>
        <pc:cxnChg chg="add mod">
          <ac:chgData name="Leonardo Chiariglione" userId="03ff1134-c2b7-4932-850d-6529216fed29" providerId="ADAL" clId="{F7687026-6CF5-44B3-8250-6B9C7FAF4F27}" dt="2023-10-28T17:30:02.788" v="560" actId="1036"/>
          <ac:cxnSpMkLst>
            <pc:docMk/>
            <pc:sldMk cId="1354155329" sldId="2588"/>
            <ac:cxnSpMk id="61" creationId="{88A164B7-9BA1-C420-B3DE-D358B8B1E42D}"/>
          </ac:cxnSpMkLst>
        </pc:cxnChg>
        <pc:cxnChg chg="add mod">
          <ac:chgData name="Leonardo Chiariglione" userId="03ff1134-c2b7-4932-850d-6529216fed29" providerId="ADAL" clId="{F7687026-6CF5-44B3-8250-6B9C7FAF4F27}" dt="2023-10-28T17:30:02.788" v="560" actId="1036"/>
          <ac:cxnSpMkLst>
            <pc:docMk/>
            <pc:sldMk cId="1354155329" sldId="2588"/>
            <ac:cxnSpMk id="68" creationId="{D217B7FA-A9FE-1BF9-A18A-7B488FD6E95A}"/>
          </ac:cxnSpMkLst>
        </pc:cxnChg>
        <pc:cxnChg chg="add mod">
          <ac:chgData name="Leonardo Chiariglione" userId="03ff1134-c2b7-4932-850d-6529216fed29" providerId="ADAL" clId="{F7687026-6CF5-44B3-8250-6B9C7FAF4F27}" dt="2023-10-28T17:30:02.788" v="560" actId="1036"/>
          <ac:cxnSpMkLst>
            <pc:docMk/>
            <pc:sldMk cId="1354155329" sldId="2588"/>
            <ac:cxnSpMk id="69" creationId="{50E2C7D4-2E01-5B2A-2F10-0B4E2647DEDD}"/>
          </ac:cxnSpMkLst>
        </pc:cxnChg>
        <pc:cxnChg chg="add mod">
          <ac:chgData name="Leonardo Chiariglione" userId="03ff1134-c2b7-4932-850d-6529216fed29" providerId="ADAL" clId="{F7687026-6CF5-44B3-8250-6B9C7FAF4F27}" dt="2023-10-28T17:30:02.788" v="560" actId="1036"/>
          <ac:cxnSpMkLst>
            <pc:docMk/>
            <pc:sldMk cId="1354155329" sldId="2588"/>
            <ac:cxnSpMk id="73" creationId="{C213F454-A14C-40FC-42C1-E9FCE4F4294C}"/>
          </ac:cxnSpMkLst>
        </pc:cxnChg>
        <pc:cxnChg chg="add mod">
          <ac:chgData name="Leonardo Chiariglione" userId="03ff1134-c2b7-4932-850d-6529216fed29" providerId="ADAL" clId="{F7687026-6CF5-44B3-8250-6B9C7FAF4F27}" dt="2023-10-28T17:30:02.788" v="560" actId="1036"/>
          <ac:cxnSpMkLst>
            <pc:docMk/>
            <pc:sldMk cId="1354155329" sldId="2588"/>
            <ac:cxnSpMk id="74" creationId="{B05B2C8D-E5B1-FA42-2327-CA5CE402DA22}"/>
          </ac:cxnSpMkLst>
        </pc:cxnChg>
        <pc:cxnChg chg="add mod">
          <ac:chgData name="Leonardo Chiariglione" userId="03ff1134-c2b7-4932-850d-6529216fed29" providerId="ADAL" clId="{F7687026-6CF5-44B3-8250-6B9C7FAF4F27}" dt="2023-10-28T17:30:02.788" v="560" actId="1036"/>
          <ac:cxnSpMkLst>
            <pc:docMk/>
            <pc:sldMk cId="1354155329" sldId="2588"/>
            <ac:cxnSpMk id="75" creationId="{3113D35B-2998-B195-5F28-D84428B2FDCC}"/>
          </ac:cxnSpMkLst>
        </pc:cxnChg>
      </pc:sldChg>
      <pc:sldChg chg="new del">
        <pc:chgData name="Leonardo Chiariglione" userId="03ff1134-c2b7-4932-850d-6529216fed29" providerId="ADAL" clId="{F7687026-6CF5-44B3-8250-6B9C7FAF4F27}" dt="2023-10-28T17:34:27.655" v="580" actId="47"/>
        <pc:sldMkLst>
          <pc:docMk/>
          <pc:sldMk cId="434090584" sldId="2589"/>
        </pc:sldMkLst>
      </pc:sldChg>
      <pc:sldChg chg="delSp add del mod">
        <pc:chgData name="Leonardo Chiariglione" userId="03ff1134-c2b7-4932-850d-6529216fed29" providerId="ADAL" clId="{F7687026-6CF5-44B3-8250-6B9C7FAF4F27}" dt="2023-12-02T18:59:41.566" v="6017" actId="47"/>
        <pc:sldMkLst>
          <pc:docMk/>
          <pc:sldMk cId="573712283" sldId="2589"/>
        </pc:sldMkLst>
        <pc:spChg chg="del">
          <ac:chgData name="Leonardo Chiariglione" userId="03ff1134-c2b7-4932-850d-6529216fed29" providerId="ADAL" clId="{F7687026-6CF5-44B3-8250-6B9C7FAF4F27}" dt="2023-12-02T18:46:02.751" v="6015" actId="478"/>
          <ac:spMkLst>
            <pc:docMk/>
            <pc:sldMk cId="573712283" sldId="2589"/>
            <ac:spMk id="7" creationId="{BC6475A2-4F11-3371-5D18-52F1B16A2BB5}"/>
          </ac:spMkLst>
        </pc:spChg>
        <pc:spChg chg="del">
          <ac:chgData name="Leonardo Chiariglione" userId="03ff1134-c2b7-4932-850d-6529216fed29" providerId="ADAL" clId="{F7687026-6CF5-44B3-8250-6B9C7FAF4F27}" dt="2023-12-02T18:46:02.751" v="6015" actId="478"/>
          <ac:spMkLst>
            <pc:docMk/>
            <pc:sldMk cId="573712283" sldId="2589"/>
            <ac:spMk id="8" creationId="{75C5A10A-CC99-6A28-20D2-3E42C0B88A43}"/>
          </ac:spMkLst>
        </pc:spChg>
        <pc:spChg chg="del">
          <ac:chgData name="Leonardo Chiariglione" userId="03ff1134-c2b7-4932-850d-6529216fed29" providerId="ADAL" clId="{F7687026-6CF5-44B3-8250-6B9C7FAF4F27}" dt="2023-12-02T18:46:02.751" v="6015" actId="478"/>
          <ac:spMkLst>
            <pc:docMk/>
            <pc:sldMk cId="573712283" sldId="2589"/>
            <ac:spMk id="14" creationId="{F6BE5242-6163-1E32-6E15-6A718E627E7A}"/>
          </ac:spMkLst>
        </pc:spChg>
        <pc:spChg chg="del">
          <ac:chgData name="Leonardo Chiariglione" userId="03ff1134-c2b7-4932-850d-6529216fed29" providerId="ADAL" clId="{F7687026-6CF5-44B3-8250-6B9C7FAF4F27}" dt="2023-12-02T18:46:02.751" v="6015" actId="478"/>
          <ac:spMkLst>
            <pc:docMk/>
            <pc:sldMk cId="573712283" sldId="2589"/>
            <ac:spMk id="18" creationId="{7A3AE83D-3351-AB8E-C0EF-C79CEBCF3ADC}"/>
          </ac:spMkLst>
        </pc:spChg>
        <pc:spChg chg="del">
          <ac:chgData name="Leonardo Chiariglione" userId="03ff1134-c2b7-4932-850d-6529216fed29" providerId="ADAL" clId="{F7687026-6CF5-44B3-8250-6B9C7FAF4F27}" dt="2023-12-02T18:46:02.751" v="6015" actId="478"/>
          <ac:spMkLst>
            <pc:docMk/>
            <pc:sldMk cId="573712283" sldId="2589"/>
            <ac:spMk id="20" creationId="{D6842DEB-FA7F-72E4-4F68-E4DE56E3312A}"/>
          </ac:spMkLst>
        </pc:spChg>
        <pc:spChg chg="del">
          <ac:chgData name="Leonardo Chiariglione" userId="03ff1134-c2b7-4932-850d-6529216fed29" providerId="ADAL" clId="{F7687026-6CF5-44B3-8250-6B9C7FAF4F27}" dt="2023-12-02T18:46:02.751" v="6015" actId="478"/>
          <ac:spMkLst>
            <pc:docMk/>
            <pc:sldMk cId="573712283" sldId="2589"/>
            <ac:spMk id="45" creationId="{F3F5FAA2-5582-5924-C531-5034B9A486B2}"/>
          </ac:spMkLst>
        </pc:spChg>
        <pc:spChg chg="del">
          <ac:chgData name="Leonardo Chiariglione" userId="03ff1134-c2b7-4932-850d-6529216fed29" providerId="ADAL" clId="{F7687026-6CF5-44B3-8250-6B9C7FAF4F27}" dt="2023-12-02T18:46:02.751" v="6015" actId="478"/>
          <ac:spMkLst>
            <pc:docMk/>
            <pc:sldMk cId="573712283" sldId="2589"/>
            <ac:spMk id="52" creationId="{F52A977C-7271-E0FD-F6B8-E663D42D2216}"/>
          </ac:spMkLst>
        </pc:spChg>
        <pc:spChg chg="del">
          <ac:chgData name="Leonardo Chiariglione" userId="03ff1134-c2b7-4932-850d-6529216fed29" providerId="ADAL" clId="{F7687026-6CF5-44B3-8250-6B9C7FAF4F27}" dt="2023-12-02T18:46:02.751" v="6015" actId="478"/>
          <ac:spMkLst>
            <pc:docMk/>
            <pc:sldMk cId="573712283" sldId="2589"/>
            <ac:spMk id="54" creationId="{19CD89D8-01C5-6244-14C8-01D8C5114F65}"/>
          </ac:spMkLst>
        </pc:spChg>
        <pc:spChg chg="del">
          <ac:chgData name="Leonardo Chiariglione" userId="03ff1134-c2b7-4932-850d-6529216fed29" providerId="ADAL" clId="{F7687026-6CF5-44B3-8250-6B9C7FAF4F27}" dt="2023-12-02T18:46:02.751" v="6015" actId="478"/>
          <ac:spMkLst>
            <pc:docMk/>
            <pc:sldMk cId="573712283" sldId="2589"/>
            <ac:spMk id="62" creationId="{88A8D3ED-0EEA-B37B-1E94-160892DE3076}"/>
          </ac:spMkLst>
        </pc:spChg>
        <pc:spChg chg="del">
          <ac:chgData name="Leonardo Chiariglione" userId="03ff1134-c2b7-4932-850d-6529216fed29" providerId="ADAL" clId="{F7687026-6CF5-44B3-8250-6B9C7FAF4F27}" dt="2023-12-02T18:46:02.751" v="6015" actId="478"/>
          <ac:spMkLst>
            <pc:docMk/>
            <pc:sldMk cId="573712283" sldId="2589"/>
            <ac:spMk id="63" creationId="{BB747BFA-9EFE-1093-CB43-2B39976CFF85}"/>
          </ac:spMkLst>
        </pc:spChg>
        <pc:spChg chg="del">
          <ac:chgData name="Leonardo Chiariglione" userId="03ff1134-c2b7-4932-850d-6529216fed29" providerId="ADAL" clId="{F7687026-6CF5-44B3-8250-6B9C7FAF4F27}" dt="2023-12-02T18:46:02.751" v="6015" actId="478"/>
          <ac:spMkLst>
            <pc:docMk/>
            <pc:sldMk cId="573712283" sldId="2589"/>
            <ac:spMk id="80" creationId="{D67978BE-F6A0-6C66-F2D7-6923B1BC1FF2}"/>
          </ac:spMkLst>
        </pc:spChg>
        <pc:spChg chg="del">
          <ac:chgData name="Leonardo Chiariglione" userId="03ff1134-c2b7-4932-850d-6529216fed29" providerId="ADAL" clId="{F7687026-6CF5-44B3-8250-6B9C7FAF4F27}" dt="2023-12-02T18:46:02.751" v="6015" actId="478"/>
          <ac:spMkLst>
            <pc:docMk/>
            <pc:sldMk cId="573712283" sldId="2589"/>
            <ac:spMk id="92" creationId="{A9EF8F50-59BD-80BE-8E95-136FE795BF4E}"/>
          </ac:spMkLst>
        </pc:spChg>
        <pc:spChg chg="del">
          <ac:chgData name="Leonardo Chiariglione" userId="03ff1134-c2b7-4932-850d-6529216fed29" providerId="ADAL" clId="{F7687026-6CF5-44B3-8250-6B9C7FAF4F27}" dt="2023-12-02T18:46:02.751" v="6015" actId="478"/>
          <ac:spMkLst>
            <pc:docMk/>
            <pc:sldMk cId="573712283" sldId="2589"/>
            <ac:spMk id="96" creationId="{DC5DE6A3-27CB-5A19-E918-8C1253F6FF6A}"/>
          </ac:spMkLst>
        </pc:spChg>
        <pc:spChg chg="del">
          <ac:chgData name="Leonardo Chiariglione" userId="03ff1134-c2b7-4932-850d-6529216fed29" providerId="ADAL" clId="{F7687026-6CF5-44B3-8250-6B9C7FAF4F27}" dt="2023-12-02T18:46:02.751" v="6015" actId="478"/>
          <ac:spMkLst>
            <pc:docMk/>
            <pc:sldMk cId="573712283" sldId="2589"/>
            <ac:spMk id="98" creationId="{873B4942-4B7B-B8AB-90D5-DCCEBC22DFA4}"/>
          </ac:spMkLst>
        </pc:spChg>
        <pc:spChg chg="del">
          <ac:chgData name="Leonardo Chiariglione" userId="03ff1134-c2b7-4932-850d-6529216fed29" providerId="ADAL" clId="{F7687026-6CF5-44B3-8250-6B9C7FAF4F27}" dt="2023-12-02T18:46:02.751" v="6015" actId="478"/>
          <ac:spMkLst>
            <pc:docMk/>
            <pc:sldMk cId="573712283" sldId="2589"/>
            <ac:spMk id="102" creationId="{67364243-E3BD-8A95-2012-ECF4EC926D87}"/>
          </ac:spMkLst>
        </pc:spChg>
        <pc:spChg chg="del">
          <ac:chgData name="Leonardo Chiariglione" userId="03ff1134-c2b7-4932-850d-6529216fed29" providerId="ADAL" clId="{F7687026-6CF5-44B3-8250-6B9C7FAF4F27}" dt="2023-12-02T18:46:02.751" v="6015" actId="478"/>
          <ac:spMkLst>
            <pc:docMk/>
            <pc:sldMk cId="573712283" sldId="2589"/>
            <ac:spMk id="103" creationId="{51835158-1F4D-4124-7682-CB97A38240D9}"/>
          </ac:spMkLst>
        </pc:spChg>
        <pc:spChg chg="del">
          <ac:chgData name="Leonardo Chiariglione" userId="03ff1134-c2b7-4932-850d-6529216fed29" providerId="ADAL" clId="{F7687026-6CF5-44B3-8250-6B9C7FAF4F27}" dt="2023-12-02T18:46:02.751" v="6015" actId="478"/>
          <ac:spMkLst>
            <pc:docMk/>
            <pc:sldMk cId="573712283" sldId="2589"/>
            <ac:spMk id="105" creationId="{2B6FF3E2-794B-64C1-CE19-A4A2A4C1ACFE}"/>
          </ac:spMkLst>
        </pc:spChg>
        <pc:spChg chg="del">
          <ac:chgData name="Leonardo Chiariglione" userId="03ff1134-c2b7-4932-850d-6529216fed29" providerId="ADAL" clId="{F7687026-6CF5-44B3-8250-6B9C7FAF4F27}" dt="2023-12-02T18:46:02.751" v="6015" actId="478"/>
          <ac:spMkLst>
            <pc:docMk/>
            <pc:sldMk cId="573712283" sldId="2589"/>
            <ac:spMk id="106" creationId="{EAC95FA5-6478-FD34-539B-DA20B0B1BF75}"/>
          </ac:spMkLst>
        </pc:spChg>
        <pc:grpChg chg="del">
          <ac:chgData name="Leonardo Chiariglione" userId="03ff1134-c2b7-4932-850d-6529216fed29" providerId="ADAL" clId="{F7687026-6CF5-44B3-8250-6B9C7FAF4F27}" dt="2023-12-02T18:46:02.751" v="6015" actId="478"/>
          <ac:grpSpMkLst>
            <pc:docMk/>
            <pc:sldMk cId="573712283" sldId="2589"/>
            <ac:grpSpMk id="23" creationId="{B61E82C2-137F-73BD-15A9-E9A178F13C62}"/>
          </ac:grpSpMkLst>
        </pc:grpChg>
        <pc:cxnChg chg="del">
          <ac:chgData name="Leonardo Chiariglione" userId="03ff1134-c2b7-4932-850d-6529216fed29" providerId="ADAL" clId="{F7687026-6CF5-44B3-8250-6B9C7FAF4F27}" dt="2023-12-02T18:46:02.751" v="6015" actId="478"/>
          <ac:cxnSpMkLst>
            <pc:docMk/>
            <pc:sldMk cId="573712283" sldId="2589"/>
            <ac:cxnSpMk id="9" creationId="{2CF02740-0C30-920D-47DE-A5FCFF5BF31C}"/>
          </ac:cxnSpMkLst>
        </pc:cxnChg>
        <pc:cxnChg chg="del">
          <ac:chgData name="Leonardo Chiariglione" userId="03ff1134-c2b7-4932-850d-6529216fed29" providerId="ADAL" clId="{F7687026-6CF5-44B3-8250-6B9C7FAF4F27}" dt="2023-12-02T18:46:02.751" v="6015" actId="478"/>
          <ac:cxnSpMkLst>
            <pc:docMk/>
            <pc:sldMk cId="573712283" sldId="2589"/>
            <ac:cxnSpMk id="10" creationId="{E98B8EFB-0850-E401-0CEA-AE0705E1C416}"/>
          </ac:cxnSpMkLst>
        </pc:cxnChg>
        <pc:cxnChg chg="del">
          <ac:chgData name="Leonardo Chiariglione" userId="03ff1134-c2b7-4932-850d-6529216fed29" providerId="ADAL" clId="{F7687026-6CF5-44B3-8250-6B9C7FAF4F27}" dt="2023-12-02T18:46:02.751" v="6015" actId="478"/>
          <ac:cxnSpMkLst>
            <pc:docMk/>
            <pc:sldMk cId="573712283" sldId="2589"/>
            <ac:cxnSpMk id="11" creationId="{3986269F-6C44-45E1-600B-9D747137901B}"/>
          </ac:cxnSpMkLst>
        </pc:cxnChg>
        <pc:cxnChg chg="del">
          <ac:chgData name="Leonardo Chiariglione" userId="03ff1134-c2b7-4932-850d-6529216fed29" providerId="ADAL" clId="{F7687026-6CF5-44B3-8250-6B9C7FAF4F27}" dt="2023-12-02T18:46:02.751" v="6015" actId="478"/>
          <ac:cxnSpMkLst>
            <pc:docMk/>
            <pc:sldMk cId="573712283" sldId="2589"/>
            <ac:cxnSpMk id="13" creationId="{BA52E76E-1872-32A9-4146-A917CE1382B3}"/>
          </ac:cxnSpMkLst>
        </pc:cxnChg>
        <pc:cxnChg chg="del">
          <ac:chgData name="Leonardo Chiariglione" userId="03ff1134-c2b7-4932-850d-6529216fed29" providerId="ADAL" clId="{F7687026-6CF5-44B3-8250-6B9C7FAF4F27}" dt="2023-12-02T18:46:02.751" v="6015" actId="478"/>
          <ac:cxnSpMkLst>
            <pc:docMk/>
            <pc:sldMk cId="573712283" sldId="2589"/>
            <ac:cxnSpMk id="15" creationId="{9EDF2039-9158-F408-490D-E8F4CBC70782}"/>
          </ac:cxnSpMkLst>
        </pc:cxnChg>
        <pc:cxnChg chg="del">
          <ac:chgData name="Leonardo Chiariglione" userId="03ff1134-c2b7-4932-850d-6529216fed29" providerId="ADAL" clId="{F7687026-6CF5-44B3-8250-6B9C7FAF4F27}" dt="2023-12-02T18:46:02.751" v="6015" actId="478"/>
          <ac:cxnSpMkLst>
            <pc:docMk/>
            <pc:sldMk cId="573712283" sldId="2589"/>
            <ac:cxnSpMk id="19" creationId="{217AC036-2C32-489C-06B0-140D2D892E6A}"/>
          </ac:cxnSpMkLst>
        </pc:cxnChg>
        <pc:cxnChg chg="del">
          <ac:chgData name="Leonardo Chiariglione" userId="03ff1134-c2b7-4932-850d-6529216fed29" providerId="ADAL" clId="{F7687026-6CF5-44B3-8250-6B9C7FAF4F27}" dt="2023-12-02T18:46:02.751" v="6015" actId="478"/>
          <ac:cxnSpMkLst>
            <pc:docMk/>
            <pc:sldMk cId="573712283" sldId="2589"/>
            <ac:cxnSpMk id="69" creationId="{788D4B5F-00A4-D31D-D16C-AC2F3A7AB89C}"/>
          </ac:cxnSpMkLst>
        </pc:cxnChg>
        <pc:cxnChg chg="del">
          <ac:chgData name="Leonardo Chiariglione" userId="03ff1134-c2b7-4932-850d-6529216fed29" providerId="ADAL" clId="{F7687026-6CF5-44B3-8250-6B9C7FAF4F27}" dt="2023-12-02T18:46:02.751" v="6015" actId="478"/>
          <ac:cxnSpMkLst>
            <pc:docMk/>
            <pc:sldMk cId="573712283" sldId="2589"/>
            <ac:cxnSpMk id="70" creationId="{198108B2-8E78-D6FD-C94B-47EBA589605A}"/>
          </ac:cxnSpMkLst>
        </pc:cxnChg>
        <pc:cxnChg chg="del">
          <ac:chgData name="Leonardo Chiariglione" userId="03ff1134-c2b7-4932-850d-6529216fed29" providerId="ADAL" clId="{F7687026-6CF5-44B3-8250-6B9C7FAF4F27}" dt="2023-12-02T18:46:02.751" v="6015" actId="478"/>
          <ac:cxnSpMkLst>
            <pc:docMk/>
            <pc:sldMk cId="573712283" sldId="2589"/>
            <ac:cxnSpMk id="83" creationId="{3AF50A5A-6AF4-2E2C-BC63-D7E47467870F}"/>
          </ac:cxnSpMkLst>
        </pc:cxnChg>
        <pc:cxnChg chg="del">
          <ac:chgData name="Leonardo Chiariglione" userId="03ff1134-c2b7-4932-850d-6529216fed29" providerId="ADAL" clId="{F7687026-6CF5-44B3-8250-6B9C7FAF4F27}" dt="2023-12-02T18:46:02.751" v="6015" actId="478"/>
          <ac:cxnSpMkLst>
            <pc:docMk/>
            <pc:sldMk cId="573712283" sldId="2589"/>
            <ac:cxnSpMk id="87" creationId="{756107B4-42CF-B9AF-95FF-FB149D4BF558}"/>
          </ac:cxnSpMkLst>
        </pc:cxnChg>
        <pc:cxnChg chg="del">
          <ac:chgData name="Leonardo Chiariglione" userId="03ff1134-c2b7-4932-850d-6529216fed29" providerId="ADAL" clId="{F7687026-6CF5-44B3-8250-6B9C7FAF4F27}" dt="2023-12-02T18:46:02.751" v="6015" actId="478"/>
          <ac:cxnSpMkLst>
            <pc:docMk/>
            <pc:sldMk cId="573712283" sldId="2589"/>
            <ac:cxnSpMk id="89" creationId="{46E9D47A-3952-CCC3-C608-7ECFE8881AC6}"/>
          </ac:cxnSpMkLst>
        </pc:cxnChg>
        <pc:cxnChg chg="del">
          <ac:chgData name="Leonardo Chiariglione" userId="03ff1134-c2b7-4932-850d-6529216fed29" providerId="ADAL" clId="{F7687026-6CF5-44B3-8250-6B9C7FAF4F27}" dt="2023-12-02T18:46:02.751" v="6015" actId="478"/>
          <ac:cxnSpMkLst>
            <pc:docMk/>
            <pc:sldMk cId="573712283" sldId="2589"/>
            <ac:cxnSpMk id="91" creationId="{3CDE8A0A-5F26-ED0B-D322-00D588D7CD36}"/>
          </ac:cxnSpMkLst>
        </pc:cxnChg>
        <pc:cxnChg chg="del">
          <ac:chgData name="Leonardo Chiariglione" userId="03ff1134-c2b7-4932-850d-6529216fed29" providerId="ADAL" clId="{F7687026-6CF5-44B3-8250-6B9C7FAF4F27}" dt="2023-12-02T18:46:02.751" v="6015" actId="478"/>
          <ac:cxnSpMkLst>
            <pc:docMk/>
            <pc:sldMk cId="573712283" sldId="2589"/>
            <ac:cxnSpMk id="93" creationId="{19E565C6-B657-B247-EFED-7C8724834C2F}"/>
          </ac:cxnSpMkLst>
        </pc:cxnChg>
        <pc:cxnChg chg="del">
          <ac:chgData name="Leonardo Chiariglione" userId="03ff1134-c2b7-4932-850d-6529216fed29" providerId="ADAL" clId="{F7687026-6CF5-44B3-8250-6B9C7FAF4F27}" dt="2023-12-02T18:46:02.751" v="6015" actId="478"/>
          <ac:cxnSpMkLst>
            <pc:docMk/>
            <pc:sldMk cId="573712283" sldId="2589"/>
            <ac:cxnSpMk id="94" creationId="{30DA8AE5-9D69-72F8-D577-25C72435EE2B}"/>
          </ac:cxnSpMkLst>
        </pc:cxnChg>
        <pc:cxnChg chg="del">
          <ac:chgData name="Leonardo Chiariglione" userId="03ff1134-c2b7-4932-850d-6529216fed29" providerId="ADAL" clId="{F7687026-6CF5-44B3-8250-6B9C7FAF4F27}" dt="2023-12-02T18:46:02.751" v="6015" actId="478"/>
          <ac:cxnSpMkLst>
            <pc:docMk/>
            <pc:sldMk cId="573712283" sldId="2589"/>
            <ac:cxnSpMk id="99" creationId="{93F60CF9-CF28-7DE5-EF8B-2949D79E66E7}"/>
          </ac:cxnSpMkLst>
        </pc:cxnChg>
        <pc:cxnChg chg="del">
          <ac:chgData name="Leonardo Chiariglione" userId="03ff1134-c2b7-4932-850d-6529216fed29" providerId="ADAL" clId="{F7687026-6CF5-44B3-8250-6B9C7FAF4F27}" dt="2023-12-02T18:46:02.751" v="6015" actId="478"/>
          <ac:cxnSpMkLst>
            <pc:docMk/>
            <pc:sldMk cId="573712283" sldId="2589"/>
            <ac:cxnSpMk id="107" creationId="{0B7DF946-B5B9-5D8F-ED67-26FE21CD66DF}"/>
          </ac:cxnSpMkLst>
        </pc:cxnChg>
        <pc:cxnChg chg="del">
          <ac:chgData name="Leonardo Chiariglione" userId="03ff1134-c2b7-4932-850d-6529216fed29" providerId="ADAL" clId="{F7687026-6CF5-44B3-8250-6B9C7FAF4F27}" dt="2023-12-02T18:46:02.751" v="6015" actId="478"/>
          <ac:cxnSpMkLst>
            <pc:docMk/>
            <pc:sldMk cId="573712283" sldId="2589"/>
            <ac:cxnSpMk id="108" creationId="{F44B669B-282B-5258-6225-CDDB665643B7}"/>
          </ac:cxnSpMkLst>
        </pc:cxnChg>
      </pc:sldChg>
      <pc:sldChg chg="addSp delSp modSp new del mod">
        <pc:chgData name="Leonardo Chiariglione" userId="03ff1134-c2b7-4932-850d-6529216fed29" providerId="ADAL" clId="{F7687026-6CF5-44B3-8250-6B9C7FAF4F27}" dt="2023-10-30T10:49:48.240" v="3612" actId="47"/>
        <pc:sldMkLst>
          <pc:docMk/>
          <pc:sldMk cId="1296217916" sldId="2589"/>
        </pc:sldMkLst>
        <pc:spChg chg="mod">
          <ac:chgData name="Leonardo Chiariglione" userId="03ff1134-c2b7-4932-850d-6529216fed29" providerId="ADAL" clId="{F7687026-6CF5-44B3-8250-6B9C7FAF4F27}" dt="2023-10-28T17:48:51.096" v="824" actId="20577"/>
          <ac:spMkLst>
            <pc:docMk/>
            <pc:sldMk cId="1296217916" sldId="2589"/>
            <ac:spMk id="2" creationId="{D4867C56-3314-21F0-50E6-CF19F8F14A69}"/>
          </ac:spMkLst>
        </pc:spChg>
        <pc:spChg chg="del">
          <ac:chgData name="Leonardo Chiariglione" userId="03ff1134-c2b7-4932-850d-6529216fed29" providerId="ADAL" clId="{F7687026-6CF5-44B3-8250-6B9C7FAF4F27}" dt="2023-10-28T17:46:37.140" v="702" actId="478"/>
          <ac:spMkLst>
            <pc:docMk/>
            <pc:sldMk cId="1296217916" sldId="2589"/>
            <ac:spMk id="3" creationId="{49B7E91E-A97A-FDD3-30FB-4EFFF701CA25}"/>
          </ac:spMkLst>
        </pc:spChg>
        <pc:spChg chg="add mod">
          <ac:chgData name="Leonardo Chiariglione" userId="03ff1134-c2b7-4932-850d-6529216fed29" providerId="ADAL" clId="{F7687026-6CF5-44B3-8250-6B9C7FAF4F27}" dt="2023-10-28T17:46:49.292" v="742" actId="1038"/>
          <ac:spMkLst>
            <pc:docMk/>
            <pc:sldMk cId="1296217916" sldId="2589"/>
            <ac:spMk id="6" creationId="{EB090389-D0BC-6667-9380-C8B66AF2D1A9}"/>
          </ac:spMkLst>
        </pc:spChg>
        <pc:spChg chg="add mod">
          <ac:chgData name="Leonardo Chiariglione" userId="03ff1134-c2b7-4932-850d-6529216fed29" providerId="ADAL" clId="{F7687026-6CF5-44B3-8250-6B9C7FAF4F27}" dt="2023-10-28T17:46:49.292" v="742" actId="1038"/>
          <ac:spMkLst>
            <pc:docMk/>
            <pc:sldMk cId="1296217916" sldId="2589"/>
            <ac:spMk id="7" creationId="{F1A6F1D3-336A-0492-AF2E-F0E8D0578D8D}"/>
          </ac:spMkLst>
        </pc:spChg>
        <pc:spChg chg="add mod">
          <ac:chgData name="Leonardo Chiariglione" userId="03ff1134-c2b7-4932-850d-6529216fed29" providerId="ADAL" clId="{F7687026-6CF5-44B3-8250-6B9C7FAF4F27}" dt="2023-10-28T17:46:49.292" v="742" actId="1038"/>
          <ac:spMkLst>
            <pc:docMk/>
            <pc:sldMk cId="1296217916" sldId="2589"/>
            <ac:spMk id="8" creationId="{14F85918-9EED-FFD3-5CF2-AB420B3BEBC9}"/>
          </ac:spMkLst>
        </pc:spChg>
        <pc:spChg chg="add mod">
          <ac:chgData name="Leonardo Chiariglione" userId="03ff1134-c2b7-4932-850d-6529216fed29" providerId="ADAL" clId="{F7687026-6CF5-44B3-8250-6B9C7FAF4F27}" dt="2023-10-28T17:46:49.292" v="742" actId="1038"/>
          <ac:spMkLst>
            <pc:docMk/>
            <pc:sldMk cId="1296217916" sldId="2589"/>
            <ac:spMk id="9" creationId="{D0C94126-C62B-1E86-1CAA-98B126141861}"/>
          </ac:spMkLst>
        </pc:spChg>
        <pc:spChg chg="add mod">
          <ac:chgData name="Leonardo Chiariglione" userId="03ff1134-c2b7-4932-850d-6529216fed29" providerId="ADAL" clId="{F7687026-6CF5-44B3-8250-6B9C7FAF4F27}" dt="2023-10-28T17:46:49.292" v="742" actId="1038"/>
          <ac:spMkLst>
            <pc:docMk/>
            <pc:sldMk cId="1296217916" sldId="2589"/>
            <ac:spMk id="10" creationId="{C0466F06-5489-3DAB-CFC0-7FF087B852E6}"/>
          </ac:spMkLst>
        </pc:spChg>
        <pc:spChg chg="add mod">
          <ac:chgData name="Leonardo Chiariglione" userId="03ff1134-c2b7-4932-850d-6529216fed29" providerId="ADAL" clId="{F7687026-6CF5-44B3-8250-6B9C7FAF4F27}" dt="2023-10-28T17:46:49.292" v="742" actId="1038"/>
          <ac:spMkLst>
            <pc:docMk/>
            <pc:sldMk cId="1296217916" sldId="2589"/>
            <ac:spMk id="11" creationId="{1C8B5B35-0C23-BA66-A0EB-4ACA2F9EF6C3}"/>
          </ac:spMkLst>
        </pc:spChg>
        <pc:spChg chg="add mod">
          <ac:chgData name="Leonardo Chiariglione" userId="03ff1134-c2b7-4932-850d-6529216fed29" providerId="ADAL" clId="{F7687026-6CF5-44B3-8250-6B9C7FAF4F27}" dt="2023-10-28T17:46:49.292" v="742" actId="1038"/>
          <ac:spMkLst>
            <pc:docMk/>
            <pc:sldMk cId="1296217916" sldId="2589"/>
            <ac:spMk id="12" creationId="{49A30FA5-7181-F577-D89E-8E2BF969614A}"/>
          </ac:spMkLst>
        </pc:spChg>
        <pc:spChg chg="add mod">
          <ac:chgData name="Leonardo Chiariglione" userId="03ff1134-c2b7-4932-850d-6529216fed29" providerId="ADAL" clId="{F7687026-6CF5-44B3-8250-6B9C7FAF4F27}" dt="2023-10-28T17:46:49.292" v="742" actId="1038"/>
          <ac:spMkLst>
            <pc:docMk/>
            <pc:sldMk cId="1296217916" sldId="2589"/>
            <ac:spMk id="13" creationId="{F2B06F96-6BD3-C0FD-527A-B1970E9B6F04}"/>
          </ac:spMkLst>
        </pc:spChg>
        <pc:spChg chg="add mod">
          <ac:chgData name="Leonardo Chiariglione" userId="03ff1134-c2b7-4932-850d-6529216fed29" providerId="ADAL" clId="{F7687026-6CF5-44B3-8250-6B9C7FAF4F27}" dt="2023-10-28T17:46:49.292" v="742" actId="1038"/>
          <ac:spMkLst>
            <pc:docMk/>
            <pc:sldMk cId="1296217916" sldId="2589"/>
            <ac:spMk id="14" creationId="{10E09937-B229-F18C-3E6E-8E8AB0FA271E}"/>
          </ac:spMkLst>
        </pc:spChg>
        <pc:spChg chg="add mod">
          <ac:chgData name="Leonardo Chiariglione" userId="03ff1134-c2b7-4932-850d-6529216fed29" providerId="ADAL" clId="{F7687026-6CF5-44B3-8250-6B9C7FAF4F27}" dt="2023-10-28T17:46:49.292" v="742" actId="1038"/>
          <ac:spMkLst>
            <pc:docMk/>
            <pc:sldMk cId="1296217916" sldId="2589"/>
            <ac:spMk id="15" creationId="{15482BDB-8458-9E47-A1C3-DEB21A0EAF3B}"/>
          </ac:spMkLst>
        </pc:spChg>
        <pc:spChg chg="add mod">
          <ac:chgData name="Leonardo Chiariglione" userId="03ff1134-c2b7-4932-850d-6529216fed29" providerId="ADAL" clId="{F7687026-6CF5-44B3-8250-6B9C7FAF4F27}" dt="2023-10-28T17:46:49.292" v="742" actId="1038"/>
          <ac:spMkLst>
            <pc:docMk/>
            <pc:sldMk cId="1296217916" sldId="2589"/>
            <ac:spMk id="16" creationId="{B64AEE74-2EC2-34D5-70E4-99CEAA68AB04}"/>
          </ac:spMkLst>
        </pc:spChg>
        <pc:spChg chg="add mod">
          <ac:chgData name="Leonardo Chiariglione" userId="03ff1134-c2b7-4932-850d-6529216fed29" providerId="ADAL" clId="{F7687026-6CF5-44B3-8250-6B9C7FAF4F27}" dt="2023-10-28T17:46:49.292" v="742" actId="1038"/>
          <ac:spMkLst>
            <pc:docMk/>
            <pc:sldMk cId="1296217916" sldId="2589"/>
            <ac:spMk id="17" creationId="{38BC5A95-261A-ED65-6E12-C27433145F2A}"/>
          </ac:spMkLst>
        </pc:spChg>
        <pc:spChg chg="add mod">
          <ac:chgData name="Leonardo Chiariglione" userId="03ff1134-c2b7-4932-850d-6529216fed29" providerId="ADAL" clId="{F7687026-6CF5-44B3-8250-6B9C7FAF4F27}" dt="2023-10-28T17:46:49.292" v="742" actId="1038"/>
          <ac:spMkLst>
            <pc:docMk/>
            <pc:sldMk cId="1296217916" sldId="2589"/>
            <ac:spMk id="18" creationId="{E8C14872-4C0A-A2F5-A322-7EF6FC943FF4}"/>
          </ac:spMkLst>
        </pc:spChg>
        <pc:spChg chg="add mod">
          <ac:chgData name="Leonardo Chiariglione" userId="03ff1134-c2b7-4932-850d-6529216fed29" providerId="ADAL" clId="{F7687026-6CF5-44B3-8250-6B9C7FAF4F27}" dt="2023-10-28T17:46:49.292" v="742" actId="1038"/>
          <ac:spMkLst>
            <pc:docMk/>
            <pc:sldMk cId="1296217916" sldId="2589"/>
            <ac:spMk id="19" creationId="{7560B490-2E86-1074-78AA-9C7E6AF95BCF}"/>
          </ac:spMkLst>
        </pc:spChg>
        <pc:spChg chg="add mod">
          <ac:chgData name="Leonardo Chiariglione" userId="03ff1134-c2b7-4932-850d-6529216fed29" providerId="ADAL" clId="{F7687026-6CF5-44B3-8250-6B9C7FAF4F27}" dt="2023-10-28T17:46:49.292" v="742" actId="1038"/>
          <ac:spMkLst>
            <pc:docMk/>
            <pc:sldMk cId="1296217916" sldId="2589"/>
            <ac:spMk id="20" creationId="{DA472295-DAF2-5837-3B56-A9A27638CD2E}"/>
          </ac:spMkLst>
        </pc:spChg>
        <pc:spChg chg="add mod">
          <ac:chgData name="Leonardo Chiariglione" userId="03ff1134-c2b7-4932-850d-6529216fed29" providerId="ADAL" clId="{F7687026-6CF5-44B3-8250-6B9C7FAF4F27}" dt="2023-10-28T17:46:49.292" v="742" actId="1038"/>
          <ac:spMkLst>
            <pc:docMk/>
            <pc:sldMk cId="1296217916" sldId="2589"/>
            <ac:spMk id="21" creationId="{5D472251-F6E7-3D63-76F2-2EFE04775D4D}"/>
          </ac:spMkLst>
        </pc:spChg>
        <pc:spChg chg="add mod">
          <ac:chgData name="Leonardo Chiariglione" userId="03ff1134-c2b7-4932-850d-6529216fed29" providerId="ADAL" clId="{F7687026-6CF5-44B3-8250-6B9C7FAF4F27}" dt="2023-10-28T17:46:49.292" v="742" actId="1038"/>
          <ac:spMkLst>
            <pc:docMk/>
            <pc:sldMk cId="1296217916" sldId="2589"/>
            <ac:spMk id="22" creationId="{BD0D1896-E799-6756-32ED-16CF498E1391}"/>
          </ac:spMkLst>
        </pc:spChg>
        <pc:spChg chg="add mod">
          <ac:chgData name="Leonardo Chiariglione" userId="03ff1134-c2b7-4932-850d-6529216fed29" providerId="ADAL" clId="{F7687026-6CF5-44B3-8250-6B9C7FAF4F27}" dt="2023-10-28T17:46:49.292" v="742" actId="1038"/>
          <ac:spMkLst>
            <pc:docMk/>
            <pc:sldMk cId="1296217916" sldId="2589"/>
            <ac:spMk id="23" creationId="{C400F20A-29A8-E9DC-FC29-5C6DDAC30ABC}"/>
          </ac:spMkLst>
        </pc:spChg>
        <pc:spChg chg="add mod">
          <ac:chgData name="Leonardo Chiariglione" userId="03ff1134-c2b7-4932-850d-6529216fed29" providerId="ADAL" clId="{F7687026-6CF5-44B3-8250-6B9C7FAF4F27}" dt="2023-10-28T17:46:49.292" v="742" actId="1038"/>
          <ac:spMkLst>
            <pc:docMk/>
            <pc:sldMk cId="1296217916" sldId="2589"/>
            <ac:spMk id="24" creationId="{23CA584F-93F4-9B18-3035-AFAD40F1D19E}"/>
          </ac:spMkLst>
        </pc:spChg>
        <pc:spChg chg="add mod">
          <ac:chgData name="Leonardo Chiariglione" userId="03ff1134-c2b7-4932-850d-6529216fed29" providerId="ADAL" clId="{F7687026-6CF5-44B3-8250-6B9C7FAF4F27}" dt="2023-10-28T17:46:49.292" v="742" actId="1038"/>
          <ac:spMkLst>
            <pc:docMk/>
            <pc:sldMk cId="1296217916" sldId="2589"/>
            <ac:spMk id="32" creationId="{50A53069-2042-1AEC-2681-C3017DFEC861}"/>
          </ac:spMkLst>
        </pc:spChg>
        <pc:spChg chg="add mod">
          <ac:chgData name="Leonardo Chiariglione" userId="03ff1134-c2b7-4932-850d-6529216fed29" providerId="ADAL" clId="{F7687026-6CF5-44B3-8250-6B9C7FAF4F27}" dt="2023-10-28T17:46:49.292" v="742" actId="1038"/>
          <ac:spMkLst>
            <pc:docMk/>
            <pc:sldMk cId="1296217916" sldId="2589"/>
            <ac:spMk id="33" creationId="{50982AC4-F8BA-8EB6-F4AC-6F2EDA957C8F}"/>
          </ac:spMkLst>
        </pc:spChg>
        <pc:spChg chg="add mod">
          <ac:chgData name="Leonardo Chiariglione" userId="03ff1134-c2b7-4932-850d-6529216fed29" providerId="ADAL" clId="{F7687026-6CF5-44B3-8250-6B9C7FAF4F27}" dt="2023-10-28T17:46:49.292" v="742" actId="1038"/>
          <ac:spMkLst>
            <pc:docMk/>
            <pc:sldMk cId="1296217916" sldId="2589"/>
            <ac:spMk id="34" creationId="{7818CEAA-199F-3AD7-AF27-0F465EC0AB55}"/>
          </ac:spMkLst>
        </pc:spChg>
        <pc:spChg chg="add mod">
          <ac:chgData name="Leonardo Chiariglione" userId="03ff1134-c2b7-4932-850d-6529216fed29" providerId="ADAL" clId="{F7687026-6CF5-44B3-8250-6B9C7FAF4F27}" dt="2023-10-28T17:46:49.292" v="742" actId="1038"/>
          <ac:spMkLst>
            <pc:docMk/>
            <pc:sldMk cId="1296217916" sldId="2589"/>
            <ac:spMk id="38" creationId="{2E161BB0-A275-CF2C-0488-566F41A2D3E3}"/>
          </ac:spMkLst>
        </pc:spChg>
        <pc:spChg chg="add mod">
          <ac:chgData name="Leonardo Chiariglione" userId="03ff1134-c2b7-4932-850d-6529216fed29" providerId="ADAL" clId="{F7687026-6CF5-44B3-8250-6B9C7FAF4F27}" dt="2023-10-28T17:46:49.292" v="742" actId="1038"/>
          <ac:spMkLst>
            <pc:docMk/>
            <pc:sldMk cId="1296217916" sldId="2589"/>
            <ac:spMk id="40" creationId="{2830D4DE-D436-D7E6-C0BC-26409213B474}"/>
          </ac:spMkLst>
        </pc:spChg>
        <pc:spChg chg="add mod">
          <ac:chgData name="Leonardo Chiariglione" userId="03ff1134-c2b7-4932-850d-6529216fed29" providerId="ADAL" clId="{F7687026-6CF5-44B3-8250-6B9C7FAF4F27}" dt="2023-10-28T17:46:49.292" v="742" actId="1038"/>
          <ac:spMkLst>
            <pc:docMk/>
            <pc:sldMk cId="1296217916" sldId="2589"/>
            <ac:spMk id="42" creationId="{097EA669-51A0-0074-BAE8-6F17FFF0D48C}"/>
          </ac:spMkLst>
        </pc:spChg>
        <pc:spChg chg="add mod">
          <ac:chgData name="Leonardo Chiariglione" userId="03ff1134-c2b7-4932-850d-6529216fed29" providerId="ADAL" clId="{F7687026-6CF5-44B3-8250-6B9C7FAF4F27}" dt="2023-10-28T17:46:49.292" v="742" actId="1038"/>
          <ac:spMkLst>
            <pc:docMk/>
            <pc:sldMk cId="1296217916" sldId="2589"/>
            <ac:spMk id="43" creationId="{33126F02-22A8-D83B-3AAE-8DA7B108AE7F}"/>
          </ac:spMkLst>
        </pc:spChg>
        <pc:spChg chg="add mod">
          <ac:chgData name="Leonardo Chiariglione" userId="03ff1134-c2b7-4932-850d-6529216fed29" providerId="ADAL" clId="{F7687026-6CF5-44B3-8250-6B9C7FAF4F27}" dt="2023-10-28T17:46:49.292" v="742" actId="1038"/>
          <ac:spMkLst>
            <pc:docMk/>
            <pc:sldMk cId="1296217916" sldId="2589"/>
            <ac:spMk id="44" creationId="{423278D1-66B8-1DD7-3BD5-EDC1F5E00F67}"/>
          </ac:spMkLst>
        </pc:spChg>
        <pc:spChg chg="add mod">
          <ac:chgData name="Leonardo Chiariglione" userId="03ff1134-c2b7-4932-850d-6529216fed29" providerId="ADAL" clId="{F7687026-6CF5-44B3-8250-6B9C7FAF4F27}" dt="2023-10-28T17:46:49.292" v="742" actId="1038"/>
          <ac:spMkLst>
            <pc:docMk/>
            <pc:sldMk cId="1296217916" sldId="2589"/>
            <ac:spMk id="49" creationId="{015ACC7E-B1CA-39A3-6997-C596A4B03759}"/>
          </ac:spMkLst>
        </pc:spChg>
        <pc:spChg chg="add mod">
          <ac:chgData name="Leonardo Chiariglione" userId="03ff1134-c2b7-4932-850d-6529216fed29" providerId="ADAL" clId="{F7687026-6CF5-44B3-8250-6B9C7FAF4F27}" dt="2023-10-28T17:46:49.292" v="742" actId="1038"/>
          <ac:spMkLst>
            <pc:docMk/>
            <pc:sldMk cId="1296217916" sldId="2589"/>
            <ac:spMk id="51" creationId="{7E9825AD-6572-8526-8B2D-77AA6924205B}"/>
          </ac:spMkLst>
        </pc:spChg>
        <pc:spChg chg="add mod">
          <ac:chgData name="Leonardo Chiariglione" userId="03ff1134-c2b7-4932-850d-6529216fed29" providerId="ADAL" clId="{F7687026-6CF5-44B3-8250-6B9C7FAF4F27}" dt="2023-10-28T17:47:50.071" v="744" actId="20577"/>
          <ac:spMkLst>
            <pc:docMk/>
            <pc:sldMk cId="1296217916" sldId="2589"/>
            <ac:spMk id="54" creationId="{64414D3A-64BA-6414-F981-FAA453CD4407}"/>
          </ac:spMkLst>
        </pc:spChg>
        <pc:spChg chg="add mod">
          <ac:chgData name="Leonardo Chiariglione" userId="03ff1134-c2b7-4932-850d-6529216fed29" providerId="ADAL" clId="{F7687026-6CF5-44B3-8250-6B9C7FAF4F27}" dt="2023-10-28T17:48:20.474" v="798" actId="1035"/>
          <ac:spMkLst>
            <pc:docMk/>
            <pc:sldMk cId="1296217916" sldId="2589"/>
            <ac:spMk id="55" creationId="{65A98A4B-6833-7A2E-576A-24CED0E31B87}"/>
          </ac:spMkLst>
        </pc:spChg>
        <pc:graphicFrameChg chg="add del mod">
          <ac:chgData name="Leonardo Chiariglione" userId="03ff1134-c2b7-4932-850d-6529216fed29" providerId="ADAL" clId="{F7687026-6CF5-44B3-8250-6B9C7FAF4F27}" dt="2023-10-30T10:49:30.875" v="3610"/>
          <ac:graphicFrameMkLst>
            <pc:docMk/>
            <pc:sldMk cId="1296217916" sldId="2589"/>
            <ac:graphicFrameMk id="3" creationId="{C839191F-2F23-A98A-8225-5C10B585B681}"/>
          </ac:graphicFrameMkLst>
        </pc:graphicFrameChg>
        <pc:cxnChg chg="add mod">
          <ac:chgData name="Leonardo Chiariglione" userId="03ff1134-c2b7-4932-850d-6529216fed29" providerId="ADAL" clId="{F7687026-6CF5-44B3-8250-6B9C7FAF4F27}" dt="2023-10-28T17:46:49.292" v="742" actId="1038"/>
          <ac:cxnSpMkLst>
            <pc:docMk/>
            <pc:sldMk cId="1296217916" sldId="2589"/>
            <ac:cxnSpMk id="25" creationId="{8517FD28-03A4-4A13-2CB9-C7844CD29276}"/>
          </ac:cxnSpMkLst>
        </pc:cxnChg>
        <pc:cxnChg chg="add mod">
          <ac:chgData name="Leonardo Chiariglione" userId="03ff1134-c2b7-4932-850d-6529216fed29" providerId="ADAL" clId="{F7687026-6CF5-44B3-8250-6B9C7FAF4F27}" dt="2023-10-28T17:46:49.292" v="742" actId="1038"/>
          <ac:cxnSpMkLst>
            <pc:docMk/>
            <pc:sldMk cId="1296217916" sldId="2589"/>
            <ac:cxnSpMk id="26" creationId="{2FD382AA-AA65-D2A9-EF1C-C07FCCE942BD}"/>
          </ac:cxnSpMkLst>
        </pc:cxnChg>
        <pc:cxnChg chg="add mod">
          <ac:chgData name="Leonardo Chiariglione" userId="03ff1134-c2b7-4932-850d-6529216fed29" providerId="ADAL" clId="{F7687026-6CF5-44B3-8250-6B9C7FAF4F27}" dt="2023-10-28T17:46:49.292" v="742" actId="1038"/>
          <ac:cxnSpMkLst>
            <pc:docMk/>
            <pc:sldMk cId="1296217916" sldId="2589"/>
            <ac:cxnSpMk id="27" creationId="{19CF9349-4C07-0231-A852-9950160554F4}"/>
          </ac:cxnSpMkLst>
        </pc:cxnChg>
        <pc:cxnChg chg="add mod">
          <ac:chgData name="Leonardo Chiariglione" userId="03ff1134-c2b7-4932-850d-6529216fed29" providerId="ADAL" clId="{F7687026-6CF5-44B3-8250-6B9C7FAF4F27}" dt="2023-10-28T17:46:49.292" v="742" actId="1038"/>
          <ac:cxnSpMkLst>
            <pc:docMk/>
            <pc:sldMk cId="1296217916" sldId="2589"/>
            <ac:cxnSpMk id="28" creationId="{C9B7B683-F637-3C9B-FC31-0D5DC71E1F72}"/>
          </ac:cxnSpMkLst>
        </pc:cxnChg>
        <pc:cxnChg chg="add mod">
          <ac:chgData name="Leonardo Chiariglione" userId="03ff1134-c2b7-4932-850d-6529216fed29" providerId="ADAL" clId="{F7687026-6CF5-44B3-8250-6B9C7FAF4F27}" dt="2023-10-28T17:46:49.292" v="742" actId="1038"/>
          <ac:cxnSpMkLst>
            <pc:docMk/>
            <pc:sldMk cId="1296217916" sldId="2589"/>
            <ac:cxnSpMk id="29" creationId="{0E460827-BF2F-AD8F-EB52-B29E29FA3324}"/>
          </ac:cxnSpMkLst>
        </pc:cxnChg>
        <pc:cxnChg chg="add mod">
          <ac:chgData name="Leonardo Chiariglione" userId="03ff1134-c2b7-4932-850d-6529216fed29" providerId="ADAL" clId="{F7687026-6CF5-44B3-8250-6B9C7FAF4F27}" dt="2023-10-28T17:46:49.292" v="742" actId="1038"/>
          <ac:cxnSpMkLst>
            <pc:docMk/>
            <pc:sldMk cId="1296217916" sldId="2589"/>
            <ac:cxnSpMk id="30" creationId="{9BC79967-8924-BE48-091F-5EC7778BC69F}"/>
          </ac:cxnSpMkLst>
        </pc:cxnChg>
        <pc:cxnChg chg="add mod">
          <ac:chgData name="Leonardo Chiariglione" userId="03ff1134-c2b7-4932-850d-6529216fed29" providerId="ADAL" clId="{F7687026-6CF5-44B3-8250-6B9C7FAF4F27}" dt="2023-10-28T17:46:49.292" v="742" actId="1038"/>
          <ac:cxnSpMkLst>
            <pc:docMk/>
            <pc:sldMk cId="1296217916" sldId="2589"/>
            <ac:cxnSpMk id="31" creationId="{E83B9073-CCE9-D227-9BF0-0E7C4476A254}"/>
          </ac:cxnSpMkLst>
        </pc:cxnChg>
        <pc:cxnChg chg="add mod">
          <ac:chgData name="Leonardo Chiariglione" userId="03ff1134-c2b7-4932-850d-6529216fed29" providerId="ADAL" clId="{F7687026-6CF5-44B3-8250-6B9C7FAF4F27}" dt="2023-10-28T17:46:49.292" v="742" actId="1038"/>
          <ac:cxnSpMkLst>
            <pc:docMk/>
            <pc:sldMk cId="1296217916" sldId="2589"/>
            <ac:cxnSpMk id="35" creationId="{636023C5-F615-1D96-3C0F-A154E965AA64}"/>
          </ac:cxnSpMkLst>
        </pc:cxnChg>
        <pc:cxnChg chg="add mod">
          <ac:chgData name="Leonardo Chiariglione" userId="03ff1134-c2b7-4932-850d-6529216fed29" providerId="ADAL" clId="{F7687026-6CF5-44B3-8250-6B9C7FAF4F27}" dt="2023-10-28T17:46:49.292" v="742" actId="1038"/>
          <ac:cxnSpMkLst>
            <pc:docMk/>
            <pc:sldMk cId="1296217916" sldId="2589"/>
            <ac:cxnSpMk id="36" creationId="{D445716D-98E9-8059-1016-719D0481CE3D}"/>
          </ac:cxnSpMkLst>
        </pc:cxnChg>
        <pc:cxnChg chg="add mod">
          <ac:chgData name="Leonardo Chiariglione" userId="03ff1134-c2b7-4932-850d-6529216fed29" providerId="ADAL" clId="{F7687026-6CF5-44B3-8250-6B9C7FAF4F27}" dt="2023-10-28T17:46:49.292" v="742" actId="1038"/>
          <ac:cxnSpMkLst>
            <pc:docMk/>
            <pc:sldMk cId="1296217916" sldId="2589"/>
            <ac:cxnSpMk id="37" creationId="{309A689F-A1F2-06C8-0340-8570AE82F46B}"/>
          </ac:cxnSpMkLst>
        </pc:cxnChg>
        <pc:cxnChg chg="add mod">
          <ac:chgData name="Leonardo Chiariglione" userId="03ff1134-c2b7-4932-850d-6529216fed29" providerId="ADAL" clId="{F7687026-6CF5-44B3-8250-6B9C7FAF4F27}" dt="2023-10-28T17:46:49.292" v="742" actId="1038"/>
          <ac:cxnSpMkLst>
            <pc:docMk/>
            <pc:sldMk cId="1296217916" sldId="2589"/>
            <ac:cxnSpMk id="39" creationId="{738C9182-E580-14FB-CA41-B4EBD8C175A9}"/>
          </ac:cxnSpMkLst>
        </pc:cxnChg>
        <pc:cxnChg chg="add mod">
          <ac:chgData name="Leonardo Chiariglione" userId="03ff1134-c2b7-4932-850d-6529216fed29" providerId="ADAL" clId="{F7687026-6CF5-44B3-8250-6B9C7FAF4F27}" dt="2023-10-28T17:46:49.292" v="742" actId="1038"/>
          <ac:cxnSpMkLst>
            <pc:docMk/>
            <pc:sldMk cId="1296217916" sldId="2589"/>
            <ac:cxnSpMk id="41" creationId="{57551A5A-56B1-7C78-035E-1EA7D9DC0912}"/>
          </ac:cxnSpMkLst>
        </pc:cxnChg>
        <pc:cxnChg chg="add mod">
          <ac:chgData name="Leonardo Chiariglione" userId="03ff1134-c2b7-4932-850d-6529216fed29" providerId="ADAL" clId="{F7687026-6CF5-44B3-8250-6B9C7FAF4F27}" dt="2023-10-28T17:46:49.292" v="742" actId="1038"/>
          <ac:cxnSpMkLst>
            <pc:docMk/>
            <pc:sldMk cId="1296217916" sldId="2589"/>
            <ac:cxnSpMk id="45" creationId="{5977B539-0EF5-EDEB-9B8D-98E48481B6FD}"/>
          </ac:cxnSpMkLst>
        </pc:cxnChg>
        <pc:cxnChg chg="add mod">
          <ac:chgData name="Leonardo Chiariglione" userId="03ff1134-c2b7-4932-850d-6529216fed29" providerId="ADAL" clId="{F7687026-6CF5-44B3-8250-6B9C7FAF4F27}" dt="2023-10-28T17:46:49.292" v="742" actId="1038"/>
          <ac:cxnSpMkLst>
            <pc:docMk/>
            <pc:sldMk cId="1296217916" sldId="2589"/>
            <ac:cxnSpMk id="46" creationId="{EFA4D852-DC3B-84AF-22E0-D0D46644F252}"/>
          </ac:cxnSpMkLst>
        </pc:cxnChg>
        <pc:cxnChg chg="add mod">
          <ac:chgData name="Leonardo Chiariglione" userId="03ff1134-c2b7-4932-850d-6529216fed29" providerId="ADAL" clId="{F7687026-6CF5-44B3-8250-6B9C7FAF4F27}" dt="2023-10-28T17:46:49.292" v="742" actId="1038"/>
          <ac:cxnSpMkLst>
            <pc:docMk/>
            <pc:sldMk cId="1296217916" sldId="2589"/>
            <ac:cxnSpMk id="47" creationId="{45F82EAF-05EC-E288-F29F-5A7055220121}"/>
          </ac:cxnSpMkLst>
        </pc:cxnChg>
        <pc:cxnChg chg="add mod">
          <ac:chgData name="Leonardo Chiariglione" userId="03ff1134-c2b7-4932-850d-6529216fed29" providerId="ADAL" clId="{F7687026-6CF5-44B3-8250-6B9C7FAF4F27}" dt="2023-10-28T17:46:49.292" v="742" actId="1038"/>
          <ac:cxnSpMkLst>
            <pc:docMk/>
            <pc:sldMk cId="1296217916" sldId="2589"/>
            <ac:cxnSpMk id="48" creationId="{198286BC-1F07-338B-090F-7D19A2D30781}"/>
          </ac:cxnSpMkLst>
        </pc:cxnChg>
        <pc:cxnChg chg="add mod">
          <ac:chgData name="Leonardo Chiariglione" userId="03ff1134-c2b7-4932-850d-6529216fed29" providerId="ADAL" clId="{F7687026-6CF5-44B3-8250-6B9C7FAF4F27}" dt="2023-10-28T17:46:49.292" v="742" actId="1038"/>
          <ac:cxnSpMkLst>
            <pc:docMk/>
            <pc:sldMk cId="1296217916" sldId="2589"/>
            <ac:cxnSpMk id="50" creationId="{97AD3EB1-336C-2FA5-86CD-481B912C82DB}"/>
          </ac:cxnSpMkLst>
        </pc:cxnChg>
        <pc:cxnChg chg="add mod">
          <ac:chgData name="Leonardo Chiariglione" userId="03ff1134-c2b7-4932-850d-6529216fed29" providerId="ADAL" clId="{F7687026-6CF5-44B3-8250-6B9C7FAF4F27}" dt="2023-10-28T17:46:49.292" v="742" actId="1038"/>
          <ac:cxnSpMkLst>
            <pc:docMk/>
            <pc:sldMk cId="1296217916" sldId="2589"/>
            <ac:cxnSpMk id="52" creationId="{8F25987E-3641-71F0-F2F4-D69CCDF60D52}"/>
          </ac:cxnSpMkLst>
        </pc:cxnChg>
        <pc:cxnChg chg="add mod">
          <ac:chgData name="Leonardo Chiariglione" userId="03ff1134-c2b7-4932-850d-6529216fed29" providerId="ADAL" clId="{F7687026-6CF5-44B3-8250-6B9C7FAF4F27}" dt="2023-10-28T17:46:49.292" v="742" actId="1038"/>
          <ac:cxnSpMkLst>
            <pc:docMk/>
            <pc:sldMk cId="1296217916" sldId="2589"/>
            <ac:cxnSpMk id="53" creationId="{FDDCB59D-5F40-8259-FC6B-D44B490FBB18}"/>
          </ac:cxnSpMkLst>
        </pc:cxnChg>
      </pc:sldChg>
      <pc:sldChg chg="addSp delSp modSp new mod">
        <pc:chgData name="Leonardo Chiariglione" userId="03ff1134-c2b7-4932-850d-6529216fed29" providerId="ADAL" clId="{F7687026-6CF5-44B3-8250-6B9C7FAF4F27}" dt="2023-12-02T19:07:46.674" v="6042"/>
        <pc:sldMkLst>
          <pc:docMk/>
          <pc:sldMk cId="554978620" sldId="2590"/>
        </pc:sldMkLst>
        <pc:spChg chg="mod">
          <ac:chgData name="Leonardo Chiariglione" userId="03ff1134-c2b7-4932-850d-6529216fed29" providerId="ADAL" clId="{F7687026-6CF5-44B3-8250-6B9C7FAF4F27}" dt="2023-10-28T17:49:49.009" v="872" actId="20577"/>
          <ac:spMkLst>
            <pc:docMk/>
            <pc:sldMk cId="554978620" sldId="2590"/>
            <ac:spMk id="2" creationId="{61FDDD79-AE92-1082-39D0-FB689DEDB0B3}"/>
          </ac:spMkLst>
        </pc:spChg>
        <pc:spChg chg="add del mod">
          <ac:chgData name="Leonardo Chiariglione" userId="03ff1134-c2b7-4932-850d-6529216fed29" providerId="ADAL" clId="{F7687026-6CF5-44B3-8250-6B9C7FAF4F27}" dt="2023-12-02T19:07:42.148" v="6040" actId="478"/>
          <ac:spMkLst>
            <pc:docMk/>
            <pc:sldMk cId="554978620" sldId="2590"/>
            <ac:spMk id="3" creationId="{5B8F0151-E313-B9AC-159B-55257E99F873}"/>
          </ac:spMkLst>
        </pc:spChg>
        <pc:spChg chg="add del mod">
          <ac:chgData name="Leonardo Chiariglione" userId="03ff1134-c2b7-4932-850d-6529216fed29" providerId="ADAL" clId="{F7687026-6CF5-44B3-8250-6B9C7FAF4F27}" dt="2023-10-28T17:51:20.293" v="874"/>
          <ac:spMkLst>
            <pc:docMk/>
            <pc:sldMk cId="554978620" sldId="2590"/>
            <ac:spMk id="6" creationId="{E73DADD8-E6D1-0483-4BAF-1D9BB76EF633}"/>
          </ac:spMkLst>
        </pc:spChg>
        <pc:spChg chg="add del mod">
          <ac:chgData name="Leonardo Chiariglione" userId="03ff1134-c2b7-4932-850d-6529216fed29" providerId="ADAL" clId="{F7687026-6CF5-44B3-8250-6B9C7FAF4F27}" dt="2023-12-02T19:07:45.941" v="6041" actId="478"/>
          <ac:spMkLst>
            <pc:docMk/>
            <pc:sldMk cId="554978620" sldId="2590"/>
            <ac:spMk id="7" creationId="{CCA81B5E-625A-27E8-10CF-D7660FF9AD8F}"/>
          </ac:spMkLst>
        </pc:spChg>
        <pc:spChg chg="add mod">
          <ac:chgData name="Leonardo Chiariglione" userId="03ff1134-c2b7-4932-850d-6529216fed29" providerId="ADAL" clId="{F7687026-6CF5-44B3-8250-6B9C7FAF4F27}" dt="2023-12-02T19:07:46.674" v="6042"/>
          <ac:spMkLst>
            <pc:docMk/>
            <pc:sldMk cId="554978620" sldId="2590"/>
            <ac:spMk id="8" creationId="{6E911903-5CC3-3277-D0E7-3AAB2E340E14}"/>
          </ac:spMkLst>
        </pc:spChg>
        <pc:spChg chg="add mod">
          <ac:chgData name="Leonardo Chiariglione" userId="03ff1134-c2b7-4932-850d-6529216fed29" providerId="ADAL" clId="{F7687026-6CF5-44B3-8250-6B9C7FAF4F27}" dt="2023-12-02T19:07:46.674" v="6042"/>
          <ac:spMkLst>
            <pc:docMk/>
            <pc:sldMk cId="554978620" sldId="2590"/>
            <ac:spMk id="9" creationId="{6D03F4BE-A756-A2DA-632E-E75FC912AB19}"/>
          </ac:spMkLst>
        </pc:spChg>
        <pc:spChg chg="add mod">
          <ac:chgData name="Leonardo Chiariglione" userId="03ff1134-c2b7-4932-850d-6529216fed29" providerId="ADAL" clId="{F7687026-6CF5-44B3-8250-6B9C7FAF4F27}" dt="2023-12-02T19:07:46.674" v="6042"/>
          <ac:spMkLst>
            <pc:docMk/>
            <pc:sldMk cId="554978620" sldId="2590"/>
            <ac:spMk id="10" creationId="{DB768DA1-5A9E-9E70-8E7F-FF7CE7D19BAC}"/>
          </ac:spMkLst>
        </pc:spChg>
        <pc:spChg chg="add mod">
          <ac:chgData name="Leonardo Chiariglione" userId="03ff1134-c2b7-4932-850d-6529216fed29" providerId="ADAL" clId="{F7687026-6CF5-44B3-8250-6B9C7FAF4F27}" dt="2023-12-02T19:07:46.674" v="6042"/>
          <ac:spMkLst>
            <pc:docMk/>
            <pc:sldMk cId="554978620" sldId="2590"/>
            <ac:spMk id="12" creationId="{F3FBECD9-5CD4-E2E4-DC45-16DFB99CD08B}"/>
          </ac:spMkLst>
        </pc:spChg>
        <pc:spChg chg="add mod">
          <ac:chgData name="Leonardo Chiariglione" userId="03ff1134-c2b7-4932-850d-6529216fed29" providerId="ADAL" clId="{F7687026-6CF5-44B3-8250-6B9C7FAF4F27}" dt="2023-12-02T19:07:46.674" v="6042"/>
          <ac:spMkLst>
            <pc:docMk/>
            <pc:sldMk cId="554978620" sldId="2590"/>
            <ac:spMk id="14" creationId="{DF2DBEB9-DD2A-9F94-C460-F4962F581A62}"/>
          </ac:spMkLst>
        </pc:spChg>
        <pc:spChg chg="add mod">
          <ac:chgData name="Leonardo Chiariglione" userId="03ff1134-c2b7-4932-850d-6529216fed29" providerId="ADAL" clId="{F7687026-6CF5-44B3-8250-6B9C7FAF4F27}" dt="2023-12-02T19:07:46.674" v="6042"/>
          <ac:spMkLst>
            <pc:docMk/>
            <pc:sldMk cId="554978620" sldId="2590"/>
            <ac:spMk id="17" creationId="{78603F4B-32D2-A0B2-770D-6443F0807F88}"/>
          </ac:spMkLst>
        </pc:spChg>
        <pc:spChg chg="add mod">
          <ac:chgData name="Leonardo Chiariglione" userId="03ff1134-c2b7-4932-850d-6529216fed29" providerId="ADAL" clId="{F7687026-6CF5-44B3-8250-6B9C7FAF4F27}" dt="2023-12-02T19:07:46.674" v="6042"/>
          <ac:spMkLst>
            <pc:docMk/>
            <pc:sldMk cId="554978620" sldId="2590"/>
            <ac:spMk id="18" creationId="{BAA0F403-82AE-D92F-2A67-AF21F95DCD9C}"/>
          </ac:spMkLst>
        </pc:spChg>
        <pc:spChg chg="add mod">
          <ac:chgData name="Leonardo Chiariglione" userId="03ff1134-c2b7-4932-850d-6529216fed29" providerId="ADAL" clId="{F7687026-6CF5-44B3-8250-6B9C7FAF4F27}" dt="2023-12-02T19:07:46.674" v="6042"/>
          <ac:spMkLst>
            <pc:docMk/>
            <pc:sldMk cId="554978620" sldId="2590"/>
            <ac:spMk id="21" creationId="{B6D8ECC1-456F-6C46-5062-B643F02B1C88}"/>
          </ac:spMkLst>
        </pc:spChg>
        <pc:spChg chg="add mod">
          <ac:chgData name="Leonardo Chiariglione" userId="03ff1134-c2b7-4932-850d-6529216fed29" providerId="ADAL" clId="{F7687026-6CF5-44B3-8250-6B9C7FAF4F27}" dt="2023-12-02T19:07:46.674" v="6042"/>
          <ac:spMkLst>
            <pc:docMk/>
            <pc:sldMk cId="554978620" sldId="2590"/>
            <ac:spMk id="23" creationId="{148305CB-AA0E-D243-8698-1F4D9D0FD810}"/>
          </ac:spMkLst>
        </pc:spChg>
        <pc:spChg chg="add mod">
          <ac:chgData name="Leonardo Chiariglione" userId="03ff1134-c2b7-4932-850d-6529216fed29" providerId="ADAL" clId="{F7687026-6CF5-44B3-8250-6B9C7FAF4F27}" dt="2023-12-02T19:07:46.674" v="6042"/>
          <ac:spMkLst>
            <pc:docMk/>
            <pc:sldMk cId="554978620" sldId="2590"/>
            <ac:spMk id="25" creationId="{F46C88BA-D525-5512-484A-4B1EB60C2213}"/>
          </ac:spMkLst>
        </pc:spChg>
        <pc:spChg chg="add mod">
          <ac:chgData name="Leonardo Chiariglione" userId="03ff1134-c2b7-4932-850d-6529216fed29" providerId="ADAL" clId="{F7687026-6CF5-44B3-8250-6B9C7FAF4F27}" dt="2023-12-02T19:07:46.674" v="6042"/>
          <ac:spMkLst>
            <pc:docMk/>
            <pc:sldMk cId="554978620" sldId="2590"/>
            <ac:spMk id="27" creationId="{B205FE71-8D5D-894D-717D-89AEFA3F772E}"/>
          </ac:spMkLst>
        </pc:spChg>
        <pc:spChg chg="add mod">
          <ac:chgData name="Leonardo Chiariglione" userId="03ff1134-c2b7-4932-850d-6529216fed29" providerId="ADAL" clId="{F7687026-6CF5-44B3-8250-6B9C7FAF4F27}" dt="2023-12-02T19:07:46.674" v="6042"/>
          <ac:spMkLst>
            <pc:docMk/>
            <pc:sldMk cId="554978620" sldId="2590"/>
            <ac:spMk id="30" creationId="{CC0FEFB3-0912-88D6-7209-1AB6DEDF73E4}"/>
          </ac:spMkLst>
        </pc:spChg>
        <pc:spChg chg="add mod">
          <ac:chgData name="Leonardo Chiariglione" userId="03ff1134-c2b7-4932-850d-6529216fed29" providerId="ADAL" clId="{F7687026-6CF5-44B3-8250-6B9C7FAF4F27}" dt="2023-12-02T19:07:46.674" v="6042"/>
          <ac:spMkLst>
            <pc:docMk/>
            <pc:sldMk cId="554978620" sldId="2590"/>
            <ac:spMk id="31" creationId="{8308E6A9-8016-F1B6-0168-7BC929DB49E3}"/>
          </ac:spMkLst>
        </pc:spChg>
        <pc:spChg chg="add mod">
          <ac:chgData name="Leonardo Chiariglione" userId="03ff1134-c2b7-4932-850d-6529216fed29" providerId="ADAL" clId="{F7687026-6CF5-44B3-8250-6B9C7FAF4F27}" dt="2023-12-02T19:07:46.674" v="6042"/>
          <ac:spMkLst>
            <pc:docMk/>
            <pc:sldMk cId="554978620" sldId="2590"/>
            <ac:spMk id="33" creationId="{65027D96-463D-B8B4-8D9F-F6ACED0D2394}"/>
          </ac:spMkLst>
        </pc:spChg>
        <pc:spChg chg="add mod">
          <ac:chgData name="Leonardo Chiariglione" userId="03ff1134-c2b7-4932-850d-6529216fed29" providerId="ADAL" clId="{F7687026-6CF5-44B3-8250-6B9C7FAF4F27}" dt="2023-12-02T19:07:46.674" v="6042"/>
          <ac:spMkLst>
            <pc:docMk/>
            <pc:sldMk cId="554978620" sldId="2590"/>
            <ac:spMk id="35" creationId="{8E3A771A-4EAC-8C6B-03B1-CF0109D181E9}"/>
          </ac:spMkLst>
        </pc:spChg>
        <pc:cxnChg chg="add mod">
          <ac:chgData name="Leonardo Chiariglione" userId="03ff1134-c2b7-4932-850d-6529216fed29" providerId="ADAL" clId="{F7687026-6CF5-44B3-8250-6B9C7FAF4F27}" dt="2023-12-02T19:07:46.674" v="6042"/>
          <ac:cxnSpMkLst>
            <pc:docMk/>
            <pc:sldMk cId="554978620" sldId="2590"/>
            <ac:cxnSpMk id="11" creationId="{9B501E1E-3E41-2D33-3322-AF9AC1F340C6}"/>
          </ac:cxnSpMkLst>
        </pc:cxnChg>
        <pc:cxnChg chg="add mod">
          <ac:chgData name="Leonardo Chiariglione" userId="03ff1134-c2b7-4932-850d-6529216fed29" providerId="ADAL" clId="{F7687026-6CF5-44B3-8250-6B9C7FAF4F27}" dt="2023-12-02T19:07:46.674" v="6042"/>
          <ac:cxnSpMkLst>
            <pc:docMk/>
            <pc:sldMk cId="554978620" sldId="2590"/>
            <ac:cxnSpMk id="13" creationId="{F3AC6581-B89B-0E4D-01E4-9CF731558288}"/>
          </ac:cxnSpMkLst>
        </pc:cxnChg>
        <pc:cxnChg chg="add mod">
          <ac:chgData name="Leonardo Chiariglione" userId="03ff1134-c2b7-4932-850d-6529216fed29" providerId="ADAL" clId="{F7687026-6CF5-44B3-8250-6B9C7FAF4F27}" dt="2023-12-02T19:07:46.674" v="6042"/>
          <ac:cxnSpMkLst>
            <pc:docMk/>
            <pc:sldMk cId="554978620" sldId="2590"/>
            <ac:cxnSpMk id="15" creationId="{E6E07AF6-FF7C-99F3-BA34-A9D07B914D41}"/>
          </ac:cxnSpMkLst>
        </pc:cxnChg>
        <pc:cxnChg chg="add mod">
          <ac:chgData name="Leonardo Chiariglione" userId="03ff1134-c2b7-4932-850d-6529216fed29" providerId="ADAL" clId="{F7687026-6CF5-44B3-8250-6B9C7FAF4F27}" dt="2023-12-02T19:07:46.674" v="6042"/>
          <ac:cxnSpMkLst>
            <pc:docMk/>
            <pc:sldMk cId="554978620" sldId="2590"/>
            <ac:cxnSpMk id="16" creationId="{35FDDCB8-5AEB-C6EF-DC75-0E534936FBAC}"/>
          </ac:cxnSpMkLst>
        </pc:cxnChg>
        <pc:cxnChg chg="add mod">
          <ac:chgData name="Leonardo Chiariglione" userId="03ff1134-c2b7-4932-850d-6529216fed29" providerId="ADAL" clId="{F7687026-6CF5-44B3-8250-6B9C7FAF4F27}" dt="2023-12-02T19:07:46.674" v="6042"/>
          <ac:cxnSpMkLst>
            <pc:docMk/>
            <pc:sldMk cId="554978620" sldId="2590"/>
            <ac:cxnSpMk id="19" creationId="{28F7ED89-A77E-9560-0F5B-2894724DE262}"/>
          </ac:cxnSpMkLst>
        </pc:cxnChg>
        <pc:cxnChg chg="add mod">
          <ac:chgData name="Leonardo Chiariglione" userId="03ff1134-c2b7-4932-850d-6529216fed29" providerId="ADAL" clId="{F7687026-6CF5-44B3-8250-6B9C7FAF4F27}" dt="2023-12-02T19:07:46.674" v="6042"/>
          <ac:cxnSpMkLst>
            <pc:docMk/>
            <pc:sldMk cId="554978620" sldId="2590"/>
            <ac:cxnSpMk id="20" creationId="{1906E0AA-2D07-D25B-5294-65DB03816F18}"/>
          </ac:cxnSpMkLst>
        </pc:cxnChg>
        <pc:cxnChg chg="add mod">
          <ac:chgData name="Leonardo Chiariglione" userId="03ff1134-c2b7-4932-850d-6529216fed29" providerId="ADAL" clId="{F7687026-6CF5-44B3-8250-6B9C7FAF4F27}" dt="2023-12-02T19:07:46.674" v="6042"/>
          <ac:cxnSpMkLst>
            <pc:docMk/>
            <pc:sldMk cId="554978620" sldId="2590"/>
            <ac:cxnSpMk id="22" creationId="{94FCF3A9-DBB7-98BF-7B3D-1FAE86D1DE59}"/>
          </ac:cxnSpMkLst>
        </pc:cxnChg>
        <pc:cxnChg chg="add mod">
          <ac:chgData name="Leonardo Chiariglione" userId="03ff1134-c2b7-4932-850d-6529216fed29" providerId="ADAL" clId="{F7687026-6CF5-44B3-8250-6B9C7FAF4F27}" dt="2023-12-02T19:07:46.674" v="6042"/>
          <ac:cxnSpMkLst>
            <pc:docMk/>
            <pc:sldMk cId="554978620" sldId="2590"/>
            <ac:cxnSpMk id="24" creationId="{2C049F96-4A89-EA43-EE4A-3D195B71805E}"/>
          </ac:cxnSpMkLst>
        </pc:cxnChg>
        <pc:cxnChg chg="add mod">
          <ac:chgData name="Leonardo Chiariglione" userId="03ff1134-c2b7-4932-850d-6529216fed29" providerId="ADAL" clId="{F7687026-6CF5-44B3-8250-6B9C7FAF4F27}" dt="2023-12-02T19:07:46.674" v="6042"/>
          <ac:cxnSpMkLst>
            <pc:docMk/>
            <pc:sldMk cId="554978620" sldId="2590"/>
            <ac:cxnSpMk id="26" creationId="{070C9675-9780-3B1E-431F-86B9842F1C2E}"/>
          </ac:cxnSpMkLst>
        </pc:cxnChg>
        <pc:cxnChg chg="add mod">
          <ac:chgData name="Leonardo Chiariglione" userId="03ff1134-c2b7-4932-850d-6529216fed29" providerId="ADAL" clId="{F7687026-6CF5-44B3-8250-6B9C7FAF4F27}" dt="2023-12-02T19:07:46.674" v="6042"/>
          <ac:cxnSpMkLst>
            <pc:docMk/>
            <pc:sldMk cId="554978620" sldId="2590"/>
            <ac:cxnSpMk id="28" creationId="{39F2E0CE-BC85-C1F4-37CA-4E7039A3902C}"/>
          </ac:cxnSpMkLst>
        </pc:cxnChg>
        <pc:cxnChg chg="add mod">
          <ac:chgData name="Leonardo Chiariglione" userId="03ff1134-c2b7-4932-850d-6529216fed29" providerId="ADAL" clId="{F7687026-6CF5-44B3-8250-6B9C7FAF4F27}" dt="2023-12-02T19:07:46.674" v="6042"/>
          <ac:cxnSpMkLst>
            <pc:docMk/>
            <pc:sldMk cId="554978620" sldId="2590"/>
            <ac:cxnSpMk id="29" creationId="{FD917296-25FC-32CF-0E1E-510E9A5DC108}"/>
          </ac:cxnSpMkLst>
        </pc:cxnChg>
        <pc:cxnChg chg="add mod">
          <ac:chgData name="Leonardo Chiariglione" userId="03ff1134-c2b7-4932-850d-6529216fed29" providerId="ADAL" clId="{F7687026-6CF5-44B3-8250-6B9C7FAF4F27}" dt="2023-12-02T19:07:46.674" v="6042"/>
          <ac:cxnSpMkLst>
            <pc:docMk/>
            <pc:sldMk cId="554978620" sldId="2590"/>
            <ac:cxnSpMk id="32" creationId="{AFA8F91B-10A0-1932-D842-AE1A971ED32D}"/>
          </ac:cxnSpMkLst>
        </pc:cxnChg>
        <pc:cxnChg chg="add mod">
          <ac:chgData name="Leonardo Chiariglione" userId="03ff1134-c2b7-4932-850d-6529216fed29" providerId="ADAL" clId="{F7687026-6CF5-44B3-8250-6B9C7FAF4F27}" dt="2023-12-02T19:07:46.674" v="6042"/>
          <ac:cxnSpMkLst>
            <pc:docMk/>
            <pc:sldMk cId="554978620" sldId="2590"/>
            <ac:cxnSpMk id="34" creationId="{4AF99AD3-91C2-F527-169E-5FD91F2D3E04}"/>
          </ac:cxnSpMkLst>
        </pc:cxnChg>
      </pc:sldChg>
      <pc:sldChg chg="addSp delSp modSp new mod">
        <pc:chgData name="Leonardo Chiariglione" userId="03ff1134-c2b7-4932-850d-6529216fed29" providerId="ADAL" clId="{F7687026-6CF5-44B3-8250-6B9C7FAF4F27}" dt="2023-11-01T11:42:15.115" v="5776" actId="1037"/>
        <pc:sldMkLst>
          <pc:docMk/>
          <pc:sldMk cId="4280884475" sldId="2591"/>
        </pc:sldMkLst>
        <pc:spChg chg="mod">
          <ac:chgData name="Leonardo Chiariglione" userId="03ff1134-c2b7-4932-850d-6529216fed29" providerId="ADAL" clId="{F7687026-6CF5-44B3-8250-6B9C7FAF4F27}" dt="2023-11-01T11:41:41.461" v="5713" actId="2711"/>
          <ac:spMkLst>
            <pc:docMk/>
            <pc:sldMk cId="4280884475" sldId="2591"/>
            <ac:spMk id="2" creationId="{D1F4B8C8-B4E4-92BB-8739-45A1B6B44B25}"/>
          </ac:spMkLst>
        </pc:spChg>
        <pc:spChg chg="del">
          <ac:chgData name="Leonardo Chiariglione" userId="03ff1134-c2b7-4932-850d-6529216fed29" providerId="ADAL" clId="{F7687026-6CF5-44B3-8250-6B9C7FAF4F27}" dt="2023-10-28T17:53:16.236" v="895" actId="478"/>
          <ac:spMkLst>
            <pc:docMk/>
            <pc:sldMk cId="4280884475" sldId="2591"/>
            <ac:spMk id="3" creationId="{7B7A82D5-E374-0F0D-9F8E-1460AD48C391}"/>
          </ac:spMkLst>
        </pc:spChg>
        <pc:spChg chg="add mod">
          <ac:chgData name="Leonardo Chiariglione" userId="03ff1134-c2b7-4932-850d-6529216fed29" providerId="ADAL" clId="{F7687026-6CF5-44B3-8250-6B9C7FAF4F27}" dt="2023-11-01T11:41:41.461" v="5713" actId="2711"/>
          <ac:spMkLst>
            <pc:docMk/>
            <pc:sldMk cId="4280884475" sldId="2591"/>
            <ac:spMk id="6" creationId="{348F8E3C-02A8-DFBE-8C17-30FE00CF1C84}"/>
          </ac:spMkLst>
        </pc:spChg>
        <pc:spChg chg="add mod">
          <ac:chgData name="Leonardo Chiariglione" userId="03ff1134-c2b7-4932-850d-6529216fed29" providerId="ADAL" clId="{F7687026-6CF5-44B3-8250-6B9C7FAF4F27}" dt="2023-11-01T11:41:41.461" v="5713" actId="2711"/>
          <ac:spMkLst>
            <pc:docMk/>
            <pc:sldMk cId="4280884475" sldId="2591"/>
            <ac:spMk id="7" creationId="{2395E803-6C1D-EABA-F6EB-B0893BB1C50B}"/>
          </ac:spMkLst>
        </pc:spChg>
        <pc:spChg chg="add mod">
          <ac:chgData name="Leonardo Chiariglione" userId="03ff1134-c2b7-4932-850d-6529216fed29" providerId="ADAL" clId="{F7687026-6CF5-44B3-8250-6B9C7FAF4F27}" dt="2023-11-01T11:41:41.461" v="5713" actId="2711"/>
          <ac:spMkLst>
            <pc:docMk/>
            <pc:sldMk cId="4280884475" sldId="2591"/>
            <ac:spMk id="8" creationId="{1D418B1B-EABD-8A9A-1E60-B9B7EEE63059}"/>
          </ac:spMkLst>
        </pc:spChg>
        <pc:spChg chg="add mod">
          <ac:chgData name="Leonardo Chiariglione" userId="03ff1134-c2b7-4932-850d-6529216fed29" providerId="ADAL" clId="{F7687026-6CF5-44B3-8250-6B9C7FAF4F27}" dt="2023-11-01T11:41:41.461" v="5713" actId="2711"/>
          <ac:spMkLst>
            <pc:docMk/>
            <pc:sldMk cId="4280884475" sldId="2591"/>
            <ac:spMk id="9" creationId="{E57A4F92-D612-50C1-433F-B2B2297C5618}"/>
          </ac:spMkLst>
        </pc:spChg>
        <pc:spChg chg="add mod">
          <ac:chgData name="Leonardo Chiariglione" userId="03ff1134-c2b7-4932-850d-6529216fed29" providerId="ADAL" clId="{F7687026-6CF5-44B3-8250-6B9C7FAF4F27}" dt="2023-11-01T11:41:41.461" v="5713" actId="2711"/>
          <ac:spMkLst>
            <pc:docMk/>
            <pc:sldMk cId="4280884475" sldId="2591"/>
            <ac:spMk id="10" creationId="{1E9AF0B1-E432-B068-9EF7-8AA4E674DA2B}"/>
          </ac:spMkLst>
        </pc:spChg>
        <pc:spChg chg="add mod">
          <ac:chgData name="Leonardo Chiariglione" userId="03ff1134-c2b7-4932-850d-6529216fed29" providerId="ADAL" clId="{F7687026-6CF5-44B3-8250-6B9C7FAF4F27}" dt="2023-11-01T11:41:41.461" v="5713" actId="2711"/>
          <ac:spMkLst>
            <pc:docMk/>
            <pc:sldMk cId="4280884475" sldId="2591"/>
            <ac:spMk id="11" creationId="{ADCE133A-054F-7487-5A88-048CFDDD94DB}"/>
          </ac:spMkLst>
        </pc:spChg>
        <pc:spChg chg="add mod">
          <ac:chgData name="Leonardo Chiariglione" userId="03ff1134-c2b7-4932-850d-6529216fed29" providerId="ADAL" clId="{F7687026-6CF5-44B3-8250-6B9C7FAF4F27}" dt="2023-11-01T11:41:41.461" v="5713" actId="2711"/>
          <ac:spMkLst>
            <pc:docMk/>
            <pc:sldMk cId="4280884475" sldId="2591"/>
            <ac:spMk id="12" creationId="{12E138AC-7DA5-5F9C-D918-4392C68CA96E}"/>
          </ac:spMkLst>
        </pc:spChg>
        <pc:spChg chg="add mod">
          <ac:chgData name="Leonardo Chiariglione" userId="03ff1134-c2b7-4932-850d-6529216fed29" providerId="ADAL" clId="{F7687026-6CF5-44B3-8250-6B9C7FAF4F27}" dt="2023-11-01T11:41:41.461" v="5713" actId="2711"/>
          <ac:spMkLst>
            <pc:docMk/>
            <pc:sldMk cId="4280884475" sldId="2591"/>
            <ac:spMk id="15" creationId="{316DAAFE-3431-CFEB-15A8-3257E6175445}"/>
          </ac:spMkLst>
        </pc:spChg>
        <pc:spChg chg="add mod">
          <ac:chgData name="Leonardo Chiariglione" userId="03ff1134-c2b7-4932-850d-6529216fed29" providerId="ADAL" clId="{F7687026-6CF5-44B3-8250-6B9C7FAF4F27}" dt="2023-11-01T11:41:41.461" v="5713" actId="2711"/>
          <ac:spMkLst>
            <pc:docMk/>
            <pc:sldMk cId="4280884475" sldId="2591"/>
            <ac:spMk id="16" creationId="{1F57DA33-67B1-43FC-EA45-D40300D366A7}"/>
          </ac:spMkLst>
        </pc:spChg>
        <pc:spChg chg="add mod">
          <ac:chgData name="Leonardo Chiariglione" userId="03ff1134-c2b7-4932-850d-6529216fed29" providerId="ADAL" clId="{F7687026-6CF5-44B3-8250-6B9C7FAF4F27}" dt="2023-11-01T11:41:41.461" v="5713" actId="2711"/>
          <ac:spMkLst>
            <pc:docMk/>
            <pc:sldMk cId="4280884475" sldId="2591"/>
            <ac:spMk id="17" creationId="{40BF29B0-AB0A-ED3B-4EBC-FBFABC6CC5E3}"/>
          </ac:spMkLst>
        </pc:spChg>
        <pc:spChg chg="add mod">
          <ac:chgData name="Leonardo Chiariglione" userId="03ff1134-c2b7-4932-850d-6529216fed29" providerId="ADAL" clId="{F7687026-6CF5-44B3-8250-6B9C7FAF4F27}" dt="2023-11-01T11:41:41.461" v="5713" actId="2711"/>
          <ac:spMkLst>
            <pc:docMk/>
            <pc:sldMk cId="4280884475" sldId="2591"/>
            <ac:spMk id="18" creationId="{D431F8A4-262F-4C95-274A-08B9DABBFE65}"/>
          </ac:spMkLst>
        </pc:spChg>
        <pc:spChg chg="add mod">
          <ac:chgData name="Leonardo Chiariglione" userId="03ff1134-c2b7-4932-850d-6529216fed29" providerId="ADAL" clId="{F7687026-6CF5-44B3-8250-6B9C7FAF4F27}" dt="2023-11-01T11:41:57.261" v="5740" actId="1037"/>
          <ac:spMkLst>
            <pc:docMk/>
            <pc:sldMk cId="4280884475" sldId="2591"/>
            <ac:spMk id="19" creationId="{D3DA700E-862F-58D0-5537-276D37CBD021}"/>
          </ac:spMkLst>
        </pc:spChg>
        <pc:spChg chg="add mod">
          <ac:chgData name="Leonardo Chiariglione" userId="03ff1134-c2b7-4932-850d-6529216fed29" providerId="ADAL" clId="{F7687026-6CF5-44B3-8250-6B9C7FAF4F27}" dt="2023-11-01T11:41:41.461" v="5713" actId="2711"/>
          <ac:spMkLst>
            <pc:docMk/>
            <pc:sldMk cId="4280884475" sldId="2591"/>
            <ac:spMk id="20" creationId="{55B7B07A-0CC3-E02F-8018-DD0D2BF18CD5}"/>
          </ac:spMkLst>
        </pc:spChg>
        <pc:spChg chg="add mod">
          <ac:chgData name="Leonardo Chiariglione" userId="03ff1134-c2b7-4932-850d-6529216fed29" providerId="ADAL" clId="{F7687026-6CF5-44B3-8250-6B9C7FAF4F27}" dt="2023-11-01T11:41:41.461" v="5713" actId="2711"/>
          <ac:spMkLst>
            <pc:docMk/>
            <pc:sldMk cId="4280884475" sldId="2591"/>
            <ac:spMk id="28" creationId="{1FF0A109-9A81-6647-DC15-865692E82054}"/>
          </ac:spMkLst>
        </pc:spChg>
        <pc:spChg chg="add mod">
          <ac:chgData name="Leonardo Chiariglione" userId="03ff1134-c2b7-4932-850d-6529216fed29" providerId="ADAL" clId="{F7687026-6CF5-44B3-8250-6B9C7FAF4F27}" dt="2023-11-01T11:41:41.461" v="5713" actId="2711"/>
          <ac:spMkLst>
            <pc:docMk/>
            <pc:sldMk cId="4280884475" sldId="2591"/>
            <ac:spMk id="29" creationId="{727835FD-7142-45D6-8CE8-0D630F1FBE78}"/>
          </ac:spMkLst>
        </pc:spChg>
        <pc:spChg chg="add mod">
          <ac:chgData name="Leonardo Chiariglione" userId="03ff1134-c2b7-4932-850d-6529216fed29" providerId="ADAL" clId="{F7687026-6CF5-44B3-8250-6B9C7FAF4F27}" dt="2023-11-01T11:41:41.461" v="5713" actId="2711"/>
          <ac:spMkLst>
            <pc:docMk/>
            <pc:sldMk cId="4280884475" sldId="2591"/>
            <ac:spMk id="37" creationId="{372156A9-73E1-8327-7B86-A05F96F167F7}"/>
          </ac:spMkLst>
        </pc:spChg>
        <pc:spChg chg="add mod">
          <ac:chgData name="Leonardo Chiariglione" userId="03ff1134-c2b7-4932-850d-6529216fed29" providerId="ADAL" clId="{F7687026-6CF5-44B3-8250-6B9C7FAF4F27}" dt="2023-11-01T11:41:41.461" v="5713" actId="2711"/>
          <ac:spMkLst>
            <pc:docMk/>
            <pc:sldMk cId="4280884475" sldId="2591"/>
            <ac:spMk id="38" creationId="{B8C87166-A6E3-4656-E5D9-86BF0900E5BD}"/>
          </ac:spMkLst>
        </pc:spChg>
        <pc:spChg chg="add mod">
          <ac:chgData name="Leonardo Chiariglione" userId="03ff1134-c2b7-4932-850d-6529216fed29" providerId="ADAL" clId="{F7687026-6CF5-44B3-8250-6B9C7FAF4F27}" dt="2023-11-01T11:41:41.461" v="5713" actId="2711"/>
          <ac:spMkLst>
            <pc:docMk/>
            <pc:sldMk cId="4280884475" sldId="2591"/>
            <ac:spMk id="39" creationId="{F80CD5FC-4E3D-7DD8-B188-95E72512D9FB}"/>
          </ac:spMkLst>
        </pc:spChg>
        <pc:spChg chg="add mod">
          <ac:chgData name="Leonardo Chiariglione" userId="03ff1134-c2b7-4932-850d-6529216fed29" providerId="ADAL" clId="{F7687026-6CF5-44B3-8250-6B9C7FAF4F27}" dt="2023-11-01T11:42:15.115" v="5776" actId="1037"/>
          <ac:spMkLst>
            <pc:docMk/>
            <pc:sldMk cId="4280884475" sldId="2591"/>
            <ac:spMk id="40" creationId="{E1AC2C74-365F-F72D-4004-ECE9974E498A}"/>
          </ac:spMkLst>
        </pc:spChg>
        <pc:spChg chg="add mod">
          <ac:chgData name="Leonardo Chiariglione" userId="03ff1134-c2b7-4932-850d-6529216fed29" providerId="ADAL" clId="{F7687026-6CF5-44B3-8250-6B9C7FAF4F27}" dt="2023-11-01T11:42:07.429" v="5759" actId="1038"/>
          <ac:spMkLst>
            <pc:docMk/>
            <pc:sldMk cId="4280884475" sldId="2591"/>
            <ac:spMk id="41" creationId="{226ECF42-B7F0-392B-B2EE-1FDF192B8AA8}"/>
          </ac:spMkLst>
        </pc:spChg>
        <pc:spChg chg="add mod">
          <ac:chgData name="Leonardo Chiariglione" userId="03ff1134-c2b7-4932-850d-6529216fed29" providerId="ADAL" clId="{F7687026-6CF5-44B3-8250-6B9C7FAF4F27}" dt="2023-11-01T11:41:41.461" v="5713" actId="2711"/>
          <ac:spMkLst>
            <pc:docMk/>
            <pc:sldMk cId="4280884475" sldId="2591"/>
            <ac:spMk id="45" creationId="{3F871865-A3E6-814A-B7E5-0959747AD01B}"/>
          </ac:spMkLst>
        </pc:spChg>
        <pc:spChg chg="add mod">
          <ac:chgData name="Leonardo Chiariglione" userId="03ff1134-c2b7-4932-850d-6529216fed29" providerId="ADAL" clId="{F7687026-6CF5-44B3-8250-6B9C7FAF4F27}" dt="2023-11-01T11:41:41.461" v="5713" actId="2711"/>
          <ac:spMkLst>
            <pc:docMk/>
            <pc:sldMk cId="4280884475" sldId="2591"/>
            <ac:spMk id="46" creationId="{52BB2A5D-9373-8D69-3B93-982ED3EE4B92}"/>
          </ac:spMkLst>
        </pc:spChg>
        <pc:spChg chg="add mod">
          <ac:chgData name="Leonardo Chiariglione" userId="03ff1134-c2b7-4932-850d-6529216fed29" providerId="ADAL" clId="{F7687026-6CF5-44B3-8250-6B9C7FAF4F27}" dt="2023-11-01T11:41:41.461" v="5713" actId="2711"/>
          <ac:spMkLst>
            <pc:docMk/>
            <pc:sldMk cId="4280884475" sldId="2591"/>
            <ac:spMk id="47" creationId="{517E7600-1E9A-85EA-F41D-8E1CCFD89F60}"/>
          </ac:spMkLst>
        </pc:spChg>
        <pc:cxnChg chg="add mod">
          <ac:chgData name="Leonardo Chiariglione" userId="03ff1134-c2b7-4932-850d-6529216fed29" providerId="ADAL" clId="{F7687026-6CF5-44B3-8250-6B9C7FAF4F27}" dt="2023-10-28T17:53:25.450" v="929" actId="1038"/>
          <ac:cxnSpMkLst>
            <pc:docMk/>
            <pc:sldMk cId="4280884475" sldId="2591"/>
            <ac:cxnSpMk id="13" creationId="{6F206A7F-F4DE-0783-996A-EC619E667949}"/>
          </ac:cxnSpMkLst>
        </pc:cxnChg>
        <pc:cxnChg chg="add mod">
          <ac:chgData name="Leonardo Chiariglione" userId="03ff1134-c2b7-4932-850d-6529216fed29" providerId="ADAL" clId="{F7687026-6CF5-44B3-8250-6B9C7FAF4F27}" dt="2023-10-28T17:53:25.450" v="929" actId="1038"/>
          <ac:cxnSpMkLst>
            <pc:docMk/>
            <pc:sldMk cId="4280884475" sldId="2591"/>
            <ac:cxnSpMk id="14" creationId="{746A80D4-6E62-AAE0-9D9D-85052FDF4814}"/>
          </ac:cxnSpMkLst>
        </pc:cxnChg>
        <pc:cxnChg chg="add mod">
          <ac:chgData name="Leonardo Chiariglione" userId="03ff1134-c2b7-4932-850d-6529216fed29" providerId="ADAL" clId="{F7687026-6CF5-44B3-8250-6B9C7FAF4F27}" dt="2023-10-28T17:53:25.450" v="929" actId="1038"/>
          <ac:cxnSpMkLst>
            <pc:docMk/>
            <pc:sldMk cId="4280884475" sldId="2591"/>
            <ac:cxnSpMk id="21" creationId="{ACFCF3C5-ECB4-8C47-EB06-015A08AC1C19}"/>
          </ac:cxnSpMkLst>
        </pc:cxnChg>
        <pc:cxnChg chg="add mod">
          <ac:chgData name="Leonardo Chiariglione" userId="03ff1134-c2b7-4932-850d-6529216fed29" providerId="ADAL" clId="{F7687026-6CF5-44B3-8250-6B9C7FAF4F27}" dt="2023-10-28T17:53:25.450" v="929" actId="1038"/>
          <ac:cxnSpMkLst>
            <pc:docMk/>
            <pc:sldMk cId="4280884475" sldId="2591"/>
            <ac:cxnSpMk id="22" creationId="{D9C4E15F-7C7D-AD04-0178-F74EEAB7DAB1}"/>
          </ac:cxnSpMkLst>
        </pc:cxnChg>
        <pc:cxnChg chg="add mod">
          <ac:chgData name="Leonardo Chiariglione" userId="03ff1134-c2b7-4932-850d-6529216fed29" providerId="ADAL" clId="{F7687026-6CF5-44B3-8250-6B9C7FAF4F27}" dt="2023-10-28T17:53:25.450" v="929" actId="1038"/>
          <ac:cxnSpMkLst>
            <pc:docMk/>
            <pc:sldMk cId="4280884475" sldId="2591"/>
            <ac:cxnSpMk id="23" creationId="{C83B2461-D920-836E-7293-A253E37248EE}"/>
          </ac:cxnSpMkLst>
        </pc:cxnChg>
        <pc:cxnChg chg="add mod">
          <ac:chgData name="Leonardo Chiariglione" userId="03ff1134-c2b7-4932-850d-6529216fed29" providerId="ADAL" clId="{F7687026-6CF5-44B3-8250-6B9C7FAF4F27}" dt="2023-10-28T17:53:25.450" v="929" actId="1038"/>
          <ac:cxnSpMkLst>
            <pc:docMk/>
            <pc:sldMk cId="4280884475" sldId="2591"/>
            <ac:cxnSpMk id="24" creationId="{8C3CAAE0-C64C-21F9-D09C-631FA58EF303}"/>
          </ac:cxnSpMkLst>
        </pc:cxnChg>
        <pc:cxnChg chg="add mod">
          <ac:chgData name="Leonardo Chiariglione" userId="03ff1134-c2b7-4932-850d-6529216fed29" providerId="ADAL" clId="{F7687026-6CF5-44B3-8250-6B9C7FAF4F27}" dt="2023-10-28T17:53:25.450" v="929" actId="1038"/>
          <ac:cxnSpMkLst>
            <pc:docMk/>
            <pc:sldMk cId="4280884475" sldId="2591"/>
            <ac:cxnSpMk id="25" creationId="{0AD31224-62FD-A4DC-8D53-1355042F8DB9}"/>
          </ac:cxnSpMkLst>
        </pc:cxnChg>
        <pc:cxnChg chg="add mod">
          <ac:chgData name="Leonardo Chiariglione" userId="03ff1134-c2b7-4932-850d-6529216fed29" providerId="ADAL" clId="{F7687026-6CF5-44B3-8250-6B9C7FAF4F27}" dt="2023-10-28T17:53:25.450" v="929" actId="1038"/>
          <ac:cxnSpMkLst>
            <pc:docMk/>
            <pc:sldMk cId="4280884475" sldId="2591"/>
            <ac:cxnSpMk id="26" creationId="{95DC3543-23F1-52C7-A8DC-732055F3CD76}"/>
          </ac:cxnSpMkLst>
        </pc:cxnChg>
        <pc:cxnChg chg="add mod">
          <ac:chgData name="Leonardo Chiariglione" userId="03ff1134-c2b7-4932-850d-6529216fed29" providerId="ADAL" clId="{F7687026-6CF5-44B3-8250-6B9C7FAF4F27}" dt="2023-10-28T17:53:25.450" v="929" actId="1038"/>
          <ac:cxnSpMkLst>
            <pc:docMk/>
            <pc:sldMk cId="4280884475" sldId="2591"/>
            <ac:cxnSpMk id="27" creationId="{024CEDAC-7CA6-3A45-E6B5-EE9386128C86}"/>
          </ac:cxnSpMkLst>
        </pc:cxnChg>
        <pc:cxnChg chg="add mod">
          <ac:chgData name="Leonardo Chiariglione" userId="03ff1134-c2b7-4932-850d-6529216fed29" providerId="ADAL" clId="{F7687026-6CF5-44B3-8250-6B9C7FAF4F27}" dt="2023-10-28T17:53:25.450" v="929" actId="1038"/>
          <ac:cxnSpMkLst>
            <pc:docMk/>
            <pc:sldMk cId="4280884475" sldId="2591"/>
            <ac:cxnSpMk id="30" creationId="{2A34399F-06D8-F657-7154-B82B47577A87}"/>
          </ac:cxnSpMkLst>
        </pc:cxnChg>
        <pc:cxnChg chg="add mod">
          <ac:chgData name="Leonardo Chiariglione" userId="03ff1134-c2b7-4932-850d-6529216fed29" providerId="ADAL" clId="{F7687026-6CF5-44B3-8250-6B9C7FAF4F27}" dt="2023-10-28T17:53:25.450" v="929" actId="1038"/>
          <ac:cxnSpMkLst>
            <pc:docMk/>
            <pc:sldMk cId="4280884475" sldId="2591"/>
            <ac:cxnSpMk id="31" creationId="{9673A1C0-84CD-EDE1-1A97-6B8AB7002DC3}"/>
          </ac:cxnSpMkLst>
        </pc:cxnChg>
        <pc:cxnChg chg="add mod">
          <ac:chgData name="Leonardo Chiariglione" userId="03ff1134-c2b7-4932-850d-6529216fed29" providerId="ADAL" clId="{F7687026-6CF5-44B3-8250-6B9C7FAF4F27}" dt="2023-10-28T17:53:25.450" v="929" actId="1038"/>
          <ac:cxnSpMkLst>
            <pc:docMk/>
            <pc:sldMk cId="4280884475" sldId="2591"/>
            <ac:cxnSpMk id="32" creationId="{B560544F-95B4-0C5E-8928-5030F00AE222}"/>
          </ac:cxnSpMkLst>
        </pc:cxnChg>
        <pc:cxnChg chg="add mod">
          <ac:chgData name="Leonardo Chiariglione" userId="03ff1134-c2b7-4932-850d-6529216fed29" providerId="ADAL" clId="{F7687026-6CF5-44B3-8250-6B9C7FAF4F27}" dt="2023-10-28T17:53:25.450" v="929" actId="1038"/>
          <ac:cxnSpMkLst>
            <pc:docMk/>
            <pc:sldMk cId="4280884475" sldId="2591"/>
            <ac:cxnSpMk id="33" creationId="{E99AC744-5C77-0DB9-4C09-58E22717B49F}"/>
          </ac:cxnSpMkLst>
        </pc:cxnChg>
        <pc:cxnChg chg="add mod">
          <ac:chgData name="Leonardo Chiariglione" userId="03ff1134-c2b7-4932-850d-6529216fed29" providerId="ADAL" clId="{F7687026-6CF5-44B3-8250-6B9C7FAF4F27}" dt="2023-10-28T17:53:25.450" v="929" actId="1038"/>
          <ac:cxnSpMkLst>
            <pc:docMk/>
            <pc:sldMk cId="4280884475" sldId="2591"/>
            <ac:cxnSpMk id="34" creationId="{C75A5E79-3A5F-6E55-2660-B23239FEC330}"/>
          </ac:cxnSpMkLst>
        </pc:cxnChg>
        <pc:cxnChg chg="add mod">
          <ac:chgData name="Leonardo Chiariglione" userId="03ff1134-c2b7-4932-850d-6529216fed29" providerId="ADAL" clId="{F7687026-6CF5-44B3-8250-6B9C7FAF4F27}" dt="2023-10-28T17:53:25.450" v="929" actId="1038"/>
          <ac:cxnSpMkLst>
            <pc:docMk/>
            <pc:sldMk cId="4280884475" sldId="2591"/>
            <ac:cxnSpMk id="35" creationId="{508B7B01-0944-12EE-062F-E3A169532A8D}"/>
          </ac:cxnSpMkLst>
        </pc:cxnChg>
        <pc:cxnChg chg="add mod">
          <ac:chgData name="Leonardo Chiariglione" userId="03ff1134-c2b7-4932-850d-6529216fed29" providerId="ADAL" clId="{F7687026-6CF5-44B3-8250-6B9C7FAF4F27}" dt="2023-10-28T17:53:25.450" v="929" actId="1038"/>
          <ac:cxnSpMkLst>
            <pc:docMk/>
            <pc:sldMk cId="4280884475" sldId="2591"/>
            <ac:cxnSpMk id="36" creationId="{16886707-E568-89ED-2553-64DDCEAB290C}"/>
          </ac:cxnSpMkLst>
        </pc:cxnChg>
        <pc:cxnChg chg="add mod">
          <ac:chgData name="Leonardo Chiariglione" userId="03ff1134-c2b7-4932-850d-6529216fed29" providerId="ADAL" clId="{F7687026-6CF5-44B3-8250-6B9C7FAF4F27}" dt="2023-10-28T17:53:25.450" v="929" actId="1038"/>
          <ac:cxnSpMkLst>
            <pc:docMk/>
            <pc:sldMk cId="4280884475" sldId="2591"/>
            <ac:cxnSpMk id="42" creationId="{2A7B2C0C-D8E1-0D56-A279-6221E83B4739}"/>
          </ac:cxnSpMkLst>
        </pc:cxnChg>
        <pc:cxnChg chg="add mod">
          <ac:chgData name="Leonardo Chiariglione" userId="03ff1134-c2b7-4932-850d-6529216fed29" providerId="ADAL" clId="{F7687026-6CF5-44B3-8250-6B9C7FAF4F27}" dt="2023-10-28T17:53:25.450" v="929" actId="1038"/>
          <ac:cxnSpMkLst>
            <pc:docMk/>
            <pc:sldMk cId="4280884475" sldId="2591"/>
            <ac:cxnSpMk id="43" creationId="{7E0DBE40-ED4C-6706-FB08-25550D751710}"/>
          </ac:cxnSpMkLst>
        </pc:cxnChg>
        <pc:cxnChg chg="add mod">
          <ac:chgData name="Leonardo Chiariglione" userId="03ff1134-c2b7-4932-850d-6529216fed29" providerId="ADAL" clId="{F7687026-6CF5-44B3-8250-6B9C7FAF4F27}" dt="2023-10-28T17:53:25.450" v="929" actId="1038"/>
          <ac:cxnSpMkLst>
            <pc:docMk/>
            <pc:sldMk cId="4280884475" sldId="2591"/>
            <ac:cxnSpMk id="44" creationId="{C8A2FF8B-B95A-E503-0A36-19D102D093F7}"/>
          </ac:cxnSpMkLst>
        </pc:cxnChg>
      </pc:sldChg>
      <pc:sldChg chg="addSp delSp modSp new del mod modAnim">
        <pc:chgData name="Leonardo Chiariglione" userId="03ff1134-c2b7-4932-850d-6529216fed29" providerId="ADAL" clId="{F7687026-6CF5-44B3-8250-6B9C7FAF4F27}" dt="2023-12-02T19:08:46.575" v="6043" actId="47"/>
        <pc:sldMkLst>
          <pc:docMk/>
          <pc:sldMk cId="1660518439" sldId="2592"/>
        </pc:sldMkLst>
        <pc:spChg chg="mod">
          <ac:chgData name="Leonardo Chiariglione" userId="03ff1134-c2b7-4932-850d-6529216fed29" providerId="ADAL" clId="{F7687026-6CF5-44B3-8250-6B9C7FAF4F27}" dt="2023-11-01T11:42:34.029" v="5777" actId="2711"/>
          <ac:spMkLst>
            <pc:docMk/>
            <pc:sldMk cId="1660518439" sldId="2592"/>
            <ac:spMk id="2" creationId="{89ACBD5B-731A-D603-3017-FC585F54C7A5}"/>
          </ac:spMkLst>
        </pc:spChg>
        <pc:spChg chg="del">
          <ac:chgData name="Leonardo Chiariglione" userId="03ff1134-c2b7-4932-850d-6529216fed29" providerId="ADAL" clId="{F7687026-6CF5-44B3-8250-6B9C7FAF4F27}" dt="2023-10-28T17:54:55.033" v="988" actId="478"/>
          <ac:spMkLst>
            <pc:docMk/>
            <pc:sldMk cId="1660518439" sldId="2592"/>
            <ac:spMk id="3" creationId="{76909E63-3AF9-0E9A-7407-1946CD9B172E}"/>
          </ac:spMkLst>
        </pc:spChg>
        <pc:spChg chg="mod">
          <ac:chgData name="Leonardo Chiariglione" userId="03ff1134-c2b7-4932-850d-6529216fed29" providerId="ADAL" clId="{F7687026-6CF5-44B3-8250-6B9C7FAF4F27}" dt="2023-11-01T11:42:34.029" v="5777" actId="2711"/>
          <ac:spMkLst>
            <pc:docMk/>
            <pc:sldMk cId="1660518439" sldId="2592"/>
            <ac:spMk id="4" creationId="{34416C31-8A37-2EBB-61EF-0BDE8B812B71}"/>
          </ac:spMkLst>
        </pc:spChg>
        <pc:spChg chg="mod">
          <ac:chgData name="Leonardo Chiariglione" userId="03ff1134-c2b7-4932-850d-6529216fed29" providerId="ADAL" clId="{F7687026-6CF5-44B3-8250-6B9C7FAF4F27}" dt="2023-11-01T11:42:34.029" v="5777" actId="2711"/>
          <ac:spMkLst>
            <pc:docMk/>
            <pc:sldMk cId="1660518439" sldId="2592"/>
            <ac:spMk id="5" creationId="{DB8CCE2B-4264-BB2A-7345-3BBDFC3A3A8F}"/>
          </ac:spMkLst>
        </pc:spChg>
        <pc:spChg chg="add mod topLvl">
          <ac:chgData name="Leonardo Chiariglione" userId="03ff1134-c2b7-4932-850d-6529216fed29" providerId="ADAL" clId="{F7687026-6CF5-44B3-8250-6B9C7FAF4F27}" dt="2023-11-01T11:42:34.029" v="5777" actId="2711"/>
          <ac:spMkLst>
            <pc:docMk/>
            <pc:sldMk cId="1660518439" sldId="2592"/>
            <ac:spMk id="6" creationId="{5D40FD5E-4A78-3EF3-FB9F-3AA9DC50CCA4}"/>
          </ac:spMkLst>
        </pc:spChg>
        <pc:spChg chg="add mod topLvl">
          <ac:chgData name="Leonardo Chiariglione" userId="03ff1134-c2b7-4932-850d-6529216fed29" providerId="ADAL" clId="{F7687026-6CF5-44B3-8250-6B9C7FAF4F27}" dt="2023-11-01T11:42:34.029" v="5777" actId="2711"/>
          <ac:spMkLst>
            <pc:docMk/>
            <pc:sldMk cId="1660518439" sldId="2592"/>
            <ac:spMk id="7" creationId="{5A278EA9-D6AF-60D9-9172-4552244D8A3C}"/>
          </ac:spMkLst>
        </pc:spChg>
        <pc:spChg chg="add mod topLvl">
          <ac:chgData name="Leonardo Chiariglione" userId="03ff1134-c2b7-4932-850d-6529216fed29" providerId="ADAL" clId="{F7687026-6CF5-44B3-8250-6B9C7FAF4F27}" dt="2023-11-01T11:42:34.029" v="5777" actId="2711"/>
          <ac:spMkLst>
            <pc:docMk/>
            <pc:sldMk cId="1660518439" sldId="2592"/>
            <ac:spMk id="8" creationId="{8FF06EE4-B948-3415-E785-C084582B209B}"/>
          </ac:spMkLst>
        </pc:spChg>
        <pc:spChg chg="add mod topLvl">
          <ac:chgData name="Leonardo Chiariglione" userId="03ff1134-c2b7-4932-850d-6529216fed29" providerId="ADAL" clId="{F7687026-6CF5-44B3-8250-6B9C7FAF4F27}" dt="2023-11-01T11:42:34.029" v="5777" actId="2711"/>
          <ac:spMkLst>
            <pc:docMk/>
            <pc:sldMk cId="1660518439" sldId="2592"/>
            <ac:spMk id="9" creationId="{A1E46554-F3A7-9F3F-E550-23523AFB6345}"/>
          </ac:spMkLst>
        </pc:spChg>
        <pc:spChg chg="add mod topLvl">
          <ac:chgData name="Leonardo Chiariglione" userId="03ff1134-c2b7-4932-850d-6529216fed29" providerId="ADAL" clId="{F7687026-6CF5-44B3-8250-6B9C7FAF4F27}" dt="2023-11-01T11:42:34.029" v="5777" actId="2711"/>
          <ac:spMkLst>
            <pc:docMk/>
            <pc:sldMk cId="1660518439" sldId="2592"/>
            <ac:spMk id="10" creationId="{C50CFDA2-30C2-412D-EC3C-DC8E49BC9B9A}"/>
          </ac:spMkLst>
        </pc:spChg>
        <pc:spChg chg="add mod topLvl">
          <ac:chgData name="Leonardo Chiariglione" userId="03ff1134-c2b7-4932-850d-6529216fed29" providerId="ADAL" clId="{F7687026-6CF5-44B3-8250-6B9C7FAF4F27}" dt="2023-11-01T11:42:50.133" v="5791" actId="1037"/>
          <ac:spMkLst>
            <pc:docMk/>
            <pc:sldMk cId="1660518439" sldId="2592"/>
            <ac:spMk id="12" creationId="{F4E25541-5AF1-D215-2780-A4A8E0377387}"/>
          </ac:spMkLst>
        </pc:spChg>
        <pc:spChg chg="add mod topLvl">
          <ac:chgData name="Leonardo Chiariglione" userId="03ff1134-c2b7-4932-850d-6529216fed29" providerId="ADAL" clId="{F7687026-6CF5-44B3-8250-6B9C7FAF4F27}" dt="2023-11-01T11:43:22.558" v="5826" actId="1037"/>
          <ac:spMkLst>
            <pc:docMk/>
            <pc:sldMk cId="1660518439" sldId="2592"/>
            <ac:spMk id="13" creationId="{AE9296F6-0E39-008A-6B61-9057A61F9017}"/>
          </ac:spMkLst>
        </pc:spChg>
        <pc:spChg chg="add mod topLvl">
          <ac:chgData name="Leonardo Chiariglione" userId="03ff1134-c2b7-4932-850d-6529216fed29" providerId="ADAL" clId="{F7687026-6CF5-44B3-8250-6B9C7FAF4F27}" dt="2023-11-01T11:43:07.156" v="5811" actId="1037"/>
          <ac:spMkLst>
            <pc:docMk/>
            <pc:sldMk cId="1660518439" sldId="2592"/>
            <ac:spMk id="14" creationId="{4F275B2B-8827-9813-7587-EB355CA0A941}"/>
          </ac:spMkLst>
        </pc:spChg>
        <pc:spChg chg="add mod topLvl">
          <ac:chgData name="Leonardo Chiariglione" userId="03ff1134-c2b7-4932-850d-6529216fed29" providerId="ADAL" clId="{F7687026-6CF5-44B3-8250-6B9C7FAF4F27}" dt="2023-11-01T11:43:14.938" v="5818" actId="1037"/>
          <ac:spMkLst>
            <pc:docMk/>
            <pc:sldMk cId="1660518439" sldId="2592"/>
            <ac:spMk id="15" creationId="{A1B61EB8-7C65-E67D-9483-4CF73F580842}"/>
          </ac:spMkLst>
        </pc:spChg>
        <pc:spChg chg="add mod topLvl">
          <ac:chgData name="Leonardo Chiariglione" userId="03ff1134-c2b7-4932-850d-6529216fed29" providerId="ADAL" clId="{F7687026-6CF5-44B3-8250-6B9C7FAF4F27}" dt="2023-11-01T11:42:34.029" v="5777" actId="2711"/>
          <ac:spMkLst>
            <pc:docMk/>
            <pc:sldMk cId="1660518439" sldId="2592"/>
            <ac:spMk id="16" creationId="{E1B599DF-75E6-42EC-1FF9-18F8A796EA07}"/>
          </ac:spMkLst>
        </pc:spChg>
        <pc:spChg chg="add mod topLvl">
          <ac:chgData name="Leonardo Chiariglione" userId="03ff1134-c2b7-4932-850d-6529216fed29" providerId="ADAL" clId="{F7687026-6CF5-44B3-8250-6B9C7FAF4F27}" dt="2023-11-01T11:42:34.029" v="5777" actId="2711"/>
          <ac:spMkLst>
            <pc:docMk/>
            <pc:sldMk cId="1660518439" sldId="2592"/>
            <ac:spMk id="17" creationId="{9B2DD0F7-99CD-7E73-2089-F46D71F82B9C}"/>
          </ac:spMkLst>
        </pc:spChg>
        <pc:spChg chg="add mod topLvl">
          <ac:chgData name="Leonardo Chiariglione" userId="03ff1134-c2b7-4932-850d-6529216fed29" providerId="ADAL" clId="{F7687026-6CF5-44B3-8250-6B9C7FAF4F27}" dt="2023-11-01T11:42:34.029" v="5777" actId="2711"/>
          <ac:spMkLst>
            <pc:docMk/>
            <pc:sldMk cId="1660518439" sldId="2592"/>
            <ac:spMk id="20" creationId="{06019B25-6D33-998D-B44E-B7CFBA59CFC2}"/>
          </ac:spMkLst>
        </pc:spChg>
        <pc:spChg chg="add mod topLvl">
          <ac:chgData name="Leonardo Chiariglione" userId="03ff1134-c2b7-4932-850d-6529216fed29" providerId="ADAL" clId="{F7687026-6CF5-44B3-8250-6B9C7FAF4F27}" dt="2023-11-01T11:42:34.029" v="5777" actId="2711"/>
          <ac:spMkLst>
            <pc:docMk/>
            <pc:sldMk cId="1660518439" sldId="2592"/>
            <ac:spMk id="21" creationId="{307967A0-D334-DF6B-9F97-CA4C26C14173}"/>
          </ac:spMkLst>
        </pc:spChg>
        <pc:spChg chg="add mod topLvl">
          <ac:chgData name="Leonardo Chiariglione" userId="03ff1134-c2b7-4932-850d-6529216fed29" providerId="ADAL" clId="{F7687026-6CF5-44B3-8250-6B9C7FAF4F27}" dt="2023-11-01T11:42:34.029" v="5777" actId="2711"/>
          <ac:spMkLst>
            <pc:docMk/>
            <pc:sldMk cId="1660518439" sldId="2592"/>
            <ac:spMk id="22" creationId="{DDA7A271-99B5-760D-D886-95AD9A8B381C}"/>
          </ac:spMkLst>
        </pc:spChg>
        <pc:spChg chg="add mod topLvl">
          <ac:chgData name="Leonardo Chiariglione" userId="03ff1134-c2b7-4932-850d-6529216fed29" providerId="ADAL" clId="{F7687026-6CF5-44B3-8250-6B9C7FAF4F27}" dt="2023-11-01T11:42:59.529" v="5801" actId="1037"/>
          <ac:spMkLst>
            <pc:docMk/>
            <pc:sldMk cId="1660518439" sldId="2592"/>
            <ac:spMk id="29" creationId="{8DA5C493-7A73-6C32-A2FA-A3E28FFD30B7}"/>
          </ac:spMkLst>
        </pc:spChg>
        <pc:spChg chg="add mod topLvl">
          <ac:chgData name="Leonardo Chiariglione" userId="03ff1134-c2b7-4932-850d-6529216fed29" providerId="ADAL" clId="{F7687026-6CF5-44B3-8250-6B9C7FAF4F27}" dt="2023-11-01T11:42:34.029" v="5777" actId="2711"/>
          <ac:spMkLst>
            <pc:docMk/>
            <pc:sldMk cId="1660518439" sldId="2592"/>
            <ac:spMk id="32" creationId="{F166CA5A-AFAB-12BA-C7A3-3E68CBFDFD47}"/>
          </ac:spMkLst>
        </pc:spChg>
        <pc:spChg chg="add mod topLvl">
          <ac:chgData name="Leonardo Chiariglione" userId="03ff1134-c2b7-4932-850d-6529216fed29" providerId="ADAL" clId="{F7687026-6CF5-44B3-8250-6B9C7FAF4F27}" dt="2023-11-01T11:42:34.029" v="5777" actId="2711"/>
          <ac:spMkLst>
            <pc:docMk/>
            <pc:sldMk cId="1660518439" sldId="2592"/>
            <ac:spMk id="33" creationId="{54F760DB-AE56-5A42-CBF3-267F21C34418}"/>
          </ac:spMkLst>
        </pc:spChg>
        <pc:spChg chg="add mod topLvl">
          <ac:chgData name="Leonardo Chiariglione" userId="03ff1134-c2b7-4932-850d-6529216fed29" providerId="ADAL" clId="{F7687026-6CF5-44B3-8250-6B9C7FAF4F27}" dt="2023-11-01T11:42:34.029" v="5777" actId="2711"/>
          <ac:spMkLst>
            <pc:docMk/>
            <pc:sldMk cId="1660518439" sldId="2592"/>
            <ac:spMk id="34" creationId="{F20C20E2-F2FC-336A-2054-E08EF107954E}"/>
          </ac:spMkLst>
        </pc:spChg>
        <pc:spChg chg="add mod topLvl">
          <ac:chgData name="Leonardo Chiariglione" userId="03ff1134-c2b7-4932-850d-6529216fed29" providerId="ADAL" clId="{F7687026-6CF5-44B3-8250-6B9C7FAF4F27}" dt="2023-11-01T11:42:34.029" v="5777" actId="2711"/>
          <ac:spMkLst>
            <pc:docMk/>
            <pc:sldMk cId="1660518439" sldId="2592"/>
            <ac:spMk id="36" creationId="{532B8810-43E3-DE62-0AA9-76D46E72CCD2}"/>
          </ac:spMkLst>
        </pc:spChg>
        <pc:spChg chg="add mod topLvl">
          <ac:chgData name="Leonardo Chiariglione" userId="03ff1134-c2b7-4932-850d-6529216fed29" providerId="ADAL" clId="{F7687026-6CF5-44B3-8250-6B9C7FAF4F27}" dt="2023-11-01T11:42:34.029" v="5777" actId="2711"/>
          <ac:spMkLst>
            <pc:docMk/>
            <pc:sldMk cId="1660518439" sldId="2592"/>
            <ac:spMk id="37" creationId="{048CE7A2-C983-4ED7-380D-953AF06E359A}"/>
          </ac:spMkLst>
        </pc:spChg>
        <pc:spChg chg="add mod topLvl">
          <ac:chgData name="Leonardo Chiariglione" userId="03ff1134-c2b7-4932-850d-6529216fed29" providerId="ADAL" clId="{F7687026-6CF5-44B3-8250-6B9C7FAF4F27}" dt="2023-11-01T11:42:34.029" v="5777" actId="2711"/>
          <ac:spMkLst>
            <pc:docMk/>
            <pc:sldMk cId="1660518439" sldId="2592"/>
            <ac:spMk id="39" creationId="{84EFD934-48B9-245C-02D1-18A53EF80FBA}"/>
          </ac:spMkLst>
        </pc:spChg>
        <pc:spChg chg="add mod">
          <ac:chgData name="Leonardo Chiariglione" userId="03ff1134-c2b7-4932-850d-6529216fed29" providerId="ADAL" clId="{F7687026-6CF5-44B3-8250-6B9C7FAF4F27}" dt="2023-11-01T11:42:34.029" v="5777" actId="2711"/>
          <ac:spMkLst>
            <pc:docMk/>
            <pc:sldMk cId="1660518439" sldId="2592"/>
            <ac:spMk id="44" creationId="{6AF0FB57-BF31-0E87-1B99-9AEC62CD356D}"/>
          </ac:spMkLst>
        </pc:spChg>
        <pc:spChg chg="add mod">
          <ac:chgData name="Leonardo Chiariglione" userId="03ff1134-c2b7-4932-850d-6529216fed29" providerId="ADAL" clId="{F7687026-6CF5-44B3-8250-6B9C7FAF4F27}" dt="2023-11-01T11:42:34.029" v="5777" actId="2711"/>
          <ac:spMkLst>
            <pc:docMk/>
            <pc:sldMk cId="1660518439" sldId="2592"/>
            <ac:spMk id="45" creationId="{467CCADC-90EF-041D-3768-4D7E7686BA85}"/>
          </ac:spMkLst>
        </pc:spChg>
        <pc:spChg chg="add mod">
          <ac:chgData name="Leonardo Chiariglione" userId="03ff1134-c2b7-4932-850d-6529216fed29" providerId="ADAL" clId="{F7687026-6CF5-44B3-8250-6B9C7FAF4F27}" dt="2023-11-01T11:42:34.029" v="5777" actId="2711"/>
          <ac:spMkLst>
            <pc:docMk/>
            <pc:sldMk cId="1660518439" sldId="2592"/>
            <ac:spMk id="48" creationId="{5BE6A9C2-421A-DA9B-AA05-8113E167909E}"/>
          </ac:spMkLst>
        </pc:spChg>
        <pc:grpChg chg="add del mod">
          <ac:chgData name="Leonardo Chiariglione" userId="03ff1134-c2b7-4932-850d-6529216fed29" providerId="ADAL" clId="{F7687026-6CF5-44B3-8250-6B9C7FAF4F27}" dt="2023-10-29T08:28:27.617" v="1088" actId="165"/>
          <ac:grpSpMkLst>
            <pc:docMk/>
            <pc:sldMk cId="1660518439" sldId="2592"/>
            <ac:grpSpMk id="43" creationId="{30611A0A-B24F-A3E4-E87F-DD09CB550C3C}"/>
          </ac:grpSpMkLst>
        </pc:grpChg>
        <pc:cxnChg chg="add mod topLvl">
          <ac:chgData name="Leonardo Chiariglione" userId="03ff1134-c2b7-4932-850d-6529216fed29" providerId="ADAL" clId="{F7687026-6CF5-44B3-8250-6B9C7FAF4F27}" dt="2023-10-29T08:28:27.617" v="1088" actId="165"/>
          <ac:cxnSpMkLst>
            <pc:docMk/>
            <pc:sldMk cId="1660518439" sldId="2592"/>
            <ac:cxnSpMk id="11" creationId="{43A1B5EA-BA32-DFCF-BFFE-2E476321AA4A}"/>
          </ac:cxnSpMkLst>
        </pc:cxnChg>
        <pc:cxnChg chg="add mod topLvl">
          <ac:chgData name="Leonardo Chiariglione" userId="03ff1134-c2b7-4932-850d-6529216fed29" providerId="ADAL" clId="{F7687026-6CF5-44B3-8250-6B9C7FAF4F27}" dt="2023-10-29T08:28:27.617" v="1088" actId="165"/>
          <ac:cxnSpMkLst>
            <pc:docMk/>
            <pc:sldMk cId="1660518439" sldId="2592"/>
            <ac:cxnSpMk id="18" creationId="{7961AC6B-F9B7-57C5-5794-1364F308657D}"/>
          </ac:cxnSpMkLst>
        </pc:cxnChg>
        <pc:cxnChg chg="add mod topLvl">
          <ac:chgData name="Leonardo Chiariglione" userId="03ff1134-c2b7-4932-850d-6529216fed29" providerId="ADAL" clId="{F7687026-6CF5-44B3-8250-6B9C7FAF4F27}" dt="2023-10-29T08:28:27.617" v="1088" actId="165"/>
          <ac:cxnSpMkLst>
            <pc:docMk/>
            <pc:sldMk cId="1660518439" sldId="2592"/>
            <ac:cxnSpMk id="19" creationId="{726F2382-F251-CEE0-9CD3-9E956F356B56}"/>
          </ac:cxnSpMkLst>
        </pc:cxnChg>
        <pc:cxnChg chg="add mod topLvl">
          <ac:chgData name="Leonardo Chiariglione" userId="03ff1134-c2b7-4932-850d-6529216fed29" providerId="ADAL" clId="{F7687026-6CF5-44B3-8250-6B9C7FAF4F27}" dt="2023-10-29T08:28:27.617" v="1088" actId="165"/>
          <ac:cxnSpMkLst>
            <pc:docMk/>
            <pc:sldMk cId="1660518439" sldId="2592"/>
            <ac:cxnSpMk id="23" creationId="{357E879D-7858-A21E-DFC3-615096F2FC8A}"/>
          </ac:cxnSpMkLst>
        </pc:cxnChg>
        <pc:cxnChg chg="add mod topLvl">
          <ac:chgData name="Leonardo Chiariglione" userId="03ff1134-c2b7-4932-850d-6529216fed29" providerId="ADAL" clId="{F7687026-6CF5-44B3-8250-6B9C7FAF4F27}" dt="2023-10-29T08:28:27.617" v="1088" actId="165"/>
          <ac:cxnSpMkLst>
            <pc:docMk/>
            <pc:sldMk cId="1660518439" sldId="2592"/>
            <ac:cxnSpMk id="24" creationId="{1C7016B7-AA01-E1E3-BCE4-C9227430AE0E}"/>
          </ac:cxnSpMkLst>
        </pc:cxnChg>
        <pc:cxnChg chg="add mod topLvl">
          <ac:chgData name="Leonardo Chiariglione" userId="03ff1134-c2b7-4932-850d-6529216fed29" providerId="ADAL" clId="{F7687026-6CF5-44B3-8250-6B9C7FAF4F27}" dt="2023-10-29T08:28:27.617" v="1088" actId="165"/>
          <ac:cxnSpMkLst>
            <pc:docMk/>
            <pc:sldMk cId="1660518439" sldId="2592"/>
            <ac:cxnSpMk id="25" creationId="{6349A6CF-07BA-93E3-01E7-0799C15942A3}"/>
          </ac:cxnSpMkLst>
        </pc:cxnChg>
        <pc:cxnChg chg="add mod topLvl">
          <ac:chgData name="Leonardo Chiariglione" userId="03ff1134-c2b7-4932-850d-6529216fed29" providerId="ADAL" clId="{F7687026-6CF5-44B3-8250-6B9C7FAF4F27}" dt="2023-10-29T08:28:27.617" v="1088" actId="165"/>
          <ac:cxnSpMkLst>
            <pc:docMk/>
            <pc:sldMk cId="1660518439" sldId="2592"/>
            <ac:cxnSpMk id="26" creationId="{C206756E-C791-66F2-1665-008BC2E901D8}"/>
          </ac:cxnSpMkLst>
        </pc:cxnChg>
        <pc:cxnChg chg="add mod topLvl">
          <ac:chgData name="Leonardo Chiariglione" userId="03ff1134-c2b7-4932-850d-6529216fed29" providerId="ADAL" clId="{F7687026-6CF5-44B3-8250-6B9C7FAF4F27}" dt="2023-10-29T08:28:27.617" v="1088" actId="165"/>
          <ac:cxnSpMkLst>
            <pc:docMk/>
            <pc:sldMk cId="1660518439" sldId="2592"/>
            <ac:cxnSpMk id="27" creationId="{5D755980-BA38-C597-9933-8CF76F66DD5D}"/>
          </ac:cxnSpMkLst>
        </pc:cxnChg>
        <pc:cxnChg chg="add mod topLvl">
          <ac:chgData name="Leonardo Chiariglione" userId="03ff1134-c2b7-4932-850d-6529216fed29" providerId="ADAL" clId="{F7687026-6CF5-44B3-8250-6B9C7FAF4F27}" dt="2023-10-29T08:28:27.617" v="1088" actId="165"/>
          <ac:cxnSpMkLst>
            <pc:docMk/>
            <pc:sldMk cId="1660518439" sldId="2592"/>
            <ac:cxnSpMk id="28" creationId="{4FF1CA5D-8BE8-0EF3-6C71-A5F1FBF4E81A}"/>
          </ac:cxnSpMkLst>
        </pc:cxnChg>
        <pc:cxnChg chg="add mod topLvl">
          <ac:chgData name="Leonardo Chiariglione" userId="03ff1134-c2b7-4932-850d-6529216fed29" providerId="ADAL" clId="{F7687026-6CF5-44B3-8250-6B9C7FAF4F27}" dt="2023-10-29T08:28:27.617" v="1088" actId="165"/>
          <ac:cxnSpMkLst>
            <pc:docMk/>
            <pc:sldMk cId="1660518439" sldId="2592"/>
            <ac:cxnSpMk id="30" creationId="{BF6DC96E-7770-0239-B492-5732381F01BA}"/>
          </ac:cxnSpMkLst>
        </pc:cxnChg>
        <pc:cxnChg chg="add mod topLvl">
          <ac:chgData name="Leonardo Chiariglione" userId="03ff1134-c2b7-4932-850d-6529216fed29" providerId="ADAL" clId="{F7687026-6CF5-44B3-8250-6B9C7FAF4F27}" dt="2023-10-29T08:28:27.617" v="1088" actId="165"/>
          <ac:cxnSpMkLst>
            <pc:docMk/>
            <pc:sldMk cId="1660518439" sldId="2592"/>
            <ac:cxnSpMk id="31" creationId="{1FAF057E-479A-3EDF-2ED0-BC2DAB55D019}"/>
          </ac:cxnSpMkLst>
        </pc:cxnChg>
        <pc:cxnChg chg="add mod topLvl">
          <ac:chgData name="Leonardo Chiariglione" userId="03ff1134-c2b7-4932-850d-6529216fed29" providerId="ADAL" clId="{F7687026-6CF5-44B3-8250-6B9C7FAF4F27}" dt="2023-10-29T08:28:27.617" v="1088" actId="165"/>
          <ac:cxnSpMkLst>
            <pc:docMk/>
            <pc:sldMk cId="1660518439" sldId="2592"/>
            <ac:cxnSpMk id="35" creationId="{580B4AC5-3D94-F7F1-9002-A170419AE272}"/>
          </ac:cxnSpMkLst>
        </pc:cxnChg>
        <pc:cxnChg chg="add mod topLvl">
          <ac:chgData name="Leonardo Chiariglione" userId="03ff1134-c2b7-4932-850d-6529216fed29" providerId="ADAL" clId="{F7687026-6CF5-44B3-8250-6B9C7FAF4F27}" dt="2023-10-29T08:28:27.617" v="1088" actId="165"/>
          <ac:cxnSpMkLst>
            <pc:docMk/>
            <pc:sldMk cId="1660518439" sldId="2592"/>
            <ac:cxnSpMk id="38" creationId="{76FF5682-546D-D857-05C0-99549BA644B8}"/>
          </ac:cxnSpMkLst>
        </pc:cxnChg>
        <pc:cxnChg chg="add mod topLvl">
          <ac:chgData name="Leonardo Chiariglione" userId="03ff1134-c2b7-4932-850d-6529216fed29" providerId="ADAL" clId="{F7687026-6CF5-44B3-8250-6B9C7FAF4F27}" dt="2023-10-29T08:28:27.617" v="1088" actId="165"/>
          <ac:cxnSpMkLst>
            <pc:docMk/>
            <pc:sldMk cId="1660518439" sldId="2592"/>
            <ac:cxnSpMk id="40" creationId="{83DF9F9F-5A86-1F64-5754-DB9AF881CB3A}"/>
          </ac:cxnSpMkLst>
        </pc:cxnChg>
        <pc:cxnChg chg="add mod topLvl">
          <ac:chgData name="Leonardo Chiariglione" userId="03ff1134-c2b7-4932-850d-6529216fed29" providerId="ADAL" clId="{F7687026-6CF5-44B3-8250-6B9C7FAF4F27}" dt="2023-10-29T08:28:27.617" v="1088" actId="165"/>
          <ac:cxnSpMkLst>
            <pc:docMk/>
            <pc:sldMk cId="1660518439" sldId="2592"/>
            <ac:cxnSpMk id="41" creationId="{B62A799B-1D58-A2B8-BDFA-F3E468E5DBF6}"/>
          </ac:cxnSpMkLst>
        </pc:cxnChg>
        <pc:cxnChg chg="add mod topLvl">
          <ac:chgData name="Leonardo Chiariglione" userId="03ff1134-c2b7-4932-850d-6529216fed29" providerId="ADAL" clId="{F7687026-6CF5-44B3-8250-6B9C7FAF4F27}" dt="2023-10-29T08:28:27.617" v="1088" actId="165"/>
          <ac:cxnSpMkLst>
            <pc:docMk/>
            <pc:sldMk cId="1660518439" sldId="2592"/>
            <ac:cxnSpMk id="42" creationId="{20FB6574-5150-95B5-217E-4EEF6B6485BC}"/>
          </ac:cxnSpMkLst>
        </pc:cxnChg>
        <pc:cxnChg chg="add mod">
          <ac:chgData name="Leonardo Chiariglione" userId="03ff1134-c2b7-4932-850d-6529216fed29" providerId="ADAL" clId="{F7687026-6CF5-44B3-8250-6B9C7FAF4F27}" dt="2023-10-29T08:29:05.476" v="1091" actId="571"/>
          <ac:cxnSpMkLst>
            <pc:docMk/>
            <pc:sldMk cId="1660518439" sldId="2592"/>
            <ac:cxnSpMk id="46" creationId="{9EBEFAFD-569D-FFBE-EA07-8AD5275FBFD5}"/>
          </ac:cxnSpMkLst>
        </pc:cxnChg>
        <pc:cxnChg chg="add mod">
          <ac:chgData name="Leonardo Chiariglione" userId="03ff1134-c2b7-4932-850d-6529216fed29" providerId="ADAL" clId="{F7687026-6CF5-44B3-8250-6B9C7FAF4F27}" dt="2023-10-29T08:29:05.476" v="1091" actId="571"/>
          <ac:cxnSpMkLst>
            <pc:docMk/>
            <pc:sldMk cId="1660518439" sldId="2592"/>
            <ac:cxnSpMk id="47" creationId="{D52455EF-3F84-7BD3-03C9-CF3580E2EE48}"/>
          </ac:cxnSpMkLst>
        </pc:cxnChg>
      </pc:sldChg>
      <pc:sldChg chg="addSp delSp modSp new mod modClrScheme chgLayout">
        <pc:chgData name="Leonardo Chiariglione" userId="03ff1134-c2b7-4932-850d-6529216fed29" providerId="ADAL" clId="{F7687026-6CF5-44B3-8250-6B9C7FAF4F27}" dt="2023-10-29T08:34:13.276" v="1119" actId="27636"/>
        <pc:sldMkLst>
          <pc:docMk/>
          <pc:sldMk cId="727526824" sldId="2593"/>
        </pc:sldMkLst>
        <pc:spChg chg="mod ord">
          <ac:chgData name="Leonardo Chiariglione" userId="03ff1134-c2b7-4932-850d-6529216fed29" providerId="ADAL" clId="{F7687026-6CF5-44B3-8250-6B9C7FAF4F27}" dt="2023-10-29T08:34:13.232" v="1118" actId="26606"/>
          <ac:spMkLst>
            <pc:docMk/>
            <pc:sldMk cId="727526824" sldId="2593"/>
            <ac:spMk id="2" creationId="{30E135A1-45A4-FF11-198A-F7A3F19227CF}"/>
          </ac:spMkLst>
        </pc:spChg>
        <pc:spChg chg="del mod ord">
          <ac:chgData name="Leonardo Chiariglione" userId="03ff1134-c2b7-4932-850d-6529216fed29" providerId="ADAL" clId="{F7687026-6CF5-44B3-8250-6B9C7FAF4F27}" dt="2023-10-29T08:34:04.789" v="1117" actId="700"/>
          <ac:spMkLst>
            <pc:docMk/>
            <pc:sldMk cId="727526824" sldId="2593"/>
            <ac:spMk id="3" creationId="{08AA9060-C0BC-39E2-F000-927BE8EEEEDC}"/>
          </ac:spMkLst>
        </pc:spChg>
        <pc:spChg chg="mod ord">
          <ac:chgData name="Leonardo Chiariglione" userId="03ff1134-c2b7-4932-850d-6529216fed29" providerId="ADAL" clId="{F7687026-6CF5-44B3-8250-6B9C7FAF4F27}" dt="2023-10-29T08:34:13.232" v="1118" actId="26606"/>
          <ac:spMkLst>
            <pc:docMk/>
            <pc:sldMk cId="727526824" sldId="2593"/>
            <ac:spMk id="4" creationId="{993252CA-F2A8-0F57-AB79-AFAE7EA5931B}"/>
          </ac:spMkLst>
        </pc:spChg>
        <pc:spChg chg="mod ord">
          <ac:chgData name="Leonardo Chiariglione" userId="03ff1134-c2b7-4932-850d-6529216fed29" providerId="ADAL" clId="{F7687026-6CF5-44B3-8250-6B9C7FAF4F27}" dt="2023-10-29T08:34:13.276" v="1119" actId="27636"/>
          <ac:spMkLst>
            <pc:docMk/>
            <pc:sldMk cId="727526824" sldId="2593"/>
            <ac:spMk id="5" creationId="{361C56FE-4510-1467-C5AF-E4FB7D577D44}"/>
          </ac:spMkLst>
        </pc:spChg>
        <pc:spChg chg="add del mod ord">
          <ac:chgData name="Leonardo Chiariglione" userId="03ff1134-c2b7-4932-850d-6529216fed29" providerId="ADAL" clId="{F7687026-6CF5-44B3-8250-6B9C7FAF4F27}" dt="2023-10-29T08:34:13.232" v="1118" actId="26606"/>
          <ac:spMkLst>
            <pc:docMk/>
            <pc:sldMk cId="727526824" sldId="2593"/>
            <ac:spMk id="6" creationId="{696DC9E0-6E4B-77D0-4D46-1360D1F0E7A7}"/>
          </ac:spMkLst>
        </pc:spChg>
        <pc:picChg chg="add">
          <ac:chgData name="Leonardo Chiariglione" userId="03ff1134-c2b7-4932-850d-6529216fed29" providerId="ADAL" clId="{F7687026-6CF5-44B3-8250-6B9C7FAF4F27}" dt="2023-10-29T08:34:13.232" v="1118" actId="26606"/>
          <ac:picMkLst>
            <pc:docMk/>
            <pc:sldMk cId="727526824" sldId="2593"/>
            <ac:picMk id="8" creationId="{1B236943-AE83-108D-8FE8-FBE9102FA1D8}"/>
          </ac:picMkLst>
        </pc:picChg>
      </pc:sldChg>
      <pc:sldChg chg="addSp delSp modSp new mod">
        <pc:chgData name="Leonardo Chiariglione" userId="03ff1134-c2b7-4932-850d-6529216fed29" providerId="ADAL" clId="{F7687026-6CF5-44B3-8250-6B9C7FAF4F27}" dt="2023-12-02T19:09:35.845" v="6049"/>
        <pc:sldMkLst>
          <pc:docMk/>
          <pc:sldMk cId="298676894" sldId="2594"/>
        </pc:sldMkLst>
        <pc:spChg chg="mod">
          <ac:chgData name="Leonardo Chiariglione" userId="03ff1134-c2b7-4932-850d-6529216fed29" providerId="ADAL" clId="{F7687026-6CF5-44B3-8250-6B9C7FAF4F27}" dt="2023-10-29T08:38:25.852" v="1149" actId="20577"/>
          <ac:spMkLst>
            <pc:docMk/>
            <pc:sldMk cId="298676894" sldId="2594"/>
            <ac:spMk id="2" creationId="{535CF620-9EF9-1E0E-E7EA-577C5476FCF9}"/>
          </ac:spMkLst>
        </pc:spChg>
        <pc:spChg chg="del mod">
          <ac:chgData name="Leonardo Chiariglione" userId="03ff1134-c2b7-4932-850d-6529216fed29" providerId="ADAL" clId="{F7687026-6CF5-44B3-8250-6B9C7FAF4F27}" dt="2023-12-02T19:09:31.607" v="6047" actId="478"/>
          <ac:spMkLst>
            <pc:docMk/>
            <pc:sldMk cId="298676894" sldId="2594"/>
            <ac:spMk id="3" creationId="{914A878F-F40A-6EFA-E4BE-C1C7E055B33D}"/>
          </ac:spMkLst>
        </pc:spChg>
        <pc:spChg chg="del">
          <ac:chgData name="Leonardo Chiariglione" userId="03ff1134-c2b7-4932-850d-6529216fed29" providerId="ADAL" clId="{F7687026-6CF5-44B3-8250-6B9C7FAF4F27}" dt="2023-12-02T19:09:31.607" v="6047" actId="478"/>
          <ac:spMkLst>
            <pc:docMk/>
            <pc:sldMk cId="298676894" sldId="2594"/>
            <ac:spMk id="5" creationId="{F35E95A4-2D79-D843-5EEC-458903CF8E56}"/>
          </ac:spMkLst>
        </pc:spChg>
        <pc:spChg chg="add del mod">
          <ac:chgData name="Leonardo Chiariglione" userId="03ff1134-c2b7-4932-850d-6529216fed29" providerId="ADAL" clId="{F7687026-6CF5-44B3-8250-6B9C7FAF4F27}" dt="2023-12-02T19:09:35.142" v="6048" actId="478"/>
          <ac:spMkLst>
            <pc:docMk/>
            <pc:sldMk cId="298676894" sldId="2594"/>
            <ac:spMk id="7" creationId="{2F14B530-1434-82E4-F1FE-131E50885BCC}"/>
          </ac:spMkLst>
        </pc:spChg>
        <pc:spChg chg="add mod">
          <ac:chgData name="Leonardo Chiariglione" userId="03ff1134-c2b7-4932-850d-6529216fed29" providerId="ADAL" clId="{F7687026-6CF5-44B3-8250-6B9C7FAF4F27}" dt="2023-12-02T19:09:35.845" v="6049"/>
          <ac:spMkLst>
            <pc:docMk/>
            <pc:sldMk cId="298676894" sldId="2594"/>
            <ac:spMk id="8" creationId="{265E394B-506D-D5EF-8B5C-840D1D12E31E}"/>
          </ac:spMkLst>
        </pc:spChg>
        <pc:spChg chg="add mod">
          <ac:chgData name="Leonardo Chiariglione" userId="03ff1134-c2b7-4932-850d-6529216fed29" providerId="ADAL" clId="{F7687026-6CF5-44B3-8250-6B9C7FAF4F27}" dt="2023-12-02T19:09:35.845" v="6049"/>
          <ac:spMkLst>
            <pc:docMk/>
            <pc:sldMk cId="298676894" sldId="2594"/>
            <ac:spMk id="9" creationId="{D96E84BD-5AF0-F4E9-375E-01E23643660B}"/>
          </ac:spMkLst>
        </pc:spChg>
      </pc:sldChg>
      <pc:sldChg chg="addSp delSp modSp new mod">
        <pc:chgData name="Leonardo Chiariglione" userId="03ff1134-c2b7-4932-850d-6529216fed29" providerId="ADAL" clId="{F7687026-6CF5-44B3-8250-6B9C7FAF4F27}" dt="2023-11-01T11:43:55.858" v="5827" actId="2711"/>
        <pc:sldMkLst>
          <pc:docMk/>
          <pc:sldMk cId="3593572012" sldId="2595"/>
        </pc:sldMkLst>
        <pc:spChg chg="mod">
          <ac:chgData name="Leonardo Chiariglione" userId="03ff1134-c2b7-4932-850d-6529216fed29" providerId="ADAL" clId="{F7687026-6CF5-44B3-8250-6B9C7FAF4F27}" dt="2023-11-01T11:43:55.858" v="5827" actId="2711"/>
          <ac:spMkLst>
            <pc:docMk/>
            <pc:sldMk cId="3593572012" sldId="2595"/>
            <ac:spMk id="2" creationId="{C4E1C10C-45E4-5223-1D06-A0CF2CCBF164}"/>
          </ac:spMkLst>
        </pc:spChg>
        <pc:spChg chg="del">
          <ac:chgData name="Leonardo Chiariglione" userId="03ff1134-c2b7-4932-850d-6529216fed29" providerId="ADAL" clId="{F7687026-6CF5-44B3-8250-6B9C7FAF4F27}" dt="2023-10-29T09:13:21.630" v="1714" actId="478"/>
          <ac:spMkLst>
            <pc:docMk/>
            <pc:sldMk cId="3593572012" sldId="2595"/>
            <ac:spMk id="3" creationId="{21CC831B-0216-419E-9570-44E027EB5FDB}"/>
          </ac:spMkLst>
        </pc:spChg>
        <pc:spChg chg="mod">
          <ac:chgData name="Leonardo Chiariglione" userId="03ff1134-c2b7-4932-850d-6529216fed29" providerId="ADAL" clId="{F7687026-6CF5-44B3-8250-6B9C7FAF4F27}" dt="2023-11-01T11:43:55.858" v="5827" actId="2711"/>
          <ac:spMkLst>
            <pc:docMk/>
            <pc:sldMk cId="3593572012" sldId="2595"/>
            <ac:spMk id="4" creationId="{A9362747-6F8B-7AE0-BA15-5E0CB81470CC}"/>
          </ac:spMkLst>
        </pc:spChg>
        <pc:spChg chg="mod">
          <ac:chgData name="Leonardo Chiariglione" userId="03ff1134-c2b7-4932-850d-6529216fed29" providerId="ADAL" clId="{F7687026-6CF5-44B3-8250-6B9C7FAF4F27}" dt="2023-11-01T11:43:55.858" v="5827" actId="2711"/>
          <ac:spMkLst>
            <pc:docMk/>
            <pc:sldMk cId="3593572012" sldId="2595"/>
            <ac:spMk id="5" creationId="{83C642BB-8353-F170-7AC6-8482291588C4}"/>
          </ac:spMkLst>
        </pc:spChg>
        <pc:spChg chg="mod topLvl">
          <ac:chgData name="Leonardo Chiariglione" userId="03ff1134-c2b7-4932-850d-6529216fed29" providerId="ADAL" clId="{F7687026-6CF5-44B3-8250-6B9C7FAF4F27}" dt="2023-11-01T11:43:55.858" v="5827" actId="2711"/>
          <ac:spMkLst>
            <pc:docMk/>
            <pc:sldMk cId="3593572012" sldId="2595"/>
            <ac:spMk id="9" creationId="{348D9C45-CCE3-C0BD-D017-A916DD4AE373}"/>
          </ac:spMkLst>
        </pc:spChg>
        <pc:spChg chg="mod topLvl">
          <ac:chgData name="Leonardo Chiariglione" userId="03ff1134-c2b7-4932-850d-6529216fed29" providerId="ADAL" clId="{F7687026-6CF5-44B3-8250-6B9C7FAF4F27}" dt="2023-11-01T11:43:55.858" v="5827" actId="2711"/>
          <ac:spMkLst>
            <pc:docMk/>
            <pc:sldMk cId="3593572012" sldId="2595"/>
            <ac:spMk id="11" creationId="{41B61ACF-8497-B072-154B-41D5C9653BA5}"/>
          </ac:spMkLst>
        </pc:spChg>
        <pc:spChg chg="mod topLvl">
          <ac:chgData name="Leonardo Chiariglione" userId="03ff1134-c2b7-4932-850d-6529216fed29" providerId="ADAL" clId="{F7687026-6CF5-44B3-8250-6B9C7FAF4F27}" dt="2023-11-01T11:43:55.858" v="5827" actId="2711"/>
          <ac:spMkLst>
            <pc:docMk/>
            <pc:sldMk cId="3593572012" sldId="2595"/>
            <ac:spMk id="12" creationId="{7C7750A6-C3E5-CD0B-68CD-BC03F33A94A9}"/>
          </ac:spMkLst>
        </pc:spChg>
        <pc:spChg chg="mod topLvl">
          <ac:chgData name="Leonardo Chiariglione" userId="03ff1134-c2b7-4932-850d-6529216fed29" providerId="ADAL" clId="{F7687026-6CF5-44B3-8250-6B9C7FAF4F27}" dt="2023-11-01T11:43:55.858" v="5827" actId="2711"/>
          <ac:spMkLst>
            <pc:docMk/>
            <pc:sldMk cId="3593572012" sldId="2595"/>
            <ac:spMk id="16" creationId="{B5527AFF-A28C-5290-4CCB-6A352BC8918F}"/>
          </ac:spMkLst>
        </pc:spChg>
        <pc:spChg chg="mod topLvl">
          <ac:chgData name="Leonardo Chiariglione" userId="03ff1134-c2b7-4932-850d-6529216fed29" providerId="ADAL" clId="{F7687026-6CF5-44B3-8250-6B9C7FAF4F27}" dt="2023-11-01T11:43:55.858" v="5827" actId="2711"/>
          <ac:spMkLst>
            <pc:docMk/>
            <pc:sldMk cId="3593572012" sldId="2595"/>
            <ac:spMk id="19" creationId="{60727A09-95C3-B642-837E-D00D853A88D3}"/>
          </ac:spMkLst>
        </pc:spChg>
        <pc:spChg chg="mod topLvl">
          <ac:chgData name="Leonardo Chiariglione" userId="03ff1134-c2b7-4932-850d-6529216fed29" providerId="ADAL" clId="{F7687026-6CF5-44B3-8250-6B9C7FAF4F27}" dt="2023-11-01T11:43:55.858" v="5827" actId="2711"/>
          <ac:spMkLst>
            <pc:docMk/>
            <pc:sldMk cId="3593572012" sldId="2595"/>
            <ac:spMk id="24" creationId="{006E1B87-4367-46FC-B285-048A9625D5F2}"/>
          </ac:spMkLst>
        </pc:spChg>
        <pc:spChg chg="mod topLvl">
          <ac:chgData name="Leonardo Chiariglione" userId="03ff1134-c2b7-4932-850d-6529216fed29" providerId="ADAL" clId="{F7687026-6CF5-44B3-8250-6B9C7FAF4F27}" dt="2023-11-01T11:43:55.858" v="5827" actId="2711"/>
          <ac:spMkLst>
            <pc:docMk/>
            <pc:sldMk cId="3593572012" sldId="2595"/>
            <ac:spMk id="25" creationId="{15D5E296-F8DD-EEB9-CA08-8BA8E972D811}"/>
          </ac:spMkLst>
        </pc:spChg>
        <pc:spChg chg="mod topLvl">
          <ac:chgData name="Leonardo Chiariglione" userId="03ff1134-c2b7-4932-850d-6529216fed29" providerId="ADAL" clId="{F7687026-6CF5-44B3-8250-6B9C7FAF4F27}" dt="2023-11-01T11:43:55.858" v="5827" actId="2711"/>
          <ac:spMkLst>
            <pc:docMk/>
            <pc:sldMk cId="3593572012" sldId="2595"/>
            <ac:spMk id="26" creationId="{C1A56DA2-62ED-DD3A-D478-66F138DE8B14}"/>
          </ac:spMkLst>
        </pc:spChg>
        <pc:spChg chg="mod topLvl">
          <ac:chgData name="Leonardo Chiariglione" userId="03ff1134-c2b7-4932-850d-6529216fed29" providerId="ADAL" clId="{F7687026-6CF5-44B3-8250-6B9C7FAF4F27}" dt="2023-11-01T11:43:55.858" v="5827" actId="2711"/>
          <ac:spMkLst>
            <pc:docMk/>
            <pc:sldMk cId="3593572012" sldId="2595"/>
            <ac:spMk id="31" creationId="{C27C6659-2820-D6FC-2563-5E12FEE676DA}"/>
          </ac:spMkLst>
        </pc:spChg>
        <pc:spChg chg="mod topLvl">
          <ac:chgData name="Leonardo Chiariglione" userId="03ff1134-c2b7-4932-850d-6529216fed29" providerId="ADAL" clId="{F7687026-6CF5-44B3-8250-6B9C7FAF4F27}" dt="2023-11-01T11:43:55.858" v="5827" actId="2711"/>
          <ac:spMkLst>
            <pc:docMk/>
            <pc:sldMk cId="3593572012" sldId="2595"/>
            <ac:spMk id="34" creationId="{C021D5A7-9584-6AC9-6437-CC45F4970512}"/>
          </ac:spMkLst>
        </pc:spChg>
        <pc:spChg chg="mod topLvl">
          <ac:chgData name="Leonardo Chiariglione" userId="03ff1134-c2b7-4932-850d-6529216fed29" providerId="ADAL" clId="{F7687026-6CF5-44B3-8250-6B9C7FAF4F27}" dt="2023-11-01T11:43:55.858" v="5827" actId="2711"/>
          <ac:spMkLst>
            <pc:docMk/>
            <pc:sldMk cId="3593572012" sldId="2595"/>
            <ac:spMk id="35" creationId="{CFCB79F7-33C0-2D81-4CE1-FE280F192B55}"/>
          </ac:spMkLst>
        </pc:spChg>
        <pc:spChg chg="mod topLvl">
          <ac:chgData name="Leonardo Chiariglione" userId="03ff1134-c2b7-4932-850d-6529216fed29" providerId="ADAL" clId="{F7687026-6CF5-44B3-8250-6B9C7FAF4F27}" dt="2023-11-01T11:43:55.858" v="5827" actId="2711"/>
          <ac:spMkLst>
            <pc:docMk/>
            <pc:sldMk cId="3593572012" sldId="2595"/>
            <ac:spMk id="37" creationId="{EFB72609-8E13-1E55-3FEF-EE615DCD08E5}"/>
          </ac:spMkLst>
        </pc:spChg>
        <pc:spChg chg="mod topLvl">
          <ac:chgData name="Leonardo Chiariglione" userId="03ff1134-c2b7-4932-850d-6529216fed29" providerId="ADAL" clId="{F7687026-6CF5-44B3-8250-6B9C7FAF4F27}" dt="2023-11-01T11:43:55.858" v="5827" actId="2711"/>
          <ac:spMkLst>
            <pc:docMk/>
            <pc:sldMk cId="3593572012" sldId="2595"/>
            <ac:spMk id="38" creationId="{83A76BC7-DE35-3FCF-2081-737854B336B2}"/>
          </ac:spMkLst>
        </pc:spChg>
        <pc:spChg chg="mod topLvl">
          <ac:chgData name="Leonardo Chiariglione" userId="03ff1134-c2b7-4932-850d-6529216fed29" providerId="ADAL" clId="{F7687026-6CF5-44B3-8250-6B9C7FAF4F27}" dt="2023-11-01T11:43:55.858" v="5827" actId="2711"/>
          <ac:spMkLst>
            <pc:docMk/>
            <pc:sldMk cId="3593572012" sldId="2595"/>
            <ac:spMk id="39" creationId="{43E24DFF-E5F6-5ECE-8440-866472F1E071}"/>
          </ac:spMkLst>
        </pc:spChg>
        <pc:spChg chg="mod topLvl">
          <ac:chgData name="Leonardo Chiariglione" userId="03ff1134-c2b7-4932-850d-6529216fed29" providerId="ADAL" clId="{F7687026-6CF5-44B3-8250-6B9C7FAF4F27}" dt="2023-11-01T11:43:55.858" v="5827" actId="2711"/>
          <ac:spMkLst>
            <pc:docMk/>
            <pc:sldMk cId="3593572012" sldId="2595"/>
            <ac:spMk id="40" creationId="{E3D08A9C-3C83-0411-F495-9FEEAA23027E}"/>
          </ac:spMkLst>
        </pc:spChg>
        <pc:spChg chg="add mod">
          <ac:chgData name="Leonardo Chiariglione" userId="03ff1134-c2b7-4932-850d-6529216fed29" providerId="ADAL" clId="{F7687026-6CF5-44B3-8250-6B9C7FAF4F27}" dt="2023-11-01T11:43:55.858" v="5827" actId="2711"/>
          <ac:spMkLst>
            <pc:docMk/>
            <pc:sldMk cId="3593572012" sldId="2595"/>
            <ac:spMk id="48" creationId="{6ACCEAD3-6DB3-C991-F97F-A208DDD407C4}"/>
          </ac:spMkLst>
        </pc:spChg>
        <pc:spChg chg="add mod">
          <ac:chgData name="Leonardo Chiariglione" userId="03ff1134-c2b7-4932-850d-6529216fed29" providerId="ADAL" clId="{F7687026-6CF5-44B3-8250-6B9C7FAF4F27}" dt="2023-11-01T11:43:55.858" v="5827" actId="2711"/>
          <ac:spMkLst>
            <pc:docMk/>
            <pc:sldMk cId="3593572012" sldId="2595"/>
            <ac:spMk id="53" creationId="{694C1F47-B3A5-0AC3-F01E-66BF8C7BD645}"/>
          </ac:spMkLst>
        </pc:spChg>
        <pc:spChg chg="add mod">
          <ac:chgData name="Leonardo Chiariglione" userId="03ff1134-c2b7-4932-850d-6529216fed29" providerId="ADAL" clId="{F7687026-6CF5-44B3-8250-6B9C7FAF4F27}" dt="2023-11-01T11:43:55.858" v="5827" actId="2711"/>
          <ac:spMkLst>
            <pc:docMk/>
            <pc:sldMk cId="3593572012" sldId="2595"/>
            <ac:spMk id="54" creationId="{B4303604-CCD0-20ED-CEB0-900661A1CC41}"/>
          </ac:spMkLst>
        </pc:spChg>
        <pc:spChg chg="mod">
          <ac:chgData name="Leonardo Chiariglione" userId="03ff1134-c2b7-4932-850d-6529216fed29" providerId="ADAL" clId="{F7687026-6CF5-44B3-8250-6B9C7FAF4F27}" dt="2023-11-01T11:43:55.858" v="5827" actId="2711"/>
          <ac:spMkLst>
            <pc:docMk/>
            <pc:sldMk cId="3593572012" sldId="2595"/>
            <ac:spMk id="56" creationId="{6B2AAE91-88E1-0DC7-AD4E-7EBB0AF38A9C}"/>
          </ac:spMkLst>
        </pc:spChg>
        <pc:spChg chg="mod">
          <ac:chgData name="Leonardo Chiariglione" userId="03ff1134-c2b7-4932-850d-6529216fed29" providerId="ADAL" clId="{F7687026-6CF5-44B3-8250-6B9C7FAF4F27}" dt="2023-11-01T11:43:55.858" v="5827" actId="2711"/>
          <ac:spMkLst>
            <pc:docMk/>
            <pc:sldMk cId="3593572012" sldId="2595"/>
            <ac:spMk id="64" creationId="{FCE33529-6A7B-9B1A-FDBB-3B1B8C26E4DB}"/>
          </ac:spMkLst>
        </pc:spChg>
        <pc:spChg chg="mod">
          <ac:chgData name="Leonardo Chiariglione" userId="03ff1134-c2b7-4932-850d-6529216fed29" providerId="ADAL" clId="{F7687026-6CF5-44B3-8250-6B9C7FAF4F27}" dt="2023-11-01T11:43:55.858" v="5827" actId="2711"/>
          <ac:spMkLst>
            <pc:docMk/>
            <pc:sldMk cId="3593572012" sldId="2595"/>
            <ac:spMk id="72" creationId="{23A950E9-32FC-2B69-6580-A7A79C70FFAB}"/>
          </ac:spMkLst>
        </pc:spChg>
        <pc:spChg chg="mod">
          <ac:chgData name="Leonardo Chiariglione" userId="03ff1134-c2b7-4932-850d-6529216fed29" providerId="ADAL" clId="{F7687026-6CF5-44B3-8250-6B9C7FAF4F27}" dt="2023-11-01T11:43:55.858" v="5827" actId="2711"/>
          <ac:spMkLst>
            <pc:docMk/>
            <pc:sldMk cId="3593572012" sldId="2595"/>
            <ac:spMk id="80" creationId="{579425EB-B6AD-4F57-C471-DDBCFC4F1694}"/>
          </ac:spMkLst>
        </pc:spChg>
        <pc:spChg chg="add mod">
          <ac:chgData name="Leonardo Chiariglione" userId="03ff1134-c2b7-4932-850d-6529216fed29" providerId="ADAL" clId="{F7687026-6CF5-44B3-8250-6B9C7FAF4F27}" dt="2023-11-01T11:43:55.858" v="5827" actId="2711"/>
          <ac:spMkLst>
            <pc:docMk/>
            <pc:sldMk cId="3593572012" sldId="2595"/>
            <ac:spMk id="87" creationId="{18FF2D00-2038-8333-1488-39BCBD60EB0F}"/>
          </ac:spMkLst>
        </pc:spChg>
        <pc:spChg chg="add mod">
          <ac:chgData name="Leonardo Chiariglione" userId="03ff1134-c2b7-4932-850d-6529216fed29" providerId="ADAL" clId="{F7687026-6CF5-44B3-8250-6B9C7FAF4F27}" dt="2023-11-01T11:43:55.858" v="5827" actId="2711"/>
          <ac:spMkLst>
            <pc:docMk/>
            <pc:sldMk cId="3593572012" sldId="2595"/>
            <ac:spMk id="88" creationId="{38576FE4-EE92-744A-8204-15FB745CF1C4}"/>
          </ac:spMkLst>
        </pc:spChg>
        <pc:spChg chg="add mod">
          <ac:chgData name="Leonardo Chiariglione" userId="03ff1134-c2b7-4932-850d-6529216fed29" providerId="ADAL" clId="{F7687026-6CF5-44B3-8250-6B9C7FAF4F27}" dt="2023-11-01T11:43:55.858" v="5827" actId="2711"/>
          <ac:spMkLst>
            <pc:docMk/>
            <pc:sldMk cId="3593572012" sldId="2595"/>
            <ac:spMk id="89" creationId="{4650FD9E-6BB4-CCD6-F4DD-F2B0B44F3333}"/>
          </ac:spMkLst>
        </pc:spChg>
        <pc:spChg chg="add mod">
          <ac:chgData name="Leonardo Chiariglione" userId="03ff1134-c2b7-4932-850d-6529216fed29" providerId="ADAL" clId="{F7687026-6CF5-44B3-8250-6B9C7FAF4F27}" dt="2023-11-01T11:43:55.858" v="5827" actId="2711"/>
          <ac:spMkLst>
            <pc:docMk/>
            <pc:sldMk cId="3593572012" sldId="2595"/>
            <ac:spMk id="90" creationId="{A8DFD3E4-B0C5-A88E-E69B-4C6FCB0E8DB3}"/>
          </ac:spMkLst>
        </pc:spChg>
        <pc:spChg chg="add mod">
          <ac:chgData name="Leonardo Chiariglione" userId="03ff1134-c2b7-4932-850d-6529216fed29" providerId="ADAL" clId="{F7687026-6CF5-44B3-8250-6B9C7FAF4F27}" dt="2023-11-01T11:43:55.858" v="5827" actId="2711"/>
          <ac:spMkLst>
            <pc:docMk/>
            <pc:sldMk cId="3593572012" sldId="2595"/>
            <ac:spMk id="91" creationId="{D41C4E43-2E36-2D8B-EF58-1552656833BD}"/>
          </ac:spMkLst>
        </pc:spChg>
        <pc:spChg chg="add mod">
          <ac:chgData name="Leonardo Chiariglione" userId="03ff1134-c2b7-4932-850d-6529216fed29" providerId="ADAL" clId="{F7687026-6CF5-44B3-8250-6B9C7FAF4F27}" dt="2023-11-01T11:43:55.858" v="5827" actId="2711"/>
          <ac:spMkLst>
            <pc:docMk/>
            <pc:sldMk cId="3593572012" sldId="2595"/>
            <ac:spMk id="92" creationId="{A8F78B52-33B7-70B7-4525-A041434566A7}"/>
          </ac:spMkLst>
        </pc:spChg>
        <pc:spChg chg="add mod">
          <ac:chgData name="Leonardo Chiariglione" userId="03ff1134-c2b7-4932-850d-6529216fed29" providerId="ADAL" clId="{F7687026-6CF5-44B3-8250-6B9C7FAF4F27}" dt="2023-11-01T11:43:55.858" v="5827" actId="2711"/>
          <ac:spMkLst>
            <pc:docMk/>
            <pc:sldMk cId="3593572012" sldId="2595"/>
            <ac:spMk id="97" creationId="{EF1826AE-D1AF-3B1E-420A-43BB25FA7DEA}"/>
          </ac:spMkLst>
        </pc:spChg>
        <pc:spChg chg="add mod">
          <ac:chgData name="Leonardo Chiariglione" userId="03ff1134-c2b7-4932-850d-6529216fed29" providerId="ADAL" clId="{F7687026-6CF5-44B3-8250-6B9C7FAF4F27}" dt="2023-11-01T11:43:55.858" v="5827" actId="2711"/>
          <ac:spMkLst>
            <pc:docMk/>
            <pc:sldMk cId="3593572012" sldId="2595"/>
            <ac:spMk id="98" creationId="{AF6DAB69-6944-4890-1028-7BE9478C5B9E}"/>
          </ac:spMkLst>
        </pc:spChg>
        <pc:spChg chg="add mod">
          <ac:chgData name="Leonardo Chiariglione" userId="03ff1134-c2b7-4932-850d-6529216fed29" providerId="ADAL" clId="{F7687026-6CF5-44B3-8250-6B9C7FAF4F27}" dt="2023-11-01T11:43:55.858" v="5827" actId="2711"/>
          <ac:spMkLst>
            <pc:docMk/>
            <pc:sldMk cId="3593572012" sldId="2595"/>
            <ac:spMk id="99" creationId="{891479AF-4520-C232-BD83-F2705E951217}"/>
          </ac:spMkLst>
        </pc:spChg>
        <pc:spChg chg="mod">
          <ac:chgData name="Leonardo Chiariglione" userId="03ff1134-c2b7-4932-850d-6529216fed29" providerId="ADAL" clId="{F7687026-6CF5-44B3-8250-6B9C7FAF4F27}" dt="2023-11-01T11:43:55.858" v="5827" actId="2711"/>
          <ac:spMkLst>
            <pc:docMk/>
            <pc:sldMk cId="3593572012" sldId="2595"/>
            <ac:spMk id="103" creationId="{0C4AFED3-45FE-963F-05DB-A66CBDBA927E}"/>
          </ac:spMkLst>
        </pc:spChg>
        <pc:spChg chg="mod">
          <ac:chgData name="Leonardo Chiariglione" userId="03ff1134-c2b7-4932-850d-6529216fed29" providerId="ADAL" clId="{F7687026-6CF5-44B3-8250-6B9C7FAF4F27}" dt="2023-11-01T11:43:55.858" v="5827" actId="2711"/>
          <ac:spMkLst>
            <pc:docMk/>
            <pc:sldMk cId="3593572012" sldId="2595"/>
            <ac:spMk id="104" creationId="{80FB287F-A5D0-FDC7-03B0-AA688CAD982C}"/>
          </ac:spMkLst>
        </pc:spChg>
        <pc:spChg chg="mod">
          <ac:chgData name="Leonardo Chiariglione" userId="03ff1134-c2b7-4932-850d-6529216fed29" providerId="ADAL" clId="{F7687026-6CF5-44B3-8250-6B9C7FAF4F27}" dt="2023-11-01T11:43:55.858" v="5827" actId="2711"/>
          <ac:spMkLst>
            <pc:docMk/>
            <pc:sldMk cId="3593572012" sldId="2595"/>
            <ac:spMk id="112" creationId="{E052D39F-4E50-F58C-F461-F4FA78EAC606}"/>
          </ac:spMkLst>
        </pc:spChg>
        <pc:spChg chg="mod">
          <ac:chgData name="Leonardo Chiariglione" userId="03ff1134-c2b7-4932-850d-6529216fed29" providerId="ADAL" clId="{F7687026-6CF5-44B3-8250-6B9C7FAF4F27}" dt="2023-11-01T11:43:55.858" v="5827" actId="2711"/>
          <ac:spMkLst>
            <pc:docMk/>
            <pc:sldMk cId="3593572012" sldId="2595"/>
            <ac:spMk id="113" creationId="{30200492-6AA8-A0EA-925C-EFF2E961230E}"/>
          </ac:spMkLst>
        </pc:spChg>
        <pc:spChg chg="mod">
          <ac:chgData name="Leonardo Chiariglione" userId="03ff1134-c2b7-4932-850d-6529216fed29" providerId="ADAL" clId="{F7687026-6CF5-44B3-8250-6B9C7FAF4F27}" dt="2023-11-01T11:43:55.858" v="5827" actId="2711"/>
          <ac:spMkLst>
            <pc:docMk/>
            <pc:sldMk cId="3593572012" sldId="2595"/>
            <ac:spMk id="118" creationId="{2BCC1DDF-F366-E9A6-E30C-4A322E41094B}"/>
          </ac:spMkLst>
        </pc:spChg>
        <pc:spChg chg="mod">
          <ac:chgData name="Leonardo Chiariglione" userId="03ff1134-c2b7-4932-850d-6529216fed29" providerId="ADAL" clId="{F7687026-6CF5-44B3-8250-6B9C7FAF4F27}" dt="2023-11-01T11:43:55.858" v="5827" actId="2711"/>
          <ac:spMkLst>
            <pc:docMk/>
            <pc:sldMk cId="3593572012" sldId="2595"/>
            <ac:spMk id="119" creationId="{34D5980E-99F0-A2CB-B603-0C4BCB9CAAA2}"/>
          </ac:spMkLst>
        </pc:spChg>
        <pc:spChg chg="mod">
          <ac:chgData name="Leonardo Chiariglione" userId="03ff1134-c2b7-4932-850d-6529216fed29" providerId="ADAL" clId="{F7687026-6CF5-44B3-8250-6B9C7FAF4F27}" dt="2023-11-01T11:43:55.858" v="5827" actId="2711"/>
          <ac:spMkLst>
            <pc:docMk/>
            <pc:sldMk cId="3593572012" sldId="2595"/>
            <ac:spMk id="120" creationId="{D730B658-C8B4-30C2-1CBC-D1307876C13F}"/>
          </ac:spMkLst>
        </pc:spChg>
        <pc:spChg chg="mod">
          <ac:chgData name="Leonardo Chiariglione" userId="03ff1134-c2b7-4932-850d-6529216fed29" providerId="ADAL" clId="{F7687026-6CF5-44B3-8250-6B9C7FAF4F27}" dt="2023-11-01T11:43:55.858" v="5827" actId="2711"/>
          <ac:spMkLst>
            <pc:docMk/>
            <pc:sldMk cId="3593572012" sldId="2595"/>
            <ac:spMk id="121" creationId="{C9E11B55-1E2F-9C7F-32E4-88A8EF612A58}"/>
          </ac:spMkLst>
        </pc:spChg>
        <pc:spChg chg="mod">
          <ac:chgData name="Leonardo Chiariglione" userId="03ff1134-c2b7-4932-850d-6529216fed29" providerId="ADAL" clId="{F7687026-6CF5-44B3-8250-6B9C7FAF4F27}" dt="2023-11-01T11:43:55.858" v="5827" actId="2711"/>
          <ac:spMkLst>
            <pc:docMk/>
            <pc:sldMk cId="3593572012" sldId="2595"/>
            <ac:spMk id="122" creationId="{505A52B8-89E0-704B-B98D-43AA87B985F2}"/>
          </ac:spMkLst>
        </pc:spChg>
        <pc:spChg chg="mod">
          <ac:chgData name="Leonardo Chiariglione" userId="03ff1134-c2b7-4932-850d-6529216fed29" providerId="ADAL" clId="{F7687026-6CF5-44B3-8250-6B9C7FAF4F27}" dt="2023-11-01T11:43:55.858" v="5827" actId="2711"/>
          <ac:spMkLst>
            <pc:docMk/>
            <pc:sldMk cId="3593572012" sldId="2595"/>
            <ac:spMk id="123" creationId="{3B880D37-0D5C-EBBC-396A-06C203C15981}"/>
          </ac:spMkLst>
        </pc:spChg>
        <pc:spChg chg="mod">
          <ac:chgData name="Leonardo Chiariglione" userId="03ff1134-c2b7-4932-850d-6529216fed29" providerId="ADAL" clId="{F7687026-6CF5-44B3-8250-6B9C7FAF4F27}" dt="2023-11-01T11:43:55.858" v="5827" actId="2711"/>
          <ac:spMkLst>
            <pc:docMk/>
            <pc:sldMk cId="3593572012" sldId="2595"/>
            <ac:spMk id="134" creationId="{7706E4D1-441F-2139-77F7-D7F1EB1A0DAF}"/>
          </ac:spMkLst>
        </pc:spChg>
        <pc:spChg chg="mod">
          <ac:chgData name="Leonardo Chiariglione" userId="03ff1134-c2b7-4932-850d-6529216fed29" providerId="ADAL" clId="{F7687026-6CF5-44B3-8250-6B9C7FAF4F27}" dt="2023-11-01T11:43:55.858" v="5827" actId="2711"/>
          <ac:spMkLst>
            <pc:docMk/>
            <pc:sldMk cId="3593572012" sldId="2595"/>
            <ac:spMk id="135" creationId="{AE84E21C-CAC5-B0D8-7A61-386D1E3F2CD8}"/>
          </ac:spMkLst>
        </pc:spChg>
        <pc:spChg chg="mod">
          <ac:chgData name="Leonardo Chiariglione" userId="03ff1134-c2b7-4932-850d-6529216fed29" providerId="ADAL" clId="{F7687026-6CF5-44B3-8250-6B9C7FAF4F27}" dt="2023-11-01T11:43:55.858" v="5827" actId="2711"/>
          <ac:spMkLst>
            <pc:docMk/>
            <pc:sldMk cId="3593572012" sldId="2595"/>
            <ac:spMk id="136" creationId="{7CFC41B0-BBA4-D0FA-0803-5D56432A95F0}"/>
          </ac:spMkLst>
        </pc:spChg>
        <pc:spChg chg="mod">
          <ac:chgData name="Leonardo Chiariglione" userId="03ff1134-c2b7-4932-850d-6529216fed29" providerId="ADAL" clId="{F7687026-6CF5-44B3-8250-6B9C7FAF4F27}" dt="2023-11-01T11:43:55.858" v="5827" actId="2711"/>
          <ac:spMkLst>
            <pc:docMk/>
            <pc:sldMk cId="3593572012" sldId="2595"/>
            <ac:spMk id="137" creationId="{6D7C8957-6E58-951D-3656-DC9D6B749C97}"/>
          </ac:spMkLst>
        </pc:spChg>
        <pc:spChg chg="mod">
          <ac:chgData name="Leonardo Chiariglione" userId="03ff1134-c2b7-4932-850d-6529216fed29" providerId="ADAL" clId="{F7687026-6CF5-44B3-8250-6B9C7FAF4F27}" dt="2023-11-01T11:43:55.858" v="5827" actId="2711"/>
          <ac:spMkLst>
            <pc:docMk/>
            <pc:sldMk cId="3593572012" sldId="2595"/>
            <ac:spMk id="138" creationId="{5CA09110-33C6-616F-A591-5A879C6162A4}"/>
          </ac:spMkLst>
        </pc:spChg>
        <pc:spChg chg="mod">
          <ac:chgData name="Leonardo Chiariglione" userId="03ff1134-c2b7-4932-850d-6529216fed29" providerId="ADAL" clId="{F7687026-6CF5-44B3-8250-6B9C7FAF4F27}" dt="2023-11-01T11:43:55.858" v="5827" actId="2711"/>
          <ac:spMkLst>
            <pc:docMk/>
            <pc:sldMk cId="3593572012" sldId="2595"/>
            <ac:spMk id="139" creationId="{4F9F8418-F67F-9C82-4DC2-3FE5EA9069F2}"/>
          </ac:spMkLst>
        </pc:spChg>
        <pc:spChg chg="mod">
          <ac:chgData name="Leonardo Chiariglione" userId="03ff1134-c2b7-4932-850d-6529216fed29" providerId="ADAL" clId="{F7687026-6CF5-44B3-8250-6B9C7FAF4F27}" dt="2023-11-01T11:43:55.858" v="5827" actId="2711"/>
          <ac:spMkLst>
            <pc:docMk/>
            <pc:sldMk cId="3593572012" sldId="2595"/>
            <ac:spMk id="140" creationId="{5D2C24DB-64DE-E191-575D-4B20ED934715}"/>
          </ac:spMkLst>
        </pc:spChg>
        <pc:spChg chg="mod">
          <ac:chgData name="Leonardo Chiariglione" userId="03ff1134-c2b7-4932-850d-6529216fed29" providerId="ADAL" clId="{F7687026-6CF5-44B3-8250-6B9C7FAF4F27}" dt="2023-11-01T11:43:55.858" v="5827" actId="2711"/>
          <ac:spMkLst>
            <pc:docMk/>
            <pc:sldMk cId="3593572012" sldId="2595"/>
            <ac:spMk id="141" creationId="{433CC995-1F8D-C7AD-C9AB-38DC6881DF16}"/>
          </ac:spMkLst>
        </pc:spChg>
        <pc:spChg chg="mod">
          <ac:chgData name="Leonardo Chiariglione" userId="03ff1134-c2b7-4932-850d-6529216fed29" providerId="ADAL" clId="{F7687026-6CF5-44B3-8250-6B9C7FAF4F27}" dt="2023-11-01T11:43:55.858" v="5827" actId="2711"/>
          <ac:spMkLst>
            <pc:docMk/>
            <pc:sldMk cId="3593572012" sldId="2595"/>
            <ac:spMk id="142" creationId="{1DB8D0C5-B01D-0B12-1B0C-750D15B1C63C}"/>
          </ac:spMkLst>
        </pc:spChg>
        <pc:spChg chg="mod">
          <ac:chgData name="Leonardo Chiariglione" userId="03ff1134-c2b7-4932-850d-6529216fed29" providerId="ADAL" clId="{F7687026-6CF5-44B3-8250-6B9C7FAF4F27}" dt="2023-11-01T11:43:55.858" v="5827" actId="2711"/>
          <ac:spMkLst>
            <pc:docMk/>
            <pc:sldMk cId="3593572012" sldId="2595"/>
            <ac:spMk id="144" creationId="{85490202-7A5E-88DA-177C-143D81EB476B}"/>
          </ac:spMkLst>
        </pc:spChg>
        <pc:spChg chg="mod">
          <ac:chgData name="Leonardo Chiariglione" userId="03ff1134-c2b7-4932-850d-6529216fed29" providerId="ADAL" clId="{F7687026-6CF5-44B3-8250-6B9C7FAF4F27}" dt="2023-11-01T11:43:55.858" v="5827" actId="2711"/>
          <ac:spMkLst>
            <pc:docMk/>
            <pc:sldMk cId="3593572012" sldId="2595"/>
            <ac:spMk id="151" creationId="{E54CB26A-E56F-C361-ABA4-446B17D2DFDB}"/>
          </ac:spMkLst>
        </pc:spChg>
        <pc:spChg chg="mod">
          <ac:chgData name="Leonardo Chiariglione" userId="03ff1134-c2b7-4932-850d-6529216fed29" providerId="ADAL" clId="{F7687026-6CF5-44B3-8250-6B9C7FAF4F27}" dt="2023-11-01T11:43:55.858" v="5827" actId="2711"/>
          <ac:spMkLst>
            <pc:docMk/>
            <pc:sldMk cId="3593572012" sldId="2595"/>
            <ac:spMk id="158" creationId="{1E7121BB-6733-6490-C2C8-98F4D368678D}"/>
          </ac:spMkLst>
        </pc:spChg>
        <pc:spChg chg="mod">
          <ac:chgData name="Leonardo Chiariglione" userId="03ff1134-c2b7-4932-850d-6529216fed29" providerId="ADAL" clId="{F7687026-6CF5-44B3-8250-6B9C7FAF4F27}" dt="2023-11-01T11:43:55.858" v="5827" actId="2711"/>
          <ac:spMkLst>
            <pc:docMk/>
            <pc:sldMk cId="3593572012" sldId="2595"/>
            <ac:spMk id="165" creationId="{3341524C-8D06-D71B-2246-C49BAE1CEACA}"/>
          </ac:spMkLst>
        </pc:spChg>
        <pc:grpChg chg="add del mod">
          <ac:chgData name="Leonardo Chiariglione" userId="03ff1134-c2b7-4932-850d-6529216fed29" providerId="ADAL" clId="{F7687026-6CF5-44B3-8250-6B9C7FAF4F27}" dt="2023-10-29T09:14:05.799" v="1740" actId="165"/>
          <ac:grpSpMkLst>
            <pc:docMk/>
            <pc:sldMk cId="3593572012" sldId="2595"/>
            <ac:grpSpMk id="6" creationId="{F90447AD-568F-FA15-2966-4FD6440C52FC}"/>
          </ac:grpSpMkLst>
        </pc:grpChg>
        <pc:grpChg chg="mod topLvl">
          <ac:chgData name="Leonardo Chiariglione" userId="03ff1134-c2b7-4932-850d-6529216fed29" providerId="ADAL" clId="{F7687026-6CF5-44B3-8250-6B9C7FAF4F27}" dt="2023-10-29T09:14:05.799" v="1740" actId="165"/>
          <ac:grpSpMkLst>
            <pc:docMk/>
            <pc:sldMk cId="3593572012" sldId="2595"/>
            <ac:grpSpMk id="8" creationId="{D83582B4-EA66-509E-BC11-5ABBEC621F2A}"/>
          </ac:grpSpMkLst>
        </pc:grpChg>
        <pc:grpChg chg="add mod">
          <ac:chgData name="Leonardo Chiariglione" userId="03ff1134-c2b7-4932-850d-6529216fed29" providerId="ADAL" clId="{F7687026-6CF5-44B3-8250-6B9C7FAF4F27}" dt="2023-10-29T09:13:33.677" v="1739"/>
          <ac:grpSpMkLst>
            <pc:docMk/>
            <pc:sldMk cId="3593572012" sldId="2595"/>
            <ac:grpSpMk id="55" creationId="{9F871144-4819-331A-F8DF-F8FD279F0864}"/>
          </ac:grpSpMkLst>
        </pc:grpChg>
        <pc:grpChg chg="add mod">
          <ac:chgData name="Leonardo Chiariglione" userId="03ff1134-c2b7-4932-850d-6529216fed29" providerId="ADAL" clId="{F7687026-6CF5-44B3-8250-6B9C7FAF4F27}" dt="2023-10-29T09:13:33.677" v="1739"/>
          <ac:grpSpMkLst>
            <pc:docMk/>
            <pc:sldMk cId="3593572012" sldId="2595"/>
            <ac:grpSpMk id="63" creationId="{63833A35-A76E-CAEC-011F-4B5418E76CE8}"/>
          </ac:grpSpMkLst>
        </pc:grpChg>
        <pc:grpChg chg="add mod">
          <ac:chgData name="Leonardo Chiariglione" userId="03ff1134-c2b7-4932-850d-6529216fed29" providerId="ADAL" clId="{F7687026-6CF5-44B3-8250-6B9C7FAF4F27}" dt="2023-10-29T09:13:33.677" v="1739"/>
          <ac:grpSpMkLst>
            <pc:docMk/>
            <pc:sldMk cId="3593572012" sldId="2595"/>
            <ac:grpSpMk id="71" creationId="{B8681549-6903-69EC-F8D8-168F8DFEE0B1}"/>
          </ac:grpSpMkLst>
        </pc:grpChg>
        <pc:grpChg chg="add mod">
          <ac:chgData name="Leonardo Chiariglione" userId="03ff1134-c2b7-4932-850d-6529216fed29" providerId="ADAL" clId="{F7687026-6CF5-44B3-8250-6B9C7FAF4F27}" dt="2023-10-29T09:13:33.677" v="1739"/>
          <ac:grpSpMkLst>
            <pc:docMk/>
            <pc:sldMk cId="3593572012" sldId="2595"/>
            <ac:grpSpMk id="79" creationId="{B278BC47-4BE7-EC2A-B0B9-0B3B51A3F3E7}"/>
          </ac:grpSpMkLst>
        </pc:grpChg>
        <pc:grpChg chg="add mod">
          <ac:chgData name="Leonardo Chiariglione" userId="03ff1134-c2b7-4932-850d-6529216fed29" providerId="ADAL" clId="{F7687026-6CF5-44B3-8250-6B9C7FAF4F27}" dt="2023-10-29T09:13:33.677" v="1739"/>
          <ac:grpSpMkLst>
            <pc:docMk/>
            <pc:sldMk cId="3593572012" sldId="2595"/>
            <ac:grpSpMk id="102" creationId="{019F75E0-D466-65FD-6AEA-1B9CE6FAA623}"/>
          </ac:grpSpMkLst>
        </pc:grpChg>
        <pc:grpChg chg="add mod">
          <ac:chgData name="Leonardo Chiariglione" userId="03ff1134-c2b7-4932-850d-6529216fed29" providerId="ADAL" clId="{F7687026-6CF5-44B3-8250-6B9C7FAF4F27}" dt="2023-10-29T09:13:33.677" v="1739"/>
          <ac:grpSpMkLst>
            <pc:docMk/>
            <pc:sldMk cId="3593572012" sldId="2595"/>
            <ac:grpSpMk id="108" creationId="{A772F8AF-EFAF-080B-9F24-B6F01A2977FA}"/>
          </ac:grpSpMkLst>
        </pc:grpChg>
        <pc:grpChg chg="mod">
          <ac:chgData name="Leonardo Chiariglione" userId="03ff1134-c2b7-4932-850d-6529216fed29" providerId="ADAL" clId="{F7687026-6CF5-44B3-8250-6B9C7FAF4F27}" dt="2023-10-29T09:13:33.677" v="1739"/>
          <ac:grpSpMkLst>
            <pc:docMk/>
            <pc:sldMk cId="3593572012" sldId="2595"/>
            <ac:grpSpMk id="114" creationId="{CABC17D2-3420-12B6-52B3-BF4D5E730E80}"/>
          </ac:grpSpMkLst>
        </pc:grpChg>
        <pc:grpChg chg="mod">
          <ac:chgData name="Leonardo Chiariglione" userId="03ff1134-c2b7-4932-850d-6529216fed29" providerId="ADAL" clId="{F7687026-6CF5-44B3-8250-6B9C7FAF4F27}" dt="2023-10-29T09:13:33.677" v="1739"/>
          <ac:grpSpMkLst>
            <pc:docMk/>
            <pc:sldMk cId="3593572012" sldId="2595"/>
            <ac:grpSpMk id="115" creationId="{C8063D58-70EE-79BF-35F7-D638CFBAB17F}"/>
          </ac:grpSpMkLst>
        </pc:grpChg>
        <pc:grpChg chg="mod">
          <ac:chgData name="Leonardo Chiariglione" userId="03ff1134-c2b7-4932-850d-6529216fed29" providerId="ADAL" clId="{F7687026-6CF5-44B3-8250-6B9C7FAF4F27}" dt="2023-10-29T09:13:33.677" v="1739"/>
          <ac:grpSpMkLst>
            <pc:docMk/>
            <pc:sldMk cId="3593572012" sldId="2595"/>
            <ac:grpSpMk id="116" creationId="{B6D0854F-DF89-E8FC-AE6D-4DDD93FC90F8}"/>
          </ac:grpSpMkLst>
        </pc:grpChg>
        <pc:grpChg chg="mod">
          <ac:chgData name="Leonardo Chiariglione" userId="03ff1134-c2b7-4932-850d-6529216fed29" providerId="ADAL" clId="{F7687026-6CF5-44B3-8250-6B9C7FAF4F27}" dt="2023-10-29T09:13:33.677" v="1739"/>
          <ac:grpSpMkLst>
            <pc:docMk/>
            <pc:sldMk cId="3593572012" sldId="2595"/>
            <ac:grpSpMk id="117" creationId="{9F6FD045-EF51-940E-2361-C3F5B5804427}"/>
          </ac:grpSpMkLst>
        </pc:grpChg>
        <pc:grpChg chg="mod">
          <ac:chgData name="Leonardo Chiariglione" userId="03ff1134-c2b7-4932-850d-6529216fed29" providerId="ADAL" clId="{F7687026-6CF5-44B3-8250-6B9C7FAF4F27}" dt="2023-10-29T09:13:33.677" v="1739"/>
          <ac:grpSpMkLst>
            <pc:docMk/>
            <pc:sldMk cId="3593572012" sldId="2595"/>
            <ac:grpSpMk id="128" creationId="{7ADCCD2D-EDDB-24E5-4E26-8BB43DB66145}"/>
          </ac:grpSpMkLst>
        </pc:grpChg>
        <pc:grpChg chg="mod">
          <ac:chgData name="Leonardo Chiariglione" userId="03ff1134-c2b7-4932-850d-6529216fed29" providerId="ADAL" clId="{F7687026-6CF5-44B3-8250-6B9C7FAF4F27}" dt="2023-10-29T09:13:33.677" v="1739"/>
          <ac:grpSpMkLst>
            <pc:docMk/>
            <pc:sldMk cId="3593572012" sldId="2595"/>
            <ac:grpSpMk id="130" creationId="{714DE0D0-F2ED-B0A9-EC1F-FBE27BBD5B09}"/>
          </ac:grpSpMkLst>
        </pc:grpChg>
        <pc:picChg chg="mod topLvl">
          <ac:chgData name="Leonardo Chiariglione" userId="03ff1134-c2b7-4932-850d-6529216fed29" providerId="ADAL" clId="{F7687026-6CF5-44B3-8250-6B9C7FAF4F27}" dt="2023-10-29T09:14:05.799" v="1740" actId="165"/>
          <ac:picMkLst>
            <pc:docMk/>
            <pc:sldMk cId="3593572012" sldId="2595"/>
            <ac:picMk id="7" creationId="{8AD05018-E920-A7AC-3F02-CB5E985805CA}"/>
          </ac:picMkLst>
        </pc:picChg>
        <pc:picChg chg="mod topLvl">
          <ac:chgData name="Leonardo Chiariglione" userId="03ff1134-c2b7-4932-850d-6529216fed29" providerId="ADAL" clId="{F7687026-6CF5-44B3-8250-6B9C7FAF4F27}" dt="2023-10-29T09:14:05.799" v="1740" actId="165"/>
          <ac:picMkLst>
            <pc:docMk/>
            <pc:sldMk cId="3593572012" sldId="2595"/>
            <ac:picMk id="15" creationId="{8EB17780-D801-BBEC-3142-5133D2BF7CF0}"/>
          </ac:picMkLst>
        </pc:picChg>
        <pc:picChg chg="mod topLvl">
          <ac:chgData name="Leonardo Chiariglione" userId="03ff1134-c2b7-4932-850d-6529216fed29" providerId="ADAL" clId="{F7687026-6CF5-44B3-8250-6B9C7FAF4F27}" dt="2023-10-29T09:14:05.799" v="1740" actId="165"/>
          <ac:picMkLst>
            <pc:docMk/>
            <pc:sldMk cId="3593572012" sldId="2595"/>
            <ac:picMk id="43" creationId="{147C9CF4-7F5D-61AA-802B-918DB31C9C6C}"/>
          </ac:picMkLst>
        </pc:picChg>
        <pc:picChg chg="mod">
          <ac:chgData name="Leonardo Chiariglione" userId="03ff1134-c2b7-4932-850d-6529216fed29" providerId="ADAL" clId="{F7687026-6CF5-44B3-8250-6B9C7FAF4F27}" dt="2023-10-29T09:14:05.799" v="1740" actId="165"/>
          <ac:picMkLst>
            <pc:docMk/>
            <pc:sldMk cId="3593572012" sldId="2595"/>
            <ac:picMk id="44" creationId="{827E52B2-1DC6-01B1-E4E3-DB31BFEDF1DC}"/>
          </ac:picMkLst>
        </pc:picChg>
        <pc:picChg chg="mod">
          <ac:chgData name="Leonardo Chiariglione" userId="03ff1134-c2b7-4932-850d-6529216fed29" providerId="ADAL" clId="{F7687026-6CF5-44B3-8250-6B9C7FAF4F27}" dt="2023-10-29T09:14:05.799" v="1740" actId="165"/>
          <ac:picMkLst>
            <pc:docMk/>
            <pc:sldMk cId="3593572012" sldId="2595"/>
            <ac:picMk id="45" creationId="{4A0C29D6-0C42-F972-531B-B418862D64FB}"/>
          </ac:picMkLst>
        </pc:picChg>
        <pc:picChg chg="mod">
          <ac:chgData name="Leonardo Chiariglione" userId="03ff1134-c2b7-4932-850d-6529216fed29" providerId="ADAL" clId="{F7687026-6CF5-44B3-8250-6B9C7FAF4F27}" dt="2023-10-29T09:14:05.799" v="1740" actId="165"/>
          <ac:picMkLst>
            <pc:docMk/>
            <pc:sldMk cId="3593572012" sldId="2595"/>
            <ac:picMk id="46" creationId="{F8597388-10AF-781B-1FDD-5593763B7944}"/>
          </ac:picMkLst>
        </pc:picChg>
        <pc:picChg chg="mod">
          <ac:chgData name="Leonardo Chiariglione" userId="03ff1134-c2b7-4932-850d-6529216fed29" providerId="ADAL" clId="{F7687026-6CF5-44B3-8250-6B9C7FAF4F27}" dt="2023-10-29T09:14:05.799" v="1740" actId="165"/>
          <ac:picMkLst>
            <pc:docMk/>
            <pc:sldMk cId="3593572012" sldId="2595"/>
            <ac:picMk id="47" creationId="{F85A278B-5942-0F70-65B8-D30F2579EC51}"/>
          </ac:picMkLst>
        </pc:picChg>
        <pc:cxnChg chg="mod topLvl">
          <ac:chgData name="Leonardo Chiariglione" userId="03ff1134-c2b7-4932-850d-6529216fed29" providerId="ADAL" clId="{F7687026-6CF5-44B3-8250-6B9C7FAF4F27}" dt="2023-10-29T09:14:05.799" v="1740" actId="165"/>
          <ac:cxnSpMkLst>
            <pc:docMk/>
            <pc:sldMk cId="3593572012" sldId="2595"/>
            <ac:cxnSpMk id="10" creationId="{894B9334-E97F-35CC-0562-B01DD75632B3}"/>
          </ac:cxnSpMkLst>
        </pc:cxnChg>
        <pc:cxnChg chg="mod topLvl">
          <ac:chgData name="Leonardo Chiariglione" userId="03ff1134-c2b7-4932-850d-6529216fed29" providerId="ADAL" clId="{F7687026-6CF5-44B3-8250-6B9C7FAF4F27}" dt="2023-10-29T09:14:05.799" v="1740" actId="165"/>
          <ac:cxnSpMkLst>
            <pc:docMk/>
            <pc:sldMk cId="3593572012" sldId="2595"/>
            <ac:cxnSpMk id="13" creationId="{D5879FC9-21D3-AE40-E41B-51D723853B76}"/>
          </ac:cxnSpMkLst>
        </pc:cxnChg>
        <pc:cxnChg chg="mod topLvl">
          <ac:chgData name="Leonardo Chiariglione" userId="03ff1134-c2b7-4932-850d-6529216fed29" providerId="ADAL" clId="{F7687026-6CF5-44B3-8250-6B9C7FAF4F27}" dt="2023-10-29T09:14:05.799" v="1740" actId="165"/>
          <ac:cxnSpMkLst>
            <pc:docMk/>
            <pc:sldMk cId="3593572012" sldId="2595"/>
            <ac:cxnSpMk id="14" creationId="{8CD8A835-7A57-7561-FDE9-3C31C95DFF2F}"/>
          </ac:cxnSpMkLst>
        </pc:cxnChg>
        <pc:cxnChg chg="mod topLvl">
          <ac:chgData name="Leonardo Chiariglione" userId="03ff1134-c2b7-4932-850d-6529216fed29" providerId="ADAL" clId="{F7687026-6CF5-44B3-8250-6B9C7FAF4F27}" dt="2023-10-29T09:14:05.799" v="1740" actId="165"/>
          <ac:cxnSpMkLst>
            <pc:docMk/>
            <pc:sldMk cId="3593572012" sldId="2595"/>
            <ac:cxnSpMk id="17" creationId="{F5A962D4-7561-C041-2F06-230020C02A7E}"/>
          </ac:cxnSpMkLst>
        </pc:cxnChg>
        <pc:cxnChg chg="mod topLvl">
          <ac:chgData name="Leonardo Chiariglione" userId="03ff1134-c2b7-4932-850d-6529216fed29" providerId="ADAL" clId="{F7687026-6CF5-44B3-8250-6B9C7FAF4F27}" dt="2023-10-29T09:14:05.799" v="1740" actId="165"/>
          <ac:cxnSpMkLst>
            <pc:docMk/>
            <pc:sldMk cId="3593572012" sldId="2595"/>
            <ac:cxnSpMk id="18" creationId="{1205B6A2-26AE-96A4-D0F5-D42B2D667656}"/>
          </ac:cxnSpMkLst>
        </pc:cxnChg>
        <pc:cxnChg chg="mod topLvl">
          <ac:chgData name="Leonardo Chiariglione" userId="03ff1134-c2b7-4932-850d-6529216fed29" providerId="ADAL" clId="{F7687026-6CF5-44B3-8250-6B9C7FAF4F27}" dt="2023-10-29T09:14:05.799" v="1740" actId="165"/>
          <ac:cxnSpMkLst>
            <pc:docMk/>
            <pc:sldMk cId="3593572012" sldId="2595"/>
            <ac:cxnSpMk id="20" creationId="{520D899A-F770-CF20-C53F-23C631CD17A5}"/>
          </ac:cxnSpMkLst>
        </pc:cxnChg>
        <pc:cxnChg chg="mod topLvl">
          <ac:chgData name="Leonardo Chiariglione" userId="03ff1134-c2b7-4932-850d-6529216fed29" providerId="ADAL" clId="{F7687026-6CF5-44B3-8250-6B9C7FAF4F27}" dt="2023-10-29T09:14:05.799" v="1740" actId="165"/>
          <ac:cxnSpMkLst>
            <pc:docMk/>
            <pc:sldMk cId="3593572012" sldId="2595"/>
            <ac:cxnSpMk id="21" creationId="{0AC608C8-A433-B2D0-A0C8-BCB62B4F8F0F}"/>
          </ac:cxnSpMkLst>
        </pc:cxnChg>
        <pc:cxnChg chg="mod topLvl">
          <ac:chgData name="Leonardo Chiariglione" userId="03ff1134-c2b7-4932-850d-6529216fed29" providerId="ADAL" clId="{F7687026-6CF5-44B3-8250-6B9C7FAF4F27}" dt="2023-10-29T09:14:05.799" v="1740" actId="165"/>
          <ac:cxnSpMkLst>
            <pc:docMk/>
            <pc:sldMk cId="3593572012" sldId="2595"/>
            <ac:cxnSpMk id="22" creationId="{5DE77B39-A562-12DB-E4E5-572E67ED3D10}"/>
          </ac:cxnSpMkLst>
        </pc:cxnChg>
        <pc:cxnChg chg="mod topLvl">
          <ac:chgData name="Leonardo Chiariglione" userId="03ff1134-c2b7-4932-850d-6529216fed29" providerId="ADAL" clId="{F7687026-6CF5-44B3-8250-6B9C7FAF4F27}" dt="2023-10-29T09:14:05.799" v="1740" actId="165"/>
          <ac:cxnSpMkLst>
            <pc:docMk/>
            <pc:sldMk cId="3593572012" sldId="2595"/>
            <ac:cxnSpMk id="23" creationId="{0F2645FA-AE23-807D-52E6-631CA5D47B7F}"/>
          </ac:cxnSpMkLst>
        </pc:cxnChg>
        <pc:cxnChg chg="mod topLvl">
          <ac:chgData name="Leonardo Chiariglione" userId="03ff1134-c2b7-4932-850d-6529216fed29" providerId="ADAL" clId="{F7687026-6CF5-44B3-8250-6B9C7FAF4F27}" dt="2023-10-29T09:14:05.799" v="1740" actId="165"/>
          <ac:cxnSpMkLst>
            <pc:docMk/>
            <pc:sldMk cId="3593572012" sldId="2595"/>
            <ac:cxnSpMk id="27" creationId="{1EBAF875-086C-1355-AB9A-5802873B3821}"/>
          </ac:cxnSpMkLst>
        </pc:cxnChg>
        <pc:cxnChg chg="mod topLvl">
          <ac:chgData name="Leonardo Chiariglione" userId="03ff1134-c2b7-4932-850d-6529216fed29" providerId="ADAL" clId="{F7687026-6CF5-44B3-8250-6B9C7FAF4F27}" dt="2023-10-29T09:14:05.799" v="1740" actId="165"/>
          <ac:cxnSpMkLst>
            <pc:docMk/>
            <pc:sldMk cId="3593572012" sldId="2595"/>
            <ac:cxnSpMk id="28" creationId="{268EAF1F-1087-43A9-E518-DB47B7095039}"/>
          </ac:cxnSpMkLst>
        </pc:cxnChg>
        <pc:cxnChg chg="mod topLvl">
          <ac:chgData name="Leonardo Chiariglione" userId="03ff1134-c2b7-4932-850d-6529216fed29" providerId="ADAL" clId="{F7687026-6CF5-44B3-8250-6B9C7FAF4F27}" dt="2023-10-29T09:14:05.799" v="1740" actId="165"/>
          <ac:cxnSpMkLst>
            <pc:docMk/>
            <pc:sldMk cId="3593572012" sldId="2595"/>
            <ac:cxnSpMk id="29" creationId="{56CFECAF-E626-6227-9C06-47D4CDA75221}"/>
          </ac:cxnSpMkLst>
        </pc:cxnChg>
        <pc:cxnChg chg="mod topLvl">
          <ac:chgData name="Leonardo Chiariglione" userId="03ff1134-c2b7-4932-850d-6529216fed29" providerId="ADAL" clId="{F7687026-6CF5-44B3-8250-6B9C7FAF4F27}" dt="2023-10-29T09:14:05.799" v="1740" actId="165"/>
          <ac:cxnSpMkLst>
            <pc:docMk/>
            <pc:sldMk cId="3593572012" sldId="2595"/>
            <ac:cxnSpMk id="30" creationId="{E4D174DF-980D-EA20-D0FB-72BD621F4AB0}"/>
          </ac:cxnSpMkLst>
        </pc:cxnChg>
        <pc:cxnChg chg="mod topLvl">
          <ac:chgData name="Leonardo Chiariglione" userId="03ff1134-c2b7-4932-850d-6529216fed29" providerId="ADAL" clId="{F7687026-6CF5-44B3-8250-6B9C7FAF4F27}" dt="2023-10-29T09:14:05.799" v="1740" actId="165"/>
          <ac:cxnSpMkLst>
            <pc:docMk/>
            <pc:sldMk cId="3593572012" sldId="2595"/>
            <ac:cxnSpMk id="32" creationId="{B5EBB25A-E26C-DDFC-D673-7FA4D797A3AD}"/>
          </ac:cxnSpMkLst>
        </pc:cxnChg>
        <pc:cxnChg chg="mod topLvl">
          <ac:chgData name="Leonardo Chiariglione" userId="03ff1134-c2b7-4932-850d-6529216fed29" providerId="ADAL" clId="{F7687026-6CF5-44B3-8250-6B9C7FAF4F27}" dt="2023-10-29T09:14:05.799" v="1740" actId="165"/>
          <ac:cxnSpMkLst>
            <pc:docMk/>
            <pc:sldMk cId="3593572012" sldId="2595"/>
            <ac:cxnSpMk id="33" creationId="{F171A9AB-58F0-0BEF-5D31-C8CCDF432D87}"/>
          </ac:cxnSpMkLst>
        </pc:cxnChg>
        <pc:cxnChg chg="mod topLvl">
          <ac:chgData name="Leonardo Chiariglione" userId="03ff1134-c2b7-4932-850d-6529216fed29" providerId="ADAL" clId="{F7687026-6CF5-44B3-8250-6B9C7FAF4F27}" dt="2023-10-29T09:14:05.799" v="1740" actId="165"/>
          <ac:cxnSpMkLst>
            <pc:docMk/>
            <pc:sldMk cId="3593572012" sldId="2595"/>
            <ac:cxnSpMk id="36" creationId="{33EBD1DA-CA2A-1CC8-E4C7-4E7A1E760E23}"/>
          </ac:cxnSpMkLst>
        </pc:cxnChg>
        <pc:cxnChg chg="mod topLvl">
          <ac:chgData name="Leonardo Chiariglione" userId="03ff1134-c2b7-4932-850d-6529216fed29" providerId="ADAL" clId="{F7687026-6CF5-44B3-8250-6B9C7FAF4F27}" dt="2023-10-29T09:14:05.799" v="1740" actId="165"/>
          <ac:cxnSpMkLst>
            <pc:docMk/>
            <pc:sldMk cId="3593572012" sldId="2595"/>
            <ac:cxnSpMk id="41" creationId="{9D46E7DE-BC66-3D53-08CF-27419A494C0A}"/>
          </ac:cxnSpMkLst>
        </pc:cxnChg>
        <pc:cxnChg chg="mod topLvl">
          <ac:chgData name="Leonardo Chiariglione" userId="03ff1134-c2b7-4932-850d-6529216fed29" providerId="ADAL" clId="{F7687026-6CF5-44B3-8250-6B9C7FAF4F27}" dt="2023-10-29T09:14:05.799" v="1740" actId="165"/>
          <ac:cxnSpMkLst>
            <pc:docMk/>
            <pc:sldMk cId="3593572012" sldId="2595"/>
            <ac:cxnSpMk id="42" creationId="{0C6FBDB7-8FC2-9673-7E86-A8E87A678496}"/>
          </ac:cxnSpMkLst>
        </pc:cxnChg>
        <pc:cxnChg chg="add mod">
          <ac:chgData name="Leonardo Chiariglione" userId="03ff1134-c2b7-4932-850d-6529216fed29" providerId="ADAL" clId="{F7687026-6CF5-44B3-8250-6B9C7FAF4F27}" dt="2023-10-29T09:13:33.677" v="1739"/>
          <ac:cxnSpMkLst>
            <pc:docMk/>
            <pc:sldMk cId="3593572012" sldId="2595"/>
            <ac:cxnSpMk id="49" creationId="{9C9C1294-6739-7AC1-1873-5809ED8F9360}"/>
          </ac:cxnSpMkLst>
        </pc:cxnChg>
        <pc:cxnChg chg="add mod">
          <ac:chgData name="Leonardo Chiariglione" userId="03ff1134-c2b7-4932-850d-6529216fed29" providerId="ADAL" clId="{F7687026-6CF5-44B3-8250-6B9C7FAF4F27}" dt="2023-10-29T09:13:33.677" v="1739"/>
          <ac:cxnSpMkLst>
            <pc:docMk/>
            <pc:sldMk cId="3593572012" sldId="2595"/>
            <ac:cxnSpMk id="50" creationId="{D12BEB00-A440-77B5-2687-BDF915BD3275}"/>
          </ac:cxnSpMkLst>
        </pc:cxnChg>
        <pc:cxnChg chg="add mod">
          <ac:chgData name="Leonardo Chiariglione" userId="03ff1134-c2b7-4932-850d-6529216fed29" providerId="ADAL" clId="{F7687026-6CF5-44B3-8250-6B9C7FAF4F27}" dt="2023-10-29T09:13:33.677" v="1739"/>
          <ac:cxnSpMkLst>
            <pc:docMk/>
            <pc:sldMk cId="3593572012" sldId="2595"/>
            <ac:cxnSpMk id="51" creationId="{4E82B828-5B8F-77D3-2659-4C18B341A9B9}"/>
          </ac:cxnSpMkLst>
        </pc:cxnChg>
        <pc:cxnChg chg="add mod">
          <ac:chgData name="Leonardo Chiariglione" userId="03ff1134-c2b7-4932-850d-6529216fed29" providerId="ADAL" clId="{F7687026-6CF5-44B3-8250-6B9C7FAF4F27}" dt="2023-10-29T09:13:33.677" v="1739"/>
          <ac:cxnSpMkLst>
            <pc:docMk/>
            <pc:sldMk cId="3593572012" sldId="2595"/>
            <ac:cxnSpMk id="52" creationId="{0BCBD595-5BBD-A548-90CB-CF710085CD41}"/>
          </ac:cxnSpMkLst>
        </pc:cxnChg>
        <pc:cxnChg chg="mod">
          <ac:chgData name="Leonardo Chiariglione" userId="03ff1134-c2b7-4932-850d-6529216fed29" providerId="ADAL" clId="{F7687026-6CF5-44B3-8250-6B9C7FAF4F27}" dt="2023-10-29T09:13:33.677" v="1739"/>
          <ac:cxnSpMkLst>
            <pc:docMk/>
            <pc:sldMk cId="3593572012" sldId="2595"/>
            <ac:cxnSpMk id="57" creationId="{DB7DD591-E35F-470F-F779-63B3DAD193DC}"/>
          </ac:cxnSpMkLst>
        </pc:cxnChg>
        <pc:cxnChg chg="mod">
          <ac:chgData name="Leonardo Chiariglione" userId="03ff1134-c2b7-4932-850d-6529216fed29" providerId="ADAL" clId="{F7687026-6CF5-44B3-8250-6B9C7FAF4F27}" dt="2023-10-29T09:13:33.677" v="1739"/>
          <ac:cxnSpMkLst>
            <pc:docMk/>
            <pc:sldMk cId="3593572012" sldId="2595"/>
            <ac:cxnSpMk id="58" creationId="{54BA3AD6-9DAF-C53A-2F04-54D40B969D46}"/>
          </ac:cxnSpMkLst>
        </pc:cxnChg>
        <pc:cxnChg chg="mod">
          <ac:chgData name="Leonardo Chiariglione" userId="03ff1134-c2b7-4932-850d-6529216fed29" providerId="ADAL" clId="{F7687026-6CF5-44B3-8250-6B9C7FAF4F27}" dt="2023-10-29T09:13:33.677" v="1739"/>
          <ac:cxnSpMkLst>
            <pc:docMk/>
            <pc:sldMk cId="3593572012" sldId="2595"/>
            <ac:cxnSpMk id="59" creationId="{774CBE5A-C6FA-AA5F-4D4B-B896800D7BC1}"/>
          </ac:cxnSpMkLst>
        </pc:cxnChg>
        <pc:cxnChg chg="mod">
          <ac:chgData name="Leonardo Chiariglione" userId="03ff1134-c2b7-4932-850d-6529216fed29" providerId="ADAL" clId="{F7687026-6CF5-44B3-8250-6B9C7FAF4F27}" dt="2023-10-29T09:13:33.677" v="1739"/>
          <ac:cxnSpMkLst>
            <pc:docMk/>
            <pc:sldMk cId="3593572012" sldId="2595"/>
            <ac:cxnSpMk id="60" creationId="{C0B71907-6C26-CF1D-EC06-C8B513E787DB}"/>
          </ac:cxnSpMkLst>
        </pc:cxnChg>
        <pc:cxnChg chg="mod">
          <ac:chgData name="Leonardo Chiariglione" userId="03ff1134-c2b7-4932-850d-6529216fed29" providerId="ADAL" clId="{F7687026-6CF5-44B3-8250-6B9C7FAF4F27}" dt="2023-10-29T09:13:33.677" v="1739"/>
          <ac:cxnSpMkLst>
            <pc:docMk/>
            <pc:sldMk cId="3593572012" sldId="2595"/>
            <ac:cxnSpMk id="61" creationId="{A426F192-093E-4AB8-07CC-7A9ECA4B6DB3}"/>
          </ac:cxnSpMkLst>
        </pc:cxnChg>
        <pc:cxnChg chg="mod">
          <ac:chgData name="Leonardo Chiariglione" userId="03ff1134-c2b7-4932-850d-6529216fed29" providerId="ADAL" clId="{F7687026-6CF5-44B3-8250-6B9C7FAF4F27}" dt="2023-10-29T09:13:33.677" v="1739"/>
          <ac:cxnSpMkLst>
            <pc:docMk/>
            <pc:sldMk cId="3593572012" sldId="2595"/>
            <ac:cxnSpMk id="62" creationId="{ABD42003-405D-06C5-94D4-726395CD7A3E}"/>
          </ac:cxnSpMkLst>
        </pc:cxnChg>
        <pc:cxnChg chg="mod">
          <ac:chgData name="Leonardo Chiariglione" userId="03ff1134-c2b7-4932-850d-6529216fed29" providerId="ADAL" clId="{F7687026-6CF5-44B3-8250-6B9C7FAF4F27}" dt="2023-10-29T09:13:33.677" v="1739"/>
          <ac:cxnSpMkLst>
            <pc:docMk/>
            <pc:sldMk cId="3593572012" sldId="2595"/>
            <ac:cxnSpMk id="65" creationId="{BEEF8B05-57C0-4E89-F482-74892CF38A2D}"/>
          </ac:cxnSpMkLst>
        </pc:cxnChg>
        <pc:cxnChg chg="mod">
          <ac:chgData name="Leonardo Chiariglione" userId="03ff1134-c2b7-4932-850d-6529216fed29" providerId="ADAL" clId="{F7687026-6CF5-44B3-8250-6B9C7FAF4F27}" dt="2023-10-29T09:13:33.677" v="1739"/>
          <ac:cxnSpMkLst>
            <pc:docMk/>
            <pc:sldMk cId="3593572012" sldId="2595"/>
            <ac:cxnSpMk id="66" creationId="{A07A8D68-9361-02B2-C3CC-0A161E2BEEF6}"/>
          </ac:cxnSpMkLst>
        </pc:cxnChg>
        <pc:cxnChg chg="mod">
          <ac:chgData name="Leonardo Chiariglione" userId="03ff1134-c2b7-4932-850d-6529216fed29" providerId="ADAL" clId="{F7687026-6CF5-44B3-8250-6B9C7FAF4F27}" dt="2023-10-29T09:13:33.677" v="1739"/>
          <ac:cxnSpMkLst>
            <pc:docMk/>
            <pc:sldMk cId="3593572012" sldId="2595"/>
            <ac:cxnSpMk id="67" creationId="{7E16011C-4BB3-2FF6-BCED-373FF3537CB1}"/>
          </ac:cxnSpMkLst>
        </pc:cxnChg>
        <pc:cxnChg chg="mod">
          <ac:chgData name="Leonardo Chiariglione" userId="03ff1134-c2b7-4932-850d-6529216fed29" providerId="ADAL" clId="{F7687026-6CF5-44B3-8250-6B9C7FAF4F27}" dt="2023-10-29T09:13:33.677" v="1739"/>
          <ac:cxnSpMkLst>
            <pc:docMk/>
            <pc:sldMk cId="3593572012" sldId="2595"/>
            <ac:cxnSpMk id="68" creationId="{C290D37F-91E1-292C-8B1B-57114E0B38FB}"/>
          </ac:cxnSpMkLst>
        </pc:cxnChg>
        <pc:cxnChg chg="mod">
          <ac:chgData name="Leonardo Chiariglione" userId="03ff1134-c2b7-4932-850d-6529216fed29" providerId="ADAL" clId="{F7687026-6CF5-44B3-8250-6B9C7FAF4F27}" dt="2023-10-29T09:13:33.677" v="1739"/>
          <ac:cxnSpMkLst>
            <pc:docMk/>
            <pc:sldMk cId="3593572012" sldId="2595"/>
            <ac:cxnSpMk id="69" creationId="{33AFA9E2-0B73-0A2A-052D-24C52F2741FB}"/>
          </ac:cxnSpMkLst>
        </pc:cxnChg>
        <pc:cxnChg chg="mod">
          <ac:chgData name="Leonardo Chiariglione" userId="03ff1134-c2b7-4932-850d-6529216fed29" providerId="ADAL" clId="{F7687026-6CF5-44B3-8250-6B9C7FAF4F27}" dt="2023-10-29T09:13:33.677" v="1739"/>
          <ac:cxnSpMkLst>
            <pc:docMk/>
            <pc:sldMk cId="3593572012" sldId="2595"/>
            <ac:cxnSpMk id="70" creationId="{733BC852-5C13-2852-A8AA-E7B2F62BE728}"/>
          </ac:cxnSpMkLst>
        </pc:cxnChg>
        <pc:cxnChg chg="mod">
          <ac:chgData name="Leonardo Chiariglione" userId="03ff1134-c2b7-4932-850d-6529216fed29" providerId="ADAL" clId="{F7687026-6CF5-44B3-8250-6B9C7FAF4F27}" dt="2023-10-29T09:13:33.677" v="1739"/>
          <ac:cxnSpMkLst>
            <pc:docMk/>
            <pc:sldMk cId="3593572012" sldId="2595"/>
            <ac:cxnSpMk id="73" creationId="{AFAE175D-06BC-B636-617D-B24D9978A1BB}"/>
          </ac:cxnSpMkLst>
        </pc:cxnChg>
        <pc:cxnChg chg="mod">
          <ac:chgData name="Leonardo Chiariglione" userId="03ff1134-c2b7-4932-850d-6529216fed29" providerId="ADAL" clId="{F7687026-6CF5-44B3-8250-6B9C7FAF4F27}" dt="2023-10-29T09:13:33.677" v="1739"/>
          <ac:cxnSpMkLst>
            <pc:docMk/>
            <pc:sldMk cId="3593572012" sldId="2595"/>
            <ac:cxnSpMk id="74" creationId="{55088C68-DF46-25D2-8EAA-34DAA7C2EBA3}"/>
          </ac:cxnSpMkLst>
        </pc:cxnChg>
        <pc:cxnChg chg="mod">
          <ac:chgData name="Leonardo Chiariglione" userId="03ff1134-c2b7-4932-850d-6529216fed29" providerId="ADAL" clId="{F7687026-6CF5-44B3-8250-6B9C7FAF4F27}" dt="2023-10-29T09:13:33.677" v="1739"/>
          <ac:cxnSpMkLst>
            <pc:docMk/>
            <pc:sldMk cId="3593572012" sldId="2595"/>
            <ac:cxnSpMk id="75" creationId="{D6294EFF-8171-5F0A-F4B0-7848EA6AE193}"/>
          </ac:cxnSpMkLst>
        </pc:cxnChg>
        <pc:cxnChg chg="mod">
          <ac:chgData name="Leonardo Chiariglione" userId="03ff1134-c2b7-4932-850d-6529216fed29" providerId="ADAL" clId="{F7687026-6CF5-44B3-8250-6B9C7FAF4F27}" dt="2023-10-29T09:13:33.677" v="1739"/>
          <ac:cxnSpMkLst>
            <pc:docMk/>
            <pc:sldMk cId="3593572012" sldId="2595"/>
            <ac:cxnSpMk id="76" creationId="{4D23BED8-2FFC-6B9B-C742-320E093D5DEB}"/>
          </ac:cxnSpMkLst>
        </pc:cxnChg>
        <pc:cxnChg chg="mod">
          <ac:chgData name="Leonardo Chiariglione" userId="03ff1134-c2b7-4932-850d-6529216fed29" providerId="ADAL" clId="{F7687026-6CF5-44B3-8250-6B9C7FAF4F27}" dt="2023-10-29T09:13:33.677" v="1739"/>
          <ac:cxnSpMkLst>
            <pc:docMk/>
            <pc:sldMk cId="3593572012" sldId="2595"/>
            <ac:cxnSpMk id="77" creationId="{BE9B762D-33D1-1CEF-3A84-50A79B662BD6}"/>
          </ac:cxnSpMkLst>
        </pc:cxnChg>
        <pc:cxnChg chg="mod">
          <ac:chgData name="Leonardo Chiariglione" userId="03ff1134-c2b7-4932-850d-6529216fed29" providerId="ADAL" clId="{F7687026-6CF5-44B3-8250-6B9C7FAF4F27}" dt="2023-10-29T09:13:33.677" v="1739"/>
          <ac:cxnSpMkLst>
            <pc:docMk/>
            <pc:sldMk cId="3593572012" sldId="2595"/>
            <ac:cxnSpMk id="78" creationId="{E2A7F842-F941-6208-ABD9-3D8B88FE46BE}"/>
          </ac:cxnSpMkLst>
        </pc:cxnChg>
        <pc:cxnChg chg="mod">
          <ac:chgData name="Leonardo Chiariglione" userId="03ff1134-c2b7-4932-850d-6529216fed29" providerId="ADAL" clId="{F7687026-6CF5-44B3-8250-6B9C7FAF4F27}" dt="2023-10-29T09:13:33.677" v="1739"/>
          <ac:cxnSpMkLst>
            <pc:docMk/>
            <pc:sldMk cId="3593572012" sldId="2595"/>
            <ac:cxnSpMk id="81" creationId="{C017EA9C-D0D8-7E30-62A9-40796DF6C4D1}"/>
          </ac:cxnSpMkLst>
        </pc:cxnChg>
        <pc:cxnChg chg="mod">
          <ac:chgData name="Leonardo Chiariglione" userId="03ff1134-c2b7-4932-850d-6529216fed29" providerId="ADAL" clId="{F7687026-6CF5-44B3-8250-6B9C7FAF4F27}" dt="2023-10-29T09:13:33.677" v="1739"/>
          <ac:cxnSpMkLst>
            <pc:docMk/>
            <pc:sldMk cId="3593572012" sldId="2595"/>
            <ac:cxnSpMk id="82" creationId="{D164AF9D-EEE1-4C89-920E-DB9978404637}"/>
          </ac:cxnSpMkLst>
        </pc:cxnChg>
        <pc:cxnChg chg="mod">
          <ac:chgData name="Leonardo Chiariglione" userId="03ff1134-c2b7-4932-850d-6529216fed29" providerId="ADAL" clId="{F7687026-6CF5-44B3-8250-6B9C7FAF4F27}" dt="2023-10-29T09:13:33.677" v="1739"/>
          <ac:cxnSpMkLst>
            <pc:docMk/>
            <pc:sldMk cId="3593572012" sldId="2595"/>
            <ac:cxnSpMk id="83" creationId="{2368EA52-6AD3-EDC4-4DEF-E56FE1351FB0}"/>
          </ac:cxnSpMkLst>
        </pc:cxnChg>
        <pc:cxnChg chg="mod">
          <ac:chgData name="Leonardo Chiariglione" userId="03ff1134-c2b7-4932-850d-6529216fed29" providerId="ADAL" clId="{F7687026-6CF5-44B3-8250-6B9C7FAF4F27}" dt="2023-10-29T09:13:33.677" v="1739"/>
          <ac:cxnSpMkLst>
            <pc:docMk/>
            <pc:sldMk cId="3593572012" sldId="2595"/>
            <ac:cxnSpMk id="84" creationId="{2FD6FF11-7FCC-2CDF-AEC7-E52CCBEC4E73}"/>
          </ac:cxnSpMkLst>
        </pc:cxnChg>
        <pc:cxnChg chg="mod">
          <ac:chgData name="Leonardo Chiariglione" userId="03ff1134-c2b7-4932-850d-6529216fed29" providerId="ADAL" clId="{F7687026-6CF5-44B3-8250-6B9C7FAF4F27}" dt="2023-10-29T09:13:33.677" v="1739"/>
          <ac:cxnSpMkLst>
            <pc:docMk/>
            <pc:sldMk cId="3593572012" sldId="2595"/>
            <ac:cxnSpMk id="85" creationId="{EC578A15-2159-2E21-F1A8-FD5CF4E2B33E}"/>
          </ac:cxnSpMkLst>
        </pc:cxnChg>
        <pc:cxnChg chg="mod">
          <ac:chgData name="Leonardo Chiariglione" userId="03ff1134-c2b7-4932-850d-6529216fed29" providerId="ADAL" clId="{F7687026-6CF5-44B3-8250-6B9C7FAF4F27}" dt="2023-10-29T09:13:33.677" v="1739"/>
          <ac:cxnSpMkLst>
            <pc:docMk/>
            <pc:sldMk cId="3593572012" sldId="2595"/>
            <ac:cxnSpMk id="86" creationId="{10BB318C-1D7D-C5F7-82DC-2BF6E44412DA}"/>
          </ac:cxnSpMkLst>
        </pc:cxnChg>
        <pc:cxnChg chg="add mod">
          <ac:chgData name="Leonardo Chiariglione" userId="03ff1134-c2b7-4932-850d-6529216fed29" providerId="ADAL" clId="{F7687026-6CF5-44B3-8250-6B9C7FAF4F27}" dt="2023-10-29T09:13:33.677" v="1739"/>
          <ac:cxnSpMkLst>
            <pc:docMk/>
            <pc:sldMk cId="3593572012" sldId="2595"/>
            <ac:cxnSpMk id="93" creationId="{02EC1A9D-44C5-B596-07D9-BC6F95517B64}"/>
          </ac:cxnSpMkLst>
        </pc:cxnChg>
        <pc:cxnChg chg="add mod">
          <ac:chgData name="Leonardo Chiariglione" userId="03ff1134-c2b7-4932-850d-6529216fed29" providerId="ADAL" clId="{F7687026-6CF5-44B3-8250-6B9C7FAF4F27}" dt="2023-10-29T09:13:33.677" v="1739"/>
          <ac:cxnSpMkLst>
            <pc:docMk/>
            <pc:sldMk cId="3593572012" sldId="2595"/>
            <ac:cxnSpMk id="94" creationId="{6F1A4E90-34B1-41EA-32D9-C35EC1FA312B}"/>
          </ac:cxnSpMkLst>
        </pc:cxnChg>
        <pc:cxnChg chg="add mod">
          <ac:chgData name="Leonardo Chiariglione" userId="03ff1134-c2b7-4932-850d-6529216fed29" providerId="ADAL" clId="{F7687026-6CF5-44B3-8250-6B9C7FAF4F27}" dt="2023-10-29T09:13:33.677" v="1739"/>
          <ac:cxnSpMkLst>
            <pc:docMk/>
            <pc:sldMk cId="3593572012" sldId="2595"/>
            <ac:cxnSpMk id="95" creationId="{DE94FF85-6C48-CA78-2C58-B225EACB0A55}"/>
          </ac:cxnSpMkLst>
        </pc:cxnChg>
        <pc:cxnChg chg="add mod">
          <ac:chgData name="Leonardo Chiariglione" userId="03ff1134-c2b7-4932-850d-6529216fed29" providerId="ADAL" clId="{F7687026-6CF5-44B3-8250-6B9C7FAF4F27}" dt="2023-10-29T09:13:33.677" v="1739"/>
          <ac:cxnSpMkLst>
            <pc:docMk/>
            <pc:sldMk cId="3593572012" sldId="2595"/>
            <ac:cxnSpMk id="96" creationId="{83729601-5A27-AB04-957E-8FB9FEAE344E}"/>
          </ac:cxnSpMkLst>
        </pc:cxnChg>
        <pc:cxnChg chg="add mod">
          <ac:chgData name="Leonardo Chiariglione" userId="03ff1134-c2b7-4932-850d-6529216fed29" providerId="ADAL" clId="{F7687026-6CF5-44B3-8250-6B9C7FAF4F27}" dt="2023-10-29T09:13:33.677" v="1739"/>
          <ac:cxnSpMkLst>
            <pc:docMk/>
            <pc:sldMk cId="3593572012" sldId="2595"/>
            <ac:cxnSpMk id="100" creationId="{FB21FE22-785B-67CF-43C8-A400A7B9CFB3}"/>
          </ac:cxnSpMkLst>
        </pc:cxnChg>
        <pc:cxnChg chg="add mod">
          <ac:chgData name="Leonardo Chiariglione" userId="03ff1134-c2b7-4932-850d-6529216fed29" providerId="ADAL" clId="{F7687026-6CF5-44B3-8250-6B9C7FAF4F27}" dt="2023-10-29T09:13:33.677" v="1739"/>
          <ac:cxnSpMkLst>
            <pc:docMk/>
            <pc:sldMk cId="3593572012" sldId="2595"/>
            <ac:cxnSpMk id="101" creationId="{3D5E86D0-7310-75DE-1DC3-7CEC4D4E1511}"/>
          </ac:cxnSpMkLst>
        </pc:cxnChg>
        <pc:cxnChg chg="add mod">
          <ac:chgData name="Leonardo Chiariglione" userId="03ff1134-c2b7-4932-850d-6529216fed29" providerId="ADAL" clId="{F7687026-6CF5-44B3-8250-6B9C7FAF4F27}" dt="2023-10-29T09:13:33.677" v="1739"/>
          <ac:cxnSpMkLst>
            <pc:docMk/>
            <pc:sldMk cId="3593572012" sldId="2595"/>
            <ac:cxnSpMk id="105" creationId="{F1F8122A-2727-4CFE-07D3-C70C0D4641E4}"/>
          </ac:cxnSpMkLst>
        </pc:cxnChg>
        <pc:cxnChg chg="add mod">
          <ac:chgData name="Leonardo Chiariglione" userId="03ff1134-c2b7-4932-850d-6529216fed29" providerId="ADAL" clId="{F7687026-6CF5-44B3-8250-6B9C7FAF4F27}" dt="2023-10-29T09:13:33.677" v="1739"/>
          <ac:cxnSpMkLst>
            <pc:docMk/>
            <pc:sldMk cId="3593572012" sldId="2595"/>
            <ac:cxnSpMk id="106" creationId="{CD9D9D3C-CB56-283E-530C-76FD1144542C}"/>
          </ac:cxnSpMkLst>
        </pc:cxnChg>
        <pc:cxnChg chg="add mod">
          <ac:chgData name="Leonardo Chiariglione" userId="03ff1134-c2b7-4932-850d-6529216fed29" providerId="ADAL" clId="{F7687026-6CF5-44B3-8250-6B9C7FAF4F27}" dt="2023-10-29T09:13:33.677" v="1739"/>
          <ac:cxnSpMkLst>
            <pc:docMk/>
            <pc:sldMk cId="3593572012" sldId="2595"/>
            <ac:cxnSpMk id="107" creationId="{799833BD-09A2-4F8C-64A8-540337A0F1A6}"/>
          </ac:cxnSpMkLst>
        </pc:cxnChg>
        <pc:cxnChg chg="mod">
          <ac:chgData name="Leonardo Chiariglione" userId="03ff1134-c2b7-4932-850d-6529216fed29" providerId="ADAL" clId="{F7687026-6CF5-44B3-8250-6B9C7FAF4F27}" dt="2023-10-29T09:13:33.677" v="1739"/>
          <ac:cxnSpMkLst>
            <pc:docMk/>
            <pc:sldMk cId="3593572012" sldId="2595"/>
            <ac:cxnSpMk id="109" creationId="{4139D070-26A5-60EE-2689-D779504A4E84}"/>
          </ac:cxnSpMkLst>
        </pc:cxnChg>
        <pc:cxnChg chg="mod">
          <ac:chgData name="Leonardo Chiariglione" userId="03ff1134-c2b7-4932-850d-6529216fed29" providerId="ADAL" clId="{F7687026-6CF5-44B3-8250-6B9C7FAF4F27}" dt="2023-10-29T09:13:33.677" v="1739"/>
          <ac:cxnSpMkLst>
            <pc:docMk/>
            <pc:sldMk cId="3593572012" sldId="2595"/>
            <ac:cxnSpMk id="110" creationId="{828424AF-E1E8-5CD0-D078-1B5ADAC2DE99}"/>
          </ac:cxnSpMkLst>
        </pc:cxnChg>
        <pc:cxnChg chg="mod">
          <ac:chgData name="Leonardo Chiariglione" userId="03ff1134-c2b7-4932-850d-6529216fed29" providerId="ADAL" clId="{F7687026-6CF5-44B3-8250-6B9C7FAF4F27}" dt="2023-10-29T09:13:33.677" v="1739"/>
          <ac:cxnSpMkLst>
            <pc:docMk/>
            <pc:sldMk cId="3593572012" sldId="2595"/>
            <ac:cxnSpMk id="111" creationId="{1E00EDC9-BAD5-5EEB-8592-77ADF20A4706}"/>
          </ac:cxnSpMkLst>
        </pc:cxnChg>
        <pc:cxnChg chg="mod">
          <ac:chgData name="Leonardo Chiariglione" userId="03ff1134-c2b7-4932-850d-6529216fed29" providerId="ADAL" clId="{F7687026-6CF5-44B3-8250-6B9C7FAF4F27}" dt="2023-10-29T09:13:33.677" v="1739"/>
          <ac:cxnSpMkLst>
            <pc:docMk/>
            <pc:sldMk cId="3593572012" sldId="2595"/>
            <ac:cxnSpMk id="124" creationId="{CFDEEB14-2C36-7C3D-E36B-63CD19547411}"/>
          </ac:cxnSpMkLst>
        </pc:cxnChg>
        <pc:cxnChg chg="mod">
          <ac:chgData name="Leonardo Chiariglione" userId="03ff1134-c2b7-4932-850d-6529216fed29" providerId="ADAL" clId="{F7687026-6CF5-44B3-8250-6B9C7FAF4F27}" dt="2023-10-29T09:13:33.677" v="1739"/>
          <ac:cxnSpMkLst>
            <pc:docMk/>
            <pc:sldMk cId="3593572012" sldId="2595"/>
            <ac:cxnSpMk id="125" creationId="{19E40D08-5073-F0CE-E0EC-7631FC6BACD6}"/>
          </ac:cxnSpMkLst>
        </pc:cxnChg>
        <pc:cxnChg chg="mod">
          <ac:chgData name="Leonardo Chiariglione" userId="03ff1134-c2b7-4932-850d-6529216fed29" providerId="ADAL" clId="{F7687026-6CF5-44B3-8250-6B9C7FAF4F27}" dt="2023-10-29T09:13:33.677" v="1739"/>
          <ac:cxnSpMkLst>
            <pc:docMk/>
            <pc:sldMk cId="3593572012" sldId="2595"/>
            <ac:cxnSpMk id="126" creationId="{EAD0013E-9BB5-3079-77B0-2F2A7ECC465C}"/>
          </ac:cxnSpMkLst>
        </pc:cxnChg>
        <pc:cxnChg chg="mod">
          <ac:chgData name="Leonardo Chiariglione" userId="03ff1134-c2b7-4932-850d-6529216fed29" providerId="ADAL" clId="{F7687026-6CF5-44B3-8250-6B9C7FAF4F27}" dt="2023-10-29T09:13:33.677" v="1739"/>
          <ac:cxnSpMkLst>
            <pc:docMk/>
            <pc:sldMk cId="3593572012" sldId="2595"/>
            <ac:cxnSpMk id="127" creationId="{E2163898-17D0-5861-8CD6-CD7EB60A95CA}"/>
          </ac:cxnSpMkLst>
        </pc:cxnChg>
        <pc:cxnChg chg="mod">
          <ac:chgData name="Leonardo Chiariglione" userId="03ff1134-c2b7-4932-850d-6529216fed29" providerId="ADAL" clId="{F7687026-6CF5-44B3-8250-6B9C7FAF4F27}" dt="2023-10-29T09:13:33.677" v="1739"/>
          <ac:cxnSpMkLst>
            <pc:docMk/>
            <pc:sldMk cId="3593572012" sldId="2595"/>
            <ac:cxnSpMk id="129" creationId="{C2566DE5-8617-80BB-3B08-E68892DD6129}"/>
          </ac:cxnSpMkLst>
        </pc:cxnChg>
        <pc:cxnChg chg="mod">
          <ac:chgData name="Leonardo Chiariglione" userId="03ff1134-c2b7-4932-850d-6529216fed29" providerId="ADAL" clId="{F7687026-6CF5-44B3-8250-6B9C7FAF4F27}" dt="2023-10-29T09:13:33.677" v="1739"/>
          <ac:cxnSpMkLst>
            <pc:docMk/>
            <pc:sldMk cId="3593572012" sldId="2595"/>
            <ac:cxnSpMk id="131" creationId="{AD40B3E2-8755-CEF1-803B-814FF37C483F}"/>
          </ac:cxnSpMkLst>
        </pc:cxnChg>
        <pc:cxnChg chg="mod">
          <ac:chgData name="Leonardo Chiariglione" userId="03ff1134-c2b7-4932-850d-6529216fed29" providerId="ADAL" clId="{F7687026-6CF5-44B3-8250-6B9C7FAF4F27}" dt="2023-10-29T09:13:33.677" v="1739"/>
          <ac:cxnSpMkLst>
            <pc:docMk/>
            <pc:sldMk cId="3593572012" sldId="2595"/>
            <ac:cxnSpMk id="132" creationId="{B2344299-FA68-DB4B-794D-AF032FAB1D09}"/>
          </ac:cxnSpMkLst>
        </pc:cxnChg>
        <pc:cxnChg chg="mod">
          <ac:chgData name="Leonardo Chiariglione" userId="03ff1134-c2b7-4932-850d-6529216fed29" providerId="ADAL" clId="{F7687026-6CF5-44B3-8250-6B9C7FAF4F27}" dt="2023-10-29T09:13:33.677" v="1739"/>
          <ac:cxnSpMkLst>
            <pc:docMk/>
            <pc:sldMk cId="3593572012" sldId="2595"/>
            <ac:cxnSpMk id="133" creationId="{FEBA9D17-2739-C078-8E90-2DD26FB7E4CB}"/>
          </ac:cxnSpMkLst>
        </pc:cxnChg>
        <pc:cxnChg chg="mod">
          <ac:chgData name="Leonardo Chiariglione" userId="03ff1134-c2b7-4932-850d-6529216fed29" providerId="ADAL" clId="{F7687026-6CF5-44B3-8250-6B9C7FAF4F27}" dt="2023-10-29T09:13:33.677" v="1739"/>
          <ac:cxnSpMkLst>
            <pc:docMk/>
            <pc:sldMk cId="3593572012" sldId="2595"/>
            <ac:cxnSpMk id="143" creationId="{AB0B48E2-55F3-FFC6-A87D-C9BE2ABA6F24}"/>
          </ac:cxnSpMkLst>
        </pc:cxnChg>
        <pc:cxnChg chg="mod">
          <ac:chgData name="Leonardo Chiariglione" userId="03ff1134-c2b7-4932-850d-6529216fed29" providerId="ADAL" clId="{F7687026-6CF5-44B3-8250-6B9C7FAF4F27}" dt="2023-10-29T09:13:33.677" v="1739"/>
          <ac:cxnSpMkLst>
            <pc:docMk/>
            <pc:sldMk cId="3593572012" sldId="2595"/>
            <ac:cxnSpMk id="145" creationId="{07E7F9BA-40A6-0643-C85E-C6BA3FE5A3F7}"/>
          </ac:cxnSpMkLst>
        </pc:cxnChg>
        <pc:cxnChg chg="mod">
          <ac:chgData name="Leonardo Chiariglione" userId="03ff1134-c2b7-4932-850d-6529216fed29" providerId="ADAL" clId="{F7687026-6CF5-44B3-8250-6B9C7FAF4F27}" dt="2023-10-29T09:13:33.677" v="1739"/>
          <ac:cxnSpMkLst>
            <pc:docMk/>
            <pc:sldMk cId="3593572012" sldId="2595"/>
            <ac:cxnSpMk id="146" creationId="{B74FD2C9-E7D8-517B-861A-A04110621BB8}"/>
          </ac:cxnSpMkLst>
        </pc:cxnChg>
        <pc:cxnChg chg="mod">
          <ac:chgData name="Leonardo Chiariglione" userId="03ff1134-c2b7-4932-850d-6529216fed29" providerId="ADAL" clId="{F7687026-6CF5-44B3-8250-6B9C7FAF4F27}" dt="2023-10-29T09:13:33.677" v="1739"/>
          <ac:cxnSpMkLst>
            <pc:docMk/>
            <pc:sldMk cId="3593572012" sldId="2595"/>
            <ac:cxnSpMk id="147" creationId="{3ACD7845-4D09-D46B-58A7-4196534E4573}"/>
          </ac:cxnSpMkLst>
        </pc:cxnChg>
        <pc:cxnChg chg="mod">
          <ac:chgData name="Leonardo Chiariglione" userId="03ff1134-c2b7-4932-850d-6529216fed29" providerId="ADAL" clId="{F7687026-6CF5-44B3-8250-6B9C7FAF4F27}" dt="2023-10-29T09:13:33.677" v="1739"/>
          <ac:cxnSpMkLst>
            <pc:docMk/>
            <pc:sldMk cId="3593572012" sldId="2595"/>
            <ac:cxnSpMk id="148" creationId="{F3FDEBD9-C56F-ADF5-885F-D654A4B6579B}"/>
          </ac:cxnSpMkLst>
        </pc:cxnChg>
        <pc:cxnChg chg="mod">
          <ac:chgData name="Leonardo Chiariglione" userId="03ff1134-c2b7-4932-850d-6529216fed29" providerId="ADAL" clId="{F7687026-6CF5-44B3-8250-6B9C7FAF4F27}" dt="2023-10-29T09:13:33.677" v="1739"/>
          <ac:cxnSpMkLst>
            <pc:docMk/>
            <pc:sldMk cId="3593572012" sldId="2595"/>
            <ac:cxnSpMk id="149" creationId="{6100D60C-A5EA-90E0-478C-D99A1BF77BF2}"/>
          </ac:cxnSpMkLst>
        </pc:cxnChg>
        <pc:cxnChg chg="mod">
          <ac:chgData name="Leonardo Chiariglione" userId="03ff1134-c2b7-4932-850d-6529216fed29" providerId="ADAL" clId="{F7687026-6CF5-44B3-8250-6B9C7FAF4F27}" dt="2023-10-29T09:13:33.677" v="1739"/>
          <ac:cxnSpMkLst>
            <pc:docMk/>
            <pc:sldMk cId="3593572012" sldId="2595"/>
            <ac:cxnSpMk id="150" creationId="{C791BCF0-A1C5-ADBC-935B-AA16D4E638FE}"/>
          </ac:cxnSpMkLst>
        </pc:cxnChg>
        <pc:cxnChg chg="mod">
          <ac:chgData name="Leonardo Chiariglione" userId="03ff1134-c2b7-4932-850d-6529216fed29" providerId="ADAL" clId="{F7687026-6CF5-44B3-8250-6B9C7FAF4F27}" dt="2023-10-29T09:13:33.677" v="1739"/>
          <ac:cxnSpMkLst>
            <pc:docMk/>
            <pc:sldMk cId="3593572012" sldId="2595"/>
            <ac:cxnSpMk id="152" creationId="{D0A0BB3F-ED06-38B1-4F7C-38B702659630}"/>
          </ac:cxnSpMkLst>
        </pc:cxnChg>
        <pc:cxnChg chg="mod">
          <ac:chgData name="Leonardo Chiariglione" userId="03ff1134-c2b7-4932-850d-6529216fed29" providerId="ADAL" clId="{F7687026-6CF5-44B3-8250-6B9C7FAF4F27}" dt="2023-10-29T09:13:33.677" v="1739"/>
          <ac:cxnSpMkLst>
            <pc:docMk/>
            <pc:sldMk cId="3593572012" sldId="2595"/>
            <ac:cxnSpMk id="153" creationId="{13492459-B592-350F-0CE2-0F66584A2BE2}"/>
          </ac:cxnSpMkLst>
        </pc:cxnChg>
        <pc:cxnChg chg="mod">
          <ac:chgData name="Leonardo Chiariglione" userId="03ff1134-c2b7-4932-850d-6529216fed29" providerId="ADAL" clId="{F7687026-6CF5-44B3-8250-6B9C7FAF4F27}" dt="2023-10-29T09:13:33.677" v="1739"/>
          <ac:cxnSpMkLst>
            <pc:docMk/>
            <pc:sldMk cId="3593572012" sldId="2595"/>
            <ac:cxnSpMk id="154" creationId="{1F7549CF-32A3-3E32-D0B9-79667B86B953}"/>
          </ac:cxnSpMkLst>
        </pc:cxnChg>
        <pc:cxnChg chg="mod">
          <ac:chgData name="Leonardo Chiariglione" userId="03ff1134-c2b7-4932-850d-6529216fed29" providerId="ADAL" clId="{F7687026-6CF5-44B3-8250-6B9C7FAF4F27}" dt="2023-10-29T09:13:33.677" v="1739"/>
          <ac:cxnSpMkLst>
            <pc:docMk/>
            <pc:sldMk cId="3593572012" sldId="2595"/>
            <ac:cxnSpMk id="155" creationId="{6F55BFEA-9ECD-D049-52C3-5951FE5C0176}"/>
          </ac:cxnSpMkLst>
        </pc:cxnChg>
        <pc:cxnChg chg="mod">
          <ac:chgData name="Leonardo Chiariglione" userId="03ff1134-c2b7-4932-850d-6529216fed29" providerId="ADAL" clId="{F7687026-6CF5-44B3-8250-6B9C7FAF4F27}" dt="2023-10-29T09:13:33.677" v="1739"/>
          <ac:cxnSpMkLst>
            <pc:docMk/>
            <pc:sldMk cId="3593572012" sldId="2595"/>
            <ac:cxnSpMk id="156" creationId="{A87504F6-B39D-A176-0C08-399C1856DD95}"/>
          </ac:cxnSpMkLst>
        </pc:cxnChg>
        <pc:cxnChg chg="mod">
          <ac:chgData name="Leonardo Chiariglione" userId="03ff1134-c2b7-4932-850d-6529216fed29" providerId="ADAL" clId="{F7687026-6CF5-44B3-8250-6B9C7FAF4F27}" dt="2023-10-29T09:13:33.677" v="1739"/>
          <ac:cxnSpMkLst>
            <pc:docMk/>
            <pc:sldMk cId="3593572012" sldId="2595"/>
            <ac:cxnSpMk id="157" creationId="{C9F436B0-A411-48B0-BFF3-F4E7182B026B}"/>
          </ac:cxnSpMkLst>
        </pc:cxnChg>
        <pc:cxnChg chg="mod">
          <ac:chgData name="Leonardo Chiariglione" userId="03ff1134-c2b7-4932-850d-6529216fed29" providerId="ADAL" clId="{F7687026-6CF5-44B3-8250-6B9C7FAF4F27}" dt="2023-10-29T09:13:33.677" v="1739"/>
          <ac:cxnSpMkLst>
            <pc:docMk/>
            <pc:sldMk cId="3593572012" sldId="2595"/>
            <ac:cxnSpMk id="159" creationId="{03DDE6D9-2D26-A53B-D67C-EBC081B9BDFD}"/>
          </ac:cxnSpMkLst>
        </pc:cxnChg>
        <pc:cxnChg chg="mod">
          <ac:chgData name="Leonardo Chiariglione" userId="03ff1134-c2b7-4932-850d-6529216fed29" providerId="ADAL" clId="{F7687026-6CF5-44B3-8250-6B9C7FAF4F27}" dt="2023-10-29T09:13:33.677" v="1739"/>
          <ac:cxnSpMkLst>
            <pc:docMk/>
            <pc:sldMk cId="3593572012" sldId="2595"/>
            <ac:cxnSpMk id="160" creationId="{AE6093F3-08F6-B332-6B58-7487CE9A29A0}"/>
          </ac:cxnSpMkLst>
        </pc:cxnChg>
        <pc:cxnChg chg="mod">
          <ac:chgData name="Leonardo Chiariglione" userId="03ff1134-c2b7-4932-850d-6529216fed29" providerId="ADAL" clId="{F7687026-6CF5-44B3-8250-6B9C7FAF4F27}" dt="2023-10-29T09:13:33.677" v="1739"/>
          <ac:cxnSpMkLst>
            <pc:docMk/>
            <pc:sldMk cId="3593572012" sldId="2595"/>
            <ac:cxnSpMk id="161" creationId="{CAD03AB6-8F67-52F7-A43D-C179AAB468E9}"/>
          </ac:cxnSpMkLst>
        </pc:cxnChg>
        <pc:cxnChg chg="mod">
          <ac:chgData name="Leonardo Chiariglione" userId="03ff1134-c2b7-4932-850d-6529216fed29" providerId="ADAL" clId="{F7687026-6CF5-44B3-8250-6B9C7FAF4F27}" dt="2023-10-29T09:13:33.677" v="1739"/>
          <ac:cxnSpMkLst>
            <pc:docMk/>
            <pc:sldMk cId="3593572012" sldId="2595"/>
            <ac:cxnSpMk id="162" creationId="{17B93085-28BB-BEC5-9C61-825032A61F0B}"/>
          </ac:cxnSpMkLst>
        </pc:cxnChg>
        <pc:cxnChg chg="mod">
          <ac:chgData name="Leonardo Chiariglione" userId="03ff1134-c2b7-4932-850d-6529216fed29" providerId="ADAL" clId="{F7687026-6CF5-44B3-8250-6B9C7FAF4F27}" dt="2023-10-29T09:13:33.677" v="1739"/>
          <ac:cxnSpMkLst>
            <pc:docMk/>
            <pc:sldMk cId="3593572012" sldId="2595"/>
            <ac:cxnSpMk id="163" creationId="{1E284EAF-C870-3DF0-D680-5593FB8B9B74}"/>
          </ac:cxnSpMkLst>
        </pc:cxnChg>
        <pc:cxnChg chg="mod">
          <ac:chgData name="Leonardo Chiariglione" userId="03ff1134-c2b7-4932-850d-6529216fed29" providerId="ADAL" clId="{F7687026-6CF5-44B3-8250-6B9C7FAF4F27}" dt="2023-10-29T09:13:33.677" v="1739"/>
          <ac:cxnSpMkLst>
            <pc:docMk/>
            <pc:sldMk cId="3593572012" sldId="2595"/>
            <ac:cxnSpMk id="164" creationId="{B748A004-7C95-C51A-86C4-86C4DE196C37}"/>
          </ac:cxnSpMkLst>
        </pc:cxnChg>
        <pc:cxnChg chg="mod">
          <ac:chgData name="Leonardo Chiariglione" userId="03ff1134-c2b7-4932-850d-6529216fed29" providerId="ADAL" clId="{F7687026-6CF5-44B3-8250-6B9C7FAF4F27}" dt="2023-10-29T09:13:33.677" v="1739"/>
          <ac:cxnSpMkLst>
            <pc:docMk/>
            <pc:sldMk cId="3593572012" sldId="2595"/>
            <ac:cxnSpMk id="166" creationId="{7FD5133D-2038-4951-01C2-98BC33EB486D}"/>
          </ac:cxnSpMkLst>
        </pc:cxnChg>
        <pc:cxnChg chg="mod">
          <ac:chgData name="Leonardo Chiariglione" userId="03ff1134-c2b7-4932-850d-6529216fed29" providerId="ADAL" clId="{F7687026-6CF5-44B3-8250-6B9C7FAF4F27}" dt="2023-10-29T09:13:33.677" v="1739"/>
          <ac:cxnSpMkLst>
            <pc:docMk/>
            <pc:sldMk cId="3593572012" sldId="2595"/>
            <ac:cxnSpMk id="167" creationId="{0A78C224-A39A-9827-BDAE-606F3A3DBBF2}"/>
          </ac:cxnSpMkLst>
        </pc:cxnChg>
        <pc:cxnChg chg="mod">
          <ac:chgData name="Leonardo Chiariglione" userId="03ff1134-c2b7-4932-850d-6529216fed29" providerId="ADAL" clId="{F7687026-6CF5-44B3-8250-6B9C7FAF4F27}" dt="2023-10-29T09:13:33.677" v="1739"/>
          <ac:cxnSpMkLst>
            <pc:docMk/>
            <pc:sldMk cId="3593572012" sldId="2595"/>
            <ac:cxnSpMk id="168" creationId="{68BE960A-BBF3-6234-907C-23A0EEE65072}"/>
          </ac:cxnSpMkLst>
        </pc:cxnChg>
        <pc:cxnChg chg="mod">
          <ac:chgData name="Leonardo Chiariglione" userId="03ff1134-c2b7-4932-850d-6529216fed29" providerId="ADAL" clId="{F7687026-6CF5-44B3-8250-6B9C7FAF4F27}" dt="2023-10-29T09:13:33.677" v="1739"/>
          <ac:cxnSpMkLst>
            <pc:docMk/>
            <pc:sldMk cId="3593572012" sldId="2595"/>
            <ac:cxnSpMk id="169" creationId="{632B6E0C-8B8A-0E3E-5464-EE66F3A447D6}"/>
          </ac:cxnSpMkLst>
        </pc:cxnChg>
        <pc:cxnChg chg="mod">
          <ac:chgData name="Leonardo Chiariglione" userId="03ff1134-c2b7-4932-850d-6529216fed29" providerId="ADAL" clId="{F7687026-6CF5-44B3-8250-6B9C7FAF4F27}" dt="2023-10-29T09:13:33.677" v="1739"/>
          <ac:cxnSpMkLst>
            <pc:docMk/>
            <pc:sldMk cId="3593572012" sldId="2595"/>
            <ac:cxnSpMk id="170" creationId="{6928B135-6362-ECC7-6B67-F0113F539AED}"/>
          </ac:cxnSpMkLst>
        </pc:cxnChg>
        <pc:cxnChg chg="mod">
          <ac:chgData name="Leonardo Chiariglione" userId="03ff1134-c2b7-4932-850d-6529216fed29" providerId="ADAL" clId="{F7687026-6CF5-44B3-8250-6B9C7FAF4F27}" dt="2023-10-29T09:13:33.677" v="1739"/>
          <ac:cxnSpMkLst>
            <pc:docMk/>
            <pc:sldMk cId="3593572012" sldId="2595"/>
            <ac:cxnSpMk id="171" creationId="{C4BAACF1-E3F1-DB41-F0CB-0D5A30F10444}"/>
          </ac:cxnSpMkLst>
        </pc:cxnChg>
      </pc:sldChg>
      <pc:sldChg chg="addSp delSp modSp new mod">
        <pc:chgData name="Leonardo Chiariglione" userId="03ff1134-c2b7-4932-850d-6529216fed29" providerId="ADAL" clId="{F7687026-6CF5-44B3-8250-6B9C7FAF4F27}" dt="2023-10-29T09:23:05.535" v="1898" actId="14100"/>
        <pc:sldMkLst>
          <pc:docMk/>
          <pc:sldMk cId="1307405015" sldId="2596"/>
        </pc:sldMkLst>
        <pc:spChg chg="mod">
          <ac:chgData name="Leonardo Chiariglione" userId="03ff1134-c2b7-4932-850d-6529216fed29" providerId="ADAL" clId="{F7687026-6CF5-44B3-8250-6B9C7FAF4F27}" dt="2023-10-29T09:23:05.535" v="1898" actId="14100"/>
          <ac:spMkLst>
            <pc:docMk/>
            <pc:sldMk cId="1307405015" sldId="2596"/>
            <ac:spMk id="2" creationId="{0205E2EB-DF43-29C7-1ED3-9562C3283DE1}"/>
          </ac:spMkLst>
        </pc:spChg>
        <pc:spChg chg="del">
          <ac:chgData name="Leonardo Chiariglione" userId="03ff1134-c2b7-4932-850d-6529216fed29" providerId="ADAL" clId="{F7687026-6CF5-44B3-8250-6B9C7FAF4F27}" dt="2023-10-29T09:22:04.945" v="1825" actId="478"/>
          <ac:spMkLst>
            <pc:docMk/>
            <pc:sldMk cId="1307405015" sldId="2596"/>
            <ac:spMk id="3" creationId="{AD97A540-B41D-419F-FA5E-7D9D07DC5246}"/>
          </ac:spMkLst>
        </pc:spChg>
        <pc:spChg chg="mod">
          <ac:chgData name="Leonardo Chiariglione" userId="03ff1134-c2b7-4932-850d-6529216fed29" providerId="ADAL" clId="{F7687026-6CF5-44B3-8250-6B9C7FAF4F27}" dt="2023-10-29T09:22:38.760" v="1878" actId="2711"/>
          <ac:spMkLst>
            <pc:docMk/>
            <pc:sldMk cId="1307405015" sldId="2596"/>
            <ac:spMk id="4" creationId="{717A93AB-0F24-8D9E-42FF-B9AC01FE320E}"/>
          </ac:spMkLst>
        </pc:spChg>
        <pc:spChg chg="mod">
          <ac:chgData name="Leonardo Chiariglione" userId="03ff1134-c2b7-4932-850d-6529216fed29" providerId="ADAL" clId="{F7687026-6CF5-44B3-8250-6B9C7FAF4F27}" dt="2023-10-29T09:22:38.760" v="1878" actId="2711"/>
          <ac:spMkLst>
            <pc:docMk/>
            <pc:sldMk cId="1307405015" sldId="2596"/>
            <ac:spMk id="5" creationId="{59EF94AB-1A5A-3E02-338B-3135CBAF88E0}"/>
          </ac:spMkLst>
        </pc:spChg>
        <pc:spChg chg="add mod">
          <ac:chgData name="Leonardo Chiariglione" userId="03ff1134-c2b7-4932-850d-6529216fed29" providerId="ADAL" clId="{F7687026-6CF5-44B3-8250-6B9C7FAF4F27}" dt="2023-10-29T09:22:38.760" v="1878" actId="2711"/>
          <ac:spMkLst>
            <pc:docMk/>
            <pc:sldMk cId="1307405015" sldId="2596"/>
            <ac:spMk id="7" creationId="{BF89BB83-3D54-C489-59C2-9022BEC3851B}"/>
          </ac:spMkLst>
        </pc:spChg>
        <pc:spChg chg="add mod">
          <ac:chgData name="Leonardo Chiariglione" userId="03ff1134-c2b7-4932-850d-6529216fed29" providerId="ADAL" clId="{F7687026-6CF5-44B3-8250-6B9C7FAF4F27}" dt="2023-10-29T09:22:38.760" v="1878" actId="2711"/>
          <ac:spMkLst>
            <pc:docMk/>
            <pc:sldMk cId="1307405015" sldId="2596"/>
            <ac:spMk id="8" creationId="{7AD90CDE-2C9C-3304-5D85-87DEE64FE33B}"/>
          </ac:spMkLst>
        </pc:spChg>
        <pc:spChg chg="add mod">
          <ac:chgData name="Leonardo Chiariglione" userId="03ff1134-c2b7-4932-850d-6529216fed29" providerId="ADAL" clId="{F7687026-6CF5-44B3-8250-6B9C7FAF4F27}" dt="2023-10-29T09:22:38.760" v="1878" actId="2711"/>
          <ac:spMkLst>
            <pc:docMk/>
            <pc:sldMk cId="1307405015" sldId="2596"/>
            <ac:spMk id="11" creationId="{C8AFD1AB-0D26-FF3A-1963-0DFE74EBDE2D}"/>
          </ac:spMkLst>
        </pc:spChg>
        <pc:spChg chg="add mod">
          <ac:chgData name="Leonardo Chiariglione" userId="03ff1134-c2b7-4932-850d-6529216fed29" providerId="ADAL" clId="{F7687026-6CF5-44B3-8250-6B9C7FAF4F27}" dt="2023-10-29T09:22:38.760" v="1878" actId="2711"/>
          <ac:spMkLst>
            <pc:docMk/>
            <pc:sldMk cId="1307405015" sldId="2596"/>
            <ac:spMk id="14" creationId="{D72E6571-898B-7DF6-D070-9DE0371E7DEB}"/>
          </ac:spMkLst>
        </pc:spChg>
        <pc:spChg chg="add mod">
          <ac:chgData name="Leonardo Chiariglione" userId="03ff1134-c2b7-4932-850d-6529216fed29" providerId="ADAL" clId="{F7687026-6CF5-44B3-8250-6B9C7FAF4F27}" dt="2023-10-29T09:22:38.760" v="1878" actId="2711"/>
          <ac:spMkLst>
            <pc:docMk/>
            <pc:sldMk cId="1307405015" sldId="2596"/>
            <ac:spMk id="15" creationId="{16AA540C-8B14-D7A8-4431-383E8AE8ECB9}"/>
          </ac:spMkLst>
        </pc:spChg>
        <pc:spChg chg="add mod">
          <ac:chgData name="Leonardo Chiariglione" userId="03ff1134-c2b7-4932-850d-6529216fed29" providerId="ADAL" clId="{F7687026-6CF5-44B3-8250-6B9C7FAF4F27}" dt="2023-10-29T09:22:38.760" v="1878" actId="2711"/>
          <ac:spMkLst>
            <pc:docMk/>
            <pc:sldMk cId="1307405015" sldId="2596"/>
            <ac:spMk id="16" creationId="{67521157-36FE-4B83-7E9E-B91D7D3AA757}"/>
          </ac:spMkLst>
        </pc:spChg>
        <pc:spChg chg="add mod">
          <ac:chgData name="Leonardo Chiariglione" userId="03ff1134-c2b7-4932-850d-6529216fed29" providerId="ADAL" clId="{F7687026-6CF5-44B3-8250-6B9C7FAF4F27}" dt="2023-10-29T09:22:38.760" v="1878" actId="2711"/>
          <ac:spMkLst>
            <pc:docMk/>
            <pc:sldMk cId="1307405015" sldId="2596"/>
            <ac:spMk id="18" creationId="{34C9B848-F604-E835-539A-43AAA816A54E}"/>
          </ac:spMkLst>
        </pc:spChg>
        <pc:spChg chg="add mod">
          <ac:chgData name="Leonardo Chiariglione" userId="03ff1134-c2b7-4932-850d-6529216fed29" providerId="ADAL" clId="{F7687026-6CF5-44B3-8250-6B9C7FAF4F27}" dt="2023-10-29T09:22:38.760" v="1878" actId="2711"/>
          <ac:spMkLst>
            <pc:docMk/>
            <pc:sldMk cId="1307405015" sldId="2596"/>
            <ac:spMk id="26" creationId="{64CC288B-C0DF-EC39-E6E4-5FF86E80568B}"/>
          </ac:spMkLst>
        </pc:spChg>
        <pc:spChg chg="add mod">
          <ac:chgData name="Leonardo Chiariglione" userId="03ff1134-c2b7-4932-850d-6529216fed29" providerId="ADAL" clId="{F7687026-6CF5-44B3-8250-6B9C7FAF4F27}" dt="2023-10-29T09:22:38.760" v="1878" actId="2711"/>
          <ac:spMkLst>
            <pc:docMk/>
            <pc:sldMk cId="1307405015" sldId="2596"/>
            <ac:spMk id="27" creationId="{76B89C67-8190-AEE3-7A7E-14C828304DD4}"/>
          </ac:spMkLst>
        </pc:spChg>
        <pc:spChg chg="add mod">
          <ac:chgData name="Leonardo Chiariglione" userId="03ff1134-c2b7-4932-850d-6529216fed29" providerId="ADAL" clId="{F7687026-6CF5-44B3-8250-6B9C7FAF4F27}" dt="2023-10-29T09:22:38.760" v="1878" actId="2711"/>
          <ac:spMkLst>
            <pc:docMk/>
            <pc:sldMk cId="1307405015" sldId="2596"/>
            <ac:spMk id="28" creationId="{01DA3820-04E9-F1F6-F01B-2D5D821AB52B}"/>
          </ac:spMkLst>
        </pc:spChg>
        <pc:spChg chg="add mod">
          <ac:chgData name="Leonardo Chiariglione" userId="03ff1134-c2b7-4932-850d-6529216fed29" providerId="ADAL" clId="{F7687026-6CF5-44B3-8250-6B9C7FAF4F27}" dt="2023-10-29T09:22:38.760" v="1878" actId="2711"/>
          <ac:spMkLst>
            <pc:docMk/>
            <pc:sldMk cId="1307405015" sldId="2596"/>
            <ac:spMk id="33" creationId="{C2C2F4E8-3744-33E9-3D0E-1761048868B5}"/>
          </ac:spMkLst>
        </pc:spChg>
        <pc:spChg chg="add mod">
          <ac:chgData name="Leonardo Chiariglione" userId="03ff1134-c2b7-4932-850d-6529216fed29" providerId="ADAL" clId="{F7687026-6CF5-44B3-8250-6B9C7FAF4F27}" dt="2023-10-29T09:22:38.760" v="1878" actId="2711"/>
          <ac:spMkLst>
            <pc:docMk/>
            <pc:sldMk cId="1307405015" sldId="2596"/>
            <ac:spMk id="34" creationId="{3F8BB0A7-3D78-07CA-7A63-A615652EDE43}"/>
          </ac:spMkLst>
        </pc:spChg>
        <pc:spChg chg="mod">
          <ac:chgData name="Leonardo Chiariglione" userId="03ff1134-c2b7-4932-850d-6529216fed29" providerId="ADAL" clId="{F7687026-6CF5-44B3-8250-6B9C7FAF4F27}" dt="2023-10-29T09:22:16.346" v="1862" actId="1036"/>
          <ac:spMkLst>
            <pc:docMk/>
            <pc:sldMk cId="1307405015" sldId="2596"/>
            <ac:spMk id="36" creationId="{59929547-C0C7-7813-4E3B-DECFE2507E0F}"/>
          </ac:spMkLst>
        </pc:spChg>
        <pc:spChg chg="mod">
          <ac:chgData name="Leonardo Chiariglione" userId="03ff1134-c2b7-4932-850d-6529216fed29" providerId="ADAL" clId="{F7687026-6CF5-44B3-8250-6B9C7FAF4F27}" dt="2023-10-29T09:22:16.346" v="1862" actId="1036"/>
          <ac:spMkLst>
            <pc:docMk/>
            <pc:sldMk cId="1307405015" sldId="2596"/>
            <ac:spMk id="44" creationId="{9A99A4DE-9979-A666-005E-1423D446A67D}"/>
          </ac:spMkLst>
        </pc:spChg>
        <pc:spChg chg="mod">
          <ac:chgData name="Leonardo Chiariglione" userId="03ff1134-c2b7-4932-850d-6529216fed29" providerId="ADAL" clId="{F7687026-6CF5-44B3-8250-6B9C7FAF4F27}" dt="2023-10-29T09:22:16.346" v="1862" actId="1036"/>
          <ac:spMkLst>
            <pc:docMk/>
            <pc:sldMk cId="1307405015" sldId="2596"/>
            <ac:spMk id="52" creationId="{223E8F89-5BD1-5822-A36F-60678AB18FE4}"/>
          </ac:spMkLst>
        </pc:spChg>
        <pc:spChg chg="mod">
          <ac:chgData name="Leonardo Chiariglione" userId="03ff1134-c2b7-4932-850d-6529216fed29" providerId="ADAL" clId="{F7687026-6CF5-44B3-8250-6B9C7FAF4F27}" dt="2023-10-29T09:22:16.346" v="1862" actId="1036"/>
          <ac:spMkLst>
            <pc:docMk/>
            <pc:sldMk cId="1307405015" sldId="2596"/>
            <ac:spMk id="60" creationId="{0AB56EB2-BCC3-DC20-FDC1-4D9430863BF0}"/>
          </ac:spMkLst>
        </pc:spChg>
        <pc:spChg chg="add mod">
          <ac:chgData name="Leonardo Chiariglione" userId="03ff1134-c2b7-4932-850d-6529216fed29" providerId="ADAL" clId="{F7687026-6CF5-44B3-8250-6B9C7FAF4F27}" dt="2023-10-29T09:22:38.760" v="1878" actId="2711"/>
          <ac:spMkLst>
            <pc:docMk/>
            <pc:sldMk cId="1307405015" sldId="2596"/>
            <ac:spMk id="67" creationId="{03765B0F-1D0A-7B58-1111-13734DAE77A0}"/>
          </ac:spMkLst>
        </pc:spChg>
        <pc:spChg chg="add mod">
          <ac:chgData name="Leonardo Chiariglione" userId="03ff1134-c2b7-4932-850d-6529216fed29" providerId="ADAL" clId="{F7687026-6CF5-44B3-8250-6B9C7FAF4F27}" dt="2023-10-29T09:22:38.760" v="1878" actId="2711"/>
          <ac:spMkLst>
            <pc:docMk/>
            <pc:sldMk cId="1307405015" sldId="2596"/>
            <ac:spMk id="68" creationId="{2E33CDDC-255A-327D-3B2F-400F0272FC5D}"/>
          </ac:spMkLst>
        </pc:spChg>
        <pc:spChg chg="mod">
          <ac:chgData name="Leonardo Chiariglione" userId="03ff1134-c2b7-4932-850d-6529216fed29" providerId="ADAL" clId="{F7687026-6CF5-44B3-8250-6B9C7FAF4F27}" dt="2023-10-29T09:22:16.346" v="1862" actId="1036"/>
          <ac:spMkLst>
            <pc:docMk/>
            <pc:sldMk cId="1307405015" sldId="2596"/>
            <ac:spMk id="70" creationId="{2D3C12F3-BE7D-537A-CD9C-E77FF197CD5C}"/>
          </ac:spMkLst>
        </pc:spChg>
        <pc:spChg chg="mod">
          <ac:chgData name="Leonardo Chiariglione" userId="03ff1134-c2b7-4932-850d-6529216fed29" providerId="ADAL" clId="{F7687026-6CF5-44B3-8250-6B9C7FAF4F27}" dt="2023-10-29T09:22:16.346" v="1862" actId="1036"/>
          <ac:spMkLst>
            <pc:docMk/>
            <pc:sldMk cId="1307405015" sldId="2596"/>
            <ac:spMk id="71" creationId="{A4055BA0-8A76-C590-F3D9-908BDE5C6B0F}"/>
          </ac:spMkLst>
        </pc:spChg>
        <pc:spChg chg="mod">
          <ac:chgData name="Leonardo Chiariglione" userId="03ff1134-c2b7-4932-850d-6529216fed29" providerId="ADAL" clId="{F7687026-6CF5-44B3-8250-6B9C7FAF4F27}" dt="2023-10-29T09:22:16.346" v="1862" actId="1036"/>
          <ac:spMkLst>
            <pc:docMk/>
            <pc:sldMk cId="1307405015" sldId="2596"/>
            <ac:spMk id="72" creationId="{22CEB594-CD67-B704-40B6-814BDE16FDE7}"/>
          </ac:spMkLst>
        </pc:spChg>
        <pc:spChg chg="mod">
          <ac:chgData name="Leonardo Chiariglione" userId="03ff1134-c2b7-4932-850d-6529216fed29" providerId="ADAL" clId="{F7687026-6CF5-44B3-8250-6B9C7FAF4F27}" dt="2023-10-29T09:22:16.346" v="1862" actId="1036"/>
          <ac:spMkLst>
            <pc:docMk/>
            <pc:sldMk cId="1307405015" sldId="2596"/>
            <ac:spMk id="73" creationId="{7B99EC5A-EE7E-1D2F-D496-C64FC68F5A91}"/>
          </ac:spMkLst>
        </pc:spChg>
        <pc:spChg chg="add mod">
          <ac:chgData name="Leonardo Chiariglione" userId="03ff1134-c2b7-4932-850d-6529216fed29" providerId="ADAL" clId="{F7687026-6CF5-44B3-8250-6B9C7FAF4F27}" dt="2023-10-29T09:22:38.760" v="1878" actId="2711"/>
          <ac:spMkLst>
            <pc:docMk/>
            <pc:sldMk cId="1307405015" sldId="2596"/>
            <ac:spMk id="78" creationId="{291DA0F3-F9B1-F19A-079E-4389988BBEC3}"/>
          </ac:spMkLst>
        </pc:spChg>
        <pc:spChg chg="add mod">
          <ac:chgData name="Leonardo Chiariglione" userId="03ff1134-c2b7-4932-850d-6529216fed29" providerId="ADAL" clId="{F7687026-6CF5-44B3-8250-6B9C7FAF4F27}" dt="2023-10-29T09:22:38.760" v="1878" actId="2711"/>
          <ac:spMkLst>
            <pc:docMk/>
            <pc:sldMk cId="1307405015" sldId="2596"/>
            <ac:spMk id="79" creationId="{2C8732A7-C6AC-0B1C-C361-F583CE7E6517}"/>
          </ac:spMkLst>
        </pc:spChg>
        <pc:spChg chg="add mod">
          <ac:chgData name="Leonardo Chiariglione" userId="03ff1134-c2b7-4932-850d-6529216fed29" providerId="ADAL" clId="{F7687026-6CF5-44B3-8250-6B9C7FAF4F27}" dt="2023-10-29T09:22:38.760" v="1878" actId="2711"/>
          <ac:spMkLst>
            <pc:docMk/>
            <pc:sldMk cId="1307405015" sldId="2596"/>
            <ac:spMk id="80" creationId="{F43D4EE2-8859-A17B-B015-ED4253F28A23}"/>
          </ac:spMkLst>
        </pc:spChg>
        <pc:spChg chg="mod">
          <ac:chgData name="Leonardo Chiariglione" userId="03ff1134-c2b7-4932-850d-6529216fed29" providerId="ADAL" clId="{F7687026-6CF5-44B3-8250-6B9C7FAF4F27}" dt="2023-10-29T09:22:16.346" v="1862" actId="1036"/>
          <ac:spMkLst>
            <pc:docMk/>
            <pc:sldMk cId="1307405015" sldId="2596"/>
            <ac:spMk id="84" creationId="{B8519967-200B-F653-CD9F-1ABA8487B967}"/>
          </ac:spMkLst>
        </pc:spChg>
        <pc:spChg chg="mod">
          <ac:chgData name="Leonardo Chiariglione" userId="03ff1134-c2b7-4932-850d-6529216fed29" providerId="ADAL" clId="{F7687026-6CF5-44B3-8250-6B9C7FAF4F27}" dt="2023-10-29T09:22:16.346" v="1862" actId="1036"/>
          <ac:spMkLst>
            <pc:docMk/>
            <pc:sldMk cId="1307405015" sldId="2596"/>
            <ac:spMk id="85" creationId="{5F585B56-4DAF-CCBB-4FCC-17D87253440D}"/>
          </ac:spMkLst>
        </pc:spChg>
        <pc:grpChg chg="add mod">
          <ac:chgData name="Leonardo Chiariglione" userId="03ff1134-c2b7-4932-850d-6529216fed29" providerId="ADAL" clId="{F7687026-6CF5-44B3-8250-6B9C7FAF4F27}" dt="2023-10-29T09:22:38.760" v="1878" actId="2711"/>
          <ac:grpSpMkLst>
            <pc:docMk/>
            <pc:sldMk cId="1307405015" sldId="2596"/>
            <ac:grpSpMk id="35" creationId="{14E9572C-3C01-2692-6A33-28CBDB20C5C3}"/>
          </ac:grpSpMkLst>
        </pc:grpChg>
        <pc:grpChg chg="add mod">
          <ac:chgData name="Leonardo Chiariglione" userId="03ff1134-c2b7-4932-850d-6529216fed29" providerId="ADAL" clId="{F7687026-6CF5-44B3-8250-6B9C7FAF4F27}" dt="2023-10-29T09:22:38.760" v="1878" actId="2711"/>
          <ac:grpSpMkLst>
            <pc:docMk/>
            <pc:sldMk cId="1307405015" sldId="2596"/>
            <ac:grpSpMk id="43" creationId="{6167CD0B-42F2-0F09-D484-42250A10DDBD}"/>
          </ac:grpSpMkLst>
        </pc:grpChg>
        <pc:grpChg chg="add mod">
          <ac:chgData name="Leonardo Chiariglione" userId="03ff1134-c2b7-4932-850d-6529216fed29" providerId="ADAL" clId="{F7687026-6CF5-44B3-8250-6B9C7FAF4F27}" dt="2023-10-29T09:22:38.760" v="1878" actId="2711"/>
          <ac:grpSpMkLst>
            <pc:docMk/>
            <pc:sldMk cId="1307405015" sldId="2596"/>
            <ac:grpSpMk id="51" creationId="{9B960983-CF2D-D4C4-D9B0-4D018659E7AB}"/>
          </ac:grpSpMkLst>
        </pc:grpChg>
        <pc:grpChg chg="add mod">
          <ac:chgData name="Leonardo Chiariglione" userId="03ff1134-c2b7-4932-850d-6529216fed29" providerId="ADAL" clId="{F7687026-6CF5-44B3-8250-6B9C7FAF4F27}" dt="2023-10-29T09:22:38.760" v="1878" actId="2711"/>
          <ac:grpSpMkLst>
            <pc:docMk/>
            <pc:sldMk cId="1307405015" sldId="2596"/>
            <ac:grpSpMk id="59" creationId="{ABE95CDA-880D-68D6-342B-80820E090B11}"/>
          </ac:grpSpMkLst>
        </pc:grpChg>
        <pc:grpChg chg="add mod">
          <ac:chgData name="Leonardo Chiariglione" userId="03ff1134-c2b7-4932-850d-6529216fed29" providerId="ADAL" clId="{F7687026-6CF5-44B3-8250-6B9C7FAF4F27}" dt="2023-10-29T09:22:38.760" v="1878" actId="2711"/>
          <ac:grpSpMkLst>
            <pc:docMk/>
            <pc:sldMk cId="1307405015" sldId="2596"/>
            <ac:grpSpMk id="69" creationId="{F93729AD-9283-6205-7381-880C4C39E09A}"/>
          </ac:grpSpMkLst>
        </pc:grpChg>
        <pc:grpChg chg="add mod">
          <ac:chgData name="Leonardo Chiariglione" userId="03ff1134-c2b7-4932-850d-6529216fed29" providerId="ADAL" clId="{F7687026-6CF5-44B3-8250-6B9C7FAF4F27}" dt="2023-10-29T09:22:38.760" v="1878" actId="2711"/>
          <ac:grpSpMkLst>
            <pc:docMk/>
            <pc:sldMk cId="1307405015" sldId="2596"/>
            <ac:grpSpMk id="83" creationId="{D269A812-E7BC-FFC6-CF98-0F518E50E2EC}"/>
          </ac:grpSpMkLst>
        </pc:grpChg>
        <pc:picChg chg="add mod">
          <ac:chgData name="Leonardo Chiariglione" userId="03ff1134-c2b7-4932-850d-6529216fed29" providerId="ADAL" clId="{F7687026-6CF5-44B3-8250-6B9C7FAF4F27}" dt="2023-10-29T09:22:56.853" v="1897" actId="1035"/>
          <ac:picMkLst>
            <pc:docMk/>
            <pc:sldMk cId="1307405015" sldId="2596"/>
            <ac:picMk id="6" creationId="{B53D3258-ABAF-B158-F87E-4749ED0A89C8}"/>
          </ac:picMkLst>
        </pc:picChg>
        <pc:picChg chg="add mod">
          <ac:chgData name="Leonardo Chiariglione" userId="03ff1134-c2b7-4932-850d-6529216fed29" providerId="ADAL" clId="{F7687026-6CF5-44B3-8250-6B9C7FAF4F27}" dt="2023-10-29T09:22:38.760" v="1878" actId="2711"/>
          <ac:picMkLst>
            <pc:docMk/>
            <pc:sldMk cId="1307405015" sldId="2596"/>
            <ac:picMk id="12" creationId="{2AD65029-60F6-05CC-4114-553EA1B4CAC2}"/>
          </ac:picMkLst>
        </pc:picChg>
        <pc:picChg chg="add mod">
          <ac:chgData name="Leonardo Chiariglione" userId="03ff1134-c2b7-4932-850d-6529216fed29" providerId="ADAL" clId="{F7687026-6CF5-44B3-8250-6B9C7FAF4F27}" dt="2023-10-29T09:22:38.760" v="1878" actId="2711"/>
          <ac:picMkLst>
            <pc:docMk/>
            <pc:sldMk cId="1307405015" sldId="2596"/>
            <ac:picMk id="17" creationId="{F17D033C-2FB8-0356-87E5-E89C8901D8FD}"/>
          </ac:picMkLst>
        </pc:picChg>
        <pc:picChg chg="add mod">
          <ac:chgData name="Leonardo Chiariglione" userId="03ff1134-c2b7-4932-850d-6529216fed29" providerId="ADAL" clId="{F7687026-6CF5-44B3-8250-6B9C7FAF4F27}" dt="2023-10-29T09:22:38.760" v="1878" actId="2711"/>
          <ac:picMkLst>
            <pc:docMk/>
            <pc:sldMk cId="1307405015" sldId="2596"/>
            <ac:picMk id="20" creationId="{62A8F82A-271D-6DC4-21F6-A5CFE97BB43B}"/>
          </ac:picMkLst>
        </pc:picChg>
        <pc:picChg chg="add mod">
          <ac:chgData name="Leonardo Chiariglione" userId="03ff1134-c2b7-4932-850d-6529216fed29" providerId="ADAL" clId="{F7687026-6CF5-44B3-8250-6B9C7FAF4F27}" dt="2023-10-29T09:22:38.760" v="1878" actId="2711"/>
          <ac:picMkLst>
            <pc:docMk/>
            <pc:sldMk cId="1307405015" sldId="2596"/>
            <ac:picMk id="21" creationId="{04CE5605-A737-C1A7-B2ED-35CF6EBF94C5}"/>
          </ac:picMkLst>
        </pc:picChg>
        <pc:picChg chg="add mod">
          <ac:chgData name="Leonardo Chiariglione" userId="03ff1134-c2b7-4932-850d-6529216fed29" providerId="ADAL" clId="{F7687026-6CF5-44B3-8250-6B9C7FAF4F27}" dt="2023-10-29T09:22:38.760" v="1878" actId="2711"/>
          <ac:picMkLst>
            <pc:docMk/>
            <pc:sldMk cId="1307405015" sldId="2596"/>
            <ac:picMk id="22" creationId="{DD5EF216-B45D-EE37-2D6B-7D926B905F50}"/>
          </ac:picMkLst>
        </pc:picChg>
        <pc:cxnChg chg="add mod">
          <ac:chgData name="Leonardo Chiariglione" userId="03ff1134-c2b7-4932-850d-6529216fed29" providerId="ADAL" clId="{F7687026-6CF5-44B3-8250-6B9C7FAF4F27}" dt="2023-10-29T09:22:38.760" v="1878" actId="2711"/>
          <ac:cxnSpMkLst>
            <pc:docMk/>
            <pc:sldMk cId="1307405015" sldId="2596"/>
            <ac:cxnSpMk id="9" creationId="{7F01AF3B-282F-6BEC-C90F-BD892A52E9A7}"/>
          </ac:cxnSpMkLst>
        </pc:cxnChg>
        <pc:cxnChg chg="add mod">
          <ac:chgData name="Leonardo Chiariglione" userId="03ff1134-c2b7-4932-850d-6529216fed29" providerId="ADAL" clId="{F7687026-6CF5-44B3-8250-6B9C7FAF4F27}" dt="2023-10-29T09:22:38.760" v="1878" actId="2711"/>
          <ac:cxnSpMkLst>
            <pc:docMk/>
            <pc:sldMk cId="1307405015" sldId="2596"/>
            <ac:cxnSpMk id="10" creationId="{11998ECB-574B-780B-F035-9C2964439162}"/>
          </ac:cxnSpMkLst>
        </pc:cxnChg>
        <pc:cxnChg chg="add mod">
          <ac:chgData name="Leonardo Chiariglione" userId="03ff1134-c2b7-4932-850d-6529216fed29" providerId="ADAL" clId="{F7687026-6CF5-44B3-8250-6B9C7FAF4F27}" dt="2023-10-29T09:22:38.760" v="1878" actId="2711"/>
          <ac:cxnSpMkLst>
            <pc:docMk/>
            <pc:sldMk cId="1307405015" sldId="2596"/>
            <ac:cxnSpMk id="13" creationId="{63AC6997-A144-9798-C5C3-7A195D1B19D5}"/>
          </ac:cxnSpMkLst>
        </pc:cxnChg>
        <pc:cxnChg chg="add mod">
          <ac:chgData name="Leonardo Chiariglione" userId="03ff1134-c2b7-4932-850d-6529216fed29" providerId="ADAL" clId="{F7687026-6CF5-44B3-8250-6B9C7FAF4F27}" dt="2023-10-29T09:22:38.760" v="1878" actId="2711"/>
          <ac:cxnSpMkLst>
            <pc:docMk/>
            <pc:sldMk cId="1307405015" sldId="2596"/>
            <ac:cxnSpMk id="19" creationId="{5A17C0E9-51FB-183B-6FA1-43EBA66C35F0}"/>
          </ac:cxnSpMkLst>
        </pc:cxnChg>
        <pc:cxnChg chg="add mod">
          <ac:chgData name="Leonardo Chiariglione" userId="03ff1134-c2b7-4932-850d-6529216fed29" providerId="ADAL" clId="{F7687026-6CF5-44B3-8250-6B9C7FAF4F27}" dt="2023-10-29T09:22:38.760" v="1878" actId="2711"/>
          <ac:cxnSpMkLst>
            <pc:docMk/>
            <pc:sldMk cId="1307405015" sldId="2596"/>
            <ac:cxnSpMk id="23" creationId="{06F1EF2F-32BE-2742-E6FD-E4157B48D9CD}"/>
          </ac:cxnSpMkLst>
        </pc:cxnChg>
        <pc:cxnChg chg="add mod">
          <ac:chgData name="Leonardo Chiariglione" userId="03ff1134-c2b7-4932-850d-6529216fed29" providerId="ADAL" clId="{F7687026-6CF5-44B3-8250-6B9C7FAF4F27}" dt="2023-10-29T09:22:38.760" v="1878" actId="2711"/>
          <ac:cxnSpMkLst>
            <pc:docMk/>
            <pc:sldMk cId="1307405015" sldId="2596"/>
            <ac:cxnSpMk id="24" creationId="{D46427BD-4E30-123C-1287-FBBA09789A26}"/>
          </ac:cxnSpMkLst>
        </pc:cxnChg>
        <pc:cxnChg chg="add mod">
          <ac:chgData name="Leonardo Chiariglione" userId="03ff1134-c2b7-4932-850d-6529216fed29" providerId="ADAL" clId="{F7687026-6CF5-44B3-8250-6B9C7FAF4F27}" dt="2023-10-29T09:22:38.760" v="1878" actId="2711"/>
          <ac:cxnSpMkLst>
            <pc:docMk/>
            <pc:sldMk cId="1307405015" sldId="2596"/>
            <ac:cxnSpMk id="25" creationId="{34F2D4D0-37D3-0F6C-EAC2-4D7328100B6A}"/>
          </ac:cxnSpMkLst>
        </pc:cxnChg>
        <pc:cxnChg chg="add mod">
          <ac:chgData name="Leonardo Chiariglione" userId="03ff1134-c2b7-4932-850d-6529216fed29" providerId="ADAL" clId="{F7687026-6CF5-44B3-8250-6B9C7FAF4F27}" dt="2023-10-29T09:22:38.760" v="1878" actId="2711"/>
          <ac:cxnSpMkLst>
            <pc:docMk/>
            <pc:sldMk cId="1307405015" sldId="2596"/>
            <ac:cxnSpMk id="29" creationId="{A88BA128-5655-E175-3040-3D678C3BA02F}"/>
          </ac:cxnSpMkLst>
        </pc:cxnChg>
        <pc:cxnChg chg="add mod">
          <ac:chgData name="Leonardo Chiariglione" userId="03ff1134-c2b7-4932-850d-6529216fed29" providerId="ADAL" clId="{F7687026-6CF5-44B3-8250-6B9C7FAF4F27}" dt="2023-10-29T09:22:38.760" v="1878" actId="2711"/>
          <ac:cxnSpMkLst>
            <pc:docMk/>
            <pc:sldMk cId="1307405015" sldId="2596"/>
            <ac:cxnSpMk id="30" creationId="{F7812994-71D6-CDFD-5A96-F5B7DB35F4C6}"/>
          </ac:cxnSpMkLst>
        </pc:cxnChg>
        <pc:cxnChg chg="add mod">
          <ac:chgData name="Leonardo Chiariglione" userId="03ff1134-c2b7-4932-850d-6529216fed29" providerId="ADAL" clId="{F7687026-6CF5-44B3-8250-6B9C7FAF4F27}" dt="2023-10-29T09:22:38.760" v="1878" actId="2711"/>
          <ac:cxnSpMkLst>
            <pc:docMk/>
            <pc:sldMk cId="1307405015" sldId="2596"/>
            <ac:cxnSpMk id="31" creationId="{B0439C53-E060-96EB-C070-9E3FA5B75E71}"/>
          </ac:cxnSpMkLst>
        </pc:cxnChg>
        <pc:cxnChg chg="add mod">
          <ac:chgData name="Leonardo Chiariglione" userId="03ff1134-c2b7-4932-850d-6529216fed29" providerId="ADAL" clId="{F7687026-6CF5-44B3-8250-6B9C7FAF4F27}" dt="2023-10-29T09:22:38.760" v="1878" actId="2711"/>
          <ac:cxnSpMkLst>
            <pc:docMk/>
            <pc:sldMk cId="1307405015" sldId="2596"/>
            <ac:cxnSpMk id="32" creationId="{A2CDA87F-D294-5DD0-978F-D5A479133FB9}"/>
          </ac:cxnSpMkLst>
        </pc:cxnChg>
        <pc:cxnChg chg="mod">
          <ac:chgData name="Leonardo Chiariglione" userId="03ff1134-c2b7-4932-850d-6529216fed29" providerId="ADAL" clId="{F7687026-6CF5-44B3-8250-6B9C7FAF4F27}" dt="2023-10-29T09:22:16.346" v="1862" actId="1036"/>
          <ac:cxnSpMkLst>
            <pc:docMk/>
            <pc:sldMk cId="1307405015" sldId="2596"/>
            <ac:cxnSpMk id="37" creationId="{BD0C4DDE-E4CA-7F62-CE8B-DDD0FAAC4C4E}"/>
          </ac:cxnSpMkLst>
        </pc:cxnChg>
        <pc:cxnChg chg="mod">
          <ac:chgData name="Leonardo Chiariglione" userId="03ff1134-c2b7-4932-850d-6529216fed29" providerId="ADAL" clId="{F7687026-6CF5-44B3-8250-6B9C7FAF4F27}" dt="2023-10-29T09:22:16.346" v="1862" actId="1036"/>
          <ac:cxnSpMkLst>
            <pc:docMk/>
            <pc:sldMk cId="1307405015" sldId="2596"/>
            <ac:cxnSpMk id="38" creationId="{8AD177CE-4988-12AF-93D0-9E58C35E1589}"/>
          </ac:cxnSpMkLst>
        </pc:cxnChg>
        <pc:cxnChg chg="mod">
          <ac:chgData name="Leonardo Chiariglione" userId="03ff1134-c2b7-4932-850d-6529216fed29" providerId="ADAL" clId="{F7687026-6CF5-44B3-8250-6B9C7FAF4F27}" dt="2023-10-29T09:22:16.346" v="1862" actId="1036"/>
          <ac:cxnSpMkLst>
            <pc:docMk/>
            <pc:sldMk cId="1307405015" sldId="2596"/>
            <ac:cxnSpMk id="39" creationId="{4EF1C439-5456-9B10-B387-336B37DD2E4B}"/>
          </ac:cxnSpMkLst>
        </pc:cxnChg>
        <pc:cxnChg chg="mod">
          <ac:chgData name="Leonardo Chiariglione" userId="03ff1134-c2b7-4932-850d-6529216fed29" providerId="ADAL" clId="{F7687026-6CF5-44B3-8250-6B9C7FAF4F27}" dt="2023-10-29T09:22:16.346" v="1862" actId="1036"/>
          <ac:cxnSpMkLst>
            <pc:docMk/>
            <pc:sldMk cId="1307405015" sldId="2596"/>
            <ac:cxnSpMk id="40" creationId="{72A1079B-0877-3EDC-29A6-1956DF664317}"/>
          </ac:cxnSpMkLst>
        </pc:cxnChg>
        <pc:cxnChg chg="mod">
          <ac:chgData name="Leonardo Chiariglione" userId="03ff1134-c2b7-4932-850d-6529216fed29" providerId="ADAL" clId="{F7687026-6CF5-44B3-8250-6B9C7FAF4F27}" dt="2023-10-29T09:22:16.346" v="1862" actId="1036"/>
          <ac:cxnSpMkLst>
            <pc:docMk/>
            <pc:sldMk cId="1307405015" sldId="2596"/>
            <ac:cxnSpMk id="41" creationId="{BF5AA954-FB2A-B7C5-F97A-6D2A61C5012F}"/>
          </ac:cxnSpMkLst>
        </pc:cxnChg>
        <pc:cxnChg chg="mod">
          <ac:chgData name="Leonardo Chiariglione" userId="03ff1134-c2b7-4932-850d-6529216fed29" providerId="ADAL" clId="{F7687026-6CF5-44B3-8250-6B9C7FAF4F27}" dt="2023-10-29T09:22:16.346" v="1862" actId="1036"/>
          <ac:cxnSpMkLst>
            <pc:docMk/>
            <pc:sldMk cId="1307405015" sldId="2596"/>
            <ac:cxnSpMk id="42" creationId="{BEC7A3E3-1E1B-3E97-CA3D-5DB91F99BAFC}"/>
          </ac:cxnSpMkLst>
        </pc:cxnChg>
        <pc:cxnChg chg="mod">
          <ac:chgData name="Leonardo Chiariglione" userId="03ff1134-c2b7-4932-850d-6529216fed29" providerId="ADAL" clId="{F7687026-6CF5-44B3-8250-6B9C7FAF4F27}" dt="2023-10-29T09:22:16.346" v="1862" actId="1036"/>
          <ac:cxnSpMkLst>
            <pc:docMk/>
            <pc:sldMk cId="1307405015" sldId="2596"/>
            <ac:cxnSpMk id="45" creationId="{04A687CA-A97B-4E48-6E93-FC0EA75345E5}"/>
          </ac:cxnSpMkLst>
        </pc:cxnChg>
        <pc:cxnChg chg="mod">
          <ac:chgData name="Leonardo Chiariglione" userId="03ff1134-c2b7-4932-850d-6529216fed29" providerId="ADAL" clId="{F7687026-6CF5-44B3-8250-6B9C7FAF4F27}" dt="2023-10-29T09:22:16.346" v="1862" actId="1036"/>
          <ac:cxnSpMkLst>
            <pc:docMk/>
            <pc:sldMk cId="1307405015" sldId="2596"/>
            <ac:cxnSpMk id="46" creationId="{B7FE4222-C73F-FD44-5FF0-B0AB65B4D0F6}"/>
          </ac:cxnSpMkLst>
        </pc:cxnChg>
        <pc:cxnChg chg="mod">
          <ac:chgData name="Leonardo Chiariglione" userId="03ff1134-c2b7-4932-850d-6529216fed29" providerId="ADAL" clId="{F7687026-6CF5-44B3-8250-6B9C7FAF4F27}" dt="2023-10-29T09:22:16.346" v="1862" actId="1036"/>
          <ac:cxnSpMkLst>
            <pc:docMk/>
            <pc:sldMk cId="1307405015" sldId="2596"/>
            <ac:cxnSpMk id="47" creationId="{83EE4554-8133-1CAF-8FF2-18E25F9237F6}"/>
          </ac:cxnSpMkLst>
        </pc:cxnChg>
        <pc:cxnChg chg="mod">
          <ac:chgData name="Leonardo Chiariglione" userId="03ff1134-c2b7-4932-850d-6529216fed29" providerId="ADAL" clId="{F7687026-6CF5-44B3-8250-6B9C7FAF4F27}" dt="2023-10-29T09:22:16.346" v="1862" actId="1036"/>
          <ac:cxnSpMkLst>
            <pc:docMk/>
            <pc:sldMk cId="1307405015" sldId="2596"/>
            <ac:cxnSpMk id="48" creationId="{86E280BB-9D72-BED4-172C-8C56159BDA6E}"/>
          </ac:cxnSpMkLst>
        </pc:cxnChg>
        <pc:cxnChg chg="mod">
          <ac:chgData name="Leonardo Chiariglione" userId="03ff1134-c2b7-4932-850d-6529216fed29" providerId="ADAL" clId="{F7687026-6CF5-44B3-8250-6B9C7FAF4F27}" dt="2023-10-29T09:22:16.346" v="1862" actId="1036"/>
          <ac:cxnSpMkLst>
            <pc:docMk/>
            <pc:sldMk cId="1307405015" sldId="2596"/>
            <ac:cxnSpMk id="49" creationId="{C1CBCE56-6496-2711-DB50-005615B362A9}"/>
          </ac:cxnSpMkLst>
        </pc:cxnChg>
        <pc:cxnChg chg="mod">
          <ac:chgData name="Leonardo Chiariglione" userId="03ff1134-c2b7-4932-850d-6529216fed29" providerId="ADAL" clId="{F7687026-6CF5-44B3-8250-6B9C7FAF4F27}" dt="2023-10-29T09:22:16.346" v="1862" actId="1036"/>
          <ac:cxnSpMkLst>
            <pc:docMk/>
            <pc:sldMk cId="1307405015" sldId="2596"/>
            <ac:cxnSpMk id="50" creationId="{FE134A0E-3A65-79B9-6339-C453F4A9C6EB}"/>
          </ac:cxnSpMkLst>
        </pc:cxnChg>
        <pc:cxnChg chg="mod">
          <ac:chgData name="Leonardo Chiariglione" userId="03ff1134-c2b7-4932-850d-6529216fed29" providerId="ADAL" clId="{F7687026-6CF5-44B3-8250-6B9C7FAF4F27}" dt="2023-10-29T09:22:16.346" v="1862" actId="1036"/>
          <ac:cxnSpMkLst>
            <pc:docMk/>
            <pc:sldMk cId="1307405015" sldId="2596"/>
            <ac:cxnSpMk id="53" creationId="{679C062B-BBE5-D6EB-73FB-43C285FFEBE4}"/>
          </ac:cxnSpMkLst>
        </pc:cxnChg>
        <pc:cxnChg chg="mod">
          <ac:chgData name="Leonardo Chiariglione" userId="03ff1134-c2b7-4932-850d-6529216fed29" providerId="ADAL" clId="{F7687026-6CF5-44B3-8250-6B9C7FAF4F27}" dt="2023-10-29T09:22:16.346" v="1862" actId="1036"/>
          <ac:cxnSpMkLst>
            <pc:docMk/>
            <pc:sldMk cId="1307405015" sldId="2596"/>
            <ac:cxnSpMk id="54" creationId="{C5CC0C95-E68E-A487-1A68-685DDF79942A}"/>
          </ac:cxnSpMkLst>
        </pc:cxnChg>
        <pc:cxnChg chg="mod">
          <ac:chgData name="Leonardo Chiariglione" userId="03ff1134-c2b7-4932-850d-6529216fed29" providerId="ADAL" clId="{F7687026-6CF5-44B3-8250-6B9C7FAF4F27}" dt="2023-10-29T09:22:16.346" v="1862" actId="1036"/>
          <ac:cxnSpMkLst>
            <pc:docMk/>
            <pc:sldMk cId="1307405015" sldId="2596"/>
            <ac:cxnSpMk id="55" creationId="{45167936-BB75-E89C-2DE8-7F3510699AAC}"/>
          </ac:cxnSpMkLst>
        </pc:cxnChg>
        <pc:cxnChg chg="mod">
          <ac:chgData name="Leonardo Chiariglione" userId="03ff1134-c2b7-4932-850d-6529216fed29" providerId="ADAL" clId="{F7687026-6CF5-44B3-8250-6B9C7FAF4F27}" dt="2023-10-29T09:22:16.346" v="1862" actId="1036"/>
          <ac:cxnSpMkLst>
            <pc:docMk/>
            <pc:sldMk cId="1307405015" sldId="2596"/>
            <ac:cxnSpMk id="56" creationId="{6FEFCFD7-B2B2-EB04-0B18-1D5CD67D9649}"/>
          </ac:cxnSpMkLst>
        </pc:cxnChg>
        <pc:cxnChg chg="mod">
          <ac:chgData name="Leonardo Chiariglione" userId="03ff1134-c2b7-4932-850d-6529216fed29" providerId="ADAL" clId="{F7687026-6CF5-44B3-8250-6B9C7FAF4F27}" dt="2023-10-29T09:22:16.346" v="1862" actId="1036"/>
          <ac:cxnSpMkLst>
            <pc:docMk/>
            <pc:sldMk cId="1307405015" sldId="2596"/>
            <ac:cxnSpMk id="57" creationId="{A43E2844-8E4B-92B8-E627-5BAE96716574}"/>
          </ac:cxnSpMkLst>
        </pc:cxnChg>
        <pc:cxnChg chg="mod">
          <ac:chgData name="Leonardo Chiariglione" userId="03ff1134-c2b7-4932-850d-6529216fed29" providerId="ADAL" clId="{F7687026-6CF5-44B3-8250-6B9C7FAF4F27}" dt="2023-10-29T09:22:16.346" v="1862" actId="1036"/>
          <ac:cxnSpMkLst>
            <pc:docMk/>
            <pc:sldMk cId="1307405015" sldId="2596"/>
            <ac:cxnSpMk id="58" creationId="{B3FCF523-CD29-6529-C8C3-F47BE67971EE}"/>
          </ac:cxnSpMkLst>
        </pc:cxnChg>
        <pc:cxnChg chg="mod">
          <ac:chgData name="Leonardo Chiariglione" userId="03ff1134-c2b7-4932-850d-6529216fed29" providerId="ADAL" clId="{F7687026-6CF5-44B3-8250-6B9C7FAF4F27}" dt="2023-10-29T09:22:16.346" v="1862" actId="1036"/>
          <ac:cxnSpMkLst>
            <pc:docMk/>
            <pc:sldMk cId="1307405015" sldId="2596"/>
            <ac:cxnSpMk id="61" creationId="{1ED0CF6A-F0E1-7262-CCB8-F34D8F7510C3}"/>
          </ac:cxnSpMkLst>
        </pc:cxnChg>
        <pc:cxnChg chg="mod">
          <ac:chgData name="Leonardo Chiariglione" userId="03ff1134-c2b7-4932-850d-6529216fed29" providerId="ADAL" clId="{F7687026-6CF5-44B3-8250-6B9C7FAF4F27}" dt="2023-10-29T09:22:16.346" v="1862" actId="1036"/>
          <ac:cxnSpMkLst>
            <pc:docMk/>
            <pc:sldMk cId="1307405015" sldId="2596"/>
            <ac:cxnSpMk id="62" creationId="{1C9E36BA-DAF6-D34C-2093-07E20D24DABE}"/>
          </ac:cxnSpMkLst>
        </pc:cxnChg>
        <pc:cxnChg chg="mod">
          <ac:chgData name="Leonardo Chiariglione" userId="03ff1134-c2b7-4932-850d-6529216fed29" providerId="ADAL" clId="{F7687026-6CF5-44B3-8250-6B9C7FAF4F27}" dt="2023-10-29T09:22:16.346" v="1862" actId="1036"/>
          <ac:cxnSpMkLst>
            <pc:docMk/>
            <pc:sldMk cId="1307405015" sldId="2596"/>
            <ac:cxnSpMk id="63" creationId="{E72438A7-25BA-DB5F-C915-277EF82E87CF}"/>
          </ac:cxnSpMkLst>
        </pc:cxnChg>
        <pc:cxnChg chg="mod">
          <ac:chgData name="Leonardo Chiariglione" userId="03ff1134-c2b7-4932-850d-6529216fed29" providerId="ADAL" clId="{F7687026-6CF5-44B3-8250-6B9C7FAF4F27}" dt="2023-10-29T09:22:16.346" v="1862" actId="1036"/>
          <ac:cxnSpMkLst>
            <pc:docMk/>
            <pc:sldMk cId="1307405015" sldId="2596"/>
            <ac:cxnSpMk id="64" creationId="{9CCBD52E-98FD-9B68-0DC3-F1641196BFBE}"/>
          </ac:cxnSpMkLst>
        </pc:cxnChg>
        <pc:cxnChg chg="mod">
          <ac:chgData name="Leonardo Chiariglione" userId="03ff1134-c2b7-4932-850d-6529216fed29" providerId="ADAL" clId="{F7687026-6CF5-44B3-8250-6B9C7FAF4F27}" dt="2023-10-29T09:22:16.346" v="1862" actId="1036"/>
          <ac:cxnSpMkLst>
            <pc:docMk/>
            <pc:sldMk cId="1307405015" sldId="2596"/>
            <ac:cxnSpMk id="65" creationId="{9FF6AEE7-2EBC-7D8E-D623-29B1E83FF418}"/>
          </ac:cxnSpMkLst>
        </pc:cxnChg>
        <pc:cxnChg chg="mod">
          <ac:chgData name="Leonardo Chiariglione" userId="03ff1134-c2b7-4932-850d-6529216fed29" providerId="ADAL" clId="{F7687026-6CF5-44B3-8250-6B9C7FAF4F27}" dt="2023-10-29T09:22:16.346" v="1862" actId="1036"/>
          <ac:cxnSpMkLst>
            <pc:docMk/>
            <pc:sldMk cId="1307405015" sldId="2596"/>
            <ac:cxnSpMk id="66" creationId="{6EB544A7-039D-FF1D-36B2-9417AA7680CB}"/>
          </ac:cxnSpMkLst>
        </pc:cxnChg>
        <pc:cxnChg chg="mod">
          <ac:chgData name="Leonardo Chiariglione" userId="03ff1134-c2b7-4932-850d-6529216fed29" providerId="ADAL" clId="{F7687026-6CF5-44B3-8250-6B9C7FAF4F27}" dt="2023-10-29T09:22:16.346" v="1862" actId="1036"/>
          <ac:cxnSpMkLst>
            <pc:docMk/>
            <pc:sldMk cId="1307405015" sldId="2596"/>
            <ac:cxnSpMk id="74" creationId="{572EA0F5-E77D-EA03-6698-513555A39CCB}"/>
          </ac:cxnSpMkLst>
        </pc:cxnChg>
        <pc:cxnChg chg="mod">
          <ac:chgData name="Leonardo Chiariglione" userId="03ff1134-c2b7-4932-850d-6529216fed29" providerId="ADAL" clId="{F7687026-6CF5-44B3-8250-6B9C7FAF4F27}" dt="2023-10-29T09:22:16.346" v="1862" actId="1036"/>
          <ac:cxnSpMkLst>
            <pc:docMk/>
            <pc:sldMk cId="1307405015" sldId="2596"/>
            <ac:cxnSpMk id="75" creationId="{EDBBCDC8-45A8-1CBC-47EB-DDFF2FF69130}"/>
          </ac:cxnSpMkLst>
        </pc:cxnChg>
        <pc:cxnChg chg="mod">
          <ac:chgData name="Leonardo Chiariglione" userId="03ff1134-c2b7-4932-850d-6529216fed29" providerId="ADAL" clId="{F7687026-6CF5-44B3-8250-6B9C7FAF4F27}" dt="2023-10-29T09:22:16.346" v="1862" actId="1036"/>
          <ac:cxnSpMkLst>
            <pc:docMk/>
            <pc:sldMk cId="1307405015" sldId="2596"/>
            <ac:cxnSpMk id="76" creationId="{CC3A8EC1-1CF8-5229-32C3-1A9D5751434C}"/>
          </ac:cxnSpMkLst>
        </pc:cxnChg>
        <pc:cxnChg chg="mod">
          <ac:chgData name="Leonardo Chiariglione" userId="03ff1134-c2b7-4932-850d-6529216fed29" providerId="ADAL" clId="{F7687026-6CF5-44B3-8250-6B9C7FAF4F27}" dt="2023-10-29T09:22:16.346" v="1862" actId="1036"/>
          <ac:cxnSpMkLst>
            <pc:docMk/>
            <pc:sldMk cId="1307405015" sldId="2596"/>
            <ac:cxnSpMk id="77" creationId="{041241C1-711E-5503-32DC-A82F9B8B0DFE}"/>
          </ac:cxnSpMkLst>
        </pc:cxnChg>
        <pc:cxnChg chg="add mod">
          <ac:chgData name="Leonardo Chiariglione" userId="03ff1134-c2b7-4932-850d-6529216fed29" providerId="ADAL" clId="{F7687026-6CF5-44B3-8250-6B9C7FAF4F27}" dt="2023-10-29T09:22:38.760" v="1878" actId="2711"/>
          <ac:cxnSpMkLst>
            <pc:docMk/>
            <pc:sldMk cId="1307405015" sldId="2596"/>
            <ac:cxnSpMk id="81" creationId="{DB7671EF-7ED7-362C-C6DF-DBDDBCDDEC05}"/>
          </ac:cxnSpMkLst>
        </pc:cxnChg>
        <pc:cxnChg chg="add mod">
          <ac:chgData name="Leonardo Chiariglione" userId="03ff1134-c2b7-4932-850d-6529216fed29" providerId="ADAL" clId="{F7687026-6CF5-44B3-8250-6B9C7FAF4F27}" dt="2023-10-29T09:22:38.760" v="1878" actId="2711"/>
          <ac:cxnSpMkLst>
            <pc:docMk/>
            <pc:sldMk cId="1307405015" sldId="2596"/>
            <ac:cxnSpMk id="82" creationId="{91E4131B-B285-2A0F-B47B-BD693684B461}"/>
          </ac:cxnSpMkLst>
        </pc:cxnChg>
        <pc:cxnChg chg="add mod">
          <ac:chgData name="Leonardo Chiariglione" userId="03ff1134-c2b7-4932-850d-6529216fed29" providerId="ADAL" clId="{F7687026-6CF5-44B3-8250-6B9C7FAF4F27}" dt="2023-10-29T09:22:38.760" v="1878" actId="2711"/>
          <ac:cxnSpMkLst>
            <pc:docMk/>
            <pc:sldMk cId="1307405015" sldId="2596"/>
            <ac:cxnSpMk id="86" creationId="{9B7B47AF-D591-D490-D763-61411212D12C}"/>
          </ac:cxnSpMkLst>
        </pc:cxnChg>
        <pc:cxnChg chg="add mod">
          <ac:chgData name="Leonardo Chiariglione" userId="03ff1134-c2b7-4932-850d-6529216fed29" providerId="ADAL" clId="{F7687026-6CF5-44B3-8250-6B9C7FAF4F27}" dt="2023-10-29T09:22:38.760" v="1878" actId="2711"/>
          <ac:cxnSpMkLst>
            <pc:docMk/>
            <pc:sldMk cId="1307405015" sldId="2596"/>
            <ac:cxnSpMk id="87" creationId="{5A58DA0C-F28A-58A1-A90D-A0248F69F390}"/>
          </ac:cxnSpMkLst>
        </pc:cxnChg>
        <pc:cxnChg chg="add mod">
          <ac:chgData name="Leonardo Chiariglione" userId="03ff1134-c2b7-4932-850d-6529216fed29" providerId="ADAL" clId="{F7687026-6CF5-44B3-8250-6B9C7FAF4F27}" dt="2023-10-29T09:22:38.760" v="1878" actId="2711"/>
          <ac:cxnSpMkLst>
            <pc:docMk/>
            <pc:sldMk cId="1307405015" sldId="2596"/>
            <ac:cxnSpMk id="88" creationId="{E190D768-7717-AE63-4A73-36FF99E1FA7F}"/>
          </ac:cxnSpMkLst>
        </pc:cxnChg>
        <pc:cxnChg chg="add mod">
          <ac:chgData name="Leonardo Chiariglione" userId="03ff1134-c2b7-4932-850d-6529216fed29" providerId="ADAL" clId="{F7687026-6CF5-44B3-8250-6B9C7FAF4F27}" dt="2023-10-29T09:22:38.760" v="1878" actId="2711"/>
          <ac:cxnSpMkLst>
            <pc:docMk/>
            <pc:sldMk cId="1307405015" sldId="2596"/>
            <ac:cxnSpMk id="89" creationId="{E5EF6E8D-1786-1C58-4295-FF9626A1D01D}"/>
          </ac:cxnSpMkLst>
        </pc:cxnChg>
      </pc:sldChg>
      <pc:sldChg chg="modSp new mod">
        <pc:chgData name="Leonardo Chiariglione" userId="03ff1134-c2b7-4932-850d-6529216fed29" providerId="ADAL" clId="{F7687026-6CF5-44B3-8250-6B9C7FAF4F27}" dt="2023-10-29T09:32:29.604" v="2025" actId="20577"/>
        <pc:sldMkLst>
          <pc:docMk/>
          <pc:sldMk cId="931973136" sldId="2597"/>
        </pc:sldMkLst>
        <pc:spChg chg="mod">
          <ac:chgData name="Leonardo Chiariglione" userId="03ff1134-c2b7-4932-850d-6529216fed29" providerId="ADAL" clId="{F7687026-6CF5-44B3-8250-6B9C7FAF4F27}" dt="2023-10-29T09:23:57.068" v="1933" actId="20577"/>
          <ac:spMkLst>
            <pc:docMk/>
            <pc:sldMk cId="931973136" sldId="2597"/>
            <ac:spMk id="2" creationId="{7BC0E7EB-1583-55F1-021F-7505F1D19697}"/>
          </ac:spMkLst>
        </pc:spChg>
        <pc:spChg chg="mod">
          <ac:chgData name="Leonardo Chiariglione" userId="03ff1134-c2b7-4932-850d-6529216fed29" providerId="ADAL" clId="{F7687026-6CF5-44B3-8250-6B9C7FAF4F27}" dt="2023-10-29T09:32:29.604" v="2025" actId="20577"/>
          <ac:spMkLst>
            <pc:docMk/>
            <pc:sldMk cId="931973136" sldId="2597"/>
            <ac:spMk id="3" creationId="{5FEFC9D4-14B4-9D59-54DF-849F7CF6CEAD}"/>
          </ac:spMkLst>
        </pc:spChg>
      </pc:sldChg>
      <pc:sldChg chg="delSp modSp add mod">
        <pc:chgData name="Leonardo Chiariglione" userId="03ff1134-c2b7-4932-850d-6529216fed29" providerId="ADAL" clId="{F7687026-6CF5-44B3-8250-6B9C7FAF4F27}" dt="2023-11-01T11:41:14.419" v="5712" actId="478"/>
        <pc:sldMkLst>
          <pc:docMk/>
          <pc:sldMk cId="143504304" sldId="2676"/>
        </pc:sldMkLst>
        <pc:picChg chg="del mod">
          <ac:chgData name="Leonardo Chiariglione" userId="03ff1134-c2b7-4932-850d-6529216fed29" providerId="ADAL" clId="{F7687026-6CF5-44B3-8250-6B9C7FAF4F27}" dt="2023-11-01T11:41:14.419" v="5712" actId="478"/>
          <ac:picMkLst>
            <pc:docMk/>
            <pc:sldMk cId="143504304" sldId="2676"/>
            <ac:picMk id="19" creationId="{14365482-2FF6-D99B-B289-12A8AB94C95E}"/>
          </ac:picMkLst>
        </pc:picChg>
      </pc:sldChg>
      <pc:sldChg chg="modSp add mod modAnim">
        <pc:chgData name="Leonardo Chiariglione" userId="03ff1134-c2b7-4932-850d-6529216fed29" providerId="ADAL" clId="{F7687026-6CF5-44B3-8250-6B9C7FAF4F27}" dt="2023-11-27T12:31:57.055" v="6012" actId="20577"/>
        <pc:sldMkLst>
          <pc:docMk/>
          <pc:sldMk cId="1781707490" sldId="2682"/>
        </pc:sldMkLst>
        <pc:spChg chg="mod">
          <ac:chgData name="Leonardo Chiariglione" userId="03ff1134-c2b7-4932-850d-6529216fed29" providerId="ADAL" clId="{F7687026-6CF5-44B3-8250-6B9C7FAF4F27}" dt="2023-11-27T12:31:57.055" v="6012" actId="20577"/>
          <ac:spMkLst>
            <pc:docMk/>
            <pc:sldMk cId="1781707490" sldId="2682"/>
            <ac:spMk id="8" creationId="{F8CD5E7B-BE78-F112-3137-9C1096275893}"/>
          </ac:spMkLst>
        </pc:spChg>
      </pc:sldChg>
      <pc:sldChg chg="add">
        <pc:chgData name="Leonardo Chiariglione" userId="03ff1134-c2b7-4932-850d-6529216fed29" providerId="ADAL" clId="{F7687026-6CF5-44B3-8250-6B9C7FAF4F27}" dt="2023-10-29T09:32:49.866" v="2026"/>
        <pc:sldMkLst>
          <pc:docMk/>
          <pc:sldMk cId="501135569" sldId="2689"/>
        </pc:sldMkLst>
      </pc:sldChg>
      <pc:sldChg chg="modSp new mod">
        <pc:chgData name="Leonardo Chiariglione" userId="03ff1134-c2b7-4932-850d-6529216fed29" providerId="ADAL" clId="{F7687026-6CF5-44B3-8250-6B9C7FAF4F27}" dt="2023-10-29T11:03:06.488" v="2325" actId="20577"/>
        <pc:sldMkLst>
          <pc:docMk/>
          <pc:sldMk cId="3786564340" sldId="2690"/>
        </pc:sldMkLst>
        <pc:spChg chg="mod">
          <ac:chgData name="Leonardo Chiariglione" userId="03ff1134-c2b7-4932-850d-6529216fed29" providerId="ADAL" clId="{F7687026-6CF5-44B3-8250-6B9C7FAF4F27}" dt="2023-10-29T09:37:23.738" v="2062" actId="20577"/>
          <ac:spMkLst>
            <pc:docMk/>
            <pc:sldMk cId="3786564340" sldId="2690"/>
            <ac:spMk id="2" creationId="{53FA664C-1C7B-4D53-76EF-E3FB8BDFB8D6}"/>
          </ac:spMkLst>
        </pc:spChg>
        <pc:spChg chg="mod">
          <ac:chgData name="Leonardo Chiariglione" userId="03ff1134-c2b7-4932-850d-6529216fed29" providerId="ADAL" clId="{F7687026-6CF5-44B3-8250-6B9C7FAF4F27}" dt="2023-10-29T11:03:06.488" v="2325" actId="20577"/>
          <ac:spMkLst>
            <pc:docMk/>
            <pc:sldMk cId="3786564340" sldId="2690"/>
            <ac:spMk id="3" creationId="{C819A52F-27B6-CC0D-5AF6-9A127335BF14}"/>
          </ac:spMkLst>
        </pc:spChg>
      </pc:sldChg>
      <pc:sldChg chg="modSp new mod">
        <pc:chgData name="Leonardo Chiariglione" userId="03ff1134-c2b7-4932-850d-6529216fed29" providerId="ADAL" clId="{F7687026-6CF5-44B3-8250-6B9C7FAF4F27}" dt="2023-10-29T12:09:26.533" v="3550" actId="20577"/>
        <pc:sldMkLst>
          <pc:docMk/>
          <pc:sldMk cId="649818608" sldId="2691"/>
        </pc:sldMkLst>
        <pc:spChg chg="mod">
          <ac:chgData name="Leonardo Chiariglione" userId="03ff1134-c2b7-4932-850d-6529216fed29" providerId="ADAL" clId="{F7687026-6CF5-44B3-8250-6B9C7FAF4F27}" dt="2023-10-29T11:04:41.070" v="2339" actId="20577"/>
          <ac:spMkLst>
            <pc:docMk/>
            <pc:sldMk cId="649818608" sldId="2691"/>
            <ac:spMk id="2" creationId="{FE99D2A2-0ED3-C851-8460-3EDC398FD2CA}"/>
          </ac:spMkLst>
        </pc:spChg>
        <pc:spChg chg="mod">
          <ac:chgData name="Leonardo Chiariglione" userId="03ff1134-c2b7-4932-850d-6529216fed29" providerId="ADAL" clId="{F7687026-6CF5-44B3-8250-6B9C7FAF4F27}" dt="2023-10-29T12:09:26.533" v="3550" actId="20577"/>
          <ac:spMkLst>
            <pc:docMk/>
            <pc:sldMk cId="649818608" sldId="2691"/>
            <ac:spMk id="3" creationId="{CFFF3A4A-2E68-7641-ADB1-1CC3E6A0DBCC}"/>
          </ac:spMkLst>
        </pc:spChg>
      </pc:sldChg>
      <pc:sldChg chg="addSp delSp modSp new mod">
        <pc:chgData name="Leonardo Chiariglione" userId="03ff1134-c2b7-4932-850d-6529216fed29" providerId="ADAL" clId="{F7687026-6CF5-44B3-8250-6B9C7FAF4F27}" dt="2023-10-29T11:09:43.512" v="2461" actId="20577"/>
        <pc:sldMkLst>
          <pc:docMk/>
          <pc:sldMk cId="1471572295" sldId="2692"/>
        </pc:sldMkLst>
        <pc:spChg chg="mod">
          <ac:chgData name="Leonardo Chiariglione" userId="03ff1134-c2b7-4932-850d-6529216fed29" providerId="ADAL" clId="{F7687026-6CF5-44B3-8250-6B9C7FAF4F27}" dt="2023-10-29T11:09:43.512" v="2461" actId="20577"/>
          <ac:spMkLst>
            <pc:docMk/>
            <pc:sldMk cId="1471572295" sldId="2692"/>
            <ac:spMk id="2" creationId="{07D927BE-E497-49F7-88E9-0E1178E3D872}"/>
          </ac:spMkLst>
        </pc:spChg>
        <pc:spChg chg="del">
          <ac:chgData name="Leonardo Chiariglione" userId="03ff1134-c2b7-4932-850d-6529216fed29" providerId="ADAL" clId="{F7687026-6CF5-44B3-8250-6B9C7FAF4F27}" dt="2023-10-29T11:09:05.846" v="2362" actId="478"/>
          <ac:spMkLst>
            <pc:docMk/>
            <pc:sldMk cId="1471572295" sldId="2692"/>
            <ac:spMk id="3" creationId="{CD93E46F-12D1-9293-0916-B9D7DC1DB960}"/>
          </ac:spMkLst>
        </pc:spChg>
        <pc:spChg chg="add mod">
          <ac:chgData name="Leonardo Chiariglione" userId="03ff1134-c2b7-4932-850d-6529216fed29" providerId="ADAL" clId="{F7687026-6CF5-44B3-8250-6B9C7FAF4F27}" dt="2023-10-29T11:09:22.046" v="2435" actId="1038"/>
          <ac:spMkLst>
            <pc:docMk/>
            <pc:sldMk cId="1471572295" sldId="2692"/>
            <ac:spMk id="6" creationId="{05A7BA4B-A53A-FEE6-88B9-95095703E66A}"/>
          </ac:spMkLst>
        </pc:spChg>
        <pc:spChg chg="add mod">
          <ac:chgData name="Leonardo Chiariglione" userId="03ff1134-c2b7-4932-850d-6529216fed29" providerId="ADAL" clId="{F7687026-6CF5-44B3-8250-6B9C7FAF4F27}" dt="2023-10-29T11:09:22.046" v="2435" actId="1038"/>
          <ac:spMkLst>
            <pc:docMk/>
            <pc:sldMk cId="1471572295" sldId="2692"/>
            <ac:spMk id="7" creationId="{BC208300-3310-7A3C-DF7A-A02FA6F04316}"/>
          </ac:spMkLst>
        </pc:spChg>
        <pc:spChg chg="add mod">
          <ac:chgData name="Leonardo Chiariglione" userId="03ff1134-c2b7-4932-850d-6529216fed29" providerId="ADAL" clId="{F7687026-6CF5-44B3-8250-6B9C7FAF4F27}" dt="2023-10-29T11:09:22.046" v="2435" actId="1038"/>
          <ac:spMkLst>
            <pc:docMk/>
            <pc:sldMk cId="1471572295" sldId="2692"/>
            <ac:spMk id="8" creationId="{41C64102-A365-E510-AFC9-50D20D23F7F6}"/>
          </ac:spMkLst>
        </pc:spChg>
        <pc:spChg chg="add mod">
          <ac:chgData name="Leonardo Chiariglione" userId="03ff1134-c2b7-4932-850d-6529216fed29" providerId="ADAL" clId="{F7687026-6CF5-44B3-8250-6B9C7FAF4F27}" dt="2023-10-29T11:09:22.046" v="2435" actId="1038"/>
          <ac:spMkLst>
            <pc:docMk/>
            <pc:sldMk cId="1471572295" sldId="2692"/>
            <ac:spMk id="9" creationId="{55C76DC2-22BF-9F40-15AC-C90EF4D1582A}"/>
          </ac:spMkLst>
        </pc:spChg>
        <pc:spChg chg="add mod">
          <ac:chgData name="Leonardo Chiariglione" userId="03ff1134-c2b7-4932-850d-6529216fed29" providerId="ADAL" clId="{F7687026-6CF5-44B3-8250-6B9C7FAF4F27}" dt="2023-10-29T11:09:22.046" v="2435" actId="1038"/>
          <ac:spMkLst>
            <pc:docMk/>
            <pc:sldMk cId="1471572295" sldId="2692"/>
            <ac:spMk id="10" creationId="{24D95752-9EE3-F722-8F4F-70F3ABCC7B08}"/>
          </ac:spMkLst>
        </pc:spChg>
        <pc:spChg chg="add mod">
          <ac:chgData name="Leonardo Chiariglione" userId="03ff1134-c2b7-4932-850d-6529216fed29" providerId="ADAL" clId="{F7687026-6CF5-44B3-8250-6B9C7FAF4F27}" dt="2023-10-29T11:09:22.046" v="2435" actId="1038"/>
          <ac:spMkLst>
            <pc:docMk/>
            <pc:sldMk cId="1471572295" sldId="2692"/>
            <ac:spMk id="11" creationId="{896D8D96-4508-ADC6-A7B8-1FB0247E1464}"/>
          </ac:spMkLst>
        </pc:spChg>
        <pc:spChg chg="add mod">
          <ac:chgData name="Leonardo Chiariglione" userId="03ff1134-c2b7-4932-850d-6529216fed29" providerId="ADAL" clId="{F7687026-6CF5-44B3-8250-6B9C7FAF4F27}" dt="2023-10-29T11:09:22.046" v="2435" actId="1038"/>
          <ac:spMkLst>
            <pc:docMk/>
            <pc:sldMk cId="1471572295" sldId="2692"/>
            <ac:spMk id="12" creationId="{D94BDB3C-86A3-8A34-715B-1FA1E50E0AA0}"/>
          </ac:spMkLst>
        </pc:spChg>
        <pc:spChg chg="add mod">
          <ac:chgData name="Leonardo Chiariglione" userId="03ff1134-c2b7-4932-850d-6529216fed29" providerId="ADAL" clId="{F7687026-6CF5-44B3-8250-6B9C7FAF4F27}" dt="2023-10-29T11:09:22.046" v="2435" actId="1038"/>
          <ac:spMkLst>
            <pc:docMk/>
            <pc:sldMk cId="1471572295" sldId="2692"/>
            <ac:spMk id="13" creationId="{3035E499-D909-1329-D4B4-5F3F397051A2}"/>
          </ac:spMkLst>
        </pc:spChg>
        <pc:spChg chg="add mod">
          <ac:chgData name="Leonardo Chiariglione" userId="03ff1134-c2b7-4932-850d-6529216fed29" providerId="ADAL" clId="{F7687026-6CF5-44B3-8250-6B9C7FAF4F27}" dt="2023-10-29T11:09:22.046" v="2435" actId="1038"/>
          <ac:spMkLst>
            <pc:docMk/>
            <pc:sldMk cId="1471572295" sldId="2692"/>
            <ac:spMk id="14" creationId="{1851387F-963C-DEFE-6870-7BEFF5996384}"/>
          </ac:spMkLst>
        </pc:spChg>
        <pc:spChg chg="add mod">
          <ac:chgData name="Leonardo Chiariglione" userId="03ff1134-c2b7-4932-850d-6529216fed29" providerId="ADAL" clId="{F7687026-6CF5-44B3-8250-6B9C7FAF4F27}" dt="2023-10-29T11:09:22.046" v="2435" actId="1038"/>
          <ac:spMkLst>
            <pc:docMk/>
            <pc:sldMk cId="1471572295" sldId="2692"/>
            <ac:spMk id="15" creationId="{B894CBC5-BA35-5C03-F6E2-2B6C7AB14966}"/>
          </ac:spMkLst>
        </pc:spChg>
        <pc:spChg chg="add mod">
          <ac:chgData name="Leonardo Chiariglione" userId="03ff1134-c2b7-4932-850d-6529216fed29" providerId="ADAL" clId="{F7687026-6CF5-44B3-8250-6B9C7FAF4F27}" dt="2023-10-29T11:09:22.046" v="2435" actId="1038"/>
          <ac:spMkLst>
            <pc:docMk/>
            <pc:sldMk cId="1471572295" sldId="2692"/>
            <ac:spMk id="16" creationId="{D091EABA-4C05-D037-3DFD-3C0A12602D23}"/>
          </ac:spMkLst>
        </pc:spChg>
        <pc:spChg chg="add mod">
          <ac:chgData name="Leonardo Chiariglione" userId="03ff1134-c2b7-4932-850d-6529216fed29" providerId="ADAL" clId="{F7687026-6CF5-44B3-8250-6B9C7FAF4F27}" dt="2023-10-29T11:09:22.046" v="2435" actId="1038"/>
          <ac:spMkLst>
            <pc:docMk/>
            <pc:sldMk cId="1471572295" sldId="2692"/>
            <ac:spMk id="17" creationId="{25E26FE4-C59B-D08C-F06C-6B4C7D13B024}"/>
          </ac:spMkLst>
        </pc:spChg>
        <pc:spChg chg="add mod">
          <ac:chgData name="Leonardo Chiariglione" userId="03ff1134-c2b7-4932-850d-6529216fed29" providerId="ADAL" clId="{F7687026-6CF5-44B3-8250-6B9C7FAF4F27}" dt="2023-10-29T11:09:22.046" v="2435" actId="1038"/>
          <ac:spMkLst>
            <pc:docMk/>
            <pc:sldMk cId="1471572295" sldId="2692"/>
            <ac:spMk id="18" creationId="{457E3471-C7D3-7B3F-D367-2B3CAD422AA0}"/>
          </ac:spMkLst>
        </pc:spChg>
        <pc:spChg chg="add mod">
          <ac:chgData name="Leonardo Chiariglione" userId="03ff1134-c2b7-4932-850d-6529216fed29" providerId="ADAL" clId="{F7687026-6CF5-44B3-8250-6B9C7FAF4F27}" dt="2023-10-29T11:09:22.046" v="2435" actId="1038"/>
          <ac:spMkLst>
            <pc:docMk/>
            <pc:sldMk cId="1471572295" sldId="2692"/>
            <ac:spMk id="19" creationId="{6D0BB5FE-8B54-C7EE-8837-661139688BA6}"/>
          </ac:spMkLst>
        </pc:spChg>
        <pc:spChg chg="add mod">
          <ac:chgData name="Leonardo Chiariglione" userId="03ff1134-c2b7-4932-850d-6529216fed29" providerId="ADAL" clId="{F7687026-6CF5-44B3-8250-6B9C7FAF4F27}" dt="2023-10-29T11:09:22.046" v="2435" actId="1038"/>
          <ac:spMkLst>
            <pc:docMk/>
            <pc:sldMk cId="1471572295" sldId="2692"/>
            <ac:spMk id="20" creationId="{5888D73D-25D1-FCA0-B032-EBAF77CA492C}"/>
          </ac:spMkLst>
        </pc:spChg>
        <pc:spChg chg="add mod">
          <ac:chgData name="Leonardo Chiariglione" userId="03ff1134-c2b7-4932-850d-6529216fed29" providerId="ADAL" clId="{F7687026-6CF5-44B3-8250-6B9C7FAF4F27}" dt="2023-10-29T11:09:22.046" v="2435" actId="1038"/>
          <ac:spMkLst>
            <pc:docMk/>
            <pc:sldMk cId="1471572295" sldId="2692"/>
            <ac:spMk id="21" creationId="{1AFA09E8-DDCB-5F6B-40C9-F08E85EE6F29}"/>
          </ac:spMkLst>
        </pc:spChg>
        <pc:spChg chg="add mod">
          <ac:chgData name="Leonardo Chiariglione" userId="03ff1134-c2b7-4932-850d-6529216fed29" providerId="ADAL" clId="{F7687026-6CF5-44B3-8250-6B9C7FAF4F27}" dt="2023-10-29T11:09:22.046" v="2435" actId="1038"/>
          <ac:spMkLst>
            <pc:docMk/>
            <pc:sldMk cId="1471572295" sldId="2692"/>
            <ac:spMk id="22" creationId="{207CD14B-92CC-678B-D6E1-28B6E18806ED}"/>
          </ac:spMkLst>
        </pc:spChg>
        <pc:spChg chg="add mod">
          <ac:chgData name="Leonardo Chiariglione" userId="03ff1134-c2b7-4932-850d-6529216fed29" providerId="ADAL" clId="{F7687026-6CF5-44B3-8250-6B9C7FAF4F27}" dt="2023-10-29T11:09:22.046" v="2435" actId="1038"/>
          <ac:spMkLst>
            <pc:docMk/>
            <pc:sldMk cId="1471572295" sldId="2692"/>
            <ac:spMk id="23" creationId="{D4B1523D-0269-A75B-1029-C8FA43F2A84D}"/>
          </ac:spMkLst>
        </pc:spChg>
        <pc:spChg chg="add mod">
          <ac:chgData name="Leonardo Chiariglione" userId="03ff1134-c2b7-4932-850d-6529216fed29" providerId="ADAL" clId="{F7687026-6CF5-44B3-8250-6B9C7FAF4F27}" dt="2023-10-29T11:09:22.046" v="2435" actId="1038"/>
          <ac:spMkLst>
            <pc:docMk/>
            <pc:sldMk cId="1471572295" sldId="2692"/>
            <ac:spMk id="24" creationId="{2515E592-B486-5B9B-D769-A0BD5F4714BF}"/>
          </ac:spMkLst>
        </pc:spChg>
        <pc:spChg chg="add mod">
          <ac:chgData name="Leonardo Chiariglione" userId="03ff1134-c2b7-4932-850d-6529216fed29" providerId="ADAL" clId="{F7687026-6CF5-44B3-8250-6B9C7FAF4F27}" dt="2023-10-29T11:09:22.046" v="2435" actId="1038"/>
          <ac:spMkLst>
            <pc:docMk/>
            <pc:sldMk cId="1471572295" sldId="2692"/>
            <ac:spMk id="25" creationId="{4C225540-39F1-1F85-4A7E-4443986D5333}"/>
          </ac:spMkLst>
        </pc:spChg>
        <pc:spChg chg="add mod">
          <ac:chgData name="Leonardo Chiariglione" userId="03ff1134-c2b7-4932-850d-6529216fed29" providerId="ADAL" clId="{F7687026-6CF5-44B3-8250-6B9C7FAF4F27}" dt="2023-10-29T11:09:22.046" v="2435" actId="1038"/>
          <ac:spMkLst>
            <pc:docMk/>
            <pc:sldMk cId="1471572295" sldId="2692"/>
            <ac:spMk id="26" creationId="{3CBD52C4-28ED-7CAD-36CE-7C093E0B14A8}"/>
          </ac:spMkLst>
        </pc:spChg>
        <pc:spChg chg="add mod">
          <ac:chgData name="Leonardo Chiariglione" userId="03ff1134-c2b7-4932-850d-6529216fed29" providerId="ADAL" clId="{F7687026-6CF5-44B3-8250-6B9C7FAF4F27}" dt="2023-10-29T11:09:22.046" v="2435" actId="1038"/>
          <ac:spMkLst>
            <pc:docMk/>
            <pc:sldMk cId="1471572295" sldId="2692"/>
            <ac:spMk id="27" creationId="{14A16729-ECA1-E83A-9125-10132CC9969B}"/>
          </ac:spMkLst>
        </pc:spChg>
        <pc:spChg chg="add mod">
          <ac:chgData name="Leonardo Chiariglione" userId="03ff1134-c2b7-4932-850d-6529216fed29" providerId="ADAL" clId="{F7687026-6CF5-44B3-8250-6B9C7FAF4F27}" dt="2023-10-29T11:09:22.046" v="2435" actId="1038"/>
          <ac:spMkLst>
            <pc:docMk/>
            <pc:sldMk cId="1471572295" sldId="2692"/>
            <ac:spMk id="28" creationId="{E1D4A37F-A80B-8059-0DD2-656A3E55496D}"/>
          </ac:spMkLst>
        </pc:spChg>
        <pc:spChg chg="add mod">
          <ac:chgData name="Leonardo Chiariglione" userId="03ff1134-c2b7-4932-850d-6529216fed29" providerId="ADAL" clId="{F7687026-6CF5-44B3-8250-6B9C7FAF4F27}" dt="2023-10-29T11:09:22.046" v="2435" actId="1038"/>
          <ac:spMkLst>
            <pc:docMk/>
            <pc:sldMk cId="1471572295" sldId="2692"/>
            <ac:spMk id="29" creationId="{2B972BF1-7995-7895-1994-6B73A3ECE7F3}"/>
          </ac:spMkLst>
        </pc:spChg>
        <pc:spChg chg="add mod">
          <ac:chgData name="Leonardo Chiariglione" userId="03ff1134-c2b7-4932-850d-6529216fed29" providerId="ADAL" clId="{F7687026-6CF5-44B3-8250-6B9C7FAF4F27}" dt="2023-10-29T11:09:22.046" v="2435" actId="1038"/>
          <ac:spMkLst>
            <pc:docMk/>
            <pc:sldMk cId="1471572295" sldId="2692"/>
            <ac:spMk id="30" creationId="{4F5D8622-7DF8-A8DE-EB80-F2A5E593B7E3}"/>
          </ac:spMkLst>
        </pc:spChg>
        <pc:spChg chg="add mod">
          <ac:chgData name="Leonardo Chiariglione" userId="03ff1134-c2b7-4932-850d-6529216fed29" providerId="ADAL" clId="{F7687026-6CF5-44B3-8250-6B9C7FAF4F27}" dt="2023-10-29T11:09:22.046" v="2435" actId="1038"/>
          <ac:spMkLst>
            <pc:docMk/>
            <pc:sldMk cId="1471572295" sldId="2692"/>
            <ac:spMk id="31" creationId="{5858A427-79DB-8890-52D2-5D21F25F9DC3}"/>
          </ac:spMkLst>
        </pc:spChg>
        <pc:spChg chg="add mod">
          <ac:chgData name="Leonardo Chiariglione" userId="03ff1134-c2b7-4932-850d-6529216fed29" providerId="ADAL" clId="{F7687026-6CF5-44B3-8250-6B9C7FAF4F27}" dt="2023-10-29T11:09:22.046" v="2435" actId="1038"/>
          <ac:spMkLst>
            <pc:docMk/>
            <pc:sldMk cId="1471572295" sldId="2692"/>
            <ac:spMk id="32" creationId="{29421524-A544-25D8-32CE-10687CD78CC3}"/>
          </ac:spMkLst>
        </pc:spChg>
        <pc:spChg chg="add mod">
          <ac:chgData name="Leonardo Chiariglione" userId="03ff1134-c2b7-4932-850d-6529216fed29" providerId="ADAL" clId="{F7687026-6CF5-44B3-8250-6B9C7FAF4F27}" dt="2023-10-29T11:09:22.046" v="2435" actId="1038"/>
          <ac:spMkLst>
            <pc:docMk/>
            <pc:sldMk cId="1471572295" sldId="2692"/>
            <ac:spMk id="33" creationId="{477E763C-7CA4-3A60-F6D1-0257DFD8BF99}"/>
          </ac:spMkLst>
        </pc:spChg>
        <pc:spChg chg="add mod">
          <ac:chgData name="Leonardo Chiariglione" userId="03ff1134-c2b7-4932-850d-6529216fed29" providerId="ADAL" clId="{F7687026-6CF5-44B3-8250-6B9C7FAF4F27}" dt="2023-10-29T11:09:22.046" v="2435" actId="1038"/>
          <ac:spMkLst>
            <pc:docMk/>
            <pc:sldMk cId="1471572295" sldId="2692"/>
            <ac:spMk id="34" creationId="{DC5BB825-DF20-2CF1-70CC-2F20F9C08FE0}"/>
          </ac:spMkLst>
        </pc:spChg>
        <pc:spChg chg="add mod">
          <ac:chgData name="Leonardo Chiariglione" userId="03ff1134-c2b7-4932-850d-6529216fed29" providerId="ADAL" clId="{F7687026-6CF5-44B3-8250-6B9C7FAF4F27}" dt="2023-10-29T11:09:22.046" v="2435" actId="1038"/>
          <ac:spMkLst>
            <pc:docMk/>
            <pc:sldMk cId="1471572295" sldId="2692"/>
            <ac:spMk id="35" creationId="{38E14E4E-ABDA-6B4E-0F28-368BA8FA5139}"/>
          </ac:spMkLst>
        </pc:spChg>
        <pc:spChg chg="add mod">
          <ac:chgData name="Leonardo Chiariglione" userId="03ff1134-c2b7-4932-850d-6529216fed29" providerId="ADAL" clId="{F7687026-6CF5-44B3-8250-6B9C7FAF4F27}" dt="2023-10-29T11:09:22.046" v="2435" actId="1038"/>
          <ac:spMkLst>
            <pc:docMk/>
            <pc:sldMk cId="1471572295" sldId="2692"/>
            <ac:spMk id="36" creationId="{F3576AE0-76F6-58A5-D909-6B7A0A44273F}"/>
          </ac:spMkLst>
        </pc:spChg>
        <pc:spChg chg="add mod">
          <ac:chgData name="Leonardo Chiariglione" userId="03ff1134-c2b7-4932-850d-6529216fed29" providerId="ADAL" clId="{F7687026-6CF5-44B3-8250-6B9C7FAF4F27}" dt="2023-10-29T11:09:22.046" v="2435" actId="1038"/>
          <ac:spMkLst>
            <pc:docMk/>
            <pc:sldMk cId="1471572295" sldId="2692"/>
            <ac:spMk id="37" creationId="{361434C1-AA48-1156-D713-E673FE8886DF}"/>
          </ac:spMkLst>
        </pc:spChg>
        <pc:spChg chg="add mod">
          <ac:chgData name="Leonardo Chiariglione" userId="03ff1134-c2b7-4932-850d-6529216fed29" providerId="ADAL" clId="{F7687026-6CF5-44B3-8250-6B9C7FAF4F27}" dt="2023-10-29T11:09:22.046" v="2435" actId="1038"/>
          <ac:spMkLst>
            <pc:docMk/>
            <pc:sldMk cId="1471572295" sldId="2692"/>
            <ac:spMk id="38" creationId="{27A8241C-301C-4A39-70A0-DCF7A56C1860}"/>
          </ac:spMkLst>
        </pc:spChg>
        <pc:spChg chg="add mod">
          <ac:chgData name="Leonardo Chiariglione" userId="03ff1134-c2b7-4932-850d-6529216fed29" providerId="ADAL" clId="{F7687026-6CF5-44B3-8250-6B9C7FAF4F27}" dt="2023-10-29T11:09:22.046" v="2435" actId="1038"/>
          <ac:spMkLst>
            <pc:docMk/>
            <pc:sldMk cId="1471572295" sldId="2692"/>
            <ac:spMk id="39" creationId="{EA610DF5-2A3E-F68E-8227-3786B7AAF2F5}"/>
          </ac:spMkLst>
        </pc:spChg>
        <pc:spChg chg="add mod">
          <ac:chgData name="Leonardo Chiariglione" userId="03ff1134-c2b7-4932-850d-6529216fed29" providerId="ADAL" clId="{F7687026-6CF5-44B3-8250-6B9C7FAF4F27}" dt="2023-10-29T11:09:22.046" v="2435" actId="1038"/>
          <ac:spMkLst>
            <pc:docMk/>
            <pc:sldMk cId="1471572295" sldId="2692"/>
            <ac:spMk id="40" creationId="{5AECA268-7534-9B42-7599-7F55F64705BA}"/>
          </ac:spMkLst>
        </pc:spChg>
        <pc:spChg chg="add mod">
          <ac:chgData name="Leonardo Chiariglione" userId="03ff1134-c2b7-4932-850d-6529216fed29" providerId="ADAL" clId="{F7687026-6CF5-44B3-8250-6B9C7FAF4F27}" dt="2023-10-29T11:09:22.046" v="2435" actId="1038"/>
          <ac:spMkLst>
            <pc:docMk/>
            <pc:sldMk cId="1471572295" sldId="2692"/>
            <ac:spMk id="41" creationId="{704868B8-F279-3CF0-F2AE-2E3F3CD650CB}"/>
          </ac:spMkLst>
        </pc:spChg>
        <pc:spChg chg="add mod">
          <ac:chgData name="Leonardo Chiariglione" userId="03ff1134-c2b7-4932-850d-6529216fed29" providerId="ADAL" clId="{F7687026-6CF5-44B3-8250-6B9C7FAF4F27}" dt="2023-10-29T11:09:22.046" v="2435" actId="1038"/>
          <ac:spMkLst>
            <pc:docMk/>
            <pc:sldMk cId="1471572295" sldId="2692"/>
            <ac:spMk id="42" creationId="{D88BD185-2048-4D69-2AEF-06841D61E984}"/>
          </ac:spMkLst>
        </pc:spChg>
        <pc:spChg chg="add mod">
          <ac:chgData name="Leonardo Chiariglione" userId="03ff1134-c2b7-4932-850d-6529216fed29" providerId="ADAL" clId="{F7687026-6CF5-44B3-8250-6B9C7FAF4F27}" dt="2023-10-29T11:09:22.046" v="2435" actId="1038"/>
          <ac:spMkLst>
            <pc:docMk/>
            <pc:sldMk cId="1471572295" sldId="2692"/>
            <ac:spMk id="43" creationId="{93E4A169-A4A9-89C5-B1BF-B8A66AB54387}"/>
          </ac:spMkLst>
        </pc:spChg>
        <pc:spChg chg="add mod">
          <ac:chgData name="Leonardo Chiariglione" userId="03ff1134-c2b7-4932-850d-6529216fed29" providerId="ADAL" clId="{F7687026-6CF5-44B3-8250-6B9C7FAF4F27}" dt="2023-10-29T11:09:22.046" v="2435" actId="1038"/>
          <ac:spMkLst>
            <pc:docMk/>
            <pc:sldMk cId="1471572295" sldId="2692"/>
            <ac:spMk id="44" creationId="{A2757B67-1CC2-9E31-0E8A-6130B1F1289E}"/>
          </ac:spMkLst>
        </pc:spChg>
        <pc:spChg chg="add mod">
          <ac:chgData name="Leonardo Chiariglione" userId="03ff1134-c2b7-4932-850d-6529216fed29" providerId="ADAL" clId="{F7687026-6CF5-44B3-8250-6B9C7FAF4F27}" dt="2023-10-29T11:09:22.046" v="2435" actId="1038"/>
          <ac:spMkLst>
            <pc:docMk/>
            <pc:sldMk cId="1471572295" sldId="2692"/>
            <ac:spMk id="45" creationId="{FEDC56A7-81E6-0413-FE5E-8D8EF4076DBB}"/>
          </ac:spMkLst>
        </pc:spChg>
        <pc:spChg chg="add mod">
          <ac:chgData name="Leonardo Chiariglione" userId="03ff1134-c2b7-4932-850d-6529216fed29" providerId="ADAL" clId="{F7687026-6CF5-44B3-8250-6B9C7FAF4F27}" dt="2023-10-29T11:09:22.046" v="2435" actId="1038"/>
          <ac:spMkLst>
            <pc:docMk/>
            <pc:sldMk cId="1471572295" sldId="2692"/>
            <ac:spMk id="46" creationId="{E2354648-ECF3-E979-0B89-9644585046B8}"/>
          </ac:spMkLst>
        </pc:spChg>
        <pc:spChg chg="add mod">
          <ac:chgData name="Leonardo Chiariglione" userId="03ff1134-c2b7-4932-850d-6529216fed29" providerId="ADAL" clId="{F7687026-6CF5-44B3-8250-6B9C7FAF4F27}" dt="2023-10-29T11:09:22.046" v="2435" actId="1038"/>
          <ac:spMkLst>
            <pc:docMk/>
            <pc:sldMk cId="1471572295" sldId="2692"/>
            <ac:spMk id="47" creationId="{3CCE59F1-4F80-CC7D-9EF9-1DCFB2374A50}"/>
          </ac:spMkLst>
        </pc:spChg>
        <pc:spChg chg="add mod">
          <ac:chgData name="Leonardo Chiariglione" userId="03ff1134-c2b7-4932-850d-6529216fed29" providerId="ADAL" clId="{F7687026-6CF5-44B3-8250-6B9C7FAF4F27}" dt="2023-10-29T11:09:22.046" v="2435" actId="1038"/>
          <ac:spMkLst>
            <pc:docMk/>
            <pc:sldMk cId="1471572295" sldId="2692"/>
            <ac:spMk id="48" creationId="{EEDA49F2-D65A-1372-190A-5AF0FF10AA9C}"/>
          </ac:spMkLst>
        </pc:spChg>
        <pc:spChg chg="add mod">
          <ac:chgData name="Leonardo Chiariglione" userId="03ff1134-c2b7-4932-850d-6529216fed29" providerId="ADAL" clId="{F7687026-6CF5-44B3-8250-6B9C7FAF4F27}" dt="2023-10-29T11:09:22.046" v="2435" actId="1038"/>
          <ac:spMkLst>
            <pc:docMk/>
            <pc:sldMk cId="1471572295" sldId="2692"/>
            <ac:spMk id="49" creationId="{69BC3D89-7C6D-6381-75EA-84A50B5EE5B9}"/>
          </ac:spMkLst>
        </pc:spChg>
        <pc:spChg chg="add mod">
          <ac:chgData name="Leonardo Chiariglione" userId="03ff1134-c2b7-4932-850d-6529216fed29" providerId="ADAL" clId="{F7687026-6CF5-44B3-8250-6B9C7FAF4F27}" dt="2023-10-29T11:09:22.046" v="2435" actId="1038"/>
          <ac:spMkLst>
            <pc:docMk/>
            <pc:sldMk cId="1471572295" sldId="2692"/>
            <ac:spMk id="50" creationId="{1D893731-E500-A40B-16B7-77AFBFAB0F3A}"/>
          </ac:spMkLst>
        </pc:spChg>
        <pc:spChg chg="add mod">
          <ac:chgData name="Leonardo Chiariglione" userId="03ff1134-c2b7-4932-850d-6529216fed29" providerId="ADAL" clId="{F7687026-6CF5-44B3-8250-6B9C7FAF4F27}" dt="2023-10-29T11:09:22.046" v="2435" actId="1038"/>
          <ac:spMkLst>
            <pc:docMk/>
            <pc:sldMk cId="1471572295" sldId="2692"/>
            <ac:spMk id="51" creationId="{56630B7D-4337-BA30-28F7-9DD3D00EE497}"/>
          </ac:spMkLst>
        </pc:spChg>
        <pc:spChg chg="add mod">
          <ac:chgData name="Leonardo Chiariglione" userId="03ff1134-c2b7-4932-850d-6529216fed29" providerId="ADAL" clId="{F7687026-6CF5-44B3-8250-6B9C7FAF4F27}" dt="2023-10-29T11:09:22.046" v="2435" actId="1038"/>
          <ac:spMkLst>
            <pc:docMk/>
            <pc:sldMk cId="1471572295" sldId="2692"/>
            <ac:spMk id="52" creationId="{E5F91C4F-06BB-8EA4-0F87-285B81851A59}"/>
          </ac:spMkLst>
        </pc:spChg>
        <pc:spChg chg="add mod">
          <ac:chgData name="Leonardo Chiariglione" userId="03ff1134-c2b7-4932-850d-6529216fed29" providerId="ADAL" clId="{F7687026-6CF5-44B3-8250-6B9C7FAF4F27}" dt="2023-10-29T11:09:22.046" v="2435" actId="1038"/>
          <ac:spMkLst>
            <pc:docMk/>
            <pc:sldMk cId="1471572295" sldId="2692"/>
            <ac:spMk id="53" creationId="{09958C0B-B1AE-59E4-D910-FE25DA685ACA}"/>
          </ac:spMkLst>
        </pc:spChg>
        <pc:spChg chg="add mod">
          <ac:chgData name="Leonardo Chiariglione" userId="03ff1134-c2b7-4932-850d-6529216fed29" providerId="ADAL" clId="{F7687026-6CF5-44B3-8250-6B9C7FAF4F27}" dt="2023-10-29T11:09:22.046" v="2435" actId="1038"/>
          <ac:spMkLst>
            <pc:docMk/>
            <pc:sldMk cId="1471572295" sldId="2692"/>
            <ac:spMk id="54" creationId="{1E598C3C-050C-53C1-E68C-741C96597D48}"/>
          </ac:spMkLst>
        </pc:spChg>
        <pc:spChg chg="add mod">
          <ac:chgData name="Leonardo Chiariglione" userId="03ff1134-c2b7-4932-850d-6529216fed29" providerId="ADAL" clId="{F7687026-6CF5-44B3-8250-6B9C7FAF4F27}" dt="2023-10-29T11:09:22.046" v="2435" actId="1038"/>
          <ac:spMkLst>
            <pc:docMk/>
            <pc:sldMk cId="1471572295" sldId="2692"/>
            <ac:spMk id="55" creationId="{4AFE7C0B-96C6-D424-747D-C4AED397BC66}"/>
          </ac:spMkLst>
        </pc:spChg>
        <pc:spChg chg="add mod">
          <ac:chgData name="Leonardo Chiariglione" userId="03ff1134-c2b7-4932-850d-6529216fed29" providerId="ADAL" clId="{F7687026-6CF5-44B3-8250-6B9C7FAF4F27}" dt="2023-10-29T11:09:22.046" v="2435" actId="1038"/>
          <ac:spMkLst>
            <pc:docMk/>
            <pc:sldMk cId="1471572295" sldId="2692"/>
            <ac:spMk id="56" creationId="{CC0C5AA1-F27F-AA80-5390-2FDD00F22A5D}"/>
          </ac:spMkLst>
        </pc:spChg>
        <pc:spChg chg="add mod">
          <ac:chgData name="Leonardo Chiariglione" userId="03ff1134-c2b7-4932-850d-6529216fed29" providerId="ADAL" clId="{F7687026-6CF5-44B3-8250-6B9C7FAF4F27}" dt="2023-10-29T11:09:22.046" v="2435" actId="1038"/>
          <ac:spMkLst>
            <pc:docMk/>
            <pc:sldMk cId="1471572295" sldId="2692"/>
            <ac:spMk id="57" creationId="{3DDE1BC9-A03B-B219-2E3F-29E65D6C2BCD}"/>
          </ac:spMkLst>
        </pc:spChg>
        <pc:spChg chg="add mod">
          <ac:chgData name="Leonardo Chiariglione" userId="03ff1134-c2b7-4932-850d-6529216fed29" providerId="ADAL" clId="{F7687026-6CF5-44B3-8250-6B9C7FAF4F27}" dt="2023-10-29T11:09:22.046" v="2435" actId="1038"/>
          <ac:spMkLst>
            <pc:docMk/>
            <pc:sldMk cId="1471572295" sldId="2692"/>
            <ac:spMk id="58" creationId="{9B470AB3-F911-0A5A-5270-C44DA51AB292}"/>
          </ac:spMkLst>
        </pc:spChg>
        <pc:spChg chg="add mod">
          <ac:chgData name="Leonardo Chiariglione" userId="03ff1134-c2b7-4932-850d-6529216fed29" providerId="ADAL" clId="{F7687026-6CF5-44B3-8250-6B9C7FAF4F27}" dt="2023-10-29T11:09:22.046" v="2435" actId="1038"/>
          <ac:spMkLst>
            <pc:docMk/>
            <pc:sldMk cId="1471572295" sldId="2692"/>
            <ac:spMk id="59" creationId="{EAAC5E35-790D-94A6-0FAE-BB24603FE25A}"/>
          </ac:spMkLst>
        </pc:spChg>
        <pc:spChg chg="add mod">
          <ac:chgData name="Leonardo Chiariglione" userId="03ff1134-c2b7-4932-850d-6529216fed29" providerId="ADAL" clId="{F7687026-6CF5-44B3-8250-6B9C7FAF4F27}" dt="2023-10-29T11:09:22.046" v="2435" actId="1038"/>
          <ac:spMkLst>
            <pc:docMk/>
            <pc:sldMk cId="1471572295" sldId="2692"/>
            <ac:spMk id="60" creationId="{D0E04BF6-B331-638A-8FE2-ED0035C70EE0}"/>
          </ac:spMkLst>
        </pc:spChg>
        <pc:spChg chg="add mod">
          <ac:chgData name="Leonardo Chiariglione" userId="03ff1134-c2b7-4932-850d-6529216fed29" providerId="ADAL" clId="{F7687026-6CF5-44B3-8250-6B9C7FAF4F27}" dt="2023-10-29T11:09:22.046" v="2435" actId="1038"/>
          <ac:spMkLst>
            <pc:docMk/>
            <pc:sldMk cId="1471572295" sldId="2692"/>
            <ac:spMk id="61" creationId="{D2320B3C-A06F-B047-B802-0BA5160D7AB8}"/>
          </ac:spMkLst>
        </pc:spChg>
        <pc:spChg chg="add mod">
          <ac:chgData name="Leonardo Chiariglione" userId="03ff1134-c2b7-4932-850d-6529216fed29" providerId="ADAL" clId="{F7687026-6CF5-44B3-8250-6B9C7FAF4F27}" dt="2023-10-29T11:09:22.046" v="2435" actId="1038"/>
          <ac:spMkLst>
            <pc:docMk/>
            <pc:sldMk cId="1471572295" sldId="2692"/>
            <ac:spMk id="62" creationId="{E5B49B28-6728-275F-96A0-F721FCBFFBD4}"/>
          </ac:spMkLst>
        </pc:spChg>
        <pc:spChg chg="add mod">
          <ac:chgData name="Leonardo Chiariglione" userId="03ff1134-c2b7-4932-850d-6529216fed29" providerId="ADAL" clId="{F7687026-6CF5-44B3-8250-6B9C7FAF4F27}" dt="2023-10-29T11:09:22.046" v="2435" actId="1038"/>
          <ac:spMkLst>
            <pc:docMk/>
            <pc:sldMk cId="1471572295" sldId="2692"/>
            <ac:spMk id="63" creationId="{646924CE-776F-1BBA-A633-942528C7B9B4}"/>
          </ac:spMkLst>
        </pc:spChg>
        <pc:spChg chg="add mod">
          <ac:chgData name="Leonardo Chiariglione" userId="03ff1134-c2b7-4932-850d-6529216fed29" providerId="ADAL" clId="{F7687026-6CF5-44B3-8250-6B9C7FAF4F27}" dt="2023-10-29T11:09:22.046" v="2435" actId="1038"/>
          <ac:spMkLst>
            <pc:docMk/>
            <pc:sldMk cId="1471572295" sldId="2692"/>
            <ac:spMk id="64" creationId="{7A5B40D2-AAEC-F6F8-6BA7-B1D2EFAF3190}"/>
          </ac:spMkLst>
        </pc:spChg>
        <pc:spChg chg="add mod">
          <ac:chgData name="Leonardo Chiariglione" userId="03ff1134-c2b7-4932-850d-6529216fed29" providerId="ADAL" clId="{F7687026-6CF5-44B3-8250-6B9C7FAF4F27}" dt="2023-10-29T11:09:22.046" v="2435" actId="1038"/>
          <ac:spMkLst>
            <pc:docMk/>
            <pc:sldMk cId="1471572295" sldId="2692"/>
            <ac:spMk id="65" creationId="{77509FB8-25B8-3A8E-146F-06309C9DDB98}"/>
          </ac:spMkLst>
        </pc:spChg>
        <pc:spChg chg="add mod">
          <ac:chgData name="Leonardo Chiariglione" userId="03ff1134-c2b7-4932-850d-6529216fed29" providerId="ADAL" clId="{F7687026-6CF5-44B3-8250-6B9C7FAF4F27}" dt="2023-10-29T11:09:22.046" v="2435" actId="1038"/>
          <ac:spMkLst>
            <pc:docMk/>
            <pc:sldMk cId="1471572295" sldId="2692"/>
            <ac:spMk id="66" creationId="{9D36A454-5543-5FC0-7F8E-CFBD71F7F561}"/>
          </ac:spMkLst>
        </pc:spChg>
        <pc:spChg chg="add mod">
          <ac:chgData name="Leonardo Chiariglione" userId="03ff1134-c2b7-4932-850d-6529216fed29" providerId="ADAL" clId="{F7687026-6CF5-44B3-8250-6B9C7FAF4F27}" dt="2023-10-29T11:09:22.046" v="2435" actId="1038"/>
          <ac:spMkLst>
            <pc:docMk/>
            <pc:sldMk cId="1471572295" sldId="2692"/>
            <ac:spMk id="67" creationId="{B48CE8F2-954A-5E37-8FDA-CA57E07AF5D1}"/>
          </ac:spMkLst>
        </pc:spChg>
        <pc:spChg chg="add mod">
          <ac:chgData name="Leonardo Chiariglione" userId="03ff1134-c2b7-4932-850d-6529216fed29" providerId="ADAL" clId="{F7687026-6CF5-44B3-8250-6B9C7FAF4F27}" dt="2023-10-29T11:09:22.046" v="2435" actId="1038"/>
          <ac:spMkLst>
            <pc:docMk/>
            <pc:sldMk cId="1471572295" sldId="2692"/>
            <ac:spMk id="68" creationId="{59B16B73-AAED-858D-8991-C40250F3C476}"/>
          </ac:spMkLst>
        </pc:spChg>
        <pc:cxnChg chg="add mod">
          <ac:chgData name="Leonardo Chiariglione" userId="03ff1134-c2b7-4932-850d-6529216fed29" providerId="ADAL" clId="{F7687026-6CF5-44B3-8250-6B9C7FAF4F27}" dt="2023-10-29T11:09:22.046" v="2435" actId="1038"/>
          <ac:cxnSpMkLst>
            <pc:docMk/>
            <pc:sldMk cId="1471572295" sldId="2692"/>
            <ac:cxnSpMk id="69" creationId="{D6293C21-4751-2EB0-7F1E-60E88BC8D101}"/>
          </ac:cxnSpMkLst>
        </pc:cxnChg>
        <pc:cxnChg chg="add mod">
          <ac:chgData name="Leonardo Chiariglione" userId="03ff1134-c2b7-4932-850d-6529216fed29" providerId="ADAL" clId="{F7687026-6CF5-44B3-8250-6B9C7FAF4F27}" dt="2023-10-29T11:09:22.046" v="2435" actId="1038"/>
          <ac:cxnSpMkLst>
            <pc:docMk/>
            <pc:sldMk cId="1471572295" sldId="2692"/>
            <ac:cxnSpMk id="70" creationId="{574FBDEF-8B08-C940-6E22-51A2404E938C}"/>
          </ac:cxnSpMkLst>
        </pc:cxnChg>
        <pc:cxnChg chg="add mod">
          <ac:chgData name="Leonardo Chiariglione" userId="03ff1134-c2b7-4932-850d-6529216fed29" providerId="ADAL" clId="{F7687026-6CF5-44B3-8250-6B9C7FAF4F27}" dt="2023-10-29T11:09:22.046" v="2435" actId="1038"/>
          <ac:cxnSpMkLst>
            <pc:docMk/>
            <pc:sldMk cId="1471572295" sldId="2692"/>
            <ac:cxnSpMk id="71" creationId="{37718BB8-2BA7-8231-44C2-7333369E1909}"/>
          </ac:cxnSpMkLst>
        </pc:cxnChg>
      </pc:sldChg>
      <pc:sldChg chg="modSp new mod">
        <pc:chgData name="Leonardo Chiariglione" userId="03ff1134-c2b7-4932-850d-6529216fed29" providerId="ADAL" clId="{F7687026-6CF5-44B3-8250-6B9C7FAF4F27}" dt="2023-10-29T11:15:54.925" v="2602" actId="20577"/>
        <pc:sldMkLst>
          <pc:docMk/>
          <pc:sldMk cId="2372015000" sldId="2693"/>
        </pc:sldMkLst>
        <pc:spChg chg="mod">
          <ac:chgData name="Leonardo Chiariglione" userId="03ff1134-c2b7-4932-850d-6529216fed29" providerId="ADAL" clId="{F7687026-6CF5-44B3-8250-6B9C7FAF4F27}" dt="2023-10-29T11:12:08.346" v="2513" actId="20577"/>
          <ac:spMkLst>
            <pc:docMk/>
            <pc:sldMk cId="2372015000" sldId="2693"/>
            <ac:spMk id="2" creationId="{5E5A90F1-78BA-B159-EBC2-24AF6217215F}"/>
          </ac:spMkLst>
        </pc:spChg>
        <pc:spChg chg="mod">
          <ac:chgData name="Leonardo Chiariglione" userId="03ff1134-c2b7-4932-850d-6529216fed29" providerId="ADAL" clId="{F7687026-6CF5-44B3-8250-6B9C7FAF4F27}" dt="2023-10-29T11:15:54.925" v="2602" actId="20577"/>
          <ac:spMkLst>
            <pc:docMk/>
            <pc:sldMk cId="2372015000" sldId="2693"/>
            <ac:spMk id="3" creationId="{5506B717-0DD6-5985-98CA-E5A37C0CB396}"/>
          </ac:spMkLst>
        </pc:spChg>
      </pc:sldChg>
      <pc:sldChg chg="addSp delSp modSp new mod">
        <pc:chgData name="Leonardo Chiariglione" userId="03ff1134-c2b7-4932-850d-6529216fed29" providerId="ADAL" clId="{F7687026-6CF5-44B3-8250-6B9C7FAF4F27}" dt="2023-10-29T11:13:51.696" v="2546" actId="20577"/>
        <pc:sldMkLst>
          <pc:docMk/>
          <pc:sldMk cId="1464672738" sldId="2694"/>
        </pc:sldMkLst>
        <pc:spChg chg="mod">
          <ac:chgData name="Leonardo Chiariglione" userId="03ff1134-c2b7-4932-850d-6529216fed29" providerId="ADAL" clId="{F7687026-6CF5-44B3-8250-6B9C7FAF4F27}" dt="2023-10-29T11:13:51.696" v="2546" actId="20577"/>
          <ac:spMkLst>
            <pc:docMk/>
            <pc:sldMk cId="1464672738" sldId="2694"/>
            <ac:spMk id="2" creationId="{A70ADD66-71C5-A1A9-F589-8C8373334761}"/>
          </ac:spMkLst>
        </pc:spChg>
        <pc:spChg chg="del">
          <ac:chgData name="Leonardo Chiariglione" userId="03ff1134-c2b7-4932-850d-6529216fed29" providerId="ADAL" clId="{F7687026-6CF5-44B3-8250-6B9C7FAF4F27}" dt="2023-10-29T11:13:18.635" v="2515" actId="478"/>
          <ac:spMkLst>
            <pc:docMk/>
            <pc:sldMk cId="1464672738" sldId="2694"/>
            <ac:spMk id="3" creationId="{819BE06C-2556-DD07-435B-905D8CADDE0C}"/>
          </ac:spMkLst>
        </pc:spChg>
        <pc:spChg chg="add mod">
          <ac:chgData name="Leonardo Chiariglione" userId="03ff1134-c2b7-4932-850d-6529216fed29" providerId="ADAL" clId="{F7687026-6CF5-44B3-8250-6B9C7FAF4F27}" dt="2023-10-29T11:13:20.206" v="2516"/>
          <ac:spMkLst>
            <pc:docMk/>
            <pc:sldMk cId="1464672738" sldId="2694"/>
            <ac:spMk id="6" creationId="{4DEF4AEA-3C0D-A5BE-B232-1E7707449928}"/>
          </ac:spMkLst>
        </pc:spChg>
        <pc:spChg chg="add mod">
          <ac:chgData name="Leonardo Chiariglione" userId="03ff1134-c2b7-4932-850d-6529216fed29" providerId="ADAL" clId="{F7687026-6CF5-44B3-8250-6B9C7FAF4F27}" dt="2023-10-29T11:13:20.206" v="2516"/>
          <ac:spMkLst>
            <pc:docMk/>
            <pc:sldMk cId="1464672738" sldId="2694"/>
            <ac:spMk id="7" creationId="{F914C6C5-62E4-1276-989A-6788DFAC74E2}"/>
          </ac:spMkLst>
        </pc:spChg>
        <pc:spChg chg="add mod">
          <ac:chgData name="Leonardo Chiariglione" userId="03ff1134-c2b7-4932-850d-6529216fed29" providerId="ADAL" clId="{F7687026-6CF5-44B3-8250-6B9C7FAF4F27}" dt="2023-10-29T11:13:20.206" v="2516"/>
          <ac:spMkLst>
            <pc:docMk/>
            <pc:sldMk cId="1464672738" sldId="2694"/>
            <ac:spMk id="8" creationId="{57F2CD3A-D984-E369-B71D-709D115FD2E2}"/>
          </ac:spMkLst>
        </pc:spChg>
        <pc:spChg chg="add mod">
          <ac:chgData name="Leonardo Chiariglione" userId="03ff1134-c2b7-4932-850d-6529216fed29" providerId="ADAL" clId="{F7687026-6CF5-44B3-8250-6B9C7FAF4F27}" dt="2023-10-29T11:13:20.206" v="2516"/>
          <ac:spMkLst>
            <pc:docMk/>
            <pc:sldMk cId="1464672738" sldId="2694"/>
            <ac:spMk id="9" creationId="{59F0FFE4-C2C2-4719-49D2-A43FBDCC7B4C}"/>
          </ac:spMkLst>
        </pc:spChg>
        <pc:spChg chg="add mod">
          <ac:chgData name="Leonardo Chiariglione" userId="03ff1134-c2b7-4932-850d-6529216fed29" providerId="ADAL" clId="{F7687026-6CF5-44B3-8250-6B9C7FAF4F27}" dt="2023-10-29T11:13:20.206" v="2516"/>
          <ac:spMkLst>
            <pc:docMk/>
            <pc:sldMk cId="1464672738" sldId="2694"/>
            <ac:spMk id="11" creationId="{106CCE81-2054-ECFB-B0DD-8FF60B272F15}"/>
          </ac:spMkLst>
        </pc:spChg>
        <pc:spChg chg="add mod">
          <ac:chgData name="Leonardo Chiariglione" userId="03ff1134-c2b7-4932-850d-6529216fed29" providerId="ADAL" clId="{F7687026-6CF5-44B3-8250-6B9C7FAF4F27}" dt="2023-10-29T11:13:20.206" v="2516"/>
          <ac:spMkLst>
            <pc:docMk/>
            <pc:sldMk cId="1464672738" sldId="2694"/>
            <ac:spMk id="14" creationId="{A71A4891-CF59-4A58-11A5-060A1D5AF341}"/>
          </ac:spMkLst>
        </pc:spChg>
        <pc:spChg chg="add mod">
          <ac:chgData name="Leonardo Chiariglione" userId="03ff1134-c2b7-4932-850d-6529216fed29" providerId="ADAL" clId="{F7687026-6CF5-44B3-8250-6B9C7FAF4F27}" dt="2023-10-29T11:13:20.206" v="2516"/>
          <ac:spMkLst>
            <pc:docMk/>
            <pc:sldMk cId="1464672738" sldId="2694"/>
            <ac:spMk id="16" creationId="{38B7AF9A-5BCA-D57C-75AB-264254915113}"/>
          </ac:spMkLst>
        </pc:spChg>
        <pc:spChg chg="add mod">
          <ac:chgData name="Leonardo Chiariglione" userId="03ff1134-c2b7-4932-850d-6529216fed29" providerId="ADAL" clId="{F7687026-6CF5-44B3-8250-6B9C7FAF4F27}" dt="2023-10-29T11:13:20.206" v="2516"/>
          <ac:spMkLst>
            <pc:docMk/>
            <pc:sldMk cId="1464672738" sldId="2694"/>
            <ac:spMk id="17" creationId="{7D352C74-6306-627E-729A-0D12B37332D5}"/>
          </ac:spMkLst>
        </pc:spChg>
        <pc:spChg chg="add mod">
          <ac:chgData name="Leonardo Chiariglione" userId="03ff1134-c2b7-4932-850d-6529216fed29" providerId="ADAL" clId="{F7687026-6CF5-44B3-8250-6B9C7FAF4F27}" dt="2023-10-29T11:13:20.206" v="2516"/>
          <ac:spMkLst>
            <pc:docMk/>
            <pc:sldMk cId="1464672738" sldId="2694"/>
            <ac:spMk id="19" creationId="{4FA10353-1B4E-8088-D799-7B99B47BA75D}"/>
          </ac:spMkLst>
        </pc:spChg>
        <pc:spChg chg="add mod">
          <ac:chgData name="Leonardo Chiariglione" userId="03ff1134-c2b7-4932-850d-6529216fed29" providerId="ADAL" clId="{F7687026-6CF5-44B3-8250-6B9C7FAF4F27}" dt="2023-10-29T11:13:20.206" v="2516"/>
          <ac:spMkLst>
            <pc:docMk/>
            <pc:sldMk cId="1464672738" sldId="2694"/>
            <ac:spMk id="20" creationId="{B4F76E7B-E0BD-026B-0668-B97EA68A6DA5}"/>
          </ac:spMkLst>
        </pc:spChg>
        <pc:spChg chg="add mod">
          <ac:chgData name="Leonardo Chiariglione" userId="03ff1134-c2b7-4932-850d-6529216fed29" providerId="ADAL" clId="{F7687026-6CF5-44B3-8250-6B9C7FAF4F27}" dt="2023-10-29T11:13:20.206" v="2516"/>
          <ac:spMkLst>
            <pc:docMk/>
            <pc:sldMk cId="1464672738" sldId="2694"/>
            <ac:spMk id="23" creationId="{BAD2E2FF-8F12-F1D3-1F5F-122C22A34F82}"/>
          </ac:spMkLst>
        </pc:spChg>
        <pc:cxnChg chg="add mod">
          <ac:chgData name="Leonardo Chiariglione" userId="03ff1134-c2b7-4932-850d-6529216fed29" providerId="ADAL" clId="{F7687026-6CF5-44B3-8250-6B9C7FAF4F27}" dt="2023-10-29T11:13:20.206" v="2516"/>
          <ac:cxnSpMkLst>
            <pc:docMk/>
            <pc:sldMk cId="1464672738" sldId="2694"/>
            <ac:cxnSpMk id="10" creationId="{B00EA9AE-BE53-775E-148C-3F1A1F4781AB}"/>
          </ac:cxnSpMkLst>
        </pc:cxnChg>
        <pc:cxnChg chg="add mod">
          <ac:chgData name="Leonardo Chiariglione" userId="03ff1134-c2b7-4932-850d-6529216fed29" providerId="ADAL" clId="{F7687026-6CF5-44B3-8250-6B9C7FAF4F27}" dt="2023-10-29T11:13:20.206" v="2516"/>
          <ac:cxnSpMkLst>
            <pc:docMk/>
            <pc:sldMk cId="1464672738" sldId="2694"/>
            <ac:cxnSpMk id="12" creationId="{69485B57-C112-5ADA-F2DD-20A426DC85CC}"/>
          </ac:cxnSpMkLst>
        </pc:cxnChg>
        <pc:cxnChg chg="add mod">
          <ac:chgData name="Leonardo Chiariglione" userId="03ff1134-c2b7-4932-850d-6529216fed29" providerId="ADAL" clId="{F7687026-6CF5-44B3-8250-6B9C7FAF4F27}" dt="2023-10-29T11:13:20.206" v="2516"/>
          <ac:cxnSpMkLst>
            <pc:docMk/>
            <pc:sldMk cId="1464672738" sldId="2694"/>
            <ac:cxnSpMk id="13" creationId="{B66F07B2-DB66-E3F1-B552-4D26C0EE3973}"/>
          </ac:cxnSpMkLst>
        </pc:cxnChg>
        <pc:cxnChg chg="add mod">
          <ac:chgData name="Leonardo Chiariglione" userId="03ff1134-c2b7-4932-850d-6529216fed29" providerId="ADAL" clId="{F7687026-6CF5-44B3-8250-6B9C7FAF4F27}" dt="2023-10-29T11:13:20.206" v="2516"/>
          <ac:cxnSpMkLst>
            <pc:docMk/>
            <pc:sldMk cId="1464672738" sldId="2694"/>
            <ac:cxnSpMk id="15" creationId="{B7B6D16D-C60B-DAFC-19E6-2D441BDC698F}"/>
          </ac:cxnSpMkLst>
        </pc:cxnChg>
        <pc:cxnChg chg="add mod">
          <ac:chgData name="Leonardo Chiariglione" userId="03ff1134-c2b7-4932-850d-6529216fed29" providerId="ADAL" clId="{F7687026-6CF5-44B3-8250-6B9C7FAF4F27}" dt="2023-10-29T11:13:20.206" v="2516"/>
          <ac:cxnSpMkLst>
            <pc:docMk/>
            <pc:sldMk cId="1464672738" sldId="2694"/>
            <ac:cxnSpMk id="18" creationId="{61CB0AAC-C862-B1D3-EB9D-10867ACCC8DE}"/>
          </ac:cxnSpMkLst>
        </pc:cxnChg>
        <pc:cxnChg chg="add mod">
          <ac:chgData name="Leonardo Chiariglione" userId="03ff1134-c2b7-4932-850d-6529216fed29" providerId="ADAL" clId="{F7687026-6CF5-44B3-8250-6B9C7FAF4F27}" dt="2023-10-29T11:13:20.206" v="2516"/>
          <ac:cxnSpMkLst>
            <pc:docMk/>
            <pc:sldMk cId="1464672738" sldId="2694"/>
            <ac:cxnSpMk id="21" creationId="{951FC9EA-8455-2B24-7666-25BD5FBE1191}"/>
          </ac:cxnSpMkLst>
        </pc:cxnChg>
        <pc:cxnChg chg="add mod">
          <ac:chgData name="Leonardo Chiariglione" userId="03ff1134-c2b7-4932-850d-6529216fed29" providerId="ADAL" clId="{F7687026-6CF5-44B3-8250-6B9C7FAF4F27}" dt="2023-10-29T11:13:20.206" v="2516"/>
          <ac:cxnSpMkLst>
            <pc:docMk/>
            <pc:sldMk cId="1464672738" sldId="2694"/>
            <ac:cxnSpMk id="22" creationId="{2E744236-24AD-F2CE-46F2-9D898DFD7DA3}"/>
          </ac:cxnSpMkLst>
        </pc:cxnChg>
      </pc:sldChg>
      <pc:sldChg chg="modSp new mod">
        <pc:chgData name="Leonardo Chiariglione" userId="03ff1134-c2b7-4932-850d-6529216fed29" providerId="ADAL" clId="{F7687026-6CF5-44B3-8250-6B9C7FAF4F27}" dt="2023-10-29T12:13:56.379" v="3593" actId="6549"/>
        <pc:sldMkLst>
          <pc:docMk/>
          <pc:sldMk cId="2155789730" sldId="2695"/>
        </pc:sldMkLst>
        <pc:spChg chg="mod">
          <ac:chgData name="Leonardo Chiariglione" userId="03ff1134-c2b7-4932-850d-6529216fed29" providerId="ADAL" clId="{F7687026-6CF5-44B3-8250-6B9C7FAF4F27}" dt="2023-10-29T11:20:48.774" v="2681"/>
          <ac:spMkLst>
            <pc:docMk/>
            <pc:sldMk cId="2155789730" sldId="2695"/>
            <ac:spMk id="2" creationId="{ED2C3951-E6DF-0651-2881-ED6F5DFCA609}"/>
          </ac:spMkLst>
        </pc:spChg>
        <pc:spChg chg="mod">
          <ac:chgData name="Leonardo Chiariglione" userId="03ff1134-c2b7-4932-850d-6529216fed29" providerId="ADAL" clId="{F7687026-6CF5-44B3-8250-6B9C7FAF4F27}" dt="2023-10-29T12:13:56.379" v="3593" actId="6549"/>
          <ac:spMkLst>
            <pc:docMk/>
            <pc:sldMk cId="2155789730" sldId="2695"/>
            <ac:spMk id="3" creationId="{927DECE3-CFC4-9678-DE22-98E358DBE5CA}"/>
          </ac:spMkLst>
        </pc:spChg>
      </pc:sldChg>
      <pc:sldChg chg="addSp delSp modSp new mod">
        <pc:chgData name="Leonardo Chiariglione" userId="03ff1134-c2b7-4932-850d-6529216fed29" providerId="ADAL" clId="{F7687026-6CF5-44B3-8250-6B9C7FAF4F27}" dt="2023-10-29T11:28:03.445" v="2980" actId="1036"/>
        <pc:sldMkLst>
          <pc:docMk/>
          <pc:sldMk cId="2038230508" sldId="2696"/>
        </pc:sldMkLst>
        <pc:spChg chg="mod">
          <ac:chgData name="Leonardo Chiariglione" userId="03ff1134-c2b7-4932-850d-6529216fed29" providerId="ADAL" clId="{F7687026-6CF5-44B3-8250-6B9C7FAF4F27}" dt="2023-10-29T11:26:50.752" v="2959" actId="20577"/>
          <ac:spMkLst>
            <pc:docMk/>
            <pc:sldMk cId="2038230508" sldId="2696"/>
            <ac:spMk id="2" creationId="{07F0BF6F-4ED7-99A1-A758-ABB50334A57A}"/>
          </ac:spMkLst>
        </pc:spChg>
        <pc:spChg chg="del">
          <ac:chgData name="Leonardo Chiariglione" userId="03ff1134-c2b7-4932-850d-6529216fed29" providerId="ADAL" clId="{F7687026-6CF5-44B3-8250-6B9C7FAF4F27}" dt="2023-10-29T11:23:07.573" v="2697" actId="478"/>
          <ac:spMkLst>
            <pc:docMk/>
            <pc:sldMk cId="2038230508" sldId="2696"/>
            <ac:spMk id="3" creationId="{42CE484F-8341-564C-53C7-EC2CDB7C7C89}"/>
          </ac:spMkLst>
        </pc:spChg>
        <pc:spChg chg="mod">
          <ac:chgData name="Leonardo Chiariglione" userId="03ff1134-c2b7-4932-850d-6529216fed29" providerId="ADAL" clId="{F7687026-6CF5-44B3-8250-6B9C7FAF4F27}" dt="2023-10-29T11:27:38.184" v="2972" actId="2711"/>
          <ac:spMkLst>
            <pc:docMk/>
            <pc:sldMk cId="2038230508" sldId="2696"/>
            <ac:spMk id="5" creationId="{09932002-491E-2104-1B9D-1C2594A4A6E4}"/>
          </ac:spMkLst>
        </pc:spChg>
        <pc:spChg chg="add mod topLvl">
          <ac:chgData name="Leonardo Chiariglione" userId="03ff1134-c2b7-4932-850d-6529216fed29" providerId="ADAL" clId="{F7687026-6CF5-44B3-8250-6B9C7FAF4F27}" dt="2023-10-29T11:27:38.184" v="2972" actId="2711"/>
          <ac:spMkLst>
            <pc:docMk/>
            <pc:sldMk cId="2038230508" sldId="2696"/>
            <ac:spMk id="8" creationId="{E92C5E19-366C-8FEB-BFD0-A8F1243366AF}"/>
          </ac:spMkLst>
        </pc:spChg>
        <pc:spChg chg="add mod topLvl">
          <ac:chgData name="Leonardo Chiariglione" userId="03ff1134-c2b7-4932-850d-6529216fed29" providerId="ADAL" clId="{F7687026-6CF5-44B3-8250-6B9C7FAF4F27}" dt="2023-10-29T11:27:38.184" v="2972" actId="2711"/>
          <ac:spMkLst>
            <pc:docMk/>
            <pc:sldMk cId="2038230508" sldId="2696"/>
            <ac:spMk id="9" creationId="{B97023FE-202C-EF24-5A74-3D13CDD77988}"/>
          </ac:spMkLst>
        </pc:spChg>
        <pc:spChg chg="add mod topLvl">
          <ac:chgData name="Leonardo Chiariglione" userId="03ff1134-c2b7-4932-850d-6529216fed29" providerId="ADAL" clId="{F7687026-6CF5-44B3-8250-6B9C7FAF4F27}" dt="2023-10-29T11:27:38.184" v="2972" actId="2711"/>
          <ac:spMkLst>
            <pc:docMk/>
            <pc:sldMk cId="2038230508" sldId="2696"/>
            <ac:spMk id="10" creationId="{1C7D03FC-58D0-9A07-2F7C-C3AFE67ED19A}"/>
          </ac:spMkLst>
        </pc:spChg>
        <pc:spChg chg="add mod topLvl">
          <ac:chgData name="Leonardo Chiariglione" userId="03ff1134-c2b7-4932-850d-6529216fed29" providerId="ADAL" clId="{F7687026-6CF5-44B3-8250-6B9C7FAF4F27}" dt="2023-10-29T11:27:38.184" v="2972" actId="2711"/>
          <ac:spMkLst>
            <pc:docMk/>
            <pc:sldMk cId="2038230508" sldId="2696"/>
            <ac:spMk id="11" creationId="{A84044C5-DBE5-1EB1-CC3E-0A8B439076A7}"/>
          </ac:spMkLst>
        </pc:spChg>
        <pc:spChg chg="add mod topLvl">
          <ac:chgData name="Leonardo Chiariglione" userId="03ff1134-c2b7-4932-850d-6529216fed29" providerId="ADAL" clId="{F7687026-6CF5-44B3-8250-6B9C7FAF4F27}" dt="2023-10-29T11:27:38.184" v="2972" actId="2711"/>
          <ac:spMkLst>
            <pc:docMk/>
            <pc:sldMk cId="2038230508" sldId="2696"/>
            <ac:spMk id="12" creationId="{420D733C-DC37-DDCF-C481-66105909A6A6}"/>
          </ac:spMkLst>
        </pc:spChg>
        <pc:spChg chg="add mod topLvl">
          <ac:chgData name="Leonardo Chiariglione" userId="03ff1134-c2b7-4932-850d-6529216fed29" providerId="ADAL" clId="{F7687026-6CF5-44B3-8250-6B9C7FAF4F27}" dt="2023-10-29T11:27:38.184" v="2972" actId="2711"/>
          <ac:spMkLst>
            <pc:docMk/>
            <pc:sldMk cId="2038230508" sldId="2696"/>
            <ac:spMk id="13" creationId="{F5901422-55CD-2159-DB1F-C62CFED59B32}"/>
          </ac:spMkLst>
        </pc:spChg>
        <pc:spChg chg="add mod topLvl">
          <ac:chgData name="Leonardo Chiariglione" userId="03ff1134-c2b7-4932-850d-6529216fed29" providerId="ADAL" clId="{F7687026-6CF5-44B3-8250-6B9C7FAF4F27}" dt="2023-10-29T11:27:38.184" v="2972" actId="2711"/>
          <ac:spMkLst>
            <pc:docMk/>
            <pc:sldMk cId="2038230508" sldId="2696"/>
            <ac:spMk id="14" creationId="{64C5961D-8A0B-C41B-8A53-55B65B644C3C}"/>
          </ac:spMkLst>
        </pc:spChg>
        <pc:spChg chg="add mod topLvl">
          <ac:chgData name="Leonardo Chiariglione" userId="03ff1134-c2b7-4932-850d-6529216fed29" providerId="ADAL" clId="{F7687026-6CF5-44B3-8250-6B9C7FAF4F27}" dt="2023-10-29T11:27:38.184" v="2972" actId="2711"/>
          <ac:spMkLst>
            <pc:docMk/>
            <pc:sldMk cId="2038230508" sldId="2696"/>
            <ac:spMk id="15" creationId="{C3FA5F37-12DA-1554-5A6A-BC4BA445AA61}"/>
          </ac:spMkLst>
        </pc:spChg>
        <pc:spChg chg="add mod topLvl">
          <ac:chgData name="Leonardo Chiariglione" userId="03ff1134-c2b7-4932-850d-6529216fed29" providerId="ADAL" clId="{F7687026-6CF5-44B3-8250-6B9C7FAF4F27}" dt="2023-10-29T11:27:38.184" v="2972" actId="2711"/>
          <ac:spMkLst>
            <pc:docMk/>
            <pc:sldMk cId="2038230508" sldId="2696"/>
            <ac:spMk id="16" creationId="{EF659020-E8F4-61E3-32B3-F6B71C80CC0B}"/>
          </ac:spMkLst>
        </pc:spChg>
        <pc:spChg chg="add mod topLvl">
          <ac:chgData name="Leonardo Chiariglione" userId="03ff1134-c2b7-4932-850d-6529216fed29" providerId="ADAL" clId="{F7687026-6CF5-44B3-8250-6B9C7FAF4F27}" dt="2023-10-29T11:28:03.445" v="2980" actId="1036"/>
          <ac:spMkLst>
            <pc:docMk/>
            <pc:sldMk cId="2038230508" sldId="2696"/>
            <ac:spMk id="17" creationId="{3BCD3667-C4D0-B5F8-9F29-D1AA115C1FA0}"/>
          </ac:spMkLst>
        </pc:spChg>
        <pc:spChg chg="add mod topLvl">
          <ac:chgData name="Leonardo Chiariglione" userId="03ff1134-c2b7-4932-850d-6529216fed29" providerId="ADAL" clId="{F7687026-6CF5-44B3-8250-6B9C7FAF4F27}" dt="2023-10-29T11:27:38.184" v="2972" actId="2711"/>
          <ac:spMkLst>
            <pc:docMk/>
            <pc:sldMk cId="2038230508" sldId="2696"/>
            <ac:spMk id="18" creationId="{1B0AF203-72D5-0E86-D073-5640C6C745CE}"/>
          </ac:spMkLst>
        </pc:spChg>
        <pc:spChg chg="add mod topLvl">
          <ac:chgData name="Leonardo Chiariglione" userId="03ff1134-c2b7-4932-850d-6529216fed29" providerId="ADAL" clId="{F7687026-6CF5-44B3-8250-6B9C7FAF4F27}" dt="2023-10-29T11:27:38.184" v="2972" actId="2711"/>
          <ac:spMkLst>
            <pc:docMk/>
            <pc:sldMk cId="2038230508" sldId="2696"/>
            <ac:spMk id="19" creationId="{4156283B-0AEA-F16F-2AA6-AB5B894B639A}"/>
          </ac:spMkLst>
        </pc:spChg>
        <pc:spChg chg="add mod topLvl">
          <ac:chgData name="Leonardo Chiariglione" userId="03ff1134-c2b7-4932-850d-6529216fed29" providerId="ADAL" clId="{F7687026-6CF5-44B3-8250-6B9C7FAF4F27}" dt="2023-10-29T11:27:38.184" v="2972" actId="2711"/>
          <ac:spMkLst>
            <pc:docMk/>
            <pc:sldMk cId="2038230508" sldId="2696"/>
            <ac:spMk id="20" creationId="{E3A9583B-9CD1-6F39-D9DB-7B9FB333CEEC}"/>
          </ac:spMkLst>
        </pc:spChg>
        <pc:spChg chg="add mod topLvl">
          <ac:chgData name="Leonardo Chiariglione" userId="03ff1134-c2b7-4932-850d-6529216fed29" providerId="ADAL" clId="{F7687026-6CF5-44B3-8250-6B9C7FAF4F27}" dt="2023-10-29T11:27:38.184" v="2972" actId="2711"/>
          <ac:spMkLst>
            <pc:docMk/>
            <pc:sldMk cId="2038230508" sldId="2696"/>
            <ac:spMk id="22" creationId="{3CD86713-5341-E224-A73E-692145D7C21B}"/>
          </ac:spMkLst>
        </pc:spChg>
        <pc:spChg chg="add mod topLvl">
          <ac:chgData name="Leonardo Chiariglione" userId="03ff1134-c2b7-4932-850d-6529216fed29" providerId="ADAL" clId="{F7687026-6CF5-44B3-8250-6B9C7FAF4F27}" dt="2023-10-29T11:27:38.184" v="2972" actId="2711"/>
          <ac:spMkLst>
            <pc:docMk/>
            <pc:sldMk cId="2038230508" sldId="2696"/>
            <ac:spMk id="23" creationId="{DA2EDD03-1CBB-585D-C900-32C417996B70}"/>
          </ac:spMkLst>
        </pc:spChg>
        <pc:spChg chg="add mod topLvl">
          <ac:chgData name="Leonardo Chiariglione" userId="03ff1134-c2b7-4932-850d-6529216fed29" providerId="ADAL" clId="{F7687026-6CF5-44B3-8250-6B9C7FAF4F27}" dt="2023-10-29T11:27:38.184" v="2972" actId="2711"/>
          <ac:spMkLst>
            <pc:docMk/>
            <pc:sldMk cId="2038230508" sldId="2696"/>
            <ac:spMk id="24" creationId="{DB0844A4-3250-5DB4-F232-0C13CE38C22C}"/>
          </ac:spMkLst>
        </pc:spChg>
        <pc:spChg chg="add mod topLvl">
          <ac:chgData name="Leonardo Chiariglione" userId="03ff1134-c2b7-4932-850d-6529216fed29" providerId="ADAL" clId="{F7687026-6CF5-44B3-8250-6B9C7FAF4F27}" dt="2023-10-29T11:27:38.184" v="2972" actId="2711"/>
          <ac:spMkLst>
            <pc:docMk/>
            <pc:sldMk cId="2038230508" sldId="2696"/>
            <ac:spMk id="25" creationId="{3A122875-C8D8-AF11-4F6D-C8FAE53943E2}"/>
          </ac:spMkLst>
        </pc:spChg>
        <pc:spChg chg="add mod topLvl">
          <ac:chgData name="Leonardo Chiariglione" userId="03ff1134-c2b7-4932-850d-6529216fed29" providerId="ADAL" clId="{F7687026-6CF5-44B3-8250-6B9C7FAF4F27}" dt="2023-10-29T11:27:38.184" v="2972" actId="2711"/>
          <ac:spMkLst>
            <pc:docMk/>
            <pc:sldMk cId="2038230508" sldId="2696"/>
            <ac:spMk id="29" creationId="{808D8757-594C-3FAA-BD47-D478C7D4E729}"/>
          </ac:spMkLst>
        </pc:spChg>
        <pc:spChg chg="add mod topLvl">
          <ac:chgData name="Leonardo Chiariglione" userId="03ff1134-c2b7-4932-850d-6529216fed29" providerId="ADAL" clId="{F7687026-6CF5-44B3-8250-6B9C7FAF4F27}" dt="2023-10-29T11:27:38.184" v="2972" actId="2711"/>
          <ac:spMkLst>
            <pc:docMk/>
            <pc:sldMk cId="2038230508" sldId="2696"/>
            <ac:spMk id="30" creationId="{48B6B6F2-23AE-AA26-F71A-67FBF68C92E6}"/>
          </ac:spMkLst>
        </pc:spChg>
        <pc:spChg chg="add mod topLvl">
          <ac:chgData name="Leonardo Chiariglione" userId="03ff1134-c2b7-4932-850d-6529216fed29" providerId="ADAL" clId="{F7687026-6CF5-44B3-8250-6B9C7FAF4F27}" dt="2023-10-29T11:27:38.184" v="2972" actId="2711"/>
          <ac:spMkLst>
            <pc:docMk/>
            <pc:sldMk cId="2038230508" sldId="2696"/>
            <ac:spMk id="31" creationId="{86274CB9-8111-9D31-1753-24F621E8BA73}"/>
          </ac:spMkLst>
        </pc:spChg>
        <pc:spChg chg="add mod topLvl">
          <ac:chgData name="Leonardo Chiariglione" userId="03ff1134-c2b7-4932-850d-6529216fed29" providerId="ADAL" clId="{F7687026-6CF5-44B3-8250-6B9C7FAF4F27}" dt="2023-10-29T11:27:38.184" v="2972" actId="2711"/>
          <ac:spMkLst>
            <pc:docMk/>
            <pc:sldMk cId="2038230508" sldId="2696"/>
            <ac:spMk id="37" creationId="{B3B13F9D-20F9-CBAC-83CF-3861E81B6DFA}"/>
          </ac:spMkLst>
        </pc:spChg>
        <pc:spChg chg="add mod topLvl">
          <ac:chgData name="Leonardo Chiariglione" userId="03ff1134-c2b7-4932-850d-6529216fed29" providerId="ADAL" clId="{F7687026-6CF5-44B3-8250-6B9C7FAF4F27}" dt="2023-10-29T11:27:38.184" v="2972" actId="2711"/>
          <ac:spMkLst>
            <pc:docMk/>
            <pc:sldMk cId="2038230508" sldId="2696"/>
            <ac:spMk id="41" creationId="{23010237-5B42-4857-6E14-5D3953FA9BCD}"/>
          </ac:spMkLst>
        </pc:spChg>
        <pc:spChg chg="add mod topLvl">
          <ac:chgData name="Leonardo Chiariglione" userId="03ff1134-c2b7-4932-850d-6529216fed29" providerId="ADAL" clId="{F7687026-6CF5-44B3-8250-6B9C7FAF4F27}" dt="2023-10-29T11:27:38.184" v="2972" actId="2711"/>
          <ac:spMkLst>
            <pc:docMk/>
            <pc:sldMk cId="2038230508" sldId="2696"/>
            <ac:spMk id="42" creationId="{D430317E-803A-5AD5-732B-535A6B93C32A}"/>
          </ac:spMkLst>
        </pc:spChg>
        <pc:spChg chg="add mod topLvl">
          <ac:chgData name="Leonardo Chiariglione" userId="03ff1134-c2b7-4932-850d-6529216fed29" providerId="ADAL" clId="{F7687026-6CF5-44B3-8250-6B9C7FAF4F27}" dt="2023-10-29T11:27:38.184" v="2972" actId="2711"/>
          <ac:spMkLst>
            <pc:docMk/>
            <pc:sldMk cId="2038230508" sldId="2696"/>
            <ac:spMk id="43" creationId="{A0A3BAB7-B9C7-22E2-918D-8062FB0C2C54}"/>
          </ac:spMkLst>
        </pc:spChg>
        <pc:spChg chg="add mod topLvl">
          <ac:chgData name="Leonardo Chiariglione" userId="03ff1134-c2b7-4932-850d-6529216fed29" providerId="ADAL" clId="{F7687026-6CF5-44B3-8250-6B9C7FAF4F27}" dt="2023-10-29T11:27:38.184" v="2972" actId="2711"/>
          <ac:spMkLst>
            <pc:docMk/>
            <pc:sldMk cId="2038230508" sldId="2696"/>
            <ac:spMk id="45" creationId="{2702C44B-EDBA-B812-B8DE-E0E2CBD2CF99}"/>
          </ac:spMkLst>
        </pc:spChg>
        <pc:spChg chg="add mod topLvl">
          <ac:chgData name="Leonardo Chiariglione" userId="03ff1134-c2b7-4932-850d-6529216fed29" providerId="ADAL" clId="{F7687026-6CF5-44B3-8250-6B9C7FAF4F27}" dt="2023-10-29T11:27:38.184" v="2972" actId="2711"/>
          <ac:spMkLst>
            <pc:docMk/>
            <pc:sldMk cId="2038230508" sldId="2696"/>
            <ac:spMk id="46" creationId="{1FB42603-3B61-52B7-8868-8B5E1AE0D268}"/>
          </ac:spMkLst>
        </pc:spChg>
        <pc:spChg chg="add mod topLvl">
          <ac:chgData name="Leonardo Chiariglione" userId="03ff1134-c2b7-4932-850d-6529216fed29" providerId="ADAL" clId="{F7687026-6CF5-44B3-8250-6B9C7FAF4F27}" dt="2023-10-29T11:27:38.184" v="2972" actId="2711"/>
          <ac:spMkLst>
            <pc:docMk/>
            <pc:sldMk cId="2038230508" sldId="2696"/>
            <ac:spMk id="48" creationId="{9DDC6B1F-DEA3-CA77-770F-6556615CDD08}"/>
          </ac:spMkLst>
        </pc:spChg>
        <pc:spChg chg="add mod topLvl">
          <ac:chgData name="Leonardo Chiariglione" userId="03ff1134-c2b7-4932-850d-6529216fed29" providerId="ADAL" clId="{F7687026-6CF5-44B3-8250-6B9C7FAF4F27}" dt="2023-10-29T11:27:38.184" v="2972" actId="2711"/>
          <ac:spMkLst>
            <pc:docMk/>
            <pc:sldMk cId="2038230508" sldId="2696"/>
            <ac:spMk id="49" creationId="{26F609BA-9D43-8CAA-BB3F-4EACEC231216}"/>
          </ac:spMkLst>
        </pc:spChg>
        <pc:spChg chg="add mod topLvl">
          <ac:chgData name="Leonardo Chiariglione" userId="03ff1134-c2b7-4932-850d-6529216fed29" providerId="ADAL" clId="{F7687026-6CF5-44B3-8250-6B9C7FAF4F27}" dt="2023-10-29T11:27:38.184" v="2972" actId="2711"/>
          <ac:spMkLst>
            <pc:docMk/>
            <pc:sldMk cId="2038230508" sldId="2696"/>
            <ac:spMk id="52" creationId="{D851E0D4-FD63-C6D3-A6B8-47E7D8715F6D}"/>
          </ac:spMkLst>
        </pc:spChg>
        <pc:spChg chg="add mod topLvl">
          <ac:chgData name="Leonardo Chiariglione" userId="03ff1134-c2b7-4932-850d-6529216fed29" providerId="ADAL" clId="{F7687026-6CF5-44B3-8250-6B9C7FAF4F27}" dt="2023-10-29T11:27:38.184" v="2972" actId="2711"/>
          <ac:spMkLst>
            <pc:docMk/>
            <pc:sldMk cId="2038230508" sldId="2696"/>
            <ac:spMk id="60" creationId="{80DA19C7-20CC-ED01-BDD3-A43AC6213908}"/>
          </ac:spMkLst>
        </pc:spChg>
        <pc:spChg chg="add mod topLvl">
          <ac:chgData name="Leonardo Chiariglione" userId="03ff1134-c2b7-4932-850d-6529216fed29" providerId="ADAL" clId="{F7687026-6CF5-44B3-8250-6B9C7FAF4F27}" dt="2023-10-29T11:27:38.184" v="2972" actId="2711"/>
          <ac:spMkLst>
            <pc:docMk/>
            <pc:sldMk cId="2038230508" sldId="2696"/>
            <ac:spMk id="61" creationId="{79BD77D5-216C-3BED-3D4A-0A999F462001}"/>
          </ac:spMkLst>
        </pc:spChg>
        <pc:spChg chg="add mod topLvl">
          <ac:chgData name="Leonardo Chiariglione" userId="03ff1134-c2b7-4932-850d-6529216fed29" providerId="ADAL" clId="{F7687026-6CF5-44B3-8250-6B9C7FAF4F27}" dt="2023-10-29T11:27:38.184" v="2972" actId="2711"/>
          <ac:spMkLst>
            <pc:docMk/>
            <pc:sldMk cId="2038230508" sldId="2696"/>
            <ac:spMk id="62" creationId="{CC70F352-9FCA-FA50-BA65-8B6270B4F7D0}"/>
          </ac:spMkLst>
        </pc:spChg>
        <pc:spChg chg="add mod topLvl">
          <ac:chgData name="Leonardo Chiariglione" userId="03ff1134-c2b7-4932-850d-6529216fed29" providerId="ADAL" clId="{F7687026-6CF5-44B3-8250-6B9C7FAF4F27}" dt="2023-10-29T11:27:38.184" v="2972" actId="2711"/>
          <ac:spMkLst>
            <pc:docMk/>
            <pc:sldMk cId="2038230508" sldId="2696"/>
            <ac:spMk id="64" creationId="{4FDD7483-54D7-8355-6ECD-18FC5AB7743A}"/>
          </ac:spMkLst>
        </pc:spChg>
        <pc:spChg chg="add mod topLvl">
          <ac:chgData name="Leonardo Chiariglione" userId="03ff1134-c2b7-4932-850d-6529216fed29" providerId="ADAL" clId="{F7687026-6CF5-44B3-8250-6B9C7FAF4F27}" dt="2023-10-29T11:26:06.970" v="2886" actId="1035"/>
          <ac:spMkLst>
            <pc:docMk/>
            <pc:sldMk cId="2038230508" sldId="2696"/>
            <ac:spMk id="65" creationId="{C52244C0-1D4B-ED75-55A8-EF4227F20B66}"/>
          </ac:spMkLst>
        </pc:spChg>
        <pc:spChg chg="add mod topLvl">
          <ac:chgData name="Leonardo Chiariglione" userId="03ff1134-c2b7-4932-850d-6529216fed29" providerId="ADAL" clId="{F7687026-6CF5-44B3-8250-6B9C7FAF4F27}" dt="2023-10-29T11:26:06.970" v="2886" actId="1035"/>
          <ac:spMkLst>
            <pc:docMk/>
            <pc:sldMk cId="2038230508" sldId="2696"/>
            <ac:spMk id="66" creationId="{C9A6E8F3-D538-C1B5-F9A2-E088D746F06E}"/>
          </ac:spMkLst>
        </pc:spChg>
        <pc:spChg chg="add mod topLvl">
          <ac:chgData name="Leonardo Chiariglione" userId="03ff1134-c2b7-4932-850d-6529216fed29" providerId="ADAL" clId="{F7687026-6CF5-44B3-8250-6B9C7FAF4F27}" dt="2023-10-29T11:26:06.970" v="2886" actId="1035"/>
          <ac:spMkLst>
            <pc:docMk/>
            <pc:sldMk cId="2038230508" sldId="2696"/>
            <ac:spMk id="67" creationId="{48537848-98CB-5BFC-2BFC-0A4BD02945ED}"/>
          </ac:spMkLst>
        </pc:spChg>
        <pc:spChg chg="add mod topLvl">
          <ac:chgData name="Leonardo Chiariglione" userId="03ff1134-c2b7-4932-850d-6529216fed29" providerId="ADAL" clId="{F7687026-6CF5-44B3-8250-6B9C7FAF4F27}" dt="2023-10-29T11:27:38.184" v="2972" actId="2711"/>
          <ac:spMkLst>
            <pc:docMk/>
            <pc:sldMk cId="2038230508" sldId="2696"/>
            <ac:spMk id="70" creationId="{5A916273-7E00-CD54-A646-3BC4D1E20107}"/>
          </ac:spMkLst>
        </pc:spChg>
        <pc:spChg chg="add mod topLvl">
          <ac:chgData name="Leonardo Chiariglione" userId="03ff1134-c2b7-4932-850d-6529216fed29" providerId="ADAL" clId="{F7687026-6CF5-44B3-8250-6B9C7FAF4F27}" dt="2023-10-29T11:27:38.184" v="2972" actId="2711"/>
          <ac:spMkLst>
            <pc:docMk/>
            <pc:sldMk cId="2038230508" sldId="2696"/>
            <ac:spMk id="71" creationId="{CD5B6445-C7AF-1F39-E93D-64B8AAAE3FCB}"/>
          </ac:spMkLst>
        </pc:spChg>
        <pc:spChg chg="add mod topLvl">
          <ac:chgData name="Leonardo Chiariglione" userId="03ff1134-c2b7-4932-850d-6529216fed29" providerId="ADAL" clId="{F7687026-6CF5-44B3-8250-6B9C7FAF4F27}" dt="2023-10-29T11:27:38.184" v="2972" actId="2711"/>
          <ac:spMkLst>
            <pc:docMk/>
            <pc:sldMk cId="2038230508" sldId="2696"/>
            <ac:spMk id="72" creationId="{1D1B16C9-6643-F2C2-5C8D-28E3754858F3}"/>
          </ac:spMkLst>
        </pc:spChg>
        <pc:spChg chg="add mod topLvl">
          <ac:chgData name="Leonardo Chiariglione" userId="03ff1134-c2b7-4932-850d-6529216fed29" providerId="ADAL" clId="{F7687026-6CF5-44B3-8250-6B9C7FAF4F27}" dt="2023-10-29T11:27:38.184" v="2972" actId="2711"/>
          <ac:spMkLst>
            <pc:docMk/>
            <pc:sldMk cId="2038230508" sldId="2696"/>
            <ac:spMk id="73" creationId="{4D66D022-0A48-4F72-5A30-E57C8B43CC20}"/>
          </ac:spMkLst>
        </pc:spChg>
        <pc:spChg chg="add mod topLvl">
          <ac:chgData name="Leonardo Chiariglione" userId="03ff1134-c2b7-4932-850d-6529216fed29" providerId="ADAL" clId="{F7687026-6CF5-44B3-8250-6B9C7FAF4F27}" dt="2023-10-29T11:27:38.184" v="2972" actId="2711"/>
          <ac:spMkLst>
            <pc:docMk/>
            <pc:sldMk cId="2038230508" sldId="2696"/>
            <ac:spMk id="74" creationId="{AF575D72-13F5-E51B-D9D1-A8D420464C34}"/>
          </ac:spMkLst>
        </pc:spChg>
        <pc:spChg chg="add mod topLvl">
          <ac:chgData name="Leonardo Chiariglione" userId="03ff1134-c2b7-4932-850d-6529216fed29" providerId="ADAL" clId="{F7687026-6CF5-44B3-8250-6B9C7FAF4F27}" dt="2023-10-29T11:27:38.184" v="2972" actId="2711"/>
          <ac:spMkLst>
            <pc:docMk/>
            <pc:sldMk cId="2038230508" sldId="2696"/>
            <ac:spMk id="80" creationId="{B2DC3E39-99A1-C5EC-3F3D-6346A89F6951}"/>
          </ac:spMkLst>
        </pc:spChg>
        <pc:spChg chg="add mod topLvl">
          <ac:chgData name="Leonardo Chiariglione" userId="03ff1134-c2b7-4932-850d-6529216fed29" providerId="ADAL" clId="{F7687026-6CF5-44B3-8250-6B9C7FAF4F27}" dt="2023-10-29T11:27:38.184" v="2972" actId="2711"/>
          <ac:spMkLst>
            <pc:docMk/>
            <pc:sldMk cId="2038230508" sldId="2696"/>
            <ac:spMk id="84" creationId="{071217D2-43BE-7ECD-D3DC-960E2A6307EF}"/>
          </ac:spMkLst>
        </pc:spChg>
        <pc:spChg chg="add mod topLvl">
          <ac:chgData name="Leonardo Chiariglione" userId="03ff1134-c2b7-4932-850d-6529216fed29" providerId="ADAL" clId="{F7687026-6CF5-44B3-8250-6B9C7FAF4F27}" dt="2023-10-29T11:27:38.184" v="2972" actId="2711"/>
          <ac:spMkLst>
            <pc:docMk/>
            <pc:sldMk cId="2038230508" sldId="2696"/>
            <ac:spMk id="85" creationId="{4FB49FCA-7D6F-113A-033B-761FEB611B7C}"/>
          </ac:spMkLst>
        </pc:spChg>
        <pc:spChg chg="add mod topLvl">
          <ac:chgData name="Leonardo Chiariglione" userId="03ff1134-c2b7-4932-850d-6529216fed29" providerId="ADAL" clId="{F7687026-6CF5-44B3-8250-6B9C7FAF4F27}" dt="2023-10-29T11:27:38.184" v="2972" actId="2711"/>
          <ac:spMkLst>
            <pc:docMk/>
            <pc:sldMk cId="2038230508" sldId="2696"/>
            <ac:spMk id="86" creationId="{55BD3ABB-FFBD-670C-401A-7B3E96815F48}"/>
          </ac:spMkLst>
        </pc:spChg>
        <pc:spChg chg="add mod topLvl">
          <ac:chgData name="Leonardo Chiariglione" userId="03ff1134-c2b7-4932-850d-6529216fed29" providerId="ADAL" clId="{F7687026-6CF5-44B3-8250-6B9C7FAF4F27}" dt="2023-10-29T11:27:38.184" v="2972" actId="2711"/>
          <ac:spMkLst>
            <pc:docMk/>
            <pc:sldMk cId="2038230508" sldId="2696"/>
            <ac:spMk id="87" creationId="{AE5CA36A-69FA-8AEA-B14F-46121EFFF662}"/>
          </ac:spMkLst>
        </pc:spChg>
        <pc:spChg chg="add mod topLvl">
          <ac:chgData name="Leonardo Chiariglione" userId="03ff1134-c2b7-4932-850d-6529216fed29" providerId="ADAL" clId="{F7687026-6CF5-44B3-8250-6B9C7FAF4F27}" dt="2023-10-29T11:27:38.184" v="2972" actId="2711"/>
          <ac:spMkLst>
            <pc:docMk/>
            <pc:sldMk cId="2038230508" sldId="2696"/>
            <ac:spMk id="89" creationId="{0040A60F-33B5-EFD6-E463-BC2EB83C10B7}"/>
          </ac:spMkLst>
        </pc:spChg>
        <pc:spChg chg="add mod topLvl">
          <ac:chgData name="Leonardo Chiariglione" userId="03ff1134-c2b7-4932-850d-6529216fed29" providerId="ADAL" clId="{F7687026-6CF5-44B3-8250-6B9C7FAF4F27}" dt="2023-10-29T11:27:38.184" v="2972" actId="2711"/>
          <ac:spMkLst>
            <pc:docMk/>
            <pc:sldMk cId="2038230508" sldId="2696"/>
            <ac:spMk id="92" creationId="{E02BB997-2155-6188-9634-555470D86012}"/>
          </ac:spMkLst>
        </pc:spChg>
        <pc:grpChg chg="add del mod">
          <ac:chgData name="Leonardo Chiariglione" userId="03ff1134-c2b7-4932-850d-6529216fed29" providerId="ADAL" clId="{F7687026-6CF5-44B3-8250-6B9C7FAF4F27}" dt="2023-10-29T11:23:56.973" v="2734" actId="165"/>
          <ac:grpSpMkLst>
            <pc:docMk/>
            <pc:sldMk cId="2038230508" sldId="2696"/>
            <ac:grpSpMk id="94" creationId="{1CE17106-8C18-3BAB-41D3-748DF5C437B6}"/>
          </ac:grpSpMkLst>
        </pc:grpChg>
        <pc:grpChg chg="add mod">
          <ac:chgData name="Leonardo Chiariglione" userId="03ff1134-c2b7-4932-850d-6529216fed29" providerId="ADAL" clId="{F7687026-6CF5-44B3-8250-6B9C7FAF4F27}" dt="2023-10-29T11:24:57.857" v="2760" actId="338"/>
          <ac:grpSpMkLst>
            <pc:docMk/>
            <pc:sldMk cId="2038230508" sldId="2696"/>
            <ac:grpSpMk id="95" creationId="{BCB9126B-1036-53B7-1AD5-945AE9E9BB62}"/>
          </ac:grpSpMkLst>
        </pc:grpChg>
        <pc:cxnChg chg="add mod topLvl">
          <ac:chgData name="Leonardo Chiariglione" userId="03ff1134-c2b7-4932-850d-6529216fed29" providerId="ADAL" clId="{F7687026-6CF5-44B3-8250-6B9C7FAF4F27}" dt="2023-10-29T11:26:06.970" v="2886" actId="1035"/>
          <ac:cxnSpMkLst>
            <pc:docMk/>
            <pc:sldMk cId="2038230508" sldId="2696"/>
            <ac:cxnSpMk id="6" creationId="{6C5F43E6-D3D4-0511-808D-FEC3E31EDB41}"/>
          </ac:cxnSpMkLst>
        </pc:cxnChg>
        <pc:cxnChg chg="add mod topLvl">
          <ac:chgData name="Leonardo Chiariglione" userId="03ff1134-c2b7-4932-850d-6529216fed29" providerId="ADAL" clId="{F7687026-6CF5-44B3-8250-6B9C7FAF4F27}" dt="2023-10-29T11:26:06.970" v="2886" actId="1035"/>
          <ac:cxnSpMkLst>
            <pc:docMk/>
            <pc:sldMk cId="2038230508" sldId="2696"/>
            <ac:cxnSpMk id="7" creationId="{97878BB0-FA7B-3D96-D1EC-9A410DF99D14}"/>
          </ac:cxnSpMkLst>
        </pc:cxnChg>
        <pc:cxnChg chg="add mod topLvl">
          <ac:chgData name="Leonardo Chiariglione" userId="03ff1134-c2b7-4932-850d-6529216fed29" providerId="ADAL" clId="{F7687026-6CF5-44B3-8250-6B9C7FAF4F27}" dt="2023-10-29T11:26:06.970" v="2886" actId="1035"/>
          <ac:cxnSpMkLst>
            <pc:docMk/>
            <pc:sldMk cId="2038230508" sldId="2696"/>
            <ac:cxnSpMk id="21" creationId="{2E01F421-3547-8453-F0D4-4473A4A520B2}"/>
          </ac:cxnSpMkLst>
        </pc:cxnChg>
        <pc:cxnChg chg="add mod topLvl">
          <ac:chgData name="Leonardo Chiariglione" userId="03ff1134-c2b7-4932-850d-6529216fed29" providerId="ADAL" clId="{F7687026-6CF5-44B3-8250-6B9C7FAF4F27}" dt="2023-10-29T11:26:06.970" v="2886" actId="1035"/>
          <ac:cxnSpMkLst>
            <pc:docMk/>
            <pc:sldMk cId="2038230508" sldId="2696"/>
            <ac:cxnSpMk id="26" creationId="{96F6A138-6E20-502F-11C0-21066375F5D8}"/>
          </ac:cxnSpMkLst>
        </pc:cxnChg>
        <pc:cxnChg chg="add mod topLvl">
          <ac:chgData name="Leonardo Chiariglione" userId="03ff1134-c2b7-4932-850d-6529216fed29" providerId="ADAL" clId="{F7687026-6CF5-44B3-8250-6B9C7FAF4F27}" dt="2023-10-29T11:26:06.970" v="2886" actId="1035"/>
          <ac:cxnSpMkLst>
            <pc:docMk/>
            <pc:sldMk cId="2038230508" sldId="2696"/>
            <ac:cxnSpMk id="27" creationId="{F04EFBD3-29EC-E48D-0E4E-E804E5DF006C}"/>
          </ac:cxnSpMkLst>
        </pc:cxnChg>
        <pc:cxnChg chg="add mod topLvl">
          <ac:chgData name="Leonardo Chiariglione" userId="03ff1134-c2b7-4932-850d-6529216fed29" providerId="ADAL" clId="{F7687026-6CF5-44B3-8250-6B9C7FAF4F27}" dt="2023-10-29T11:26:06.970" v="2886" actId="1035"/>
          <ac:cxnSpMkLst>
            <pc:docMk/>
            <pc:sldMk cId="2038230508" sldId="2696"/>
            <ac:cxnSpMk id="28" creationId="{94E3C75F-F940-EF1D-DBF7-0FD6AB23D093}"/>
          </ac:cxnSpMkLst>
        </pc:cxnChg>
        <pc:cxnChg chg="add mod topLvl">
          <ac:chgData name="Leonardo Chiariglione" userId="03ff1134-c2b7-4932-850d-6529216fed29" providerId="ADAL" clId="{F7687026-6CF5-44B3-8250-6B9C7FAF4F27}" dt="2023-10-29T11:26:06.970" v="2886" actId="1035"/>
          <ac:cxnSpMkLst>
            <pc:docMk/>
            <pc:sldMk cId="2038230508" sldId="2696"/>
            <ac:cxnSpMk id="32" creationId="{7B129416-71D5-38E9-99CB-13C60930F112}"/>
          </ac:cxnSpMkLst>
        </pc:cxnChg>
        <pc:cxnChg chg="add mod topLvl">
          <ac:chgData name="Leonardo Chiariglione" userId="03ff1134-c2b7-4932-850d-6529216fed29" providerId="ADAL" clId="{F7687026-6CF5-44B3-8250-6B9C7FAF4F27}" dt="2023-10-29T11:26:06.970" v="2886" actId="1035"/>
          <ac:cxnSpMkLst>
            <pc:docMk/>
            <pc:sldMk cId="2038230508" sldId="2696"/>
            <ac:cxnSpMk id="33" creationId="{15C32C57-AE73-978D-3008-A0CFF5785113}"/>
          </ac:cxnSpMkLst>
        </pc:cxnChg>
        <pc:cxnChg chg="add mod topLvl">
          <ac:chgData name="Leonardo Chiariglione" userId="03ff1134-c2b7-4932-850d-6529216fed29" providerId="ADAL" clId="{F7687026-6CF5-44B3-8250-6B9C7FAF4F27}" dt="2023-10-29T11:26:06.970" v="2886" actId="1035"/>
          <ac:cxnSpMkLst>
            <pc:docMk/>
            <pc:sldMk cId="2038230508" sldId="2696"/>
            <ac:cxnSpMk id="34" creationId="{FEC32F6C-C671-F422-B4B9-29203EEF8979}"/>
          </ac:cxnSpMkLst>
        </pc:cxnChg>
        <pc:cxnChg chg="add mod topLvl">
          <ac:chgData name="Leonardo Chiariglione" userId="03ff1134-c2b7-4932-850d-6529216fed29" providerId="ADAL" clId="{F7687026-6CF5-44B3-8250-6B9C7FAF4F27}" dt="2023-10-29T11:26:06.970" v="2886" actId="1035"/>
          <ac:cxnSpMkLst>
            <pc:docMk/>
            <pc:sldMk cId="2038230508" sldId="2696"/>
            <ac:cxnSpMk id="35" creationId="{0711D0E7-90A3-C137-F07A-43A3E6F00549}"/>
          </ac:cxnSpMkLst>
        </pc:cxnChg>
        <pc:cxnChg chg="add mod topLvl">
          <ac:chgData name="Leonardo Chiariglione" userId="03ff1134-c2b7-4932-850d-6529216fed29" providerId="ADAL" clId="{F7687026-6CF5-44B3-8250-6B9C7FAF4F27}" dt="2023-10-29T11:26:06.970" v="2886" actId="1035"/>
          <ac:cxnSpMkLst>
            <pc:docMk/>
            <pc:sldMk cId="2038230508" sldId="2696"/>
            <ac:cxnSpMk id="36" creationId="{CEA4FFD8-5FC5-6A7F-77F1-36BBEAD7174B}"/>
          </ac:cxnSpMkLst>
        </pc:cxnChg>
        <pc:cxnChg chg="add mod topLvl">
          <ac:chgData name="Leonardo Chiariglione" userId="03ff1134-c2b7-4932-850d-6529216fed29" providerId="ADAL" clId="{F7687026-6CF5-44B3-8250-6B9C7FAF4F27}" dt="2023-10-29T11:26:06.970" v="2886" actId="1035"/>
          <ac:cxnSpMkLst>
            <pc:docMk/>
            <pc:sldMk cId="2038230508" sldId="2696"/>
            <ac:cxnSpMk id="38" creationId="{AC04FD98-E6E5-C3F0-CE31-DAACD6925B71}"/>
          </ac:cxnSpMkLst>
        </pc:cxnChg>
        <pc:cxnChg chg="add mod topLvl">
          <ac:chgData name="Leonardo Chiariglione" userId="03ff1134-c2b7-4932-850d-6529216fed29" providerId="ADAL" clId="{F7687026-6CF5-44B3-8250-6B9C7FAF4F27}" dt="2023-10-29T11:26:06.970" v="2886" actId="1035"/>
          <ac:cxnSpMkLst>
            <pc:docMk/>
            <pc:sldMk cId="2038230508" sldId="2696"/>
            <ac:cxnSpMk id="39" creationId="{3172DAB7-D9C5-4E23-447F-17EF3F1FD671}"/>
          </ac:cxnSpMkLst>
        </pc:cxnChg>
        <pc:cxnChg chg="add mod topLvl">
          <ac:chgData name="Leonardo Chiariglione" userId="03ff1134-c2b7-4932-850d-6529216fed29" providerId="ADAL" clId="{F7687026-6CF5-44B3-8250-6B9C7FAF4F27}" dt="2023-10-29T11:26:06.970" v="2886" actId="1035"/>
          <ac:cxnSpMkLst>
            <pc:docMk/>
            <pc:sldMk cId="2038230508" sldId="2696"/>
            <ac:cxnSpMk id="40" creationId="{0BB24098-4292-B1EB-090C-B2B04E3EB703}"/>
          </ac:cxnSpMkLst>
        </pc:cxnChg>
        <pc:cxnChg chg="add mod topLvl">
          <ac:chgData name="Leonardo Chiariglione" userId="03ff1134-c2b7-4932-850d-6529216fed29" providerId="ADAL" clId="{F7687026-6CF5-44B3-8250-6B9C7FAF4F27}" dt="2023-10-29T11:26:06.970" v="2886" actId="1035"/>
          <ac:cxnSpMkLst>
            <pc:docMk/>
            <pc:sldMk cId="2038230508" sldId="2696"/>
            <ac:cxnSpMk id="44" creationId="{1C3403BC-FDEB-48AB-D1CB-09BA901FBBC4}"/>
          </ac:cxnSpMkLst>
        </pc:cxnChg>
        <pc:cxnChg chg="add mod topLvl">
          <ac:chgData name="Leonardo Chiariglione" userId="03ff1134-c2b7-4932-850d-6529216fed29" providerId="ADAL" clId="{F7687026-6CF5-44B3-8250-6B9C7FAF4F27}" dt="2023-10-29T11:26:06.970" v="2886" actId="1035"/>
          <ac:cxnSpMkLst>
            <pc:docMk/>
            <pc:sldMk cId="2038230508" sldId="2696"/>
            <ac:cxnSpMk id="47" creationId="{498653C2-AD72-3060-C800-D484420ACAE2}"/>
          </ac:cxnSpMkLst>
        </pc:cxnChg>
        <pc:cxnChg chg="add mod topLvl">
          <ac:chgData name="Leonardo Chiariglione" userId="03ff1134-c2b7-4932-850d-6529216fed29" providerId="ADAL" clId="{F7687026-6CF5-44B3-8250-6B9C7FAF4F27}" dt="2023-10-29T11:26:06.970" v="2886" actId="1035"/>
          <ac:cxnSpMkLst>
            <pc:docMk/>
            <pc:sldMk cId="2038230508" sldId="2696"/>
            <ac:cxnSpMk id="50" creationId="{D733426C-72C7-2495-EFD7-F8785EE11A67}"/>
          </ac:cxnSpMkLst>
        </pc:cxnChg>
        <pc:cxnChg chg="add mod topLvl">
          <ac:chgData name="Leonardo Chiariglione" userId="03ff1134-c2b7-4932-850d-6529216fed29" providerId="ADAL" clId="{F7687026-6CF5-44B3-8250-6B9C7FAF4F27}" dt="2023-10-29T11:26:06.970" v="2886" actId="1035"/>
          <ac:cxnSpMkLst>
            <pc:docMk/>
            <pc:sldMk cId="2038230508" sldId="2696"/>
            <ac:cxnSpMk id="51" creationId="{89A9F715-47B7-58EE-4D7D-99CE07514D2E}"/>
          </ac:cxnSpMkLst>
        </pc:cxnChg>
        <pc:cxnChg chg="add mod topLvl">
          <ac:chgData name="Leonardo Chiariglione" userId="03ff1134-c2b7-4932-850d-6529216fed29" providerId="ADAL" clId="{F7687026-6CF5-44B3-8250-6B9C7FAF4F27}" dt="2023-10-29T11:26:06.970" v="2886" actId="1035"/>
          <ac:cxnSpMkLst>
            <pc:docMk/>
            <pc:sldMk cId="2038230508" sldId="2696"/>
            <ac:cxnSpMk id="53" creationId="{2A26CC8D-1D27-4547-1202-7950BE17CADA}"/>
          </ac:cxnSpMkLst>
        </pc:cxnChg>
        <pc:cxnChg chg="add mod topLvl">
          <ac:chgData name="Leonardo Chiariglione" userId="03ff1134-c2b7-4932-850d-6529216fed29" providerId="ADAL" clId="{F7687026-6CF5-44B3-8250-6B9C7FAF4F27}" dt="2023-10-29T11:26:06.970" v="2886" actId="1035"/>
          <ac:cxnSpMkLst>
            <pc:docMk/>
            <pc:sldMk cId="2038230508" sldId="2696"/>
            <ac:cxnSpMk id="54" creationId="{B10D7403-5BBB-EAB7-FABB-00B2674C26D2}"/>
          </ac:cxnSpMkLst>
        </pc:cxnChg>
        <pc:cxnChg chg="add mod topLvl">
          <ac:chgData name="Leonardo Chiariglione" userId="03ff1134-c2b7-4932-850d-6529216fed29" providerId="ADAL" clId="{F7687026-6CF5-44B3-8250-6B9C7FAF4F27}" dt="2023-10-29T11:26:06.970" v="2886" actId="1035"/>
          <ac:cxnSpMkLst>
            <pc:docMk/>
            <pc:sldMk cId="2038230508" sldId="2696"/>
            <ac:cxnSpMk id="55" creationId="{EB916D44-8F8E-53F2-813D-C2D3C208EC89}"/>
          </ac:cxnSpMkLst>
        </pc:cxnChg>
        <pc:cxnChg chg="add mod topLvl">
          <ac:chgData name="Leonardo Chiariglione" userId="03ff1134-c2b7-4932-850d-6529216fed29" providerId="ADAL" clId="{F7687026-6CF5-44B3-8250-6B9C7FAF4F27}" dt="2023-10-29T11:26:06.970" v="2886" actId="1035"/>
          <ac:cxnSpMkLst>
            <pc:docMk/>
            <pc:sldMk cId="2038230508" sldId="2696"/>
            <ac:cxnSpMk id="56" creationId="{D41346D0-62E7-AEF4-CC30-04B59A76A610}"/>
          </ac:cxnSpMkLst>
        </pc:cxnChg>
        <pc:cxnChg chg="add mod topLvl">
          <ac:chgData name="Leonardo Chiariglione" userId="03ff1134-c2b7-4932-850d-6529216fed29" providerId="ADAL" clId="{F7687026-6CF5-44B3-8250-6B9C7FAF4F27}" dt="2023-10-29T11:26:06.970" v="2886" actId="1035"/>
          <ac:cxnSpMkLst>
            <pc:docMk/>
            <pc:sldMk cId="2038230508" sldId="2696"/>
            <ac:cxnSpMk id="57" creationId="{00FD444E-DA5F-3D8A-62B1-42B6796B904D}"/>
          </ac:cxnSpMkLst>
        </pc:cxnChg>
        <pc:cxnChg chg="add mod topLvl">
          <ac:chgData name="Leonardo Chiariglione" userId="03ff1134-c2b7-4932-850d-6529216fed29" providerId="ADAL" clId="{F7687026-6CF5-44B3-8250-6B9C7FAF4F27}" dt="2023-10-29T11:26:06.970" v="2886" actId="1035"/>
          <ac:cxnSpMkLst>
            <pc:docMk/>
            <pc:sldMk cId="2038230508" sldId="2696"/>
            <ac:cxnSpMk id="58" creationId="{6081F2FE-A88D-C641-E3E0-C65B236E0E8C}"/>
          </ac:cxnSpMkLst>
        </pc:cxnChg>
        <pc:cxnChg chg="add mod topLvl">
          <ac:chgData name="Leonardo Chiariglione" userId="03ff1134-c2b7-4932-850d-6529216fed29" providerId="ADAL" clId="{F7687026-6CF5-44B3-8250-6B9C7FAF4F27}" dt="2023-10-29T11:26:06.970" v="2886" actId="1035"/>
          <ac:cxnSpMkLst>
            <pc:docMk/>
            <pc:sldMk cId="2038230508" sldId="2696"/>
            <ac:cxnSpMk id="59" creationId="{70D391EC-8DBF-CEC4-2001-47FACE0E54AE}"/>
          </ac:cxnSpMkLst>
        </pc:cxnChg>
        <pc:cxnChg chg="add mod topLvl">
          <ac:chgData name="Leonardo Chiariglione" userId="03ff1134-c2b7-4932-850d-6529216fed29" providerId="ADAL" clId="{F7687026-6CF5-44B3-8250-6B9C7FAF4F27}" dt="2023-10-29T11:26:06.970" v="2886" actId="1035"/>
          <ac:cxnSpMkLst>
            <pc:docMk/>
            <pc:sldMk cId="2038230508" sldId="2696"/>
            <ac:cxnSpMk id="63" creationId="{64B30DFD-279D-F61F-D574-66630AE68A38}"/>
          </ac:cxnSpMkLst>
        </pc:cxnChg>
        <pc:cxnChg chg="add del mod topLvl">
          <ac:chgData name="Leonardo Chiariglione" userId="03ff1134-c2b7-4932-850d-6529216fed29" providerId="ADAL" clId="{F7687026-6CF5-44B3-8250-6B9C7FAF4F27}" dt="2023-10-29T11:24:36.783" v="2758" actId="478"/>
          <ac:cxnSpMkLst>
            <pc:docMk/>
            <pc:sldMk cId="2038230508" sldId="2696"/>
            <ac:cxnSpMk id="68" creationId="{9B8F0202-0204-E75E-4270-35B2A34834C3}"/>
          </ac:cxnSpMkLst>
        </pc:cxnChg>
        <pc:cxnChg chg="add mod topLvl">
          <ac:chgData name="Leonardo Chiariglione" userId="03ff1134-c2b7-4932-850d-6529216fed29" providerId="ADAL" clId="{F7687026-6CF5-44B3-8250-6B9C7FAF4F27}" dt="2023-10-29T11:26:06.970" v="2886" actId="1035"/>
          <ac:cxnSpMkLst>
            <pc:docMk/>
            <pc:sldMk cId="2038230508" sldId="2696"/>
            <ac:cxnSpMk id="69" creationId="{8796822A-E847-B0B6-AAD5-EA060B7FAC59}"/>
          </ac:cxnSpMkLst>
        </pc:cxnChg>
        <pc:cxnChg chg="add mod topLvl">
          <ac:chgData name="Leonardo Chiariglione" userId="03ff1134-c2b7-4932-850d-6529216fed29" providerId="ADAL" clId="{F7687026-6CF5-44B3-8250-6B9C7FAF4F27}" dt="2023-10-29T11:27:25.194" v="2970" actId="1036"/>
          <ac:cxnSpMkLst>
            <pc:docMk/>
            <pc:sldMk cId="2038230508" sldId="2696"/>
            <ac:cxnSpMk id="75" creationId="{10C80A4F-8F1E-489A-7AD9-D9FD634F0073}"/>
          </ac:cxnSpMkLst>
        </pc:cxnChg>
        <pc:cxnChg chg="add mod topLvl">
          <ac:chgData name="Leonardo Chiariglione" userId="03ff1134-c2b7-4932-850d-6529216fed29" providerId="ADAL" clId="{F7687026-6CF5-44B3-8250-6B9C7FAF4F27}" dt="2023-10-29T11:26:06.970" v="2886" actId="1035"/>
          <ac:cxnSpMkLst>
            <pc:docMk/>
            <pc:sldMk cId="2038230508" sldId="2696"/>
            <ac:cxnSpMk id="76" creationId="{0AA18896-61E5-18D4-2F6D-9E36A9219665}"/>
          </ac:cxnSpMkLst>
        </pc:cxnChg>
        <pc:cxnChg chg="add mod topLvl">
          <ac:chgData name="Leonardo Chiariglione" userId="03ff1134-c2b7-4932-850d-6529216fed29" providerId="ADAL" clId="{F7687026-6CF5-44B3-8250-6B9C7FAF4F27}" dt="2023-10-29T11:26:06.970" v="2886" actId="1035"/>
          <ac:cxnSpMkLst>
            <pc:docMk/>
            <pc:sldMk cId="2038230508" sldId="2696"/>
            <ac:cxnSpMk id="77" creationId="{F47B6233-6A5C-DF5B-63A3-D82D51E75306}"/>
          </ac:cxnSpMkLst>
        </pc:cxnChg>
        <pc:cxnChg chg="add mod topLvl">
          <ac:chgData name="Leonardo Chiariglione" userId="03ff1134-c2b7-4932-850d-6529216fed29" providerId="ADAL" clId="{F7687026-6CF5-44B3-8250-6B9C7FAF4F27}" dt="2023-10-29T11:26:06.970" v="2886" actId="1035"/>
          <ac:cxnSpMkLst>
            <pc:docMk/>
            <pc:sldMk cId="2038230508" sldId="2696"/>
            <ac:cxnSpMk id="78" creationId="{F89F90E3-8FCE-D774-2D8B-377CD5EF7E14}"/>
          </ac:cxnSpMkLst>
        </pc:cxnChg>
        <pc:cxnChg chg="add mod topLvl">
          <ac:chgData name="Leonardo Chiariglione" userId="03ff1134-c2b7-4932-850d-6529216fed29" providerId="ADAL" clId="{F7687026-6CF5-44B3-8250-6B9C7FAF4F27}" dt="2023-10-29T11:26:06.970" v="2886" actId="1035"/>
          <ac:cxnSpMkLst>
            <pc:docMk/>
            <pc:sldMk cId="2038230508" sldId="2696"/>
            <ac:cxnSpMk id="79" creationId="{F1A60307-8B66-69A1-C965-B7FFB5148B2B}"/>
          </ac:cxnSpMkLst>
        </pc:cxnChg>
        <pc:cxnChg chg="add mod topLvl">
          <ac:chgData name="Leonardo Chiariglione" userId="03ff1134-c2b7-4932-850d-6529216fed29" providerId="ADAL" clId="{F7687026-6CF5-44B3-8250-6B9C7FAF4F27}" dt="2023-10-29T11:26:06.970" v="2886" actId="1035"/>
          <ac:cxnSpMkLst>
            <pc:docMk/>
            <pc:sldMk cId="2038230508" sldId="2696"/>
            <ac:cxnSpMk id="81" creationId="{6C2EA2F4-7400-F5FF-8DD3-F55CC55AE0BB}"/>
          </ac:cxnSpMkLst>
        </pc:cxnChg>
        <pc:cxnChg chg="add mod topLvl">
          <ac:chgData name="Leonardo Chiariglione" userId="03ff1134-c2b7-4932-850d-6529216fed29" providerId="ADAL" clId="{F7687026-6CF5-44B3-8250-6B9C7FAF4F27}" dt="2023-10-29T11:26:06.970" v="2886" actId="1035"/>
          <ac:cxnSpMkLst>
            <pc:docMk/>
            <pc:sldMk cId="2038230508" sldId="2696"/>
            <ac:cxnSpMk id="82" creationId="{D6C299F7-3C22-CFE9-3FAA-24A6A5491528}"/>
          </ac:cxnSpMkLst>
        </pc:cxnChg>
        <pc:cxnChg chg="add mod topLvl">
          <ac:chgData name="Leonardo Chiariglione" userId="03ff1134-c2b7-4932-850d-6529216fed29" providerId="ADAL" clId="{F7687026-6CF5-44B3-8250-6B9C7FAF4F27}" dt="2023-10-29T11:26:06.970" v="2886" actId="1035"/>
          <ac:cxnSpMkLst>
            <pc:docMk/>
            <pc:sldMk cId="2038230508" sldId="2696"/>
            <ac:cxnSpMk id="83" creationId="{0FEE6934-D23C-0AB2-6E14-7F35B225B640}"/>
          </ac:cxnSpMkLst>
        </pc:cxnChg>
        <pc:cxnChg chg="add mod topLvl">
          <ac:chgData name="Leonardo Chiariglione" userId="03ff1134-c2b7-4932-850d-6529216fed29" providerId="ADAL" clId="{F7687026-6CF5-44B3-8250-6B9C7FAF4F27}" dt="2023-10-29T11:26:06.970" v="2886" actId="1035"/>
          <ac:cxnSpMkLst>
            <pc:docMk/>
            <pc:sldMk cId="2038230508" sldId="2696"/>
            <ac:cxnSpMk id="88" creationId="{F3EF183E-1E55-DFC7-3631-8CC9E6435011}"/>
          </ac:cxnSpMkLst>
        </pc:cxnChg>
        <pc:cxnChg chg="add mod topLvl">
          <ac:chgData name="Leonardo Chiariglione" userId="03ff1134-c2b7-4932-850d-6529216fed29" providerId="ADAL" clId="{F7687026-6CF5-44B3-8250-6B9C7FAF4F27}" dt="2023-10-29T11:26:06.970" v="2886" actId="1035"/>
          <ac:cxnSpMkLst>
            <pc:docMk/>
            <pc:sldMk cId="2038230508" sldId="2696"/>
            <ac:cxnSpMk id="90" creationId="{ED423010-DD91-A7B9-BAAA-183AD1A7A25A}"/>
          </ac:cxnSpMkLst>
        </pc:cxnChg>
        <pc:cxnChg chg="add mod topLvl">
          <ac:chgData name="Leonardo Chiariglione" userId="03ff1134-c2b7-4932-850d-6529216fed29" providerId="ADAL" clId="{F7687026-6CF5-44B3-8250-6B9C7FAF4F27}" dt="2023-10-29T11:26:06.970" v="2886" actId="1035"/>
          <ac:cxnSpMkLst>
            <pc:docMk/>
            <pc:sldMk cId="2038230508" sldId="2696"/>
            <ac:cxnSpMk id="91" creationId="{795FE407-230F-4CCB-25B0-E13E2D8AD637}"/>
          </ac:cxnSpMkLst>
        </pc:cxnChg>
        <pc:cxnChg chg="add mod topLvl">
          <ac:chgData name="Leonardo Chiariglione" userId="03ff1134-c2b7-4932-850d-6529216fed29" providerId="ADAL" clId="{F7687026-6CF5-44B3-8250-6B9C7FAF4F27}" dt="2023-10-29T11:26:06.970" v="2886" actId="1035"/>
          <ac:cxnSpMkLst>
            <pc:docMk/>
            <pc:sldMk cId="2038230508" sldId="2696"/>
            <ac:cxnSpMk id="93" creationId="{29D2D93F-2468-E7BD-A620-D0E9FEFEE79D}"/>
          </ac:cxnSpMkLst>
        </pc:cxnChg>
        <pc:cxnChg chg="add mod">
          <ac:chgData name="Leonardo Chiariglione" userId="03ff1134-c2b7-4932-850d-6529216fed29" providerId="ADAL" clId="{F7687026-6CF5-44B3-8250-6B9C7FAF4F27}" dt="2023-10-29T11:26:06.970" v="2886" actId="1035"/>
          <ac:cxnSpMkLst>
            <pc:docMk/>
            <pc:sldMk cId="2038230508" sldId="2696"/>
            <ac:cxnSpMk id="97" creationId="{978DEDF0-8DD9-CC1A-3A22-30076232685A}"/>
          </ac:cxnSpMkLst>
        </pc:cxnChg>
        <pc:cxnChg chg="add mod">
          <ac:chgData name="Leonardo Chiariglione" userId="03ff1134-c2b7-4932-850d-6529216fed29" providerId="ADAL" clId="{F7687026-6CF5-44B3-8250-6B9C7FAF4F27}" dt="2023-10-29T11:26:06.970" v="2886" actId="1035"/>
          <ac:cxnSpMkLst>
            <pc:docMk/>
            <pc:sldMk cId="2038230508" sldId="2696"/>
            <ac:cxnSpMk id="98" creationId="{DEACBBD8-737B-D434-FA51-0ACC4DF78683}"/>
          </ac:cxnSpMkLst>
        </pc:cxnChg>
      </pc:sldChg>
      <pc:sldChg chg="addSp delSp modSp new del mod">
        <pc:chgData name="Leonardo Chiariglione" userId="03ff1134-c2b7-4932-850d-6529216fed29" providerId="ADAL" clId="{F7687026-6CF5-44B3-8250-6B9C7FAF4F27}" dt="2023-10-29T12:05:03.866" v="3546" actId="47"/>
        <pc:sldMkLst>
          <pc:docMk/>
          <pc:sldMk cId="8997945" sldId="2697"/>
        </pc:sldMkLst>
        <pc:spChg chg="del mod">
          <ac:chgData name="Leonardo Chiariglione" userId="03ff1134-c2b7-4932-850d-6529216fed29" providerId="ADAL" clId="{F7687026-6CF5-44B3-8250-6B9C7FAF4F27}" dt="2023-10-29T12:04:14.855" v="3499" actId="21"/>
          <ac:spMkLst>
            <pc:docMk/>
            <pc:sldMk cId="8997945" sldId="2697"/>
            <ac:spMk id="3" creationId="{63492E43-90D6-3503-E00D-C55F70C55CAF}"/>
          </ac:spMkLst>
        </pc:spChg>
        <pc:spChg chg="add mod">
          <ac:chgData name="Leonardo Chiariglione" userId="03ff1134-c2b7-4932-850d-6529216fed29" providerId="ADAL" clId="{F7687026-6CF5-44B3-8250-6B9C7FAF4F27}" dt="2023-10-29T12:04:14.855" v="3499" actId="21"/>
          <ac:spMkLst>
            <pc:docMk/>
            <pc:sldMk cId="8997945" sldId="2697"/>
            <ac:spMk id="7" creationId="{1706AA2C-83F4-834A-C5C9-0D667C7F86AB}"/>
          </ac:spMkLst>
        </pc:spChg>
      </pc:sldChg>
      <pc:sldChg chg="modSp add mod">
        <pc:chgData name="Leonardo Chiariglione" userId="03ff1134-c2b7-4932-850d-6529216fed29" providerId="ADAL" clId="{F7687026-6CF5-44B3-8250-6B9C7FAF4F27}" dt="2023-10-31T15:40:40.392" v="5702" actId="1036"/>
        <pc:sldMkLst>
          <pc:docMk/>
          <pc:sldMk cId="1032280337" sldId="2697"/>
        </pc:sldMkLst>
        <pc:spChg chg="mod">
          <ac:chgData name="Leonardo Chiariglione" userId="03ff1134-c2b7-4932-850d-6529216fed29" providerId="ADAL" clId="{F7687026-6CF5-44B3-8250-6B9C7FAF4F27}" dt="2023-10-30T10:53:47.952" v="3706" actId="1035"/>
          <ac:spMkLst>
            <pc:docMk/>
            <pc:sldMk cId="1032280337" sldId="2697"/>
            <ac:spMk id="2" creationId="{D4867C56-3314-21F0-50E6-CF19F8F14A69}"/>
          </ac:spMkLst>
        </pc:spChg>
        <pc:spChg chg="mod">
          <ac:chgData name="Leonardo Chiariglione" userId="03ff1134-c2b7-4932-850d-6529216fed29" providerId="ADAL" clId="{F7687026-6CF5-44B3-8250-6B9C7FAF4F27}" dt="2023-10-31T15:40:40.392" v="5702" actId="1036"/>
          <ac:spMkLst>
            <pc:docMk/>
            <pc:sldMk cId="1032280337" sldId="2697"/>
            <ac:spMk id="8" creationId="{14F85918-9EED-FFD3-5CF2-AB420B3BEBC9}"/>
          </ac:spMkLst>
        </pc:spChg>
        <pc:spChg chg="mod">
          <ac:chgData name="Leonardo Chiariglione" userId="03ff1134-c2b7-4932-850d-6529216fed29" providerId="ADAL" clId="{F7687026-6CF5-44B3-8250-6B9C7FAF4F27}" dt="2023-10-31T15:40:40.392" v="5702" actId="1036"/>
          <ac:spMkLst>
            <pc:docMk/>
            <pc:sldMk cId="1032280337" sldId="2697"/>
            <ac:spMk id="10" creationId="{C0466F06-5489-3DAB-CFC0-7FF087B852E6}"/>
          </ac:spMkLst>
        </pc:spChg>
        <pc:spChg chg="mod">
          <ac:chgData name="Leonardo Chiariglione" userId="03ff1134-c2b7-4932-850d-6529216fed29" providerId="ADAL" clId="{F7687026-6CF5-44B3-8250-6B9C7FAF4F27}" dt="2023-10-31T15:40:40.392" v="5702" actId="1036"/>
          <ac:spMkLst>
            <pc:docMk/>
            <pc:sldMk cId="1032280337" sldId="2697"/>
            <ac:spMk id="16" creationId="{B64AEE74-2EC2-34D5-70E4-99CEAA68AB04}"/>
          </ac:spMkLst>
        </pc:spChg>
        <pc:spChg chg="mod">
          <ac:chgData name="Leonardo Chiariglione" userId="03ff1134-c2b7-4932-850d-6529216fed29" providerId="ADAL" clId="{F7687026-6CF5-44B3-8250-6B9C7FAF4F27}" dt="2023-10-31T15:40:40.392" v="5702" actId="1036"/>
          <ac:spMkLst>
            <pc:docMk/>
            <pc:sldMk cId="1032280337" sldId="2697"/>
            <ac:spMk id="18" creationId="{E8C14872-4C0A-A2F5-A322-7EF6FC943FF4}"/>
          </ac:spMkLst>
        </pc:spChg>
        <pc:spChg chg="mod">
          <ac:chgData name="Leonardo Chiariglione" userId="03ff1134-c2b7-4932-850d-6529216fed29" providerId="ADAL" clId="{F7687026-6CF5-44B3-8250-6B9C7FAF4F27}" dt="2023-10-31T15:40:40.392" v="5702" actId="1036"/>
          <ac:spMkLst>
            <pc:docMk/>
            <pc:sldMk cId="1032280337" sldId="2697"/>
            <ac:spMk id="19" creationId="{7560B490-2E86-1074-78AA-9C7E6AF95BCF}"/>
          </ac:spMkLst>
        </pc:spChg>
        <pc:spChg chg="mod">
          <ac:chgData name="Leonardo Chiariglione" userId="03ff1134-c2b7-4932-850d-6529216fed29" providerId="ADAL" clId="{F7687026-6CF5-44B3-8250-6B9C7FAF4F27}" dt="2023-10-31T15:40:40.392" v="5702" actId="1036"/>
          <ac:spMkLst>
            <pc:docMk/>
            <pc:sldMk cId="1032280337" sldId="2697"/>
            <ac:spMk id="20" creationId="{DA472295-DAF2-5837-3B56-A9A27638CD2E}"/>
          </ac:spMkLst>
        </pc:spChg>
        <pc:spChg chg="mod">
          <ac:chgData name="Leonardo Chiariglione" userId="03ff1134-c2b7-4932-850d-6529216fed29" providerId="ADAL" clId="{F7687026-6CF5-44B3-8250-6B9C7FAF4F27}" dt="2023-10-31T15:40:16.917" v="5693" actId="1035"/>
          <ac:spMkLst>
            <pc:docMk/>
            <pc:sldMk cId="1032280337" sldId="2697"/>
            <ac:spMk id="40" creationId="{2830D4DE-D436-D7E6-C0BC-26409213B474}"/>
          </ac:spMkLst>
        </pc:spChg>
        <pc:spChg chg="mod">
          <ac:chgData name="Leonardo Chiariglione" userId="03ff1134-c2b7-4932-850d-6529216fed29" providerId="ADAL" clId="{F7687026-6CF5-44B3-8250-6B9C7FAF4F27}" dt="2023-10-31T15:40:40.392" v="5702" actId="1036"/>
          <ac:spMkLst>
            <pc:docMk/>
            <pc:sldMk cId="1032280337" sldId="2697"/>
            <ac:spMk id="43" creationId="{33126F02-22A8-D83B-3AAE-8DA7B108AE7F}"/>
          </ac:spMkLst>
        </pc:spChg>
        <pc:spChg chg="mod">
          <ac:chgData name="Leonardo Chiariglione" userId="03ff1134-c2b7-4932-850d-6529216fed29" providerId="ADAL" clId="{F7687026-6CF5-44B3-8250-6B9C7FAF4F27}" dt="2023-10-31T15:40:40.392" v="5702" actId="1036"/>
          <ac:spMkLst>
            <pc:docMk/>
            <pc:sldMk cId="1032280337" sldId="2697"/>
            <ac:spMk id="44" creationId="{423278D1-66B8-1DD7-3BD5-EDC1F5E00F67}"/>
          </ac:spMkLst>
        </pc:spChg>
        <pc:spChg chg="mod">
          <ac:chgData name="Leonardo Chiariglione" userId="03ff1134-c2b7-4932-850d-6529216fed29" providerId="ADAL" clId="{F7687026-6CF5-44B3-8250-6B9C7FAF4F27}" dt="2023-10-31T15:40:16.917" v="5693" actId="1035"/>
          <ac:spMkLst>
            <pc:docMk/>
            <pc:sldMk cId="1032280337" sldId="2697"/>
            <ac:spMk id="49" creationId="{015ACC7E-B1CA-39A3-6997-C596A4B03759}"/>
          </ac:spMkLst>
        </pc:spChg>
        <pc:cxnChg chg="mod">
          <ac:chgData name="Leonardo Chiariglione" userId="03ff1134-c2b7-4932-850d-6529216fed29" providerId="ADAL" clId="{F7687026-6CF5-44B3-8250-6B9C7FAF4F27}" dt="2023-10-31T15:40:40.392" v="5702" actId="1036"/>
          <ac:cxnSpMkLst>
            <pc:docMk/>
            <pc:sldMk cId="1032280337" sldId="2697"/>
            <ac:cxnSpMk id="30" creationId="{9BC79967-8924-BE48-091F-5EC7778BC69F}"/>
          </ac:cxnSpMkLst>
        </pc:cxnChg>
        <pc:cxnChg chg="mod">
          <ac:chgData name="Leonardo Chiariglione" userId="03ff1134-c2b7-4932-850d-6529216fed29" providerId="ADAL" clId="{F7687026-6CF5-44B3-8250-6B9C7FAF4F27}" dt="2023-10-31T15:40:40.392" v="5702" actId="1036"/>
          <ac:cxnSpMkLst>
            <pc:docMk/>
            <pc:sldMk cId="1032280337" sldId="2697"/>
            <ac:cxnSpMk id="31" creationId="{E83B9073-CCE9-D227-9BF0-0E7C4476A254}"/>
          </ac:cxnSpMkLst>
        </pc:cxnChg>
        <pc:cxnChg chg="mod">
          <ac:chgData name="Leonardo Chiariglione" userId="03ff1134-c2b7-4932-850d-6529216fed29" providerId="ADAL" clId="{F7687026-6CF5-44B3-8250-6B9C7FAF4F27}" dt="2023-10-31T15:40:40.392" v="5702" actId="1036"/>
          <ac:cxnSpMkLst>
            <pc:docMk/>
            <pc:sldMk cId="1032280337" sldId="2697"/>
            <ac:cxnSpMk id="45" creationId="{5977B539-0EF5-EDEB-9B8D-98E48481B6FD}"/>
          </ac:cxnSpMkLst>
        </pc:cxnChg>
        <pc:cxnChg chg="mod">
          <ac:chgData name="Leonardo Chiariglione" userId="03ff1134-c2b7-4932-850d-6529216fed29" providerId="ADAL" clId="{F7687026-6CF5-44B3-8250-6B9C7FAF4F27}" dt="2023-10-31T15:40:40.392" v="5702" actId="1036"/>
          <ac:cxnSpMkLst>
            <pc:docMk/>
            <pc:sldMk cId="1032280337" sldId="2697"/>
            <ac:cxnSpMk id="46" creationId="{EFA4D852-DC3B-84AF-22E0-D0D46644F252}"/>
          </ac:cxnSpMkLst>
        </pc:cxnChg>
        <pc:cxnChg chg="mod">
          <ac:chgData name="Leonardo Chiariglione" userId="03ff1134-c2b7-4932-850d-6529216fed29" providerId="ADAL" clId="{F7687026-6CF5-44B3-8250-6B9C7FAF4F27}" dt="2023-10-31T15:40:40.392" v="5702" actId="1036"/>
          <ac:cxnSpMkLst>
            <pc:docMk/>
            <pc:sldMk cId="1032280337" sldId="2697"/>
            <ac:cxnSpMk id="47" creationId="{45F82EAF-05EC-E288-F29F-5A7055220121}"/>
          </ac:cxnSpMkLst>
        </pc:cxnChg>
        <pc:cxnChg chg="mod">
          <ac:chgData name="Leonardo Chiariglione" userId="03ff1134-c2b7-4932-850d-6529216fed29" providerId="ADAL" clId="{F7687026-6CF5-44B3-8250-6B9C7FAF4F27}" dt="2023-10-31T15:40:16.917" v="5693" actId="1035"/>
          <ac:cxnSpMkLst>
            <pc:docMk/>
            <pc:sldMk cId="1032280337" sldId="2697"/>
            <ac:cxnSpMk id="48" creationId="{198286BC-1F07-338B-090F-7D19A2D30781}"/>
          </ac:cxnSpMkLst>
        </pc:cxnChg>
        <pc:cxnChg chg="mod">
          <ac:chgData name="Leonardo Chiariglione" userId="03ff1134-c2b7-4932-850d-6529216fed29" providerId="ADAL" clId="{F7687026-6CF5-44B3-8250-6B9C7FAF4F27}" dt="2023-10-31T15:40:16.917" v="5693" actId="1035"/>
          <ac:cxnSpMkLst>
            <pc:docMk/>
            <pc:sldMk cId="1032280337" sldId="2697"/>
            <ac:cxnSpMk id="50" creationId="{97AD3EB1-336C-2FA5-86CD-481B912C82DB}"/>
          </ac:cxnSpMkLst>
        </pc:cxnChg>
      </pc:sldChg>
      <pc:sldChg chg="addSp delSp modSp new del mod">
        <pc:chgData name="Leonardo Chiariglione" userId="03ff1134-c2b7-4932-850d-6529216fed29" providerId="ADAL" clId="{F7687026-6CF5-44B3-8250-6B9C7FAF4F27}" dt="2023-10-29T16:29:43.951" v="3608" actId="47"/>
        <pc:sldMkLst>
          <pc:docMk/>
          <pc:sldMk cId="3313090809" sldId="2697"/>
        </pc:sldMkLst>
        <pc:spChg chg="del">
          <ac:chgData name="Leonardo Chiariglione" userId="03ff1134-c2b7-4932-850d-6529216fed29" providerId="ADAL" clId="{F7687026-6CF5-44B3-8250-6B9C7FAF4F27}" dt="2023-10-29T16:28:22.638" v="3604" actId="478"/>
          <ac:spMkLst>
            <pc:docMk/>
            <pc:sldMk cId="3313090809" sldId="2697"/>
            <ac:spMk id="3" creationId="{76D956F2-0B3E-F6D7-8E6A-90E0DBD8FC22}"/>
          </ac:spMkLst>
        </pc:spChg>
        <pc:spChg chg="add mod">
          <ac:chgData name="Leonardo Chiariglione" userId="03ff1134-c2b7-4932-850d-6529216fed29" providerId="ADAL" clId="{F7687026-6CF5-44B3-8250-6B9C7FAF4F27}" dt="2023-10-29T16:28:34.122" v="3606" actId="207"/>
          <ac:spMkLst>
            <pc:docMk/>
            <pc:sldMk cId="3313090809" sldId="2697"/>
            <ac:spMk id="6" creationId="{6C8F70AD-2E23-ECBA-55D9-A673F512C588}"/>
          </ac:spMkLst>
        </pc:spChg>
        <pc:spChg chg="add mod">
          <ac:chgData name="Leonardo Chiariglione" userId="03ff1134-c2b7-4932-850d-6529216fed29" providerId="ADAL" clId="{F7687026-6CF5-44B3-8250-6B9C7FAF4F27}" dt="2023-10-29T16:28:34.122" v="3606" actId="207"/>
          <ac:spMkLst>
            <pc:docMk/>
            <pc:sldMk cId="3313090809" sldId="2697"/>
            <ac:spMk id="7" creationId="{D5D6B2A8-7E14-0C18-2459-30EA90969F07}"/>
          </ac:spMkLst>
        </pc:spChg>
        <pc:spChg chg="add mod">
          <ac:chgData name="Leonardo Chiariglione" userId="03ff1134-c2b7-4932-850d-6529216fed29" providerId="ADAL" clId="{F7687026-6CF5-44B3-8250-6B9C7FAF4F27}" dt="2023-10-29T16:28:34.122" v="3606" actId="207"/>
          <ac:spMkLst>
            <pc:docMk/>
            <pc:sldMk cId="3313090809" sldId="2697"/>
            <ac:spMk id="9" creationId="{E9F6BBBC-7464-D601-9C96-59EE40C8E068}"/>
          </ac:spMkLst>
        </pc:spChg>
        <pc:spChg chg="add mod">
          <ac:chgData name="Leonardo Chiariglione" userId="03ff1134-c2b7-4932-850d-6529216fed29" providerId="ADAL" clId="{F7687026-6CF5-44B3-8250-6B9C7FAF4F27}" dt="2023-10-29T16:28:34.122" v="3606" actId="207"/>
          <ac:spMkLst>
            <pc:docMk/>
            <pc:sldMk cId="3313090809" sldId="2697"/>
            <ac:spMk id="10" creationId="{F4B0520F-9F4E-E561-D855-0DF97F104BF3}"/>
          </ac:spMkLst>
        </pc:spChg>
        <pc:picChg chg="add mod">
          <ac:chgData name="Leonardo Chiariglione" userId="03ff1134-c2b7-4932-850d-6529216fed29" providerId="ADAL" clId="{F7687026-6CF5-44B3-8250-6B9C7FAF4F27}" dt="2023-10-29T16:28:23.605" v="3605"/>
          <ac:picMkLst>
            <pc:docMk/>
            <pc:sldMk cId="3313090809" sldId="2697"/>
            <ac:picMk id="8" creationId="{F9D3238D-F3F9-B960-B192-D03DCB51CCFD}"/>
          </ac:picMkLst>
        </pc:picChg>
      </pc:sldChg>
      <pc:sldChg chg="modSp new del mod">
        <pc:chgData name="Leonardo Chiariglione" userId="03ff1134-c2b7-4932-850d-6529216fed29" providerId="ADAL" clId="{F7687026-6CF5-44B3-8250-6B9C7FAF4F27}" dt="2023-10-30T15:21:29.451" v="5163" actId="47"/>
        <pc:sldMkLst>
          <pc:docMk/>
          <pc:sldMk cId="2231500700" sldId="2698"/>
        </pc:sldMkLst>
        <pc:spChg chg="mod">
          <ac:chgData name="Leonardo Chiariglione" userId="03ff1134-c2b7-4932-850d-6529216fed29" providerId="ADAL" clId="{F7687026-6CF5-44B3-8250-6B9C7FAF4F27}" dt="2023-10-30T12:30:08.175" v="4083" actId="20577"/>
          <ac:spMkLst>
            <pc:docMk/>
            <pc:sldMk cId="2231500700" sldId="2698"/>
            <ac:spMk id="2" creationId="{879FBA69-430B-0021-1755-F5F86996DAFA}"/>
          </ac:spMkLst>
        </pc:spChg>
        <pc:spChg chg="mod">
          <ac:chgData name="Leonardo Chiariglione" userId="03ff1134-c2b7-4932-850d-6529216fed29" providerId="ADAL" clId="{F7687026-6CF5-44B3-8250-6B9C7FAF4F27}" dt="2023-10-30T13:42:57.578" v="4623" actId="20577"/>
          <ac:spMkLst>
            <pc:docMk/>
            <pc:sldMk cId="2231500700" sldId="2698"/>
            <ac:spMk id="3" creationId="{D4D41087-2B57-8652-BADF-CE6A0BC13C8F}"/>
          </ac:spMkLst>
        </pc:spChg>
      </pc:sldChg>
      <pc:sldChg chg="modSp add del mod">
        <pc:chgData name="Leonardo Chiariglione" userId="03ff1134-c2b7-4932-850d-6529216fed29" providerId="ADAL" clId="{F7687026-6CF5-44B3-8250-6B9C7FAF4F27}" dt="2023-10-30T15:21:24.870" v="5162" actId="47"/>
        <pc:sldMkLst>
          <pc:docMk/>
          <pc:sldMk cId="1678954843" sldId="2699"/>
        </pc:sldMkLst>
        <pc:spChg chg="mod">
          <ac:chgData name="Leonardo Chiariglione" userId="03ff1134-c2b7-4932-850d-6529216fed29" providerId="ADAL" clId="{F7687026-6CF5-44B3-8250-6B9C7FAF4F27}" dt="2023-10-30T13:48:04.113" v="4873" actId="21"/>
          <ac:spMkLst>
            <pc:docMk/>
            <pc:sldMk cId="1678954843" sldId="2699"/>
            <ac:spMk id="3" creationId="{D4D41087-2B57-8652-BADF-CE6A0BC13C8F}"/>
          </ac:spMkLst>
        </pc:spChg>
      </pc:sldChg>
      <pc:sldChg chg="addSp delSp modSp new mod">
        <pc:chgData name="Leonardo Chiariglione" userId="03ff1134-c2b7-4932-850d-6529216fed29" providerId="ADAL" clId="{F7687026-6CF5-44B3-8250-6B9C7FAF4F27}" dt="2023-10-30T15:21:52.359" v="5177" actId="20577"/>
        <pc:sldMkLst>
          <pc:docMk/>
          <pc:sldMk cId="810241245" sldId="2700"/>
        </pc:sldMkLst>
        <pc:spChg chg="mod">
          <ac:chgData name="Leonardo Chiariglione" userId="03ff1134-c2b7-4932-850d-6529216fed29" providerId="ADAL" clId="{F7687026-6CF5-44B3-8250-6B9C7FAF4F27}" dt="2023-10-30T13:56:40.422" v="5071" actId="20577"/>
          <ac:spMkLst>
            <pc:docMk/>
            <pc:sldMk cId="810241245" sldId="2700"/>
            <ac:spMk id="2" creationId="{F36B5211-72ED-61AB-BE5E-849DB84800F7}"/>
          </ac:spMkLst>
        </pc:spChg>
        <pc:spChg chg="mod">
          <ac:chgData name="Leonardo Chiariglione" userId="03ff1134-c2b7-4932-850d-6529216fed29" providerId="ADAL" clId="{F7687026-6CF5-44B3-8250-6B9C7FAF4F27}" dt="2023-10-30T15:21:52.359" v="5177" actId="20577"/>
          <ac:spMkLst>
            <pc:docMk/>
            <pc:sldMk cId="810241245" sldId="2700"/>
            <ac:spMk id="3" creationId="{D5E25A7C-4F71-5CE3-661B-BA6D59B6D660}"/>
          </ac:spMkLst>
        </pc:spChg>
        <pc:spChg chg="mod">
          <ac:chgData name="Leonardo Chiariglione" userId="03ff1134-c2b7-4932-850d-6529216fed29" providerId="ADAL" clId="{F7687026-6CF5-44B3-8250-6B9C7FAF4F27}" dt="2023-10-30T13:51:40.686" v="4938" actId="14100"/>
          <ac:spMkLst>
            <pc:docMk/>
            <pc:sldMk cId="810241245" sldId="2700"/>
            <ac:spMk id="5" creationId="{74026E41-34F9-5383-1301-684B0EFE7B47}"/>
          </ac:spMkLst>
        </pc:spChg>
        <pc:spChg chg="add del mod">
          <ac:chgData name="Leonardo Chiariglione" userId="03ff1134-c2b7-4932-850d-6529216fed29" providerId="ADAL" clId="{F7687026-6CF5-44B3-8250-6B9C7FAF4F27}" dt="2023-10-30T13:44:24.287" v="4629"/>
          <ac:spMkLst>
            <pc:docMk/>
            <pc:sldMk cId="810241245" sldId="2700"/>
            <ac:spMk id="6" creationId="{1175ED56-38ED-D18B-5580-7D3D1AB4D7D6}"/>
          </ac:spMkLst>
        </pc:spChg>
        <pc:spChg chg="add del mod">
          <ac:chgData name="Leonardo Chiariglione" userId="03ff1134-c2b7-4932-850d-6529216fed29" providerId="ADAL" clId="{F7687026-6CF5-44B3-8250-6B9C7FAF4F27}" dt="2023-10-30T13:44:24.287" v="4629"/>
          <ac:spMkLst>
            <pc:docMk/>
            <pc:sldMk cId="810241245" sldId="2700"/>
            <ac:spMk id="7" creationId="{B0A24A24-EBC3-EEF7-6DA0-FB0FFF7CA1CC}"/>
          </ac:spMkLst>
        </pc:spChg>
        <pc:spChg chg="add del mod">
          <ac:chgData name="Leonardo Chiariglione" userId="03ff1134-c2b7-4932-850d-6529216fed29" providerId="ADAL" clId="{F7687026-6CF5-44B3-8250-6B9C7FAF4F27}" dt="2023-10-30T13:44:24.287" v="4629"/>
          <ac:spMkLst>
            <pc:docMk/>
            <pc:sldMk cId="810241245" sldId="2700"/>
            <ac:spMk id="8" creationId="{752CC289-3365-02BA-FBBD-29C95022E0C7}"/>
          </ac:spMkLst>
        </pc:spChg>
        <pc:spChg chg="add del mod">
          <ac:chgData name="Leonardo Chiariglione" userId="03ff1134-c2b7-4932-850d-6529216fed29" providerId="ADAL" clId="{F7687026-6CF5-44B3-8250-6B9C7FAF4F27}" dt="2023-10-30T13:44:24.287" v="4629"/>
          <ac:spMkLst>
            <pc:docMk/>
            <pc:sldMk cId="810241245" sldId="2700"/>
            <ac:spMk id="9" creationId="{9A87853F-8138-FB90-C635-B6513A6C2CE6}"/>
          </ac:spMkLst>
        </pc:spChg>
        <pc:spChg chg="add del mod">
          <ac:chgData name="Leonardo Chiariglione" userId="03ff1134-c2b7-4932-850d-6529216fed29" providerId="ADAL" clId="{F7687026-6CF5-44B3-8250-6B9C7FAF4F27}" dt="2023-10-30T13:44:24.287" v="4629"/>
          <ac:spMkLst>
            <pc:docMk/>
            <pc:sldMk cId="810241245" sldId="2700"/>
            <ac:spMk id="12" creationId="{1BA29CEC-BF70-36C6-9118-C0A0F55F7CC2}"/>
          </ac:spMkLst>
        </pc:spChg>
        <pc:spChg chg="add del mod">
          <ac:chgData name="Leonardo Chiariglione" userId="03ff1134-c2b7-4932-850d-6529216fed29" providerId="ADAL" clId="{F7687026-6CF5-44B3-8250-6B9C7FAF4F27}" dt="2023-10-30T13:44:24.287" v="4629"/>
          <ac:spMkLst>
            <pc:docMk/>
            <pc:sldMk cId="810241245" sldId="2700"/>
            <ac:spMk id="13" creationId="{A43E152C-825E-A1FD-EEAF-B58BA62053F5}"/>
          </ac:spMkLst>
        </pc:spChg>
        <pc:spChg chg="add del mod">
          <ac:chgData name="Leonardo Chiariglione" userId="03ff1134-c2b7-4932-850d-6529216fed29" providerId="ADAL" clId="{F7687026-6CF5-44B3-8250-6B9C7FAF4F27}" dt="2023-10-30T13:44:24.287" v="4629"/>
          <ac:spMkLst>
            <pc:docMk/>
            <pc:sldMk cId="810241245" sldId="2700"/>
            <ac:spMk id="16" creationId="{58C58E20-3081-3BF5-4891-260A345DB0CC}"/>
          </ac:spMkLst>
        </pc:spChg>
        <pc:spChg chg="add del mod">
          <ac:chgData name="Leonardo Chiariglione" userId="03ff1134-c2b7-4932-850d-6529216fed29" providerId="ADAL" clId="{F7687026-6CF5-44B3-8250-6B9C7FAF4F27}" dt="2023-10-30T13:44:24.287" v="4629"/>
          <ac:spMkLst>
            <pc:docMk/>
            <pc:sldMk cId="810241245" sldId="2700"/>
            <ac:spMk id="17" creationId="{1EB1D989-7688-C8E6-20B6-155F8C8391A2}"/>
          </ac:spMkLst>
        </pc:spChg>
        <pc:spChg chg="add del mod">
          <ac:chgData name="Leonardo Chiariglione" userId="03ff1134-c2b7-4932-850d-6529216fed29" providerId="ADAL" clId="{F7687026-6CF5-44B3-8250-6B9C7FAF4F27}" dt="2023-10-30T13:44:24.287" v="4629"/>
          <ac:spMkLst>
            <pc:docMk/>
            <pc:sldMk cId="810241245" sldId="2700"/>
            <ac:spMk id="18" creationId="{FF29655E-631B-19B6-FFA3-EB0B1343D054}"/>
          </ac:spMkLst>
        </pc:spChg>
        <pc:spChg chg="add del mod">
          <ac:chgData name="Leonardo Chiariglione" userId="03ff1134-c2b7-4932-850d-6529216fed29" providerId="ADAL" clId="{F7687026-6CF5-44B3-8250-6B9C7FAF4F27}" dt="2023-10-30T13:44:24.287" v="4629"/>
          <ac:spMkLst>
            <pc:docMk/>
            <pc:sldMk cId="810241245" sldId="2700"/>
            <ac:spMk id="20" creationId="{670D261A-E65E-F669-8BDB-171CD3260269}"/>
          </ac:spMkLst>
        </pc:spChg>
        <pc:spChg chg="add del mod">
          <ac:chgData name="Leonardo Chiariglione" userId="03ff1134-c2b7-4932-850d-6529216fed29" providerId="ADAL" clId="{F7687026-6CF5-44B3-8250-6B9C7FAF4F27}" dt="2023-10-30T13:44:24.287" v="4629"/>
          <ac:spMkLst>
            <pc:docMk/>
            <pc:sldMk cId="810241245" sldId="2700"/>
            <ac:spMk id="21" creationId="{A7F771A6-55EE-070F-3C1B-2B7B9658F859}"/>
          </ac:spMkLst>
        </pc:spChg>
        <pc:spChg chg="add del mod">
          <ac:chgData name="Leonardo Chiariglione" userId="03ff1134-c2b7-4932-850d-6529216fed29" providerId="ADAL" clId="{F7687026-6CF5-44B3-8250-6B9C7FAF4F27}" dt="2023-10-30T13:44:24.287" v="4629"/>
          <ac:spMkLst>
            <pc:docMk/>
            <pc:sldMk cId="810241245" sldId="2700"/>
            <ac:spMk id="23" creationId="{1A6E16C0-7366-5646-E6B1-D8EBAF29CAAD}"/>
          </ac:spMkLst>
        </pc:spChg>
        <pc:spChg chg="add del mod">
          <ac:chgData name="Leonardo Chiariglione" userId="03ff1134-c2b7-4932-850d-6529216fed29" providerId="ADAL" clId="{F7687026-6CF5-44B3-8250-6B9C7FAF4F27}" dt="2023-10-30T13:47:18.346" v="4803" actId="478"/>
          <ac:spMkLst>
            <pc:docMk/>
            <pc:sldMk cId="810241245" sldId="2700"/>
            <ac:spMk id="26" creationId="{8FD67A6A-2B38-1DDB-B53E-550C7E9074E4}"/>
          </ac:spMkLst>
        </pc:spChg>
        <pc:spChg chg="add mod">
          <ac:chgData name="Leonardo Chiariglione" userId="03ff1134-c2b7-4932-850d-6529216fed29" providerId="ADAL" clId="{F7687026-6CF5-44B3-8250-6B9C7FAF4F27}" dt="2023-10-30T14:02:17.595" v="5148" actId="20577"/>
          <ac:spMkLst>
            <pc:docMk/>
            <pc:sldMk cId="810241245" sldId="2700"/>
            <ac:spMk id="27" creationId="{2047A8DF-B30D-2B42-18A8-3FD8B7E87956}"/>
          </ac:spMkLst>
        </pc:spChg>
        <pc:spChg chg="add mod">
          <ac:chgData name="Leonardo Chiariglione" userId="03ff1134-c2b7-4932-850d-6529216fed29" providerId="ADAL" clId="{F7687026-6CF5-44B3-8250-6B9C7FAF4F27}" dt="2023-10-30T15:21:12.093" v="5161" actId="20577"/>
          <ac:spMkLst>
            <pc:docMk/>
            <pc:sldMk cId="810241245" sldId="2700"/>
            <ac:spMk id="28" creationId="{3EB1F0F8-31D4-E561-0A3F-03C1305C14B8}"/>
          </ac:spMkLst>
        </pc:spChg>
        <pc:cxnChg chg="add del mod">
          <ac:chgData name="Leonardo Chiariglione" userId="03ff1134-c2b7-4932-850d-6529216fed29" providerId="ADAL" clId="{F7687026-6CF5-44B3-8250-6B9C7FAF4F27}" dt="2023-10-30T13:44:24.287" v="4629"/>
          <ac:cxnSpMkLst>
            <pc:docMk/>
            <pc:sldMk cId="810241245" sldId="2700"/>
            <ac:cxnSpMk id="10" creationId="{3F51716B-59BB-2B06-37AF-D66786698918}"/>
          </ac:cxnSpMkLst>
        </pc:cxnChg>
        <pc:cxnChg chg="add del mod">
          <ac:chgData name="Leonardo Chiariglione" userId="03ff1134-c2b7-4932-850d-6529216fed29" providerId="ADAL" clId="{F7687026-6CF5-44B3-8250-6B9C7FAF4F27}" dt="2023-10-30T13:44:24.287" v="4629"/>
          <ac:cxnSpMkLst>
            <pc:docMk/>
            <pc:sldMk cId="810241245" sldId="2700"/>
            <ac:cxnSpMk id="11" creationId="{6624C06A-948A-DADC-25C8-93F14227C673}"/>
          </ac:cxnSpMkLst>
        </pc:cxnChg>
        <pc:cxnChg chg="add del mod">
          <ac:chgData name="Leonardo Chiariglione" userId="03ff1134-c2b7-4932-850d-6529216fed29" providerId="ADAL" clId="{F7687026-6CF5-44B3-8250-6B9C7FAF4F27}" dt="2023-10-30T13:44:24.287" v="4629"/>
          <ac:cxnSpMkLst>
            <pc:docMk/>
            <pc:sldMk cId="810241245" sldId="2700"/>
            <ac:cxnSpMk id="14" creationId="{4DD3017D-5E29-55FF-17B1-DC5DE3328679}"/>
          </ac:cxnSpMkLst>
        </pc:cxnChg>
        <pc:cxnChg chg="add del mod">
          <ac:chgData name="Leonardo Chiariglione" userId="03ff1134-c2b7-4932-850d-6529216fed29" providerId="ADAL" clId="{F7687026-6CF5-44B3-8250-6B9C7FAF4F27}" dt="2023-10-30T13:44:24.287" v="4629"/>
          <ac:cxnSpMkLst>
            <pc:docMk/>
            <pc:sldMk cId="810241245" sldId="2700"/>
            <ac:cxnSpMk id="15" creationId="{4F9F9F78-B17B-535A-D500-35277ED8FE80}"/>
          </ac:cxnSpMkLst>
        </pc:cxnChg>
        <pc:cxnChg chg="add del mod">
          <ac:chgData name="Leonardo Chiariglione" userId="03ff1134-c2b7-4932-850d-6529216fed29" providerId="ADAL" clId="{F7687026-6CF5-44B3-8250-6B9C7FAF4F27}" dt="2023-10-30T13:44:24.287" v="4629"/>
          <ac:cxnSpMkLst>
            <pc:docMk/>
            <pc:sldMk cId="810241245" sldId="2700"/>
            <ac:cxnSpMk id="19" creationId="{E423A549-8DDB-B756-5A1E-162751443FAC}"/>
          </ac:cxnSpMkLst>
        </pc:cxnChg>
        <pc:cxnChg chg="add del mod">
          <ac:chgData name="Leonardo Chiariglione" userId="03ff1134-c2b7-4932-850d-6529216fed29" providerId="ADAL" clId="{F7687026-6CF5-44B3-8250-6B9C7FAF4F27}" dt="2023-10-30T13:44:24.287" v="4629"/>
          <ac:cxnSpMkLst>
            <pc:docMk/>
            <pc:sldMk cId="810241245" sldId="2700"/>
            <ac:cxnSpMk id="22" creationId="{A69B31DC-E262-6434-67D6-F20114EE09C1}"/>
          </ac:cxnSpMkLst>
        </pc:cxnChg>
        <pc:cxnChg chg="add del mod">
          <ac:chgData name="Leonardo Chiariglione" userId="03ff1134-c2b7-4932-850d-6529216fed29" providerId="ADAL" clId="{F7687026-6CF5-44B3-8250-6B9C7FAF4F27}" dt="2023-10-30T13:44:24.287" v="4629"/>
          <ac:cxnSpMkLst>
            <pc:docMk/>
            <pc:sldMk cId="810241245" sldId="2700"/>
            <ac:cxnSpMk id="24" creationId="{9E614B85-FDEE-A0F3-2104-19BB30417F37}"/>
          </ac:cxnSpMkLst>
        </pc:cxnChg>
        <pc:cxnChg chg="add del mod">
          <ac:chgData name="Leonardo Chiariglione" userId="03ff1134-c2b7-4932-850d-6529216fed29" providerId="ADAL" clId="{F7687026-6CF5-44B3-8250-6B9C7FAF4F27}" dt="2023-10-30T13:44:24.287" v="4629"/>
          <ac:cxnSpMkLst>
            <pc:docMk/>
            <pc:sldMk cId="810241245" sldId="2700"/>
            <ac:cxnSpMk id="25" creationId="{9178B901-18FF-F3F0-FD41-491BFB5D43FC}"/>
          </ac:cxnSpMkLst>
        </pc:cxnChg>
      </pc:sldChg>
      <pc:sldChg chg="addSp delSp modSp new mod">
        <pc:chgData name="Leonardo Chiariglione" userId="03ff1134-c2b7-4932-850d-6529216fed29" providerId="ADAL" clId="{F7687026-6CF5-44B3-8250-6B9C7FAF4F27}" dt="2023-10-31T07:42:54.842" v="5673" actId="1036"/>
        <pc:sldMkLst>
          <pc:docMk/>
          <pc:sldMk cId="4102350927" sldId="2701"/>
        </pc:sldMkLst>
        <pc:spChg chg="del">
          <ac:chgData name="Leonardo Chiariglione" userId="03ff1134-c2b7-4932-850d-6529216fed29" providerId="ADAL" clId="{F7687026-6CF5-44B3-8250-6B9C7FAF4F27}" dt="2023-10-31T07:42:45.763" v="5658" actId="478"/>
          <ac:spMkLst>
            <pc:docMk/>
            <pc:sldMk cId="4102350927" sldId="2701"/>
            <ac:spMk id="3" creationId="{13BD6E0A-8FAF-69E9-40DB-73DF266DE580}"/>
          </ac:spMkLst>
        </pc:spChg>
        <pc:spChg chg="add mod">
          <ac:chgData name="Leonardo Chiariglione" userId="03ff1134-c2b7-4932-850d-6529216fed29" providerId="ADAL" clId="{F7687026-6CF5-44B3-8250-6B9C7FAF4F27}" dt="2023-10-31T07:42:54.842" v="5673" actId="1036"/>
          <ac:spMkLst>
            <pc:docMk/>
            <pc:sldMk cId="4102350927" sldId="2701"/>
            <ac:spMk id="7" creationId="{0532E536-85BD-91F8-C1C5-185CADBD5341}"/>
          </ac:spMkLst>
        </pc:spChg>
        <pc:spChg chg="add mod">
          <ac:chgData name="Leonardo Chiariglione" userId="03ff1134-c2b7-4932-850d-6529216fed29" providerId="ADAL" clId="{F7687026-6CF5-44B3-8250-6B9C7FAF4F27}" dt="2023-10-31T07:42:54.842" v="5673" actId="1036"/>
          <ac:spMkLst>
            <pc:docMk/>
            <pc:sldMk cId="4102350927" sldId="2701"/>
            <ac:spMk id="9" creationId="{BC7D7C61-284D-6786-566E-AA71B04F9E34}"/>
          </ac:spMkLst>
        </pc:spChg>
        <pc:spChg chg="add mod">
          <ac:chgData name="Leonardo Chiariglione" userId="03ff1134-c2b7-4932-850d-6529216fed29" providerId="ADAL" clId="{F7687026-6CF5-44B3-8250-6B9C7FAF4F27}" dt="2023-10-31T07:42:54.842" v="5673" actId="1036"/>
          <ac:spMkLst>
            <pc:docMk/>
            <pc:sldMk cId="4102350927" sldId="2701"/>
            <ac:spMk id="10" creationId="{9F741757-58A5-3B00-22FA-67F4508A481F}"/>
          </ac:spMkLst>
        </pc:spChg>
        <pc:spChg chg="add mod">
          <ac:chgData name="Leonardo Chiariglione" userId="03ff1134-c2b7-4932-850d-6529216fed29" providerId="ADAL" clId="{F7687026-6CF5-44B3-8250-6B9C7FAF4F27}" dt="2023-10-31T07:42:54.842" v="5673" actId="1036"/>
          <ac:spMkLst>
            <pc:docMk/>
            <pc:sldMk cId="4102350927" sldId="2701"/>
            <ac:spMk id="12" creationId="{C72B4483-A565-0D9D-E90E-621D91ADCFA1}"/>
          </ac:spMkLst>
        </pc:spChg>
        <pc:spChg chg="add mod">
          <ac:chgData name="Leonardo Chiariglione" userId="03ff1134-c2b7-4932-850d-6529216fed29" providerId="ADAL" clId="{F7687026-6CF5-44B3-8250-6B9C7FAF4F27}" dt="2023-10-31T07:42:54.842" v="5673" actId="1036"/>
          <ac:spMkLst>
            <pc:docMk/>
            <pc:sldMk cId="4102350927" sldId="2701"/>
            <ac:spMk id="13" creationId="{47D23850-98A8-5977-37E5-5C0833922FCD}"/>
          </ac:spMkLst>
        </pc:spChg>
        <pc:spChg chg="add mod">
          <ac:chgData name="Leonardo Chiariglione" userId="03ff1134-c2b7-4932-850d-6529216fed29" providerId="ADAL" clId="{F7687026-6CF5-44B3-8250-6B9C7FAF4F27}" dt="2023-10-31T07:42:54.842" v="5673" actId="1036"/>
          <ac:spMkLst>
            <pc:docMk/>
            <pc:sldMk cId="4102350927" sldId="2701"/>
            <ac:spMk id="17" creationId="{69BDFB89-4553-505D-DF5C-A660105D7CFE}"/>
          </ac:spMkLst>
        </pc:spChg>
        <pc:spChg chg="add mod">
          <ac:chgData name="Leonardo Chiariglione" userId="03ff1134-c2b7-4932-850d-6529216fed29" providerId="ADAL" clId="{F7687026-6CF5-44B3-8250-6B9C7FAF4F27}" dt="2023-10-31T07:42:54.842" v="5673" actId="1036"/>
          <ac:spMkLst>
            <pc:docMk/>
            <pc:sldMk cId="4102350927" sldId="2701"/>
            <ac:spMk id="18" creationId="{8A6312D3-A9D0-9909-F523-0EA743EAA196}"/>
          </ac:spMkLst>
        </pc:spChg>
        <pc:spChg chg="add mod">
          <ac:chgData name="Leonardo Chiariglione" userId="03ff1134-c2b7-4932-850d-6529216fed29" providerId="ADAL" clId="{F7687026-6CF5-44B3-8250-6B9C7FAF4F27}" dt="2023-10-31T07:42:54.842" v="5673" actId="1036"/>
          <ac:spMkLst>
            <pc:docMk/>
            <pc:sldMk cId="4102350927" sldId="2701"/>
            <ac:spMk id="19" creationId="{EA954B2D-533A-5806-29D1-A7EAC66C2D5E}"/>
          </ac:spMkLst>
        </pc:spChg>
        <pc:spChg chg="add mod">
          <ac:chgData name="Leonardo Chiariglione" userId="03ff1134-c2b7-4932-850d-6529216fed29" providerId="ADAL" clId="{F7687026-6CF5-44B3-8250-6B9C7FAF4F27}" dt="2023-10-31T07:42:54.842" v="5673" actId="1036"/>
          <ac:spMkLst>
            <pc:docMk/>
            <pc:sldMk cId="4102350927" sldId="2701"/>
            <ac:spMk id="22" creationId="{08E4D22F-1D3F-7981-F3B5-B7399373A312}"/>
          </ac:spMkLst>
        </pc:spChg>
        <pc:spChg chg="add mod">
          <ac:chgData name="Leonardo Chiariglione" userId="03ff1134-c2b7-4932-850d-6529216fed29" providerId="ADAL" clId="{F7687026-6CF5-44B3-8250-6B9C7FAF4F27}" dt="2023-10-31T07:42:54.842" v="5673" actId="1036"/>
          <ac:spMkLst>
            <pc:docMk/>
            <pc:sldMk cId="4102350927" sldId="2701"/>
            <ac:spMk id="25" creationId="{1F6F1084-7CBD-1B76-4198-D98C20013F02}"/>
          </ac:spMkLst>
        </pc:spChg>
        <pc:spChg chg="add mod">
          <ac:chgData name="Leonardo Chiariglione" userId="03ff1134-c2b7-4932-850d-6529216fed29" providerId="ADAL" clId="{F7687026-6CF5-44B3-8250-6B9C7FAF4F27}" dt="2023-10-31T07:42:54.842" v="5673" actId="1036"/>
          <ac:spMkLst>
            <pc:docMk/>
            <pc:sldMk cId="4102350927" sldId="2701"/>
            <ac:spMk id="26" creationId="{443B58D5-7B6D-2A7A-D39B-F148FE7DE150}"/>
          </ac:spMkLst>
        </pc:spChg>
        <pc:spChg chg="add mod">
          <ac:chgData name="Leonardo Chiariglione" userId="03ff1134-c2b7-4932-850d-6529216fed29" providerId="ADAL" clId="{F7687026-6CF5-44B3-8250-6B9C7FAF4F27}" dt="2023-10-31T07:42:54.842" v="5673" actId="1036"/>
          <ac:spMkLst>
            <pc:docMk/>
            <pc:sldMk cId="4102350927" sldId="2701"/>
            <ac:spMk id="28" creationId="{0761101D-B593-F64B-9B42-3255B0E4FF7F}"/>
          </ac:spMkLst>
        </pc:spChg>
        <pc:spChg chg="add mod">
          <ac:chgData name="Leonardo Chiariglione" userId="03ff1134-c2b7-4932-850d-6529216fed29" providerId="ADAL" clId="{F7687026-6CF5-44B3-8250-6B9C7FAF4F27}" dt="2023-10-31T07:42:54.842" v="5673" actId="1036"/>
          <ac:spMkLst>
            <pc:docMk/>
            <pc:sldMk cId="4102350927" sldId="2701"/>
            <ac:spMk id="29" creationId="{6B8F1A4C-A5A1-B78C-0999-A1F030E568FE}"/>
          </ac:spMkLst>
        </pc:spChg>
        <pc:spChg chg="add mod">
          <ac:chgData name="Leonardo Chiariglione" userId="03ff1134-c2b7-4932-850d-6529216fed29" providerId="ADAL" clId="{F7687026-6CF5-44B3-8250-6B9C7FAF4F27}" dt="2023-10-31T07:42:54.842" v="5673" actId="1036"/>
          <ac:spMkLst>
            <pc:docMk/>
            <pc:sldMk cId="4102350927" sldId="2701"/>
            <ac:spMk id="30" creationId="{4B6142A8-1A92-9858-0305-05632AA11619}"/>
          </ac:spMkLst>
        </pc:spChg>
        <pc:spChg chg="add mod">
          <ac:chgData name="Leonardo Chiariglione" userId="03ff1134-c2b7-4932-850d-6529216fed29" providerId="ADAL" clId="{F7687026-6CF5-44B3-8250-6B9C7FAF4F27}" dt="2023-10-31T07:42:54.842" v="5673" actId="1036"/>
          <ac:spMkLst>
            <pc:docMk/>
            <pc:sldMk cId="4102350927" sldId="2701"/>
            <ac:spMk id="31" creationId="{450F95D4-04F0-B293-5EA1-912E68658503}"/>
          </ac:spMkLst>
        </pc:spChg>
        <pc:spChg chg="add mod">
          <ac:chgData name="Leonardo Chiariglione" userId="03ff1134-c2b7-4932-850d-6529216fed29" providerId="ADAL" clId="{F7687026-6CF5-44B3-8250-6B9C7FAF4F27}" dt="2023-10-31T07:42:54.842" v="5673" actId="1036"/>
          <ac:spMkLst>
            <pc:docMk/>
            <pc:sldMk cId="4102350927" sldId="2701"/>
            <ac:spMk id="33" creationId="{CB64285B-B63B-F77B-E294-91768AE95DA0}"/>
          </ac:spMkLst>
        </pc:spChg>
        <pc:spChg chg="add mod">
          <ac:chgData name="Leonardo Chiariglione" userId="03ff1134-c2b7-4932-850d-6529216fed29" providerId="ADAL" clId="{F7687026-6CF5-44B3-8250-6B9C7FAF4F27}" dt="2023-10-31T07:42:54.842" v="5673" actId="1036"/>
          <ac:spMkLst>
            <pc:docMk/>
            <pc:sldMk cId="4102350927" sldId="2701"/>
            <ac:spMk id="34" creationId="{6AF27A38-8085-D7FF-9A2C-89B264EF444D}"/>
          </ac:spMkLst>
        </pc:spChg>
        <pc:spChg chg="add mod">
          <ac:chgData name="Leonardo Chiariglione" userId="03ff1134-c2b7-4932-850d-6529216fed29" providerId="ADAL" clId="{F7687026-6CF5-44B3-8250-6B9C7FAF4F27}" dt="2023-10-31T07:42:54.842" v="5673" actId="1036"/>
          <ac:spMkLst>
            <pc:docMk/>
            <pc:sldMk cId="4102350927" sldId="2701"/>
            <ac:spMk id="35" creationId="{03367F00-27B1-5A03-578D-190BA1D21550}"/>
          </ac:spMkLst>
        </pc:spChg>
        <pc:spChg chg="add mod">
          <ac:chgData name="Leonardo Chiariglione" userId="03ff1134-c2b7-4932-850d-6529216fed29" providerId="ADAL" clId="{F7687026-6CF5-44B3-8250-6B9C7FAF4F27}" dt="2023-10-31T07:42:54.842" v="5673" actId="1036"/>
          <ac:spMkLst>
            <pc:docMk/>
            <pc:sldMk cId="4102350927" sldId="2701"/>
            <ac:spMk id="39" creationId="{7976EBFA-5B96-FE7E-0E52-5F48B4A2C6A7}"/>
          </ac:spMkLst>
        </pc:spChg>
        <pc:spChg chg="add mod">
          <ac:chgData name="Leonardo Chiariglione" userId="03ff1134-c2b7-4932-850d-6529216fed29" providerId="ADAL" clId="{F7687026-6CF5-44B3-8250-6B9C7FAF4F27}" dt="2023-10-31T07:42:54.842" v="5673" actId="1036"/>
          <ac:spMkLst>
            <pc:docMk/>
            <pc:sldMk cId="4102350927" sldId="2701"/>
            <ac:spMk id="42" creationId="{225C9ECC-7C3F-AEC1-81C3-19374BE766F1}"/>
          </ac:spMkLst>
        </pc:spChg>
        <pc:spChg chg="add mod">
          <ac:chgData name="Leonardo Chiariglione" userId="03ff1134-c2b7-4932-850d-6529216fed29" providerId="ADAL" clId="{F7687026-6CF5-44B3-8250-6B9C7FAF4F27}" dt="2023-10-31T07:42:54.842" v="5673" actId="1036"/>
          <ac:spMkLst>
            <pc:docMk/>
            <pc:sldMk cId="4102350927" sldId="2701"/>
            <ac:spMk id="43" creationId="{A2AB1316-E418-6B04-E776-C7AACE678D28}"/>
          </ac:spMkLst>
        </pc:spChg>
        <pc:spChg chg="add mod">
          <ac:chgData name="Leonardo Chiariglione" userId="03ff1134-c2b7-4932-850d-6529216fed29" providerId="ADAL" clId="{F7687026-6CF5-44B3-8250-6B9C7FAF4F27}" dt="2023-10-31T07:42:54.842" v="5673" actId="1036"/>
          <ac:spMkLst>
            <pc:docMk/>
            <pc:sldMk cId="4102350927" sldId="2701"/>
            <ac:spMk id="46" creationId="{50D0B14D-198B-1209-F6B9-62631F1ACB24}"/>
          </ac:spMkLst>
        </pc:spChg>
        <pc:spChg chg="add mod">
          <ac:chgData name="Leonardo Chiariglione" userId="03ff1134-c2b7-4932-850d-6529216fed29" providerId="ADAL" clId="{F7687026-6CF5-44B3-8250-6B9C7FAF4F27}" dt="2023-10-31T07:42:54.842" v="5673" actId="1036"/>
          <ac:spMkLst>
            <pc:docMk/>
            <pc:sldMk cId="4102350927" sldId="2701"/>
            <ac:spMk id="48" creationId="{4FCD2CAC-E61F-52F8-DE4E-A745F4013EA7}"/>
          </ac:spMkLst>
        </pc:spChg>
        <pc:spChg chg="add mod">
          <ac:chgData name="Leonardo Chiariglione" userId="03ff1134-c2b7-4932-850d-6529216fed29" providerId="ADAL" clId="{F7687026-6CF5-44B3-8250-6B9C7FAF4F27}" dt="2023-10-31T07:42:54.842" v="5673" actId="1036"/>
          <ac:spMkLst>
            <pc:docMk/>
            <pc:sldMk cId="4102350927" sldId="2701"/>
            <ac:spMk id="51" creationId="{0681C396-2684-5415-9BF9-21FDCD65354C}"/>
          </ac:spMkLst>
        </pc:spChg>
        <pc:spChg chg="add mod">
          <ac:chgData name="Leonardo Chiariglione" userId="03ff1134-c2b7-4932-850d-6529216fed29" providerId="ADAL" clId="{F7687026-6CF5-44B3-8250-6B9C7FAF4F27}" dt="2023-10-31T07:42:54.842" v="5673" actId="1036"/>
          <ac:spMkLst>
            <pc:docMk/>
            <pc:sldMk cId="4102350927" sldId="2701"/>
            <ac:spMk id="53" creationId="{1C9E7091-1566-E83B-C965-0AEAF8396629}"/>
          </ac:spMkLst>
        </pc:spChg>
        <pc:spChg chg="add mod">
          <ac:chgData name="Leonardo Chiariglione" userId="03ff1134-c2b7-4932-850d-6529216fed29" providerId="ADAL" clId="{F7687026-6CF5-44B3-8250-6B9C7FAF4F27}" dt="2023-10-31T07:42:54.842" v="5673" actId="1036"/>
          <ac:spMkLst>
            <pc:docMk/>
            <pc:sldMk cId="4102350927" sldId="2701"/>
            <ac:spMk id="62" creationId="{CE71F6D7-F1DD-625D-EB9F-C250BE47A44D}"/>
          </ac:spMkLst>
        </pc:spChg>
        <pc:spChg chg="add mod">
          <ac:chgData name="Leonardo Chiariglione" userId="03ff1134-c2b7-4932-850d-6529216fed29" providerId="ADAL" clId="{F7687026-6CF5-44B3-8250-6B9C7FAF4F27}" dt="2023-10-31T07:42:54.842" v="5673" actId="1036"/>
          <ac:spMkLst>
            <pc:docMk/>
            <pc:sldMk cId="4102350927" sldId="2701"/>
            <ac:spMk id="63" creationId="{D16933F9-27C3-805E-7052-83798F644950}"/>
          </ac:spMkLst>
        </pc:spChg>
        <pc:spChg chg="add mod">
          <ac:chgData name="Leonardo Chiariglione" userId="03ff1134-c2b7-4932-850d-6529216fed29" providerId="ADAL" clId="{F7687026-6CF5-44B3-8250-6B9C7FAF4F27}" dt="2023-10-31T07:42:54.842" v="5673" actId="1036"/>
          <ac:spMkLst>
            <pc:docMk/>
            <pc:sldMk cId="4102350927" sldId="2701"/>
            <ac:spMk id="64" creationId="{D5D369E4-DDAD-2338-5F91-4D9475DDC205}"/>
          </ac:spMkLst>
        </pc:spChg>
        <pc:spChg chg="add mod">
          <ac:chgData name="Leonardo Chiariglione" userId="03ff1134-c2b7-4932-850d-6529216fed29" providerId="ADAL" clId="{F7687026-6CF5-44B3-8250-6B9C7FAF4F27}" dt="2023-10-31T07:42:54.842" v="5673" actId="1036"/>
          <ac:spMkLst>
            <pc:docMk/>
            <pc:sldMk cId="4102350927" sldId="2701"/>
            <ac:spMk id="65" creationId="{F51B1072-8023-405E-ABA8-ED1F25CC4AC3}"/>
          </ac:spMkLst>
        </pc:spChg>
        <pc:picChg chg="add mod">
          <ac:chgData name="Leonardo Chiariglione" userId="03ff1134-c2b7-4932-850d-6529216fed29" providerId="ADAL" clId="{F7687026-6CF5-44B3-8250-6B9C7FAF4F27}" dt="2023-10-31T07:42:54.842" v="5673" actId="1036"/>
          <ac:picMkLst>
            <pc:docMk/>
            <pc:sldMk cId="4102350927" sldId="2701"/>
            <ac:picMk id="6" creationId="{EBEF9233-5552-1361-CFBE-7FAA4297267C}"/>
          </ac:picMkLst>
        </pc:picChg>
        <pc:picChg chg="add mod">
          <ac:chgData name="Leonardo Chiariglione" userId="03ff1134-c2b7-4932-850d-6529216fed29" providerId="ADAL" clId="{F7687026-6CF5-44B3-8250-6B9C7FAF4F27}" dt="2023-10-31T07:42:54.842" v="5673" actId="1036"/>
          <ac:picMkLst>
            <pc:docMk/>
            <pc:sldMk cId="4102350927" sldId="2701"/>
            <ac:picMk id="8" creationId="{1BA47BF8-4256-07F3-94CB-35261C5C03F5}"/>
          </ac:picMkLst>
        </pc:picChg>
        <pc:picChg chg="add mod">
          <ac:chgData name="Leonardo Chiariglione" userId="03ff1134-c2b7-4932-850d-6529216fed29" providerId="ADAL" clId="{F7687026-6CF5-44B3-8250-6B9C7FAF4F27}" dt="2023-10-31T07:42:54.842" v="5673" actId="1036"/>
          <ac:picMkLst>
            <pc:docMk/>
            <pc:sldMk cId="4102350927" sldId="2701"/>
            <ac:picMk id="11" creationId="{1445FAFA-0C59-E0AB-1F60-DD6B598ED98C}"/>
          </ac:picMkLst>
        </pc:picChg>
        <pc:picChg chg="add mod">
          <ac:chgData name="Leonardo Chiariglione" userId="03ff1134-c2b7-4932-850d-6529216fed29" providerId="ADAL" clId="{F7687026-6CF5-44B3-8250-6B9C7FAF4F27}" dt="2023-10-31T07:42:54.842" v="5673" actId="1036"/>
          <ac:picMkLst>
            <pc:docMk/>
            <pc:sldMk cId="4102350927" sldId="2701"/>
            <ac:picMk id="47" creationId="{EFDEB955-7D9A-FDEB-6901-58C5FAE4E11D}"/>
          </ac:picMkLst>
        </pc:picChg>
        <pc:picChg chg="add mod">
          <ac:chgData name="Leonardo Chiariglione" userId="03ff1134-c2b7-4932-850d-6529216fed29" providerId="ADAL" clId="{F7687026-6CF5-44B3-8250-6B9C7FAF4F27}" dt="2023-10-31T07:42:54.842" v="5673" actId="1036"/>
          <ac:picMkLst>
            <pc:docMk/>
            <pc:sldMk cId="4102350927" sldId="2701"/>
            <ac:picMk id="57" creationId="{693B074E-6C8C-E391-E813-BD45E3031A90}"/>
          </ac:picMkLst>
        </pc:picChg>
        <pc:cxnChg chg="add mod">
          <ac:chgData name="Leonardo Chiariglione" userId="03ff1134-c2b7-4932-850d-6529216fed29" providerId="ADAL" clId="{F7687026-6CF5-44B3-8250-6B9C7FAF4F27}" dt="2023-10-31T07:42:54.842" v="5673" actId="1036"/>
          <ac:cxnSpMkLst>
            <pc:docMk/>
            <pc:sldMk cId="4102350927" sldId="2701"/>
            <ac:cxnSpMk id="14" creationId="{330D2064-D621-B7D2-384F-D2B8F15096DC}"/>
          </ac:cxnSpMkLst>
        </pc:cxnChg>
        <pc:cxnChg chg="add mod">
          <ac:chgData name="Leonardo Chiariglione" userId="03ff1134-c2b7-4932-850d-6529216fed29" providerId="ADAL" clId="{F7687026-6CF5-44B3-8250-6B9C7FAF4F27}" dt="2023-10-31T07:42:54.842" v="5673" actId="1036"/>
          <ac:cxnSpMkLst>
            <pc:docMk/>
            <pc:sldMk cId="4102350927" sldId="2701"/>
            <ac:cxnSpMk id="15" creationId="{07F1C7A5-1575-5012-483C-343DC762D058}"/>
          </ac:cxnSpMkLst>
        </pc:cxnChg>
        <pc:cxnChg chg="add mod">
          <ac:chgData name="Leonardo Chiariglione" userId="03ff1134-c2b7-4932-850d-6529216fed29" providerId="ADAL" clId="{F7687026-6CF5-44B3-8250-6B9C7FAF4F27}" dt="2023-10-31T07:42:54.842" v="5673" actId="1036"/>
          <ac:cxnSpMkLst>
            <pc:docMk/>
            <pc:sldMk cId="4102350927" sldId="2701"/>
            <ac:cxnSpMk id="16" creationId="{E71D14CF-BB92-2320-A456-B22E4D3FB46D}"/>
          </ac:cxnSpMkLst>
        </pc:cxnChg>
        <pc:cxnChg chg="add mod">
          <ac:chgData name="Leonardo Chiariglione" userId="03ff1134-c2b7-4932-850d-6529216fed29" providerId="ADAL" clId="{F7687026-6CF5-44B3-8250-6B9C7FAF4F27}" dt="2023-10-31T07:42:54.842" v="5673" actId="1036"/>
          <ac:cxnSpMkLst>
            <pc:docMk/>
            <pc:sldMk cId="4102350927" sldId="2701"/>
            <ac:cxnSpMk id="20" creationId="{11815997-8D74-7455-527C-45C97FC1C58B}"/>
          </ac:cxnSpMkLst>
        </pc:cxnChg>
        <pc:cxnChg chg="add mod">
          <ac:chgData name="Leonardo Chiariglione" userId="03ff1134-c2b7-4932-850d-6529216fed29" providerId="ADAL" clId="{F7687026-6CF5-44B3-8250-6B9C7FAF4F27}" dt="2023-10-31T07:42:54.842" v="5673" actId="1036"/>
          <ac:cxnSpMkLst>
            <pc:docMk/>
            <pc:sldMk cId="4102350927" sldId="2701"/>
            <ac:cxnSpMk id="21" creationId="{9B4E8263-D657-A6F1-2104-6241FCA23377}"/>
          </ac:cxnSpMkLst>
        </pc:cxnChg>
        <pc:cxnChg chg="add mod">
          <ac:chgData name="Leonardo Chiariglione" userId="03ff1134-c2b7-4932-850d-6529216fed29" providerId="ADAL" clId="{F7687026-6CF5-44B3-8250-6B9C7FAF4F27}" dt="2023-10-31T07:42:54.842" v="5673" actId="1036"/>
          <ac:cxnSpMkLst>
            <pc:docMk/>
            <pc:sldMk cId="4102350927" sldId="2701"/>
            <ac:cxnSpMk id="23" creationId="{B0F6A25F-7A98-3E1A-106C-6C366F430529}"/>
          </ac:cxnSpMkLst>
        </pc:cxnChg>
        <pc:cxnChg chg="add mod">
          <ac:chgData name="Leonardo Chiariglione" userId="03ff1134-c2b7-4932-850d-6529216fed29" providerId="ADAL" clId="{F7687026-6CF5-44B3-8250-6B9C7FAF4F27}" dt="2023-10-31T07:42:54.842" v="5673" actId="1036"/>
          <ac:cxnSpMkLst>
            <pc:docMk/>
            <pc:sldMk cId="4102350927" sldId="2701"/>
            <ac:cxnSpMk id="24" creationId="{D6AED70F-3D18-E8B9-1AA2-C25CE85189A8}"/>
          </ac:cxnSpMkLst>
        </pc:cxnChg>
        <pc:cxnChg chg="add mod">
          <ac:chgData name="Leonardo Chiariglione" userId="03ff1134-c2b7-4932-850d-6529216fed29" providerId="ADAL" clId="{F7687026-6CF5-44B3-8250-6B9C7FAF4F27}" dt="2023-10-31T07:42:54.842" v="5673" actId="1036"/>
          <ac:cxnSpMkLst>
            <pc:docMk/>
            <pc:sldMk cId="4102350927" sldId="2701"/>
            <ac:cxnSpMk id="27" creationId="{A5B66A75-CF2B-0530-5DA2-9709213E5F78}"/>
          </ac:cxnSpMkLst>
        </pc:cxnChg>
        <pc:cxnChg chg="add mod">
          <ac:chgData name="Leonardo Chiariglione" userId="03ff1134-c2b7-4932-850d-6529216fed29" providerId="ADAL" clId="{F7687026-6CF5-44B3-8250-6B9C7FAF4F27}" dt="2023-10-31T07:42:54.842" v="5673" actId="1036"/>
          <ac:cxnSpMkLst>
            <pc:docMk/>
            <pc:sldMk cId="4102350927" sldId="2701"/>
            <ac:cxnSpMk id="32" creationId="{FDBD1956-EE51-3D31-E3BF-691C2354FC6D}"/>
          </ac:cxnSpMkLst>
        </pc:cxnChg>
        <pc:cxnChg chg="add mod">
          <ac:chgData name="Leonardo Chiariglione" userId="03ff1134-c2b7-4932-850d-6529216fed29" providerId="ADAL" clId="{F7687026-6CF5-44B3-8250-6B9C7FAF4F27}" dt="2023-10-31T07:42:54.842" v="5673" actId="1036"/>
          <ac:cxnSpMkLst>
            <pc:docMk/>
            <pc:sldMk cId="4102350927" sldId="2701"/>
            <ac:cxnSpMk id="36" creationId="{7228D253-DCE2-E8D3-667E-E96FCE4C2651}"/>
          </ac:cxnSpMkLst>
        </pc:cxnChg>
        <pc:cxnChg chg="add mod">
          <ac:chgData name="Leonardo Chiariglione" userId="03ff1134-c2b7-4932-850d-6529216fed29" providerId="ADAL" clId="{F7687026-6CF5-44B3-8250-6B9C7FAF4F27}" dt="2023-10-31T07:42:54.842" v="5673" actId="1036"/>
          <ac:cxnSpMkLst>
            <pc:docMk/>
            <pc:sldMk cId="4102350927" sldId="2701"/>
            <ac:cxnSpMk id="37" creationId="{B5C76EE8-DB61-6934-6211-DEA9C06A45C4}"/>
          </ac:cxnSpMkLst>
        </pc:cxnChg>
        <pc:cxnChg chg="add mod">
          <ac:chgData name="Leonardo Chiariglione" userId="03ff1134-c2b7-4932-850d-6529216fed29" providerId="ADAL" clId="{F7687026-6CF5-44B3-8250-6B9C7FAF4F27}" dt="2023-10-31T07:42:54.842" v="5673" actId="1036"/>
          <ac:cxnSpMkLst>
            <pc:docMk/>
            <pc:sldMk cId="4102350927" sldId="2701"/>
            <ac:cxnSpMk id="38" creationId="{908C62EA-AD17-AA92-21A9-2865C673CCFC}"/>
          </ac:cxnSpMkLst>
        </pc:cxnChg>
        <pc:cxnChg chg="add mod">
          <ac:chgData name="Leonardo Chiariglione" userId="03ff1134-c2b7-4932-850d-6529216fed29" providerId="ADAL" clId="{F7687026-6CF5-44B3-8250-6B9C7FAF4F27}" dt="2023-10-31T07:42:54.842" v="5673" actId="1036"/>
          <ac:cxnSpMkLst>
            <pc:docMk/>
            <pc:sldMk cId="4102350927" sldId="2701"/>
            <ac:cxnSpMk id="40" creationId="{06A5CB8F-0068-A626-713B-BABD849DB90B}"/>
          </ac:cxnSpMkLst>
        </pc:cxnChg>
        <pc:cxnChg chg="add mod">
          <ac:chgData name="Leonardo Chiariglione" userId="03ff1134-c2b7-4932-850d-6529216fed29" providerId="ADAL" clId="{F7687026-6CF5-44B3-8250-6B9C7FAF4F27}" dt="2023-10-31T07:42:54.842" v="5673" actId="1036"/>
          <ac:cxnSpMkLst>
            <pc:docMk/>
            <pc:sldMk cId="4102350927" sldId="2701"/>
            <ac:cxnSpMk id="41" creationId="{6D2F2BB7-D9B7-E9AD-C4CB-E5C456FA2F93}"/>
          </ac:cxnSpMkLst>
        </pc:cxnChg>
        <pc:cxnChg chg="add mod">
          <ac:chgData name="Leonardo Chiariglione" userId="03ff1134-c2b7-4932-850d-6529216fed29" providerId="ADAL" clId="{F7687026-6CF5-44B3-8250-6B9C7FAF4F27}" dt="2023-10-31T07:42:54.842" v="5673" actId="1036"/>
          <ac:cxnSpMkLst>
            <pc:docMk/>
            <pc:sldMk cId="4102350927" sldId="2701"/>
            <ac:cxnSpMk id="44" creationId="{8A009E85-7C82-5BA6-02A2-7F91335A15D6}"/>
          </ac:cxnSpMkLst>
        </pc:cxnChg>
        <pc:cxnChg chg="add mod">
          <ac:chgData name="Leonardo Chiariglione" userId="03ff1134-c2b7-4932-850d-6529216fed29" providerId="ADAL" clId="{F7687026-6CF5-44B3-8250-6B9C7FAF4F27}" dt="2023-10-31T07:42:54.842" v="5673" actId="1036"/>
          <ac:cxnSpMkLst>
            <pc:docMk/>
            <pc:sldMk cId="4102350927" sldId="2701"/>
            <ac:cxnSpMk id="45" creationId="{4EFD61CA-F7F8-C250-1DD5-D91455B6917B}"/>
          </ac:cxnSpMkLst>
        </pc:cxnChg>
        <pc:cxnChg chg="add mod">
          <ac:chgData name="Leonardo Chiariglione" userId="03ff1134-c2b7-4932-850d-6529216fed29" providerId="ADAL" clId="{F7687026-6CF5-44B3-8250-6B9C7FAF4F27}" dt="2023-10-31T07:42:54.842" v="5673" actId="1036"/>
          <ac:cxnSpMkLst>
            <pc:docMk/>
            <pc:sldMk cId="4102350927" sldId="2701"/>
            <ac:cxnSpMk id="49" creationId="{DC414BF3-1215-1EB8-CA04-E584952152FF}"/>
          </ac:cxnSpMkLst>
        </pc:cxnChg>
        <pc:cxnChg chg="add mod">
          <ac:chgData name="Leonardo Chiariglione" userId="03ff1134-c2b7-4932-850d-6529216fed29" providerId="ADAL" clId="{F7687026-6CF5-44B3-8250-6B9C7FAF4F27}" dt="2023-10-31T07:42:54.842" v="5673" actId="1036"/>
          <ac:cxnSpMkLst>
            <pc:docMk/>
            <pc:sldMk cId="4102350927" sldId="2701"/>
            <ac:cxnSpMk id="50" creationId="{16AC42CA-3284-3DB7-4952-9E351F5C4222}"/>
          </ac:cxnSpMkLst>
        </pc:cxnChg>
        <pc:cxnChg chg="add mod">
          <ac:chgData name="Leonardo Chiariglione" userId="03ff1134-c2b7-4932-850d-6529216fed29" providerId="ADAL" clId="{F7687026-6CF5-44B3-8250-6B9C7FAF4F27}" dt="2023-10-31T07:42:54.842" v="5673" actId="1036"/>
          <ac:cxnSpMkLst>
            <pc:docMk/>
            <pc:sldMk cId="4102350927" sldId="2701"/>
            <ac:cxnSpMk id="52" creationId="{0E62B513-AC5B-5E6F-FBCB-F575CC7E7051}"/>
          </ac:cxnSpMkLst>
        </pc:cxnChg>
        <pc:cxnChg chg="add mod">
          <ac:chgData name="Leonardo Chiariglione" userId="03ff1134-c2b7-4932-850d-6529216fed29" providerId="ADAL" clId="{F7687026-6CF5-44B3-8250-6B9C7FAF4F27}" dt="2023-10-31T07:42:54.842" v="5673" actId="1036"/>
          <ac:cxnSpMkLst>
            <pc:docMk/>
            <pc:sldMk cId="4102350927" sldId="2701"/>
            <ac:cxnSpMk id="54" creationId="{0E80F818-5AA4-4645-EF65-9224AF833D6E}"/>
          </ac:cxnSpMkLst>
        </pc:cxnChg>
        <pc:cxnChg chg="add mod">
          <ac:chgData name="Leonardo Chiariglione" userId="03ff1134-c2b7-4932-850d-6529216fed29" providerId="ADAL" clId="{F7687026-6CF5-44B3-8250-6B9C7FAF4F27}" dt="2023-10-31T07:42:54.842" v="5673" actId="1036"/>
          <ac:cxnSpMkLst>
            <pc:docMk/>
            <pc:sldMk cId="4102350927" sldId="2701"/>
            <ac:cxnSpMk id="55" creationId="{543EEEAE-F64D-2462-3208-1B9F00034269}"/>
          </ac:cxnSpMkLst>
        </pc:cxnChg>
        <pc:cxnChg chg="add mod">
          <ac:chgData name="Leonardo Chiariglione" userId="03ff1134-c2b7-4932-850d-6529216fed29" providerId="ADAL" clId="{F7687026-6CF5-44B3-8250-6B9C7FAF4F27}" dt="2023-10-31T07:42:54.842" v="5673" actId="1036"/>
          <ac:cxnSpMkLst>
            <pc:docMk/>
            <pc:sldMk cId="4102350927" sldId="2701"/>
            <ac:cxnSpMk id="56" creationId="{99ECEFC1-CF2F-2841-FD25-B8B7C479A87E}"/>
          </ac:cxnSpMkLst>
        </pc:cxnChg>
        <pc:cxnChg chg="add mod">
          <ac:chgData name="Leonardo Chiariglione" userId="03ff1134-c2b7-4932-850d-6529216fed29" providerId="ADAL" clId="{F7687026-6CF5-44B3-8250-6B9C7FAF4F27}" dt="2023-10-31T07:42:54.842" v="5673" actId="1036"/>
          <ac:cxnSpMkLst>
            <pc:docMk/>
            <pc:sldMk cId="4102350927" sldId="2701"/>
            <ac:cxnSpMk id="58" creationId="{F139AEA5-1B37-78E9-906D-C13610B5DCEE}"/>
          </ac:cxnSpMkLst>
        </pc:cxnChg>
        <pc:cxnChg chg="add mod">
          <ac:chgData name="Leonardo Chiariglione" userId="03ff1134-c2b7-4932-850d-6529216fed29" providerId="ADAL" clId="{F7687026-6CF5-44B3-8250-6B9C7FAF4F27}" dt="2023-10-31T07:42:54.842" v="5673" actId="1036"/>
          <ac:cxnSpMkLst>
            <pc:docMk/>
            <pc:sldMk cId="4102350927" sldId="2701"/>
            <ac:cxnSpMk id="59" creationId="{DBEE0020-DF70-2AB6-B257-B34CBEEBC1CA}"/>
          </ac:cxnSpMkLst>
        </pc:cxnChg>
        <pc:cxnChg chg="add mod">
          <ac:chgData name="Leonardo Chiariglione" userId="03ff1134-c2b7-4932-850d-6529216fed29" providerId="ADAL" clId="{F7687026-6CF5-44B3-8250-6B9C7FAF4F27}" dt="2023-10-31T07:42:54.842" v="5673" actId="1036"/>
          <ac:cxnSpMkLst>
            <pc:docMk/>
            <pc:sldMk cId="4102350927" sldId="2701"/>
            <ac:cxnSpMk id="60" creationId="{C7A030CE-52EC-2ABE-41E1-ECFDB6816E76}"/>
          </ac:cxnSpMkLst>
        </pc:cxnChg>
        <pc:cxnChg chg="add mod">
          <ac:chgData name="Leonardo Chiariglione" userId="03ff1134-c2b7-4932-850d-6529216fed29" providerId="ADAL" clId="{F7687026-6CF5-44B3-8250-6B9C7FAF4F27}" dt="2023-10-31T07:42:54.842" v="5673" actId="1036"/>
          <ac:cxnSpMkLst>
            <pc:docMk/>
            <pc:sldMk cId="4102350927" sldId="2701"/>
            <ac:cxnSpMk id="61" creationId="{F741614C-F325-FF0B-AD8E-3752AFA54B23}"/>
          </ac:cxnSpMkLst>
        </pc:cxnChg>
      </pc:sldChg>
      <pc:sldChg chg="modSp add mod">
        <pc:chgData name="Leonardo Chiariglione" userId="03ff1134-c2b7-4932-850d-6529216fed29" providerId="ADAL" clId="{F7687026-6CF5-44B3-8250-6B9C7FAF4F27}" dt="2023-11-07T11:34:17.948" v="5867" actId="1035"/>
        <pc:sldMkLst>
          <pc:docMk/>
          <pc:sldMk cId="3050646369" sldId="2702"/>
        </pc:sldMkLst>
        <pc:spChg chg="mod">
          <ac:chgData name="Leonardo Chiariglione" userId="03ff1134-c2b7-4932-850d-6529216fed29" providerId="ADAL" clId="{F7687026-6CF5-44B3-8250-6B9C7FAF4F27}" dt="2023-11-07T11:34:17.948" v="5867" actId="1035"/>
          <ac:spMkLst>
            <pc:docMk/>
            <pc:sldMk cId="3050646369" sldId="2702"/>
            <ac:spMk id="5" creationId="{FD5ADD9F-5ED1-45A4-B27E-2D19C2F374B6}"/>
          </ac:spMkLst>
        </pc:spChg>
        <pc:spChg chg="mod">
          <ac:chgData name="Leonardo Chiariglione" userId="03ff1134-c2b7-4932-850d-6529216fed29" providerId="ADAL" clId="{F7687026-6CF5-44B3-8250-6B9C7FAF4F27}" dt="2023-11-07T11:34:17.948" v="5867" actId="1035"/>
          <ac:spMkLst>
            <pc:docMk/>
            <pc:sldMk cId="3050646369" sldId="2702"/>
            <ac:spMk id="7" creationId="{8953403E-D2D2-4B7D-8F4D-0B3742023513}"/>
          </ac:spMkLst>
        </pc:spChg>
        <pc:spChg chg="mod">
          <ac:chgData name="Leonardo Chiariglione" userId="03ff1134-c2b7-4932-850d-6529216fed29" providerId="ADAL" clId="{F7687026-6CF5-44B3-8250-6B9C7FAF4F27}" dt="2023-11-07T11:34:17.948" v="5867" actId="1035"/>
          <ac:spMkLst>
            <pc:docMk/>
            <pc:sldMk cId="3050646369" sldId="2702"/>
            <ac:spMk id="8" creationId="{EACD9E26-AD5F-4354-81B2-1DEC8DBD733B}"/>
          </ac:spMkLst>
        </pc:spChg>
        <pc:spChg chg="mod">
          <ac:chgData name="Leonardo Chiariglione" userId="03ff1134-c2b7-4932-850d-6529216fed29" providerId="ADAL" clId="{F7687026-6CF5-44B3-8250-6B9C7FAF4F27}" dt="2023-11-07T11:34:17.948" v="5867" actId="1035"/>
          <ac:spMkLst>
            <pc:docMk/>
            <pc:sldMk cId="3050646369" sldId="2702"/>
            <ac:spMk id="9" creationId="{284D0892-3E15-4116-A3FA-708BA2826635}"/>
          </ac:spMkLst>
        </pc:spChg>
        <pc:spChg chg="mod">
          <ac:chgData name="Leonardo Chiariglione" userId="03ff1134-c2b7-4932-850d-6529216fed29" providerId="ADAL" clId="{F7687026-6CF5-44B3-8250-6B9C7FAF4F27}" dt="2023-11-07T11:34:17.948" v="5867" actId="1035"/>
          <ac:spMkLst>
            <pc:docMk/>
            <pc:sldMk cId="3050646369" sldId="2702"/>
            <ac:spMk id="10" creationId="{C3BB1387-D663-4083-8086-D12FCCECE797}"/>
          </ac:spMkLst>
        </pc:spChg>
        <pc:spChg chg="mod">
          <ac:chgData name="Leonardo Chiariglione" userId="03ff1134-c2b7-4932-850d-6529216fed29" providerId="ADAL" clId="{F7687026-6CF5-44B3-8250-6B9C7FAF4F27}" dt="2023-11-07T11:34:17.948" v="5867" actId="1035"/>
          <ac:spMkLst>
            <pc:docMk/>
            <pc:sldMk cId="3050646369" sldId="2702"/>
            <ac:spMk id="11" creationId="{577E786B-72FE-45B3-B6C7-90018522883D}"/>
          </ac:spMkLst>
        </pc:spChg>
        <pc:spChg chg="mod">
          <ac:chgData name="Leonardo Chiariglione" userId="03ff1134-c2b7-4932-850d-6529216fed29" providerId="ADAL" clId="{F7687026-6CF5-44B3-8250-6B9C7FAF4F27}" dt="2023-11-07T11:34:17.948" v="5867" actId="1035"/>
          <ac:spMkLst>
            <pc:docMk/>
            <pc:sldMk cId="3050646369" sldId="2702"/>
            <ac:spMk id="12" creationId="{1959F846-7B40-4BC8-8CB8-22721780F9EE}"/>
          </ac:spMkLst>
        </pc:spChg>
        <pc:spChg chg="mod">
          <ac:chgData name="Leonardo Chiariglione" userId="03ff1134-c2b7-4932-850d-6529216fed29" providerId="ADAL" clId="{F7687026-6CF5-44B3-8250-6B9C7FAF4F27}" dt="2023-11-07T11:34:17.948" v="5867" actId="1035"/>
          <ac:spMkLst>
            <pc:docMk/>
            <pc:sldMk cId="3050646369" sldId="2702"/>
            <ac:spMk id="13" creationId="{EF3C04FD-E122-445F-A76C-43A2187D1AD6}"/>
          </ac:spMkLst>
        </pc:spChg>
        <pc:spChg chg="mod">
          <ac:chgData name="Leonardo Chiariglione" userId="03ff1134-c2b7-4932-850d-6529216fed29" providerId="ADAL" clId="{F7687026-6CF5-44B3-8250-6B9C7FAF4F27}" dt="2023-11-07T11:34:17.948" v="5867" actId="1035"/>
          <ac:spMkLst>
            <pc:docMk/>
            <pc:sldMk cId="3050646369" sldId="2702"/>
            <ac:spMk id="14" creationId="{C02A5661-899C-4F69-9180-C2B1549AE318}"/>
          </ac:spMkLst>
        </pc:spChg>
        <pc:spChg chg="mod">
          <ac:chgData name="Leonardo Chiariglione" userId="03ff1134-c2b7-4932-850d-6529216fed29" providerId="ADAL" clId="{F7687026-6CF5-44B3-8250-6B9C7FAF4F27}" dt="2023-11-07T11:34:17.948" v="5867" actId="1035"/>
          <ac:spMkLst>
            <pc:docMk/>
            <pc:sldMk cId="3050646369" sldId="2702"/>
            <ac:spMk id="15" creationId="{A620DA28-93CD-4EDD-8D98-03BB7AC8ECA0}"/>
          </ac:spMkLst>
        </pc:spChg>
        <pc:spChg chg="mod">
          <ac:chgData name="Leonardo Chiariglione" userId="03ff1134-c2b7-4932-850d-6529216fed29" providerId="ADAL" clId="{F7687026-6CF5-44B3-8250-6B9C7FAF4F27}" dt="2023-11-07T11:34:17.948" v="5867" actId="1035"/>
          <ac:spMkLst>
            <pc:docMk/>
            <pc:sldMk cId="3050646369" sldId="2702"/>
            <ac:spMk id="16" creationId="{927C2445-6CCA-4164-BF94-1D4963E322C9}"/>
          </ac:spMkLst>
        </pc:spChg>
        <pc:spChg chg="mod">
          <ac:chgData name="Leonardo Chiariglione" userId="03ff1134-c2b7-4932-850d-6529216fed29" providerId="ADAL" clId="{F7687026-6CF5-44B3-8250-6B9C7FAF4F27}" dt="2023-11-07T11:34:17.948" v="5867" actId="1035"/>
          <ac:spMkLst>
            <pc:docMk/>
            <pc:sldMk cId="3050646369" sldId="2702"/>
            <ac:spMk id="17" creationId="{2AAE6425-5A0F-430A-A58B-455B0B3F3BA5}"/>
          </ac:spMkLst>
        </pc:spChg>
        <pc:spChg chg="mod">
          <ac:chgData name="Leonardo Chiariglione" userId="03ff1134-c2b7-4932-850d-6529216fed29" providerId="ADAL" clId="{F7687026-6CF5-44B3-8250-6B9C7FAF4F27}" dt="2023-11-07T11:34:17.948" v="5867" actId="1035"/>
          <ac:spMkLst>
            <pc:docMk/>
            <pc:sldMk cId="3050646369" sldId="2702"/>
            <ac:spMk id="18" creationId="{D688DB1D-740F-4845-9749-53AB0557C742}"/>
          </ac:spMkLst>
        </pc:spChg>
        <pc:spChg chg="mod">
          <ac:chgData name="Leonardo Chiariglione" userId="03ff1134-c2b7-4932-850d-6529216fed29" providerId="ADAL" clId="{F7687026-6CF5-44B3-8250-6B9C7FAF4F27}" dt="2023-11-07T11:34:17.948" v="5867" actId="1035"/>
          <ac:spMkLst>
            <pc:docMk/>
            <pc:sldMk cId="3050646369" sldId="2702"/>
            <ac:spMk id="19" creationId="{915D94C0-B27F-4D71-920E-3CFDF6280F8F}"/>
          </ac:spMkLst>
        </pc:spChg>
        <pc:spChg chg="mod">
          <ac:chgData name="Leonardo Chiariglione" userId="03ff1134-c2b7-4932-850d-6529216fed29" providerId="ADAL" clId="{F7687026-6CF5-44B3-8250-6B9C7FAF4F27}" dt="2023-11-07T11:34:17.948" v="5867" actId="1035"/>
          <ac:spMkLst>
            <pc:docMk/>
            <pc:sldMk cId="3050646369" sldId="2702"/>
            <ac:spMk id="20" creationId="{54BD3EBB-578F-42DE-AB2F-972B4088A9BC}"/>
          </ac:spMkLst>
        </pc:spChg>
        <pc:spChg chg="mod">
          <ac:chgData name="Leonardo Chiariglione" userId="03ff1134-c2b7-4932-850d-6529216fed29" providerId="ADAL" clId="{F7687026-6CF5-44B3-8250-6B9C7FAF4F27}" dt="2023-11-07T11:34:17.948" v="5867" actId="1035"/>
          <ac:spMkLst>
            <pc:docMk/>
            <pc:sldMk cId="3050646369" sldId="2702"/>
            <ac:spMk id="21" creationId="{C5C1FD09-6FE8-441E-9891-BF33662074CC}"/>
          </ac:spMkLst>
        </pc:spChg>
        <pc:spChg chg="mod">
          <ac:chgData name="Leonardo Chiariglione" userId="03ff1134-c2b7-4932-850d-6529216fed29" providerId="ADAL" clId="{F7687026-6CF5-44B3-8250-6B9C7FAF4F27}" dt="2023-11-07T11:34:17.948" v="5867" actId="1035"/>
          <ac:spMkLst>
            <pc:docMk/>
            <pc:sldMk cId="3050646369" sldId="2702"/>
            <ac:spMk id="22" creationId="{ED736983-E20C-47EA-BCB1-D48DA5797D34}"/>
          </ac:spMkLst>
        </pc:spChg>
        <pc:spChg chg="mod">
          <ac:chgData name="Leonardo Chiariglione" userId="03ff1134-c2b7-4932-850d-6529216fed29" providerId="ADAL" clId="{F7687026-6CF5-44B3-8250-6B9C7FAF4F27}" dt="2023-11-07T11:34:17.948" v="5867" actId="1035"/>
          <ac:spMkLst>
            <pc:docMk/>
            <pc:sldMk cId="3050646369" sldId="2702"/>
            <ac:spMk id="23" creationId="{2D25F5E9-17BB-406E-BD25-34013D7927C0}"/>
          </ac:spMkLst>
        </pc:spChg>
        <pc:spChg chg="mod">
          <ac:chgData name="Leonardo Chiariglione" userId="03ff1134-c2b7-4932-850d-6529216fed29" providerId="ADAL" clId="{F7687026-6CF5-44B3-8250-6B9C7FAF4F27}" dt="2023-11-07T11:34:17.948" v="5867" actId="1035"/>
          <ac:spMkLst>
            <pc:docMk/>
            <pc:sldMk cId="3050646369" sldId="2702"/>
            <ac:spMk id="24" creationId="{BDBC3BFA-C914-4A2C-A26E-EF5D6A45C2EA}"/>
          </ac:spMkLst>
        </pc:spChg>
        <pc:spChg chg="mod">
          <ac:chgData name="Leonardo Chiariglione" userId="03ff1134-c2b7-4932-850d-6529216fed29" providerId="ADAL" clId="{F7687026-6CF5-44B3-8250-6B9C7FAF4F27}" dt="2023-11-07T11:34:17.948" v="5867" actId="1035"/>
          <ac:spMkLst>
            <pc:docMk/>
            <pc:sldMk cId="3050646369" sldId="2702"/>
            <ac:spMk id="25" creationId="{C68D26CA-E641-434A-8D48-ABA543CD0383}"/>
          </ac:spMkLst>
        </pc:spChg>
        <pc:graphicFrameChg chg="mod modGraphic">
          <ac:chgData name="Leonardo Chiariglione" userId="03ff1134-c2b7-4932-850d-6529216fed29" providerId="ADAL" clId="{F7687026-6CF5-44B3-8250-6B9C7FAF4F27}" dt="2023-11-07T11:34:17.948" v="5867" actId="1035"/>
          <ac:graphicFrameMkLst>
            <pc:docMk/>
            <pc:sldMk cId="3050646369" sldId="2702"/>
            <ac:graphicFrameMk id="6" creationId="{AF05A73F-A189-44B3-86E6-4F9B73446971}"/>
          </ac:graphicFrameMkLst>
        </pc:graphicFrameChg>
      </pc:sldChg>
      <pc:sldChg chg="modSp add mod">
        <pc:chgData name="Leonardo Chiariglione" userId="03ff1134-c2b7-4932-850d-6529216fed29" providerId="ADAL" clId="{F7687026-6CF5-44B3-8250-6B9C7FAF4F27}" dt="2023-11-16T13:55:59.133" v="5869" actId="27636"/>
        <pc:sldMkLst>
          <pc:docMk/>
          <pc:sldMk cId="360925376" sldId="2703"/>
        </pc:sldMkLst>
        <pc:spChg chg="mod">
          <ac:chgData name="Leonardo Chiariglione" userId="03ff1134-c2b7-4932-850d-6529216fed29" providerId="ADAL" clId="{F7687026-6CF5-44B3-8250-6B9C7FAF4F27}" dt="2023-11-16T13:55:59.133" v="5869" actId="27636"/>
          <ac:spMkLst>
            <pc:docMk/>
            <pc:sldMk cId="360925376" sldId="2703"/>
            <ac:spMk id="3" creationId="{C819A52F-27B6-CC0D-5AF6-9A127335BF14}"/>
          </ac:spMkLst>
        </pc:spChg>
      </pc:sldChg>
      <pc:sldChg chg="add">
        <pc:chgData name="Leonardo Chiariglione" userId="03ff1134-c2b7-4932-850d-6529216fed29" providerId="ADAL" clId="{F7687026-6CF5-44B3-8250-6B9C7FAF4F27}" dt="2023-11-16T13:55:59.017" v="5868"/>
        <pc:sldMkLst>
          <pc:docMk/>
          <pc:sldMk cId="3607702957" sldId="2704"/>
        </pc:sldMkLst>
      </pc:sldChg>
      <pc:sldChg chg="modSp add mod">
        <pc:chgData name="Leonardo Chiariglione" userId="03ff1134-c2b7-4932-850d-6529216fed29" providerId="ADAL" clId="{F7687026-6CF5-44B3-8250-6B9C7FAF4F27}" dt="2023-11-27T12:28:02.321" v="6011" actId="20577"/>
        <pc:sldMkLst>
          <pc:docMk/>
          <pc:sldMk cId="1014205879" sldId="2705"/>
        </pc:sldMkLst>
        <pc:spChg chg="mod">
          <ac:chgData name="Leonardo Chiariglione" userId="03ff1134-c2b7-4932-850d-6529216fed29" providerId="ADAL" clId="{F7687026-6CF5-44B3-8250-6B9C7FAF4F27}" dt="2023-11-27T12:28:02.321" v="6011" actId="20577"/>
          <ac:spMkLst>
            <pc:docMk/>
            <pc:sldMk cId="1014205879" sldId="2705"/>
            <ac:spMk id="3" creationId="{93274A2E-7D48-48D0-A169-446010837671}"/>
          </ac:spMkLst>
        </pc:spChg>
        <pc:graphicFrameChg chg="modGraphic">
          <ac:chgData name="Leonardo Chiariglione" userId="03ff1134-c2b7-4932-850d-6529216fed29" providerId="ADAL" clId="{F7687026-6CF5-44B3-8250-6B9C7FAF4F27}" dt="2023-11-27T12:27:46.362" v="6009" actId="2711"/>
          <ac:graphicFrameMkLst>
            <pc:docMk/>
            <pc:sldMk cId="1014205879" sldId="2705"/>
            <ac:graphicFrameMk id="6" creationId="{AF05A73F-A189-44B3-86E6-4F9B73446971}"/>
          </ac:graphicFrameMkLst>
        </pc:graphicFrameChg>
      </pc:sldChg>
      <pc:sldChg chg="addSp delSp modSp add mod">
        <pc:chgData name="Leonardo Chiariglione" userId="03ff1134-c2b7-4932-850d-6529216fed29" providerId="ADAL" clId="{F7687026-6CF5-44B3-8250-6B9C7FAF4F27}" dt="2023-12-12T12:16:52.393" v="6544" actId="165"/>
        <pc:sldMkLst>
          <pc:docMk/>
          <pc:sldMk cId="857417099" sldId="2706"/>
        </pc:sldMkLst>
        <pc:spChg chg="add mod">
          <ac:chgData name="Leonardo Chiariglione" userId="03ff1134-c2b7-4932-850d-6529216fed29" providerId="ADAL" clId="{F7687026-6CF5-44B3-8250-6B9C7FAF4F27}" dt="2023-12-12T12:16:37.872" v="6543" actId="1036"/>
          <ac:spMkLst>
            <pc:docMk/>
            <pc:sldMk cId="857417099" sldId="2706"/>
            <ac:spMk id="7" creationId="{FE4AEBF4-2EB6-0234-4364-65EEC5DA8A3A}"/>
          </ac:spMkLst>
        </pc:spChg>
        <pc:spChg chg="del">
          <ac:chgData name="Leonardo Chiariglione" userId="03ff1134-c2b7-4932-850d-6529216fed29" providerId="ADAL" clId="{F7687026-6CF5-44B3-8250-6B9C7FAF4F27}" dt="2023-12-12T12:13:48.475" v="6052" actId="21"/>
          <ac:spMkLst>
            <pc:docMk/>
            <pc:sldMk cId="857417099" sldId="2706"/>
            <ac:spMk id="12" creationId="{B8922C93-11DD-B990-88FA-F587CE437508}"/>
          </ac:spMkLst>
        </pc:spChg>
        <pc:spChg chg="mod">
          <ac:chgData name="Leonardo Chiariglione" userId="03ff1134-c2b7-4932-850d-6529216fed29" providerId="ADAL" clId="{F7687026-6CF5-44B3-8250-6B9C7FAF4F27}" dt="2023-12-12T12:16:37.872" v="6543" actId="1036"/>
          <ac:spMkLst>
            <pc:docMk/>
            <pc:sldMk cId="857417099" sldId="2706"/>
            <ac:spMk id="16" creationId="{6FB1C9A2-8374-FFC1-C886-4ED5D7ED5CA3}"/>
          </ac:spMkLst>
        </pc:spChg>
        <pc:spChg chg="mod">
          <ac:chgData name="Leonardo Chiariglione" userId="03ff1134-c2b7-4932-850d-6529216fed29" providerId="ADAL" clId="{F7687026-6CF5-44B3-8250-6B9C7FAF4F27}" dt="2023-12-12T12:16:37.872" v="6543" actId="1036"/>
          <ac:spMkLst>
            <pc:docMk/>
            <pc:sldMk cId="857417099" sldId="2706"/>
            <ac:spMk id="17" creationId="{91AA3246-308D-EC1A-5354-E90B32396B90}"/>
          </ac:spMkLst>
        </pc:spChg>
        <pc:spChg chg="mod">
          <ac:chgData name="Leonardo Chiariglione" userId="03ff1134-c2b7-4932-850d-6529216fed29" providerId="ADAL" clId="{F7687026-6CF5-44B3-8250-6B9C7FAF4F27}" dt="2023-12-12T12:16:37.872" v="6543" actId="1036"/>
          <ac:spMkLst>
            <pc:docMk/>
            <pc:sldMk cId="857417099" sldId="2706"/>
            <ac:spMk id="24" creationId="{F2D61019-E321-E9D2-D23A-0F317C815B5B}"/>
          </ac:spMkLst>
        </pc:spChg>
        <pc:spChg chg="mod">
          <ac:chgData name="Leonardo Chiariglione" userId="03ff1134-c2b7-4932-850d-6529216fed29" providerId="ADAL" clId="{F7687026-6CF5-44B3-8250-6B9C7FAF4F27}" dt="2023-12-12T12:16:37.872" v="6543" actId="1036"/>
          <ac:spMkLst>
            <pc:docMk/>
            <pc:sldMk cId="857417099" sldId="2706"/>
            <ac:spMk id="25" creationId="{1B1A9793-E836-45CA-DC88-EB47356B5E9E}"/>
          </ac:spMkLst>
        </pc:spChg>
        <pc:spChg chg="mod">
          <ac:chgData name="Leonardo Chiariglione" userId="03ff1134-c2b7-4932-850d-6529216fed29" providerId="ADAL" clId="{F7687026-6CF5-44B3-8250-6B9C7FAF4F27}" dt="2023-12-12T12:16:37.872" v="6543" actId="1036"/>
          <ac:spMkLst>
            <pc:docMk/>
            <pc:sldMk cId="857417099" sldId="2706"/>
            <ac:spMk id="26" creationId="{AD379329-EC34-2ACF-02A0-038131E10D3A}"/>
          </ac:spMkLst>
        </pc:spChg>
        <pc:spChg chg="mod">
          <ac:chgData name="Leonardo Chiariglione" userId="03ff1134-c2b7-4932-850d-6529216fed29" providerId="ADAL" clId="{F7687026-6CF5-44B3-8250-6B9C7FAF4F27}" dt="2023-12-12T12:16:37.872" v="6543" actId="1036"/>
          <ac:spMkLst>
            <pc:docMk/>
            <pc:sldMk cId="857417099" sldId="2706"/>
            <ac:spMk id="27" creationId="{F7609AB5-29F2-1449-F921-3E528F395C51}"/>
          </ac:spMkLst>
        </pc:spChg>
        <pc:spChg chg="mod">
          <ac:chgData name="Leonardo Chiariglione" userId="03ff1134-c2b7-4932-850d-6529216fed29" providerId="ADAL" clId="{F7687026-6CF5-44B3-8250-6B9C7FAF4F27}" dt="2023-12-12T12:16:37.872" v="6543" actId="1036"/>
          <ac:spMkLst>
            <pc:docMk/>
            <pc:sldMk cId="857417099" sldId="2706"/>
            <ac:spMk id="28" creationId="{DAC12B0B-610A-9FFA-7BAC-9B1A62D633E9}"/>
          </ac:spMkLst>
        </pc:spChg>
        <pc:spChg chg="mod">
          <ac:chgData name="Leonardo Chiariglione" userId="03ff1134-c2b7-4932-850d-6529216fed29" providerId="ADAL" clId="{F7687026-6CF5-44B3-8250-6B9C7FAF4F27}" dt="2023-12-12T12:16:37.872" v="6543" actId="1036"/>
          <ac:spMkLst>
            <pc:docMk/>
            <pc:sldMk cId="857417099" sldId="2706"/>
            <ac:spMk id="29" creationId="{643E1AC5-7F67-4F91-3E8C-C55EB94088B8}"/>
          </ac:spMkLst>
        </pc:spChg>
        <pc:spChg chg="mod">
          <ac:chgData name="Leonardo Chiariglione" userId="03ff1134-c2b7-4932-850d-6529216fed29" providerId="ADAL" clId="{F7687026-6CF5-44B3-8250-6B9C7FAF4F27}" dt="2023-12-12T12:16:37.872" v="6543" actId="1036"/>
          <ac:spMkLst>
            <pc:docMk/>
            <pc:sldMk cId="857417099" sldId="2706"/>
            <ac:spMk id="30" creationId="{E74F3CA4-2C59-A302-FBA9-0FB3FA8DEB26}"/>
          </ac:spMkLst>
        </pc:spChg>
        <pc:spChg chg="mod">
          <ac:chgData name="Leonardo Chiariglione" userId="03ff1134-c2b7-4932-850d-6529216fed29" providerId="ADAL" clId="{F7687026-6CF5-44B3-8250-6B9C7FAF4F27}" dt="2023-12-12T12:16:37.872" v="6543" actId="1036"/>
          <ac:spMkLst>
            <pc:docMk/>
            <pc:sldMk cId="857417099" sldId="2706"/>
            <ac:spMk id="38" creationId="{E7BFC704-6F0D-8F85-81ED-16AE4FA1CABB}"/>
          </ac:spMkLst>
        </pc:spChg>
        <pc:spChg chg="mod">
          <ac:chgData name="Leonardo Chiariglione" userId="03ff1134-c2b7-4932-850d-6529216fed29" providerId="ADAL" clId="{F7687026-6CF5-44B3-8250-6B9C7FAF4F27}" dt="2023-12-12T12:16:37.872" v="6543" actId="1036"/>
          <ac:spMkLst>
            <pc:docMk/>
            <pc:sldMk cId="857417099" sldId="2706"/>
            <ac:spMk id="39" creationId="{1D87BFD5-4F94-94D5-BA8E-CC5C17117B46}"/>
          </ac:spMkLst>
        </pc:spChg>
        <pc:spChg chg="mod">
          <ac:chgData name="Leonardo Chiariglione" userId="03ff1134-c2b7-4932-850d-6529216fed29" providerId="ADAL" clId="{F7687026-6CF5-44B3-8250-6B9C7FAF4F27}" dt="2023-12-12T12:16:37.872" v="6543" actId="1036"/>
          <ac:spMkLst>
            <pc:docMk/>
            <pc:sldMk cId="857417099" sldId="2706"/>
            <ac:spMk id="40" creationId="{A9496F52-0F09-05CF-563A-F9257E2ECF5C}"/>
          </ac:spMkLst>
        </pc:spChg>
        <pc:spChg chg="mod">
          <ac:chgData name="Leonardo Chiariglione" userId="03ff1134-c2b7-4932-850d-6529216fed29" providerId="ADAL" clId="{F7687026-6CF5-44B3-8250-6B9C7FAF4F27}" dt="2023-12-12T12:16:37.872" v="6543" actId="1036"/>
          <ac:spMkLst>
            <pc:docMk/>
            <pc:sldMk cId="857417099" sldId="2706"/>
            <ac:spMk id="43" creationId="{0BEE48B3-B530-F654-3610-8CAF7C38F101}"/>
          </ac:spMkLst>
        </pc:spChg>
        <pc:spChg chg="mod">
          <ac:chgData name="Leonardo Chiariglione" userId="03ff1134-c2b7-4932-850d-6529216fed29" providerId="ADAL" clId="{F7687026-6CF5-44B3-8250-6B9C7FAF4F27}" dt="2023-12-12T12:16:37.872" v="6543" actId="1036"/>
          <ac:spMkLst>
            <pc:docMk/>
            <pc:sldMk cId="857417099" sldId="2706"/>
            <ac:spMk id="51" creationId="{23398510-A1E5-BB83-266C-05F16AEEDEF0}"/>
          </ac:spMkLst>
        </pc:spChg>
        <pc:spChg chg="mod topLvl">
          <ac:chgData name="Leonardo Chiariglione" userId="03ff1134-c2b7-4932-850d-6529216fed29" providerId="ADAL" clId="{F7687026-6CF5-44B3-8250-6B9C7FAF4F27}" dt="2023-12-12T12:16:52.393" v="6544" actId="165"/>
          <ac:spMkLst>
            <pc:docMk/>
            <pc:sldMk cId="857417099" sldId="2706"/>
            <ac:spMk id="56" creationId="{AB0E1CBA-35E4-1EC8-7D56-BC75B06A1B0A}"/>
          </ac:spMkLst>
        </pc:spChg>
        <pc:spChg chg="mod topLvl">
          <ac:chgData name="Leonardo Chiariglione" userId="03ff1134-c2b7-4932-850d-6529216fed29" providerId="ADAL" clId="{F7687026-6CF5-44B3-8250-6B9C7FAF4F27}" dt="2023-12-12T12:16:52.393" v="6544" actId="165"/>
          <ac:spMkLst>
            <pc:docMk/>
            <pc:sldMk cId="857417099" sldId="2706"/>
            <ac:spMk id="57" creationId="{FCD621B9-5184-3A24-1178-9AB97D8ED1D7}"/>
          </ac:spMkLst>
        </pc:spChg>
        <pc:spChg chg="mod topLvl">
          <ac:chgData name="Leonardo Chiariglione" userId="03ff1134-c2b7-4932-850d-6529216fed29" providerId="ADAL" clId="{F7687026-6CF5-44B3-8250-6B9C7FAF4F27}" dt="2023-12-12T12:16:52.393" v="6544" actId="165"/>
          <ac:spMkLst>
            <pc:docMk/>
            <pc:sldMk cId="857417099" sldId="2706"/>
            <ac:spMk id="58" creationId="{E9C0EBBE-41F6-3557-4AC4-C09978097A82}"/>
          </ac:spMkLst>
        </pc:spChg>
        <pc:spChg chg="mod topLvl">
          <ac:chgData name="Leonardo Chiariglione" userId="03ff1134-c2b7-4932-850d-6529216fed29" providerId="ADAL" clId="{F7687026-6CF5-44B3-8250-6B9C7FAF4F27}" dt="2023-12-12T12:16:52.393" v="6544" actId="165"/>
          <ac:spMkLst>
            <pc:docMk/>
            <pc:sldMk cId="857417099" sldId="2706"/>
            <ac:spMk id="59" creationId="{43A3A495-AA8E-C003-4FF2-E66E302451F7}"/>
          </ac:spMkLst>
        </pc:spChg>
        <pc:spChg chg="mod topLvl">
          <ac:chgData name="Leonardo Chiariglione" userId="03ff1134-c2b7-4932-850d-6529216fed29" providerId="ADAL" clId="{F7687026-6CF5-44B3-8250-6B9C7FAF4F27}" dt="2023-12-12T12:16:52.393" v="6544" actId="165"/>
          <ac:spMkLst>
            <pc:docMk/>
            <pc:sldMk cId="857417099" sldId="2706"/>
            <ac:spMk id="64" creationId="{B5A6CA12-866B-D905-48B6-DF8925FCCD2B}"/>
          </ac:spMkLst>
        </pc:spChg>
        <pc:spChg chg="mod topLvl">
          <ac:chgData name="Leonardo Chiariglione" userId="03ff1134-c2b7-4932-850d-6529216fed29" providerId="ADAL" clId="{F7687026-6CF5-44B3-8250-6B9C7FAF4F27}" dt="2023-12-12T12:16:52.393" v="6544" actId="165"/>
          <ac:spMkLst>
            <pc:docMk/>
            <pc:sldMk cId="857417099" sldId="2706"/>
            <ac:spMk id="66" creationId="{FDE9DBF0-3AC2-871D-41FD-A05645AB0A3B}"/>
          </ac:spMkLst>
        </pc:spChg>
        <pc:spChg chg="mod topLvl">
          <ac:chgData name="Leonardo Chiariglione" userId="03ff1134-c2b7-4932-850d-6529216fed29" providerId="ADAL" clId="{F7687026-6CF5-44B3-8250-6B9C7FAF4F27}" dt="2023-12-12T12:16:52.393" v="6544" actId="165"/>
          <ac:spMkLst>
            <pc:docMk/>
            <pc:sldMk cId="857417099" sldId="2706"/>
            <ac:spMk id="68" creationId="{72E483D3-9BF4-11C3-E6CA-D9AFC27F7521}"/>
          </ac:spMkLst>
        </pc:spChg>
        <pc:spChg chg="mod topLvl">
          <ac:chgData name="Leonardo Chiariglione" userId="03ff1134-c2b7-4932-850d-6529216fed29" providerId="ADAL" clId="{F7687026-6CF5-44B3-8250-6B9C7FAF4F27}" dt="2023-12-12T12:16:52.393" v="6544" actId="165"/>
          <ac:spMkLst>
            <pc:docMk/>
            <pc:sldMk cId="857417099" sldId="2706"/>
            <ac:spMk id="72" creationId="{69382AB0-E61F-11F2-A3F7-8E6E98587866}"/>
          </ac:spMkLst>
        </pc:spChg>
        <pc:spChg chg="mod topLvl">
          <ac:chgData name="Leonardo Chiariglione" userId="03ff1134-c2b7-4932-850d-6529216fed29" providerId="ADAL" clId="{F7687026-6CF5-44B3-8250-6B9C7FAF4F27}" dt="2023-12-12T12:16:52.393" v="6544" actId="165"/>
          <ac:spMkLst>
            <pc:docMk/>
            <pc:sldMk cId="857417099" sldId="2706"/>
            <ac:spMk id="82" creationId="{202FDB45-8F96-AFD4-DEB1-D03F8EBE5AAE}"/>
          </ac:spMkLst>
        </pc:spChg>
        <pc:spChg chg="mod topLvl">
          <ac:chgData name="Leonardo Chiariglione" userId="03ff1134-c2b7-4932-850d-6529216fed29" providerId="ADAL" clId="{F7687026-6CF5-44B3-8250-6B9C7FAF4F27}" dt="2023-12-12T12:16:52.393" v="6544" actId="165"/>
          <ac:spMkLst>
            <pc:docMk/>
            <pc:sldMk cId="857417099" sldId="2706"/>
            <ac:spMk id="85" creationId="{7DD443AC-2F67-002C-0780-C6C6C69BBE6D}"/>
          </ac:spMkLst>
        </pc:spChg>
        <pc:grpChg chg="del mod">
          <ac:chgData name="Leonardo Chiariglione" userId="03ff1134-c2b7-4932-850d-6529216fed29" providerId="ADAL" clId="{F7687026-6CF5-44B3-8250-6B9C7FAF4F27}" dt="2023-12-12T12:16:52.393" v="6544" actId="165"/>
          <ac:grpSpMkLst>
            <pc:docMk/>
            <pc:sldMk cId="857417099" sldId="2706"/>
            <ac:grpSpMk id="55" creationId="{7814A412-4661-D1AF-1DD5-DB81A425D62E}"/>
          </ac:grpSpMkLst>
        </pc:grpChg>
        <pc:cxnChg chg="add mod">
          <ac:chgData name="Leonardo Chiariglione" userId="03ff1134-c2b7-4932-850d-6529216fed29" providerId="ADAL" clId="{F7687026-6CF5-44B3-8250-6B9C7FAF4F27}" dt="2023-12-12T12:16:37.872" v="6543" actId="1036"/>
          <ac:cxnSpMkLst>
            <pc:docMk/>
            <pc:sldMk cId="857417099" sldId="2706"/>
            <ac:cxnSpMk id="8" creationId="{24A0CEBA-58F4-CB7C-86B3-B6E7A8AA06B5}"/>
          </ac:cxnSpMkLst>
        </pc:cxnChg>
        <pc:cxnChg chg="add del mod">
          <ac:chgData name="Leonardo Chiariglione" userId="03ff1134-c2b7-4932-850d-6529216fed29" providerId="ADAL" clId="{F7687026-6CF5-44B3-8250-6B9C7FAF4F27}" dt="2023-12-12T12:15:36.702" v="6375" actId="478"/>
          <ac:cxnSpMkLst>
            <pc:docMk/>
            <pc:sldMk cId="857417099" sldId="2706"/>
            <ac:cxnSpMk id="9" creationId="{35BE9EC3-CF7D-52EE-288A-69CA804162BB}"/>
          </ac:cxnSpMkLst>
        </pc:cxnChg>
        <pc:cxnChg chg="del">
          <ac:chgData name="Leonardo Chiariglione" userId="03ff1134-c2b7-4932-850d-6529216fed29" providerId="ADAL" clId="{F7687026-6CF5-44B3-8250-6B9C7FAF4F27}" dt="2023-12-12T12:13:48.475" v="6052" actId="21"/>
          <ac:cxnSpMkLst>
            <pc:docMk/>
            <pc:sldMk cId="857417099" sldId="2706"/>
            <ac:cxnSpMk id="21" creationId="{94CFD90C-50DC-5466-19C7-5A1FD4AD81C2}"/>
          </ac:cxnSpMkLst>
        </pc:cxnChg>
        <pc:cxnChg chg="del">
          <ac:chgData name="Leonardo Chiariglione" userId="03ff1134-c2b7-4932-850d-6529216fed29" providerId="ADAL" clId="{F7687026-6CF5-44B3-8250-6B9C7FAF4F27}" dt="2023-12-12T12:13:48.475" v="6052" actId="21"/>
          <ac:cxnSpMkLst>
            <pc:docMk/>
            <pc:sldMk cId="857417099" sldId="2706"/>
            <ac:cxnSpMk id="22" creationId="{61AF9ABB-5387-46B5-6CFD-BFF67318864B}"/>
          </ac:cxnSpMkLst>
        </pc:cxnChg>
        <pc:cxnChg chg="mod">
          <ac:chgData name="Leonardo Chiariglione" userId="03ff1134-c2b7-4932-850d-6529216fed29" providerId="ADAL" clId="{F7687026-6CF5-44B3-8250-6B9C7FAF4F27}" dt="2023-12-12T12:16:37.872" v="6543" actId="1036"/>
          <ac:cxnSpMkLst>
            <pc:docMk/>
            <pc:sldMk cId="857417099" sldId="2706"/>
            <ac:cxnSpMk id="31" creationId="{42515971-AB2B-65BE-673C-57AED4E465AC}"/>
          </ac:cxnSpMkLst>
        </pc:cxnChg>
        <pc:cxnChg chg="mod">
          <ac:chgData name="Leonardo Chiariglione" userId="03ff1134-c2b7-4932-850d-6529216fed29" providerId="ADAL" clId="{F7687026-6CF5-44B3-8250-6B9C7FAF4F27}" dt="2023-12-12T12:16:37.872" v="6543" actId="1036"/>
          <ac:cxnSpMkLst>
            <pc:docMk/>
            <pc:sldMk cId="857417099" sldId="2706"/>
            <ac:cxnSpMk id="32" creationId="{A6F66916-6416-BBE5-A799-88C4BA10B0E7}"/>
          </ac:cxnSpMkLst>
        </pc:cxnChg>
        <pc:cxnChg chg="mod">
          <ac:chgData name="Leonardo Chiariglione" userId="03ff1134-c2b7-4932-850d-6529216fed29" providerId="ADAL" clId="{F7687026-6CF5-44B3-8250-6B9C7FAF4F27}" dt="2023-12-12T12:16:37.872" v="6543" actId="1036"/>
          <ac:cxnSpMkLst>
            <pc:docMk/>
            <pc:sldMk cId="857417099" sldId="2706"/>
            <ac:cxnSpMk id="33" creationId="{D9E27B8A-794A-4C8E-7A33-36978116796F}"/>
          </ac:cxnSpMkLst>
        </pc:cxnChg>
        <pc:cxnChg chg="mod">
          <ac:chgData name="Leonardo Chiariglione" userId="03ff1134-c2b7-4932-850d-6529216fed29" providerId="ADAL" clId="{F7687026-6CF5-44B3-8250-6B9C7FAF4F27}" dt="2023-12-12T12:16:37.872" v="6543" actId="1036"/>
          <ac:cxnSpMkLst>
            <pc:docMk/>
            <pc:sldMk cId="857417099" sldId="2706"/>
            <ac:cxnSpMk id="34" creationId="{03D783F2-75C1-B551-4C91-73DF7F7952A6}"/>
          </ac:cxnSpMkLst>
        </pc:cxnChg>
        <pc:cxnChg chg="mod">
          <ac:chgData name="Leonardo Chiariglione" userId="03ff1134-c2b7-4932-850d-6529216fed29" providerId="ADAL" clId="{F7687026-6CF5-44B3-8250-6B9C7FAF4F27}" dt="2023-12-12T12:16:37.872" v="6543" actId="1036"/>
          <ac:cxnSpMkLst>
            <pc:docMk/>
            <pc:sldMk cId="857417099" sldId="2706"/>
            <ac:cxnSpMk id="35" creationId="{5F598D7D-87D3-82E0-543A-C7DCB990DC06}"/>
          </ac:cxnSpMkLst>
        </pc:cxnChg>
        <pc:cxnChg chg="mod">
          <ac:chgData name="Leonardo Chiariglione" userId="03ff1134-c2b7-4932-850d-6529216fed29" providerId="ADAL" clId="{F7687026-6CF5-44B3-8250-6B9C7FAF4F27}" dt="2023-12-12T12:16:37.872" v="6543" actId="1036"/>
          <ac:cxnSpMkLst>
            <pc:docMk/>
            <pc:sldMk cId="857417099" sldId="2706"/>
            <ac:cxnSpMk id="36" creationId="{25F4F325-AB80-4BD3-5F3E-87A17E0FA582}"/>
          </ac:cxnSpMkLst>
        </pc:cxnChg>
        <pc:cxnChg chg="mod">
          <ac:chgData name="Leonardo Chiariglione" userId="03ff1134-c2b7-4932-850d-6529216fed29" providerId="ADAL" clId="{F7687026-6CF5-44B3-8250-6B9C7FAF4F27}" dt="2023-12-12T12:16:37.872" v="6543" actId="1036"/>
          <ac:cxnSpMkLst>
            <pc:docMk/>
            <pc:sldMk cId="857417099" sldId="2706"/>
            <ac:cxnSpMk id="37" creationId="{319F5B7A-33D2-4F9C-71F8-0DCEE27DCDE3}"/>
          </ac:cxnSpMkLst>
        </pc:cxnChg>
        <pc:cxnChg chg="mod">
          <ac:chgData name="Leonardo Chiariglione" userId="03ff1134-c2b7-4932-850d-6529216fed29" providerId="ADAL" clId="{F7687026-6CF5-44B3-8250-6B9C7FAF4F27}" dt="2023-12-12T12:16:37.872" v="6543" actId="1036"/>
          <ac:cxnSpMkLst>
            <pc:docMk/>
            <pc:sldMk cId="857417099" sldId="2706"/>
            <ac:cxnSpMk id="44" creationId="{A666EABF-090D-C18C-2B47-34E38B264A30}"/>
          </ac:cxnSpMkLst>
        </pc:cxnChg>
        <pc:cxnChg chg="mod">
          <ac:chgData name="Leonardo Chiariglione" userId="03ff1134-c2b7-4932-850d-6529216fed29" providerId="ADAL" clId="{F7687026-6CF5-44B3-8250-6B9C7FAF4F27}" dt="2023-12-12T12:16:37.872" v="6543" actId="1036"/>
          <ac:cxnSpMkLst>
            <pc:docMk/>
            <pc:sldMk cId="857417099" sldId="2706"/>
            <ac:cxnSpMk id="53" creationId="{FE71F178-F5C9-974C-0998-C42CB94FC521}"/>
          </ac:cxnSpMkLst>
        </pc:cxnChg>
        <pc:cxnChg chg="mod topLvl">
          <ac:chgData name="Leonardo Chiariglione" userId="03ff1134-c2b7-4932-850d-6529216fed29" providerId="ADAL" clId="{F7687026-6CF5-44B3-8250-6B9C7FAF4F27}" dt="2023-12-12T12:16:52.393" v="6544" actId="165"/>
          <ac:cxnSpMkLst>
            <pc:docMk/>
            <pc:sldMk cId="857417099" sldId="2706"/>
            <ac:cxnSpMk id="60" creationId="{9878F371-070E-424A-5B2F-48CA8EC3F0D7}"/>
          </ac:cxnSpMkLst>
        </pc:cxnChg>
        <pc:cxnChg chg="mod topLvl">
          <ac:chgData name="Leonardo Chiariglione" userId="03ff1134-c2b7-4932-850d-6529216fed29" providerId="ADAL" clId="{F7687026-6CF5-44B3-8250-6B9C7FAF4F27}" dt="2023-12-12T12:16:52.393" v="6544" actId="165"/>
          <ac:cxnSpMkLst>
            <pc:docMk/>
            <pc:sldMk cId="857417099" sldId="2706"/>
            <ac:cxnSpMk id="61" creationId="{DA59F66A-DFE8-0752-B0A6-5F83AFDE9044}"/>
          </ac:cxnSpMkLst>
        </pc:cxnChg>
        <pc:cxnChg chg="mod topLvl">
          <ac:chgData name="Leonardo Chiariglione" userId="03ff1134-c2b7-4932-850d-6529216fed29" providerId="ADAL" clId="{F7687026-6CF5-44B3-8250-6B9C7FAF4F27}" dt="2023-12-12T12:16:52.393" v="6544" actId="165"/>
          <ac:cxnSpMkLst>
            <pc:docMk/>
            <pc:sldMk cId="857417099" sldId="2706"/>
            <ac:cxnSpMk id="65" creationId="{899B34E2-5EB4-EDB8-2BCC-2F2B9C2429B9}"/>
          </ac:cxnSpMkLst>
        </pc:cxnChg>
        <pc:cxnChg chg="mod topLvl">
          <ac:chgData name="Leonardo Chiariglione" userId="03ff1134-c2b7-4932-850d-6529216fed29" providerId="ADAL" clId="{F7687026-6CF5-44B3-8250-6B9C7FAF4F27}" dt="2023-12-12T12:16:52.393" v="6544" actId="165"/>
          <ac:cxnSpMkLst>
            <pc:docMk/>
            <pc:sldMk cId="857417099" sldId="2706"/>
            <ac:cxnSpMk id="67" creationId="{25DBD99E-123C-B2B1-E933-73FAFC74A266}"/>
          </ac:cxnSpMkLst>
        </pc:cxnChg>
        <pc:cxnChg chg="mod topLvl">
          <ac:chgData name="Leonardo Chiariglione" userId="03ff1134-c2b7-4932-850d-6529216fed29" providerId="ADAL" clId="{F7687026-6CF5-44B3-8250-6B9C7FAF4F27}" dt="2023-12-12T12:16:52.393" v="6544" actId="165"/>
          <ac:cxnSpMkLst>
            <pc:docMk/>
            <pc:sldMk cId="857417099" sldId="2706"/>
            <ac:cxnSpMk id="73" creationId="{1DAD471B-60E4-2212-D49D-C7DD7436F2EC}"/>
          </ac:cxnSpMkLst>
        </pc:cxnChg>
        <pc:cxnChg chg="mod topLvl">
          <ac:chgData name="Leonardo Chiariglione" userId="03ff1134-c2b7-4932-850d-6529216fed29" providerId="ADAL" clId="{F7687026-6CF5-44B3-8250-6B9C7FAF4F27}" dt="2023-12-12T12:16:52.393" v="6544" actId="165"/>
          <ac:cxnSpMkLst>
            <pc:docMk/>
            <pc:sldMk cId="857417099" sldId="2706"/>
            <ac:cxnSpMk id="79" creationId="{33DC99E4-0ECA-4DC2-8E7F-028796F2B1F2}"/>
          </ac:cxnSpMkLst>
        </pc:cxnChg>
        <pc:cxnChg chg="mod topLvl">
          <ac:chgData name="Leonardo Chiariglione" userId="03ff1134-c2b7-4932-850d-6529216fed29" providerId="ADAL" clId="{F7687026-6CF5-44B3-8250-6B9C7FAF4F27}" dt="2023-12-12T12:16:52.393" v="6544" actId="165"/>
          <ac:cxnSpMkLst>
            <pc:docMk/>
            <pc:sldMk cId="857417099" sldId="2706"/>
            <ac:cxnSpMk id="81" creationId="{11786EB2-D4F6-28FF-5900-FB4093B63495}"/>
          </ac:cxnSpMkLst>
        </pc:cxnChg>
        <pc:cxnChg chg="mod topLvl">
          <ac:chgData name="Leonardo Chiariglione" userId="03ff1134-c2b7-4932-850d-6529216fed29" providerId="ADAL" clId="{F7687026-6CF5-44B3-8250-6B9C7FAF4F27}" dt="2023-12-12T12:16:52.393" v="6544" actId="165"/>
          <ac:cxnSpMkLst>
            <pc:docMk/>
            <pc:sldMk cId="857417099" sldId="2706"/>
            <ac:cxnSpMk id="84" creationId="{B833B1D5-CDD1-3C40-FA82-6E9AAA0407B9}"/>
          </ac:cxnSpMkLst>
        </pc:cxnChg>
        <pc:cxnChg chg="mod topLvl">
          <ac:chgData name="Leonardo Chiariglione" userId="03ff1134-c2b7-4932-850d-6529216fed29" providerId="ADAL" clId="{F7687026-6CF5-44B3-8250-6B9C7FAF4F27}" dt="2023-12-12T12:16:52.393" v="6544" actId="165"/>
          <ac:cxnSpMkLst>
            <pc:docMk/>
            <pc:sldMk cId="857417099" sldId="2706"/>
            <ac:cxnSpMk id="86" creationId="{ECE217CE-0CF3-BF5B-6122-C2B3D07103EC}"/>
          </ac:cxnSpMkLst>
        </pc:cxnChg>
        <pc:cxnChg chg="mod">
          <ac:chgData name="Leonardo Chiariglione" userId="03ff1134-c2b7-4932-850d-6529216fed29" providerId="ADAL" clId="{F7687026-6CF5-44B3-8250-6B9C7FAF4F27}" dt="2023-12-12T12:16:37.872" v="6543" actId="1036"/>
          <ac:cxnSpMkLst>
            <pc:docMk/>
            <pc:sldMk cId="857417099" sldId="2706"/>
            <ac:cxnSpMk id="88" creationId="{82B558A4-F78B-35F5-4B8A-9555D0D4F22F}"/>
          </ac:cxnSpMkLst>
        </pc:cxnChg>
        <pc:cxnChg chg="mod">
          <ac:chgData name="Leonardo Chiariglione" userId="03ff1134-c2b7-4932-850d-6529216fed29" providerId="ADAL" clId="{F7687026-6CF5-44B3-8250-6B9C7FAF4F27}" dt="2023-12-12T12:16:37.872" v="6543" actId="1036"/>
          <ac:cxnSpMkLst>
            <pc:docMk/>
            <pc:sldMk cId="857417099" sldId="2706"/>
            <ac:cxnSpMk id="90" creationId="{3D3AE133-0580-54B0-2F20-0896F2ED036F}"/>
          </ac:cxnSpMkLst>
        </pc:cxnChg>
        <pc:cxnChg chg="mod">
          <ac:chgData name="Leonardo Chiariglione" userId="03ff1134-c2b7-4932-850d-6529216fed29" providerId="ADAL" clId="{F7687026-6CF5-44B3-8250-6B9C7FAF4F27}" dt="2023-12-12T12:16:37.872" v="6543" actId="1036"/>
          <ac:cxnSpMkLst>
            <pc:docMk/>
            <pc:sldMk cId="857417099" sldId="2706"/>
            <ac:cxnSpMk id="95" creationId="{61510A8D-43A7-F21F-2C5A-E96655DCA053}"/>
          </ac:cxnSpMkLst>
        </pc:cxnChg>
      </pc:sldChg>
      <pc:sldChg chg="add">
        <pc:chgData name="Leonardo Chiariglione" userId="03ff1134-c2b7-4932-850d-6529216fed29" providerId="ADAL" clId="{F7687026-6CF5-44B3-8250-6B9C7FAF4F27}" dt="2023-12-02T19:07:01.703" v="6038"/>
        <pc:sldMkLst>
          <pc:docMk/>
          <pc:sldMk cId="1662738815" sldId="2707"/>
        </pc:sldMkLst>
      </pc:sldChg>
      <pc:sldChg chg="add ord">
        <pc:chgData name="Leonardo Chiariglione" userId="03ff1134-c2b7-4932-850d-6529216fed29" providerId="ADAL" clId="{F7687026-6CF5-44B3-8250-6B9C7FAF4F27}" dt="2023-12-02T19:08:53.891" v="6046"/>
        <pc:sldMkLst>
          <pc:docMk/>
          <pc:sldMk cId="3324307655" sldId="2708"/>
        </pc:sldMkLst>
      </pc:sldChg>
      <pc:sldChg chg="add">
        <pc:chgData name="Leonardo Chiariglione" userId="03ff1134-c2b7-4932-850d-6529216fed29" providerId="ADAL" clId="{F7687026-6CF5-44B3-8250-6B9C7FAF4F27}" dt="2023-12-02T19:11:08.645" v="6050"/>
        <pc:sldMkLst>
          <pc:docMk/>
          <pc:sldMk cId="644748128" sldId="2709"/>
        </pc:sldMkLst>
      </pc:sldChg>
      <pc:sldChg chg="add">
        <pc:chgData name="Leonardo Chiariglione" userId="03ff1134-c2b7-4932-850d-6529216fed29" providerId="ADAL" clId="{F7687026-6CF5-44B3-8250-6B9C7FAF4F27}" dt="2023-12-02T19:11:08.645" v="6050"/>
        <pc:sldMkLst>
          <pc:docMk/>
          <pc:sldMk cId="3710417753" sldId="2710"/>
        </pc:sldMkLst>
      </pc:sldChg>
      <pc:sldChg chg="add">
        <pc:chgData name="Leonardo Chiariglione" userId="03ff1134-c2b7-4932-850d-6529216fed29" providerId="ADAL" clId="{F7687026-6CF5-44B3-8250-6B9C7FAF4F27}" dt="2023-12-02T19:11:56.684" v="6051"/>
        <pc:sldMkLst>
          <pc:docMk/>
          <pc:sldMk cId="1140651245" sldId="2711"/>
        </pc:sldMkLst>
      </pc:sldChg>
      <pc:sldChg chg="add">
        <pc:chgData name="Leonardo Chiariglione" userId="03ff1134-c2b7-4932-850d-6529216fed29" providerId="ADAL" clId="{F7687026-6CF5-44B3-8250-6B9C7FAF4F27}" dt="2023-12-02T19:11:56.684" v="6051"/>
        <pc:sldMkLst>
          <pc:docMk/>
          <pc:sldMk cId="2043621818" sldId="2714"/>
        </pc:sldMkLst>
      </pc:sldChg>
      <pc:sldChg chg="add">
        <pc:chgData name="Leonardo Chiariglione" userId="03ff1134-c2b7-4932-850d-6529216fed29" providerId="ADAL" clId="{F7687026-6CF5-44B3-8250-6B9C7FAF4F27}" dt="2023-12-02T19:11:56.684" v="6051"/>
        <pc:sldMkLst>
          <pc:docMk/>
          <pc:sldMk cId="2641400366" sldId="2715"/>
        </pc:sldMkLst>
      </pc:sldChg>
      <pc:sldMasterChg chg="delSldLayout">
        <pc:chgData name="Leonardo Chiariglione" userId="03ff1134-c2b7-4932-850d-6529216fed29" providerId="ADAL" clId="{F7687026-6CF5-44B3-8250-6B9C7FAF4F27}" dt="2023-10-29T16:29:43.951" v="3608" actId="47"/>
        <pc:sldMasterMkLst>
          <pc:docMk/>
          <pc:sldMasterMk cId="0" sldId="2147483648"/>
        </pc:sldMasterMkLst>
        <pc:sldLayoutChg chg="del">
          <pc:chgData name="Leonardo Chiariglione" userId="03ff1134-c2b7-4932-850d-6529216fed29" providerId="ADAL" clId="{F7687026-6CF5-44B3-8250-6B9C7FAF4F27}" dt="2023-10-29T16:29:43.951" v="3608" actId="47"/>
          <pc:sldLayoutMkLst>
            <pc:docMk/>
            <pc:sldMasterMk cId="0" sldId="2147483648"/>
            <pc:sldLayoutMk cId="1361877029" sldId="2147483665"/>
          </pc:sldLayoutMkLst>
        </pc:sldLayoutChg>
      </pc:sldMasterChg>
    </pc:docChg>
  </pc:docChgLst>
  <pc:docChgLst>
    <pc:chgData name="Leonardo Chiariglione" userId="03ff1134-c2b7-4932-850d-6529216fed29" providerId="ADAL" clId="{2F4A4B46-55D9-4D77-82EF-1EC86B8BD46F}"/>
    <pc:docChg chg="undo custSel addSld delSld modSld sldOrd">
      <pc:chgData name="Leonardo Chiariglione" userId="03ff1134-c2b7-4932-850d-6529216fed29" providerId="ADAL" clId="{2F4A4B46-55D9-4D77-82EF-1EC86B8BD46F}" dt="2024-02-26T10:48:13.683" v="678" actId="20577"/>
      <pc:docMkLst>
        <pc:docMk/>
      </pc:docMkLst>
      <pc:sldChg chg="modSp del mod">
        <pc:chgData name="Leonardo Chiariglione" userId="03ff1134-c2b7-4932-850d-6529216fed29" providerId="ADAL" clId="{2F4A4B46-55D9-4D77-82EF-1EC86B8BD46F}" dt="2024-02-26T10:44:59.605" v="587" actId="2696"/>
        <pc:sldMkLst>
          <pc:docMk/>
          <pc:sldMk cId="1840979080" sldId="1446"/>
        </pc:sldMkLst>
        <pc:spChg chg="mod">
          <ac:chgData name="Leonardo Chiariglione" userId="03ff1134-c2b7-4932-850d-6529216fed29" providerId="ADAL" clId="{2F4A4B46-55D9-4D77-82EF-1EC86B8BD46F}" dt="2024-02-26T10:24:01.750" v="278" actId="14100"/>
          <ac:spMkLst>
            <pc:docMk/>
            <pc:sldMk cId="1840979080" sldId="1446"/>
            <ac:spMk id="2" creationId="{EF1DC0EB-B5EE-9DDE-EF95-E7EE79A5FF4E}"/>
          </ac:spMkLst>
        </pc:spChg>
        <pc:graphicFrameChg chg="mod modGraphic">
          <ac:chgData name="Leonardo Chiariglione" userId="03ff1134-c2b7-4932-850d-6529216fed29" providerId="ADAL" clId="{2F4A4B46-55D9-4D77-82EF-1EC86B8BD46F}" dt="2024-02-26T10:23:54.899" v="276" actId="1036"/>
          <ac:graphicFrameMkLst>
            <pc:docMk/>
            <pc:sldMk cId="1840979080" sldId="1446"/>
            <ac:graphicFrameMk id="6" creationId="{2FC10E14-2A33-B827-457B-5F210F48674C}"/>
          </ac:graphicFrameMkLst>
        </pc:graphicFrameChg>
      </pc:sldChg>
      <pc:sldChg chg="modSp add mod ord">
        <pc:chgData name="Leonardo Chiariglione" userId="03ff1134-c2b7-4932-850d-6529216fed29" providerId="ADAL" clId="{2F4A4B46-55D9-4D77-82EF-1EC86B8BD46F}" dt="2024-02-26T10:48:13.683" v="678" actId="20577"/>
        <pc:sldMkLst>
          <pc:docMk/>
          <pc:sldMk cId="2150521490" sldId="1446"/>
        </pc:sldMkLst>
        <pc:spChg chg="mod">
          <ac:chgData name="Leonardo Chiariglione" userId="03ff1134-c2b7-4932-850d-6529216fed29" providerId="ADAL" clId="{2F4A4B46-55D9-4D77-82EF-1EC86B8BD46F}" dt="2024-02-26T10:46:38.930" v="607" actId="1035"/>
          <ac:spMkLst>
            <pc:docMk/>
            <pc:sldMk cId="2150521490" sldId="1446"/>
            <ac:spMk id="2" creationId="{F7DF7A25-5407-9BC2-0E21-3561F5EAD92A}"/>
          </ac:spMkLst>
        </pc:spChg>
        <pc:graphicFrameChg chg="mod modGraphic">
          <ac:chgData name="Leonardo Chiariglione" userId="03ff1134-c2b7-4932-850d-6529216fed29" providerId="ADAL" clId="{2F4A4B46-55D9-4D77-82EF-1EC86B8BD46F}" dt="2024-02-26T10:48:13.683" v="678" actId="20577"/>
          <ac:graphicFrameMkLst>
            <pc:docMk/>
            <pc:sldMk cId="2150521490" sldId="1446"/>
            <ac:graphicFrameMk id="6" creationId="{283FD185-AB2A-6E51-9E04-8927DA33CEBB}"/>
          </ac:graphicFrameMkLst>
        </pc:graphicFrameChg>
      </pc:sldChg>
      <pc:sldChg chg="addSp delSp modSp mod">
        <pc:chgData name="Leonardo Chiariglione" userId="03ff1134-c2b7-4932-850d-6529216fed29" providerId="ADAL" clId="{2F4A4B46-55D9-4D77-82EF-1EC86B8BD46F}" dt="2024-02-26T10:18:49.496" v="201"/>
        <pc:sldMkLst>
          <pc:docMk/>
          <pc:sldMk cId="3148597973" sldId="2578"/>
        </pc:sldMkLst>
        <pc:spChg chg="add mod">
          <ac:chgData name="Leonardo Chiariglione" userId="03ff1134-c2b7-4932-850d-6529216fed29" providerId="ADAL" clId="{2F4A4B46-55D9-4D77-82EF-1EC86B8BD46F}" dt="2024-02-26T10:18:49.496" v="201"/>
          <ac:spMkLst>
            <pc:docMk/>
            <pc:sldMk cId="3148597973" sldId="2578"/>
            <ac:spMk id="3" creationId="{4EA5AA12-40D4-91D1-275E-EC9E19BDC831}"/>
          </ac:spMkLst>
        </pc:spChg>
        <pc:spChg chg="add mod">
          <ac:chgData name="Leonardo Chiariglione" userId="03ff1134-c2b7-4932-850d-6529216fed29" providerId="ADAL" clId="{2F4A4B46-55D9-4D77-82EF-1EC86B8BD46F}" dt="2024-02-26T10:18:49.496" v="201"/>
          <ac:spMkLst>
            <pc:docMk/>
            <pc:sldMk cId="3148597973" sldId="2578"/>
            <ac:spMk id="6" creationId="{AC636617-83A0-6AFF-E57F-66C6BD2358F1}"/>
          </ac:spMkLst>
        </pc:spChg>
        <pc:spChg chg="add mod">
          <ac:chgData name="Leonardo Chiariglione" userId="03ff1134-c2b7-4932-850d-6529216fed29" providerId="ADAL" clId="{2F4A4B46-55D9-4D77-82EF-1EC86B8BD46F}" dt="2024-02-26T10:18:49.496" v="201"/>
          <ac:spMkLst>
            <pc:docMk/>
            <pc:sldMk cId="3148597973" sldId="2578"/>
            <ac:spMk id="7" creationId="{5863816B-EE61-F14F-63E0-26444EE95DEC}"/>
          </ac:spMkLst>
        </pc:spChg>
        <pc:spChg chg="del">
          <ac:chgData name="Leonardo Chiariglione" userId="03ff1134-c2b7-4932-850d-6529216fed29" providerId="ADAL" clId="{2F4A4B46-55D9-4D77-82EF-1EC86B8BD46F}" dt="2024-02-26T10:18:47.687" v="200" actId="478"/>
          <ac:spMkLst>
            <pc:docMk/>
            <pc:sldMk cId="3148597973" sldId="2578"/>
            <ac:spMk id="8" creationId="{429AB06C-B943-6B97-18DE-D14D9CEE82CF}"/>
          </ac:spMkLst>
        </pc:spChg>
        <pc:spChg chg="del">
          <ac:chgData name="Leonardo Chiariglione" userId="03ff1134-c2b7-4932-850d-6529216fed29" providerId="ADAL" clId="{2F4A4B46-55D9-4D77-82EF-1EC86B8BD46F}" dt="2024-02-26T10:18:47.687" v="200" actId="478"/>
          <ac:spMkLst>
            <pc:docMk/>
            <pc:sldMk cId="3148597973" sldId="2578"/>
            <ac:spMk id="9" creationId="{C4902A71-3C83-77AC-0E9E-079864BAAB18}"/>
          </ac:spMkLst>
        </pc:spChg>
        <pc:spChg chg="del">
          <ac:chgData name="Leonardo Chiariglione" userId="03ff1134-c2b7-4932-850d-6529216fed29" providerId="ADAL" clId="{2F4A4B46-55D9-4D77-82EF-1EC86B8BD46F}" dt="2024-02-26T10:18:47.687" v="200" actId="478"/>
          <ac:spMkLst>
            <pc:docMk/>
            <pc:sldMk cId="3148597973" sldId="2578"/>
            <ac:spMk id="10" creationId="{242DAC91-0412-1F83-7116-CBC32A6B99EE}"/>
          </ac:spMkLst>
        </pc:spChg>
        <pc:spChg chg="del">
          <ac:chgData name="Leonardo Chiariglione" userId="03ff1134-c2b7-4932-850d-6529216fed29" providerId="ADAL" clId="{2F4A4B46-55D9-4D77-82EF-1EC86B8BD46F}" dt="2024-02-26T10:18:47.687" v="200" actId="478"/>
          <ac:spMkLst>
            <pc:docMk/>
            <pc:sldMk cId="3148597973" sldId="2578"/>
            <ac:spMk id="11" creationId="{8FB5A3BB-2189-F85A-0FC4-1A85FA966F51}"/>
          </ac:spMkLst>
        </pc:spChg>
        <pc:spChg chg="add mod">
          <ac:chgData name="Leonardo Chiariglione" userId="03ff1134-c2b7-4932-850d-6529216fed29" providerId="ADAL" clId="{2F4A4B46-55D9-4D77-82EF-1EC86B8BD46F}" dt="2024-02-26T10:18:49.496" v="201"/>
          <ac:spMkLst>
            <pc:docMk/>
            <pc:sldMk cId="3148597973" sldId="2578"/>
            <ac:spMk id="12" creationId="{F7466D16-E90F-517B-9F1D-0DF2D6598275}"/>
          </ac:spMkLst>
        </pc:spChg>
        <pc:spChg chg="del">
          <ac:chgData name="Leonardo Chiariglione" userId="03ff1134-c2b7-4932-850d-6529216fed29" providerId="ADAL" clId="{2F4A4B46-55D9-4D77-82EF-1EC86B8BD46F}" dt="2024-02-26T10:18:47.687" v="200" actId="478"/>
          <ac:spMkLst>
            <pc:docMk/>
            <pc:sldMk cId="3148597973" sldId="2578"/>
            <ac:spMk id="13" creationId="{417F4775-C151-6583-024F-5E93ABF176D3}"/>
          </ac:spMkLst>
        </pc:spChg>
        <pc:spChg chg="del">
          <ac:chgData name="Leonardo Chiariglione" userId="03ff1134-c2b7-4932-850d-6529216fed29" providerId="ADAL" clId="{2F4A4B46-55D9-4D77-82EF-1EC86B8BD46F}" dt="2024-02-26T10:18:47.687" v="200" actId="478"/>
          <ac:spMkLst>
            <pc:docMk/>
            <pc:sldMk cId="3148597973" sldId="2578"/>
            <ac:spMk id="14" creationId="{73944914-CE05-1FC8-8CF4-28A32B670FDD}"/>
          </ac:spMkLst>
        </pc:spChg>
        <pc:spChg chg="add mod">
          <ac:chgData name="Leonardo Chiariglione" userId="03ff1134-c2b7-4932-850d-6529216fed29" providerId="ADAL" clId="{2F4A4B46-55D9-4D77-82EF-1EC86B8BD46F}" dt="2024-02-26T10:18:49.496" v="201"/>
          <ac:spMkLst>
            <pc:docMk/>
            <pc:sldMk cId="3148597973" sldId="2578"/>
            <ac:spMk id="15" creationId="{294B2359-90A0-CEA7-BE5E-78574D3A5903}"/>
          </ac:spMkLst>
        </pc:spChg>
        <pc:spChg chg="add mod">
          <ac:chgData name="Leonardo Chiariglione" userId="03ff1134-c2b7-4932-850d-6529216fed29" providerId="ADAL" clId="{2F4A4B46-55D9-4D77-82EF-1EC86B8BD46F}" dt="2024-02-26T10:18:49.496" v="201"/>
          <ac:spMkLst>
            <pc:docMk/>
            <pc:sldMk cId="3148597973" sldId="2578"/>
            <ac:spMk id="16" creationId="{80092BF4-7723-CF55-70B1-08D5E3AD67D6}"/>
          </ac:spMkLst>
        </pc:spChg>
        <pc:spChg chg="del">
          <ac:chgData name="Leonardo Chiariglione" userId="03ff1134-c2b7-4932-850d-6529216fed29" providerId="ADAL" clId="{2F4A4B46-55D9-4D77-82EF-1EC86B8BD46F}" dt="2024-02-26T10:18:47.687" v="200" actId="478"/>
          <ac:spMkLst>
            <pc:docMk/>
            <pc:sldMk cId="3148597973" sldId="2578"/>
            <ac:spMk id="17" creationId="{6D8D3BA2-9124-2470-CDE7-DCEA25417597}"/>
          </ac:spMkLst>
        </pc:spChg>
        <pc:spChg chg="del">
          <ac:chgData name="Leonardo Chiariglione" userId="03ff1134-c2b7-4932-850d-6529216fed29" providerId="ADAL" clId="{2F4A4B46-55D9-4D77-82EF-1EC86B8BD46F}" dt="2024-02-26T10:18:47.687" v="200" actId="478"/>
          <ac:spMkLst>
            <pc:docMk/>
            <pc:sldMk cId="3148597973" sldId="2578"/>
            <ac:spMk id="18" creationId="{B838B531-F8B2-A876-6CCD-737352A93199}"/>
          </ac:spMkLst>
        </pc:spChg>
        <pc:spChg chg="del">
          <ac:chgData name="Leonardo Chiariglione" userId="03ff1134-c2b7-4932-850d-6529216fed29" providerId="ADAL" clId="{2F4A4B46-55D9-4D77-82EF-1EC86B8BD46F}" dt="2024-02-26T10:18:47.687" v="200" actId="478"/>
          <ac:spMkLst>
            <pc:docMk/>
            <pc:sldMk cId="3148597973" sldId="2578"/>
            <ac:spMk id="19" creationId="{AA36C67D-5899-A261-B935-B00CAA795839}"/>
          </ac:spMkLst>
        </pc:spChg>
        <pc:spChg chg="del">
          <ac:chgData name="Leonardo Chiariglione" userId="03ff1134-c2b7-4932-850d-6529216fed29" providerId="ADAL" clId="{2F4A4B46-55D9-4D77-82EF-1EC86B8BD46F}" dt="2024-02-26T10:18:47.687" v="200" actId="478"/>
          <ac:spMkLst>
            <pc:docMk/>
            <pc:sldMk cId="3148597973" sldId="2578"/>
            <ac:spMk id="20" creationId="{3F0A8AA3-56A1-697F-2DE6-C791D41CE069}"/>
          </ac:spMkLst>
        </pc:spChg>
        <pc:spChg chg="del">
          <ac:chgData name="Leonardo Chiariglione" userId="03ff1134-c2b7-4932-850d-6529216fed29" providerId="ADAL" clId="{2F4A4B46-55D9-4D77-82EF-1EC86B8BD46F}" dt="2024-02-26T10:18:47.687" v="200" actId="478"/>
          <ac:spMkLst>
            <pc:docMk/>
            <pc:sldMk cId="3148597973" sldId="2578"/>
            <ac:spMk id="21" creationId="{AD72CF8F-E4FB-2684-DF45-EA10FA506770}"/>
          </ac:spMkLst>
        </pc:spChg>
        <pc:spChg chg="del">
          <ac:chgData name="Leonardo Chiariglione" userId="03ff1134-c2b7-4932-850d-6529216fed29" providerId="ADAL" clId="{2F4A4B46-55D9-4D77-82EF-1EC86B8BD46F}" dt="2024-02-26T10:18:47.687" v="200" actId="478"/>
          <ac:spMkLst>
            <pc:docMk/>
            <pc:sldMk cId="3148597973" sldId="2578"/>
            <ac:spMk id="22" creationId="{9EFEEEE1-1518-9F1C-6A27-55B179D8C655}"/>
          </ac:spMkLst>
        </pc:spChg>
        <pc:spChg chg="del">
          <ac:chgData name="Leonardo Chiariglione" userId="03ff1134-c2b7-4932-850d-6529216fed29" providerId="ADAL" clId="{2F4A4B46-55D9-4D77-82EF-1EC86B8BD46F}" dt="2024-02-26T10:18:47.687" v="200" actId="478"/>
          <ac:spMkLst>
            <pc:docMk/>
            <pc:sldMk cId="3148597973" sldId="2578"/>
            <ac:spMk id="23" creationId="{4D3A2E52-42C4-0442-B868-B7F10A7E63A1}"/>
          </ac:spMkLst>
        </pc:spChg>
        <pc:spChg chg="del">
          <ac:chgData name="Leonardo Chiariglione" userId="03ff1134-c2b7-4932-850d-6529216fed29" providerId="ADAL" clId="{2F4A4B46-55D9-4D77-82EF-1EC86B8BD46F}" dt="2024-02-26T10:18:47.687" v="200" actId="478"/>
          <ac:spMkLst>
            <pc:docMk/>
            <pc:sldMk cId="3148597973" sldId="2578"/>
            <ac:spMk id="24" creationId="{945F004C-0E89-BB68-6746-6F91F30259EB}"/>
          </ac:spMkLst>
        </pc:spChg>
        <pc:spChg chg="del">
          <ac:chgData name="Leonardo Chiariglione" userId="03ff1134-c2b7-4932-850d-6529216fed29" providerId="ADAL" clId="{2F4A4B46-55D9-4D77-82EF-1EC86B8BD46F}" dt="2024-02-26T10:18:47.687" v="200" actId="478"/>
          <ac:spMkLst>
            <pc:docMk/>
            <pc:sldMk cId="3148597973" sldId="2578"/>
            <ac:spMk id="25" creationId="{9ED3F0CA-3E00-45FF-8C87-1B055A53A328}"/>
          </ac:spMkLst>
        </pc:spChg>
        <pc:spChg chg="del">
          <ac:chgData name="Leonardo Chiariglione" userId="03ff1134-c2b7-4932-850d-6529216fed29" providerId="ADAL" clId="{2F4A4B46-55D9-4D77-82EF-1EC86B8BD46F}" dt="2024-02-26T10:18:47.687" v="200" actId="478"/>
          <ac:spMkLst>
            <pc:docMk/>
            <pc:sldMk cId="3148597973" sldId="2578"/>
            <ac:spMk id="26" creationId="{DBAC60FD-EE74-3914-BE1A-434BA0ABFCD1}"/>
          </ac:spMkLst>
        </pc:spChg>
        <pc:spChg chg="del">
          <ac:chgData name="Leonardo Chiariglione" userId="03ff1134-c2b7-4932-850d-6529216fed29" providerId="ADAL" clId="{2F4A4B46-55D9-4D77-82EF-1EC86B8BD46F}" dt="2024-02-26T10:18:47.687" v="200" actId="478"/>
          <ac:spMkLst>
            <pc:docMk/>
            <pc:sldMk cId="3148597973" sldId="2578"/>
            <ac:spMk id="27" creationId="{22807CF1-B274-F5E2-F38B-E20CE08088B3}"/>
          </ac:spMkLst>
        </pc:spChg>
        <pc:spChg chg="del">
          <ac:chgData name="Leonardo Chiariglione" userId="03ff1134-c2b7-4932-850d-6529216fed29" providerId="ADAL" clId="{2F4A4B46-55D9-4D77-82EF-1EC86B8BD46F}" dt="2024-02-26T10:18:47.687" v="200" actId="478"/>
          <ac:spMkLst>
            <pc:docMk/>
            <pc:sldMk cId="3148597973" sldId="2578"/>
            <ac:spMk id="28" creationId="{313740F4-7F71-E552-1AA6-302ED85E36B5}"/>
          </ac:spMkLst>
        </pc:spChg>
        <pc:spChg chg="del">
          <ac:chgData name="Leonardo Chiariglione" userId="03ff1134-c2b7-4932-850d-6529216fed29" providerId="ADAL" clId="{2F4A4B46-55D9-4D77-82EF-1EC86B8BD46F}" dt="2024-02-26T10:18:47.687" v="200" actId="478"/>
          <ac:spMkLst>
            <pc:docMk/>
            <pc:sldMk cId="3148597973" sldId="2578"/>
            <ac:spMk id="29" creationId="{3583543F-5677-B6E4-B5E0-A8078773E4A5}"/>
          </ac:spMkLst>
        </pc:spChg>
        <pc:spChg chg="del">
          <ac:chgData name="Leonardo Chiariglione" userId="03ff1134-c2b7-4932-850d-6529216fed29" providerId="ADAL" clId="{2F4A4B46-55D9-4D77-82EF-1EC86B8BD46F}" dt="2024-02-26T10:18:47.687" v="200" actId="478"/>
          <ac:spMkLst>
            <pc:docMk/>
            <pc:sldMk cId="3148597973" sldId="2578"/>
            <ac:spMk id="30" creationId="{3EAC168B-9EE1-0782-8286-492229DB00A3}"/>
          </ac:spMkLst>
        </pc:spChg>
        <pc:spChg chg="del">
          <ac:chgData name="Leonardo Chiariglione" userId="03ff1134-c2b7-4932-850d-6529216fed29" providerId="ADAL" clId="{2F4A4B46-55D9-4D77-82EF-1EC86B8BD46F}" dt="2024-02-26T10:18:47.687" v="200" actId="478"/>
          <ac:spMkLst>
            <pc:docMk/>
            <pc:sldMk cId="3148597973" sldId="2578"/>
            <ac:spMk id="31" creationId="{917661A6-9F97-0A20-637E-69808B44213F}"/>
          </ac:spMkLst>
        </pc:spChg>
        <pc:spChg chg="del">
          <ac:chgData name="Leonardo Chiariglione" userId="03ff1134-c2b7-4932-850d-6529216fed29" providerId="ADAL" clId="{2F4A4B46-55D9-4D77-82EF-1EC86B8BD46F}" dt="2024-02-26T10:18:47.687" v="200" actId="478"/>
          <ac:spMkLst>
            <pc:docMk/>
            <pc:sldMk cId="3148597973" sldId="2578"/>
            <ac:spMk id="32" creationId="{E9FCE818-FB34-9159-370C-BBAF59E6A6E0}"/>
          </ac:spMkLst>
        </pc:spChg>
        <pc:spChg chg="del">
          <ac:chgData name="Leonardo Chiariglione" userId="03ff1134-c2b7-4932-850d-6529216fed29" providerId="ADAL" clId="{2F4A4B46-55D9-4D77-82EF-1EC86B8BD46F}" dt="2024-02-26T10:18:47.687" v="200" actId="478"/>
          <ac:spMkLst>
            <pc:docMk/>
            <pc:sldMk cId="3148597973" sldId="2578"/>
            <ac:spMk id="33" creationId="{F14F6B5B-C8F5-D6BA-9BCB-D0881F5C1E48}"/>
          </ac:spMkLst>
        </pc:spChg>
        <pc:spChg chg="del">
          <ac:chgData name="Leonardo Chiariglione" userId="03ff1134-c2b7-4932-850d-6529216fed29" providerId="ADAL" clId="{2F4A4B46-55D9-4D77-82EF-1EC86B8BD46F}" dt="2024-02-26T10:18:47.687" v="200" actId="478"/>
          <ac:spMkLst>
            <pc:docMk/>
            <pc:sldMk cId="3148597973" sldId="2578"/>
            <ac:spMk id="34" creationId="{CB2193A6-23B3-DCC0-699F-0C65745E5F2C}"/>
          </ac:spMkLst>
        </pc:spChg>
        <pc:spChg chg="add mod">
          <ac:chgData name="Leonardo Chiariglione" userId="03ff1134-c2b7-4932-850d-6529216fed29" providerId="ADAL" clId="{2F4A4B46-55D9-4D77-82EF-1EC86B8BD46F}" dt="2024-02-26T10:18:49.496" v="201"/>
          <ac:spMkLst>
            <pc:docMk/>
            <pc:sldMk cId="3148597973" sldId="2578"/>
            <ac:spMk id="47" creationId="{E50DD4F6-F3E4-38F8-38C9-AE9A09F207B0}"/>
          </ac:spMkLst>
        </pc:spChg>
        <pc:spChg chg="add mod">
          <ac:chgData name="Leonardo Chiariglione" userId="03ff1134-c2b7-4932-850d-6529216fed29" providerId="ADAL" clId="{2F4A4B46-55D9-4D77-82EF-1EC86B8BD46F}" dt="2024-02-26T10:18:49.496" v="201"/>
          <ac:spMkLst>
            <pc:docMk/>
            <pc:sldMk cId="3148597973" sldId="2578"/>
            <ac:spMk id="48" creationId="{FBE4F30E-2FE0-7ACF-E276-EE84E7F6C53A}"/>
          </ac:spMkLst>
        </pc:spChg>
        <pc:spChg chg="add mod">
          <ac:chgData name="Leonardo Chiariglione" userId="03ff1134-c2b7-4932-850d-6529216fed29" providerId="ADAL" clId="{2F4A4B46-55D9-4D77-82EF-1EC86B8BD46F}" dt="2024-02-26T10:18:49.496" v="201"/>
          <ac:spMkLst>
            <pc:docMk/>
            <pc:sldMk cId="3148597973" sldId="2578"/>
            <ac:spMk id="49" creationId="{EB11547C-93F8-322A-0031-B2C51F3CBAA1}"/>
          </ac:spMkLst>
        </pc:spChg>
        <pc:spChg chg="add mod">
          <ac:chgData name="Leonardo Chiariglione" userId="03ff1134-c2b7-4932-850d-6529216fed29" providerId="ADAL" clId="{2F4A4B46-55D9-4D77-82EF-1EC86B8BD46F}" dt="2024-02-26T10:18:49.496" v="201"/>
          <ac:spMkLst>
            <pc:docMk/>
            <pc:sldMk cId="3148597973" sldId="2578"/>
            <ac:spMk id="50" creationId="{CB667A13-A562-EE08-B54E-330BBD829C0D}"/>
          </ac:spMkLst>
        </pc:spChg>
        <pc:spChg chg="add mod">
          <ac:chgData name="Leonardo Chiariglione" userId="03ff1134-c2b7-4932-850d-6529216fed29" providerId="ADAL" clId="{2F4A4B46-55D9-4D77-82EF-1EC86B8BD46F}" dt="2024-02-26T10:18:49.496" v="201"/>
          <ac:spMkLst>
            <pc:docMk/>
            <pc:sldMk cId="3148597973" sldId="2578"/>
            <ac:spMk id="51" creationId="{59E1CC8E-EDEB-0928-7B9B-2BCE3743E49E}"/>
          </ac:spMkLst>
        </pc:spChg>
        <pc:spChg chg="add mod">
          <ac:chgData name="Leonardo Chiariglione" userId="03ff1134-c2b7-4932-850d-6529216fed29" providerId="ADAL" clId="{2F4A4B46-55D9-4D77-82EF-1EC86B8BD46F}" dt="2024-02-26T10:18:49.496" v="201"/>
          <ac:spMkLst>
            <pc:docMk/>
            <pc:sldMk cId="3148597973" sldId="2578"/>
            <ac:spMk id="52" creationId="{456F58B5-DEF5-93DD-58B3-06C35E0AE1CF}"/>
          </ac:spMkLst>
        </pc:spChg>
        <pc:spChg chg="add mod">
          <ac:chgData name="Leonardo Chiariglione" userId="03ff1134-c2b7-4932-850d-6529216fed29" providerId="ADAL" clId="{2F4A4B46-55D9-4D77-82EF-1EC86B8BD46F}" dt="2024-02-26T10:18:49.496" v="201"/>
          <ac:spMkLst>
            <pc:docMk/>
            <pc:sldMk cId="3148597973" sldId="2578"/>
            <ac:spMk id="53" creationId="{D3E353C0-4852-47A0-5338-DEBD588EDE64}"/>
          </ac:spMkLst>
        </pc:spChg>
        <pc:spChg chg="add mod">
          <ac:chgData name="Leonardo Chiariglione" userId="03ff1134-c2b7-4932-850d-6529216fed29" providerId="ADAL" clId="{2F4A4B46-55D9-4D77-82EF-1EC86B8BD46F}" dt="2024-02-26T10:18:49.496" v="201"/>
          <ac:spMkLst>
            <pc:docMk/>
            <pc:sldMk cId="3148597973" sldId="2578"/>
            <ac:spMk id="54" creationId="{287F942B-E0AE-14A2-F494-71016E9D4F54}"/>
          </ac:spMkLst>
        </pc:spChg>
        <pc:spChg chg="add mod">
          <ac:chgData name="Leonardo Chiariglione" userId="03ff1134-c2b7-4932-850d-6529216fed29" providerId="ADAL" clId="{2F4A4B46-55D9-4D77-82EF-1EC86B8BD46F}" dt="2024-02-26T10:18:49.496" v="201"/>
          <ac:spMkLst>
            <pc:docMk/>
            <pc:sldMk cId="3148597973" sldId="2578"/>
            <ac:spMk id="55" creationId="{48E700C6-859A-B29C-1E1C-953627272383}"/>
          </ac:spMkLst>
        </pc:spChg>
        <pc:spChg chg="add mod">
          <ac:chgData name="Leonardo Chiariglione" userId="03ff1134-c2b7-4932-850d-6529216fed29" providerId="ADAL" clId="{2F4A4B46-55D9-4D77-82EF-1EC86B8BD46F}" dt="2024-02-26T10:18:49.496" v="201"/>
          <ac:spMkLst>
            <pc:docMk/>
            <pc:sldMk cId="3148597973" sldId="2578"/>
            <ac:spMk id="56" creationId="{CDA51A7A-7C45-84D3-41D9-90EAFBFB13D9}"/>
          </ac:spMkLst>
        </pc:spChg>
        <pc:spChg chg="add mod">
          <ac:chgData name="Leonardo Chiariglione" userId="03ff1134-c2b7-4932-850d-6529216fed29" providerId="ADAL" clId="{2F4A4B46-55D9-4D77-82EF-1EC86B8BD46F}" dt="2024-02-26T10:18:49.496" v="201"/>
          <ac:spMkLst>
            <pc:docMk/>
            <pc:sldMk cId="3148597973" sldId="2578"/>
            <ac:spMk id="57" creationId="{2D9307FD-48FE-7AB0-F86C-087B97582444}"/>
          </ac:spMkLst>
        </pc:spChg>
        <pc:spChg chg="add mod">
          <ac:chgData name="Leonardo Chiariglione" userId="03ff1134-c2b7-4932-850d-6529216fed29" providerId="ADAL" clId="{2F4A4B46-55D9-4D77-82EF-1EC86B8BD46F}" dt="2024-02-26T10:18:49.496" v="201"/>
          <ac:spMkLst>
            <pc:docMk/>
            <pc:sldMk cId="3148597973" sldId="2578"/>
            <ac:spMk id="58" creationId="{5D49C2BD-4180-7DD0-FC9B-A694B85F9AAA}"/>
          </ac:spMkLst>
        </pc:spChg>
        <pc:spChg chg="add mod">
          <ac:chgData name="Leonardo Chiariglione" userId="03ff1134-c2b7-4932-850d-6529216fed29" providerId="ADAL" clId="{2F4A4B46-55D9-4D77-82EF-1EC86B8BD46F}" dt="2024-02-26T10:18:49.496" v="201"/>
          <ac:spMkLst>
            <pc:docMk/>
            <pc:sldMk cId="3148597973" sldId="2578"/>
            <ac:spMk id="60" creationId="{73474027-98B7-B37D-FC14-A727C1137F72}"/>
          </ac:spMkLst>
        </pc:spChg>
        <pc:spChg chg="add mod">
          <ac:chgData name="Leonardo Chiariglione" userId="03ff1134-c2b7-4932-850d-6529216fed29" providerId="ADAL" clId="{2F4A4B46-55D9-4D77-82EF-1EC86B8BD46F}" dt="2024-02-26T10:18:49.496" v="201"/>
          <ac:spMkLst>
            <pc:docMk/>
            <pc:sldMk cId="3148597973" sldId="2578"/>
            <ac:spMk id="62" creationId="{FF19D5C9-F5DD-D42F-0010-8BD37AF16830}"/>
          </ac:spMkLst>
        </pc:spChg>
        <pc:spChg chg="add mod">
          <ac:chgData name="Leonardo Chiariglione" userId="03ff1134-c2b7-4932-850d-6529216fed29" providerId="ADAL" clId="{2F4A4B46-55D9-4D77-82EF-1EC86B8BD46F}" dt="2024-02-26T10:18:49.496" v="201"/>
          <ac:spMkLst>
            <pc:docMk/>
            <pc:sldMk cId="3148597973" sldId="2578"/>
            <ac:spMk id="64" creationId="{098A8162-BAE5-D0EB-EF19-909BEDA712F8}"/>
          </ac:spMkLst>
        </pc:spChg>
        <pc:spChg chg="add mod">
          <ac:chgData name="Leonardo Chiariglione" userId="03ff1134-c2b7-4932-850d-6529216fed29" providerId="ADAL" clId="{2F4A4B46-55D9-4D77-82EF-1EC86B8BD46F}" dt="2024-02-26T10:18:49.496" v="201"/>
          <ac:spMkLst>
            <pc:docMk/>
            <pc:sldMk cId="3148597973" sldId="2578"/>
            <ac:spMk id="65" creationId="{D408E2E9-A51C-D317-E7C3-714546405890}"/>
          </ac:spMkLst>
        </pc:spChg>
        <pc:spChg chg="add mod">
          <ac:chgData name="Leonardo Chiariglione" userId="03ff1134-c2b7-4932-850d-6529216fed29" providerId="ADAL" clId="{2F4A4B46-55D9-4D77-82EF-1EC86B8BD46F}" dt="2024-02-26T10:18:49.496" v="201"/>
          <ac:spMkLst>
            <pc:docMk/>
            <pc:sldMk cId="3148597973" sldId="2578"/>
            <ac:spMk id="66" creationId="{D0D9EC5E-0EAA-FD8A-7ECC-0FA2C829B824}"/>
          </ac:spMkLst>
        </pc:spChg>
        <pc:spChg chg="add mod">
          <ac:chgData name="Leonardo Chiariglione" userId="03ff1134-c2b7-4932-850d-6529216fed29" providerId="ADAL" clId="{2F4A4B46-55D9-4D77-82EF-1EC86B8BD46F}" dt="2024-02-26T10:18:49.496" v="201"/>
          <ac:spMkLst>
            <pc:docMk/>
            <pc:sldMk cId="3148597973" sldId="2578"/>
            <ac:spMk id="67" creationId="{02502DDC-3DEB-33BD-7F34-07C2CD3B85B2}"/>
          </ac:spMkLst>
        </pc:spChg>
        <pc:spChg chg="add mod">
          <ac:chgData name="Leonardo Chiariglione" userId="03ff1134-c2b7-4932-850d-6529216fed29" providerId="ADAL" clId="{2F4A4B46-55D9-4D77-82EF-1EC86B8BD46F}" dt="2024-02-26T10:18:49.496" v="201"/>
          <ac:spMkLst>
            <pc:docMk/>
            <pc:sldMk cId="3148597973" sldId="2578"/>
            <ac:spMk id="68" creationId="{9C716441-E6B8-97CF-1786-3654E425E237}"/>
          </ac:spMkLst>
        </pc:spChg>
        <pc:spChg chg="add mod">
          <ac:chgData name="Leonardo Chiariglione" userId="03ff1134-c2b7-4932-850d-6529216fed29" providerId="ADAL" clId="{2F4A4B46-55D9-4D77-82EF-1EC86B8BD46F}" dt="2024-02-26T10:18:49.496" v="201"/>
          <ac:spMkLst>
            <pc:docMk/>
            <pc:sldMk cId="3148597973" sldId="2578"/>
            <ac:spMk id="69" creationId="{8B67C1B5-8065-29BF-CF84-5D2CF29E49D9}"/>
          </ac:spMkLst>
        </pc:spChg>
        <pc:spChg chg="add mod">
          <ac:chgData name="Leonardo Chiariglione" userId="03ff1134-c2b7-4932-850d-6529216fed29" providerId="ADAL" clId="{2F4A4B46-55D9-4D77-82EF-1EC86B8BD46F}" dt="2024-02-26T10:18:49.496" v="201"/>
          <ac:spMkLst>
            <pc:docMk/>
            <pc:sldMk cId="3148597973" sldId="2578"/>
            <ac:spMk id="82" creationId="{C650C6D3-662A-2C13-8ECF-D29FE62ABC7B}"/>
          </ac:spMkLst>
        </pc:spChg>
        <pc:cxnChg chg="del">
          <ac:chgData name="Leonardo Chiariglione" userId="03ff1134-c2b7-4932-850d-6529216fed29" providerId="ADAL" clId="{2F4A4B46-55D9-4D77-82EF-1EC86B8BD46F}" dt="2024-02-26T10:18:47.687" v="200" actId="478"/>
          <ac:cxnSpMkLst>
            <pc:docMk/>
            <pc:sldMk cId="3148597973" sldId="2578"/>
            <ac:cxnSpMk id="35" creationId="{EF4985FE-2B57-4753-1A58-B4429553448C}"/>
          </ac:cxnSpMkLst>
        </pc:cxnChg>
        <pc:cxnChg chg="del">
          <ac:chgData name="Leonardo Chiariglione" userId="03ff1134-c2b7-4932-850d-6529216fed29" providerId="ADAL" clId="{2F4A4B46-55D9-4D77-82EF-1EC86B8BD46F}" dt="2024-02-26T10:18:47.687" v="200" actId="478"/>
          <ac:cxnSpMkLst>
            <pc:docMk/>
            <pc:sldMk cId="3148597973" sldId="2578"/>
            <ac:cxnSpMk id="36" creationId="{E9FD4751-3C84-EA52-E9DA-A6CEFD375769}"/>
          </ac:cxnSpMkLst>
        </pc:cxnChg>
        <pc:cxnChg chg="del">
          <ac:chgData name="Leonardo Chiariglione" userId="03ff1134-c2b7-4932-850d-6529216fed29" providerId="ADAL" clId="{2F4A4B46-55D9-4D77-82EF-1EC86B8BD46F}" dt="2024-02-26T10:18:47.687" v="200" actId="478"/>
          <ac:cxnSpMkLst>
            <pc:docMk/>
            <pc:sldMk cId="3148597973" sldId="2578"/>
            <ac:cxnSpMk id="37" creationId="{BC891044-2480-BEB7-530F-AB1854C37E24}"/>
          </ac:cxnSpMkLst>
        </pc:cxnChg>
        <pc:cxnChg chg="del">
          <ac:chgData name="Leonardo Chiariglione" userId="03ff1134-c2b7-4932-850d-6529216fed29" providerId="ADAL" clId="{2F4A4B46-55D9-4D77-82EF-1EC86B8BD46F}" dt="2024-02-26T10:18:47.687" v="200" actId="478"/>
          <ac:cxnSpMkLst>
            <pc:docMk/>
            <pc:sldMk cId="3148597973" sldId="2578"/>
            <ac:cxnSpMk id="38" creationId="{5B57091F-0064-78CA-8CB3-23D7CFBFE048}"/>
          </ac:cxnSpMkLst>
        </pc:cxnChg>
        <pc:cxnChg chg="del">
          <ac:chgData name="Leonardo Chiariglione" userId="03ff1134-c2b7-4932-850d-6529216fed29" providerId="ADAL" clId="{2F4A4B46-55D9-4D77-82EF-1EC86B8BD46F}" dt="2024-02-26T10:18:47.687" v="200" actId="478"/>
          <ac:cxnSpMkLst>
            <pc:docMk/>
            <pc:sldMk cId="3148597973" sldId="2578"/>
            <ac:cxnSpMk id="39" creationId="{9C8046CC-443E-038D-9A6A-2DF233418A7D}"/>
          </ac:cxnSpMkLst>
        </pc:cxnChg>
        <pc:cxnChg chg="del">
          <ac:chgData name="Leonardo Chiariglione" userId="03ff1134-c2b7-4932-850d-6529216fed29" providerId="ADAL" clId="{2F4A4B46-55D9-4D77-82EF-1EC86B8BD46F}" dt="2024-02-26T10:18:47.687" v="200" actId="478"/>
          <ac:cxnSpMkLst>
            <pc:docMk/>
            <pc:sldMk cId="3148597973" sldId="2578"/>
            <ac:cxnSpMk id="40" creationId="{15DE5471-A04B-7216-AD60-9BC1187AD586}"/>
          </ac:cxnSpMkLst>
        </pc:cxnChg>
        <pc:cxnChg chg="del">
          <ac:chgData name="Leonardo Chiariglione" userId="03ff1134-c2b7-4932-850d-6529216fed29" providerId="ADAL" clId="{2F4A4B46-55D9-4D77-82EF-1EC86B8BD46F}" dt="2024-02-26T10:18:47.687" v="200" actId="478"/>
          <ac:cxnSpMkLst>
            <pc:docMk/>
            <pc:sldMk cId="3148597973" sldId="2578"/>
            <ac:cxnSpMk id="41" creationId="{061DEED8-8453-8F47-D7CA-8D0E8E300223}"/>
          </ac:cxnSpMkLst>
        </pc:cxnChg>
        <pc:cxnChg chg="del">
          <ac:chgData name="Leonardo Chiariglione" userId="03ff1134-c2b7-4932-850d-6529216fed29" providerId="ADAL" clId="{2F4A4B46-55D9-4D77-82EF-1EC86B8BD46F}" dt="2024-02-26T10:18:47.687" v="200" actId="478"/>
          <ac:cxnSpMkLst>
            <pc:docMk/>
            <pc:sldMk cId="3148597973" sldId="2578"/>
            <ac:cxnSpMk id="42" creationId="{8D5E9977-C34E-C467-BF25-9BCEB7890D8F}"/>
          </ac:cxnSpMkLst>
        </pc:cxnChg>
        <pc:cxnChg chg="del">
          <ac:chgData name="Leonardo Chiariglione" userId="03ff1134-c2b7-4932-850d-6529216fed29" providerId="ADAL" clId="{2F4A4B46-55D9-4D77-82EF-1EC86B8BD46F}" dt="2024-02-26T10:18:47.687" v="200" actId="478"/>
          <ac:cxnSpMkLst>
            <pc:docMk/>
            <pc:sldMk cId="3148597973" sldId="2578"/>
            <ac:cxnSpMk id="43" creationId="{FD79AA42-6B77-F733-9CA1-92C671168B7D}"/>
          </ac:cxnSpMkLst>
        </pc:cxnChg>
        <pc:cxnChg chg="del">
          <ac:chgData name="Leonardo Chiariglione" userId="03ff1134-c2b7-4932-850d-6529216fed29" providerId="ADAL" clId="{2F4A4B46-55D9-4D77-82EF-1EC86B8BD46F}" dt="2024-02-26T10:18:47.687" v="200" actId="478"/>
          <ac:cxnSpMkLst>
            <pc:docMk/>
            <pc:sldMk cId="3148597973" sldId="2578"/>
            <ac:cxnSpMk id="44" creationId="{4DD05A3B-D83B-BA33-C251-954809ADCC1E}"/>
          </ac:cxnSpMkLst>
        </pc:cxnChg>
        <pc:cxnChg chg="del">
          <ac:chgData name="Leonardo Chiariglione" userId="03ff1134-c2b7-4932-850d-6529216fed29" providerId="ADAL" clId="{2F4A4B46-55D9-4D77-82EF-1EC86B8BD46F}" dt="2024-02-26T10:18:47.687" v="200" actId="478"/>
          <ac:cxnSpMkLst>
            <pc:docMk/>
            <pc:sldMk cId="3148597973" sldId="2578"/>
            <ac:cxnSpMk id="45" creationId="{DBD7ECD5-574E-24E6-625F-CCFF1F8CE4B7}"/>
          </ac:cxnSpMkLst>
        </pc:cxnChg>
        <pc:cxnChg chg="del">
          <ac:chgData name="Leonardo Chiariglione" userId="03ff1134-c2b7-4932-850d-6529216fed29" providerId="ADAL" clId="{2F4A4B46-55D9-4D77-82EF-1EC86B8BD46F}" dt="2024-02-26T10:18:47.687" v="200" actId="478"/>
          <ac:cxnSpMkLst>
            <pc:docMk/>
            <pc:sldMk cId="3148597973" sldId="2578"/>
            <ac:cxnSpMk id="46" creationId="{989EC732-A4BB-0BA7-C0EC-97218BABF6C5}"/>
          </ac:cxnSpMkLst>
        </pc:cxnChg>
        <pc:cxnChg chg="del">
          <ac:chgData name="Leonardo Chiariglione" userId="03ff1134-c2b7-4932-850d-6529216fed29" providerId="ADAL" clId="{2F4A4B46-55D9-4D77-82EF-1EC86B8BD46F}" dt="2024-02-26T10:18:47.687" v="200" actId="478"/>
          <ac:cxnSpMkLst>
            <pc:docMk/>
            <pc:sldMk cId="3148597973" sldId="2578"/>
            <ac:cxnSpMk id="59" creationId="{34C89AB4-EF89-3D29-18FA-313D07FDC712}"/>
          </ac:cxnSpMkLst>
        </pc:cxnChg>
        <pc:cxnChg chg="del">
          <ac:chgData name="Leonardo Chiariglione" userId="03ff1134-c2b7-4932-850d-6529216fed29" providerId="ADAL" clId="{2F4A4B46-55D9-4D77-82EF-1EC86B8BD46F}" dt="2024-02-26T10:18:47.687" v="200" actId="478"/>
          <ac:cxnSpMkLst>
            <pc:docMk/>
            <pc:sldMk cId="3148597973" sldId="2578"/>
            <ac:cxnSpMk id="61" creationId="{8AFB0C2E-8DD9-4905-63F5-F95B598BA05F}"/>
          </ac:cxnSpMkLst>
        </pc:cxnChg>
        <pc:cxnChg chg="del">
          <ac:chgData name="Leonardo Chiariglione" userId="03ff1134-c2b7-4932-850d-6529216fed29" providerId="ADAL" clId="{2F4A4B46-55D9-4D77-82EF-1EC86B8BD46F}" dt="2024-02-26T10:18:47.687" v="200" actId="478"/>
          <ac:cxnSpMkLst>
            <pc:docMk/>
            <pc:sldMk cId="3148597973" sldId="2578"/>
            <ac:cxnSpMk id="63" creationId="{DFA51F2C-7D57-0348-87E9-0A116E6D9AA4}"/>
          </ac:cxnSpMkLst>
        </pc:cxnChg>
        <pc:cxnChg chg="add mod">
          <ac:chgData name="Leonardo Chiariglione" userId="03ff1134-c2b7-4932-850d-6529216fed29" providerId="ADAL" clId="{2F4A4B46-55D9-4D77-82EF-1EC86B8BD46F}" dt="2024-02-26T10:18:49.496" v="201"/>
          <ac:cxnSpMkLst>
            <pc:docMk/>
            <pc:sldMk cId="3148597973" sldId="2578"/>
            <ac:cxnSpMk id="70" creationId="{E3FFB1F3-CF57-5C29-0E7D-80C645B1FDEE}"/>
          </ac:cxnSpMkLst>
        </pc:cxnChg>
        <pc:cxnChg chg="add mod">
          <ac:chgData name="Leonardo Chiariglione" userId="03ff1134-c2b7-4932-850d-6529216fed29" providerId="ADAL" clId="{2F4A4B46-55D9-4D77-82EF-1EC86B8BD46F}" dt="2024-02-26T10:18:49.496" v="201"/>
          <ac:cxnSpMkLst>
            <pc:docMk/>
            <pc:sldMk cId="3148597973" sldId="2578"/>
            <ac:cxnSpMk id="71" creationId="{1AB3C773-47D7-0DA3-616C-A9A64FC3ECEE}"/>
          </ac:cxnSpMkLst>
        </pc:cxnChg>
        <pc:cxnChg chg="add mod">
          <ac:chgData name="Leonardo Chiariglione" userId="03ff1134-c2b7-4932-850d-6529216fed29" providerId="ADAL" clId="{2F4A4B46-55D9-4D77-82EF-1EC86B8BD46F}" dt="2024-02-26T10:18:49.496" v="201"/>
          <ac:cxnSpMkLst>
            <pc:docMk/>
            <pc:sldMk cId="3148597973" sldId="2578"/>
            <ac:cxnSpMk id="72" creationId="{A69FA386-6B4D-BD25-9F19-AE3801873497}"/>
          </ac:cxnSpMkLst>
        </pc:cxnChg>
        <pc:cxnChg chg="add mod">
          <ac:chgData name="Leonardo Chiariglione" userId="03ff1134-c2b7-4932-850d-6529216fed29" providerId="ADAL" clId="{2F4A4B46-55D9-4D77-82EF-1EC86B8BD46F}" dt="2024-02-26T10:18:49.496" v="201"/>
          <ac:cxnSpMkLst>
            <pc:docMk/>
            <pc:sldMk cId="3148597973" sldId="2578"/>
            <ac:cxnSpMk id="73" creationId="{4E49AC5F-EBA8-A659-304D-30988B9E6228}"/>
          </ac:cxnSpMkLst>
        </pc:cxnChg>
        <pc:cxnChg chg="add mod">
          <ac:chgData name="Leonardo Chiariglione" userId="03ff1134-c2b7-4932-850d-6529216fed29" providerId="ADAL" clId="{2F4A4B46-55D9-4D77-82EF-1EC86B8BD46F}" dt="2024-02-26T10:18:49.496" v="201"/>
          <ac:cxnSpMkLst>
            <pc:docMk/>
            <pc:sldMk cId="3148597973" sldId="2578"/>
            <ac:cxnSpMk id="74" creationId="{02BABBC2-7F5E-59B8-BB84-49CEA2D18670}"/>
          </ac:cxnSpMkLst>
        </pc:cxnChg>
        <pc:cxnChg chg="add mod">
          <ac:chgData name="Leonardo Chiariglione" userId="03ff1134-c2b7-4932-850d-6529216fed29" providerId="ADAL" clId="{2F4A4B46-55D9-4D77-82EF-1EC86B8BD46F}" dt="2024-02-26T10:18:49.496" v="201"/>
          <ac:cxnSpMkLst>
            <pc:docMk/>
            <pc:sldMk cId="3148597973" sldId="2578"/>
            <ac:cxnSpMk id="75" creationId="{2A4290D0-3A80-9DD9-CE53-0CB468FCC1E1}"/>
          </ac:cxnSpMkLst>
        </pc:cxnChg>
        <pc:cxnChg chg="add mod">
          <ac:chgData name="Leonardo Chiariglione" userId="03ff1134-c2b7-4932-850d-6529216fed29" providerId="ADAL" clId="{2F4A4B46-55D9-4D77-82EF-1EC86B8BD46F}" dt="2024-02-26T10:18:49.496" v="201"/>
          <ac:cxnSpMkLst>
            <pc:docMk/>
            <pc:sldMk cId="3148597973" sldId="2578"/>
            <ac:cxnSpMk id="76" creationId="{A6A4F81B-A474-451C-30CA-D7312F2C39EC}"/>
          </ac:cxnSpMkLst>
        </pc:cxnChg>
        <pc:cxnChg chg="add mod">
          <ac:chgData name="Leonardo Chiariglione" userId="03ff1134-c2b7-4932-850d-6529216fed29" providerId="ADAL" clId="{2F4A4B46-55D9-4D77-82EF-1EC86B8BD46F}" dt="2024-02-26T10:18:49.496" v="201"/>
          <ac:cxnSpMkLst>
            <pc:docMk/>
            <pc:sldMk cId="3148597973" sldId="2578"/>
            <ac:cxnSpMk id="77" creationId="{8D149101-17DA-54A5-B8A6-DB2594F7218C}"/>
          </ac:cxnSpMkLst>
        </pc:cxnChg>
        <pc:cxnChg chg="add mod">
          <ac:chgData name="Leonardo Chiariglione" userId="03ff1134-c2b7-4932-850d-6529216fed29" providerId="ADAL" clId="{2F4A4B46-55D9-4D77-82EF-1EC86B8BD46F}" dt="2024-02-26T10:18:49.496" v="201"/>
          <ac:cxnSpMkLst>
            <pc:docMk/>
            <pc:sldMk cId="3148597973" sldId="2578"/>
            <ac:cxnSpMk id="78" creationId="{ACD45433-FC80-2B60-BC33-F3F780873879}"/>
          </ac:cxnSpMkLst>
        </pc:cxnChg>
        <pc:cxnChg chg="add mod">
          <ac:chgData name="Leonardo Chiariglione" userId="03ff1134-c2b7-4932-850d-6529216fed29" providerId="ADAL" clId="{2F4A4B46-55D9-4D77-82EF-1EC86B8BD46F}" dt="2024-02-26T10:18:49.496" v="201"/>
          <ac:cxnSpMkLst>
            <pc:docMk/>
            <pc:sldMk cId="3148597973" sldId="2578"/>
            <ac:cxnSpMk id="79" creationId="{426AE419-782C-A0AE-3C2D-C81FD4C35DAA}"/>
          </ac:cxnSpMkLst>
        </pc:cxnChg>
        <pc:cxnChg chg="add mod">
          <ac:chgData name="Leonardo Chiariglione" userId="03ff1134-c2b7-4932-850d-6529216fed29" providerId="ADAL" clId="{2F4A4B46-55D9-4D77-82EF-1EC86B8BD46F}" dt="2024-02-26T10:18:49.496" v="201"/>
          <ac:cxnSpMkLst>
            <pc:docMk/>
            <pc:sldMk cId="3148597973" sldId="2578"/>
            <ac:cxnSpMk id="80" creationId="{4619DEA2-FE70-ED3F-ADD9-9C80AD6010D0}"/>
          </ac:cxnSpMkLst>
        </pc:cxnChg>
        <pc:cxnChg chg="add mod">
          <ac:chgData name="Leonardo Chiariglione" userId="03ff1134-c2b7-4932-850d-6529216fed29" providerId="ADAL" clId="{2F4A4B46-55D9-4D77-82EF-1EC86B8BD46F}" dt="2024-02-26T10:18:49.496" v="201"/>
          <ac:cxnSpMkLst>
            <pc:docMk/>
            <pc:sldMk cId="3148597973" sldId="2578"/>
            <ac:cxnSpMk id="81" creationId="{635E7AEF-F0E6-9B97-997A-0F85A76ABD7F}"/>
          </ac:cxnSpMkLst>
        </pc:cxnChg>
      </pc:sldChg>
      <pc:sldChg chg="modSp mod">
        <pc:chgData name="Leonardo Chiariglione" userId="03ff1134-c2b7-4932-850d-6529216fed29" providerId="ADAL" clId="{2F4A4B46-55D9-4D77-82EF-1EC86B8BD46F}" dt="2024-02-26T10:45:43.740" v="591" actId="20577"/>
        <pc:sldMkLst>
          <pc:docMk/>
          <pc:sldMk cId="3612707245" sldId="2579"/>
        </pc:sldMkLst>
        <pc:spChg chg="mod">
          <ac:chgData name="Leonardo Chiariglione" userId="03ff1134-c2b7-4932-850d-6529216fed29" providerId="ADAL" clId="{2F4A4B46-55D9-4D77-82EF-1EC86B8BD46F}" dt="2024-02-26T10:45:43.740" v="591" actId="20577"/>
          <ac:spMkLst>
            <pc:docMk/>
            <pc:sldMk cId="3612707245" sldId="2579"/>
            <ac:spMk id="2" creationId="{EE14B647-C109-FCE2-3C33-EBD741FD8E93}"/>
          </ac:spMkLst>
        </pc:spChg>
      </pc:sldChg>
      <pc:sldChg chg="addSp delSp modSp mod">
        <pc:chgData name="Leonardo Chiariglione" userId="03ff1134-c2b7-4932-850d-6529216fed29" providerId="ADAL" clId="{2F4A4B46-55D9-4D77-82EF-1EC86B8BD46F}" dt="2024-02-26T10:20:19.171" v="223" actId="1036"/>
        <pc:sldMkLst>
          <pc:docMk/>
          <pc:sldMk cId="1215860976" sldId="2581"/>
        </pc:sldMkLst>
        <pc:spChg chg="add mod">
          <ac:chgData name="Leonardo Chiariglione" userId="03ff1134-c2b7-4932-850d-6529216fed29" providerId="ADAL" clId="{2F4A4B46-55D9-4D77-82EF-1EC86B8BD46F}" dt="2024-02-26T10:20:19.171" v="223" actId="1036"/>
          <ac:spMkLst>
            <pc:docMk/>
            <pc:sldMk cId="1215860976" sldId="2581"/>
            <ac:spMk id="3" creationId="{EA38DBA3-98DB-2382-3325-B9FD7EBC28EC}"/>
          </ac:spMkLst>
        </pc:spChg>
        <pc:spChg chg="del">
          <ac:chgData name="Leonardo Chiariglione" userId="03ff1134-c2b7-4932-850d-6529216fed29" providerId="ADAL" clId="{2F4A4B46-55D9-4D77-82EF-1EC86B8BD46F}" dt="2024-02-26T10:20:10.540" v="202" actId="478"/>
          <ac:spMkLst>
            <pc:docMk/>
            <pc:sldMk cId="1215860976" sldId="2581"/>
            <ac:spMk id="5" creationId="{BF7D947C-C3D8-9497-BFC1-12329A3A8600}"/>
          </ac:spMkLst>
        </pc:spChg>
        <pc:spChg chg="del">
          <ac:chgData name="Leonardo Chiariglione" userId="03ff1134-c2b7-4932-850d-6529216fed29" providerId="ADAL" clId="{2F4A4B46-55D9-4D77-82EF-1EC86B8BD46F}" dt="2024-02-26T10:20:10.540" v="202" actId="478"/>
          <ac:spMkLst>
            <pc:docMk/>
            <pc:sldMk cId="1215860976" sldId="2581"/>
            <ac:spMk id="6" creationId="{3C264B64-0352-57D2-DD6E-E5D40D7CC0F1}"/>
          </ac:spMkLst>
        </pc:spChg>
        <pc:spChg chg="del">
          <ac:chgData name="Leonardo Chiariglione" userId="03ff1134-c2b7-4932-850d-6529216fed29" providerId="ADAL" clId="{2F4A4B46-55D9-4D77-82EF-1EC86B8BD46F}" dt="2024-02-26T10:20:10.540" v="202" actId="478"/>
          <ac:spMkLst>
            <pc:docMk/>
            <pc:sldMk cId="1215860976" sldId="2581"/>
            <ac:spMk id="7" creationId="{33648B82-5DE1-13B4-9954-EFAB7DBC3630}"/>
          </ac:spMkLst>
        </pc:spChg>
        <pc:spChg chg="del">
          <ac:chgData name="Leonardo Chiariglione" userId="03ff1134-c2b7-4932-850d-6529216fed29" providerId="ADAL" clId="{2F4A4B46-55D9-4D77-82EF-1EC86B8BD46F}" dt="2024-02-26T10:20:10.540" v="202" actId="478"/>
          <ac:spMkLst>
            <pc:docMk/>
            <pc:sldMk cId="1215860976" sldId="2581"/>
            <ac:spMk id="8" creationId="{BD17026E-D2CE-F78E-4AFB-109DC2ADA54A}"/>
          </ac:spMkLst>
        </pc:spChg>
        <pc:spChg chg="del">
          <ac:chgData name="Leonardo Chiariglione" userId="03ff1134-c2b7-4932-850d-6529216fed29" providerId="ADAL" clId="{2F4A4B46-55D9-4D77-82EF-1EC86B8BD46F}" dt="2024-02-26T10:20:10.540" v="202" actId="478"/>
          <ac:spMkLst>
            <pc:docMk/>
            <pc:sldMk cId="1215860976" sldId="2581"/>
            <ac:spMk id="9" creationId="{EF1B900B-03D9-9D84-0B03-B4EA2C49DE55}"/>
          </ac:spMkLst>
        </pc:spChg>
        <pc:spChg chg="del">
          <ac:chgData name="Leonardo Chiariglione" userId="03ff1134-c2b7-4932-850d-6529216fed29" providerId="ADAL" clId="{2F4A4B46-55D9-4D77-82EF-1EC86B8BD46F}" dt="2024-02-26T10:20:10.540" v="202" actId="478"/>
          <ac:spMkLst>
            <pc:docMk/>
            <pc:sldMk cId="1215860976" sldId="2581"/>
            <ac:spMk id="10" creationId="{903830E2-EFD8-ED5B-C406-F1146C5D6913}"/>
          </ac:spMkLst>
        </pc:spChg>
        <pc:spChg chg="del">
          <ac:chgData name="Leonardo Chiariglione" userId="03ff1134-c2b7-4932-850d-6529216fed29" providerId="ADAL" clId="{2F4A4B46-55D9-4D77-82EF-1EC86B8BD46F}" dt="2024-02-26T10:20:10.540" v="202" actId="478"/>
          <ac:spMkLst>
            <pc:docMk/>
            <pc:sldMk cId="1215860976" sldId="2581"/>
            <ac:spMk id="11" creationId="{3B5291AE-FA2A-798B-F2A6-E6B2532F8FCB}"/>
          </ac:spMkLst>
        </pc:spChg>
        <pc:spChg chg="del">
          <ac:chgData name="Leonardo Chiariglione" userId="03ff1134-c2b7-4932-850d-6529216fed29" providerId="ADAL" clId="{2F4A4B46-55D9-4D77-82EF-1EC86B8BD46F}" dt="2024-02-26T10:20:10.540" v="202" actId="478"/>
          <ac:spMkLst>
            <pc:docMk/>
            <pc:sldMk cId="1215860976" sldId="2581"/>
            <ac:spMk id="12" creationId="{97A9A9A0-8915-C02B-AE95-B44CD535FD49}"/>
          </ac:spMkLst>
        </pc:spChg>
        <pc:spChg chg="del">
          <ac:chgData name="Leonardo Chiariglione" userId="03ff1134-c2b7-4932-850d-6529216fed29" providerId="ADAL" clId="{2F4A4B46-55D9-4D77-82EF-1EC86B8BD46F}" dt="2024-02-26T10:20:14.712" v="203" actId="478"/>
          <ac:spMkLst>
            <pc:docMk/>
            <pc:sldMk cId="1215860976" sldId="2581"/>
            <ac:spMk id="13" creationId="{6A68DA31-8218-D7AE-4E09-A22AE30A3E86}"/>
          </ac:spMkLst>
        </pc:spChg>
        <pc:spChg chg="del">
          <ac:chgData name="Leonardo Chiariglione" userId="03ff1134-c2b7-4932-850d-6529216fed29" providerId="ADAL" clId="{2F4A4B46-55D9-4D77-82EF-1EC86B8BD46F}" dt="2024-02-26T10:20:14.712" v="203" actId="478"/>
          <ac:spMkLst>
            <pc:docMk/>
            <pc:sldMk cId="1215860976" sldId="2581"/>
            <ac:spMk id="14" creationId="{6B5246BC-73C1-7CB9-8105-FEA799BD2450}"/>
          </ac:spMkLst>
        </pc:spChg>
        <pc:spChg chg="del">
          <ac:chgData name="Leonardo Chiariglione" userId="03ff1134-c2b7-4932-850d-6529216fed29" providerId="ADAL" clId="{2F4A4B46-55D9-4D77-82EF-1EC86B8BD46F}" dt="2024-02-26T10:20:10.540" v="202" actId="478"/>
          <ac:spMkLst>
            <pc:docMk/>
            <pc:sldMk cId="1215860976" sldId="2581"/>
            <ac:spMk id="15" creationId="{59BA0CCE-2B95-46C9-47EE-E2370665FE66}"/>
          </ac:spMkLst>
        </pc:spChg>
        <pc:spChg chg="del">
          <ac:chgData name="Leonardo Chiariglione" userId="03ff1134-c2b7-4932-850d-6529216fed29" providerId="ADAL" clId="{2F4A4B46-55D9-4D77-82EF-1EC86B8BD46F}" dt="2024-02-26T10:20:10.540" v="202" actId="478"/>
          <ac:spMkLst>
            <pc:docMk/>
            <pc:sldMk cId="1215860976" sldId="2581"/>
            <ac:spMk id="16" creationId="{B2F32F24-92BB-0FF4-75DC-DF07F5A76851}"/>
          </ac:spMkLst>
        </pc:spChg>
        <pc:spChg chg="del">
          <ac:chgData name="Leonardo Chiariglione" userId="03ff1134-c2b7-4932-850d-6529216fed29" providerId="ADAL" clId="{2F4A4B46-55D9-4D77-82EF-1EC86B8BD46F}" dt="2024-02-26T10:20:10.540" v="202" actId="478"/>
          <ac:spMkLst>
            <pc:docMk/>
            <pc:sldMk cId="1215860976" sldId="2581"/>
            <ac:spMk id="17" creationId="{D275D7BA-C0B9-A22E-0FFE-0994809D7F2E}"/>
          </ac:spMkLst>
        </pc:spChg>
        <pc:spChg chg="del">
          <ac:chgData name="Leonardo Chiariglione" userId="03ff1134-c2b7-4932-850d-6529216fed29" providerId="ADAL" clId="{2F4A4B46-55D9-4D77-82EF-1EC86B8BD46F}" dt="2024-02-26T10:20:10.540" v="202" actId="478"/>
          <ac:spMkLst>
            <pc:docMk/>
            <pc:sldMk cId="1215860976" sldId="2581"/>
            <ac:spMk id="18" creationId="{B4C560A6-AF7A-A014-45C1-7B7293656493}"/>
          </ac:spMkLst>
        </pc:spChg>
        <pc:spChg chg="del">
          <ac:chgData name="Leonardo Chiariglione" userId="03ff1134-c2b7-4932-850d-6529216fed29" providerId="ADAL" clId="{2F4A4B46-55D9-4D77-82EF-1EC86B8BD46F}" dt="2024-02-26T10:20:10.540" v="202" actId="478"/>
          <ac:spMkLst>
            <pc:docMk/>
            <pc:sldMk cId="1215860976" sldId="2581"/>
            <ac:spMk id="19" creationId="{9AF3EEE6-3834-6A18-31AC-D7B2A422227D}"/>
          </ac:spMkLst>
        </pc:spChg>
        <pc:spChg chg="del">
          <ac:chgData name="Leonardo Chiariglione" userId="03ff1134-c2b7-4932-850d-6529216fed29" providerId="ADAL" clId="{2F4A4B46-55D9-4D77-82EF-1EC86B8BD46F}" dt="2024-02-26T10:20:10.540" v="202" actId="478"/>
          <ac:spMkLst>
            <pc:docMk/>
            <pc:sldMk cId="1215860976" sldId="2581"/>
            <ac:spMk id="20" creationId="{91F1E397-1D1B-3E34-0A12-5E0FA29B6087}"/>
          </ac:spMkLst>
        </pc:spChg>
        <pc:spChg chg="del">
          <ac:chgData name="Leonardo Chiariglione" userId="03ff1134-c2b7-4932-850d-6529216fed29" providerId="ADAL" clId="{2F4A4B46-55D9-4D77-82EF-1EC86B8BD46F}" dt="2024-02-26T10:20:10.540" v="202" actId="478"/>
          <ac:spMkLst>
            <pc:docMk/>
            <pc:sldMk cId="1215860976" sldId="2581"/>
            <ac:spMk id="21" creationId="{796DCDD5-3CDD-0363-0573-54CBE5D60685}"/>
          </ac:spMkLst>
        </pc:spChg>
        <pc:spChg chg="del">
          <ac:chgData name="Leonardo Chiariglione" userId="03ff1134-c2b7-4932-850d-6529216fed29" providerId="ADAL" clId="{2F4A4B46-55D9-4D77-82EF-1EC86B8BD46F}" dt="2024-02-26T10:20:10.540" v="202" actId="478"/>
          <ac:spMkLst>
            <pc:docMk/>
            <pc:sldMk cId="1215860976" sldId="2581"/>
            <ac:spMk id="22" creationId="{78A65EAC-33CB-9DA8-0970-F7211B1A7921}"/>
          </ac:spMkLst>
        </pc:spChg>
        <pc:spChg chg="del">
          <ac:chgData name="Leonardo Chiariglione" userId="03ff1134-c2b7-4932-850d-6529216fed29" providerId="ADAL" clId="{2F4A4B46-55D9-4D77-82EF-1EC86B8BD46F}" dt="2024-02-26T10:20:10.540" v="202" actId="478"/>
          <ac:spMkLst>
            <pc:docMk/>
            <pc:sldMk cId="1215860976" sldId="2581"/>
            <ac:spMk id="23" creationId="{599F24E8-129B-DF97-D3CD-9EBDC84204E8}"/>
          </ac:spMkLst>
        </pc:spChg>
        <pc:spChg chg="del">
          <ac:chgData name="Leonardo Chiariglione" userId="03ff1134-c2b7-4932-850d-6529216fed29" providerId="ADAL" clId="{2F4A4B46-55D9-4D77-82EF-1EC86B8BD46F}" dt="2024-02-26T10:20:10.540" v="202" actId="478"/>
          <ac:spMkLst>
            <pc:docMk/>
            <pc:sldMk cId="1215860976" sldId="2581"/>
            <ac:spMk id="24" creationId="{45618056-3F1D-AD67-0BFC-F8DFC12B53D4}"/>
          </ac:spMkLst>
        </pc:spChg>
        <pc:spChg chg="del">
          <ac:chgData name="Leonardo Chiariglione" userId="03ff1134-c2b7-4932-850d-6529216fed29" providerId="ADAL" clId="{2F4A4B46-55D9-4D77-82EF-1EC86B8BD46F}" dt="2024-02-26T10:20:10.540" v="202" actId="478"/>
          <ac:spMkLst>
            <pc:docMk/>
            <pc:sldMk cId="1215860976" sldId="2581"/>
            <ac:spMk id="25" creationId="{5ED72789-8D9A-32E6-48F1-901745662641}"/>
          </ac:spMkLst>
        </pc:spChg>
        <pc:spChg chg="del">
          <ac:chgData name="Leonardo Chiariglione" userId="03ff1134-c2b7-4932-850d-6529216fed29" providerId="ADAL" clId="{2F4A4B46-55D9-4D77-82EF-1EC86B8BD46F}" dt="2024-02-26T10:20:10.540" v="202" actId="478"/>
          <ac:spMkLst>
            <pc:docMk/>
            <pc:sldMk cId="1215860976" sldId="2581"/>
            <ac:spMk id="26" creationId="{6BA24036-2857-65A3-D889-2300B8F41751}"/>
          </ac:spMkLst>
        </pc:spChg>
        <pc:spChg chg="del">
          <ac:chgData name="Leonardo Chiariglione" userId="03ff1134-c2b7-4932-850d-6529216fed29" providerId="ADAL" clId="{2F4A4B46-55D9-4D77-82EF-1EC86B8BD46F}" dt="2024-02-26T10:20:10.540" v="202" actId="478"/>
          <ac:spMkLst>
            <pc:docMk/>
            <pc:sldMk cId="1215860976" sldId="2581"/>
            <ac:spMk id="27" creationId="{FAA02888-8510-D4F9-EB23-94C4D143A3C9}"/>
          </ac:spMkLst>
        </pc:spChg>
        <pc:spChg chg="del">
          <ac:chgData name="Leonardo Chiariglione" userId="03ff1134-c2b7-4932-850d-6529216fed29" providerId="ADAL" clId="{2F4A4B46-55D9-4D77-82EF-1EC86B8BD46F}" dt="2024-02-26T10:20:10.540" v="202" actId="478"/>
          <ac:spMkLst>
            <pc:docMk/>
            <pc:sldMk cId="1215860976" sldId="2581"/>
            <ac:spMk id="28" creationId="{2D4FDC77-6FA7-0E26-6674-B94703B3DCE5}"/>
          </ac:spMkLst>
        </pc:spChg>
        <pc:spChg chg="del">
          <ac:chgData name="Leonardo Chiariglione" userId="03ff1134-c2b7-4932-850d-6529216fed29" providerId="ADAL" clId="{2F4A4B46-55D9-4D77-82EF-1EC86B8BD46F}" dt="2024-02-26T10:20:10.540" v="202" actId="478"/>
          <ac:spMkLst>
            <pc:docMk/>
            <pc:sldMk cId="1215860976" sldId="2581"/>
            <ac:spMk id="29" creationId="{5D27D09B-666C-D5E7-9E91-3ACCDABDEE3C}"/>
          </ac:spMkLst>
        </pc:spChg>
        <pc:spChg chg="del">
          <ac:chgData name="Leonardo Chiariglione" userId="03ff1134-c2b7-4932-850d-6529216fed29" providerId="ADAL" clId="{2F4A4B46-55D9-4D77-82EF-1EC86B8BD46F}" dt="2024-02-26T10:20:10.540" v="202" actId="478"/>
          <ac:spMkLst>
            <pc:docMk/>
            <pc:sldMk cId="1215860976" sldId="2581"/>
            <ac:spMk id="30" creationId="{69586382-8787-3FF5-20AD-70B03743C3D5}"/>
          </ac:spMkLst>
        </pc:spChg>
        <pc:spChg chg="del">
          <ac:chgData name="Leonardo Chiariglione" userId="03ff1134-c2b7-4932-850d-6529216fed29" providerId="ADAL" clId="{2F4A4B46-55D9-4D77-82EF-1EC86B8BD46F}" dt="2024-02-26T10:20:10.540" v="202" actId="478"/>
          <ac:spMkLst>
            <pc:docMk/>
            <pc:sldMk cId="1215860976" sldId="2581"/>
            <ac:spMk id="31" creationId="{15B123B1-D8F9-BC88-5F42-75CEC86197E8}"/>
          </ac:spMkLst>
        </pc:spChg>
        <pc:spChg chg="del">
          <ac:chgData name="Leonardo Chiariglione" userId="03ff1134-c2b7-4932-850d-6529216fed29" providerId="ADAL" clId="{2F4A4B46-55D9-4D77-82EF-1EC86B8BD46F}" dt="2024-02-26T10:20:10.540" v="202" actId="478"/>
          <ac:spMkLst>
            <pc:docMk/>
            <pc:sldMk cId="1215860976" sldId="2581"/>
            <ac:spMk id="32" creationId="{73FE714C-FA58-4619-EA7F-BE4FA2CB4242}"/>
          </ac:spMkLst>
        </pc:spChg>
        <pc:spChg chg="del">
          <ac:chgData name="Leonardo Chiariglione" userId="03ff1134-c2b7-4932-850d-6529216fed29" providerId="ADAL" clId="{2F4A4B46-55D9-4D77-82EF-1EC86B8BD46F}" dt="2024-02-26T10:20:14.712" v="203" actId="478"/>
          <ac:spMkLst>
            <pc:docMk/>
            <pc:sldMk cId="1215860976" sldId="2581"/>
            <ac:spMk id="33" creationId="{59746BC3-E782-91B4-644F-C3E18541AF55}"/>
          </ac:spMkLst>
        </pc:spChg>
        <pc:spChg chg="del">
          <ac:chgData name="Leonardo Chiariglione" userId="03ff1134-c2b7-4932-850d-6529216fed29" providerId="ADAL" clId="{2F4A4B46-55D9-4D77-82EF-1EC86B8BD46F}" dt="2024-02-26T10:20:10.540" v="202" actId="478"/>
          <ac:spMkLst>
            <pc:docMk/>
            <pc:sldMk cId="1215860976" sldId="2581"/>
            <ac:spMk id="34" creationId="{FB4DF91C-1CA7-9AD3-D036-2D5002BBC562}"/>
          </ac:spMkLst>
        </pc:spChg>
        <pc:spChg chg="del">
          <ac:chgData name="Leonardo Chiariglione" userId="03ff1134-c2b7-4932-850d-6529216fed29" providerId="ADAL" clId="{2F4A4B46-55D9-4D77-82EF-1EC86B8BD46F}" dt="2024-02-26T10:20:10.540" v="202" actId="478"/>
          <ac:spMkLst>
            <pc:docMk/>
            <pc:sldMk cId="1215860976" sldId="2581"/>
            <ac:spMk id="35" creationId="{D0A0B7C5-A43E-51E8-3459-38E74936FBBA}"/>
          </ac:spMkLst>
        </pc:spChg>
        <pc:spChg chg="del">
          <ac:chgData name="Leonardo Chiariglione" userId="03ff1134-c2b7-4932-850d-6529216fed29" providerId="ADAL" clId="{2F4A4B46-55D9-4D77-82EF-1EC86B8BD46F}" dt="2024-02-26T10:20:10.540" v="202" actId="478"/>
          <ac:spMkLst>
            <pc:docMk/>
            <pc:sldMk cId="1215860976" sldId="2581"/>
            <ac:spMk id="36" creationId="{33090A57-D85B-5125-D48D-04F401D72267}"/>
          </ac:spMkLst>
        </pc:spChg>
        <pc:spChg chg="del">
          <ac:chgData name="Leonardo Chiariglione" userId="03ff1134-c2b7-4932-850d-6529216fed29" providerId="ADAL" clId="{2F4A4B46-55D9-4D77-82EF-1EC86B8BD46F}" dt="2024-02-26T10:20:10.540" v="202" actId="478"/>
          <ac:spMkLst>
            <pc:docMk/>
            <pc:sldMk cId="1215860976" sldId="2581"/>
            <ac:spMk id="37" creationId="{EEAA3D56-3BBC-894B-E6C7-82941866F9EA}"/>
          </ac:spMkLst>
        </pc:spChg>
        <pc:spChg chg="add mod">
          <ac:chgData name="Leonardo Chiariglione" userId="03ff1134-c2b7-4932-850d-6529216fed29" providerId="ADAL" clId="{2F4A4B46-55D9-4D77-82EF-1EC86B8BD46F}" dt="2024-02-26T10:20:19.171" v="223" actId="1036"/>
          <ac:spMkLst>
            <pc:docMk/>
            <pc:sldMk cId="1215860976" sldId="2581"/>
            <ac:spMk id="57" creationId="{42269017-66DF-CEBC-0EF6-72D5F245968E}"/>
          </ac:spMkLst>
        </pc:spChg>
        <pc:spChg chg="add mod">
          <ac:chgData name="Leonardo Chiariglione" userId="03ff1134-c2b7-4932-850d-6529216fed29" providerId="ADAL" clId="{2F4A4B46-55D9-4D77-82EF-1EC86B8BD46F}" dt="2024-02-26T10:20:19.171" v="223" actId="1036"/>
          <ac:spMkLst>
            <pc:docMk/>
            <pc:sldMk cId="1215860976" sldId="2581"/>
            <ac:spMk id="58" creationId="{FDF2CDE9-CF3D-463F-6244-7AABA01A18C5}"/>
          </ac:spMkLst>
        </pc:spChg>
        <pc:spChg chg="add mod">
          <ac:chgData name="Leonardo Chiariglione" userId="03ff1134-c2b7-4932-850d-6529216fed29" providerId="ADAL" clId="{2F4A4B46-55D9-4D77-82EF-1EC86B8BD46F}" dt="2024-02-26T10:20:19.171" v="223" actId="1036"/>
          <ac:spMkLst>
            <pc:docMk/>
            <pc:sldMk cId="1215860976" sldId="2581"/>
            <ac:spMk id="59" creationId="{49CA259E-6D89-4186-D1F9-C35ABBC0B39E}"/>
          </ac:spMkLst>
        </pc:spChg>
        <pc:spChg chg="add mod">
          <ac:chgData name="Leonardo Chiariglione" userId="03ff1134-c2b7-4932-850d-6529216fed29" providerId="ADAL" clId="{2F4A4B46-55D9-4D77-82EF-1EC86B8BD46F}" dt="2024-02-26T10:20:19.171" v="223" actId="1036"/>
          <ac:spMkLst>
            <pc:docMk/>
            <pc:sldMk cId="1215860976" sldId="2581"/>
            <ac:spMk id="60" creationId="{0DBD2DC4-FEFF-6668-4602-00FEF78329BA}"/>
          </ac:spMkLst>
        </pc:spChg>
        <pc:spChg chg="add mod">
          <ac:chgData name="Leonardo Chiariglione" userId="03ff1134-c2b7-4932-850d-6529216fed29" providerId="ADAL" clId="{2F4A4B46-55D9-4D77-82EF-1EC86B8BD46F}" dt="2024-02-26T10:20:19.171" v="223" actId="1036"/>
          <ac:spMkLst>
            <pc:docMk/>
            <pc:sldMk cId="1215860976" sldId="2581"/>
            <ac:spMk id="61" creationId="{C1FDD82C-DDF1-8217-D3CC-51F57B95A599}"/>
          </ac:spMkLst>
        </pc:spChg>
        <pc:spChg chg="add mod">
          <ac:chgData name="Leonardo Chiariglione" userId="03ff1134-c2b7-4932-850d-6529216fed29" providerId="ADAL" clId="{2F4A4B46-55D9-4D77-82EF-1EC86B8BD46F}" dt="2024-02-26T10:20:19.171" v="223" actId="1036"/>
          <ac:spMkLst>
            <pc:docMk/>
            <pc:sldMk cId="1215860976" sldId="2581"/>
            <ac:spMk id="62" creationId="{80B7D5FA-ABC2-0E59-407E-CE1F33DCA9D1}"/>
          </ac:spMkLst>
        </pc:spChg>
        <pc:spChg chg="add mod">
          <ac:chgData name="Leonardo Chiariglione" userId="03ff1134-c2b7-4932-850d-6529216fed29" providerId="ADAL" clId="{2F4A4B46-55D9-4D77-82EF-1EC86B8BD46F}" dt="2024-02-26T10:20:19.171" v="223" actId="1036"/>
          <ac:spMkLst>
            <pc:docMk/>
            <pc:sldMk cId="1215860976" sldId="2581"/>
            <ac:spMk id="63" creationId="{9DBE07E3-91B2-9FAB-33E3-2EF756243C8A}"/>
          </ac:spMkLst>
        </pc:spChg>
        <pc:spChg chg="add mod">
          <ac:chgData name="Leonardo Chiariglione" userId="03ff1134-c2b7-4932-850d-6529216fed29" providerId="ADAL" clId="{2F4A4B46-55D9-4D77-82EF-1EC86B8BD46F}" dt="2024-02-26T10:20:19.171" v="223" actId="1036"/>
          <ac:spMkLst>
            <pc:docMk/>
            <pc:sldMk cId="1215860976" sldId="2581"/>
            <ac:spMk id="64" creationId="{3E5DE9E4-9450-7FD4-F152-B1A47CCBFDAE}"/>
          </ac:spMkLst>
        </pc:spChg>
        <pc:spChg chg="add mod">
          <ac:chgData name="Leonardo Chiariglione" userId="03ff1134-c2b7-4932-850d-6529216fed29" providerId="ADAL" clId="{2F4A4B46-55D9-4D77-82EF-1EC86B8BD46F}" dt="2024-02-26T10:20:19.171" v="223" actId="1036"/>
          <ac:spMkLst>
            <pc:docMk/>
            <pc:sldMk cId="1215860976" sldId="2581"/>
            <ac:spMk id="65" creationId="{93B588C1-0ED6-BCB4-92FD-4EB90A1BB308}"/>
          </ac:spMkLst>
        </pc:spChg>
        <pc:spChg chg="add mod">
          <ac:chgData name="Leonardo Chiariglione" userId="03ff1134-c2b7-4932-850d-6529216fed29" providerId="ADAL" clId="{2F4A4B46-55D9-4D77-82EF-1EC86B8BD46F}" dt="2024-02-26T10:20:19.171" v="223" actId="1036"/>
          <ac:spMkLst>
            <pc:docMk/>
            <pc:sldMk cId="1215860976" sldId="2581"/>
            <ac:spMk id="66" creationId="{FC8C143A-FEEF-C185-9A7D-A79ECE5EC811}"/>
          </ac:spMkLst>
        </pc:spChg>
        <pc:spChg chg="add mod">
          <ac:chgData name="Leonardo Chiariglione" userId="03ff1134-c2b7-4932-850d-6529216fed29" providerId="ADAL" clId="{2F4A4B46-55D9-4D77-82EF-1EC86B8BD46F}" dt="2024-02-26T10:20:19.171" v="223" actId="1036"/>
          <ac:spMkLst>
            <pc:docMk/>
            <pc:sldMk cId="1215860976" sldId="2581"/>
            <ac:spMk id="67" creationId="{394460C5-E2DC-7C7A-4F80-BEE481E7C68B}"/>
          </ac:spMkLst>
        </pc:spChg>
        <pc:spChg chg="add mod">
          <ac:chgData name="Leonardo Chiariglione" userId="03ff1134-c2b7-4932-850d-6529216fed29" providerId="ADAL" clId="{2F4A4B46-55D9-4D77-82EF-1EC86B8BD46F}" dt="2024-02-26T10:20:19.171" v="223" actId="1036"/>
          <ac:spMkLst>
            <pc:docMk/>
            <pc:sldMk cId="1215860976" sldId="2581"/>
            <ac:spMk id="68" creationId="{155C1107-15D1-7EE5-7548-2CEE8658DC29}"/>
          </ac:spMkLst>
        </pc:spChg>
        <pc:spChg chg="add mod">
          <ac:chgData name="Leonardo Chiariglione" userId="03ff1134-c2b7-4932-850d-6529216fed29" providerId="ADAL" clId="{2F4A4B46-55D9-4D77-82EF-1EC86B8BD46F}" dt="2024-02-26T10:20:19.171" v="223" actId="1036"/>
          <ac:spMkLst>
            <pc:docMk/>
            <pc:sldMk cId="1215860976" sldId="2581"/>
            <ac:spMk id="69" creationId="{F8198FA1-EF52-9956-B9A3-BEA94E6E1131}"/>
          </ac:spMkLst>
        </pc:spChg>
        <pc:spChg chg="add mod">
          <ac:chgData name="Leonardo Chiariglione" userId="03ff1134-c2b7-4932-850d-6529216fed29" providerId="ADAL" clId="{2F4A4B46-55D9-4D77-82EF-1EC86B8BD46F}" dt="2024-02-26T10:20:19.171" v="223" actId="1036"/>
          <ac:spMkLst>
            <pc:docMk/>
            <pc:sldMk cId="1215860976" sldId="2581"/>
            <ac:spMk id="70" creationId="{ACF85610-4E1F-4570-85CC-361E3078890E}"/>
          </ac:spMkLst>
        </pc:spChg>
        <pc:spChg chg="add mod">
          <ac:chgData name="Leonardo Chiariglione" userId="03ff1134-c2b7-4932-850d-6529216fed29" providerId="ADAL" clId="{2F4A4B46-55D9-4D77-82EF-1EC86B8BD46F}" dt="2024-02-26T10:20:19.171" v="223" actId="1036"/>
          <ac:spMkLst>
            <pc:docMk/>
            <pc:sldMk cId="1215860976" sldId="2581"/>
            <ac:spMk id="71" creationId="{BCECA45E-9BD2-2E09-F311-930AB377B2F0}"/>
          </ac:spMkLst>
        </pc:spChg>
        <pc:spChg chg="add mod">
          <ac:chgData name="Leonardo Chiariglione" userId="03ff1134-c2b7-4932-850d-6529216fed29" providerId="ADAL" clId="{2F4A4B46-55D9-4D77-82EF-1EC86B8BD46F}" dt="2024-02-26T10:20:19.171" v="223" actId="1036"/>
          <ac:spMkLst>
            <pc:docMk/>
            <pc:sldMk cId="1215860976" sldId="2581"/>
            <ac:spMk id="72" creationId="{76B0B48E-E2DF-C46E-074F-B04B59971CE9}"/>
          </ac:spMkLst>
        </pc:spChg>
        <pc:spChg chg="add mod">
          <ac:chgData name="Leonardo Chiariglione" userId="03ff1134-c2b7-4932-850d-6529216fed29" providerId="ADAL" clId="{2F4A4B46-55D9-4D77-82EF-1EC86B8BD46F}" dt="2024-02-26T10:20:19.171" v="223" actId="1036"/>
          <ac:spMkLst>
            <pc:docMk/>
            <pc:sldMk cId="1215860976" sldId="2581"/>
            <ac:spMk id="73" creationId="{21BECA1F-3468-E78F-790F-A19245FE8C1B}"/>
          </ac:spMkLst>
        </pc:spChg>
        <pc:spChg chg="add mod">
          <ac:chgData name="Leonardo Chiariglione" userId="03ff1134-c2b7-4932-850d-6529216fed29" providerId="ADAL" clId="{2F4A4B46-55D9-4D77-82EF-1EC86B8BD46F}" dt="2024-02-26T10:20:19.171" v="223" actId="1036"/>
          <ac:spMkLst>
            <pc:docMk/>
            <pc:sldMk cId="1215860976" sldId="2581"/>
            <ac:spMk id="74" creationId="{49F66727-C315-A9F4-58D9-A4A99E7BF9A2}"/>
          </ac:spMkLst>
        </pc:spChg>
        <pc:spChg chg="add mod">
          <ac:chgData name="Leonardo Chiariglione" userId="03ff1134-c2b7-4932-850d-6529216fed29" providerId="ADAL" clId="{2F4A4B46-55D9-4D77-82EF-1EC86B8BD46F}" dt="2024-02-26T10:20:19.171" v="223" actId="1036"/>
          <ac:spMkLst>
            <pc:docMk/>
            <pc:sldMk cId="1215860976" sldId="2581"/>
            <ac:spMk id="75" creationId="{DEA01506-37DF-E507-CEB0-E6EA0E6E1590}"/>
          </ac:spMkLst>
        </pc:spChg>
        <pc:spChg chg="add mod">
          <ac:chgData name="Leonardo Chiariglione" userId="03ff1134-c2b7-4932-850d-6529216fed29" providerId="ADAL" clId="{2F4A4B46-55D9-4D77-82EF-1EC86B8BD46F}" dt="2024-02-26T10:20:19.171" v="223" actId="1036"/>
          <ac:spMkLst>
            <pc:docMk/>
            <pc:sldMk cId="1215860976" sldId="2581"/>
            <ac:spMk id="76" creationId="{C75FDCB4-58E1-D20A-012C-4021DFC7DF51}"/>
          </ac:spMkLst>
        </pc:spChg>
        <pc:spChg chg="add mod">
          <ac:chgData name="Leonardo Chiariglione" userId="03ff1134-c2b7-4932-850d-6529216fed29" providerId="ADAL" clId="{2F4A4B46-55D9-4D77-82EF-1EC86B8BD46F}" dt="2024-02-26T10:20:19.171" v="223" actId="1036"/>
          <ac:spMkLst>
            <pc:docMk/>
            <pc:sldMk cId="1215860976" sldId="2581"/>
            <ac:spMk id="77" creationId="{A48B12C2-8185-BDFE-A6FF-BB6993BF7767}"/>
          </ac:spMkLst>
        </pc:spChg>
        <pc:spChg chg="add mod">
          <ac:chgData name="Leonardo Chiariglione" userId="03ff1134-c2b7-4932-850d-6529216fed29" providerId="ADAL" clId="{2F4A4B46-55D9-4D77-82EF-1EC86B8BD46F}" dt="2024-02-26T10:20:19.171" v="223" actId="1036"/>
          <ac:spMkLst>
            <pc:docMk/>
            <pc:sldMk cId="1215860976" sldId="2581"/>
            <ac:spMk id="78" creationId="{BAB1C701-CA91-A18A-1E51-7BE6B5E4BFFD}"/>
          </ac:spMkLst>
        </pc:spChg>
        <pc:spChg chg="add mod">
          <ac:chgData name="Leonardo Chiariglione" userId="03ff1134-c2b7-4932-850d-6529216fed29" providerId="ADAL" clId="{2F4A4B46-55D9-4D77-82EF-1EC86B8BD46F}" dt="2024-02-26T10:20:19.171" v="223" actId="1036"/>
          <ac:spMkLst>
            <pc:docMk/>
            <pc:sldMk cId="1215860976" sldId="2581"/>
            <ac:spMk id="79" creationId="{2C36AC69-29E1-0F6B-6532-4B3D2CCE75A3}"/>
          </ac:spMkLst>
        </pc:spChg>
        <pc:spChg chg="add mod">
          <ac:chgData name="Leonardo Chiariglione" userId="03ff1134-c2b7-4932-850d-6529216fed29" providerId="ADAL" clId="{2F4A4B46-55D9-4D77-82EF-1EC86B8BD46F}" dt="2024-02-26T10:20:19.171" v="223" actId="1036"/>
          <ac:spMkLst>
            <pc:docMk/>
            <pc:sldMk cId="1215860976" sldId="2581"/>
            <ac:spMk id="80" creationId="{B09FAFEB-EBC0-A9FE-095D-EA3793E88C92}"/>
          </ac:spMkLst>
        </pc:spChg>
        <pc:spChg chg="add mod">
          <ac:chgData name="Leonardo Chiariglione" userId="03ff1134-c2b7-4932-850d-6529216fed29" providerId="ADAL" clId="{2F4A4B46-55D9-4D77-82EF-1EC86B8BD46F}" dt="2024-02-26T10:20:19.171" v="223" actId="1036"/>
          <ac:spMkLst>
            <pc:docMk/>
            <pc:sldMk cId="1215860976" sldId="2581"/>
            <ac:spMk id="81" creationId="{33B75E1B-68B1-8CA0-6FCB-30C220CDC21A}"/>
          </ac:spMkLst>
        </pc:spChg>
        <pc:spChg chg="add mod">
          <ac:chgData name="Leonardo Chiariglione" userId="03ff1134-c2b7-4932-850d-6529216fed29" providerId="ADAL" clId="{2F4A4B46-55D9-4D77-82EF-1EC86B8BD46F}" dt="2024-02-26T10:20:19.171" v="223" actId="1036"/>
          <ac:spMkLst>
            <pc:docMk/>
            <pc:sldMk cId="1215860976" sldId="2581"/>
            <ac:spMk id="82" creationId="{7E25A9A1-2685-8B3F-1B48-5B2CF8DC91D2}"/>
          </ac:spMkLst>
        </pc:spChg>
        <pc:spChg chg="add mod">
          <ac:chgData name="Leonardo Chiariglione" userId="03ff1134-c2b7-4932-850d-6529216fed29" providerId="ADAL" clId="{2F4A4B46-55D9-4D77-82EF-1EC86B8BD46F}" dt="2024-02-26T10:20:19.171" v="223" actId="1036"/>
          <ac:spMkLst>
            <pc:docMk/>
            <pc:sldMk cId="1215860976" sldId="2581"/>
            <ac:spMk id="83" creationId="{BB4FC21F-DB5F-AC92-99D6-E7AD5F337838}"/>
          </ac:spMkLst>
        </pc:spChg>
        <pc:spChg chg="add mod">
          <ac:chgData name="Leonardo Chiariglione" userId="03ff1134-c2b7-4932-850d-6529216fed29" providerId="ADAL" clId="{2F4A4B46-55D9-4D77-82EF-1EC86B8BD46F}" dt="2024-02-26T10:20:19.171" v="223" actId="1036"/>
          <ac:spMkLst>
            <pc:docMk/>
            <pc:sldMk cId="1215860976" sldId="2581"/>
            <ac:spMk id="84" creationId="{C8AA68AD-1822-8F0F-D6FA-1A0C2B3EE732}"/>
          </ac:spMkLst>
        </pc:spChg>
        <pc:spChg chg="add mod">
          <ac:chgData name="Leonardo Chiariglione" userId="03ff1134-c2b7-4932-850d-6529216fed29" providerId="ADAL" clId="{2F4A4B46-55D9-4D77-82EF-1EC86B8BD46F}" dt="2024-02-26T10:20:19.171" v="223" actId="1036"/>
          <ac:spMkLst>
            <pc:docMk/>
            <pc:sldMk cId="1215860976" sldId="2581"/>
            <ac:spMk id="85" creationId="{E43C7D0A-85CB-96DB-006E-374FE4780025}"/>
          </ac:spMkLst>
        </pc:spChg>
        <pc:spChg chg="add mod">
          <ac:chgData name="Leonardo Chiariglione" userId="03ff1134-c2b7-4932-850d-6529216fed29" providerId="ADAL" clId="{2F4A4B46-55D9-4D77-82EF-1EC86B8BD46F}" dt="2024-02-26T10:20:19.171" v="223" actId="1036"/>
          <ac:spMkLst>
            <pc:docMk/>
            <pc:sldMk cId="1215860976" sldId="2581"/>
            <ac:spMk id="86" creationId="{DAFA0B09-D805-88A4-ABB4-2F3262E3FD48}"/>
          </ac:spMkLst>
        </pc:spChg>
        <pc:spChg chg="add mod">
          <ac:chgData name="Leonardo Chiariglione" userId="03ff1134-c2b7-4932-850d-6529216fed29" providerId="ADAL" clId="{2F4A4B46-55D9-4D77-82EF-1EC86B8BD46F}" dt="2024-02-26T10:20:19.171" v="223" actId="1036"/>
          <ac:spMkLst>
            <pc:docMk/>
            <pc:sldMk cId="1215860976" sldId="2581"/>
            <ac:spMk id="87" creationId="{DDBCBF88-C260-B1D6-834A-0731D4FE0CFE}"/>
          </ac:spMkLst>
        </pc:spChg>
        <pc:spChg chg="add mod">
          <ac:chgData name="Leonardo Chiariglione" userId="03ff1134-c2b7-4932-850d-6529216fed29" providerId="ADAL" clId="{2F4A4B46-55D9-4D77-82EF-1EC86B8BD46F}" dt="2024-02-26T10:20:19.171" v="223" actId="1036"/>
          <ac:spMkLst>
            <pc:docMk/>
            <pc:sldMk cId="1215860976" sldId="2581"/>
            <ac:spMk id="106" creationId="{6D493600-8659-2A3A-E748-6D86C04D968F}"/>
          </ac:spMkLst>
        </pc:spChg>
        <pc:cxnChg chg="del">
          <ac:chgData name="Leonardo Chiariglione" userId="03ff1134-c2b7-4932-850d-6529216fed29" providerId="ADAL" clId="{2F4A4B46-55D9-4D77-82EF-1EC86B8BD46F}" dt="2024-02-26T10:20:10.540" v="202" actId="478"/>
          <ac:cxnSpMkLst>
            <pc:docMk/>
            <pc:sldMk cId="1215860976" sldId="2581"/>
            <ac:cxnSpMk id="38" creationId="{3B47EE76-1DD6-F5D3-3C5A-7010651A14AE}"/>
          </ac:cxnSpMkLst>
        </pc:cxnChg>
        <pc:cxnChg chg="del">
          <ac:chgData name="Leonardo Chiariglione" userId="03ff1134-c2b7-4932-850d-6529216fed29" providerId="ADAL" clId="{2F4A4B46-55D9-4D77-82EF-1EC86B8BD46F}" dt="2024-02-26T10:20:10.540" v="202" actId="478"/>
          <ac:cxnSpMkLst>
            <pc:docMk/>
            <pc:sldMk cId="1215860976" sldId="2581"/>
            <ac:cxnSpMk id="39" creationId="{810F69DB-C7AB-1E02-C930-1124D0765FE5}"/>
          </ac:cxnSpMkLst>
        </pc:cxnChg>
        <pc:cxnChg chg="del">
          <ac:chgData name="Leonardo Chiariglione" userId="03ff1134-c2b7-4932-850d-6529216fed29" providerId="ADAL" clId="{2F4A4B46-55D9-4D77-82EF-1EC86B8BD46F}" dt="2024-02-26T10:20:10.540" v="202" actId="478"/>
          <ac:cxnSpMkLst>
            <pc:docMk/>
            <pc:sldMk cId="1215860976" sldId="2581"/>
            <ac:cxnSpMk id="40" creationId="{F709E6C8-001E-7E90-DE14-66FCD260BE86}"/>
          </ac:cxnSpMkLst>
        </pc:cxnChg>
        <pc:cxnChg chg="del">
          <ac:chgData name="Leonardo Chiariglione" userId="03ff1134-c2b7-4932-850d-6529216fed29" providerId="ADAL" clId="{2F4A4B46-55D9-4D77-82EF-1EC86B8BD46F}" dt="2024-02-26T10:20:10.540" v="202" actId="478"/>
          <ac:cxnSpMkLst>
            <pc:docMk/>
            <pc:sldMk cId="1215860976" sldId="2581"/>
            <ac:cxnSpMk id="41" creationId="{6D635DB3-563E-8EE3-20BE-1250D6865E59}"/>
          </ac:cxnSpMkLst>
        </pc:cxnChg>
        <pc:cxnChg chg="del">
          <ac:chgData name="Leonardo Chiariglione" userId="03ff1134-c2b7-4932-850d-6529216fed29" providerId="ADAL" clId="{2F4A4B46-55D9-4D77-82EF-1EC86B8BD46F}" dt="2024-02-26T10:20:10.540" v="202" actId="478"/>
          <ac:cxnSpMkLst>
            <pc:docMk/>
            <pc:sldMk cId="1215860976" sldId="2581"/>
            <ac:cxnSpMk id="42" creationId="{436B6F09-CD7A-25FE-FAB2-FD9D0490330B}"/>
          </ac:cxnSpMkLst>
        </pc:cxnChg>
        <pc:cxnChg chg="del">
          <ac:chgData name="Leonardo Chiariglione" userId="03ff1134-c2b7-4932-850d-6529216fed29" providerId="ADAL" clId="{2F4A4B46-55D9-4D77-82EF-1EC86B8BD46F}" dt="2024-02-26T10:20:10.540" v="202" actId="478"/>
          <ac:cxnSpMkLst>
            <pc:docMk/>
            <pc:sldMk cId="1215860976" sldId="2581"/>
            <ac:cxnSpMk id="43" creationId="{9F59E970-768B-3770-163E-EBFC6241753E}"/>
          </ac:cxnSpMkLst>
        </pc:cxnChg>
        <pc:cxnChg chg="del">
          <ac:chgData name="Leonardo Chiariglione" userId="03ff1134-c2b7-4932-850d-6529216fed29" providerId="ADAL" clId="{2F4A4B46-55D9-4D77-82EF-1EC86B8BD46F}" dt="2024-02-26T10:20:10.540" v="202" actId="478"/>
          <ac:cxnSpMkLst>
            <pc:docMk/>
            <pc:sldMk cId="1215860976" sldId="2581"/>
            <ac:cxnSpMk id="44" creationId="{328E85D6-CE2D-1D8D-037E-26FCD2BD34DB}"/>
          </ac:cxnSpMkLst>
        </pc:cxnChg>
        <pc:cxnChg chg="del">
          <ac:chgData name="Leonardo Chiariglione" userId="03ff1134-c2b7-4932-850d-6529216fed29" providerId="ADAL" clId="{2F4A4B46-55D9-4D77-82EF-1EC86B8BD46F}" dt="2024-02-26T10:20:10.540" v="202" actId="478"/>
          <ac:cxnSpMkLst>
            <pc:docMk/>
            <pc:sldMk cId="1215860976" sldId="2581"/>
            <ac:cxnSpMk id="45" creationId="{C2D4D0D8-5A58-C122-D116-E0E2F601D00D}"/>
          </ac:cxnSpMkLst>
        </pc:cxnChg>
        <pc:cxnChg chg="del">
          <ac:chgData name="Leonardo Chiariglione" userId="03ff1134-c2b7-4932-850d-6529216fed29" providerId="ADAL" clId="{2F4A4B46-55D9-4D77-82EF-1EC86B8BD46F}" dt="2024-02-26T10:20:10.540" v="202" actId="478"/>
          <ac:cxnSpMkLst>
            <pc:docMk/>
            <pc:sldMk cId="1215860976" sldId="2581"/>
            <ac:cxnSpMk id="46" creationId="{2D6344A7-8A95-00D8-D1CE-A5B6387164FF}"/>
          </ac:cxnSpMkLst>
        </pc:cxnChg>
        <pc:cxnChg chg="del">
          <ac:chgData name="Leonardo Chiariglione" userId="03ff1134-c2b7-4932-850d-6529216fed29" providerId="ADAL" clId="{2F4A4B46-55D9-4D77-82EF-1EC86B8BD46F}" dt="2024-02-26T10:20:10.540" v="202" actId="478"/>
          <ac:cxnSpMkLst>
            <pc:docMk/>
            <pc:sldMk cId="1215860976" sldId="2581"/>
            <ac:cxnSpMk id="47" creationId="{AE42FE4B-E705-9D90-BAB0-71642F9B33BB}"/>
          </ac:cxnSpMkLst>
        </pc:cxnChg>
        <pc:cxnChg chg="del">
          <ac:chgData name="Leonardo Chiariglione" userId="03ff1134-c2b7-4932-850d-6529216fed29" providerId="ADAL" clId="{2F4A4B46-55D9-4D77-82EF-1EC86B8BD46F}" dt="2024-02-26T10:20:10.540" v="202" actId="478"/>
          <ac:cxnSpMkLst>
            <pc:docMk/>
            <pc:sldMk cId="1215860976" sldId="2581"/>
            <ac:cxnSpMk id="48" creationId="{99F291B3-6A55-7760-625F-6B2BDC4DB4CE}"/>
          </ac:cxnSpMkLst>
        </pc:cxnChg>
        <pc:cxnChg chg="del">
          <ac:chgData name="Leonardo Chiariglione" userId="03ff1134-c2b7-4932-850d-6529216fed29" providerId="ADAL" clId="{2F4A4B46-55D9-4D77-82EF-1EC86B8BD46F}" dt="2024-02-26T10:20:10.540" v="202" actId="478"/>
          <ac:cxnSpMkLst>
            <pc:docMk/>
            <pc:sldMk cId="1215860976" sldId="2581"/>
            <ac:cxnSpMk id="49" creationId="{C35CA774-275E-B721-DFC4-3B1E5004867E}"/>
          </ac:cxnSpMkLst>
        </pc:cxnChg>
        <pc:cxnChg chg="del">
          <ac:chgData name="Leonardo Chiariglione" userId="03ff1134-c2b7-4932-850d-6529216fed29" providerId="ADAL" clId="{2F4A4B46-55D9-4D77-82EF-1EC86B8BD46F}" dt="2024-02-26T10:20:10.540" v="202" actId="478"/>
          <ac:cxnSpMkLst>
            <pc:docMk/>
            <pc:sldMk cId="1215860976" sldId="2581"/>
            <ac:cxnSpMk id="50" creationId="{ED503D89-E7BE-DC8C-E395-4B136F5D7C97}"/>
          </ac:cxnSpMkLst>
        </pc:cxnChg>
        <pc:cxnChg chg="del">
          <ac:chgData name="Leonardo Chiariglione" userId="03ff1134-c2b7-4932-850d-6529216fed29" providerId="ADAL" clId="{2F4A4B46-55D9-4D77-82EF-1EC86B8BD46F}" dt="2024-02-26T10:20:10.540" v="202" actId="478"/>
          <ac:cxnSpMkLst>
            <pc:docMk/>
            <pc:sldMk cId="1215860976" sldId="2581"/>
            <ac:cxnSpMk id="51" creationId="{8CEEB2DB-F02E-9D58-4CBB-997C45B652DF}"/>
          </ac:cxnSpMkLst>
        </pc:cxnChg>
        <pc:cxnChg chg="del">
          <ac:chgData name="Leonardo Chiariglione" userId="03ff1134-c2b7-4932-850d-6529216fed29" providerId="ADAL" clId="{2F4A4B46-55D9-4D77-82EF-1EC86B8BD46F}" dt="2024-02-26T10:20:10.540" v="202" actId="478"/>
          <ac:cxnSpMkLst>
            <pc:docMk/>
            <pc:sldMk cId="1215860976" sldId="2581"/>
            <ac:cxnSpMk id="52" creationId="{9295CC3E-AA12-8DE3-E924-9C74A1463EFA}"/>
          </ac:cxnSpMkLst>
        </pc:cxnChg>
        <pc:cxnChg chg="del">
          <ac:chgData name="Leonardo Chiariglione" userId="03ff1134-c2b7-4932-850d-6529216fed29" providerId="ADAL" clId="{2F4A4B46-55D9-4D77-82EF-1EC86B8BD46F}" dt="2024-02-26T10:20:10.540" v="202" actId="478"/>
          <ac:cxnSpMkLst>
            <pc:docMk/>
            <pc:sldMk cId="1215860976" sldId="2581"/>
            <ac:cxnSpMk id="53" creationId="{0533FA83-17D6-836D-AD65-6814BA764E10}"/>
          </ac:cxnSpMkLst>
        </pc:cxnChg>
        <pc:cxnChg chg="del">
          <ac:chgData name="Leonardo Chiariglione" userId="03ff1134-c2b7-4932-850d-6529216fed29" providerId="ADAL" clId="{2F4A4B46-55D9-4D77-82EF-1EC86B8BD46F}" dt="2024-02-26T10:20:10.540" v="202" actId="478"/>
          <ac:cxnSpMkLst>
            <pc:docMk/>
            <pc:sldMk cId="1215860976" sldId="2581"/>
            <ac:cxnSpMk id="54" creationId="{B0865019-49C3-80A7-88C5-9F26988EB198}"/>
          </ac:cxnSpMkLst>
        </pc:cxnChg>
        <pc:cxnChg chg="del">
          <ac:chgData name="Leonardo Chiariglione" userId="03ff1134-c2b7-4932-850d-6529216fed29" providerId="ADAL" clId="{2F4A4B46-55D9-4D77-82EF-1EC86B8BD46F}" dt="2024-02-26T10:20:10.540" v="202" actId="478"/>
          <ac:cxnSpMkLst>
            <pc:docMk/>
            <pc:sldMk cId="1215860976" sldId="2581"/>
            <ac:cxnSpMk id="55" creationId="{DC8D938C-0F52-E17D-EEAF-E9FC823B4C17}"/>
          </ac:cxnSpMkLst>
        </pc:cxnChg>
        <pc:cxnChg chg="del">
          <ac:chgData name="Leonardo Chiariglione" userId="03ff1134-c2b7-4932-850d-6529216fed29" providerId="ADAL" clId="{2F4A4B46-55D9-4D77-82EF-1EC86B8BD46F}" dt="2024-02-26T10:20:10.540" v="202" actId="478"/>
          <ac:cxnSpMkLst>
            <pc:docMk/>
            <pc:sldMk cId="1215860976" sldId="2581"/>
            <ac:cxnSpMk id="56" creationId="{253DC706-2B25-9FA9-2D8C-D6891DF399BC}"/>
          </ac:cxnSpMkLst>
        </pc:cxnChg>
        <pc:cxnChg chg="add mod">
          <ac:chgData name="Leonardo Chiariglione" userId="03ff1134-c2b7-4932-850d-6529216fed29" providerId="ADAL" clId="{2F4A4B46-55D9-4D77-82EF-1EC86B8BD46F}" dt="2024-02-26T10:20:19.171" v="223" actId="1036"/>
          <ac:cxnSpMkLst>
            <pc:docMk/>
            <pc:sldMk cId="1215860976" sldId="2581"/>
            <ac:cxnSpMk id="88" creationId="{C1E096E4-168E-6607-35E9-89872BD33A67}"/>
          </ac:cxnSpMkLst>
        </pc:cxnChg>
        <pc:cxnChg chg="add mod">
          <ac:chgData name="Leonardo Chiariglione" userId="03ff1134-c2b7-4932-850d-6529216fed29" providerId="ADAL" clId="{2F4A4B46-55D9-4D77-82EF-1EC86B8BD46F}" dt="2024-02-26T10:20:19.171" v="223" actId="1036"/>
          <ac:cxnSpMkLst>
            <pc:docMk/>
            <pc:sldMk cId="1215860976" sldId="2581"/>
            <ac:cxnSpMk id="89" creationId="{D161BCCC-B403-8EC6-5853-62C6EFA6D792}"/>
          </ac:cxnSpMkLst>
        </pc:cxnChg>
        <pc:cxnChg chg="add mod">
          <ac:chgData name="Leonardo Chiariglione" userId="03ff1134-c2b7-4932-850d-6529216fed29" providerId="ADAL" clId="{2F4A4B46-55D9-4D77-82EF-1EC86B8BD46F}" dt="2024-02-26T10:20:19.171" v="223" actId="1036"/>
          <ac:cxnSpMkLst>
            <pc:docMk/>
            <pc:sldMk cId="1215860976" sldId="2581"/>
            <ac:cxnSpMk id="90" creationId="{009A1EF4-8EA5-693B-61B2-AEBDCAF1F428}"/>
          </ac:cxnSpMkLst>
        </pc:cxnChg>
        <pc:cxnChg chg="add mod">
          <ac:chgData name="Leonardo Chiariglione" userId="03ff1134-c2b7-4932-850d-6529216fed29" providerId="ADAL" clId="{2F4A4B46-55D9-4D77-82EF-1EC86B8BD46F}" dt="2024-02-26T10:20:19.171" v="223" actId="1036"/>
          <ac:cxnSpMkLst>
            <pc:docMk/>
            <pc:sldMk cId="1215860976" sldId="2581"/>
            <ac:cxnSpMk id="91" creationId="{920201C6-C8EB-6992-5A6A-F7D039353095}"/>
          </ac:cxnSpMkLst>
        </pc:cxnChg>
        <pc:cxnChg chg="add mod">
          <ac:chgData name="Leonardo Chiariglione" userId="03ff1134-c2b7-4932-850d-6529216fed29" providerId="ADAL" clId="{2F4A4B46-55D9-4D77-82EF-1EC86B8BD46F}" dt="2024-02-26T10:20:19.171" v="223" actId="1036"/>
          <ac:cxnSpMkLst>
            <pc:docMk/>
            <pc:sldMk cId="1215860976" sldId="2581"/>
            <ac:cxnSpMk id="92" creationId="{38DF9D6E-5CB9-148C-9BEE-5C5BB3A67510}"/>
          </ac:cxnSpMkLst>
        </pc:cxnChg>
        <pc:cxnChg chg="add mod">
          <ac:chgData name="Leonardo Chiariglione" userId="03ff1134-c2b7-4932-850d-6529216fed29" providerId="ADAL" clId="{2F4A4B46-55D9-4D77-82EF-1EC86B8BD46F}" dt="2024-02-26T10:20:19.171" v="223" actId="1036"/>
          <ac:cxnSpMkLst>
            <pc:docMk/>
            <pc:sldMk cId="1215860976" sldId="2581"/>
            <ac:cxnSpMk id="93" creationId="{AA2E9402-B0D7-9ABC-B5C1-B43164349BC9}"/>
          </ac:cxnSpMkLst>
        </pc:cxnChg>
        <pc:cxnChg chg="add mod">
          <ac:chgData name="Leonardo Chiariglione" userId="03ff1134-c2b7-4932-850d-6529216fed29" providerId="ADAL" clId="{2F4A4B46-55D9-4D77-82EF-1EC86B8BD46F}" dt="2024-02-26T10:20:19.171" v="223" actId="1036"/>
          <ac:cxnSpMkLst>
            <pc:docMk/>
            <pc:sldMk cId="1215860976" sldId="2581"/>
            <ac:cxnSpMk id="94" creationId="{20EB8F74-866D-0267-541D-D4D444D2C532}"/>
          </ac:cxnSpMkLst>
        </pc:cxnChg>
        <pc:cxnChg chg="add mod">
          <ac:chgData name="Leonardo Chiariglione" userId="03ff1134-c2b7-4932-850d-6529216fed29" providerId="ADAL" clId="{2F4A4B46-55D9-4D77-82EF-1EC86B8BD46F}" dt="2024-02-26T10:20:19.171" v="223" actId="1036"/>
          <ac:cxnSpMkLst>
            <pc:docMk/>
            <pc:sldMk cId="1215860976" sldId="2581"/>
            <ac:cxnSpMk id="95" creationId="{66E9F8B0-E894-ECD8-D3F4-4971DD96B5BA}"/>
          </ac:cxnSpMkLst>
        </pc:cxnChg>
        <pc:cxnChg chg="add mod">
          <ac:chgData name="Leonardo Chiariglione" userId="03ff1134-c2b7-4932-850d-6529216fed29" providerId="ADAL" clId="{2F4A4B46-55D9-4D77-82EF-1EC86B8BD46F}" dt="2024-02-26T10:20:19.171" v="223" actId="1036"/>
          <ac:cxnSpMkLst>
            <pc:docMk/>
            <pc:sldMk cId="1215860976" sldId="2581"/>
            <ac:cxnSpMk id="96" creationId="{6930C9C0-D3EE-7766-BCFE-C41F93909A73}"/>
          </ac:cxnSpMkLst>
        </pc:cxnChg>
        <pc:cxnChg chg="add mod">
          <ac:chgData name="Leonardo Chiariglione" userId="03ff1134-c2b7-4932-850d-6529216fed29" providerId="ADAL" clId="{2F4A4B46-55D9-4D77-82EF-1EC86B8BD46F}" dt="2024-02-26T10:20:19.171" v="223" actId="1036"/>
          <ac:cxnSpMkLst>
            <pc:docMk/>
            <pc:sldMk cId="1215860976" sldId="2581"/>
            <ac:cxnSpMk id="97" creationId="{8F84DA9E-013F-D0A9-3DF2-33B8C973E6AD}"/>
          </ac:cxnSpMkLst>
        </pc:cxnChg>
        <pc:cxnChg chg="add mod">
          <ac:chgData name="Leonardo Chiariglione" userId="03ff1134-c2b7-4932-850d-6529216fed29" providerId="ADAL" clId="{2F4A4B46-55D9-4D77-82EF-1EC86B8BD46F}" dt="2024-02-26T10:20:19.171" v="223" actId="1036"/>
          <ac:cxnSpMkLst>
            <pc:docMk/>
            <pc:sldMk cId="1215860976" sldId="2581"/>
            <ac:cxnSpMk id="98" creationId="{24E12BD9-C283-D148-427C-FF2888415E0A}"/>
          </ac:cxnSpMkLst>
        </pc:cxnChg>
        <pc:cxnChg chg="add mod">
          <ac:chgData name="Leonardo Chiariglione" userId="03ff1134-c2b7-4932-850d-6529216fed29" providerId="ADAL" clId="{2F4A4B46-55D9-4D77-82EF-1EC86B8BD46F}" dt="2024-02-26T10:20:19.171" v="223" actId="1036"/>
          <ac:cxnSpMkLst>
            <pc:docMk/>
            <pc:sldMk cId="1215860976" sldId="2581"/>
            <ac:cxnSpMk id="99" creationId="{332861E0-1B9C-B891-B94C-11B1600D07AC}"/>
          </ac:cxnSpMkLst>
        </pc:cxnChg>
        <pc:cxnChg chg="add mod">
          <ac:chgData name="Leonardo Chiariglione" userId="03ff1134-c2b7-4932-850d-6529216fed29" providerId="ADAL" clId="{2F4A4B46-55D9-4D77-82EF-1EC86B8BD46F}" dt="2024-02-26T10:20:19.171" v="223" actId="1036"/>
          <ac:cxnSpMkLst>
            <pc:docMk/>
            <pc:sldMk cId="1215860976" sldId="2581"/>
            <ac:cxnSpMk id="100" creationId="{E9EA7247-CBA4-F092-4381-00A93FD887A2}"/>
          </ac:cxnSpMkLst>
        </pc:cxnChg>
        <pc:cxnChg chg="add mod">
          <ac:chgData name="Leonardo Chiariglione" userId="03ff1134-c2b7-4932-850d-6529216fed29" providerId="ADAL" clId="{2F4A4B46-55D9-4D77-82EF-1EC86B8BD46F}" dt="2024-02-26T10:20:19.171" v="223" actId="1036"/>
          <ac:cxnSpMkLst>
            <pc:docMk/>
            <pc:sldMk cId="1215860976" sldId="2581"/>
            <ac:cxnSpMk id="101" creationId="{0A9F188D-19E7-E52D-3A03-475B27621F8D}"/>
          </ac:cxnSpMkLst>
        </pc:cxnChg>
        <pc:cxnChg chg="add mod">
          <ac:chgData name="Leonardo Chiariglione" userId="03ff1134-c2b7-4932-850d-6529216fed29" providerId="ADAL" clId="{2F4A4B46-55D9-4D77-82EF-1EC86B8BD46F}" dt="2024-02-26T10:20:19.171" v="223" actId="1036"/>
          <ac:cxnSpMkLst>
            <pc:docMk/>
            <pc:sldMk cId="1215860976" sldId="2581"/>
            <ac:cxnSpMk id="102" creationId="{154451D6-462D-D0BF-F459-4ABD9121E2C8}"/>
          </ac:cxnSpMkLst>
        </pc:cxnChg>
        <pc:cxnChg chg="add mod">
          <ac:chgData name="Leonardo Chiariglione" userId="03ff1134-c2b7-4932-850d-6529216fed29" providerId="ADAL" clId="{2F4A4B46-55D9-4D77-82EF-1EC86B8BD46F}" dt="2024-02-26T10:20:19.171" v="223" actId="1036"/>
          <ac:cxnSpMkLst>
            <pc:docMk/>
            <pc:sldMk cId="1215860976" sldId="2581"/>
            <ac:cxnSpMk id="103" creationId="{B7F1684E-5B7D-8E04-150D-DAADEDA0BD89}"/>
          </ac:cxnSpMkLst>
        </pc:cxnChg>
        <pc:cxnChg chg="add mod">
          <ac:chgData name="Leonardo Chiariglione" userId="03ff1134-c2b7-4932-850d-6529216fed29" providerId="ADAL" clId="{2F4A4B46-55D9-4D77-82EF-1EC86B8BD46F}" dt="2024-02-26T10:20:19.171" v="223" actId="1036"/>
          <ac:cxnSpMkLst>
            <pc:docMk/>
            <pc:sldMk cId="1215860976" sldId="2581"/>
            <ac:cxnSpMk id="104" creationId="{AAFCF13F-EEB8-E4FC-8E90-B6683E108A9C}"/>
          </ac:cxnSpMkLst>
        </pc:cxnChg>
        <pc:cxnChg chg="add mod">
          <ac:chgData name="Leonardo Chiariglione" userId="03ff1134-c2b7-4932-850d-6529216fed29" providerId="ADAL" clId="{2F4A4B46-55D9-4D77-82EF-1EC86B8BD46F}" dt="2024-02-26T10:20:19.171" v="223" actId="1036"/>
          <ac:cxnSpMkLst>
            <pc:docMk/>
            <pc:sldMk cId="1215860976" sldId="2581"/>
            <ac:cxnSpMk id="105" creationId="{6BAC5363-EB65-D673-B219-39CFFADA3D8C}"/>
          </ac:cxnSpMkLst>
        </pc:cxnChg>
        <pc:cxnChg chg="add mod">
          <ac:chgData name="Leonardo Chiariglione" userId="03ff1134-c2b7-4932-850d-6529216fed29" providerId="ADAL" clId="{2F4A4B46-55D9-4D77-82EF-1EC86B8BD46F}" dt="2024-02-26T10:20:19.171" v="223" actId="1036"/>
          <ac:cxnSpMkLst>
            <pc:docMk/>
            <pc:sldMk cId="1215860976" sldId="2581"/>
            <ac:cxnSpMk id="107" creationId="{AF8B992C-07A5-6129-0959-8CE65A87949B}"/>
          </ac:cxnSpMkLst>
        </pc:cxnChg>
        <pc:cxnChg chg="add mod">
          <ac:chgData name="Leonardo Chiariglione" userId="03ff1134-c2b7-4932-850d-6529216fed29" providerId="ADAL" clId="{2F4A4B46-55D9-4D77-82EF-1EC86B8BD46F}" dt="2024-02-26T10:20:19.171" v="223" actId="1036"/>
          <ac:cxnSpMkLst>
            <pc:docMk/>
            <pc:sldMk cId="1215860976" sldId="2581"/>
            <ac:cxnSpMk id="108" creationId="{440BDA39-F5BF-5B25-3E68-4652E0D1D803}"/>
          </ac:cxnSpMkLst>
        </pc:cxnChg>
      </pc:sldChg>
      <pc:sldChg chg="addSp delSp modSp mod">
        <pc:chgData name="Leonardo Chiariglione" userId="03ff1134-c2b7-4932-850d-6529216fed29" providerId="ADAL" clId="{2F4A4B46-55D9-4D77-82EF-1EC86B8BD46F}" dt="2024-02-26T10:23:25.484" v="266" actId="1036"/>
        <pc:sldMkLst>
          <pc:docMk/>
          <pc:sldMk cId="3820845341" sldId="2587"/>
        </pc:sldMkLst>
        <pc:spChg chg="add mod">
          <ac:chgData name="Leonardo Chiariglione" userId="03ff1134-c2b7-4932-850d-6529216fed29" providerId="ADAL" clId="{2F4A4B46-55D9-4D77-82EF-1EC86B8BD46F}" dt="2024-02-26T10:23:25.484" v="266" actId="1036"/>
          <ac:spMkLst>
            <pc:docMk/>
            <pc:sldMk cId="3820845341" sldId="2587"/>
            <ac:spMk id="2" creationId="{DC2AB221-3744-61D2-80CD-41782EAC5DC7}"/>
          </ac:spMkLst>
        </pc:spChg>
        <pc:spChg chg="add mod">
          <ac:chgData name="Leonardo Chiariglione" userId="03ff1134-c2b7-4932-850d-6529216fed29" providerId="ADAL" clId="{2F4A4B46-55D9-4D77-82EF-1EC86B8BD46F}" dt="2024-02-26T10:23:25.484" v="266" actId="1036"/>
          <ac:spMkLst>
            <pc:docMk/>
            <pc:sldMk cId="3820845341" sldId="2587"/>
            <ac:spMk id="3" creationId="{A3DD7D58-4AEB-3869-546A-E60A631036CC}"/>
          </ac:spMkLst>
        </pc:spChg>
        <pc:spChg chg="del">
          <ac:chgData name="Leonardo Chiariglione" userId="03ff1134-c2b7-4932-850d-6529216fed29" providerId="ADAL" clId="{2F4A4B46-55D9-4D77-82EF-1EC86B8BD46F}" dt="2024-02-26T10:23:10.324" v="235" actId="478"/>
          <ac:spMkLst>
            <pc:docMk/>
            <pc:sldMk cId="3820845341" sldId="2587"/>
            <ac:spMk id="6" creationId="{F320E9C4-2EE1-88C4-68FA-BEAFCB20B34E}"/>
          </ac:spMkLst>
        </pc:spChg>
        <pc:spChg chg="del">
          <ac:chgData name="Leonardo Chiariglione" userId="03ff1134-c2b7-4932-850d-6529216fed29" providerId="ADAL" clId="{2F4A4B46-55D9-4D77-82EF-1EC86B8BD46F}" dt="2024-02-26T10:23:06.844" v="234" actId="478"/>
          <ac:spMkLst>
            <pc:docMk/>
            <pc:sldMk cId="3820845341" sldId="2587"/>
            <ac:spMk id="7" creationId="{F58D3D3E-A313-223C-2B0A-FE3D5D3D1DA9}"/>
          </ac:spMkLst>
        </pc:spChg>
        <pc:spChg chg="del">
          <ac:chgData name="Leonardo Chiariglione" userId="03ff1134-c2b7-4932-850d-6529216fed29" providerId="ADAL" clId="{2F4A4B46-55D9-4D77-82EF-1EC86B8BD46F}" dt="2024-02-26T10:23:06.844" v="234" actId="478"/>
          <ac:spMkLst>
            <pc:docMk/>
            <pc:sldMk cId="3820845341" sldId="2587"/>
            <ac:spMk id="8" creationId="{D37D9BF1-8E14-4EA2-1D5B-EBF36D0C469A}"/>
          </ac:spMkLst>
        </pc:spChg>
        <pc:spChg chg="del">
          <ac:chgData name="Leonardo Chiariglione" userId="03ff1134-c2b7-4932-850d-6529216fed29" providerId="ADAL" clId="{2F4A4B46-55D9-4D77-82EF-1EC86B8BD46F}" dt="2024-02-26T10:23:06.844" v="234" actId="478"/>
          <ac:spMkLst>
            <pc:docMk/>
            <pc:sldMk cId="3820845341" sldId="2587"/>
            <ac:spMk id="9" creationId="{AECC644F-B7AA-CC66-3CCF-6F420390BC45}"/>
          </ac:spMkLst>
        </pc:spChg>
        <pc:spChg chg="del">
          <ac:chgData name="Leonardo Chiariglione" userId="03ff1134-c2b7-4932-850d-6529216fed29" providerId="ADAL" clId="{2F4A4B46-55D9-4D77-82EF-1EC86B8BD46F}" dt="2024-02-26T10:23:06.844" v="234" actId="478"/>
          <ac:spMkLst>
            <pc:docMk/>
            <pc:sldMk cId="3820845341" sldId="2587"/>
            <ac:spMk id="10" creationId="{83E1A9F4-0ECE-08C1-6AE5-21E15F6E4851}"/>
          </ac:spMkLst>
        </pc:spChg>
        <pc:spChg chg="del">
          <ac:chgData name="Leonardo Chiariglione" userId="03ff1134-c2b7-4932-850d-6529216fed29" providerId="ADAL" clId="{2F4A4B46-55D9-4D77-82EF-1EC86B8BD46F}" dt="2024-02-26T10:23:06.844" v="234" actId="478"/>
          <ac:spMkLst>
            <pc:docMk/>
            <pc:sldMk cId="3820845341" sldId="2587"/>
            <ac:spMk id="11" creationId="{54129CDB-3D71-BBBD-E2F2-EEF976BB86A2}"/>
          </ac:spMkLst>
        </pc:spChg>
        <pc:spChg chg="del">
          <ac:chgData name="Leonardo Chiariglione" userId="03ff1134-c2b7-4932-850d-6529216fed29" providerId="ADAL" clId="{2F4A4B46-55D9-4D77-82EF-1EC86B8BD46F}" dt="2024-02-26T10:23:06.844" v="234" actId="478"/>
          <ac:spMkLst>
            <pc:docMk/>
            <pc:sldMk cId="3820845341" sldId="2587"/>
            <ac:spMk id="12" creationId="{2794F94E-37E7-9ADA-359E-151CA9510A3E}"/>
          </ac:spMkLst>
        </pc:spChg>
        <pc:spChg chg="del">
          <ac:chgData name="Leonardo Chiariglione" userId="03ff1134-c2b7-4932-850d-6529216fed29" providerId="ADAL" clId="{2F4A4B46-55D9-4D77-82EF-1EC86B8BD46F}" dt="2024-02-26T10:23:06.844" v="234" actId="478"/>
          <ac:spMkLst>
            <pc:docMk/>
            <pc:sldMk cId="3820845341" sldId="2587"/>
            <ac:spMk id="13" creationId="{54B2CB32-D756-E2BE-64D8-9FEE471C009F}"/>
          </ac:spMkLst>
        </pc:spChg>
        <pc:spChg chg="del">
          <ac:chgData name="Leonardo Chiariglione" userId="03ff1134-c2b7-4932-850d-6529216fed29" providerId="ADAL" clId="{2F4A4B46-55D9-4D77-82EF-1EC86B8BD46F}" dt="2024-02-26T10:23:06.844" v="234" actId="478"/>
          <ac:spMkLst>
            <pc:docMk/>
            <pc:sldMk cId="3820845341" sldId="2587"/>
            <ac:spMk id="14" creationId="{8BD612D4-D029-80EE-F0E1-B0D4BC492EC8}"/>
          </ac:spMkLst>
        </pc:spChg>
        <pc:spChg chg="del">
          <ac:chgData name="Leonardo Chiariglione" userId="03ff1134-c2b7-4932-850d-6529216fed29" providerId="ADAL" clId="{2F4A4B46-55D9-4D77-82EF-1EC86B8BD46F}" dt="2024-02-26T10:23:14.953" v="236" actId="478"/>
          <ac:spMkLst>
            <pc:docMk/>
            <pc:sldMk cId="3820845341" sldId="2587"/>
            <ac:spMk id="16" creationId="{8A59F4CA-16C4-8075-8273-9DA3F419FFFC}"/>
          </ac:spMkLst>
        </pc:spChg>
        <pc:spChg chg="del">
          <ac:chgData name="Leonardo Chiariglione" userId="03ff1134-c2b7-4932-850d-6529216fed29" providerId="ADAL" clId="{2F4A4B46-55D9-4D77-82EF-1EC86B8BD46F}" dt="2024-02-26T10:23:14.953" v="236" actId="478"/>
          <ac:spMkLst>
            <pc:docMk/>
            <pc:sldMk cId="3820845341" sldId="2587"/>
            <ac:spMk id="17" creationId="{E9A47FCB-DA1A-A4F3-1205-6F1959817119}"/>
          </ac:spMkLst>
        </pc:spChg>
        <pc:spChg chg="del">
          <ac:chgData name="Leonardo Chiariglione" userId="03ff1134-c2b7-4932-850d-6529216fed29" providerId="ADAL" clId="{2F4A4B46-55D9-4D77-82EF-1EC86B8BD46F}" dt="2024-02-26T10:23:06.844" v="234" actId="478"/>
          <ac:spMkLst>
            <pc:docMk/>
            <pc:sldMk cId="3820845341" sldId="2587"/>
            <ac:spMk id="20" creationId="{111607C6-BD54-8835-9429-1FAC1FB461C1}"/>
          </ac:spMkLst>
        </pc:spChg>
        <pc:spChg chg="del">
          <ac:chgData name="Leonardo Chiariglione" userId="03ff1134-c2b7-4932-850d-6529216fed29" providerId="ADAL" clId="{2F4A4B46-55D9-4D77-82EF-1EC86B8BD46F}" dt="2024-02-26T10:23:06.844" v="234" actId="478"/>
          <ac:spMkLst>
            <pc:docMk/>
            <pc:sldMk cId="3820845341" sldId="2587"/>
            <ac:spMk id="21" creationId="{982049A9-3E32-3463-DA49-7963B4854E91}"/>
          </ac:spMkLst>
        </pc:spChg>
        <pc:spChg chg="del">
          <ac:chgData name="Leonardo Chiariglione" userId="03ff1134-c2b7-4932-850d-6529216fed29" providerId="ADAL" clId="{2F4A4B46-55D9-4D77-82EF-1EC86B8BD46F}" dt="2024-02-26T10:23:06.844" v="234" actId="478"/>
          <ac:spMkLst>
            <pc:docMk/>
            <pc:sldMk cId="3820845341" sldId="2587"/>
            <ac:spMk id="22" creationId="{D79F0875-63E9-8CAC-F38E-8A056FDC18EA}"/>
          </ac:spMkLst>
        </pc:spChg>
        <pc:spChg chg="del">
          <ac:chgData name="Leonardo Chiariglione" userId="03ff1134-c2b7-4932-850d-6529216fed29" providerId="ADAL" clId="{2F4A4B46-55D9-4D77-82EF-1EC86B8BD46F}" dt="2024-02-26T10:23:06.844" v="234" actId="478"/>
          <ac:spMkLst>
            <pc:docMk/>
            <pc:sldMk cId="3820845341" sldId="2587"/>
            <ac:spMk id="24" creationId="{97B72ECE-1922-686A-6B91-A837AECA8F09}"/>
          </ac:spMkLst>
        </pc:spChg>
        <pc:spChg chg="del">
          <ac:chgData name="Leonardo Chiariglione" userId="03ff1134-c2b7-4932-850d-6529216fed29" providerId="ADAL" clId="{2F4A4B46-55D9-4D77-82EF-1EC86B8BD46F}" dt="2024-02-26T10:23:06.844" v="234" actId="478"/>
          <ac:spMkLst>
            <pc:docMk/>
            <pc:sldMk cId="3820845341" sldId="2587"/>
            <ac:spMk id="26" creationId="{B79B611E-0846-3EA1-6415-36D8135CF477}"/>
          </ac:spMkLst>
        </pc:spChg>
        <pc:spChg chg="del">
          <ac:chgData name="Leonardo Chiariglione" userId="03ff1134-c2b7-4932-850d-6529216fed29" providerId="ADAL" clId="{2F4A4B46-55D9-4D77-82EF-1EC86B8BD46F}" dt="2024-02-26T10:23:06.844" v="234" actId="478"/>
          <ac:spMkLst>
            <pc:docMk/>
            <pc:sldMk cId="3820845341" sldId="2587"/>
            <ac:spMk id="27" creationId="{C50DB265-2454-5B64-5543-CFBAC526EAC8}"/>
          </ac:spMkLst>
        </pc:spChg>
        <pc:spChg chg="del">
          <ac:chgData name="Leonardo Chiariglione" userId="03ff1134-c2b7-4932-850d-6529216fed29" providerId="ADAL" clId="{2F4A4B46-55D9-4D77-82EF-1EC86B8BD46F}" dt="2024-02-26T10:23:06.844" v="234" actId="478"/>
          <ac:spMkLst>
            <pc:docMk/>
            <pc:sldMk cId="3820845341" sldId="2587"/>
            <ac:spMk id="28" creationId="{D2489C92-E024-D158-C8C1-8E85F17DBF7E}"/>
          </ac:spMkLst>
        </pc:spChg>
        <pc:spChg chg="del">
          <ac:chgData name="Leonardo Chiariglione" userId="03ff1134-c2b7-4932-850d-6529216fed29" providerId="ADAL" clId="{2F4A4B46-55D9-4D77-82EF-1EC86B8BD46F}" dt="2024-02-26T10:23:06.844" v="234" actId="478"/>
          <ac:spMkLst>
            <pc:docMk/>
            <pc:sldMk cId="3820845341" sldId="2587"/>
            <ac:spMk id="29" creationId="{D0490708-4259-701E-C346-1BFD0DD0640B}"/>
          </ac:spMkLst>
        </pc:spChg>
        <pc:spChg chg="del">
          <ac:chgData name="Leonardo Chiariglione" userId="03ff1134-c2b7-4932-850d-6529216fed29" providerId="ADAL" clId="{2F4A4B46-55D9-4D77-82EF-1EC86B8BD46F}" dt="2024-02-26T10:23:06.844" v="234" actId="478"/>
          <ac:spMkLst>
            <pc:docMk/>
            <pc:sldMk cId="3820845341" sldId="2587"/>
            <ac:spMk id="31" creationId="{19AC1CCB-FFC6-B99B-22FE-81083CFDF3F1}"/>
          </ac:spMkLst>
        </pc:spChg>
        <pc:spChg chg="del">
          <ac:chgData name="Leonardo Chiariglione" userId="03ff1134-c2b7-4932-850d-6529216fed29" providerId="ADAL" clId="{2F4A4B46-55D9-4D77-82EF-1EC86B8BD46F}" dt="2024-02-26T10:23:06.844" v="234" actId="478"/>
          <ac:spMkLst>
            <pc:docMk/>
            <pc:sldMk cId="3820845341" sldId="2587"/>
            <ac:spMk id="33" creationId="{2FC8519F-C003-0F22-F29F-91AAE4685BBC}"/>
          </ac:spMkLst>
        </pc:spChg>
        <pc:spChg chg="del">
          <ac:chgData name="Leonardo Chiariglione" userId="03ff1134-c2b7-4932-850d-6529216fed29" providerId="ADAL" clId="{2F4A4B46-55D9-4D77-82EF-1EC86B8BD46F}" dt="2024-02-26T10:23:06.844" v="234" actId="478"/>
          <ac:spMkLst>
            <pc:docMk/>
            <pc:sldMk cId="3820845341" sldId="2587"/>
            <ac:spMk id="35" creationId="{144BDA2D-1249-F91C-02D4-2468753B2B26}"/>
          </ac:spMkLst>
        </pc:spChg>
        <pc:spChg chg="del">
          <ac:chgData name="Leonardo Chiariglione" userId="03ff1134-c2b7-4932-850d-6529216fed29" providerId="ADAL" clId="{2F4A4B46-55D9-4D77-82EF-1EC86B8BD46F}" dt="2024-02-26T10:23:06.844" v="234" actId="478"/>
          <ac:spMkLst>
            <pc:docMk/>
            <pc:sldMk cId="3820845341" sldId="2587"/>
            <ac:spMk id="37" creationId="{413A8350-187A-EFC1-9359-120E576EE585}"/>
          </ac:spMkLst>
        </pc:spChg>
        <pc:spChg chg="del">
          <ac:chgData name="Leonardo Chiariglione" userId="03ff1134-c2b7-4932-850d-6529216fed29" providerId="ADAL" clId="{2F4A4B46-55D9-4D77-82EF-1EC86B8BD46F}" dt="2024-02-26T10:23:06.844" v="234" actId="478"/>
          <ac:spMkLst>
            <pc:docMk/>
            <pc:sldMk cId="3820845341" sldId="2587"/>
            <ac:spMk id="39" creationId="{ED866751-6E19-6A07-AE65-AE4857CF357B}"/>
          </ac:spMkLst>
        </pc:spChg>
        <pc:spChg chg="del">
          <ac:chgData name="Leonardo Chiariglione" userId="03ff1134-c2b7-4932-850d-6529216fed29" providerId="ADAL" clId="{2F4A4B46-55D9-4D77-82EF-1EC86B8BD46F}" dt="2024-02-26T10:23:06.844" v="234" actId="478"/>
          <ac:spMkLst>
            <pc:docMk/>
            <pc:sldMk cId="3820845341" sldId="2587"/>
            <ac:spMk id="42" creationId="{1BFD863F-9B80-FFA9-4F78-656C72657590}"/>
          </ac:spMkLst>
        </pc:spChg>
        <pc:spChg chg="del">
          <ac:chgData name="Leonardo Chiariglione" userId="03ff1134-c2b7-4932-850d-6529216fed29" providerId="ADAL" clId="{2F4A4B46-55D9-4D77-82EF-1EC86B8BD46F}" dt="2024-02-26T10:23:06.844" v="234" actId="478"/>
          <ac:spMkLst>
            <pc:docMk/>
            <pc:sldMk cId="3820845341" sldId="2587"/>
            <ac:spMk id="43" creationId="{83974A2A-861F-D56E-3B48-B8491486E228}"/>
          </ac:spMkLst>
        </pc:spChg>
        <pc:spChg chg="del">
          <ac:chgData name="Leonardo Chiariglione" userId="03ff1134-c2b7-4932-850d-6529216fed29" providerId="ADAL" clId="{2F4A4B46-55D9-4D77-82EF-1EC86B8BD46F}" dt="2024-02-26T10:23:06.844" v="234" actId="478"/>
          <ac:spMkLst>
            <pc:docMk/>
            <pc:sldMk cId="3820845341" sldId="2587"/>
            <ac:spMk id="44" creationId="{1E031405-5F21-3660-2ED8-1D8ECB1CDA76}"/>
          </ac:spMkLst>
        </pc:spChg>
        <pc:spChg chg="del">
          <ac:chgData name="Leonardo Chiariglione" userId="03ff1134-c2b7-4932-850d-6529216fed29" providerId="ADAL" clId="{2F4A4B46-55D9-4D77-82EF-1EC86B8BD46F}" dt="2024-02-26T10:23:06.844" v="234" actId="478"/>
          <ac:spMkLst>
            <pc:docMk/>
            <pc:sldMk cId="3820845341" sldId="2587"/>
            <ac:spMk id="49" creationId="{90895647-A704-43FF-6922-336A6B9E7649}"/>
          </ac:spMkLst>
        </pc:spChg>
        <pc:spChg chg="del">
          <ac:chgData name="Leonardo Chiariglione" userId="03ff1134-c2b7-4932-850d-6529216fed29" providerId="ADAL" clId="{2F4A4B46-55D9-4D77-82EF-1EC86B8BD46F}" dt="2024-02-26T10:23:06.844" v="234" actId="478"/>
          <ac:spMkLst>
            <pc:docMk/>
            <pc:sldMk cId="3820845341" sldId="2587"/>
            <ac:spMk id="52" creationId="{047BF112-A3C4-8ADF-DA01-42F0EDB6E717}"/>
          </ac:spMkLst>
        </pc:spChg>
        <pc:spChg chg="del">
          <ac:chgData name="Leonardo Chiariglione" userId="03ff1134-c2b7-4932-850d-6529216fed29" providerId="ADAL" clId="{2F4A4B46-55D9-4D77-82EF-1EC86B8BD46F}" dt="2024-02-26T10:23:06.844" v="234" actId="478"/>
          <ac:spMkLst>
            <pc:docMk/>
            <pc:sldMk cId="3820845341" sldId="2587"/>
            <ac:spMk id="53" creationId="{A2EA7EEF-C7D8-069B-5A69-7D11FEF28DCE}"/>
          </ac:spMkLst>
        </pc:spChg>
        <pc:spChg chg="del">
          <ac:chgData name="Leonardo Chiariglione" userId="03ff1134-c2b7-4932-850d-6529216fed29" providerId="ADAL" clId="{2F4A4B46-55D9-4D77-82EF-1EC86B8BD46F}" dt="2024-02-26T10:23:06.844" v="234" actId="478"/>
          <ac:spMkLst>
            <pc:docMk/>
            <pc:sldMk cId="3820845341" sldId="2587"/>
            <ac:spMk id="54" creationId="{9C55FC17-A649-8A6D-EC75-F2BBEDC9D413}"/>
          </ac:spMkLst>
        </pc:spChg>
        <pc:spChg chg="del">
          <ac:chgData name="Leonardo Chiariglione" userId="03ff1134-c2b7-4932-850d-6529216fed29" providerId="ADAL" clId="{2F4A4B46-55D9-4D77-82EF-1EC86B8BD46F}" dt="2024-02-26T10:23:06.844" v="234" actId="478"/>
          <ac:spMkLst>
            <pc:docMk/>
            <pc:sldMk cId="3820845341" sldId="2587"/>
            <ac:spMk id="56" creationId="{43740411-9513-5A2F-B494-63281FB6DA58}"/>
          </ac:spMkLst>
        </pc:spChg>
        <pc:spChg chg="del">
          <ac:chgData name="Leonardo Chiariglione" userId="03ff1134-c2b7-4932-850d-6529216fed29" providerId="ADAL" clId="{2F4A4B46-55D9-4D77-82EF-1EC86B8BD46F}" dt="2024-02-26T10:23:06.844" v="234" actId="478"/>
          <ac:spMkLst>
            <pc:docMk/>
            <pc:sldMk cId="3820845341" sldId="2587"/>
            <ac:spMk id="58" creationId="{B0ABCB83-2F54-93CB-BD08-C42F6CAED5AA}"/>
          </ac:spMkLst>
        </pc:spChg>
        <pc:spChg chg="del">
          <ac:chgData name="Leonardo Chiariglione" userId="03ff1134-c2b7-4932-850d-6529216fed29" providerId="ADAL" clId="{2F4A4B46-55D9-4D77-82EF-1EC86B8BD46F}" dt="2024-02-26T10:23:06.844" v="234" actId="478"/>
          <ac:spMkLst>
            <pc:docMk/>
            <pc:sldMk cId="3820845341" sldId="2587"/>
            <ac:spMk id="60" creationId="{2344A33E-6CAE-76E6-ACAD-7E0E7A6D3763}"/>
          </ac:spMkLst>
        </pc:spChg>
        <pc:spChg chg="del">
          <ac:chgData name="Leonardo Chiariglione" userId="03ff1134-c2b7-4932-850d-6529216fed29" providerId="ADAL" clId="{2F4A4B46-55D9-4D77-82EF-1EC86B8BD46F}" dt="2024-02-26T10:23:06.844" v="234" actId="478"/>
          <ac:spMkLst>
            <pc:docMk/>
            <pc:sldMk cId="3820845341" sldId="2587"/>
            <ac:spMk id="61" creationId="{FDA16466-4CD2-CD40-5CE0-64DD9F2BC261}"/>
          </ac:spMkLst>
        </pc:spChg>
        <pc:spChg chg="del">
          <ac:chgData name="Leonardo Chiariglione" userId="03ff1134-c2b7-4932-850d-6529216fed29" providerId="ADAL" clId="{2F4A4B46-55D9-4D77-82EF-1EC86B8BD46F}" dt="2024-02-26T10:23:06.844" v="234" actId="478"/>
          <ac:spMkLst>
            <pc:docMk/>
            <pc:sldMk cId="3820845341" sldId="2587"/>
            <ac:spMk id="63" creationId="{778F4B7A-C95D-C7B3-F566-548BE864453D}"/>
          </ac:spMkLst>
        </pc:spChg>
        <pc:spChg chg="del">
          <ac:chgData name="Leonardo Chiariglione" userId="03ff1134-c2b7-4932-850d-6529216fed29" providerId="ADAL" clId="{2F4A4B46-55D9-4D77-82EF-1EC86B8BD46F}" dt="2024-02-26T10:23:06.844" v="234" actId="478"/>
          <ac:spMkLst>
            <pc:docMk/>
            <pc:sldMk cId="3820845341" sldId="2587"/>
            <ac:spMk id="65" creationId="{3BA7B1CA-B9E1-8669-F557-DEF1FC6FCB42}"/>
          </ac:spMkLst>
        </pc:spChg>
        <pc:spChg chg="del">
          <ac:chgData name="Leonardo Chiariglione" userId="03ff1134-c2b7-4932-850d-6529216fed29" providerId="ADAL" clId="{2F4A4B46-55D9-4D77-82EF-1EC86B8BD46F}" dt="2024-02-26T10:23:06.844" v="234" actId="478"/>
          <ac:spMkLst>
            <pc:docMk/>
            <pc:sldMk cId="3820845341" sldId="2587"/>
            <ac:spMk id="66" creationId="{A5A40715-B9D3-E140-F9A6-C6E4616AEA58}"/>
          </ac:spMkLst>
        </pc:spChg>
        <pc:spChg chg="del">
          <ac:chgData name="Leonardo Chiariglione" userId="03ff1134-c2b7-4932-850d-6529216fed29" providerId="ADAL" clId="{2F4A4B46-55D9-4D77-82EF-1EC86B8BD46F}" dt="2024-02-26T10:23:06.844" v="234" actId="478"/>
          <ac:spMkLst>
            <pc:docMk/>
            <pc:sldMk cId="3820845341" sldId="2587"/>
            <ac:spMk id="67" creationId="{79CDE9FC-5CE2-DB16-84D7-1AB1BD192B53}"/>
          </ac:spMkLst>
        </pc:spChg>
        <pc:spChg chg="del">
          <ac:chgData name="Leonardo Chiariglione" userId="03ff1134-c2b7-4932-850d-6529216fed29" providerId="ADAL" clId="{2F4A4B46-55D9-4D77-82EF-1EC86B8BD46F}" dt="2024-02-26T10:23:06.844" v="234" actId="478"/>
          <ac:spMkLst>
            <pc:docMk/>
            <pc:sldMk cId="3820845341" sldId="2587"/>
            <ac:spMk id="68" creationId="{54A9EE91-AE0C-0689-8D64-4B931D4E5864}"/>
          </ac:spMkLst>
        </pc:spChg>
        <pc:spChg chg="del">
          <ac:chgData name="Leonardo Chiariglione" userId="03ff1134-c2b7-4932-850d-6529216fed29" providerId="ADAL" clId="{2F4A4B46-55D9-4D77-82EF-1EC86B8BD46F}" dt="2024-02-26T10:23:06.844" v="234" actId="478"/>
          <ac:spMkLst>
            <pc:docMk/>
            <pc:sldMk cId="3820845341" sldId="2587"/>
            <ac:spMk id="71" creationId="{6D620E8C-E1B3-1A85-773E-1FB8F5EB5B3E}"/>
          </ac:spMkLst>
        </pc:spChg>
        <pc:spChg chg="del">
          <ac:chgData name="Leonardo Chiariglione" userId="03ff1134-c2b7-4932-850d-6529216fed29" providerId="ADAL" clId="{2F4A4B46-55D9-4D77-82EF-1EC86B8BD46F}" dt="2024-02-26T10:23:06.844" v="234" actId="478"/>
          <ac:spMkLst>
            <pc:docMk/>
            <pc:sldMk cId="3820845341" sldId="2587"/>
            <ac:spMk id="72" creationId="{ABAE3B1A-C849-654D-EF54-C1442E05403A}"/>
          </ac:spMkLst>
        </pc:spChg>
        <pc:spChg chg="del">
          <ac:chgData name="Leonardo Chiariglione" userId="03ff1134-c2b7-4932-850d-6529216fed29" providerId="ADAL" clId="{2F4A4B46-55D9-4D77-82EF-1EC86B8BD46F}" dt="2024-02-26T10:23:06.844" v="234" actId="478"/>
          <ac:spMkLst>
            <pc:docMk/>
            <pc:sldMk cId="3820845341" sldId="2587"/>
            <ac:spMk id="73" creationId="{7023C1EB-4CD6-7732-E7A9-9C6EAE08BB3A}"/>
          </ac:spMkLst>
        </pc:spChg>
        <pc:spChg chg="del">
          <ac:chgData name="Leonardo Chiariglione" userId="03ff1134-c2b7-4932-850d-6529216fed29" providerId="ADAL" clId="{2F4A4B46-55D9-4D77-82EF-1EC86B8BD46F}" dt="2024-02-26T10:23:06.844" v="234" actId="478"/>
          <ac:spMkLst>
            <pc:docMk/>
            <pc:sldMk cId="3820845341" sldId="2587"/>
            <ac:spMk id="78" creationId="{A33452B7-F222-8E19-34EE-778156705428}"/>
          </ac:spMkLst>
        </pc:spChg>
        <pc:spChg chg="add mod">
          <ac:chgData name="Leonardo Chiariglione" userId="03ff1134-c2b7-4932-850d-6529216fed29" providerId="ADAL" clId="{2F4A4B46-55D9-4D77-82EF-1EC86B8BD46F}" dt="2024-02-26T10:23:25.484" v="266" actId="1036"/>
          <ac:spMkLst>
            <pc:docMk/>
            <pc:sldMk cId="3820845341" sldId="2587"/>
            <ac:spMk id="82" creationId="{B2F2FE4C-960F-1110-20DB-D4CBB87C0887}"/>
          </ac:spMkLst>
        </pc:spChg>
        <pc:spChg chg="add mod">
          <ac:chgData name="Leonardo Chiariglione" userId="03ff1134-c2b7-4932-850d-6529216fed29" providerId="ADAL" clId="{2F4A4B46-55D9-4D77-82EF-1EC86B8BD46F}" dt="2024-02-26T10:23:25.484" v="266" actId="1036"/>
          <ac:spMkLst>
            <pc:docMk/>
            <pc:sldMk cId="3820845341" sldId="2587"/>
            <ac:spMk id="83" creationId="{F5052C3B-C636-3B98-0FD1-CF30D25E941A}"/>
          </ac:spMkLst>
        </pc:spChg>
        <pc:spChg chg="add mod">
          <ac:chgData name="Leonardo Chiariglione" userId="03ff1134-c2b7-4932-850d-6529216fed29" providerId="ADAL" clId="{2F4A4B46-55D9-4D77-82EF-1EC86B8BD46F}" dt="2024-02-26T10:23:25.484" v="266" actId="1036"/>
          <ac:spMkLst>
            <pc:docMk/>
            <pc:sldMk cId="3820845341" sldId="2587"/>
            <ac:spMk id="84" creationId="{B297E567-32FC-F05F-2600-EEC5EEF4582C}"/>
          </ac:spMkLst>
        </pc:spChg>
        <pc:spChg chg="add mod">
          <ac:chgData name="Leonardo Chiariglione" userId="03ff1134-c2b7-4932-850d-6529216fed29" providerId="ADAL" clId="{2F4A4B46-55D9-4D77-82EF-1EC86B8BD46F}" dt="2024-02-26T10:23:25.484" v="266" actId="1036"/>
          <ac:spMkLst>
            <pc:docMk/>
            <pc:sldMk cId="3820845341" sldId="2587"/>
            <ac:spMk id="85" creationId="{F46E376A-D7A1-CAF8-A51C-4252A118B7A9}"/>
          </ac:spMkLst>
        </pc:spChg>
        <pc:spChg chg="add mod">
          <ac:chgData name="Leonardo Chiariglione" userId="03ff1134-c2b7-4932-850d-6529216fed29" providerId="ADAL" clId="{2F4A4B46-55D9-4D77-82EF-1EC86B8BD46F}" dt="2024-02-26T10:23:25.484" v="266" actId="1036"/>
          <ac:spMkLst>
            <pc:docMk/>
            <pc:sldMk cId="3820845341" sldId="2587"/>
            <ac:spMk id="86" creationId="{42E96671-7792-58D6-7338-E0D2BD031002}"/>
          </ac:spMkLst>
        </pc:spChg>
        <pc:spChg chg="add mod">
          <ac:chgData name="Leonardo Chiariglione" userId="03ff1134-c2b7-4932-850d-6529216fed29" providerId="ADAL" clId="{2F4A4B46-55D9-4D77-82EF-1EC86B8BD46F}" dt="2024-02-26T10:23:25.484" v="266" actId="1036"/>
          <ac:spMkLst>
            <pc:docMk/>
            <pc:sldMk cId="3820845341" sldId="2587"/>
            <ac:spMk id="87" creationId="{49F5F109-43D6-0549-A163-23D39B99CD17}"/>
          </ac:spMkLst>
        </pc:spChg>
        <pc:spChg chg="add mod">
          <ac:chgData name="Leonardo Chiariglione" userId="03ff1134-c2b7-4932-850d-6529216fed29" providerId="ADAL" clId="{2F4A4B46-55D9-4D77-82EF-1EC86B8BD46F}" dt="2024-02-26T10:23:25.484" v="266" actId="1036"/>
          <ac:spMkLst>
            <pc:docMk/>
            <pc:sldMk cId="3820845341" sldId="2587"/>
            <ac:spMk id="88" creationId="{35896A78-AEC6-366C-6352-A9FE37F20E21}"/>
          </ac:spMkLst>
        </pc:spChg>
        <pc:spChg chg="add mod">
          <ac:chgData name="Leonardo Chiariglione" userId="03ff1134-c2b7-4932-850d-6529216fed29" providerId="ADAL" clId="{2F4A4B46-55D9-4D77-82EF-1EC86B8BD46F}" dt="2024-02-26T10:23:25.484" v="266" actId="1036"/>
          <ac:spMkLst>
            <pc:docMk/>
            <pc:sldMk cId="3820845341" sldId="2587"/>
            <ac:spMk id="90" creationId="{012AB9D2-A91D-433E-5BC1-B527C9C61F24}"/>
          </ac:spMkLst>
        </pc:spChg>
        <pc:spChg chg="add mod">
          <ac:chgData name="Leonardo Chiariglione" userId="03ff1134-c2b7-4932-850d-6529216fed29" providerId="ADAL" clId="{2F4A4B46-55D9-4D77-82EF-1EC86B8BD46F}" dt="2024-02-26T10:23:25.484" v="266" actId="1036"/>
          <ac:spMkLst>
            <pc:docMk/>
            <pc:sldMk cId="3820845341" sldId="2587"/>
            <ac:spMk id="91" creationId="{68151B26-0DAD-72D1-7FE9-3099426F8CD2}"/>
          </ac:spMkLst>
        </pc:spChg>
        <pc:spChg chg="add mod">
          <ac:chgData name="Leonardo Chiariglione" userId="03ff1134-c2b7-4932-850d-6529216fed29" providerId="ADAL" clId="{2F4A4B46-55D9-4D77-82EF-1EC86B8BD46F}" dt="2024-02-26T10:23:25.484" v="266" actId="1036"/>
          <ac:spMkLst>
            <pc:docMk/>
            <pc:sldMk cId="3820845341" sldId="2587"/>
            <ac:spMk id="94" creationId="{208D4C6F-6FBE-2E67-5B16-3055E5684359}"/>
          </ac:spMkLst>
        </pc:spChg>
        <pc:spChg chg="add mod">
          <ac:chgData name="Leonardo Chiariglione" userId="03ff1134-c2b7-4932-850d-6529216fed29" providerId="ADAL" clId="{2F4A4B46-55D9-4D77-82EF-1EC86B8BD46F}" dt="2024-02-26T10:23:25.484" v="266" actId="1036"/>
          <ac:spMkLst>
            <pc:docMk/>
            <pc:sldMk cId="3820845341" sldId="2587"/>
            <ac:spMk id="95" creationId="{BFB56B78-4C69-7040-35CC-D8B7ABFE9F4D}"/>
          </ac:spMkLst>
        </pc:spChg>
        <pc:spChg chg="add mod">
          <ac:chgData name="Leonardo Chiariglione" userId="03ff1134-c2b7-4932-850d-6529216fed29" providerId="ADAL" clId="{2F4A4B46-55D9-4D77-82EF-1EC86B8BD46F}" dt="2024-02-26T10:23:25.484" v="266" actId="1036"/>
          <ac:spMkLst>
            <pc:docMk/>
            <pc:sldMk cId="3820845341" sldId="2587"/>
            <ac:spMk id="96" creationId="{BE7CDE23-CE1E-09A4-FE82-6625EB661890}"/>
          </ac:spMkLst>
        </pc:spChg>
        <pc:spChg chg="add mod">
          <ac:chgData name="Leonardo Chiariglione" userId="03ff1134-c2b7-4932-850d-6529216fed29" providerId="ADAL" clId="{2F4A4B46-55D9-4D77-82EF-1EC86B8BD46F}" dt="2024-02-26T10:23:25.484" v="266" actId="1036"/>
          <ac:spMkLst>
            <pc:docMk/>
            <pc:sldMk cId="3820845341" sldId="2587"/>
            <ac:spMk id="98" creationId="{300668F7-5752-D148-6BFF-6837D5291760}"/>
          </ac:spMkLst>
        </pc:spChg>
        <pc:spChg chg="add mod">
          <ac:chgData name="Leonardo Chiariglione" userId="03ff1134-c2b7-4932-850d-6529216fed29" providerId="ADAL" clId="{2F4A4B46-55D9-4D77-82EF-1EC86B8BD46F}" dt="2024-02-26T10:23:25.484" v="266" actId="1036"/>
          <ac:spMkLst>
            <pc:docMk/>
            <pc:sldMk cId="3820845341" sldId="2587"/>
            <ac:spMk id="100" creationId="{43550C75-C824-24C2-612A-DBD5D8465666}"/>
          </ac:spMkLst>
        </pc:spChg>
        <pc:spChg chg="add mod">
          <ac:chgData name="Leonardo Chiariglione" userId="03ff1134-c2b7-4932-850d-6529216fed29" providerId="ADAL" clId="{2F4A4B46-55D9-4D77-82EF-1EC86B8BD46F}" dt="2024-02-26T10:23:25.484" v="266" actId="1036"/>
          <ac:spMkLst>
            <pc:docMk/>
            <pc:sldMk cId="3820845341" sldId="2587"/>
            <ac:spMk id="101" creationId="{13A22DA9-4D61-D950-C916-D52D125EAF3A}"/>
          </ac:spMkLst>
        </pc:spChg>
        <pc:spChg chg="add mod">
          <ac:chgData name="Leonardo Chiariglione" userId="03ff1134-c2b7-4932-850d-6529216fed29" providerId="ADAL" clId="{2F4A4B46-55D9-4D77-82EF-1EC86B8BD46F}" dt="2024-02-26T10:23:25.484" v="266" actId="1036"/>
          <ac:spMkLst>
            <pc:docMk/>
            <pc:sldMk cId="3820845341" sldId="2587"/>
            <ac:spMk id="102" creationId="{90082216-85A0-8A17-FD99-B21BC1AC68A8}"/>
          </ac:spMkLst>
        </pc:spChg>
        <pc:spChg chg="add mod">
          <ac:chgData name="Leonardo Chiariglione" userId="03ff1134-c2b7-4932-850d-6529216fed29" providerId="ADAL" clId="{2F4A4B46-55D9-4D77-82EF-1EC86B8BD46F}" dt="2024-02-26T10:23:25.484" v="266" actId="1036"/>
          <ac:spMkLst>
            <pc:docMk/>
            <pc:sldMk cId="3820845341" sldId="2587"/>
            <ac:spMk id="103" creationId="{31A954D4-0E0C-D236-2377-236579F98DF3}"/>
          </ac:spMkLst>
        </pc:spChg>
        <pc:spChg chg="add mod">
          <ac:chgData name="Leonardo Chiariglione" userId="03ff1134-c2b7-4932-850d-6529216fed29" providerId="ADAL" clId="{2F4A4B46-55D9-4D77-82EF-1EC86B8BD46F}" dt="2024-02-26T10:23:25.484" v="266" actId="1036"/>
          <ac:spMkLst>
            <pc:docMk/>
            <pc:sldMk cId="3820845341" sldId="2587"/>
            <ac:spMk id="105" creationId="{3FA4FEBB-3398-4D68-3F4B-0590103F859E}"/>
          </ac:spMkLst>
        </pc:spChg>
        <pc:spChg chg="add mod">
          <ac:chgData name="Leonardo Chiariglione" userId="03ff1134-c2b7-4932-850d-6529216fed29" providerId="ADAL" clId="{2F4A4B46-55D9-4D77-82EF-1EC86B8BD46F}" dt="2024-02-26T10:23:25.484" v="266" actId="1036"/>
          <ac:spMkLst>
            <pc:docMk/>
            <pc:sldMk cId="3820845341" sldId="2587"/>
            <ac:spMk id="107" creationId="{B468B1B4-C2AA-6176-038B-F46B43A39113}"/>
          </ac:spMkLst>
        </pc:spChg>
        <pc:spChg chg="add mod">
          <ac:chgData name="Leonardo Chiariglione" userId="03ff1134-c2b7-4932-850d-6529216fed29" providerId="ADAL" clId="{2F4A4B46-55D9-4D77-82EF-1EC86B8BD46F}" dt="2024-02-26T10:23:25.484" v="266" actId="1036"/>
          <ac:spMkLst>
            <pc:docMk/>
            <pc:sldMk cId="3820845341" sldId="2587"/>
            <ac:spMk id="109" creationId="{152DDD8F-1BB3-B1FB-B089-3779B72C4B90}"/>
          </ac:spMkLst>
        </pc:spChg>
        <pc:spChg chg="add mod">
          <ac:chgData name="Leonardo Chiariglione" userId="03ff1134-c2b7-4932-850d-6529216fed29" providerId="ADAL" clId="{2F4A4B46-55D9-4D77-82EF-1EC86B8BD46F}" dt="2024-02-26T10:23:25.484" v="266" actId="1036"/>
          <ac:spMkLst>
            <pc:docMk/>
            <pc:sldMk cId="3820845341" sldId="2587"/>
            <ac:spMk id="111" creationId="{9972745B-AB85-2E4D-295A-A671461091FC}"/>
          </ac:spMkLst>
        </pc:spChg>
        <pc:spChg chg="add mod">
          <ac:chgData name="Leonardo Chiariglione" userId="03ff1134-c2b7-4932-850d-6529216fed29" providerId="ADAL" clId="{2F4A4B46-55D9-4D77-82EF-1EC86B8BD46F}" dt="2024-02-26T10:23:25.484" v="266" actId="1036"/>
          <ac:spMkLst>
            <pc:docMk/>
            <pc:sldMk cId="3820845341" sldId="2587"/>
            <ac:spMk id="113" creationId="{838EAD80-C72F-D2EE-ABAB-C58E843AA75A}"/>
          </ac:spMkLst>
        </pc:spChg>
        <pc:spChg chg="add mod">
          <ac:chgData name="Leonardo Chiariglione" userId="03ff1134-c2b7-4932-850d-6529216fed29" providerId="ADAL" clId="{2F4A4B46-55D9-4D77-82EF-1EC86B8BD46F}" dt="2024-02-26T10:23:25.484" v="266" actId="1036"/>
          <ac:spMkLst>
            <pc:docMk/>
            <pc:sldMk cId="3820845341" sldId="2587"/>
            <ac:spMk id="116" creationId="{3415FCB2-C1E1-1D4D-7849-6088262639CA}"/>
          </ac:spMkLst>
        </pc:spChg>
        <pc:spChg chg="add mod">
          <ac:chgData name="Leonardo Chiariglione" userId="03ff1134-c2b7-4932-850d-6529216fed29" providerId="ADAL" clId="{2F4A4B46-55D9-4D77-82EF-1EC86B8BD46F}" dt="2024-02-26T10:23:25.484" v="266" actId="1036"/>
          <ac:spMkLst>
            <pc:docMk/>
            <pc:sldMk cId="3820845341" sldId="2587"/>
            <ac:spMk id="117" creationId="{8A8E9D92-771F-B5D1-6770-65D45DF5AA11}"/>
          </ac:spMkLst>
        </pc:spChg>
        <pc:spChg chg="add mod">
          <ac:chgData name="Leonardo Chiariglione" userId="03ff1134-c2b7-4932-850d-6529216fed29" providerId="ADAL" clId="{2F4A4B46-55D9-4D77-82EF-1EC86B8BD46F}" dt="2024-02-26T10:23:25.484" v="266" actId="1036"/>
          <ac:spMkLst>
            <pc:docMk/>
            <pc:sldMk cId="3820845341" sldId="2587"/>
            <ac:spMk id="118" creationId="{8C17F617-37B1-7FD1-2584-65960A1D3504}"/>
          </ac:spMkLst>
        </pc:spChg>
        <pc:spChg chg="add mod">
          <ac:chgData name="Leonardo Chiariglione" userId="03ff1134-c2b7-4932-850d-6529216fed29" providerId="ADAL" clId="{2F4A4B46-55D9-4D77-82EF-1EC86B8BD46F}" dt="2024-02-26T10:23:25.484" v="266" actId="1036"/>
          <ac:spMkLst>
            <pc:docMk/>
            <pc:sldMk cId="3820845341" sldId="2587"/>
            <ac:spMk id="123" creationId="{43CE627C-DEBC-8302-B327-986D88C3E563}"/>
          </ac:spMkLst>
        </pc:spChg>
        <pc:spChg chg="add mod">
          <ac:chgData name="Leonardo Chiariglione" userId="03ff1134-c2b7-4932-850d-6529216fed29" providerId="ADAL" clId="{2F4A4B46-55D9-4D77-82EF-1EC86B8BD46F}" dt="2024-02-26T10:23:25.484" v="266" actId="1036"/>
          <ac:spMkLst>
            <pc:docMk/>
            <pc:sldMk cId="3820845341" sldId="2587"/>
            <ac:spMk id="126" creationId="{63FFAB64-B39D-E40B-D535-97CA00D6CD05}"/>
          </ac:spMkLst>
        </pc:spChg>
        <pc:spChg chg="add mod">
          <ac:chgData name="Leonardo Chiariglione" userId="03ff1134-c2b7-4932-850d-6529216fed29" providerId="ADAL" clId="{2F4A4B46-55D9-4D77-82EF-1EC86B8BD46F}" dt="2024-02-26T10:23:25.484" v="266" actId="1036"/>
          <ac:spMkLst>
            <pc:docMk/>
            <pc:sldMk cId="3820845341" sldId="2587"/>
            <ac:spMk id="127" creationId="{3A801995-3441-F2AB-DFB3-32887D64328E}"/>
          </ac:spMkLst>
        </pc:spChg>
        <pc:spChg chg="add mod">
          <ac:chgData name="Leonardo Chiariglione" userId="03ff1134-c2b7-4932-850d-6529216fed29" providerId="ADAL" clId="{2F4A4B46-55D9-4D77-82EF-1EC86B8BD46F}" dt="2024-02-26T10:23:25.484" v="266" actId="1036"/>
          <ac:spMkLst>
            <pc:docMk/>
            <pc:sldMk cId="3820845341" sldId="2587"/>
            <ac:spMk id="128" creationId="{4D3357F7-C5EB-A6DA-5371-5523BB857D43}"/>
          </ac:spMkLst>
        </pc:spChg>
        <pc:spChg chg="add mod">
          <ac:chgData name="Leonardo Chiariglione" userId="03ff1134-c2b7-4932-850d-6529216fed29" providerId="ADAL" clId="{2F4A4B46-55D9-4D77-82EF-1EC86B8BD46F}" dt="2024-02-26T10:23:25.484" v="266" actId="1036"/>
          <ac:spMkLst>
            <pc:docMk/>
            <pc:sldMk cId="3820845341" sldId="2587"/>
            <ac:spMk id="130" creationId="{5E6C4B2A-E9FF-2EDC-00F5-C0B04F5C7837}"/>
          </ac:spMkLst>
        </pc:spChg>
        <pc:spChg chg="add mod">
          <ac:chgData name="Leonardo Chiariglione" userId="03ff1134-c2b7-4932-850d-6529216fed29" providerId="ADAL" clId="{2F4A4B46-55D9-4D77-82EF-1EC86B8BD46F}" dt="2024-02-26T10:23:25.484" v="266" actId="1036"/>
          <ac:spMkLst>
            <pc:docMk/>
            <pc:sldMk cId="3820845341" sldId="2587"/>
            <ac:spMk id="132" creationId="{C5F54055-ABB0-5331-4E37-BF1593645ACD}"/>
          </ac:spMkLst>
        </pc:spChg>
        <pc:spChg chg="add mod">
          <ac:chgData name="Leonardo Chiariglione" userId="03ff1134-c2b7-4932-850d-6529216fed29" providerId="ADAL" clId="{2F4A4B46-55D9-4D77-82EF-1EC86B8BD46F}" dt="2024-02-26T10:23:25.484" v="266" actId="1036"/>
          <ac:spMkLst>
            <pc:docMk/>
            <pc:sldMk cId="3820845341" sldId="2587"/>
            <ac:spMk id="134" creationId="{7A823D36-82AD-AD3E-1F5F-C7F76B71211C}"/>
          </ac:spMkLst>
        </pc:spChg>
        <pc:spChg chg="add mod">
          <ac:chgData name="Leonardo Chiariglione" userId="03ff1134-c2b7-4932-850d-6529216fed29" providerId="ADAL" clId="{2F4A4B46-55D9-4D77-82EF-1EC86B8BD46F}" dt="2024-02-26T10:23:25.484" v="266" actId="1036"/>
          <ac:spMkLst>
            <pc:docMk/>
            <pc:sldMk cId="3820845341" sldId="2587"/>
            <ac:spMk id="135" creationId="{0A905A52-1D7D-BE5A-1109-3BCC39527663}"/>
          </ac:spMkLst>
        </pc:spChg>
        <pc:spChg chg="add mod">
          <ac:chgData name="Leonardo Chiariglione" userId="03ff1134-c2b7-4932-850d-6529216fed29" providerId="ADAL" clId="{2F4A4B46-55D9-4D77-82EF-1EC86B8BD46F}" dt="2024-02-26T10:23:25.484" v="266" actId="1036"/>
          <ac:spMkLst>
            <pc:docMk/>
            <pc:sldMk cId="3820845341" sldId="2587"/>
            <ac:spMk id="137" creationId="{B9B6DE2C-948D-7859-6A5C-1B540189B1A2}"/>
          </ac:spMkLst>
        </pc:spChg>
        <pc:spChg chg="add mod">
          <ac:chgData name="Leonardo Chiariglione" userId="03ff1134-c2b7-4932-850d-6529216fed29" providerId="ADAL" clId="{2F4A4B46-55D9-4D77-82EF-1EC86B8BD46F}" dt="2024-02-26T10:23:25.484" v="266" actId="1036"/>
          <ac:spMkLst>
            <pc:docMk/>
            <pc:sldMk cId="3820845341" sldId="2587"/>
            <ac:spMk id="139" creationId="{DD22A263-4D7A-BCEB-0105-BFC5AB3A5A0F}"/>
          </ac:spMkLst>
        </pc:spChg>
        <pc:spChg chg="add mod">
          <ac:chgData name="Leonardo Chiariglione" userId="03ff1134-c2b7-4932-850d-6529216fed29" providerId="ADAL" clId="{2F4A4B46-55D9-4D77-82EF-1EC86B8BD46F}" dt="2024-02-26T10:23:25.484" v="266" actId="1036"/>
          <ac:spMkLst>
            <pc:docMk/>
            <pc:sldMk cId="3820845341" sldId="2587"/>
            <ac:spMk id="140" creationId="{688E07A5-33FA-7469-E742-6F993E91BBD5}"/>
          </ac:spMkLst>
        </pc:spChg>
        <pc:spChg chg="add mod">
          <ac:chgData name="Leonardo Chiariglione" userId="03ff1134-c2b7-4932-850d-6529216fed29" providerId="ADAL" clId="{2F4A4B46-55D9-4D77-82EF-1EC86B8BD46F}" dt="2024-02-26T10:23:25.484" v="266" actId="1036"/>
          <ac:spMkLst>
            <pc:docMk/>
            <pc:sldMk cId="3820845341" sldId="2587"/>
            <ac:spMk id="141" creationId="{19702D6B-36FA-B6D5-7F0E-B0242F9CFC68}"/>
          </ac:spMkLst>
        </pc:spChg>
        <pc:spChg chg="add mod">
          <ac:chgData name="Leonardo Chiariglione" userId="03ff1134-c2b7-4932-850d-6529216fed29" providerId="ADAL" clId="{2F4A4B46-55D9-4D77-82EF-1EC86B8BD46F}" dt="2024-02-26T10:23:25.484" v="266" actId="1036"/>
          <ac:spMkLst>
            <pc:docMk/>
            <pc:sldMk cId="3820845341" sldId="2587"/>
            <ac:spMk id="142" creationId="{4806C017-A312-B1FF-9DDA-7453A19F65BE}"/>
          </ac:spMkLst>
        </pc:spChg>
        <pc:spChg chg="add mod">
          <ac:chgData name="Leonardo Chiariglione" userId="03ff1134-c2b7-4932-850d-6529216fed29" providerId="ADAL" clId="{2F4A4B46-55D9-4D77-82EF-1EC86B8BD46F}" dt="2024-02-26T10:23:25.484" v="266" actId="1036"/>
          <ac:spMkLst>
            <pc:docMk/>
            <pc:sldMk cId="3820845341" sldId="2587"/>
            <ac:spMk id="145" creationId="{B0609179-0F39-5710-8757-834DFC598A95}"/>
          </ac:spMkLst>
        </pc:spChg>
        <pc:spChg chg="add mod">
          <ac:chgData name="Leonardo Chiariglione" userId="03ff1134-c2b7-4932-850d-6529216fed29" providerId="ADAL" clId="{2F4A4B46-55D9-4D77-82EF-1EC86B8BD46F}" dt="2024-02-26T10:23:25.484" v="266" actId="1036"/>
          <ac:spMkLst>
            <pc:docMk/>
            <pc:sldMk cId="3820845341" sldId="2587"/>
            <ac:spMk id="146" creationId="{BE46BF77-3F34-0A97-8A34-2B284539E7A4}"/>
          </ac:spMkLst>
        </pc:spChg>
        <pc:spChg chg="add mod">
          <ac:chgData name="Leonardo Chiariglione" userId="03ff1134-c2b7-4932-850d-6529216fed29" providerId="ADAL" clId="{2F4A4B46-55D9-4D77-82EF-1EC86B8BD46F}" dt="2024-02-26T10:23:25.484" v="266" actId="1036"/>
          <ac:spMkLst>
            <pc:docMk/>
            <pc:sldMk cId="3820845341" sldId="2587"/>
            <ac:spMk id="147" creationId="{6DB1C472-A4DB-7976-FFF4-0A22F79D0DB7}"/>
          </ac:spMkLst>
        </pc:spChg>
        <pc:spChg chg="add mod">
          <ac:chgData name="Leonardo Chiariglione" userId="03ff1134-c2b7-4932-850d-6529216fed29" providerId="ADAL" clId="{2F4A4B46-55D9-4D77-82EF-1EC86B8BD46F}" dt="2024-02-26T10:23:25.484" v="266" actId="1036"/>
          <ac:spMkLst>
            <pc:docMk/>
            <pc:sldMk cId="3820845341" sldId="2587"/>
            <ac:spMk id="152" creationId="{FDD8C790-5A7B-0BBE-03BA-B8F729A34F52}"/>
          </ac:spMkLst>
        </pc:spChg>
        <pc:cxnChg chg="del">
          <ac:chgData name="Leonardo Chiariglione" userId="03ff1134-c2b7-4932-850d-6529216fed29" providerId="ADAL" clId="{2F4A4B46-55D9-4D77-82EF-1EC86B8BD46F}" dt="2024-02-26T10:23:06.844" v="234" actId="478"/>
          <ac:cxnSpMkLst>
            <pc:docMk/>
            <pc:sldMk cId="3820845341" sldId="2587"/>
            <ac:cxnSpMk id="15" creationId="{A2F3BFF2-A246-540A-8798-6A802839436D}"/>
          </ac:cxnSpMkLst>
        </pc:cxnChg>
        <pc:cxnChg chg="del">
          <ac:chgData name="Leonardo Chiariglione" userId="03ff1134-c2b7-4932-850d-6529216fed29" providerId="ADAL" clId="{2F4A4B46-55D9-4D77-82EF-1EC86B8BD46F}" dt="2024-02-26T10:23:14.953" v="236" actId="478"/>
          <ac:cxnSpMkLst>
            <pc:docMk/>
            <pc:sldMk cId="3820845341" sldId="2587"/>
            <ac:cxnSpMk id="18" creationId="{21E4B178-EB71-A059-5008-F4CE43A770F2}"/>
          </ac:cxnSpMkLst>
        </pc:cxnChg>
        <pc:cxnChg chg="del">
          <ac:chgData name="Leonardo Chiariglione" userId="03ff1134-c2b7-4932-850d-6529216fed29" providerId="ADAL" clId="{2F4A4B46-55D9-4D77-82EF-1EC86B8BD46F}" dt="2024-02-26T10:23:06.844" v="234" actId="478"/>
          <ac:cxnSpMkLst>
            <pc:docMk/>
            <pc:sldMk cId="3820845341" sldId="2587"/>
            <ac:cxnSpMk id="19" creationId="{33B7B7FE-FD60-109E-F0DF-797761184BB0}"/>
          </ac:cxnSpMkLst>
        </pc:cxnChg>
        <pc:cxnChg chg="del">
          <ac:chgData name="Leonardo Chiariglione" userId="03ff1134-c2b7-4932-850d-6529216fed29" providerId="ADAL" clId="{2F4A4B46-55D9-4D77-82EF-1EC86B8BD46F}" dt="2024-02-26T10:23:06.844" v="234" actId="478"/>
          <ac:cxnSpMkLst>
            <pc:docMk/>
            <pc:sldMk cId="3820845341" sldId="2587"/>
            <ac:cxnSpMk id="23" creationId="{98A6BCF3-3292-7A6A-1F97-5AE4EE80CA8F}"/>
          </ac:cxnSpMkLst>
        </pc:cxnChg>
        <pc:cxnChg chg="del">
          <ac:chgData name="Leonardo Chiariglione" userId="03ff1134-c2b7-4932-850d-6529216fed29" providerId="ADAL" clId="{2F4A4B46-55D9-4D77-82EF-1EC86B8BD46F}" dt="2024-02-26T10:23:06.844" v="234" actId="478"/>
          <ac:cxnSpMkLst>
            <pc:docMk/>
            <pc:sldMk cId="3820845341" sldId="2587"/>
            <ac:cxnSpMk id="25" creationId="{3F840BA7-0DB7-1554-A60B-765C06D1EA98}"/>
          </ac:cxnSpMkLst>
        </pc:cxnChg>
        <pc:cxnChg chg="del">
          <ac:chgData name="Leonardo Chiariglione" userId="03ff1134-c2b7-4932-850d-6529216fed29" providerId="ADAL" clId="{2F4A4B46-55D9-4D77-82EF-1EC86B8BD46F}" dt="2024-02-26T10:23:06.844" v="234" actId="478"/>
          <ac:cxnSpMkLst>
            <pc:docMk/>
            <pc:sldMk cId="3820845341" sldId="2587"/>
            <ac:cxnSpMk id="30" creationId="{14AA7D29-8E2A-C79A-CF04-72DFA645F48E}"/>
          </ac:cxnSpMkLst>
        </pc:cxnChg>
        <pc:cxnChg chg="del">
          <ac:chgData name="Leonardo Chiariglione" userId="03ff1134-c2b7-4932-850d-6529216fed29" providerId="ADAL" clId="{2F4A4B46-55D9-4D77-82EF-1EC86B8BD46F}" dt="2024-02-26T10:23:06.844" v="234" actId="478"/>
          <ac:cxnSpMkLst>
            <pc:docMk/>
            <pc:sldMk cId="3820845341" sldId="2587"/>
            <ac:cxnSpMk id="32" creationId="{314CF19D-42D0-431D-9D77-31E2B012BEEA}"/>
          </ac:cxnSpMkLst>
        </pc:cxnChg>
        <pc:cxnChg chg="del">
          <ac:chgData name="Leonardo Chiariglione" userId="03ff1134-c2b7-4932-850d-6529216fed29" providerId="ADAL" clId="{2F4A4B46-55D9-4D77-82EF-1EC86B8BD46F}" dt="2024-02-26T10:23:06.844" v="234" actId="478"/>
          <ac:cxnSpMkLst>
            <pc:docMk/>
            <pc:sldMk cId="3820845341" sldId="2587"/>
            <ac:cxnSpMk id="34" creationId="{C4E487FD-2A16-420E-5DAE-FF50DC33DD38}"/>
          </ac:cxnSpMkLst>
        </pc:cxnChg>
        <pc:cxnChg chg="del">
          <ac:chgData name="Leonardo Chiariglione" userId="03ff1134-c2b7-4932-850d-6529216fed29" providerId="ADAL" clId="{2F4A4B46-55D9-4D77-82EF-1EC86B8BD46F}" dt="2024-02-26T10:23:06.844" v="234" actId="478"/>
          <ac:cxnSpMkLst>
            <pc:docMk/>
            <pc:sldMk cId="3820845341" sldId="2587"/>
            <ac:cxnSpMk id="36" creationId="{9A01E08D-48F5-26D2-9D51-B7BF93E6DFFC}"/>
          </ac:cxnSpMkLst>
        </pc:cxnChg>
        <pc:cxnChg chg="del">
          <ac:chgData name="Leonardo Chiariglione" userId="03ff1134-c2b7-4932-850d-6529216fed29" providerId="ADAL" clId="{2F4A4B46-55D9-4D77-82EF-1EC86B8BD46F}" dt="2024-02-26T10:23:06.844" v="234" actId="478"/>
          <ac:cxnSpMkLst>
            <pc:docMk/>
            <pc:sldMk cId="3820845341" sldId="2587"/>
            <ac:cxnSpMk id="38" creationId="{0E202874-5CA1-4950-6328-BC42966E57A1}"/>
          </ac:cxnSpMkLst>
        </pc:cxnChg>
        <pc:cxnChg chg="del">
          <ac:chgData name="Leonardo Chiariglione" userId="03ff1134-c2b7-4932-850d-6529216fed29" providerId="ADAL" clId="{2F4A4B46-55D9-4D77-82EF-1EC86B8BD46F}" dt="2024-02-26T10:23:06.844" v="234" actId="478"/>
          <ac:cxnSpMkLst>
            <pc:docMk/>
            <pc:sldMk cId="3820845341" sldId="2587"/>
            <ac:cxnSpMk id="40" creationId="{675CBE99-161B-1369-0B27-EBF832B3298F}"/>
          </ac:cxnSpMkLst>
        </pc:cxnChg>
        <pc:cxnChg chg="del">
          <ac:chgData name="Leonardo Chiariglione" userId="03ff1134-c2b7-4932-850d-6529216fed29" providerId="ADAL" clId="{2F4A4B46-55D9-4D77-82EF-1EC86B8BD46F}" dt="2024-02-26T10:23:06.844" v="234" actId="478"/>
          <ac:cxnSpMkLst>
            <pc:docMk/>
            <pc:sldMk cId="3820845341" sldId="2587"/>
            <ac:cxnSpMk id="41" creationId="{37079320-40CB-9927-0E68-5C4A5F751DBD}"/>
          </ac:cxnSpMkLst>
        </pc:cxnChg>
        <pc:cxnChg chg="del">
          <ac:chgData name="Leonardo Chiariglione" userId="03ff1134-c2b7-4932-850d-6529216fed29" providerId="ADAL" clId="{2F4A4B46-55D9-4D77-82EF-1EC86B8BD46F}" dt="2024-02-26T10:23:06.844" v="234" actId="478"/>
          <ac:cxnSpMkLst>
            <pc:docMk/>
            <pc:sldMk cId="3820845341" sldId="2587"/>
            <ac:cxnSpMk id="45" creationId="{FAD9C32D-7FF4-C425-1011-B214AC05E239}"/>
          </ac:cxnSpMkLst>
        </pc:cxnChg>
        <pc:cxnChg chg="del">
          <ac:chgData name="Leonardo Chiariglione" userId="03ff1134-c2b7-4932-850d-6529216fed29" providerId="ADAL" clId="{2F4A4B46-55D9-4D77-82EF-1EC86B8BD46F}" dt="2024-02-26T10:23:06.844" v="234" actId="478"/>
          <ac:cxnSpMkLst>
            <pc:docMk/>
            <pc:sldMk cId="3820845341" sldId="2587"/>
            <ac:cxnSpMk id="46" creationId="{4BD30F14-B015-D17F-CBA5-19B16A780C70}"/>
          </ac:cxnSpMkLst>
        </pc:cxnChg>
        <pc:cxnChg chg="del">
          <ac:chgData name="Leonardo Chiariglione" userId="03ff1134-c2b7-4932-850d-6529216fed29" providerId="ADAL" clId="{2F4A4B46-55D9-4D77-82EF-1EC86B8BD46F}" dt="2024-02-26T10:23:06.844" v="234" actId="478"/>
          <ac:cxnSpMkLst>
            <pc:docMk/>
            <pc:sldMk cId="3820845341" sldId="2587"/>
            <ac:cxnSpMk id="47" creationId="{51892F54-1456-BBBE-567E-A12556E5EDAC}"/>
          </ac:cxnSpMkLst>
        </pc:cxnChg>
        <pc:cxnChg chg="del">
          <ac:chgData name="Leonardo Chiariglione" userId="03ff1134-c2b7-4932-850d-6529216fed29" providerId="ADAL" clId="{2F4A4B46-55D9-4D77-82EF-1EC86B8BD46F}" dt="2024-02-26T10:23:06.844" v="234" actId="478"/>
          <ac:cxnSpMkLst>
            <pc:docMk/>
            <pc:sldMk cId="3820845341" sldId="2587"/>
            <ac:cxnSpMk id="48" creationId="{AC6311C7-040E-0574-5422-2E8A558E3E41}"/>
          </ac:cxnSpMkLst>
        </pc:cxnChg>
        <pc:cxnChg chg="del">
          <ac:chgData name="Leonardo Chiariglione" userId="03ff1134-c2b7-4932-850d-6529216fed29" providerId="ADAL" clId="{2F4A4B46-55D9-4D77-82EF-1EC86B8BD46F}" dt="2024-02-26T10:23:06.844" v="234" actId="478"/>
          <ac:cxnSpMkLst>
            <pc:docMk/>
            <pc:sldMk cId="3820845341" sldId="2587"/>
            <ac:cxnSpMk id="50" creationId="{1C66D3CD-58AA-CFC4-1E2A-45BF65A2E2B5}"/>
          </ac:cxnSpMkLst>
        </pc:cxnChg>
        <pc:cxnChg chg="del">
          <ac:chgData name="Leonardo Chiariglione" userId="03ff1134-c2b7-4932-850d-6529216fed29" providerId="ADAL" clId="{2F4A4B46-55D9-4D77-82EF-1EC86B8BD46F}" dt="2024-02-26T10:23:06.844" v="234" actId="478"/>
          <ac:cxnSpMkLst>
            <pc:docMk/>
            <pc:sldMk cId="3820845341" sldId="2587"/>
            <ac:cxnSpMk id="51" creationId="{4C347095-57B3-0AD7-22EA-89783A3CE4B7}"/>
          </ac:cxnSpMkLst>
        </pc:cxnChg>
        <pc:cxnChg chg="del">
          <ac:chgData name="Leonardo Chiariglione" userId="03ff1134-c2b7-4932-850d-6529216fed29" providerId="ADAL" clId="{2F4A4B46-55D9-4D77-82EF-1EC86B8BD46F}" dt="2024-02-26T10:23:06.844" v="234" actId="478"/>
          <ac:cxnSpMkLst>
            <pc:docMk/>
            <pc:sldMk cId="3820845341" sldId="2587"/>
            <ac:cxnSpMk id="55" creationId="{FF9013CE-E98F-839B-0FF7-48B30F1D3085}"/>
          </ac:cxnSpMkLst>
        </pc:cxnChg>
        <pc:cxnChg chg="del">
          <ac:chgData name="Leonardo Chiariglione" userId="03ff1134-c2b7-4932-850d-6529216fed29" providerId="ADAL" clId="{2F4A4B46-55D9-4D77-82EF-1EC86B8BD46F}" dt="2024-02-26T10:23:06.844" v="234" actId="478"/>
          <ac:cxnSpMkLst>
            <pc:docMk/>
            <pc:sldMk cId="3820845341" sldId="2587"/>
            <ac:cxnSpMk id="57" creationId="{6E20B6D7-4E06-C276-F894-B3BBA381CCC6}"/>
          </ac:cxnSpMkLst>
        </pc:cxnChg>
        <pc:cxnChg chg="del">
          <ac:chgData name="Leonardo Chiariglione" userId="03ff1134-c2b7-4932-850d-6529216fed29" providerId="ADAL" clId="{2F4A4B46-55D9-4D77-82EF-1EC86B8BD46F}" dt="2024-02-26T10:23:06.844" v="234" actId="478"/>
          <ac:cxnSpMkLst>
            <pc:docMk/>
            <pc:sldMk cId="3820845341" sldId="2587"/>
            <ac:cxnSpMk id="59" creationId="{9C65F13F-F5CD-2CCF-87D4-5965990BD732}"/>
          </ac:cxnSpMkLst>
        </pc:cxnChg>
        <pc:cxnChg chg="del">
          <ac:chgData name="Leonardo Chiariglione" userId="03ff1134-c2b7-4932-850d-6529216fed29" providerId="ADAL" clId="{2F4A4B46-55D9-4D77-82EF-1EC86B8BD46F}" dt="2024-02-26T10:23:06.844" v="234" actId="478"/>
          <ac:cxnSpMkLst>
            <pc:docMk/>
            <pc:sldMk cId="3820845341" sldId="2587"/>
            <ac:cxnSpMk id="62" creationId="{CDACD363-B191-0FC0-2DED-A38A1239E937}"/>
          </ac:cxnSpMkLst>
        </pc:cxnChg>
        <pc:cxnChg chg="del">
          <ac:chgData name="Leonardo Chiariglione" userId="03ff1134-c2b7-4932-850d-6529216fed29" providerId="ADAL" clId="{2F4A4B46-55D9-4D77-82EF-1EC86B8BD46F}" dt="2024-02-26T10:23:17.636" v="237" actId="478"/>
          <ac:cxnSpMkLst>
            <pc:docMk/>
            <pc:sldMk cId="3820845341" sldId="2587"/>
            <ac:cxnSpMk id="64" creationId="{2A268E67-E709-8B28-669F-B50FAED48937}"/>
          </ac:cxnSpMkLst>
        </pc:cxnChg>
        <pc:cxnChg chg="del">
          <ac:chgData name="Leonardo Chiariglione" userId="03ff1134-c2b7-4932-850d-6529216fed29" providerId="ADAL" clId="{2F4A4B46-55D9-4D77-82EF-1EC86B8BD46F}" dt="2024-02-26T10:23:06.844" v="234" actId="478"/>
          <ac:cxnSpMkLst>
            <pc:docMk/>
            <pc:sldMk cId="3820845341" sldId="2587"/>
            <ac:cxnSpMk id="69" creationId="{3AEF53C2-9726-12F9-4B05-DF6EB0F85BE7}"/>
          </ac:cxnSpMkLst>
        </pc:cxnChg>
        <pc:cxnChg chg="del">
          <ac:chgData name="Leonardo Chiariglione" userId="03ff1134-c2b7-4932-850d-6529216fed29" providerId="ADAL" clId="{2F4A4B46-55D9-4D77-82EF-1EC86B8BD46F}" dt="2024-02-26T10:23:06.844" v="234" actId="478"/>
          <ac:cxnSpMkLst>
            <pc:docMk/>
            <pc:sldMk cId="3820845341" sldId="2587"/>
            <ac:cxnSpMk id="70" creationId="{882CE175-A35F-6D71-38A8-BF52B1ACE3AC}"/>
          </ac:cxnSpMkLst>
        </pc:cxnChg>
        <pc:cxnChg chg="del">
          <ac:chgData name="Leonardo Chiariglione" userId="03ff1134-c2b7-4932-850d-6529216fed29" providerId="ADAL" clId="{2F4A4B46-55D9-4D77-82EF-1EC86B8BD46F}" dt="2024-02-26T10:23:06.844" v="234" actId="478"/>
          <ac:cxnSpMkLst>
            <pc:docMk/>
            <pc:sldMk cId="3820845341" sldId="2587"/>
            <ac:cxnSpMk id="74" creationId="{B3A410E6-4863-AFCE-16EC-14DD2FB190C5}"/>
          </ac:cxnSpMkLst>
        </pc:cxnChg>
        <pc:cxnChg chg="del">
          <ac:chgData name="Leonardo Chiariglione" userId="03ff1134-c2b7-4932-850d-6529216fed29" providerId="ADAL" clId="{2F4A4B46-55D9-4D77-82EF-1EC86B8BD46F}" dt="2024-02-26T10:23:06.844" v="234" actId="478"/>
          <ac:cxnSpMkLst>
            <pc:docMk/>
            <pc:sldMk cId="3820845341" sldId="2587"/>
            <ac:cxnSpMk id="75" creationId="{D88FFBE2-ACC8-9516-3706-CE07A80205EB}"/>
          </ac:cxnSpMkLst>
        </pc:cxnChg>
        <pc:cxnChg chg="del">
          <ac:chgData name="Leonardo Chiariglione" userId="03ff1134-c2b7-4932-850d-6529216fed29" providerId="ADAL" clId="{2F4A4B46-55D9-4D77-82EF-1EC86B8BD46F}" dt="2024-02-26T10:23:06.844" v="234" actId="478"/>
          <ac:cxnSpMkLst>
            <pc:docMk/>
            <pc:sldMk cId="3820845341" sldId="2587"/>
            <ac:cxnSpMk id="76" creationId="{74CFA999-72CD-9BFC-84DB-B18CA1E5A012}"/>
          </ac:cxnSpMkLst>
        </pc:cxnChg>
        <pc:cxnChg chg="del">
          <ac:chgData name="Leonardo Chiariglione" userId="03ff1134-c2b7-4932-850d-6529216fed29" providerId="ADAL" clId="{2F4A4B46-55D9-4D77-82EF-1EC86B8BD46F}" dt="2024-02-26T10:23:06.844" v="234" actId="478"/>
          <ac:cxnSpMkLst>
            <pc:docMk/>
            <pc:sldMk cId="3820845341" sldId="2587"/>
            <ac:cxnSpMk id="77" creationId="{8D60C5EC-07EE-0980-1E29-F7D93FCF54F4}"/>
          </ac:cxnSpMkLst>
        </pc:cxnChg>
        <pc:cxnChg chg="del">
          <ac:chgData name="Leonardo Chiariglione" userId="03ff1134-c2b7-4932-850d-6529216fed29" providerId="ADAL" clId="{2F4A4B46-55D9-4D77-82EF-1EC86B8BD46F}" dt="2024-02-26T10:23:06.844" v="234" actId="478"/>
          <ac:cxnSpMkLst>
            <pc:docMk/>
            <pc:sldMk cId="3820845341" sldId="2587"/>
            <ac:cxnSpMk id="79" creationId="{411C71A6-6EC0-7345-D628-B06FAEFB6F4F}"/>
          </ac:cxnSpMkLst>
        </pc:cxnChg>
        <pc:cxnChg chg="del">
          <ac:chgData name="Leonardo Chiariglione" userId="03ff1134-c2b7-4932-850d-6529216fed29" providerId="ADAL" clId="{2F4A4B46-55D9-4D77-82EF-1EC86B8BD46F}" dt="2024-02-26T10:23:06.844" v="234" actId="478"/>
          <ac:cxnSpMkLst>
            <pc:docMk/>
            <pc:sldMk cId="3820845341" sldId="2587"/>
            <ac:cxnSpMk id="80" creationId="{67967C6B-503E-5BB3-E766-E20DF6FFFC1F}"/>
          </ac:cxnSpMkLst>
        </pc:cxnChg>
        <pc:cxnChg chg="add mod">
          <ac:chgData name="Leonardo Chiariglione" userId="03ff1134-c2b7-4932-850d-6529216fed29" providerId="ADAL" clId="{2F4A4B46-55D9-4D77-82EF-1EC86B8BD46F}" dt="2024-02-26T10:23:25.484" v="266" actId="1036"/>
          <ac:cxnSpMkLst>
            <pc:docMk/>
            <pc:sldMk cId="3820845341" sldId="2587"/>
            <ac:cxnSpMk id="89" creationId="{55326A6A-E2E2-A11F-89A8-04AA49621BA2}"/>
          </ac:cxnSpMkLst>
        </pc:cxnChg>
        <pc:cxnChg chg="add mod">
          <ac:chgData name="Leonardo Chiariglione" userId="03ff1134-c2b7-4932-850d-6529216fed29" providerId="ADAL" clId="{2F4A4B46-55D9-4D77-82EF-1EC86B8BD46F}" dt="2024-02-26T10:23:25.484" v="266" actId="1036"/>
          <ac:cxnSpMkLst>
            <pc:docMk/>
            <pc:sldMk cId="3820845341" sldId="2587"/>
            <ac:cxnSpMk id="92" creationId="{62E4B64A-1D03-DC44-6644-A67479574BA3}"/>
          </ac:cxnSpMkLst>
        </pc:cxnChg>
        <pc:cxnChg chg="add mod">
          <ac:chgData name="Leonardo Chiariglione" userId="03ff1134-c2b7-4932-850d-6529216fed29" providerId="ADAL" clId="{2F4A4B46-55D9-4D77-82EF-1EC86B8BD46F}" dt="2024-02-26T10:23:25.484" v="266" actId="1036"/>
          <ac:cxnSpMkLst>
            <pc:docMk/>
            <pc:sldMk cId="3820845341" sldId="2587"/>
            <ac:cxnSpMk id="93" creationId="{5836D8CE-53B3-8523-CCA7-E8B06FDF1E01}"/>
          </ac:cxnSpMkLst>
        </pc:cxnChg>
        <pc:cxnChg chg="add mod">
          <ac:chgData name="Leonardo Chiariglione" userId="03ff1134-c2b7-4932-850d-6529216fed29" providerId="ADAL" clId="{2F4A4B46-55D9-4D77-82EF-1EC86B8BD46F}" dt="2024-02-26T10:23:25.484" v="266" actId="1036"/>
          <ac:cxnSpMkLst>
            <pc:docMk/>
            <pc:sldMk cId="3820845341" sldId="2587"/>
            <ac:cxnSpMk id="97" creationId="{2DC51ADF-9C38-DB24-55D3-8ED246A31FE3}"/>
          </ac:cxnSpMkLst>
        </pc:cxnChg>
        <pc:cxnChg chg="add mod">
          <ac:chgData name="Leonardo Chiariglione" userId="03ff1134-c2b7-4932-850d-6529216fed29" providerId="ADAL" clId="{2F4A4B46-55D9-4D77-82EF-1EC86B8BD46F}" dt="2024-02-26T10:23:25.484" v="266" actId="1036"/>
          <ac:cxnSpMkLst>
            <pc:docMk/>
            <pc:sldMk cId="3820845341" sldId="2587"/>
            <ac:cxnSpMk id="99" creationId="{2D49CFCE-3895-AF9A-909D-07DFD776630C}"/>
          </ac:cxnSpMkLst>
        </pc:cxnChg>
        <pc:cxnChg chg="add mod">
          <ac:chgData name="Leonardo Chiariglione" userId="03ff1134-c2b7-4932-850d-6529216fed29" providerId="ADAL" clId="{2F4A4B46-55D9-4D77-82EF-1EC86B8BD46F}" dt="2024-02-26T10:23:25.484" v="266" actId="1036"/>
          <ac:cxnSpMkLst>
            <pc:docMk/>
            <pc:sldMk cId="3820845341" sldId="2587"/>
            <ac:cxnSpMk id="104" creationId="{DC9274D1-A30D-E22C-8DC5-A604FBC3BEFD}"/>
          </ac:cxnSpMkLst>
        </pc:cxnChg>
        <pc:cxnChg chg="add mod">
          <ac:chgData name="Leonardo Chiariglione" userId="03ff1134-c2b7-4932-850d-6529216fed29" providerId="ADAL" clId="{2F4A4B46-55D9-4D77-82EF-1EC86B8BD46F}" dt="2024-02-26T10:23:25.484" v="266" actId="1036"/>
          <ac:cxnSpMkLst>
            <pc:docMk/>
            <pc:sldMk cId="3820845341" sldId="2587"/>
            <ac:cxnSpMk id="106" creationId="{13932BA7-8070-724F-FB41-C0F5ED64AAAB}"/>
          </ac:cxnSpMkLst>
        </pc:cxnChg>
        <pc:cxnChg chg="add mod">
          <ac:chgData name="Leonardo Chiariglione" userId="03ff1134-c2b7-4932-850d-6529216fed29" providerId="ADAL" clId="{2F4A4B46-55D9-4D77-82EF-1EC86B8BD46F}" dt="2024-02-26T10:23:25.484" v="266" actId="1036"/>
          <ac:cxnSpMkLst>
            <pc:docMk/>
            <pc:sldMk cId="3820845341" sldId="2587"/>
            <ac:cxnSpMk id="108" creationId="{B2CE673D-C8C3-1B87-53CE-1BB81EC0F5FA}"/>
          </ac:cxnSpMkLst>
        </pc:cxnChg>
        <pc:cxnChg chg="add mod">
          <ac:chgData name="Leonardo Chiariglione" userId="03ff1134-c2b7-4932-850d-6529216fed29" providerId="ADAL" clId="{2F4A4B46-55D9-4D77-82EF-1EC86B8BD46F}" dt="2024-02-26T10:23:25.484" v="266" actId="1036"/>
          <ac:cxnSpMkLst>
            <pc:docMk/>
            <pc:sldMk cId="3820845341" sldId="2587"/>
            <ac:cxnSpMk id="110" creationId="{58A1C588-947C-F516-DAC9-DC53DB85BA9E}"/>
          </ac:cxnSpMkLst>
        </pc:cxnChg>
        <pc:cxnChg chg="add mod">
          <ac:chgData name="Leonardo Chiariglione" userId="03ff1134-c2b7-4932-850d-6529216fed29" providerId="ADAL" clId="{2F4A4B46-55D9-4D77-82EF-1EC86B8BD46F}" dt="2024-02-26T10:23:25.484" v="266" actId="1036"/>
          <ac:cxnSpMkLst>
            <pc:docMk/>
            <pc:sldMk cId="3820845341" sldId="2587"/>
            <ac:cxnSpMk id="112" creationId="{0F2088D8-17CB-2006-F69D-99412310A859}"/>
          </ac:cxnSpMkLst>
        </pc:cxnChg>
        <pc:cxnChg chg="add mod">
          <ac:chgData name="Leonardo Chiariglione" userId="03ff1134-c2b7-4932-850d-6529216fed29" providerId="ADAL" clId="{2F4A4B46-55D9-4D77-82EF-1EC86B8BD46F}" dt="2024-02-26T10:23:25.484" v="266" actId="1036"/>
          <ac:cxnSpMkLst>
            <pc:docMk/>
            <pc:sldMk cId="3820845341" sldId="2587"/>
            <ac:cxnSpMk id="114" creationId="{E5E4F195-43A9-54A8-8AD1-103752A9860A}"/>
          </ac:cxnSpMkLst>
        </pc:cxnChg>
        <pc:cxnChg chg="add mod">
          <ac:chgData name="Leonardo Chiariglione" userId="03ff1134-c2b7-4932-850d-6529216fed29" providerId="ADAL" clId="{2F4A4B46-55D9-4D77-82EF-1EC86B8BD46F}" dt="2024-02-26T10:23:25.484" v="266" actId="1036"/>
          <ac:cxnSpMkLst>
            <pc:docMk/>
            <pc:sldMk cId="3820845341" sldId="2587"/>
            <ac:cxnSpMk id="115" creationId="{D5D92E62-0EB0-8A1B-CB77-37A979F64630}"/>
          </ac:cxnSpMkLst>
        </pc:cxnChg>
        <pc:cxnChg chg="add mod">
          <ac:chgData name="Leonardo Chiariglione" userId="03ff1134-c2b7-4932-850d-6529216fed29" providerId="ADAL" clId="{2F4A4B46-55D9-4D77-82EF-1EC86B8BD46F}" dt="2024-02-26T10:23:25.484" v="266" actId="1036"/>
          <ac:cxnSpMkLst>
            <pc:docMk/>
            <pc:sldMk cId="3820845341" sldId="2587"/>
            <ac:cxnSpMk id="119" creationId="{4CE12243-4095-40DB-ACAB-205DB59AFD76}"/>
          </ac:cxnSpMkLst>
        </pc:cxnChg>
        <pc:cxnChg chg="add mod">
          <ac:chgData name="Leonardo Chiariglione" userId="03ff1134-c2b7-4932-850d-6529216fed29" providerId="ADAL" clId="{2F4A4B46-55D9-4D77-82EF-1EC86B8BD46F}" dt="2024-02-26T10:23:25.484" v="266" actId="1036"/>
          <ac:cxnSpMkLst>
            <pc:docMk/>
            <pc:sldMk cId="3820845341" sldId="2587"/>
            <ac:cxnSpMk id="120" creationId="{655FE38C-944D-97D8-6DFE-5F20EE66419A}"/>
          </ac:cxnSpMkLst>
        </pc:cxnChg>
        <pc:cxnChg chg="add mod">
          <ac:chgData name="Leonardo Chiariglione" userId="03ff1134-c2b7-4932-850d-6529216fed29" providerId="ADAL" clId="{2F4A4B46-55D9-4D77-82EF-1EC86B8BD46F}" dt="2024-02-26T10:23:25.484" v="266" actId="1036"/>
          <ac:cxnSpMkLst>
            <pc:docMk/>
            <pc:sldMk cId="3820845341" sldId="2587"/>
            <ac:cxnSpMk id="121" creationId="{CF0CC2C3-DB4E-296B-C836-9D1444C5887F}"/>
          </ac:cxnSpMkLst>
        </pc:cxnChg>
        <pc:cxnChg chg="add mod">
          <ac:chgData name="Leonardo Chiariglione" userId="03ff1134-c2b7-4932-850d-6529216fed29" providerId="ADAL" clId="{2F4A4B46-55D9-4D77-82EF-1EC86B8BD46F}" dt="2024-02-26T10:23:25.484" v="266" actId="1036"/>
          <ac:cxnSpMkLst>
            <pc:docMk/>
            <pc:sldMk cId="3820845341" sldId="2587"/>
            <ac:cxnSpMk id="122" creationId="{AFED750F-3950-898B-C3C0-9C8AB85AEE09}"/>
          </ac:cxnSpMkLst>
        </pc:cxnChg>
        <pc:cxnChg chg="add mod">
          <ac:chgData name="Leonardo Chiariglione" userId="03ff1134-c2b7-4932-850d-6529216fed29" providerId="ADAL" clId="{2F4A4B46-55D9-4D77-82EF-1EC86B8BD46F}" dt="2024-02-26T10:23:25.484" v="266" actId="1036"/>
          <ac:cxnSpMkLst>
            <pc:docMk/>
            <pc:sldMk cId="3820845341" sldId="2587"/>
            <ac:cxnSpMk id="124" creationId="{5EF3CE21-F040-58ED-5C40-D2718A8D6865}"/>
          </ac:cxnSpMkLst>
        </pc:cxnChg>
        <pc:cxnChg chg="add mod">
          <ac:chgData name="Leonardo Chiariglione" userId="03ff1134-c2b7-4932-850d-6529216fed29" providerId="ADAL" clId="{2F4A4B46-55D9-4D77-82EF-1EC86B8BD46F}" dt="2024-02-26T10:23:25.484" v="266" actId="1036"/>
          <ac:cxnSpMkLst>
            <pc:docMk/>
            <pc:sldMk cId="3820845341" sldId="2587"/>
            <ac:cxnSpMk id="125" creationId="{75772A1D-3D0D-F333-4AE6-BEC0CB1A53CC}"/>
          </ac:cxnSpMkLst>
        </pc:cxnChg>
        <pc:cxnChg chg="add mod">
          <ac:chgData name="Leonardo Chiariglione" userId="03ff1134-c2b7-4932-850d-6529216fed29" providerId="ADAL" clId="{2F4A4B46-55D9-4D77-82EF-1EC86B8BD46F}" dt="2024-02-26T10:23:25.484" v="266" actId="1036"/>
          <ac:cxnSpMkLst>
            <pc:docMk/>
            <pc:sldMk cId="3820845341" sldId="2587"/>
            <ac:cxnSpMk id="129" creationId="{4CFABF58-AE29-37AE-0BA5-9BE153C400D9}"/>
          </ac:cxnSpMkLst>
        </pc:cxnChg>
        <pc:cxnChg chg="add mod">
          <ac:chgData name="Leonardo Chiariglione" userId="03ff1134-c2b7-4932-850d-6529216fed29" providerId="ADAL" clId="{2F4A4B46-55D9-4D77-82EF-1EC86B8BD46F}" dt="2024-02-26T10:23:25.484" v="266" actId="1036"/>
          <ac:cxnSpMkLst>
            <pc:docMk/>
            <pc:sldMk cId="3820845341" sldId="2587"/>
            <ac:cxnSpMk id="131" creationId="{4FDC269F-3551-B056-50AA-6ED0E44EF3A2}"/>
          </ac:cxnSpMkLst>
        </pc:cxnChg>
        <pc:cxnChg chg="add mod">
          <ac:chgData name="Leonardo Chiariglione" userId="03ff1134-c2b7-4932-850d-6529216fed29" providerId="ADAL" clId="{2F4A4B46-55D9-4D77-82EF-1EC86B8BD46F}" dt="2024-02-26T10:23:25.484" v="266" actId="1036"/>
          <ac:cxnSpMkLst>
            <pc:docMk/>
            <pc:sldMk cId="3820845341" sldId="2587"/>
            <ac:cxnSpMk id="133" creationId="{09C21718-9A4C-43C6-6F37-11DF5FF4BF63}"/>
          </ac:cxnSpMkLst>
        </pc:cxnChg>
        <pc:cxnChg chg="add mod">
          <ac:chgData name="Leonardo Chiariglione" userId="03ff1134-c2b7-4932-850d-6529216fed29" providerId="ADAL" clId="{2F4A4B46-55D9-4D77-82EF-1EC86B8BD46F}" dt="2024-02-26T10:23:25.484" v="266" actId="1036"/>
          <ac:cxnSpMkLst>
            <pc:docMk/>
            <pc:sldMk cId="3820845341" sldId="2587"/>
            <ac:cxnSpMk id="136" creationId="{5602558C-E220-4899-FD7F-6D9BC8748563}"/>
          </ac:cxnSpMkLst>
        </pc:cxnChg>
        <pc:cxnChg chg="add mod">
          <ac:chgData name="Leonardo Chiariglione" userId="03ff1134-c2b7-4932-850d-6529216fed29" providerId="ADAL" clId="{2F4A4B46-55D9-4D77-82EF-1EC86B8BD46F}" dt="2024-02-26T10:23:25.484" v="266" actId="1036"/>
          <ac:cxnSpMkLst>
            <pc:docMk/>
            <pc:sldMk cId="3820845341" sldId="2587"/>
            <ac:cxnSpMk id="138" creationId="{CD8BFC44-E702-5EAB-2CC4-462FC4D424DE}"/>
          </ac:cxnSpMkLst>
        </pc:cxnChg>
        <pc:cxnChg chg="add mod">
          <ac:chgData name="Leonardo Chiariglione" userId="03ff1134-c2b7-4932-850d-6529216fed29" providerId="ADAL" clId="{2F4A4B46-55D9-4D77-82EF-1EC86B8BD46F}" dt="2024-02-26T10:23:25.484" v="266" actId="1036"/>
          <ac:cxnSpMkLst>
            <pc:docMk/>
            <pc:sldMk cId="3820845341" sldId="2587"/>
            <ac:cxnSpMk id="143" creationId="{B09EBB7A-6687-B815-8FAF-7323DA596473}"/>
          </ac:cxnSpMkLst>
        </pc:cxnChg>
        <pc:cxnChg chg="add mod">
          <ac:chgData name="Leonardo Chiariglione" userId="03ff1134-c2b7-4932-850d-6529216fed29" providerId="ADAL" clId="{2F4A4B46-55D9-4D77-82EF-1EC86B8BD46F}" dt="2024-02-26T10:23:25.484" v="266" actId="1036"/>
          <ac:cxnSpMkLst>
            <pc:docMk/>
            <pc:sldMk cId="3820845341" sldId="2587"/>
            <ac:cxnSpMk id="144" creationId="{2177AE3C-0167-1F03-84EA-E0EB968913D3}"/>
          </ac:cxnSpMkLst>
        </pc:cxnChg>
        <pc:cxnChg chg="add mod">
          <ac:chgData name="Leonardo Chiariglione" userId="03ff1134-c2b7-4932-850d-6529216fed29" providerId="ADAL" clId="{2F4A4B46-55D9-4D77-82EF-1EC86B8BD46F}" dt="2024-02-26T10:23:25.484" v="266" actId="1036"/>
          <ac:cxnSpMkLst>
            <pc:docMk/>
            <pc:sldMk cId="3820845341" sldId="2587"/>
            <ac:cxnSpMk id="148" creationId="{F5E27A03-3672-F5BF-85C7-40E2FB32CBDF}"/>
          </ac:cxnSpMkLst>
        </pc:cxnChg>
        <pc:cxnChg chg="add mod">
          <ac:chgData name="Leonardo Chiariglione" userId="03ff1134-c2b7-4932-850d-6529216fed29" providerId="ADAL" clId="{2F4A4B46-55D9-4D77-82EF-1EC86B8BD46F}" dt="2024-02-26T10:23:25.484" v="266" actId="1036"/>
          <ac:cxnSpMkLst>
            <pc:docMk/>
            <pc:sldMk cId="3820845341" sldId="2587"/>
            <ac:cxnSpMk id="149" creationId="{9D86F664-1026-75E9-053C-818DAADA773F}"/>
          </ac:cxnSpMkLst>
        </pc:cxnChg>
        <pc:cxnChg chg="add mod">
          <ac:chgData name="Leonardo Chiariglione" userId="03ff1134-c2b7-4932-850d-6529216fed29" providerId="ADAL" clId="{2F4A4B46-55D9-4D77-82EF-1EC86B8BD46F}" dt="2024-02-26T10:23:25.484" v="266" actId="1036"/>
          <ac:cxnSpMkLst>
            <pc:docMk/>
            <pc:sldMk cId="3820845341" sldId="2587"/>
            <ac:cxnSpMk id="150" creationId="{75AB9609-0557-0A77-2163-715025BEB0AA}"/>
          </ac:cxnSpMkLst>
        </pc:cxnChg>
        <pc:cxnChg chg="add mod">
          <ac:chgData name="Leonardo Chiariglione" userId="03ff1134-c2b7-4932-850d-6529216fed29" providerId="ADAL" clId="{2F4A4B46-55D9-4D77-82EF-1EC86B8BD46F}" dt="2024-02-26T10:23:25.484" v="266" actId="1036"/>
          <ac:cxnSpMkLst>
            <pc:docMk/>
            <pc:sldMk cId="3820845341" sldId="2587"/>
            <ac:cxnSpMk id="151" creationId="{53F76E5A-A69C-94DB-7AE8-E4F97E53CAAA}"/>
          </ac:cxnSpMkLst>
        </pc:cxnChg>
        <pc:cxnChg chg="add mod">
          <ac:chgData name="Leonardo Chiariglione" userId="03ff1134-c2b7-4932-850d-6529216fed29" providerId="ADAL" clId="{2F4A4B46-55D9-4D77-82EF-1EC86B8BD46F}" dt="2024-02-26T10:23:25.484" v="266" actId="1036"/>
          <ac:cxnSpMkLst>
            <pc:docMk/>
            <pc:sldMk cId="3820845341" sldId="2587"/>
            <ac:cxnSpMk id="153" creationId="{8750EAEA-CB78-DB94-DBD9-0E49BB347614}"/>
          </ac:cxnSpMkLst>
        </pc:cxnChg>
        <pc:cxnChg chg="add mod">
          <ac:chgData name="Leonardo Chiariglione" userId="03ff1134-c2b7-4932-850d-6529216fed29" providerId="ADAL" clId="{2F4A4B46-55D9-4D77-82EF-1EC86B8BD46F}" dt="2024-02-26T10:23:25.484" v="266" actId="1036"/>
          <ac:cxnSpMkLst>
            <pc:docMk/>
            <pc:sldMk cId="3820845341" sldId="2587"/>
            <ac:cxnSpMk id="154" creationId="{081695D6-BEBD-85A7-F0D3-65422E5AC90C}"/>
          </ac:cxnSpMkLst>
        </pc:cxnChg>
      </pc:sldChg>
      <pc:sldChg chg="addSp delSp modSp mod">
        <pc:chgData name="Leonardo Chiariglione" userId="03ff1134-c2b7-4932-850d-6529216fed29" providerId="ADAL" clId="{2F4A4B46-55D9-4D77-82EF-1EC86B8BD46F}" dt="2024-02-26T10:22:23.403" v="233" actId="20577"/>
        <pc:sldMkLst>
          <pc:docMk/>
          <pc:sldMk cId="1354155329" sldId="2588"/>
        </pc:sldMkLst>
        <pc:spChg chg="mod">
          <ac:chgData name="Leonardo Chiariglione" userId="03ff1134-c2b7-4932-850d-6529216fed29" providerId="ADAL" clId="{2F4A4B46-55D9-4D77-82EF-1EC86B8BD46F}" dt="2024-02-26T10:22:23.403" v="233" actId="20577"/>
          <ac:spMkLst>
            <pc:docMk/>
            <pc:sldMk cId="1354155329" sldId="2588"/>
            <ac:spMk id="2" creationId="{BB52EC41-3783-B6EF-BD3A-4897DDCC15AD}"/>
          </ac:spMkLst>
        </pc:spChg>
        <pc:spChg chg="del">
          <ac:chgData name="Leonardo Chiariglione" userId="03ff1134-c2b7-4932-850d-6529216fed29" providerId="ADAL" clId="{2F4A4B46-55D9-4D77-82EF-1EC86B8BD46F}" dt="2024-02-26T10:22:09.556" v="224" actId="478"/>
          <ac:spMkLst>
            <pc:docMk/>
            <pc:sldMk cId="1354155329" sldId="2588"/>
            <ac:spMk id="3" creationId="{C89C4137-C80E-424F-BF8F-9182814AE742}"/>
          </ac:spMkLst>
        </pc:spChg>
        <pc:spChg chg="del">
          <ac:chgData name="Leonardo Chiariglione" userId="03ff1134-c2b7-4932-850d-6529216fed29" providerId="ADAL" clId="{2F4A4B46-55D9-4D77-82EF-1EC86B8BD46F}" dt="2024-02-26T10:22:09.556" v="224" actId="478"/>
          <ac:spMkLst>
            <pc:docMk/>
            <pc:sldMk cId="1354155329" sldId="2588"/>
            <ac:spMk id="4" creationId="{22288F5E-E2DB-9947-CE5C-0C064201BFB3}"/>
          </ac:spMkLst>
        </pc:spChg>
        <pc:spChg chg="del">
          <ac:chgData name="Leonardo Chiariglione" userId="03ff1134-c2b7-4932-850d-6529216fed29" providerId="ADAL" clId="{2F4A4B46-55D9-4D77-82EF-1EC86B8BD46F}" dt="2024-02-26T10:22:09.556" v="224" actId="478"/>
          <ac:spMkLst>
            <pc:docMk/>
            <pc:sldMk cId="1354155329" sldId="2588"/>
            <ac:spMk id="5" creationId="{4CB41F42-3445-BD48-5770-E38C9119B464}"/>
          </ac:spMkLst>
        </pc:spChg>
        <pc:spChg chg="del">
          <ac:chgData name="Leonardo Chiariglione" userId="03ff1134-c2b7-4932-850d-6529216fed29" providerId="ADAL" clId="{2F4A4B46-55D9-4D77-82EF-1EC86B8BD46F}" dt="2024-02-26T10:22:09.556" v="224" actId="478"/>
          <ac:spMkLst>
            <pc:docMk/>
            <pc:sldMk cId="1354155329" sldId="2588"/>
            <ac:spMk id="6" creationId="{8617B275-13B3-AF76-E84A-AB77073109B6}"/>
          </ac:spMkLst>
        </pc:spChg>
        <pc:spChg chg="del">
          <ac:chgData name="Leonardo Chiariglione" userId="03ff1134-c2b7-4932-850d-6529216fed29" providerId="ADAL" clId="{2F4A4B46-55D9-4D77-82EF-1EC86B8BD46F}" dt="2024-02-26T10:22:09.556" v="224" actId="478"/>
          <ac:spMkLst>
            <pc:docMk/>
            <pc:sldMk cId="1354155329" sldId="2588"/>
            <ac:spMk id="7" creationId="{CF590F08-BB25-FEBC-7736-CDAE6764F1B4}"/>
          </ac:spMkLst>
        </pc:spChg>
        <pc:spChg chg="del">
          <ac:chgData name="Leonardo Chiariglione" userId="03ff1134-c2b7-4932-850d-6529216fed29" providerId="ADAL" clId="{2F4A4B46-55D9-4D77-82EF-1EC86B8BD46F}" dt="2024-02-26T10:22:09.556" v="224" actId="478"/>
          <ac:spMkLst>
            <pc:docMk/>
            <pc:sldMk cId="1354155329" sldId="2588"/>
            <ac:spMk id="8" creationId="{DDAD517F-84F3-4ECE-24C4-27EBA159668B}"/>
          </ac:spMkLst>
        </pc:spChg>
        <pc:spChg chg="del">
          <ac:chgData name="Leonardo Chiariglione" userId="03ff1134-c2b7-4932-850d-6529216fed29" providerId="ADAL" clId="{2F4A4B46-55D9-4D77-82EF-1EC86B8BD46F}" dt="2024-02-26T10:22:09.556" v="224" actId="478"/>
          <ac:spMkLst>
            <pc:docMk/>
            <pc:sldMk cId="1354155329" sldId="2588"/>
            <ac:spMk id="9" creationId="{A6EE3DC0-29FD-27A6-801B-087FA9D051CA}"/>
          </ac:spMkLst>
        </pc:spChg>
        <pc:spChg chg="del">
          <ac:chgData name="Leonardo Chiariglione" userId="03ff1134-c2b7-4932-850d-6529216fed29" providerId="ADAL" clId="{2F4A4B46-55D9-4D77-82EF-1EC86B8BD46F}" dt="2024-02-26T10:22:09.556" v="224" actId="478"/>
          <ac:spMkLst>
            <pc:docMk/>
            <pc:sldMk cId="1354155329" sldId="2588"/>
            <ac:spMk id="10" creationId="{187C5598-882C-AC3C-AEA6-C3754940B505}"/>
          </ac:spMkLst>
        </pc:spChg>
        <pc:spChg chg="del">
          <ac:chgData name="Leonardo Chiariglione" userId="03ff1134-c2b7-4932-850d-6529216fed29" providerId="ADAL" clId="{2F4A4B46-55D9-4D77-82EF-1EC86B8BD46F}" dt="2024-02-26T10:22:09.556" v="224" actId="478"/>
          <ac:spMkLst>
            <pc:docMk/>
            <pc:sldMk cId="1354155329" sldId="2588"/>
            <ac:spMk id="11" creationId="{FFD9A7DC-46FA-8848-7B89-DD165200089A}"/>
          </ac:spMkLst>
        </pc:spChg>
        <pc:spChg chg="del">
          <ac:chgData name="Leonardo Chiariglione" userId="03ff1134-c2b7-4932-850d-6529216fed29" providerId="ADAL" clId="{2F4A4B46-55D9-4D77-82EF-1EC86B8BD46F}" dt="2024-02-26T10:22:09.556" v="224" actId="478"/>
          <ac:spMkLst>
            <pc:docMk/>
            <pc:sldMk cId="1354155329" sldId="2588"/>
            <ac:spMk id="13" creationId="{070B588F-2C22-336C-F739-88B5F2521921}"/>
          </ac:spMkLst>
        </pc:spChg>
        <pc:spChg chg="del">
          <ac:chgData name="Leonardo Chiariglione" userId="03ff1134-c2b7-4932-850d-6529216fed29" providerId="ADAL" clId="{2F4A4B46-55D9-4D77-82EF-1EC86B8BD46F}" dt="2024-02-26T10:22:09.556" v="224" actId="478"/>
          <ac:spMkLst>
            <pc:docMk/>
            <pc:sldMk cId="1354155329" sldId="2588"/>
            <ac:spMk id="14" creationId="{A618E65E-0DC8-24DE-8436-36C9197AE215}"/>
          </ac:spMkLst>
        </pc:spChg>
        <pc:spChg chg="del">
          <ac:chgData name="Leonardo Chiariglione" userId="03ff1134-c2b7-4932-850d-6529216fed29" providerId="ADAL" clId="{2F4A4B46-55D9-4D77-82EF-1EC86B8BD46F}" dt="2024-02-26T10:22:09.556" v="224" actId="478"/>
          <ac:spMkLst>
            <pc:docMk/>
            <pc:sldMk cId="1354155329" sldId="2588"/>
            <ac:spMk id="15" creationId="{0238C218-BCE0-7E59-B257-E6A73CC40874}"/>
          </ac:spMkLst>
        </pc:spChg>
        <pc:spChg chg="del">
          <ac:chgData name="Leonardo Chiariglione" userId="03ff1134-c2b7-4932-850d-6529216fed29" providerId="ADAL" clId="{2F4A4B46-55D9-4D77-82EF-1EC86B8BD46F}" dt="2024-02-26T10:22:09.556" v="224" actId="478"/>
          <ac:spMkLst>
            <pc:docMk/>
            <pc:sldMk cId="1354155329" sldId="2588"/>
            <ac:spMk id="17" creationId="{CCCDAE3C-172B-D960-DDAA-F460D0EEBB06}"/>
          </ac:spMkLst>
        </pc:spChg>
        <pc:spChg chg="del">
          <ac:chgData name="Leonardo Chiariglione" userId="03ff1134-c2b7-4932-850d-6529216fed29" providerId="ADAL" clId="{2F4A4B46-55D9-4D77-82EF-1EC86B8BD46F}" dt="2024-02-26T10:22:09.556" v="224" actId="478"/>
          <ac:spMkLst>
            <pc:docMk/>
            <pc:sldMk cId="1354155329" sldId="2588"/>
            <ac:spMk id="18" creationId="{36E42A7C-2391-EDC4-6536-89C1168452AA}"/>
          </ac:spMkLst>
        </pc:spChg>
        <pc:spChg chg="del">
          <ac:chgData name="Leonardo Chiariglione" userId="03ff1134-c2b7-4932-850d-6529216fed29" providerId="ADAL" clId="{2F4A4B46-55D9-4D77-82EF-1EC86B8BD46F}" dt="2024-02-26T10:22:09.556" v="224" actId="478"/>
          <ac:spMkLst>
            <pc:docMk/>
            <pc:sldMk cId="1354155329" sldId="2588"/>
            <ac:spMk id="19" creationId="{4F36BA31-2EF8-7ACA-7A8B-C98E46E09C3E}"/>
          </ac:spMkLst>
        </pc:spChg>
        <pc:spChg chg="del">
          <ac:chgData name="Leonardo Chiariglione" userId="03ff1134-c2b7-4932-850d-6529216fed29" providerId="ADAL" clId="{2F4A4B46-55D9-4D77-82EF-1EC86B8BD46F}" dt="2024-02-26T10:22:09.556" v="224" actId="478"/>
          <ac:spMkLst>
            <pc:docMk/>
            <pc:sldMk cId="1354155329" sldId="2588"/>
            <ac:spMk id="20" creationId="{ED12B04D-4872-4E80-7347-E3D17BC6BEAF}"/>
          </ac:spMkLst>
        </pc:spChg>
        <pc:spChg chg="del">
          <ac:chgData name="Leonardo Chiariglione" userId="03ff1134-c2b7-4932-850d-6529216fed29" providerId="ADAL" clId="{2F4A4B46-55D9-4D77-82EF-1EC86B8BD46F}" dt="2024-02-26T10:22:09.556" v="224" actId="478"/>
          <ac:spMkLst>
            <pc:docMk/>
            <pc:sldMk cId="1354155329" sldId="2588"/>
            <ac:spMk id="21" creationId="{90F2BABB-F294-694D-2357-1A9ECEFF1F4E}"/>
          </ac:spMkLst>
        </pc:spChg>
        <pc:spChg chg="del">
          <ac:chgData name="Leonardo Chiariglione" userId="03ff1134-c2b7-4932-850d-6529216fed29" providerId="ADAL" clId="{2F4A4B46-55D9-4D77-82EF-1EC86B8BD46F}" dt="2024-02-26T10:22:09.556" v="224" actId="478"/>
          <ac:spMkLst>
            <pc:docMk/>
            <pc:sldMk cId="1354155329" sldId="2588"/>
            <ac:spMk id="22" creationId="{7E46901B-8E1E-9FD0-5CD4-6598B254B24D}"/>
          </ac:spMkLst>
        </pc:spChg>
        <pc:spChg chg="del">
          <ac:chgData name="Leonardo Chiariglione" userId="03ff1134-c2b7-4932-850d-6529216fed29" providerId="ADAL" clId="{2F4A4B46-55D9-4D77-82EF-1EC86B8BD46F}" dt="2024-02-26T10:22:09.556" v="224" actId="478"/>
          <ac:spMkLst>
            <pc:docMk/>
            <pc:sldMk cId="1354155329" sldId="2588"/>
            <ac:spMk id="23" creationId="{12996CDF-BA27-27F9-8E9E-3D22C6A1071D}"/>
          </ac:spMkLst>
        </pc:spChg>
        <pc:spChg chg="del">
          <ac:chgData name="Leonardo Chiariglione" userId="03ff1134-c2b7-4932-850d-6529216fed29" providerId="ADAL" clId="{2F4A4B46-55D9-4D77-82EF-1EC86B8BD46F}" dt="2024-02-26T10:22:09.556" v="224" actId="478"/>
          <ac:spMkLst>
            <pc:docMk/>
            <pc:sldMk cId="1354155329" sldId="2588"/>
            <ac:spMk id="25" creationId="{955DDD03-F43F-F06D-CB4E-1F68E08238FF}"/>
          </ac:spMkLst>
        </pc:spChg>
        <pc:spChg chg="del">
          <ac:chgData name="Leonardo Chiariglione" userId="03ff1134-c2b7-4932-850d-6529216fed29" providerId="ADAL" clId="{2F4A4B46-55D9-4D77-82EF-1EC86B8BD46F}" dt="2024-02-26T10:22:09.556" v="224" actId="478"/>
          <ac:spMkLst>
            <pc:docMk/>
            <pc:sldMk cId="1354155329" sldId="2588"/>
            <ac:spMk id="26" creationId="{108FAF31-EAEE-3480-F01C-F80BDFC21E3D}"/>
          </ac:spMkLst>
        </pc:spChg>
        <pc:spChg chg="del">
          <ac:chgData name="Leonardo Chiariglione" userId="03ff1134-c2b7-4932-850d-6529216fed29" providerId="ADAL" clId="{2F4A4B46-55D9-4D77-82EF-1EC86B8BD46F}" dt="2024-02-26T10:22:09.556" v="224" actId="478"/>
          <ac:spMkLst>
            <pc:docMk/>
            <pc:sldMk cId="1354155329" sldId="2588"/>
            <ac:spMk id="28" creationId="{E1AC598D-5611-6456-481B-BB35CB8B1DF5}"/>
          </ac:spMkLst>
        </pc:spChg>
        <pc:spChg chg="del">
          <ac:chgData name="Leonardo Chiariglione" userId="03ff1134-c2b7-4932-850d-6529216fed29" providerId="ADAL" clId="{2F4A4B46-55D9-4D77-82EF-1EC86B8BD46F}" dt="2024-02-26T10:22:09.556" v="224" actId="478"/>
          <ac:spMkLst>
            <pc:docMk/>
            <pc:sldMk cId="1354155329" sldId="2588"/>
            <ac:spMk id="29" creationId="{98FB862F-7FE9-7B7D-AE66-BA57D4EE0ED9}"/>
          </ac:spMkLst>
        </pc:spChg>
        <pc:spChg chg="del">
          <ac:chgData name="Leonardo Chiariglione" userId="03ff1134-c2b7-4932-850d-6529216fed29" providerId="ADAL" clId="{2F4A4B46-55D9-4D77-82EF-1EC86B8BD46F}" dt="2024-02-26T10:22:09.556" v="224" actId="478"/>
          <ac:spMkLst>
            <pc:docMk/>
            <pc:sldMk cId="1354155329" sldId="2588"/>
            <ac:spMk id="30" creationId="{8FEE7529-68AA-413B-C21D-ADD3E37A6E13}"/>
          </ac:spMkLst>
        </pc:spChg>
        <pc:spChg chg="del">
          <ac:chgData name="Leonardo Chiariglione" userId="03ff1134-c2b7-4932-850d-6529216fed29" providerId="ADAL" clId="{2F4A4B46-55D9-4D77-82EF-1EC86B8BD46F}" dt="2024-02-26T10:22:09.556" v="224" actId="478"/>
          <ac:spMkLst>
            <pc:docMk/>
            <pc:sldMk cId="1354155329" sldId="2588"/>
            <ac:spMk id="33" creationId="{FB395C95-1C23-8B40-4516-AA018C40E029}"/>
          </ac:spMkLst>
        </pc:spChg>
        <pc:spChg chg="del">
          <ac:chgData name="Leonardo Chiariglione" userId="03ff1134-c2b7-4932-850d-6529216fed29" providerId="ADAL" clId="{2F4A4B46-55D9-4D77-82EF-1EC86B8BD46F}" dt="2024-02-26T10:22:09.556" v="224" actId="478"/>
          <ac:spMkLst>
            <pc:docMk/>
            <pc:sldMk cId="1354155329" sldId="2588"/>
            <ac:spMk id="34" creationId="{4B1B20FF-E49E-C6FE-44A8-BC78DF6F18E2}"/>
          </ac:spMkLst>
        </pc:spChg>
        <pc:spChg chg="del">
          <ac:chgData name="Leonardo Chiariglione" userId="03ff1134-c2b7-4932-850d-6529216fed29" providerId="ADAL" clId="{2F4A4B46-55D9-4D77-82EF-1EC86B8BD46F}" dt="2024-02-26T10:22:09.556" v="224" actId="478"/>
          <ac:spMkLst>
            <pc:docMk/>
            <pc:sldMk cId="1354155329" sldId="2588"/>
            <ac:spMk id="35" creationId="{2AC20317-B8BB-9964-0FA3-0130E5E31015}"/>
          </ac:spMkLst>
        </pc:spChg>
        <pc:spChg chg="del">
          <ac:chgData name="Leonardo Chiariglione" userId="03ff1134-c2b7-4932-850d-6529216fed29" providerId="ADAL" clId="{2F4A4B46-55D9-4D77-82EF-1EC86B8BD46F}" dt="2024-02-26T10:22:09.556" v="224" actId="478"/>
          <ac:spMkLst>
            <pc:docMk/>
            <pc:sldMk cId="1354155329" sldId="2588"/>
            <ac:spMk id="36" creationId="{47E71A04-63CF-DD7F-2BC5-0D07BB40AED4}"/>
          </ac:spMkLst>
        </pc:spChg>
        <pc:spChg chg="del">
          <ac:chgData name="Leonardo Chiariglione" userId="03ff1134-c2b7-4932-850d-6529216fed29" providerId="ADAL" clId="{2F4A4B46-55D9-4D77-82EF-1EC86B8BD46F}" dt="2024-02-26T10:22:09.556" v="224" actId="478"/>
          <ac:spMkLst>
            <pc:docMk/>
            <pc:sldMk cId="1354155329" sldId="2588"/>
            <ac:spMk id="37" creationId="{04FE1874-60C7-5634-FD60-8BD400D8F2E7}"/>
          </ac:spMkLst>
        </pc:spChg>
        <pc:spChg chg="del">
          <ac:chgData name="Leonardo Chiariglione" userId="03ff1134-c2b7-4932-850d-6529216fed29" providerId="ADAL" clId="{2F4A4B46-55D9-4D77-82EF-1EC86B8BD46F}" dt="2024-02-26T10:22:09.556" v="224" actId="478"/>
          <ac:spMkLst>
            <pc:docMk/>
            <pc:sldMk cId="1354155329" sldId="2588"/>
            <ac:spMk id="49" creationId="{06D8FA47-AD56-EC2D-383C-F93920423734}"/>
          </ac:spMkLst>
        </pc:spChg>
        <pc:spChg chg="del">
          <ac:chgData name="Leonardo Chiariglione" userId="03ff1134-c2b7-4932-850d-6529216fed29" providerId="ADAL" clId="{2F4A4B46-55D9-4D77-82EF-1EC86B8BD46F}" dt="2024-02-26T10:22:09.556" v="224" actId="478"/>
          <ac:spMkLst>
            <pc:docMk/>
            <pc:sldMk cId="1354155329" sldId="2588"/>
            <ac:spMk id="50" creationId="{57E11526-5C19-6DC6-5472-8DC31FB57023}"/>
          </ac:spMkLst>
        </pc:spChg>
        <pc:spChg chg="del">
          <ac:chgData name="Leonardo Chiariglione" userId="03ff1134-c2b7-4932-850d-6529216fed29" providerId="ADAL" clId="{2F4A4B46-55D9-4D77-82EF-1EC86B8BD46F}" dt="2024-02-26T10:22:09.556" v="224" actId="478"/>
          <ac:spMkLst>
            <pc:docMk/>
            <pc:sldMk cId="1354155329" sldId="2588"/>
            <ac:spMk id="52" creationId="{378E7F6F-9998-1750-D19B-57122DD5F760}"/>
          </ac:spMkLst>
        </pc:spChg>
        <pc:spChg chg="del">
          <ac:chgData name="Leonardo Chiariglione" userId="03ff1134-c2b7-4932-850d-6529216fed29" providerId="ADAL" clId="{2F4A4B46-55D9-4D77-82EF-1EC86B8BD46F}" dt="2024-02-26T10:22:09.556" v="224" actId="478"/>
          <ac:spMkLst>
            <pc:docMk/>
            <pc:sldMk cId="1354155329" sldId="2588"/>
            <ac:spMk id="57" creationId="{92BB61AF-C2CF-FDF6-9EC8-3B3F144FEE8D}"/>
          </ac:spMkLst>
        </pc:spChg>
        <pc:spChg chg="del">
          <ac:chgData name="Leonardo Chiariglione" userId="03ff1134-c2b7-4932-850d-6529216fed29" providerId="ADAL" clId="{2F4A4B46-55D9-4D77-82EF-1EC86B8BD46F}" dt="2024-02-26T10:22:09.556" v="224" actId="478"/>
          <ac:spMkLst>
            <pc:docMk/>
            <pc:sldMk cId="1354155329" sldId="2588"/>
            <ac:spMk id="60" creationId="{17981B69-0C47-9EEC-A98F-2841B0442937}"/>
          </ac:spMkLst>
        </pc:spChg>
        <pc:spChg chg="del">
          <ac:chgData name="Leonardo Chiariglione" userId="03ff1134-c2b7-4932-850d-6529216fed29" providerId="ADAL" clId="{2F4A4B46-55D9-4D77-82EF-1EC86B8BD46F}" dt="2024-02-26T10:22:09.556" v="224" actId="478"/>
          <ac:spMkLst>
            <pc:docMk/>
            <pc:sldMk cId="1354155329" sldId="2588"/>
            <ac:spMk id="62" creationId="{8E397086-D68D-4FB8-EE49-F92D3AC9C99A}"/>
          </ac:spMkLst>
        </pc:spChg>
        <pc:spChg chg="del">
          <ac:chgData name="Leonardo Chiariglione" userId="03ff1134-c2b7-4932-850d-6529216fed29" providerId="ADAL" clId="{2F4A4B46-55D9-4D77-82EF-1EC86B8BD46F}" dt="2024-02-26T10:22:09.556" v="224" actId="478"/>
          <ac:spMkLst>
            <pc:docMk/>
            <pc:sldMk cId="1354155329" sldId="2588"/>
            <ac:spMk id="63" creationId="{31489899-11C3-11EE-F582-F14FECE3F591}"/>
          </ac:spMkLst>
        </pc:spChg>
        <pc:spChg chg="del">
          <ac:chgData name="Leonardo Chiariglione" userId="03ff1134-c2b7-4932-850d-6529216fed29" providerId="ADAL" clId="{2F4A4B46-55D9-4D77-82EF-1EC86B8BD46F}" dt="2024-02-26T10:22:09.556" v="224" actId="478"/>
          <ac:spMkLst>
            <pc:docMk/>
            <pc:sldMk cId="1354155329" sldId="2588"/>
            <ac:spMk id="64" creationId="{07281A20-3F2A-4E68-59F1-619121997169}"/>
          </ac:spMkLst>
        </pc:spChg>
        <pc:spChg chg="del">
          <ac:chgData name="Leonardo Chiariglione" userId="03ff1134-c2b7-4932-850d-6529216fed29" providerId="ADAL" clId="{2F4A4B46-55D9-4D77-82EF-1EC86B8BD46F}" dt="2024-02-26T10:22:09.556" v="224" actId="478"/>
          <ac:spMkLst>
            <pc:docMk/>
            <pc:sldMk cId="1354155329" sldId="2588"/>
            <ac:spMk id="65" creationId="{620AD274-E275-28CF-391A-463348B9F6B6}"/>
          </ac:spMkLst>
        </pc:spChg>
        <pc:spChg chg="del">
          <ac:chgData name="Leonardo Chiariglione" userId="03ff1134-c2b7-4932-850d-6529216fed29" providerId="ADAL" clId="{2F4A4B46-55D9-4D77-82EF-1EC86B8BD46F}" dt="2024-02-26T10:22:09.556" v="224" actId="478"/>
          <ac:spMkLst>
            <pc:docMk/>
            <pc:sldMk cId="1354155329" sldId="2588"/>
            <ac:spMk id="66" creationId="{5A60368A-C6B7-BF8F-69FF-B3DE488F5489}"/>
          </ac:spMkLst>
        </pc:spChg>
        <pc:spChg chg="del">
          <ac:chgData name="Leonardo Chiariglione" userId="03ff1134-c2b7-4932-850d-6529216fed29" providerId="ADAL" clId="{2F4A4B46-55D9-4D77-82EF-1EC86B8BD46F}" dt="2024-02-26T10:22:09.556" v="224" actId="478"/>
          <ac:spMkLst>
            <pc:docMk/>
            <pc:sldMk cId="1354155329" sldId="2588"/>
            <ac:spMk id="67" creationId="{6D08D88C-F4FA-8FCF-ABE8-D188F8E7B287}"/>
          </ac:spMkLst>
        </pc:spChg>
        <pc:spChg chg="del">
          <ac:chgData name="Leonardo Chiariglione" userId="03ff1134-c2b7-4932-850d-6529216fed29" providerId="ADAL" clId="{2F4A4B46-55D9-4D77-82EF-1EC86B8BD46F}" dt="2024-02-26T10:22:09.556" v="224" actId="478"/>
          <ac:spMkLst>
            <pc:docMk/>
            <pc:sldMk cId="1354155329" sldId="2588"/>
            <ac:spMk id="70" creationId="{DFF90B3F-9DC3-C02C-3A7D-C85CDC72B1B4}"/>
          </ac:spMkLst>
        </pc:spChg>
        <pc:spChg chg="del">
          <ac:chgData name="Leonardo Chiariglione" userId="03ff1134-c2b7-4932-850d-6529216fed29" providerId="ADAL" clId="{2F4A4B46-55D9-4D77-82EF-1EC86B8BD46F}" dt="2024-02-26T10:22:09.556" v="224" actId="478"/>
          <ac:spMkLst>
            <pc:docMk/>
            <pc:sldMk cId="1354155329" sldId="2588"/>
            <ac:spMk id="71" creationId="{F7FB47F7-9C24-5ED0-6851-D1D804763669}"/>
          </ac:spMkLst>
        </pc:spChg>
        <pc:spChg chg="del">
          <ac:chgData name="Leonardo Chiariglione" userId="03ff1134-c2b7-4932-850d-6529216fed29" providerId="ADAL" clId="{2F4A4B46-55D9-4D77-82EF-1EC86B8BD46F}" dt="2024-02-26T10:22:09.556" v="224" actId="478"/>
          <ac:spMkLst>
            <pc:docMk/>
            <pc:sldMk cId="1354155329" sldId="2588"/>
            <ac:spMk id="72" creationId="{38544D31-CDF6-3468-5145-99682D29AF55}"/>
          </ac:spMkLst>
        </pc:spChg>
        <pc:spChg chg="add mod">
          <ac:chgData name="Leonardo Chiariglione" userId="03ff1134-c2b7-4932-850d-6529216fed29" providerId="ADAL" clId="{2F4A4B46-55D9-4D77-82EF-1EC86B8BD46F}" dt="2024-02-26T10:22:11.736" v="225"/>
          <ac:spMkLst>
            <pc:docMk/>
            <pc:sldMk cId="1354155329" sldId="2588"/>
            <ac:spMk id="76" creationId="{689C4878-2138-F3F2-FFC6-268B6B6DE29C}"/>
          </ac:spMkLst>
        </pc:spChg>
        <pc:spChg chg="add mod">
          <ac:chgData name="Leonardo Chiariglione" userId="03ff1134-c2b7-4932-850d-6529216fed29" providerId="ADAL" clId="{2F4A4B46-55D9-4D77-82EF-1EC86B8BD46F}" dt="2024-02-26T10:22:11.736" v="225"/>
          <ac:spMkLst>
            <pc:docMk/>
            <pc:sldMk cId="1354155329" sldId="2588"/>
            <ac:spMk id="77" creationId="{12C9F887-3544-9EEA-D749-8471AC472703}"/>
          </ac:spMkLst>
        </pc:spChg>
        <pc:spChg chg="add mod">
          <ac:chgData name="Leonardo Chiariglione" userId="03ff1134-c2b7-4932-850d-6529216fed29" providerId="ADAL" clId="{2F4A4B46-55D9-4D77-82EF-1EC86B8BD46F}" dt="2024-02-26T10:22:11.736" v="225"/>
          <ac:spMkLst>
            <pc:docMk/>
            <pc:sldMk cId="1354155329" sldId="2588"/>
            <ac:spMk id="78" creationId="{DF267F46-1706-BECB-0AC5-2601E80198AF}"/>
          </ac:spMkLst>
        </pc:spChg>
        <pc:spChg chg="add mod">
          <ac:chgData name="Leonardo Chiariglione" userId="03ff1134-c2b7-4932-850d-6529216fed29" providerId="ADAL" clId="{2F4A4B46-55D9-4D77-82EF-1EC86B8BD46F}" dt="2024-02-26T10:22:11.736" v="225"/>
          <ac:spMkLst>
            <pc:docMk/>
            <pc:sldMk cId="1354155329" sldId="2588"/>
            <ac:spMk id="79" creationId="{94ADB5F8-3E4F-0E70-6BCA-366C16AEB8F3}"/>
          </ac:spMkLst>
        </pc:spChg>
        <pc:spChg chg="add mod">
          <ac:chgData name="Leonardo Chiariglione" userId="03ff1134-c2b7-4932-850d-6529216fed29" providerId="ADAL" clId="{2F4A4B46-55D9-4D77-82EF-1EC86B8BD46F}" dt="2024-02-26T10:22:11.736" v="225"/>
          <ac:spMkLst>
            <pc:docMk/>
            <pc:sldMk cId="1354155329" sldId="2588"/>
            <ac:spMk id="80" creationId="{69A9651C-4CDF-758E-50A6-CD26BDE43588}"/>
          </ac:spMkLst>
        </pc:spChg>
        <pc:spChg chg="add mod">
          <ac:chgData name="Leonardo Chiariglione" userId="03ff1134-c2b7-4932-850d-6529216fed29" providerId="ADAL" clId="{2F4A4B46-55D9-4D77-82EF-1EC86B8BD46F}" dt="2024-02-26T10:22:11.736" v="225"/>
          <ac:spMkLst>
            <pc:docMk/>
            <pc:sldMk cId="1354155329" sldId="2588"/>
            <ac:spMk id="81" creationId="{A18A16E8-AA3C-7CBA-5B65-B631814CB461}"/>
          </ac:spMkLst>
        </pc:spChg>
        <pc:spChg chg="add mod">
          <ac:chgData name="Leonardo Chiariglione" userId="03ff1134-c2b7-4932-850d-6529216fed29" providerId="ADAL" clId="{2F4A4B46-55D9-4D77-82EF-1EC86B8BD46F}" dt="2024-02-26T10:22:11.736" v="225"/>
          <ac:spMkLst>
            <pc:docMk/>
            <pc:sldMk cId="1354155329" sldId="2588"/>
            <ac:spMk id="82" creationId="{4F09709B-41C5-6F75-A697-AE8998E671AD}"/>
          </ac:spMkLst>
        </pc:spChg>
        <pc:spChg chg="add mod">
          <ac:chgData name="Leonardo Chiariglione" userId="03ff1134-c2b7-4932-850d-6529216fed29" providerId="ADAL" clId="{2F4A4B46-55D9-4D77-82EF-1EC86B8BD46F}" dt="2024-02-26T10:22:11.736" v="225"/>
          <ac:spMkLst>
            <pc:docMk/>
            <pc:sldMk cId="1354155329" sldId="2588"/>
            <ac:spMk id="84" creationId="{65A60218-79D2-BD26-4912-9D23D428E5F2}"/>
          </ac:spMkLst>
        </pc:spChg>
        <pc:spChg chg="add mod">
          <ac:chgData name="Leonardo Chiariglione" userId="03ff1134-c2b7-4932-850d-6529216fed29" providerId="ADAL" clId="{2F4A4B46-55D9-4D77-82EF-1EC86B8BD46F}" dt="2024-02-26T10:22:11.736" v="225"/>
          <ac:spMkLst>
            <pc:docMk/>
            <pc:sldMk cId="1354155329" sldId="2588"/>
            <ac:spMk id="85" creationId="{E14470F8-39CA-38F1-069E-1F780156A934}"/>
          </ac:spMkLst>
        </pc:spChg>
        <pc:spChg chg="add mod">
          <ac:chgData name="Leonardo Chiariglione" userId="03ff1134-c2b7-4932-850d-6529216fed29" providerId="ADAL" clId="{2F4A4B46-55D9-4D77-82EF-1EC86B8BD46F}" dt="2024-02-26T10:22:11.736" v="225"/>
          <ac:spMkLst>
            <pc:docMk/>
            <pc:sldMk cId="1354155329" sldId="2588"/>
            <ac:spMk id="86" creationId="{456943CD-610A-883E-FC72-970DD89C68C6}"/>
          </ac:spMkLst>
        </pc:spChg>
        <pc:spChg chg="add mod">
          <ac:chgData name="Leonardo Chiariglione" userId="03ff1134-c2b7-4932-850d-6529216fed29" providerId="ADAL" clId="{2F4A4B46-55D9-4D77-82EF-1EC86B8BD46F}" dt="2024-02-26T10:22:11.736" v="225"/>
          <ac:spMkLst>
            <pc:docMk/>
            <pc:sldMk cId="1354155329" sldId="2588"/>
            <ac:spMk id="88" creationId="{70C49518-402F-3827-5EA5-E78B7754B1C1}"/>
          </ac:spMkLst>
        </pc:spChg>
        <pc:spChg chg="add mod">
          <ac:chgData name="Leonardo Chiariglione" userId="03ff1134-c2b7-4932-850d-6529216fed29" providerId="ADAL" clId="{2F4A4B46-55D9-4D77-82EF-1EC86B8BD46F}" dt="2024-02-26T10:22:11.736" v="225"/>
          <ac:spMkLst>
            <pc:docMk/>
            <pc:sldMk cId="1354155329" sldId="2588"/>
            <ac:spMk id="89" creationId="{897ACB69-F5A0-8A5E-A178-2CB2A26A615F}"/>
          </ac:spMkLst>
        </pc:spChg>
        <pc:spChg chg="add mod">
          <ac:chgData name="Leonardo Chiariglione" userId="03ff1134-c2b7-4932-850d-6529216fed29" providerId="ADAL" clId="{2F4A4B46-55D9-4D77-82EF-1EC86B8BD46F}" dt="2024-02-26T10:22:11.736" v="225"/>
          <ac:spMkLst>
            <pc:docMk/>
            <pc:sldMk cId="1354155329" sldId="2588"/>
            <ac:spMk id="90" creationId="{58704156-99AE-4ADC-DEF1-5E036D9DF8D9}"/>
          </ac:spMkLst>
        </pc:spChg>
        <pc:spChg chg="add mod">
          <ac:chgData name="Leonardo Chiariglione" userId="03ff1134-c2b7-4932-850d-6529216fed29" providerId="ADAL" clId="{2F4A4B46-55D9-4D77-82EF-1EC86B8BD46F}" dt="2024-02-26T10:22:11.736" v="225"/>
          <ac:spMkLst>
            <pc:docMk/>
            <pc:sldMk cId="1354155329" sldId="2588"/>
            <ac:spMk id="91" creationId="{160FFF7A-62DD-D949-1405-E17B4A1D628E}"/>
          </ac:spMkLst>
        </pc:spChg>
        <pc:spChg chg="add mod">
          <ac:chgData name="Leonardo Chiariglione" userId="03ff1134-c2b7-4932-850d-6529216fed29" providerId="ADAL" clId="{2F4A4B46-55D9-4D77-82EF-1EC86B8BD46F}" dt="2024-02-26T10:22:11.736" v="225"/>
          <ac:spMkLst>
            <pc:docMk/>
            <pc:sldMk cId="1354155329" sldId="2588"/>
            <ac:spMk id="92" creationId="{89184E33-4016-A4A9-DA79-CD5E9A77A1C7}"/>
          </ac:spMkLst>
        </pc:spChg>
        <pc:spChg chg="add mod">
          <ac:chgData name="Leonardo Chiariglione" userId="03ff1134-c2b7-4932-850d-6529216fed29" providerId="ADAL" clId="{2F4A4B46-55D9-4D77-82EF-1EC86B8BD46F}" dt="2024-02-26T10:22:11.736" v="225"/>
          <ac:spMkLst>
            <pc:docMk/>
            <pc:sldMk cId="1354155329" sldId="2588"/>
            <ac:spMk id="93" creationId="{5F4F0300-80F0-FBC3-346B-3301656ECFE6}"/>
          </ac:spMkLst>
        </pc:spChg>
        <pc:spChg chg="add mod">
          <ac:chgData name="Leonardo Chiariglione" userId="03ff1134-c2b7-4932-850d-6529216fed29" providerId="ADAL" clId="{2F4A4B46-55D9-4D77-82EF-1EC86B8BD46F}" dt="2024-02-26T10:22:11.736" v="225"/>
          <ac:spMkLst>
            <pc:docMk/>
            <pc:sldMk cId="1354155329" sldId="2588"/>
            <ac:spMk id="94" creationId="{DF6EA4C8-73F1-E283-7140-9FBBA7512356}"/>
          </ac:spMkLst>
        </pc:spChg>
        <pc:spChg chg="add mod">
          <ac:chgData name="Leonardo Chiariglione" userId="03ff1134-c2b7-4932-850d-6529216fed29" providerId="ADAL" clId="{2F4A4B46-55D9-4D77-82EF-1EC86B8BD46F}" dt="2024-02-26T10:22:11.736" v="225"/>
          <ac:spMkLst>
            <pc:docMk/>
            <pc:sldMk cId="1354155329" sldId="2588"/>
            <ac:spMk id="96" creationId="{41262FC2-5AC5-2E0F-C8DB-FC3205EEDFE9}"/>
          </ac:spMkLst>
        </pc:spChg>
        <pc:spChg chg="add mod">
          <ac:chgData name="Leonardo Chiariglione" userId="03ff1134-c2b7-4932-850d-6529216fed29" providerId="ADAL" clId="{2F4A4B46-55D9-4D77-82EF-1EC86B8BD46F}" dt="2024-02-26T10:22:11.736" v="225"/>
          <ac:spMkLst>
            <pc:docMk/>
            <pc:sldMk cId="1354155329" sldId="2588"/>
            <ac:spMk id="97" creationId="{DD307E58-7534-A9D4-0855-C263BA245BED}"/>
          </ac:spMkLst>
        </pc:spChg>
        <pc:spChg chg="add mod">
          <ac:chgData name="Leonardo Chiariglione" userId="03ff1134-c2b7-4932-850d-6529216fed29" providerId="ADAL" clId="{2F4A4B46-55D9-4D77-82EF-1EC86B8BD46F}" dt="2024-02-26T10:22:11.736" v="225"/>
          <ac:spMkLst>
            <pc:docMk/>
            <pc:sldMk cId="1354155329" sldId="2588"/>
            <ac:spMk id="99" creationId="{E8AD5A28-FBD1-ED6E-8DAA-936255D16B53}"/>
          </ac:spMkLst>
        </pc:spChg>
        <pc:spChg chg="add mod">
          <ac:chgData name="Leonardo Chiariglione" userId="03ff1134-c2b7-4932-850d-6529216fed29" providerId="ADAL" clId="{2F4A4B46-55D9-4D77-82EF-1EC86B8BD46F}" dt="2024-02-26T10:22:11.736" v="225"/>
          <ac:spMkLst>
            <pc:docMk/>
            <pc:sldMk cId="1354155329" sldId="2588"/>
            <ac:spMk id="100" creationId="{339C9A41-0D2C-74EA-DDBF-514A4468C59E}"/>
          </ac:spMkLst>
        </pc:spChg>
        <pc:spChg chg="add mod">
          <ac:chgData name="Leonardo Chiariglione" userId="03ff1134-c2b7-4932-850d-6529216fed29" providerId="ADAL" clId="{2F4A4B46-55D9-4D77-82EF-1EC86B8BD46F}" dt="2024-02-26T10:22:11.736" v="225"/>
          <ac:spMkLst>
            <pc:docMk/>
            <pc:sldMk cId="1354155329" sldId="2588"/>
            <ac:spMk id="101" creationId="{B7AE6556-A565-2F1F-9E34-CF3910B02808}"/>
          </ac:spMkLst>
        </pc:spChg>
        <pc:spChg chg="add mod">
          <ac:chgData name="Leonardo Chiariglione" userId="03ff1134-c2b7-4932-850d-6529216fed29" providerId="ADAL" clId="{2F4A4B46-55D9-4D77-82EF-1EC86B8BD46F}" dt="2024-02-26T10:22:11.736" v="225"/>
          <ac:spMkLst>
            <pc:docMk/>
            <pc:sldMk cId="1354155329" sldId="2588"/>
            <ac:spMk id="104" creationId="{118CAACB-F368-C078-10D4-C5DAE01BBF49}"/>
          </ac:spMkLst>
        </pc:spChg>
        <pc:spChg chg="add mod">
          <ac:chgData name="Leonardo Chiariglione" userId="03ff1134-c2b7-4932-850d-6529216fed29" providerId="ADAL" clId="{2F4A4B46-55D9-4D77-82EF-1EC86B8BD46F}" dt="2024-02-26T10:22:11.736" v="225"/>
          <ac:spMkLst>
            <pc:docMk/>
            <pc:sldMk cId="1354155329" sldId="2588"/>
            <ac:spMk id="105" creationId="{70A12521-41E5-F274-FBDF-19643DEDB254}"/>
          </ac:spMkLst>
        </pc:spChg>
        <pc:spChg chg="add mod">
          <ac:chgData name="Leonardo Chiariglione" userId="03ff1134-c2b7-4932-850d-6529216fed29" providerId="ADAL" clId="{2F4A4B46-55D9-4D77-82EF-1EC86B8BD46F}" dt="2024-02-26T10:22:11.736" v="225"/>
          <ac:spMkLst>
            <pc:docMk/>
            <pc:sldMk cId="1354155329" sldId="2588"/>
            <ac:spMk id="106" creationId="{4F9CD8B2-F222-C663-8348-B5AB54C04427}"/>
          </ac:spMkLst>
        </pc:spChg>
        <pc:spChg chg="add mod">
          <ac:chgData name="Leonardo Chiariglione" userId="03ff1134-c2b7-4932-850d-6529216fed29" providerId="ADAL" clId="{2F4A4B46-55D9-4D77-82EF-1EC86B8BD46F}" dt="2024-02-26T10:22:11.736" v="225"/>
          <ac:spMkLst>
            <pc:docMk/>
            <pc:sldMk cId="1354155329" sldId="2588"/>
            <ac:spMk id="107" creationId="{97BB83E6-332F-C4E2-8C2F-631E903EBA33}"/>
          </ac:spMkLst>
        </pc:spChg>
        <pc:spChg chg="add mod">
          <ac:chgData name="Leonardo Chiariglione" userId="03ff1134-c2b7-4932-850d-6529216fed29" providerId="ADAL" clId="{2F4A4B46-55D9-4D77-82EF-1EC86B8BD46F}" dt="2024-02-26T10:22:11.736" v="225"/>
          <ac:spMkLst>
            <pc:docMk/>
            <pc:sldMk cId="1354155329" sldId="2588"/>
            <ac:spMk id="108" creationId="{C167C1BF-1FCB-2DDC-7C2B-DADBE6A135FF}"/>
          </ac:spMkLst>
        </pc:spChg>
        <pc:spChg chg="add mod">
          <ac:chgData name="Leonardo Chiariglione" userId="03ff1134-c2b7-4932-850d-6529216fed29" providerId="ADAL" clId="{2F4A4B46-55D9-4D77-82EF-1EC86B8BD46F}" dt="2024-02-26T10:22:11.736" v="225"/>
          <ac:spMkLst>
            <pc:docMk/>
            <pc:sldMk cId="1354155329" sldId="2588"/>
            <ac:spMk id="120" creationId="{6A57A9F3-8B45-5972-307C-56F8807D8065}"/>
          </ac:spMkLst>
        </pc:spChg>
        <pc:spChg chg="add mod">
          <ac:chgData name="Leonardo Chiariglione" userId="03ff1134-c2b7-4932-850d-6529216fed29" providerId="ADAL" clId="{2F4A4B46-55D9-4D77-82EF-1EC86B8BD46F}" dt="2024-02-26T10:22:11.736" v="225"/>
          <ac:spMkLst>
            <pc:docMk/>
            <pc:sldMk cId="1354155329" sldId="2588"/>
            <ac:spMk id="121" creationId="{E08F290D-505D-7B61-9DBC-F224E2EBDF77}"/>
          </ac:spMkLst>
        </pc:spChg>
        <pc:spChg chg="add mod">
          <ac:chgData name="Leonardo Chiariglione" userId="03ff1134-c2b7-4932-850d-6529216fed29" providerId="ADAL" clId="{2F4A4B46-55D9-4D77-82EF-1EC86B8BD46F}" dt="2024-02-26T10:22:11.736" v="225"/>
          <ac:spMkLst>
            <pc:docMk/>
            <pc:sldMk cId="1354155329" sldId="2588"/>
            <ac:spMk id="123" creationId="{9F001CA6-3323-B7F2-F2D7-91D11F87D6F5}"/>
          </ac:spMkLst>
        </pc:spChg>
        <pc:spChg chg="add mod">
          <ac:chgData name="Leonardo Chiariglione" userId="03ff1134-c2b7-4932-850d-6529216fed29" providerId="ADAL" clId="{2F4A4B46-55D9-4D77-82EF-1EC86B8BD46F}" dt="2024-02-26T10:22:11.736" v="225"/>
          <ac:spMkLst>
            <pc:docMk/>
            <pc:sldMk cId="1354155329" sldId="2588"/>
            <ac:spMk id="128" creationId="{9DE58C99-46BF-CBFE-AD15-87A17DBD80D4}"/>
          </ac:spMkLst>
        </pc:spChg>
        <pc:spChg chg="add mod">
          <ac:chgData name="Leonardo Chiariglione" userId="03ff1134-c2b7-4932-850d-6529216fed29" providerId="ADAL" clId="{2F4A4B46-55D9-4D77-82EF-1EC86B8BD46F}" dt="2024-02-26T10:22:11.736" v="225"/>
          <ac:spMkLst>
            <pc:docMk/>
            <pc:sldMk cId="1354155329" sldId="2588"/>
            <ac:spMk id="131" creationId="{04D4A7FB-6815-A5C6-653A-98A73693232B}"/>
          </ac:spMkLst>
        </pc:spChg>
        <pc:spChg chg="add mod">
          <ac:chgData name="Leonardo Chiariglione" userId="03ff1134-c2b7-4932-850d-6529216fed29" providerId="ADAL" clId="{2F4A4B46-55D9-4D77-82EF-1EC86B8BD46F}" dt="2024-02-26T10:22:11.736" v="225"/>
          <ac:spMkLst>
            <pc:docMk/>
            <pc:sldMk cId="1354155329" sldId="2588"/>
            <ac:spMk id="133" creationId="{7905594F-B8A8-FADA-B406-FFAFD1648046}"/>
          </ac:spMkLst>
        </pc:spChg>
        <pc:spChg chg="add mod">
          <ac:chgData name="Leonardo Chiariglione" userId="03ff1134-c2b7-4932-850d-6529216fed29" providerId="ADAL" clId="{2F4A4B46-55D9-4D77-82EF-1EC86B8BD46F}" dt="2024-02-26T10:22:11.736" v="225"/>
          <ac:spMkLst>
            <pc:docMk/>
            <pc:sldMk cId="1354155329" sldId="2588"/>
            <ac:spMk id="134" creationId="{9242A3E9-D7FA-EFC3-8EDF-1CC284ED6080}"/>
          </ac:spMkLst>
        </pc:spChg>
        <pc:spChg chg="add mod">
          <ac:chgData name="Leonardo Chiariglione" userId="03ff1134-c2b7-4932-850d-6529216fed29" providerId="ADAL" clId="{2F4A4B46-55D9-4D77-82EF-1EC86B8BD46F}" dt="2024-02-26T10:22:11.736" v="225"/>
          <ac:spMkLst>
            <pc:docMk/>
            <pc:sldMk cId="1354155329" sldId="2588"/>
            <ac:spMk id="135" creationId="{423B90F0-900C-26AB-F48E-63C1C212A290}"/>
          </ac:spMkLst>
        </pc:spChg>
        <pc:spChg chg="add mod">
          <ac:chgData name="Leonardo Chiariglione" userId="03ff1134-c2b7-4932-850d-6529216fed29" providerId="ADAL" clId="{2F4A4B46-55D9-4D77-82EF-1EC86B8BD46F}" dt="2024-02-26T10:22:11.736" v="225"/>
          <ac:spMkLst>
            <pc:docMk/>
            <pc:sldMk cId="1354155329" sldId="2588"/>
            <ac:spMk id="136" creationId="{DFF82340-FC5D-292B-3D9B-C58BE5511451}"/>
          </ac:spMkLst>
        </pc:spChg>
        <pc:spChg chg="add mod">
          <ac:chgData name="Leonardo Chiariglione" userId="03ff1134-c2b7-4932-850d-6529216fed29" providerId="ADAL" clId="{2F4A4B46-55D9-4D77-82EF-1EC86B8BD46F}" dt="2024-02-26T10:22:11.736" v="225"/>
          <ac:spMkLst>
            <pc:docMk/>
            <pc:sldMk cId="1354155329" sldId="2588"/>
            <ac:spMk id="137" creationId="{7B9E40E6-B97F-B225-994B-C510E2714B1F}"/>
          </ac:spMkLst>
        </pc:spChg>
        <pc:spChg chg="add mod">
          <ac:chgData name="Leonardo Chiariglione" userId="03ff1134-c2b7-4932-850d-6529216fed29" providerId="ADAL" clId="{2F4A4B46-55D9-4D77-82EF-1EC86B8BD46F}" dt="2024-02-26T10:22:11.736" v="225"/>
          <ac:spMkLst>
            <pc:docMk/>
            <pc:sldMk cId="1354155329" sldId="2588"/>
            <ac:spMk id="138" creationId="{36781D64-A064-7568-9986-F8871084345B}"/>
          </ac:spMkLst>
        </pc:spChg>
        <pc:spChg chg="add mod">
          <ac:chgData name="Leonardo Chiariglione" userId="03ff1134-c2b7-4932-850d-6529216fed29" providerId="ADAL" clId="{2F4A4B46-55D9-4D77-82EF-1EC86B8BD46F}" dt="2024-02-26T10:22:11.736" v="225"/>
          <ac:spMkLst>
            <pc:docMk/>
            <pc:sldMk cId="1354155329" sldId="2588"/>
            <ac:spMk id="141" creationId="{D2E5919A-2402-BED1-79E6-D6715FB1590C}"/>
          </ac:spMkLst>
        </pc:spChg>
        <pc:spChg chg="add mod">
          <ac:chgData name="Leonardo Chiariglione" userId="03ff1134-c2b7-4932-850d-6529216fed29" providerId="ADAL" clId="{2F4A4B46-55D9-4D77-82EF-1EC86B8BD46F}" dt="2024-02-26T10:22:11.736" v="225"/>
          <ac:spMkLst>
            <pc:docMk/>
            <pc:sldMk cId="1354155329" sldId="2588"/>
            <ac:spMk id="142" creationId="{822C0E2C-D926-C8D3-F800-3558D849F257}"/>
          </ac:spMkLst>
        </pc:spChg>
        <pc:spChg chg="add mod">
          <ac:chgData name="Leonardo Chiariglione" userId="03ff1134-c2b7-4932-850d-6529216fed29" providerId="ADAL" clId="{2F4A4B46-55D9-4D77-82EF-1EC86B8BD46F}" dt="2024-02-26T10:22:11.736" v="225"/>
          <ac:spMkLst>
            <pc:docMk/>
            <pc:sldMk cId="1354155329" sldId="2588"/>
            <ac:spMk id="143" creationId="{422E87D4-27FA-0282-E6C1-B635AC548C23}"/>
          </ac:spMkLst>
        </pc:spChg>
        <pc:cxnChg chg="del">
          <ac:chgData name="Leonardo Chiariglione" userId="03ff1134-c2b7-4932-850d-6529216fed29" providerId="ADAL" clId="{2F4A4B46-55D9-4D77-82EF-1EC86B8BD46F}" dt="2024-02-26T10:22:09.556" v="224" actId="478"/>
          <ac:cxnSpMkLst>
            <pc:docMk/>
            <pc:sldMk cId="1354155329" sldId="2588"/>
            <ac:cxnSpMk id="12" creationId="{511A6C58-E9E0-5D71-1A47-422F3ADA22A9}"/>
          </ac:cxnSpMkLst>
        </pc:cxnChg>
        <pc:cxnChg chg="del">
          <ac:chgData name="Leonardo Chiariglione" userId="03ff1134-c2b7-4932-850d-6529216fed29" providerId="ADAL" clId="{2F4A4B46-55D9-4D77-82EF-1EC86B8BD46F}" dt="2024-02-26T10:22:09.556" v="224" actId="478"/>
          <ac:cxnSpMkLst>
            <pc:docMk/>
            <pc:sldMk cId="1354155329" sldId="2588"/>
            <ac:cxnSpMk id="16" creationId="{46A9A690-8D19-E8B1-5F3E-2E85019DEFA0}"/>
          </ac:cxnSpMkLst>
        </pc:cxnChg>
        <pc:cxnChg chg="del">
          <ac:chgData name="Leonardo Chiariglione" userId="03ff1134-c2b7-4932-850d-6529216fed29" providerId="ADAL" clId="{2F4A4B46-55D9-4D77-82EF-1EC86B8BD46F}" dt="2024-02-26T10:22:09.556" v="224" actId="478"/>
          <ac:cxnSpMkLst>
            <pc:docMk/>
            <pc:sldMk cId="1354155329" sldId="2588"/>
            <ac:cxnSpMk id="24" creationId="{1D9DBC21-A808-C125-BE7E-D855FB0818D1}"/>
          </ac:cxnSpMkLst>
        </pc:cxnChg>
        <pc:cxnChg chg="del">
          <ac:chgData name="Leonardo Chiariglione" userId="03ff1134-c2b7-4932-850d-6529216fed29" providerId="ADAL" clId="{2F4A4B46-55D9-4D77-82EF-1EC86B8BD46F}" dt="2024-02-26T10:22:09.556" v="224" actId="478"/>
          <ac:cxnSpMkLst>
            <pc:docMk/>
            <pc:sldMk cId="1354155329" sldId="2588"/>
            <ac:cxnSpMk id="27" creationId="{26100243-3A08-D177-A880-F55FBAF3884E}"/>
          </ac:cxnSpMkLst>
        </pc:cxnChg>
        <pc:cxnChg chg="del">
          <ac:chgData name="Leonardo Chiariglione" userId="03ff1134-c2b7-4932-850d-6529216fed29" providerId="ADAL" clId="{2F4A4B46-55D9-4D77-82EF-1EC86B8BD46F}" dt="2024-02-26T10:22:09.556" v="224" actId="478"/>
          <ac:cxnSpMkLst>
            <pc:docMk/>
            <pc:sldMk cId="1354155329" sldId="2588"/>
            <ac:cxnSpMk id="31" creationId="{E16306B6-B003-64B9-5CAC-89B2436FBDD4}"/>
          </ac:cxnSpMkLst>
        </pc:cxnChg>
        <pc:cxnChg chg="del">
          <ac:chgData name="Leonardo Chiariglione" userId="03ff1134-c2b7-4932-850d-6529216fed29" providerId="ADAL" clId="{2F4A4B46-55D9-4D77-82EF-1EC86B8BD46F}" dt="2024-02-26T10:22:09.556" v="224" actId="478"/>
          <ac:cxnSpMkLst>
            <pc:docMk/>
            <pc:sldMk cId="1354155329" sldId="2588"/>
            <ac:cxnSpMk id="32" creationId="{5E499088-CB36-96C5-304E-BD5C2874421B}"/>
          </ac:cxnSpMkLst>
        </pc:cxnChg>
        <pc:cxnChg chg="del">
          <ac:chgData name="Leonardo Chiariglione" userId="03ff1134-c2b7-4932-850d-6529216fed29" providerId="ADAL" clId="{2F4A4B46-55D9-4D77-82EF-1EC86B8BD46F}" dt="2024-02-26T10:22:09.556" v="224" actId="478"/>
          <ac:cxnSpMkLst>
            <pc:docMk/>
            <pc:sldMk cId="1354155329" sldId="2588"/>
            <ac:cxnSpMk id="38" creationId="{78E36869-CF81-E48F-405F-197831F61E55}"/>
          </ac:cxnSpMkLst>
        </pc:cxnChg>
        <pc:cxnChg chg="del">
          <ac:chgData name="Leonardo Chiariglione" userId="03ff1134-c2b7-4932-850d-6529216fed29" providerId="ADAL" clId="{2F4A4B46-55D9-4D77-82EF-1EC86B8BD46F}" dt="2024-02-26T10:22:09.556" v="224" actId="478"/>
          <ac:cxnSpMkLst>
            <pc:docMk/>
            <pc:sldMk cId="1354155329" sldId="2588"/>
            <ac:cxnSpMk id="39" creationId="{2252CB34-F6AA-6034-1F76-273AD91E0620}"/>
          </ac:cxnSpMkLst>
        </pc:cxnChg>
        <pc:cxnChg chg="del">
          <ac:chgData name="Leonardo Chiariglione" userId="03ff1134-c2b7-4932-850d-6529216fed29" providerId="ADAL" clId="{2F4A4B46-55D9-4D77-82EF-1EC86B8BD46F}" dt="2024-02-26T10:22:09.556" v="224" actId="478"/>
          <ac:cxnSpMkLst>
            <pc:docMk/>
            <pc:sldMk cId="1354155329" sldId="2588"/>
            <ac:cxnSpMk id="40" creationId="{D86CA68F-BF5E-61D5-8D95-34B387B80E96}"/>
          </ac:cxnSpMkLst>
        </pc:cxnChg>
        <pc:cxnChg chg="del">
          <ac:chgData name="Leonardo Chiariglione" userId="03ff1134-c2b7-4932-850d-6529216fed29" providerId="ADAL" clId="{2F4A4B46-55D9-4D77-82EF-1EC86B8BD46F}" dt="2024-02-26T10:22:09.556" v="224" actId="478"/>
          <ac:cxnSpMkLst>
            <pc:docMk/>
            <pc:sldMk cId="1354155329" sldId="2588"/>
            <ac:cxnSpMk id="41" creationId="{E9C3ADC8-9F98-DF9F-6473-A6624CB47BC4}"/>
          </ac:cxnSpMkLst>
        </pc:cxnChg>
        <pc:cxnChg chg="del">
          <ac:chgData name="Leonardo Chiariglione" userId="03ff1134-c2b7-4932-850d-6529216fed29" providerId="ADAL" clId="{2F4A4B46-55D9-4D77-82EF-1EC86B8BD46F}" dt="2024-02-26T10:22:09.556" v="224" actId="478"/>
          <ac:cxnSpMkLst>
            <pc:docMk/>
            <pc:sldMk cId="1354155329" sldId="2588"/>
            <ac:cxnSpMk id="42" creationId="{DE58C048-C12A-28D9-7A60-E7B433CB530C}"/>
          </ac:cxnSpMkLst>
        </pc:cxnChg>
        <pc:cxnChg chg="del">
          <ac:chgData name="Leonardo Chiariglione" userId="03ff1134-c2b7-4932-850d-6529216fed29" providerId="ADAL" clId="{2F4A4B46-55D9-4D77-82EF-1EC86B8BD46F}" dt="2024-02-26T10:22:09.556" v="224" actId="478"/>
          <ac:cxnSpMkLst>
            <pc:docMk/>
            <pc:sldMk cId="1354155329" sldId="2588"/>
            <ac:cxnSpMk id="43" creationId="{E2C1294F-7EF3-1394-9C78-0EE27CC0D5E2}"/>
          </ac:cxnSpMkLst>
        </pc:cxnChg>
        <pc:cxnChg chg="del">
          <ac:chgData name="Leonardo Chiariglione" userId="03ff1134-c2b7-4932-850d-6529216fed29" providerId="ADAL" clId="{2F4A4B46-55D9-4D77-82EF-1EC86B8BD46F}" dt="2024-02-26T10:22:09.556" v="224" actId="478"/>
          <ac:cxnSpMkLst>
            <pc:docMk/>
            <pc:sldMk cId="1354155329" sldId="2588"/>
            <ac:cxnSpMk id="44" creationId="{89FB6765-8C5C-99CF-3B5D-9E175305F842}"/>
          </ac:cxnSpMkLst>
        </pc:cxnChg>
        <pc:cxnChg chg="del">
          <ac:chgData name="Leonardo Chiariglione" userId="03ff1134-c2b7-4932-850d-6529216fed29" providerId="ADAL" clId="{2F4A4B46-55D9-4D77-82EF-1EC86B8BD46F}" dt="2024-02-26T10:22:09.556" v="224" actId="478"/>
          <ac:cxnSpMkLst>
            <pc:docMk/>
            <pc:sldMk cId="1354155329" sldId="2588"/>
            <ac:cxnSpMk id="45" creationId="{141FFF4D-4474-A069-3973-C63C276B0274}"/>
          </ac:cxnSpMkLst>
        </pc:cxnChg>
        <pc:cxnChg chg="del">
          <ac:chgData name="Leonardo Chiariglione" userId="03ff1134-c2b7-4932-850d-6529216fed29" providerId="ADAL" clId="{2F4A4B46-55D9-4D77-82EF-1EC86B8BD46F}" dt="2024-02-26T10:22:09.556" v="224" actId="478"/>
          <ac:cxnSpMkLst>
            <pc:docMk/>
            <pc:sldMk cId="1354155329" sldId="2588"/>
            <ac:cxnSpMk id="46" creationId="{79D47442-4F6C-998B-523A-37EDE138A86F}"/>
          </ac:cxnSpMkLst>
        </pc:cxnChg>
        <pc:cxnChg chg="del">
          <ac:chgData name="Leonardo Chiariglione" userId="03ff1134-c2b7-4932-850d-6529216fed29" providerId="ADAL" clId="{2F4A4B46-55D9-4D77-82EF-1EC86B8BD46F}" dt="2024-02-26T10:22:09.556" v="224" actId="478"/>
          <ac:cxnSpMkLst>
            <pc:docMk/>
            <pc:sldMk cId="1354155329" sldId="2588"/>
            <ac:cxnSpMk id="47" creationId="{6BA6DEFD-8D08-E19B-57C4-CC10B5AEA55B}"/>
          </ac:cxnSpMkLst>
        </pc:cxnChg>
        <pc:cxnChg chg="del">
          <ac:chgData name="Leonardo Chiariglione" userId="03ff1134-c2b7-4932-850d-6529216fed29" providerId="ADAL" clId="{2F4A4B46-55D9-4D77-82EF-1EC86B8BD46F}" dt="2024-02-26T10:22:09.556" v="224" actId="478"/>
          <ac:cxnSpMkLst>
            <pc:docMk/>
            <pc:sldMk cId="1354155329" sldId="2588"/>
            <ac:cxnSpMk id="48" creationId="{7873DB4D-296B-EDDD-9D8A-D3A20D98116F}"/>
          </ac:cxnSpMkLst>
        </pc:cxnChg>
        <pc:cxnChg chg="del">
          <ac:chgData name="Leonardo Chiariglione" userId="03ff1134-c2b7-4932-850d-6529216fed29" providerId="ADAL" clId="{2F4A4B46-55D9-4D77-82EF-1EC86B8BD46F}" dt="2024-02-26T10:22:09.556" v="224" actId="478"/>
          <ac:cxnSpMkLst>
            <pc:docMk/>
            <pc:sldMk cId="1354155329" sldId="2588"/>
            <ac:cxnSpMk id="51" creationId="{FACF8706-908E-BF5F-9A2A-72B2ACC899CD}"/>
          </ac:cxnSpMkLst>
        </pc:cxnChg>
        <pc:cxnChg chg="del">
          <ac:chgData name="Leonardo Chiariglione" userId="03ff1134-c2b7-4932-850d-6529216fed29" providerId="ADAL" clId="{2F4A4B46-55D9-4D77-82EF-1EC86B8BD46F}" dt="2024-02-26T10:22:09.556" v="224" actId="478"/>
          <ac:cxnSpMkLst>
            <pc:docMk/>
            <pc:sldMk cId="1354155329" sldId="2588"/>
            <ac:cxnSpMk id="53" creationId="{B5B9D2E4-DDE1-1B95-196B-83580AC66DB9}"/>
          </ac:cxnSpMkLst>
        </pc:cxnChg>
        <pc:cxnChg chg="del">
          <ac:chgData name="Leonardo Chiariglione" userId="03ff1134-c2b7-4932-850d-6529216fed29" providerId="ADAL" clId="{2F4A4B46-55D9-4D77-82EF-1EC86B8BD46F}" dt="2024-02-26T10:22:09.556" v="224" actId="478"/>
          <ac:cxnSpMkLst>
            <pc:docMk/>
            <pc:sldMk cId="1354155329" sldId="2588"/>
            <ac:cxnSpMk id="54" creationId="{840CDF55-3AF8-B98E-72BD-85783A695A1F}"/>
          </ac:cxnSpMkLst>
        </pc:cxnChg>
        <pc:cxnChg chg="del">
          <ac:chgData name="Leonardo Chiariglione" userId="03ff1134-c2b7-4932-850d-6529216fed29" providerId="ADAL" clId="{2F4A4B46-55D9-4D77-82EF-1EC86B8BD46F}" dt="2024-02-26T10:22:09.556" v="224" actId="478"/>
          <ac:cxnSpMkLst>
            <pc:docMk/>
            <pc:sldMk cId="1354155329" sldId="2588"/>
            <ac:cxnSpMk id="55" creationId="{4B884A91-3159-5B5D-FBD1-A26D6B5AB627}"/>
          </ac:cxnSpMkLst>
        </pc:cxnChg>
        <pc:cxnChg chg="del">
          <ac:chgData name="Leonardo Chiariglione" userId="03ff1134-c2b7-4932-850d-6529216fed29" providerId="ADAL" clId="{2F4A4B46-55D9-4D77-82EF-1EC86B8BD46F}" dt="2024-02-26T10:22:09.556" v="224" actId="478"/>
          <ac:cxnSpMkLst>
            <pc:docMk/>
            <pc:sldMk cId="1354155329" sldId="2588"/>
            <ac:cxnSpMk id="56" creationId="{B5A4341A-E4BD-0E51-4AAE-ACB7FC77EEC9}"/>
          </ac:cxnSpMkLst>
        </pc:cxnChg>
        <pc:cxnChg chg="del">
          <ac:chgData name="Leonardo Chiariglione" userId="03ff1134-c2b7-4932-850d-6529216fed29" providerId="ADAL" clId="{2F4A4B46-55D9-4D77-82EF-1EC86B8BD46F}" dt="2024-02-26T10:22:09.556" v="224" actId="478"/>
          <ac:cxnSpMkLst>
            <pc:docMk/>
            <pc:sldMk cId="1354155329" sldId="2588"/>
            <ac:cxnSpMk id="58" creationId="{D4D78BEB-87FE-0E9A-D6D1-34D3A6DF1FE0}"/>
          </ac:cxnSpMkLst>
        </pc:cxnChg>
        <pc:cxnChg chg="del">
          <ac:chgData name="Leonardo Chiariglione" userId="03ff1134-c2b7-4932-850d-6529216fed29" providerId="ADAL" clId="{2F4A4B46-55D9-4D77-82EF-1EC86B8BD46F}" dt="2024-02-26T10:22:09.556" v="224" actId="478"/>
          <ac:cxnSpMkLst>
            <pc:docMk/>
            <pc:sldMk cId="1354155329" sldId="2588"/>
            <ac:cxnSpMk id="59" creationId="{BFEEC4E0-6423-E7CD-6176-F1CF97CB1E56}"/>
          </ac:cxnSpMkLst>
        </pc:cxnChg>
        <pc:cxnChg chg="del">
          <ac:chgData name="Leonardo Chiariglione" userId="03ff1134-c2b7-4932-850d-6529216fed29" providerId="ADAL" clId="{2F4A4B46-55D9-4D77-82EF-1EC86B8BD46F}" dt="2024-02-26T10:22:09.556" v="224" actId="478"/>
          <ac:cxnSpMkLst>
            <pc:docMk/>
            <pc:sldMk cId="1354155329" sldId="2588"/>
            <ac:cxnSpMk id="61" creationId="{88A164B7-9BA1-C420-B3DE-D358B8B1E42D}"/>
          </ac:cxnSpMkLst>
        </pc:cxnChg>
        <pc:cxnChg chg="del">
          <ac:chgData name="Leonardo Chiariglione" userId="03ff1134-c2b7-4932-850d-6529216fed29" providerId="ADAL" clId="{2F4A4B46-55D9-4D77-82EF-1EC86B8BD46F}" dt="2024-02-26T10:22:09.556" v="224" actId="478"/>
          <ac:cxnSpMkLst>
            <pc:docMk/>
            <pc:sldMk cId="1354155329" sldId="2588"/>
            <ac:cxnSpMk id="68" creationId="{D217B7FA-A9FE-1BF9-A18A-7B488FD6E95A}"/>
          </ac:cxnSpMkLst>
        </pc:cxnChg>
        <pc:cxnChg chg="del">
          <ac:chgData name="Leonardo Chiariglione" userId="03ff1134-c2b7-4932-850d-6529216fed29" providerId="ADAL" clId="{2F4A4B46-55D9-4D77-82EF-1EC86B8BD46F}" dt="2024-02-26T10:22:09.556" v="224" actId="478"/>
          <ac:cxnSpMkLst>
            <pc:docMk/>
            <pc:sldMk cId="1354155329" sldId="2588"/>
            <ac:cxnSpMk id="69" creationId="{50E2C7D4-2E01-5B2A-2F10-0B4E2647DEDD}"/>
          </ac:cxnSpMkLst>
        </pc:cxnChg>
        <pc:cxnChg chg="del">
          <ac:chgData name="Leonardo Chiariglione" userId="03ff1134-c2b7-4932-850d-6529216fed29" providerId="ADAL" clId="{2F4A4B46-55D9-4D77-82EF-1EC86B8BD46F}" dt="2024-02-26T10:22:09.556" v="224" actId="478"/>
          <ac:cxnSpMkLst>
            <pc:docMk/>
            <pc:sldMk cId="1354155329" sldId="2588"/>
            <ac:cxnSpMk id="73" creationId="{C213F454-A14C-40FC-42C1-E9FCE4F4294C}"/>
          </ac:cxnSpMkLst>
        </pc:cxnChg>
        <pc:cxnChg chg="del">
          <ac:chgData name="Leonardo Chiariglione" userId="03ff1134-c2b7-4932-850d-6529216fed29" providerId="ADAL" clId="{2F4A4B46-55D9-4D77-82EF-1EC86B8BD46F}" dt="2024-02-26T10:22:09.556" v="224" actId="478"/>
          <ac:cxnSpMkLst>
            <pc:docMk/>
            <pc:sldMk cId="1354155329" sldId="2588"/>
            <ac:cxnSpMk id="74" creationId="{B05B2C8D-E5B1-FA42-2327-CA5CE402DA22}"/>
          </ac:cxnSpMkLst>
        </pc:cxnChg>
        <pc:cxnChg chg="del">
          <ac:chgData name="Leonardo Chiariglione" userId="03ff1134-c2b7-4932-850d-6529216fed29" providerId="ADAL" clId="{2F4A4B46-55D9-4D77-82EF-1EC86B8BD46F}" dt="2024-02-26T10:22:09.556" v="224" actId="478"/>
          <ac:cxnSpMkLst>
            <pc:docMk/>
            <pc:sldMk cId="1354155329" sldId="2588"/>
            <ac:cxnSpMk id="75" creationId="{3113D35B-2998-B195-5F28-D84428B2FDCC}"/>
          </ac:cxnSpMkLst>
        </pc:cxnChg>
        <pc:cxnChg chg="add mod">
          <ac:chgData name="Leonardo Chiariglione" userId="03ff1134-c2b7-4932-850d-6529216fed29" providerId="ADAL" clId="{2F4A4B46-55D9-4D77-82EF-1EC86B8BD46F}" dt="2024-02-26T10:22:11.736" v="225"/>
          <ac:cxnSpMkLst>
            <pc:docMk/>
            <pc:sldMk cId="1354155329" sldId="2588"/>
            <ac:cxnSpMk id="83" creationId="{8FA8CACC-B5AE-8806-27F3-4712FB749402}"/>
          </ac:cxnSpMkLst>
        </pc:cxnChg>
        <pc:cxnChg chg="add mod">
          <ac:chgData name="Leonardo Chiariglione" userId="03ff1134-c2b7-4932-850d-6529216fed29" providerId="ADAL" clId="{2F4A4B46-55D9-4D77-82EF-1EC86B8BD46F}" dt="2024-02-26T10:22:11.736" v="225"/>
          <ac:cxnSpMkLst>
            <pc:docMk/>
            <pc:sldMk cId="1354155329" sldId="2588"/>
            <ac:cxnSpMk id="87" creationId="{F401FC8E-F713-B3FF-40B9-DCB742317E49}"/>
          </ac:cxnSpMkLst>
        </pc:cxnChg>
        <pc:cxnChg chg="add mod">
          <ac:chgData name="Leonardo Chiariglione" userId="03ff1134-c2b7-4932-850d-6529216fed29" providerId="ADAL" clId="{2F4A4B46-55D9-4D77-82EF-1EC86B8BD46F}" dt="2024-02-26T10:22:11.736" v="225"/>
          <ac:cxnSpMkLst>
            <pc:docMk/>
            <pc:sldMk cId="1354155329" sldId="2588"/>
            <ac:cxnSpMk id="95" creationId="{83370989-B6E6-0CC1-034C-2B9A044F2F8B}"/>
          </ac:cxnSpMkLst>
        </pc:cxnChg>
        <pc:cxnChg chg="add mod">
          <ac:chgData name="Leonardo Chiariglione" userId="03ff1134-c2b7-4932-850d-6529216fed29" providerId="ADAL" clId="{2F4A4B46-55D9-4D77-82EF-1EC86B8BD46F}" dt="2024-02-26T10:22:11.736" v="225"/>
          <ac:cxnSpMkLst>
            <pc:docMk/>
            <pc:sldMk cId="1354155329" sldId="2588"/>
            <ac:cxnSpMk id="98" creationId="{79B3FFC2-D4AF-788C-9C70-9360ED6D3B7E}"/>
          </ac:cxnSpMkLst>
        </pc:cxnChg>
        <pc:cxnChg chg="add mod">
          <ac:chgData name="Leonardo Chiariglione" userId="03ff1134-c2b7-4932-850d-6529216fed29" providerId="ADAL" clId="{2F4A4B46-55D9-4D77-82EF-1EC86B8BD46F}" dt="2024-02-26T10:22:11.736" v="225"/>
          <ac:cxnSpMkLst>
            <pc:docMk/>
            <pc:sldMk cId="1354155329" sldId="2588"/>
            <ac:cxnSpMk id="102" creationId="{90031BED-FD60-904C-C46A-21687D1EB410}"/>
          </ac:cxnSpMkLst>
        </pc:cxnChg>
        <pc:cxnChg chg="add mod">
          <ac:chgData name="Leonardo Chiariglione" userId="03ff1134-c2b7-4932-850d-6529216fed29" providerId="ADAL" clId="{2F4A4B46-55D9-4D77-82EF-1EC86B8BD46F}" dt="2024-02-26T10:22:11.736" v="225"/>
          <ac:cxnSpMkLst>
            <pc:docMk/>
            <pc:sldMk cId="1354155329" sldId="2588"/>
            <ac:cxnSpMk id="103" creationId="{DC7EEDC5-C114-DA6D-7F34-59EF144C7B40}"/>
          </ac:cxnSpMkLst>
        </pc:cxnChg>
        <pc:cxnChg chg="add mod">
          <ac:chgData name="Leonardo Chiariglione" userId="03ff1134-c2b7-4932-850d-6529216fed29" providerId="ADAL" clId="{2F4A4B46-55D9-4D77-82EF-1EC86B8BD46F}" dt="2024-02-26T10:22:11.736" v="225"/>
          <ac:cxnSpMkLst>
            <pc:docMk/>
            <pc:sldMk cId="1354155329" sldId="2588"/>
            <ac:cxnSpMk id="109" creationId="{BCB98AA6-F85E-FC38-D498-018EE064EE3D}"/>
          </ac:cxnSpMkLst>
        </pc:cxnChg>
        <pc:cxnChg chg="add mod">
          <ac:chgData name="Leonardo Chiariglione" userId="03ff1134-c2b7-4932-850d-6529216fed29" providerId="ADAL" clId="{2F4A4B46-55D9-4D77-82EF-1EC86B8BD46F}" dt="2024-02-26T10:22:11.736" v="225"/>
          <ac:cxnSpMkLst>
            <pc:docMk/>
            <pc:sldMk cId="1354155329" sldId="2588"/>
            <ac:cxnSpMk id="110" creationId="{4FAEA3B9-F1EB-C5BB-5CE1-3787F30C9E11}"/>
          </ac:cxnSpMkLst>
        </pc:cxnChg>
        <pc:cxnChg chg="add mod">
          <ac:chgData name="Leonardo Chiariglione" userId="03ff1134-c2b7-4932-850d-6529216fed29" providerId="ADAL" clId="{2F4A4B46-55D9-4D77-82EF-1EC86B8BD46F}" dt="2024-02-26T10:22:11.736" v="225"/>
          <ac:cxnSpMkLst>
            <pc:docMk/>
            <pc:sldMk cId="1354155329" sldId="2588"/>
            <ac:cxnSpMk id="111" creationId="{D4686443-0458-CA32-9921-2D2B85132FD7}"/>
          </ac:cxnSpMkLst>
        </pc:cxnChg>
        <pc:cxnChg chg="add mod">
          <ac:chgData name="Leonardo Chiariglione" userId="03ff1134-c2b7-4932-850d-6529216fed29" providerId="ADAL" clId="{2F4A4B46-55D9-4D77-82EF-1EC86B8BD46F}" dt="2024-02-26T10:22:11.736" v="225"/>
          <ac:cxnSpMkLst>
            <pc:docMk/>
            <pc:sldMk cId="1354155329" sldId="2588"/>
            <ac:cxnSpMk id="112" creationId="{3FE1B038-E787-D1A6-E408-489876C3FF99}"/>
          </ac:cxnSpMkLst>
        </pc:cxnChg>
        <pc:cxnChg chg="add mod">
          <ac:chgData name="Leonardo Chiariglione" userId="03ff1134-c2b7-4932-850d-6529216fed29" providerId="ADAL" clId="{2F4A4B46-55D9-4D77-82EF-1EC86B8BD46F}" dt="2024-02-26T10:22:11.736" v="225"/>
          <ac:cxnSpMkLst>
            <pc:docMk/>
            <pc:sldMk cId="1354155329" sldId="2588"/>
            <ac:cxnSpMk id="113" creationId="{133C29AA-9513-9563-0813-B49405BCD89C}"/>
          </ac:cxnSpMkLst>
        </pc:cxnChg>
        <pc:cxnChg chg="add mod">
          <ac:chgData name="Leonardo Chiariglione" userId="03ff1134-c2b7-4932-850d-6529216fed29" providerId="ADAL" clId="{2F4A4B46-55D9-4D77-82EF-1EC86B8BD46F}" dt="2024-02-26T10:22:11.736" v="225"/>
          <ac:cxnSpMkLst>
            <pc:docMk/>
            <pc:sldMk cId="1354155329" sldId="2588"/>
            <ac:cxnSpMk id="114" creationId="{2C6E7E61-0F45-613C-1CEB-DCB5F5AD6ADC}"/>
          </ac:cxnSpMkLst>
        </pc:cxnChg>
        <pc:cxnChg chg="add mod">
          <ac:chgData name="Leonardo Chiariglione" userId="03ff1134-c2b7-4932-850d-6529216fed29" providerId="ADAL" clId="{2F4A4B46-55D9-4D77-82EF-1EC86B8BD46F}" dt="2024-02-26T10:22:11.736" v="225"/>
          <ac:cxnSpMkLst>
            <pc:docMk/>
            <pc:sldMk cId="1354155329" sldId="2588"/>
            <ac:cxnSpMk id="115" creationId="{DF7CF87C-95AA-A8F7-2B78-E06763565801}"/>
          </ac:cxnSpMkLst>
        </pc:cxnChg>
        <pc:cxnChg chg="add mod">
          <ac:chgData name="Leonardo Chiariglione" userId="03ff1134-c2b7-4932-850d-6529216fed29" providerId="ADAL" clId="{2F4A4B46-55D9-4D77-82EF-1EC86B8BD46F}" dt="2024-02-26T10:22:11.736" v="225"/>
          <ac:cxnSpMkLst>
            <pc:docMk/>
            <pc:sldMk cId="1354155329" sldId="2588"/>
            <ac:cxnSpMk id="116" creationId="{FC206125-47C3-8AFF-519C-1122B3E199ED}"/>
          </ac:cxnSpMkLst>
        </pc:cxnChg>
        <pc:cxnChg chg="add mod">
          <ac:chgData name="Leonardo Chiariglione" userId="03ff1134-c2b7-4932-850d-6529216fed29" providerId="ADAL" clId="{2F4A4B46-55D9-4D77-82EF-1EC86B8BD46F}" dt="2024-02-26T10:22:11.736" v="225"/>
          <ac:cxnSpMkLst>
            <pc:docMk/>
            <pc:sldMk cId="1354155329" sldId="2588"/>
            <ac:cxnSpMk id="117" creationId="{56EAF0F7-7C15-8939-3A55-5F4ACF2CB414}"/>
          </ac:cxnSpMkLst>
        </pc:cxnChg>
        <pc:cxnChg chg="add mod">
          <ac:chgData name="Leonardo Chiariglione" userId="03ff1134-c2b7-4932-850d-6529216fed29" providerId="ADAL" clId="{2F4A4B46-55D9-4D77-82EF-1EC86B8BD46F}" dt="2024-02-26T10:22:11.736" v="225"/>
          <ac:cxnSpMkLst>
            <pc:docMk/>
            <pc:sldMk cId="1354155329" sldId="2588"/>
            <ac:cxnSpMk id="118" creationId="{C44F3661-6D06-0E8E-08C7-AF7A166C6BFC}"/>
          </ac:cxnSpMkLst>
        </pc:cxnChg>
        <pc:cxnChg chg="add mod">
          <ac:chgData name="Leonardo Chiariglione" userId="03ff1134-c2b7-4932-850d-6529216fed29" providerId="ADAL" clId="{2F4A4B46-55D9-4D77-82EF-1EC86B8BD46F}" dt="2024-02-26T10:22:11.736" v="225"/>
          <ac:cxnSpMkLst>
            <pc:docMk/>
            <pc:sldMk cId="1354155329" sldId="2588"/>
            <ac:cxnSpMk id="119" creationId="{B4820FD8-AF7A-F6EC-7CF6-4F6B4381E80C}"/>
          </ac:cxnSpMkLst>
        </pc:cxnChg>
        <pc:cxnChg chg="add mod">
          <ac:chgData name="Leonardo Chiariglione" userId="03ff1134-c2b7-4932-850d-6529216fed29" providerId="ADAL" clId="{2F4A4B46-55D9-4D77-82EF-1EC86B8BD46F}" dt="2024-02-26T10:22:11.736" v="225"/>
          <ac:cxnSpMkLst>
            <pc:docMk/>
            <pc:sldMk cId="1354155329" sldId="2588"/>
            <ac:cxnSpMk id="122" creationId="{897DFD59-0B00-806A-D5E8-5F384D9762CB}"/>
          </ac:cxnSpMkLst>
        </pc:cxnChg>
        <pc:cxnChg chg="add mod">
          <ac:chgData name="Leonardo Chiariglione" userId="03ff1134-c2b7-4932-850d-6529216fed29" providerId="ADAL" clId="{2F4A4B46-55D9-4D77-82EF-1EC86B8BD46F}" dt="2024-02-26T10:22:11.736" v="225"/>
          <ac:cxnSpMkLst>
            <pc:docMk/>
            <pc:sldMk cId="1354155329" sldId="2588"/>
            <ac:cxnSpMk id="124" creationId="{DF288BC1-F87C-C54A-EE8D-41157FE8697F}"/>
          </ac:cxnSpMkLst>
        </pc:cxnChg>
        <pc:cxnChg chg="add mod">
          <ac:chgData name="Leonardo Chiariglione" userId="03ff1134-c2b7-4932-850d-6529216fed29" providerId="ADAL" clId="{2F4A4B46-55D9-4D77-82EF-1EC86B8BD46F}" dt="2024-02-26T10:22:11.736" v="225"/>
          <ac:cxnSpMkLst>
            <pc:docMk/>
            <pc:sldMk cId="1354155329" sldId="2588"/>
            <ac:cxnSpMk id="125" creationId="{C05FE113-0AB5-88A0-0FAF-BC5CB8B9457A}"/>
          </ac:cxnSpMkLst>
        </pc:cxnChg>
        <pc:cxnChg chg="add mod">
          <ac:chgData name="Leonardo Chiariglione" userId="03ff1134-c2b7-4932-850d-6529216fed29" providerId="ADAL" clId="{2F4A4B46-55D9-4D77-82EF-1EC86B8BD46F}" dt="2024-02-26T10:22:11.736" v="225"/>
          <ac:cxnSpMkLst>
            <pc:docMk/>
            <pc:sldMk cId="1354155329" sldId="2588"/>
            <ac:cxnSpMk id="126" creationId="{7934FDD7-FDD9-C6CE-0D69-E535EEE3814B}"/>
          </ac:cxnSpMkLst>
        </pc:cxnChg>
        <pc:cxnChg chg="add mod">
          <ac:chgData name="Leonardo Chiariglione" userId="03ff1134-c2b7-4932-850d-6529216fed29" providerId="ADAL" clId="{2F4A4B46-55D9-4D77-82EF-1EC86B8BD46F}" dt="2024-02-26T10:22:11.736" v="225"/>
          <ac:cxnSpMkLst>
            <pc:docMk/>
            <pc:sldMk cId="1354155329" sldId="2588"/>
            <ac:cxnSpMk id="127" creationId="{2D943573-BCD7-CEB2-802A-8634F2A7ABE6}"/>
          </ac:cxnSpMkLst>
        </pc:cxnChg>
        <pc:cxnChg chg="add mod">
          <ac:chgData name="Leonardo Chiariglione" userId="03ff1134-c2b7-4932-850d-6529216fed29" providerId="ADAL" clId="{2F4A4B46-55D9-4D77-82EF-1EC86B8BD46F}" dt="2024-02-26T10:22:11.736" v="225"/>
          <ac:cxnSpMkLst>
            <pc:docMk/>
            <pc:sldMk cId="1354155329" sldId="2588"/>
            <ac:cxnSpMk id="129" creationId="{B4E3B4EB-43B1-6DE8-9C64-A9648FD84022}"/>
          </ac:cxnSpMkLst>
        </pc:cxnChg>
        <pc:cxnChg chg="add mod">
          <ac:chgData name="Leonardo Chiariglione" userId="03ff1134-c2b7-4932-850d-6529216fed29" providerId="ADAL" clId="{2F4A4B46-55D9-4D77-82EF-1EC86B8BD46F}" dt="2024-02-26T10:22:11.736" v="225"/>
          <ac:cxnSpMkLst>
            <pc:docMk/>
            <pc:sldMk cId="1354155329" sldId="2588"/>
            <ac:cxnSpMk id="130" creationId="{4C9ACDA8-7028-391D-4926-D973E1CFCFA7}"/>
          </ac:cxnSpMkLst>
        </pc:cxnChg>
        <pc:cxnChg chg="add mod">
          <ac:chgData name="Leonardo Chiariglione" userId="03ff1134-c2b7-4932-850d-6529216fed29" providerId="ADAL" clId="{2F4A4B46-55D9-4D77-82EF-1EC86B8BD46F}" dt="2024-02-26T10:22:11.736" v="225"/>
          <ac:cxnSpMkLst>
            <pc:docMk/>
            <pc:sldMk cId="1354155329" sldId="2588"/>
            <ac:cxnSpMk id="132" creationId="{655278B3-4DFF-D180-21A9-66B0659D18C4}"/>
          </ac:cxnSpMkLst>
        </pc:cxnChg>
        <pc:cxnChg chg="add mod">
          <ac:chgData name="Leonardo Chiariglione" userId="03ff1134-c2b7-4932-850d-6529216fed29" providerId="ADAL" clId="{2F4A4B46-55D9-4D77-82EF-1EC86B8BD46F}" dt="2024-02-26T10:22:11.736" v="225"/>
          <ac:cxnSpMkLst>
            <pc:docMk/>
            <pc:sldMk cId="1354155329" sldId="2588"/>
            <ac:cxnSpMk id="139" creationId="{BAA5D77B-D4CC-5F72-DBD5-81AAB23815F3}"/>
          </ac:cxnSpMkLst>
        </pc:cxnChg>
        <pc:cxnChg chg="add mod">
          <ac:chgData name="Leonardo Chiariglione" userId="03ff1134-c2b7-4932-850d-6529216fed29" providerId="ADAL" clId="{2F4A4B46-55D9-4D77-82EF-1EC86B8BD46F}" dt="2024-02-26T10:22:11.736" v="225"/>
          <ac:cxnSpMkLst>
            <pc:docMk/>
            <pc:sldMk cId="1354155329" sldId="2588"/>
            <ac:cxnSpMk id="140" creationId="{195C7D97-B214-5802-BA91-A9CBB4BF7206}"/>
          </ac:cxnSpMkLst>
        </pc:cxnChg>
        <pc:cxnChg chg="add mod">
          <ac:chgData name="Leonardo Chiariglione" userId="03ff1134-c2b7-4932-850d-6529216fed29" providerId="ADAL" clId="{2F4A4B46-55D9-4D77-82EF-1EC86B8BD46F}" dt="2024-02-26T10:22:11.736" v="225"/>
          <ac:cxnSpMkLst>
            <pc:docMk/>
            <pc:sldMk cId="1354155329" sldId="2588"/>
            <ac:cxnSpMk id="144" creationId="{E31F7CE4-A474-E56B-DB49-1F0EFC66D250}"/>
          </ac:cxnSpMkLst>
        </pc:cxnChg>
        <pc:cxnChg chg="add mod">
          <ac:chgData name="Leonardo Chiariglione" userId="03ff1134-c2b7-4932-850d-6529216fed29" providerId="ADAL" clId="{2F4A4B46-55D9-4D77-82EF-1EC86B8BD46F}" dt="2024-02-26T10:22:11.736" v="225"/>
          <ac:cxnSpMkLst>
            <pc:docMk/>
            <pc:sldMk cId="1354155329" sldId="2588"/>
            <ac:cxnSpMk id="145" creationId="{8B9E7A1A-8BFE-AF66-4C05-3EDC11ABCADC}"/>
          </ac:cxnSpMkLst>
        </pc:cxnChg>
        <pc:cxnChg chg="add mod">
          <ac:chgData name="Leonardo Chiariglione" userId="03ff1134-c2b7-4932-850d-6529216fed29" providerId="ADAL" clId="{2F4A4B46-55D9-4D77-82EF-1EC86B8BD46F}" dt="2024-02-26T10:22:11.736" v="225"/>
          <ac:cxnSpMkLst>
            <pc:docMk/>
            <pc:sldMk cId="1354155329" sldId="2588"/>
            <ac:cxnSpMk id="146" creationId="{03B970D5-9C0C-5DDB-7D2B-4784D8418CBC}"/>
          </ac:cxnSpMkLst>
        </pc:cxnChg>
      </pc:sldChg>
      <pc:sldChg chg="add">
        <pc:chgData name="Leonardo Chiariglione" userId="03ff1134-c2b7-4932-850d-6529216fed29" providerId="ADAL" clId="{2F4A4B46-55D9-4D77-82EF-1EC86B8BD46F}" dt="2024-02-26T08:59:24.753" v="199"/>
        <pc:sldMkLst>
          <pc:docMk/>
          <pc:sldMk cId="2529829560" sldId="2679"/>
        </pc:sldMkLst>
      </pc:sldChg>
      <pc:sldChg chg="add">
        <pc:chgData name="Leonardo Chiariglione" userId="03ff1134-c2b7-4932-850d-6529216fed29" providerId="ADAL" clId="{2F4A4B46-55D9-4D77-82EF-1EC86B8BD46F}" dt="2024-02-26T10:30:49.850" v="418"/>
        <pc:sldMkLst>
          <pc:docMk/>
          <pc:sldMk cId="1718654372" sldId="2693"/>
        </pc:sldMkLst>
      </pc:sldChg>
      <pc:sldChg chg="del">
        <pc:chgData name="Leonardo Chiariglione" userId="03ff1134-c2b7-4932-850d-6529216fed29" providerId="ADAL" clId="{2F4A4B46-55D9-4D77-82EF-1EC86B8BD46F}" dt="2024-02-26T10:30:44.227" v="417" actId="2696"/>
        <pc:sldMkLst>
          <pc:docMk/>
          <pc:sldMk cId="2372015000" sldId="2693"/>
        </pc:sldMkLst>
      </pc:sldChg>
      <pc:sldChg chg="del">
        <pc:chgData name="Leonardo Chiariglione" userId="03ff1134-c2b7-4932-850d-6529216fed29" providerId="ADAL" clId="{2F4A4B46-55D9-4D77-82EF-1EC86B8BD46F}" dt="2024-02-26T10:30:44.227" v="417" actId="2696"/>
        <pc:sldMkLst>
          <pc:docMk/>
          <pc:sldMk cId="1464672738" sldId="2694"/>
        </pc:sldMkLst>
      </pc:sldChg>
      <pc:sldChg chg="add">
        <pc:chgData name="Leonardo Chiariglione" userId="03ff1134-c2b7-4932-850d-6529216fed29" providerId="ADAL" clId="{2F4A4B46-55D9-4D77-82EF-1EC86B8BD46F}" dt="2024-02-26T10:30:49.850" v="418"/>
        <pc:sldMkLst>
          <pc:docMk/>
          <pc:sldMk cId="2486244452" sldId="2694"/>
        </pc:sldMkLst>
      </pc:sldChg>
      <pc:sldChg chg="addSp modSp">
        <pc:chgData name="Leonardo Chiariglione" userId="03ff1134-c2b7-4932-850d-6529216fed29" providerId="ADAL" clId="{2F4A4B46-55D9-4D77-82EF-1EC86B8BD46F}" dt="2024-02-26T10:31:36.881" v="419"/>
        <pc:sldMkLst>
          <pc:docMk/>
          <pc:sldMk cId="2155789730" sldId="2695"/>
        </pc:sldMkLst>
        <pc:spChg chg="add mod">
          <ac:chgData name="Leonardo Chiariglione" userId="03ff1134-c2b7-4932-850d-6529216fed29" providerId="ADAL" clId="{2F4A4B46-55D9-4D77-82EF-1EC86B8BD46F}" dt="2024-02-26T10:31:36.881" v="419"/>
          <ac:spMkLst>
            <pc:docMk/>
            <pc:sldMk cId="2155789730" sldId="2695"/>
            <ac:spMk id="6" creationId="{2554FE58-9688-311C-B853-7B39A65FA6F7}"/>
          </ac:spMkLst>
        </pc:spChg>
        <pc:spChg chg="add mod">
          <ac:chgData name="Leonardo Chiariglione" userId="03ff1134-c2b7-4932-850d-6529216fed29" providerId="ADAL" clId="{2F4A4B46-55D9-4D77-82EF-1EC86B8BD46F}" dt="2024-02-26T10:31:36.881" v="419"/>
          <ac:spMkLst>
            <pc:docMk/>
            <pc:sldMk cId="2155789730" sldId="2695"/>
            <ac:spMk id="7" creationId="{C7F1ADBF-BCB1-C722-8DB4-FFE52022DB12}"/>
          </ac:spMkLst>
        </pc:spChg>
        <pc:spChg chg="add mod">
          <ac:chgData name="Leonardo Chiariglione" userId="03ff1134-c2b7-4932-850d-6529216fed29" providerId="ADAL" clId="{2F4A4B46-55D9-4D77-82EF-1EC86B8BD46F}" dt="2024-02-26T10:31:36.881" v="419"/>
          <ac:spMkLst>
            <pc:docMk/>
            <pc:sldMk cId="2155789730" sldId="2695"/>
            <ac:spMk id="9" creationId="{CE04AB17-0483-1AB4-15C4-9BCA65E50C28}"/>
          </ac:spMkLst>
        </pc:spChg>
        <pc:spChg chg="add mod">
          <ac:chgData name="Leonardo Chiariglione" userId="03ff1134-c2b7-4932-850d-6529216fed29" providerId="ADAL" clId="{2F4A4B46-55D9-4D77-82EF-1EC86B8BD46F}" dt="2024-02-26T10:31:36.881" v="419"/>
          <ac:spMkLst>
            <pc:docMk/>
            <pc:sldMk cId="2155789730" sldId="2695"/>
            <ac:spMk id="10" creationId="{BAB719E5-ABDA-F81E-5511-BFC9940AEB98}"/>
          </ac:spMkLst>
        </pc:spChg>
        <pc:spChg chg="add mod">
          <ac:chgData name="Leonardo Chiariglione" userId="03ff1134-c2b7-4932-850d-6529216fed29" providerId="ADAL" clId="{2F4A4B46-55D9-4D77-82EF-1EC86B8BD46F}" dt="2024-02-26T10:31:36.881" v="419"/>
          <ac:spMkLst>
            <pc:docMk/>
            <pc:sldMk cId="2155789730" sldId="2695"/>
            <ac:spMk id="11" creationId="{7563CA17-DF3E-B76E-1310-DF374EB3659E}"/>
          </ac:spMkLst>
        </pc:spChg>
        <pc:spChg chg="add mod">
          <ac:chgData name="Leonardo Chiariglione" userId="03ff1134-c2b7-4932-850d-6529216fed29" providerId="ADAL" clId="{2F4A4B46-55D9-4D77-82EF-1EC86B8BD46F}" dt="2024-02-26T10:31:36.881" v="419"/>
          <ac:spMkLst>
            <pc:docMk/>
            <pc:sldMk cId="2155789730" sldId="2695"/>
            <ac:spMk id="12" creationId="{34AAB233-80CA-E901-E38B-521D40C2B6D8}"/>
          </ac:spMkLst>
        </pc:spChg>
        <pc:spChg chg="add mod">
          <ac:chgData name="Leonardo Chiariglione" userId="03ff1134-c2b7-4932-850d-6529216fed29" providerId="ADAL" clId="{2F4A4B46-55D9-4D77-82EF-1EC86B8BD46F}" dt="2024-02-26T10:31:36.881" v="419"/>
          <ac:spMkLst>
            <pc:docMk/>
            <pc:sldMk cId="2155789730" sldId="2695"/>
            <ac:spMk id="13" creationId="{8CA46E88-ED60-1136-1A47-F218BE68385F}"/>
          </ac:spMkLst>
        </pc:spChg>
        <pc:spChg chg="add mod">
          <ac:chgData name="Leonardo Chiariglione" userId="03ff1134-c2b7-4932-850d-6529216fed29" providerId="ADAL" clId="{2F4A4B46-55D9-4D77-82EF-1EC86B8BD46F}" dt="2024-02-26T10:31:36.881" v="419"/>
          <ac:spMkLst>
            <pc:docMk/>
            <pc:sldMk cId="2155789730" sldId="2695"/>
            <ac:spMk id="14" creationId="{9872BA74-1098-F0B8-CA76-B8CB40C1FB56}"/>
          </ac:spMkLst>
        </pc:spChg>
        <pc:spChg chg="add mod">
          <ac:chgData name="Leonardo Chiariglione" userId="03ff1134-c2b7-4932-850d-6529216fed29" providerId="ADAL" clId="{2F4A4B46-55D9-4D77-82EF-1EC86B8BD46F}" dt="2024-02-26T10:31:36.881" v="419"/>
          <ac:spMkLst>
            <pc:docMk/>
            <pc:sldMk cId="2155789730" sldId="2695"/>
            <ac:spMk id="15" creationId="{8C147344-B767-38C0-4D72-F5D833D3E644}"/>
          </ac:spMkLst>
        </pc:spChg>
        <pc:spChg chg="add mod">
          <ac:chgData name="Leonardo Chiariglione" userId="03ff1134-c2b7-4932-850d-6529216fed29" providerId="ADAL" clId="{2F4A4B46-55D9-4D77-82EF-1EC86B8BD46F}" dt="2024-02-26T10:31:36.881" v="419"/>
          <ac:spMkLst>
            <pc:docMk/>
            <pc:sldMk cId="2155789730" sldId="2695"/>
            <ac:spMk id="16" creationId="{225E2A78-8D9D-890B-B901-D2DC3A8B8F58}"/>
          </ac:spMkLst>
        </pc:spChg>
        <pc:spChg chg="add mod">
          <ac:chgData name="Leonardo Chiariglione" userId="03ff1134-c2b7-4932-850d-6529216fed29" providerId="ADAL" clId="{2F4A4B46-55D9-4D77-82EF-1EC86B8BD46F}" dt="2024-02-26T10:31:36.881" v="419"/>
          <ac:spMkLst>
            <pc:docMk/>
            <pc:sldMk cId="2155789730" sldId="2695"/>
            <ac:spMk id="17" creationId="{0EB6002F-EECD-5C1F-CAA2-C47F91F8F5B0}"/>
          </ac:spMkLst>
        </pc:spChg>
        <pc:spChg chg="add mod">
          <ac:chgData name="Leonardo Chiariglione" userId="03ff1134-c2b7-4932-850d-6529216fed29" providerId="ADAL" clId="{2F4A4B46-55D9-4D77-82EF-1EC86B8BD46F}" dt="2024-02-26T10:31:36.881" v="419"/>
          <ac:spMkLst>
            <pc:docMk/>
            <pc:sldMk cId="2155789730" sldId="2695"/>
            <ac:spMk id="18" creationId="{CFCBFA56-73B0-9C81-5473-8E465D1E9A4E}"/>
          </ac:spMkLst>
        </pc:spChg>
        <pc:spChg chg="add mod">
          <ac:chgData name="Leonardo Chiariglione" userId="03ff1134-c2b7-4932-850d-6529216fed29" providerId="ADAL" clId="{2F4A4B46-55D9-4D77-82EF-1EC86B8BD46F}" dt="2024-02-26T10:31:36.881" v="419"/>
          <ac:spMkLst>
            <pc:docMk/>
            <pc:sldMk cId="2155789730" sldId="2695"/>
            <ac:spMk id="19" creationId="{11A9B26C-5376-3862-2FAC-540E963B9A71}"/>
          </ac:spMkLst>
        </pc:spChg>
        <pc:spChg chg="add mod">
          <ac:chgData name="Leonardo Chiariglione" userId="03ff1134-c2b7-4932-850d-6529216fed29" providerId="ADAL" clId="{2F4A4B46-55D9-4D77-82EF-1EC86B8BD46F}" dt="2024-02-26T10:31:36.881" v="419"/>
          <ac:spMkLst>
            <pc:docMk/>
            <pc:sldMk cId="2155789730" sldId="2695"/>
            <ac:spMk id="20" creationId="{FF1D1910-529E-C44E-BA1E-8D0D23D232AB}"/>
          </ac:spMkLst>
        </pc:spChg>
        <pc:spChg chg="add mod">
          <ac:chgData name="Leonardo Chiariglione" userId="03ff1134-c2b7-4932-850d-6529216fed29" providerId="ADAL" clId="{2F4A4B46-55D9-4D77-82EF-1EC86B8BD46F}" dt="2024-02-26T10:31:36.881" v="419"/>
          <ac:spMkLst>
            <pc:docMk/>
            <pc:sldMk cId="2155789730" sldId="2695"/>
            <ac:spMk id="21" creationId="{B64F6257-88D8-F5DB-4660-8F5954B413F7}"/>
          </ac:spMkLst>
        </pc:spChg>
        <pc:spChg chg="add mod">
          <ac:chgData name="Leonardo Chiariglione" userId="03ff1134-c2b7-4932-850d-6529216fed29" providerId="ADAL" clId="{2F4A4B46-55D9-4D77-82EF-1EC86B8BD46F}" dt="2024-02-26T10:31:36.881" v="419"/>
          <ac:spMkLst>
            <pc:docMk/>
            <pc:sldMk cId="2155789730" sldId="2695"/>
            <ac:spMk id="22" creationId="{D0A48F6B-4F63-3050-1A23-208AC28E1E5F}"/>
          </ac:spMkLst>
        </pc:spChg>
        <pc:spChg chg="add mod">
          <ac:chgData name="Leonardo Chiariglione" userId="03ff1134-c2b7-4932-850d-6529216fed29" providerId="ADAL" clId="{2F4A4B46-55D9-4D77-82EF-1EC86B8BD46F}" dt="2024-02-26T10:31:36.881" v="419"/>
          <ac:spMkLst>
            <pc:docMk/>
            <pc:sldMk cId="2155789730" sldId="2695"/>
            <ac:spMk id="27" creationId="{FFE4CF8E-DF4D-4D01-0E95-E5943D539F1B}"/>
          </ac:spMkLst>
        </pc:spChg>
        <pc:spChg chg="add mod">
          <ac:chgData name="Leonardo Chiariglione" userId="03ff1134-c2b7-4932-850d-6529216fed29" providerId="ADAL" clId="{2F4A4B46-55D9-4D77-82EF-1EC86B8BD46F}" dt="2024-02-26T10:31:36.881" v="419"/>
          <ac:spMkLst>
            <pc:docMk/>
            <pc:sldMk cId="2155789730" sldId="2695"/>
            <ac:spMk id="29" creationId="{6387761A-E901-8F78-AD48-9421B46914CC}"/>
          </ac:spMkLst>
        </pc:spChg>
        <pc:spChg chg="add mod">
          <ac:chgData name="Leonardo Chiariglione" userId="03ff1134-c2b7-4932-850d-6529216fed29" providerId="ADAL" clId="{2F4A4B46-55D9-4D77-82EF-1EC86B8BD46F}" dt="2024-02-26T10:31:36.881" v="419"/>
          <ac:spMkLst>
            <pc:docMk/>
            <pc:sldMk cId="2155789730" sldId="2695"/>
            <ac:spMk id="30" creationId="{86C1F0DF-F2A7-64C0-C10F-6A9A3B86C3BF}"/>
          </ac:spMkLst>
        </pc:spChg>
        <pc:spChg chg="add mod">
          <ac:chgData name="Leonardo Chiariglione" userId="03ff1134-c2b7-4932-850d-6529216fed29" providerId="ADAL" clId="{2F4A4B46-55D9-4D77-82EF-1EC86B8BD46F}" dt="2024-02-26T10:31:36.881" v="419"/>
          <ac:spMkLst>
            <pc:docMk/>
            <pc:sldMk cId="2155789730" sldId="2695"/>
            <ac:spMk id="33" creationId="{CBECAFB8-2261-9DDB-CF4A-CFD39B52FC3B}"/>
          </ac:spMkLst>
        </pc:spChg>
        <pc:spChg chg="add mod">
          <ac:chgData name="Leonardo Chiariglione" userId="03ff1134-c2b7-4932-850d-6529216fed29" providerId="ADAL" clId="{2F4A4B46-55D9-4D77-82EF-1EC86B8BD46F}" dt="2024-02-26T10:31:36.881" v="419"/>
          <ac:spMkLst>
            <pc:docMk/>
            <pc:sldMk cId="2155789730" sldId="2695"/>
            <ac:spMk id="34" creationId="{33BA43CB-DAB0-1A3E-F234-6DFDC210423B}"/>
          </ac:spMkLst>
        </pc:spChg>
        <pc:spChg chg="add mod">
          <ac:chgData name="Leonardo Chiariglione" userId="03ff1134-c2b7-4932-850d-6529216fed29" providerId="ADAL" clId="{2F4A4B46-55D9-4D77-82EF-1EC86B8BD46F}" dt="2024-02-26T10:31:36.881" v="419"/>
          <ac:spMkLst>
            <pc:docMk/>
            <pc:sldMk cId="2155789730" sldId="2695"/>
            <ac:spMk id="35" creationId="{410A3D79-9166-2290-A5F3-6273258FD17A}"/>
          </ac:spMkLst>
        </pc:spChg>
        <pc:spChg chg="add mod">
          <ac:chgData name="Leonardo Chiariglione" userId="03ff1134-c2b7-4932-850d-6529216fed29" providerId="ADAL" clId="{2F4A4B46-55D9-4D77-82EF-1EC86B8BD46F}" dt="2024-02-26T10:31:36.881" v="419"/>
          <ac:spMkLst>
            <pc:docMk/>
            <pc:sldMk cId="2155789730" sldId="2695"/>
            <ac:spMk id="36" creationId="{6BD5639E-F942-663C-98D9-B55D28EAA79A}"/>
          </ac:spMkLst>
        </pc:spChg>
        <pc:spChg chg="add mod">
          <ac:chgData name="Leonardo Chiariglione" userId="03ff1134-c2b7-4932-850d-6529216fed29" providerId="ADAL" clId="{2F4A4B46-55D9-4D77-82EF-1EC86B8BD46F}" dt="2024-02-26T10:31:36.881" v="419"/>
          <ac:spMkLst>
            <pc:docMk/>
            <pc:sldMk cId="2155789730" sldId="2695"/>
            <ac:spMk id="37" creationId="{B593B260-064B-DEA3-B211-C7039B8D54FF}"/>
          </ac:spMkLst>
        </pc:spChg>
        <pc:spChg chg="add mod">
          <ac:chgData name="Leonardo Chiariglione" userId="03ff1134-c2b7-4932-850d-6529216fed29" providerId="ADAL" clId="{2F4A4B46-55D9-4D77-82EF-1EC86B8BD46F}" dt="2024-02-26T10:31:36.881" v="419"/>
          <ac:spMkLst>
            <pc:docMk/>
            <pc:sldMk cId="2155789730" sldId="2695"/>
            <ac:spMk id="42" creationId="{78D83D85-C346-85D5-AD9B-67ED765F5FA4}"/>
          </ac:spMkLst>
        </pc:spChg>
        <pc:spChg chg="add mod">
          <ac:chgData name="Leonardo Chiariglione" userId="03ff1134-c2b7-4932-850d-6529216fed29" providerId="ADAL" clId="{2F4A4B46-55D9-4D77-82EF-1EC86B8BD46F}" dt="2024-02-26T10:31:36.881" v="419"/>
          <ac:spMkLst>
            <pc:docMk/>
            <pc:sldMk cId="2155789730" sldId="2695"/>
            <ac:spMk id="43" creationId="{784A491F-8014-CF9A-57AA-2B15300BAACA}"/>
          </ac:spMkLst>
        </pc:spChg>
        <pc:spChg chg="add mod">
          <ac:chgData name="Leonardo Chiariglione" userId="03ff1134-c2b7-4932-850d-6529216fed29" providerId="ADAL" clId="{2F4A4B46-55D9-4D77-82EF-1EC86B8BD46F}" dt="2024-02-26T10:31:36.881" v="419"/>
          <ac:spMkLst>
            <pc:docMk/>
            <pc:sldMk cId="2155789730" sldId="2695"/>
            <ac:spMk id="44" creationId="{6039CE72-7581-EB11-3A31-2D2EB2FA4493}"/>
          </ac:spMkLst>
        </pc:spChg>
        <pc:spChg chg="add mod">
          <ac:chgData name="Leonardo Chiariglione" userId="03ff1134-c2b7-4932-850d-6529216fed29" providerId="ADAL" clId="{2F4A4B46-55D9-4D77-82EF-1EC86B8BD46F}" dt="2024-02-26T10:31:36.881" v="419"/>
          <ac:spMkLst>
            <pc:docMk/>
            <pc:sldMk cId="2155789730" sldId="2695"/>
            <ac:spMk id="46" creationId="{55EC7E29-3689-9042-58CE-B9E8F3A91CDC}"/>
          </ac:spMkLst>
        </pc:spChg>
        <pc:spChg chg="add mod">
          <ac:chgData name="Leonardo Chiariglione" userId="03ff1134-c2b7-4932-850d-6529216fed29" providerId="ADAL" clId="{2F4A4B46-55D9-4D77-82EF-1EC86B8BD46F}" dt="2024-02-26T10:31:36.881" v="419"/>
          <ac:spMkLst>
            <pc:docMk/>
            <pc:sldMk cId="2155789730" sldId="2695"/>
            <ac:spMk id="47" creationId="{E259A49D-3493-4518-A485-D43CDD0F1249}"/>
          </ac:spMkLst>
        </pc:spChg>
        <pc:spChg chg="add mod">
          <ac:chgData name="Leonardo Chiariglione" userId="03ff1134-c2b7-4932-850d-6529216fed29" providerId="ADAL" clId="{2F4A4B46-55D9-4D77-82EF-1EC86B8BD46F}" dt="2024-02-26T10:31:36.881" v="419"/>
          <ac:spMkLst>
            <pc:docMk/>
            <pc:sldMk cId="2155789730" sldId="2695"/>
            <ac:spMk id="48" creationId="{6EEFE08E-5C44-6662-7097-2C63860E775D}"/>
          </ac:spMkLst>
        </pc:spChg>
        <pc:spChg chg="add mod">
          <ac:chgData name="Leonardo Chiariglione" userId="03ff1134-c2b7-4932-850d-6529216fed29" providerId="ADAL" clId="{2F4A4B46-55D9-4D77-82EF-1EC86B8BD46F}" dt="2024-02-26T10:31:36.881" v="419"/>
          <ac:spMkLst>
            <pc:docMk/>
            <pc:sldMk cId="2155789730" sldId="2695"/>
            <ac:spMk id="50" creationId="{5F080165-8283-1CF7-3023-3EB3AE317ED7}"/>
          </ac:spMkLst>
        </pc:spChg>
        <pc:spChg chg="add mod">
          <ac:chgData name="Leonardo Chiariglione" userId="03ff1134-c2b7-4932-850d-6529216fed29" providerId="ADAL" clId="{2F4A4B46-55D9-4D77-82EF-1EC86B8BD46F}" dt="2024-02-26T10:31:36.881" v="419"/>
          <ac:spMkLst>
            <pc:docMk/>
            <pc:sldMk cId="2155789730" sldId="2695"/>
            <ac:spMk id="51" creationId="{3EDC1459-AE4E-A9A0-004D-DF2A36EB932E}"/>
          </ac:spMkLst>
        </pc:spChg>
        <pc:spChg chg="add mod">
          <ac:chgData name="Leonardo Chiariglione" userId="03ff1134-c2b7-4932-850d-6529216fed29" providerId="ADAL" clId="{2F4A4B46-55D9-4D77-82EF-1EC86B8BD46F}" dt="2024-02-26T10:31:36.881" v="419"/>
          <ac:spMkLst>
            <pc:docMk/>
            <pc:sldMk cId="2155789730" sldId="2695"/>
            <ac:spMk id="53" creationId="{97052023-6A37-4FA6-719C-2CA00DA040EA}"/>
          </ac:spMkLst>
        </pc:spChg>
        <pc:spChg chg="add mod">
          <ac:chgData name="Leonardo Chiariglione" userId="03ff1134-c2b7-4932-850d-6529216fed29" providerId="ADAL" clId="{2F4A4B46-55D9-4D77-82EF-1EC86B8BD46F}" dt="2024-02-26T10:31:36.881" v="419"/>
          <ac:spMkLst>
            <pc:docMk/>
            <pc:sldMk cId="2155789730" sldId="2695"/>
            <ac:spMk id="55" creationId="{A7809465-9354-03EF-8D0A-01102FFF4019}"/>
          </ac:spMkLst>
        </pc:spChg>
        <pc:spChg chg="add mod">
          <ac:chgData name="Leonardo Chiariglione" userId="03ff1134-c2b7-4932-850d-6529216fed29" providerId="ADAL" clId="{2F4A4B46-55D9-4D77-82EF-1EC86B8BD46F}" dt="2024-02-26T10:31:36.881" v="419"/>
          <ac:spMkLst>
            <pc:docMk/>
            <pc:sldMk cId="2155789730" sldId="2695"/>
            <ac:spMk id="56" creationId="{088A3DC8-4E3E-0524-1C9D-A9D3A23275DC}"/>
          </ac:spMkLst>
        </pc:spChg>
        <pc:spChg chg="add mod">
          <ac:chgData name="Leonardo Chiariglione" userId="03ff1134-c2b7-4932-850d-6529216fed29" providerId="ADAL" clId="{2F4A4B46-55D9-4D77-82EF-1EC86B8BD46F}" dt="2024-02-26T10:31:36.881" v="419"/>
          <ac:spMkLst>
            <pc:docMk/>
            <pc:sldMk cId="2155789730" sldId="2695"/>
            <ac:spMk id="59" creationId="{62D88D56-A480-C95C-52ED-8D756F954ACA}"/>
          </ac:spMkLst>
        </pc:spChg>
        <pc:spChg chg="add mod">
          <ac:chgData name="Leonardo Chiariglione" userId="03ff1134-c2b7-4932-850d-6529216fed29" providerId="ADAL" clId="{2F4A4B46-55D9-4D77-82EF-1EC86B8BD46F}" dt="2024-02-26T10:31:36.881" v="419"/>
          <ac:spMkLst>
            <pc:docMk/>
            <pc:sldMk cId="2155789730" sldId="2695"/>
            <ac:spMk id="61" creationId="{8E15C2E4-A07D-B651-0656-55B62EE6253B}"/>
          </ac:spMkLst>
        </pc:spChg>
        <pc:spChg chg="add mod">
          <ac:chgData name="Leonardo Chiariglione" userId="03ff1134-c2b7-4932-850d-6529216fed29" providerId="ADAL" clId="{2F4A4B46-55D9-4D77-82EF-1EC86B8BD46F}" dt="2024-02-26T10:31:36.881" v="419"/>
          <ac:spMkLst>
            <pc:docMk/>
            <pc:sldMk cId="2155789730" sldId="2695"/>
            <ac:spMk id="62" creationId="{7316F642-AFB0-FB2C-8AEE-22F4FE2BF056}"/>
          </ac:spMkLst>
        </pc:spChg>
        <pc:spChg chg="add mod">
          <ac:chgData name="Leonardo Chiariglione" userId="03ff1134-c2b7-4932-850d-6529216fed29" providerId="ADAL" clId="{2F4A4B46-55D9-4D77-82EF-1EC86B8BD46F}" dt="2024-02-26T10:31:36.881" v="419"/>
          <ac:spMkLst>
            <pc:docMk/>
            <pc:sldMk cId="2155789730" sldId="2695"/>
            <ac:spMk id="63" creationId="{707B0CFD-06B2-932B-E884-9ADF2F25AB41}"/>
          </ac:spMkLst>
        </pc:spChg>
        <pc:spChg chg="add mod">
          <ac:chgData name="Leonardo Chiariglione" userId="03ff1134-c2b7-4932-850d-6529216fed29" providerId="ADAL" clId="{2F4A4B46-55D9-4D77-82EF-1EC86B8BD46F}" dt="2024-02-26T10:31:36.881" v="419"/>
          <ac:spMkLst>
            <pc:docMk/>
            <pc:sldMk cId="2155789730" sldId="2695"/>
            <ac:spMk id="64" creationId="{EC912A85-E4AB-8519-9C0E-BB28150A2E05}"/>
          </ac:spMkLst>
        </pc:spChg>
        <pc:spChg chg="add mod">
          <ac:chgData name="Leonardo Chiariglione" userId="03ff1134-c2b7-4932-850d-6529216fed29" providerId="ADAL" clId="{2F4A4B46-55D9-4D77-82EF-1EC86B8BD46F}" dt="2024-02-26T10:31:36.881" v="419"/>
          <ac:spMkLst>
            <pc:docMk/>
            <pc:sldMk cId="2155789730" sldId="2695"/>
            <ac:spMk id="65" creationId="{F266291B-F6B4-5827-51C0-5F5E64FD0CDF}"/>
          </ac:spMkLst>
        </pc:spChg>
        <pc:spChg chg="add mod">
          <ac:chgData name="Leonardo Chiariglione" userId="03ff1134-c2b7-4932-850d-6529216fed29" providerId="ADAL" clId="{2F4A4B46-55D9-4D77-82EF-1EC86B8BD46F}" dt="2024-02-26T10:31:36.881" v="419"/>
          <ac:spMkLst>
            <pc:docMk/>
            <pc:sldMk cId="2155789730" sldId="2695"/>
            <ac:spMk id="66" creationId="{2C33D640-474D-FC2B-ECDE-21D53D476EC6}"/>
          </ac:spMkLst>
        </pc:spChg>
        <pc:spChg chg="add mod">
          <ac:chgData name="Leonardo Chiariglione" userId="03ff1134-c2b7-4932-850d-6529216fed29" providerId="ADAL" clId="{2F4A4B46-55D9-4D77-82EF-1EC86B8BD46F}" dt="2024-02-26T10:31:36.881" v="419"/>
          <ac:spMkLst>
            <pc:docMk/>
            <pc:sldMk cId="2155789730" sldId="2695"/>
            <ac:spMk id="67" creationId="{894BA669-4BCF-F2BE-5075-477AE0140605}"/>
          </ac:spMkLst>
        </pc:spChg>
        <pc:spChg chg="add mod">
          <ac:chgData name="Leonardo Chiariglione" userId="03ff1134-c2b7-4932-850d-6529216fed29" providerId="ADAL" clId="{2F4A4B46-55D9-4D77-82EF-1EC86B8BD46F}" dt="2024-02-26T10:31:36.881" v="419"/>
          <ac:spMkLst>
            <pc:docMk/>
            <pc:sldMk cId="2155789730" sldId="2695"/>
            <ac:spMk id="71" creationId="{EE5FD59C-CE9A-AC30-CB48-A99E405B2552}"/>
          </ac:spMkLst>
        </pc:spChg>
        <pc:spChg chg="add mod">
          <ac:chgData name="Leonardo Chiariglione" userId="03ff1134-c2b7-4932-850d-6529216fed29" providerId="ADAL" clId="{2F4A4B46-55D9-4D77-82EF-1EC86B8BD46F}" dt="2024-02-26T10:31:36.881" v="419"/>
          <ac:spMkLst>
            <pc:docMk/>
            <pc:sldMk cId="2155789730" sldId="2695"/>
            <ac:spMk id="75" creationId="{2A80B85D-BE40-AFC9-F4E2-CD35D1155941}"/>
          </ac:spMkLst>
        </pc:spChg>
        <pc:spChg chg="add mod">
          <ac:chgData name="Leonardo Chiariglione" userId="03ff1134-c2b7-4932-850d-6529216fed29" providerId="ADAL" clId="{2F4A4B46-55D9-4D77-82EF-1EC86B8BD46F}" dt="2024-02-26T10:31:36.881" v="419"/>
          <ac:spMkLst>
            <pc:docMk/>
            <pc:sldMk cId="2155789730" sldId="2695"/>
            <ac:spMk id="76" creationId="{59EF477B-E753-B724-F83D-0A48F38CBF4C}"/>
          </ac:spMkLst>
        </pc:spChg>
        <pc:cxnChg chg="add mod">
          <ac:chgData name="Leonardo Chiariglione" userId="03ff1134-c2b7-4932-850d-6529216fed29" providerId="ADAL" clId="{2F4A4B46-55D9-4D77-82EF-1EC86B8BD46F}" dt="2024-02-26T10:31:36.881" v="419"/>
          <ac:cxnSpMkLst>
            <pc:docMk/>
            <pc:sldMk cId="2155789730" sldId="2695"/>
            <ac:cxnSpMk id="8" creationId="{71D600A6-6AF5-54EA-E865-FA1F174B7E46}"/>
          </ac:cxnSpMkLst>
        </pc:cxnChg>
        <pc:cxnChg chg="add mod">
          <ac:chgData name="Leonardo Chiariglione" userId="03ff1134-c2b7-4932-850d-6529216fed29" providerId="ADAL" clId="{2F4A4B46-55D9-4D77-82EF-1EC86B8BD46F}" dt="2024-02-26T10:31:36.881" v="419"/>
          <ac:cxnSpMkLst>
            <pc:docMk/>
            <pc:sldMk cId="2155789730" sldId="2695"/>
            <ac:cxnSpMk id="23" creationId="{BFFBF412-7D39-B33B-A19F-1F08B7940D8F}"/>
          </ac:cxnSpMkLst>
        </pc:cxnChg>
        <pc:cxnChg chg="add mod">
          <ac:chgData name="Leonardo Chiariglione" userId="03ff1134-c2b7-4932-850d-6529216fed29" providerId="ADAL" clId="{2F4A4B46-55D9-4D77-82EF-1EC86B8BD46F}" dt="2024-02-26T10:31:36.881" v="419"/>
          <ac:cxnSpMkLst>
            <pc:docMk/>
            <pc:sldMk cId="2155789730" sldId="2695"/>
            <ac:cxnSpMk id="24" creationId="{AFE7AEC2-CBB3-493F-E5ED-663B6F8E6D44}"/>
          </ac:cxnSpMkLst>
        </pc:cxnChg>
        <pc:cxnChg chg="add mod">
          <ac:chgData name="Leonardo Chiariglione" userId="03ff1134-c2b7-4932-850d-6529216fed29" providerId="ADAL" clId="{2F4A4B46-55D9-4D77-82EF-1EC86B8BD46F}" dt="2024-02-26T10:31:36.881" v="419"/>
          <ac:cxnSpMkLst>
            <pc:docMk/>
            <pc:sldMk cId="2155789730" sldId="2695"/>
            <ac:cxnSpMk id="25" creationId="{4387DCFD-95C7-1EF5-F922-AC9F8E26F28F}"/>
          </ac:cxnSpMkLst>
        </pc:cxnChg>
        <pc:cxnChg chg="add mod">
          <ac:chgData name="Leonardo Chiariglione" userId="03ff1134-c2b7-4932-850d-6529216fed29" providerId="ADAL" clId="{2F4A4B46-55D9-4D77-82EF-1EC86B8BD46F}" dt="2024-02-26T10:31:36.881" v="419"/>
          <ac:cxnSpMkLst>
            <pc:docMk/>
            <pc:sldMk cId="2155789730" sldId="2695"/>
            <ac:cxnSpMk id="26" creationId="{90D3289B-16AB-DB7F-85FF-7C5C1AEA8986}"/>
          </ac:cxnSpMkLst>
        </pc:cxnChg>
        <pc:cxnChg chg="add mod">
          <ac:chgData name="Leonardo Chiariglione" userId="03ff1134-c2b7-4932-850d-6529216fed29" providerId="ADAL" clId="{2F4A4B46-55D9-4D77-82EF-1EC86B8BD46F}" dt="2024-02-26T10:31:36.881" v="419"/>
          <ac:cxnSpMkLst>
            <pc:docMk/>
            <pc:sldMk cId="2155789730" sldId="2695"/>
            <ac:cxnSpMk id="28" creationId="{D8F67181-0306-10A6-C0CA-B1B47019CE05}"/>
          </ac:cxnSpMkLst>
        </pc:cxnChg>
        <pc:cxnChg chg="add mod">
          <ac:chgData name="Leonardo Chiariglione" userId="03ff1134-c2b7-4932-850d-6529216fed29" providerId="ADAL" clId="{2F4A4B46-55D9-4D77-82EF-1EC86B8BD46F}" dt="2024-02-26T10:31:36.881" v="419"/>
          <ac:cxnSpMkLst>
            <pc:docMk/>
            <pc:sldMk cId="2155789730" sldId="2695"/>
            <ac:cxnSpMk id="31" creationId="{0F307AD1-8E34-2D52-B702-7D39A87BE7A5}"/>
          </ac:cxnSpMkLst>
        </pc:cxnChg>
        <pc:cxnChg chg="add mod">
          <ac:chgData name="Leonardo Chiariglione" userId="03ff1134-c2b7-4932-850d-6529216fed29" providerId="ADAL" clId="{2F4A4B46-55D9-4D77-82EF-1EC86B8BD46F}" dt="2024-02-26T10:31:36.881" v="419"/>
          <ac:cxnSpMkLst>
            <pc:docMk/>
            <pc:sldMk cId="2155789730" sldId="2695"/>
            <ac:cxnSpMk id="32" creationId="{DB99B36A-4E63-73A8-B0B9-865A02136CAB}"/>
          </ac:cxnSpMkLst>
        </pc:cxnChg>
        <pc:cxnChg chg="add mod">
          <ac:chgData name="Leonardo Chiariglione" userId="03ff1134-c2b7-4932-850d-6529216fed29" providerId="ADAL" clId="{2F4A4B46-55D9-4D77-82EF-1EC86B8BD46F}" dt="2024-02-26T10:31:36.881" v="419"/>
          <ac:cxnSpMkLst>
            <pc:docMk/>
            <pc:sldMk cId="2155789730" sldId="2695"/>
            <ac:cxnSpMk id="38" creationId="{1EEBF070-2CA2-D918-AFC2-493469882DAB}"/>
          </ac:cxnSpMkLst>
        </pc:cxnChg>
        <pc:cxnChg chg="add mod">
          <ac:chgData name="Leonardo Chiariglione" userId="03ff1134-c2b7-4932-850d-6529216fed29" providerId="ADAL" clId="{2F4A4B46-55D9-4D77-82EF-1EC86B8BD46F}" dt="2024-02-26T10:31:36.881" v="419"/>
          <ac:cxnSpMkLst>
            <pc:docMk/>
            <pc:sldMk cId="2155789730" sldId="2695"/>
            <ac:cxnSpMk id="39" creationId="{42812005-3AE3-6F73-1051-DD4BB043A4F1}"/>
          </ac:cxnSpMkLst>
        </pc:cxnChg>
        <pc:cxnChg chg="add mod">
          <ac:chgData name="Leonardo Chiariglione" userId="03ff1134-c2b7-4932-850d-6529216fed29" providerId="ADAL" clId="{2F4A4B46-55D9-4D77-82EF-1EC86B8BD46F}" dt="2024-02-26T10:31:36.881" v="419"/>
          <ac:cxnSpMkLst>
            <pc:docMk/>
            <pc:sldMk cId="2155789730" sldId="2695"/>
            <ac:cxnSpMk id="40" creationId="{E53B0358-2171-323D-E6F7-E436FA8EAD38}"/>
          </ac:cxnSpMkLst>
        </pc:cxnChg>
        <pc:cxnChg chg="add mod">
          <ac:chgData name="Leonardo Chiariglione" userId="03ff1134-c2b7-4932-850d-6529216fed29" providerId="ADAL" clId="{2F4A4B46-55D9-4D77-82EF-1EC86B8BD46F}" dt="2024-02-26T10:31:36.881" v="419"/>
          <ac:cxnSpMkLst>
            <pc:docMk/>
            <pc:sldMk cId="2155789730" sldId="2695"/>
            <ac:cxnSpMk id="41" creationId="{B5D23995-936A-BDA5-D2F5-F3725BC1408D}"/>
          </ac:cxnSpMkLst>
        </pc:cxnChg>
        <pc:cxnChg chg="add mod">
          <ac:chgData name="Leonardo Chiariglione" userId="03ff1134-c2b7-4932-850d-6529216fed29" providerId="ADAL" clId="{2F4A4B46-55D9-4D77-82EF-1EC86B8BD46F}" dt="2024-02-26T10:31:36.881" v="419"/>
          <ac:cxnSpMkLst>
            <pc:docMk/>
            <pc:sldMk cId="2155789730" sldId="2695"/>
            <ac:cxnSpMk id="45" creationId="{CE2BF3F9-1F3C-4332-1BDC-1CD1E7999D5C}"/>
          </ac:cxnSpMkLst>
        </pc:cxnChg>
        <pc:cxnChg chg="add mod">
          <ac:chgData name="Leonardo Chiariglione" userId="03ff1134-c2b7-4932-850d-6529216fed29" providerId="ADAL" clId="{2F4A4B46-55D9-4D77-82EF-1EC86B8BD46F}" dt="2024-02-26T10:31:36.881" v="419"/>
          <ac:cxnSpMkLst>
            <pc:docMk/>
            <pc:sldMk cId="2155789730" sldId="2695"/>
            <ac:cxnSpMk id="49" creationId="{05083688-E731-F82E-0FC2-4B3853A97164}"/>
          </ac:cxnSpMkLst>
        </pc:cxnChg>
        <pc:cxnChg chg="add mod">
          <ac:chgData name="Leonardo Chiariglione" userId="03ff1134-c2b7-4932-850d-6529216fed29" providerId="ADAL" clId="{2F4A4B46-55D9-4D77-82EF-1EC86B8BD46F}" dt="2024-02-26T10:31:36.881" v="419"/>
          <ac:cxnSpMkLst>
            <pc:docMk/>
            <pc:sldMk cId="2155789730" sldId="2695"/>
            <ac:cxnSpMk id="52" creationId="{00837CDD-3E16-644B-3AE8-C7D4D4666389}"/>
          </ac:cxnSpMkLst>
        </pc:cxnChg>
        <pc:cxnChg chg="add mod">
          <ac:chgData name="Leonardo Chiariglione" userId="03ff1134-c2b7-4932-850d-6529216fed29" providerId="ADAL" clId="{2F4A4B46-55D9-4D77-82EF-1EC86B8BD46F}" dt="2024-02-26T10:31:36.881" v="419"/>
          <ac:cxnSpMkLst>
            <pc:docMk/>
            <pc:sldMk cId="2155789730" sldId="2695"/>
            <ac:cxnSpMk id="54" creationId="{BE88AA16-4ED9-A9FE-2A2A-CF00017BF8A0}"/>
          </ac:cxnSpMkLst>
        </pc:cxnChg>
        <pc:cxnChg chg="add mod">
          <ac:chgData name="Leonardo Chiariglione" userId="03ff1134-c2b7-4932-850d-6529216fed29" providerId="ADAL" clId="{2F4A4B46-55D9-4D77-82EF-1EC86B8BD46F}" dt="2024-02-26T10:31:36.881" v="419"/>
          <ac:cxnSpMkLst>
            <pc:docMk/>
            <pc:sldMk cId="2155789730" sldId="2695"/>
            <ac:cxnSpMk id="57" creationId="{65BB3881-2645-8DA2-426A-76DF93419CE4}"/>
          </ac:cxnSpMkLst>
        </pc:cxnChg>
        <pc:cxnChg chg="add mod">
          <ac:chgData name="Leonardo Chiariglione" userId="03ff1134-c2b7-4932-850d-6529216fed29" providerId="ADAL" clId="{2F4A4B46-55D9-4D77-82EF-1EC86B8BD46F}" dt="2024-02-26T10:31:36.881" v="419"/>
          <ac:cxnSpMkLst>
            <pc:docMk/>
            <pc:sldMk cId="2155789730" sldId="2695"/>
            <ac:cxnSpMk id="58" creationId="{541E4CEC-ED4A-F72F-1A67-D7EB69C8A040}"/>
          </ac:cxnSpMkLst>
        </pc:cxnChg>
        <pc:cxnChg chg="add mod">
          <ac:chgData name="Leonardo Chiariglione" userId="03ff1134-c2b7-4932-850d-6529216fed29" providerId="ADAL" clId="{2F4A4B46-55D9-4D77-82EF-1EC86B8BD46F}" dt="2024-02-26T10:31:36.881" v="419"/>
          <ac:cxnSpMkLst>
            <pc:docMk/>
            <pc:sldMk cId="2155789730" sldId="2695"/>
            <ac:cxnSpMk id="60" creationId="{7DE9C486-BD23-F45F-D97B-64681907EE33}"/>
          </ac:cxnSpMkLst>
        </pc:cxnChg>
        <pc:cxnChg chg="add mod">
          <ac:chgData name="Leonardo Chiariglione" userId="03ff1134-c2b7-4932-850d-6529216fed29" providerId="ADAL" clId="{2F4A4B46-55D9-4D77-82EF-1EC86B8BD46F}" dt="2024-02-26T10:31:36.881" v="419"/>
          <ac:cxnSpMkLst>
            <pc:docMk/>
            <pc:sldMk cId="2155789730" sldId="2695"/>
            <ac:cxnSpMk id="68" creationId="{0C9B8EB4-B1F8-0D42-84B9-939CACD3AB57}"/>
          </ac:cxnSpMkLst>
        </pc:cxnChg>
        <pc:cxnChg chg="add mod">
          <ac:chgData name="Leonardo Chiariglione" userId="03ff1134-c2b7-4932-850d-6529216fed29" providerId="ADAL" clId="{2F4A4B46-55D9-4D77-82EF-1EC86B8BD46F}" dt="2024-02-26T10:31:36.881" v="419"/>
          <ac:cxnSpMkLst>
            <pc:docMk/>
            <pc:sldMk cId="2155789730" sldId="2695"/>
            <ac:cxnSpMk id="69" creationId="{B6957341-09CF-691B-BD1C-E9A592EB9DB0}"/>
          </ac:cxnSpMkLst>
        </pc:cxnChg>
        <pc:cxnChg chg="add mod">
          <ac:chgData name="Leonardo Chiariglione" userId="03ff1134-c2b7-4932-850d-6529216fed29" providerId="ADAL" clId="{2F4A4B46-55D9-4D77-82EF-1EC86B8BD46F}" dt="2024-02-26T10:31:36.881" v="419"/>
          <ac:cxnSpMkLst>
            <pc:docMk/>
            <pc:sldMk cId="2155789730" sldId="2695"/>
            <ac:cxnSpMk id="70" creationId="{490175CA-6791-62B6-23CF-3129B75C9B4E}"/>
          </ac:cxnSpMkLst>
        </pc:cxnChg>
        <pc:cxnChg chg="add mod">
          <ac:chgData name="Leonardo Chiariglione" userId="03ff1134-c2b7-4932-850d-6529216fed29" providerId="ADAL" clId="{2F4A4B46-55D9-4D77-82EF-1EC86B8BD46F}" dt="2024-02-26T10:31:36.881" v="419"/>
          <ac:cxnSpMkLst>
            <pc:docMk/>
            <pc:sldMk cId="2155789730" sldId="2695"/>
            <ac:cxnSpMk id="72" creationId="{862D72D2-36DC-B2FC-7A37-79D2B2D6EE1E}"/>
          </ac:cxnSpMkLst>
        </pc:cxnChg>
        <pc:cxnChg chg="add mod">
          <ac:chgData name="Leonardo Chiariglione" userId="03ff1134-c2b7-4932-850d-6529216fed29" providerId="ADAL" clId="{2F4A4B46-55D9-4D77-82EF-1EC86B8BD46F}" dt="2024-02-26T10:31:36.881" v="419"/>
          <ac:cxnSpMkLst>
            <pc:docMk/>
            <pc:sldMk cId="2155789730" sldId="2695"/>
            <ac:cxnSpMk id="73" creationId="{BC1D543D-0527-7229-5EC1-E2C4596A07AE}"/>
          </ac:cxnSpMkLst>
        </pc:cxnChg>
        <pc:cxnChg chg="add mod">
          <ac:chgData name="Leonardo Chiariglione" userId="03ff1134-c2b7-4932-850d-6529216fed29" providerId="ADAL" clId="{2F4A4B46-55D9-4D77-82EF-1EC86B8BD46F}" dt="2024-02-26T10:31:36.881" v="419"/>
          <ac:cxnSpMkLst>
            <pc:docMk/>
            <pc:sldMk cId="2155789730" sldId="2695"/>
            <ac:cxnSpMk id="74" creationId="{AB0FF9B1-9EC9-1269-CEF5-76E1E65CA852}"/>
          </ac:cxnSpMkLst>
        </pc:cxnChg>
        <pc:cxnChg chg="add mod">
          <ac:chgData name="Leonardo Chiariglione" userId="03ff1134-c2b7-4932-850d-6529216fed29" providerId="ADAL" clId="{2F4A4B46-55D9-4D77-82EF-1EC86B8BD46F}" dt="2024-02-26T10:31:36.881" v="419"/>
          <ac:cxnSpMkLst>
            <pc:docMk/>
            <pc:sldMk cId="2155789730" sldId="2695"/>
            <ac:cxnSpMk id="77" creationId="{7BC59EAD-24CC-4DAC-7C83-E90AD131302C}"/>
          </ac:cxnSpMkLst>
        </pc:cxnChg>
        <pc:cxnChg chg="add mod">
          <ac:chgData name="Leonardo Chiariglione" userId="03ff1134-c2b7-4932-850d-6529216fed29" providerId="ADAL" clId="{2F4A4B46-55D9-4D77-82EF-1EC86B8BD46F}" dt="2024-02-26T10:31:36.881" v="419"/>
          <ac:cxnSpMkLst>
            <pc:docMk/>
            <pc:sldMk cId="2155789730" sldId="2695"/>
            <ac:cxnSpMk id="78" creationId="{B657A42A-2F86-70EB-B26D-1D432C00EC24}"/>
          </ac:cxnSpMkLst>
        </pc:cxnChg>
        <pc:cxnChg chg="add mod">
          <ac:chgData name="Leonardo Chiariglione" userId="03ff1134-c2b7-4932-850d-6529216fed29" providerId="ADAL" clId="{2F4A4B46-55D9-4D77-82EF-1EC86B8BD46F}" dt="2024-02-26T10:31:36.881" v="419"/>
          <ac:cxnSpMkLst>
            <pc:docMk/>
            <pc:sldMk cId="2155789730" sldId="2695"/>
            <ac:cxnSpMk id="79" creationId="{70795281-DFA4-DC79-6C1B-CC7E4A0053C7}"/>
          </ac:cxnSpMkLst>
        </pc:cxnChg>
      </pc:sldChg>
      <pc:sldChg chg="modSp mod">
        <pc:chgData name="Leonardo Chiariglione" userId="03ff1134-c2b7-4932-850d-6529216fed29" providerId="ADAL" clId="{2F4A4B46-55D9-4D77-82EF-1EC86B8BD46F}" dt="2024-02-26T10:43:40.538" v="586" actId="14100"/>
        <pc:sldMkLst>
          <pc:docMk/>
          <pc:sldMk cId="810241245" sldId="2700"/>
        </pc:sldMkLst>
        <pc:spChg chg="mod">
          <ac:chgData name="Leonardo Chiariglione" userId="03ff1134-c2b7-4932-850d-6529216fed29" providerId="ADAL" clId="{2F4A4B46-55D9-4D77-82EF-1EC86B8BD46F}" dt="2024-02-26T10:41:42.017" v="579" actId="1035"/>
          <ac:spMkLst>
            <pc:docMk/>
            <pc:sldMk cId="810241245" sldId="2700"/>
            <ac:spMk id="8" creationId="{67A9B0F1-D77D-D0E0-F5F8-37FB61C426AD}"/>
          </ac:spMkLst>
        </pc:spChg>
        <pc:spChg chg="mod">
          <ac:chgData name="Leonardo Chiariglione" userId="03ff1134-c2b7-4932-850d-6529216fed29" providerId="ADAL" clId="{2F4A4B46-55D9-4D77-82EF-1EC86B8BD46F}" dt="2024-02-26T10:43:40.538" v="586" actId="14100"/>
          <ac:spMkLst>
            <pc:docMk/>
            <pc:sldMk cId="810241245" sldId="2700"/>
            <ac:spMk id="27" creationId="{2047A8DF-B30D-2B42-18A8-3FD8B7E87956}"/>
          </ac:spMkLst>
        </pc:spChg>
        <pc:spChg chg="mod">
          <ac:chgData name="Leonardo Chiariglione" userId="03ff1134-c2b7-4932-850d-6529216fed29" providerId="ADAL" clId="{2F4A4B46-55D9-4D77-82EF-1EC86B8BD46F}" dt="2024-02-26T10:43:31.989" v="585" actId="27636"/>
          <ac:spMkLst>
            <pc:docMk/>
            <pc:sldMk cId="810241245" sldId="2700"/>
            <ac:spMk id="28" creationId="{3EB1F0F8-31D4-E561-0A3F-03C1305C14B8}"/>
          </ac:spMkLst>
        </pc:spChg>
      </pc:sldChg>
      <pc:sldChg chg="modSp mod">
        <pc:chgData name="Leonardo Chiariglione" userId="03ff1134-c2b7-4932-850d-6529216fed29" providerId="ADAL" clId="{2F4A4B46-55D9-4D77-82EF-1EC86B8BD46F}" dt="2024-02-26T10:35:25.520" v="549" actId="14100"/>
        <pc:sldMkLst>
          <pc:docMk/>
          <pc:sldMk cId="857417099" sldId="2706"/>
        </pc:sldMkLst>
        <pc:spChg chg="mod">
          <ac:chgData name="Leonardo Chiariglione" userId="03ff1134-c2b7-4932-850d-6529216fed29" providerId="ADAL" clId="{2F4A4B46-55D9-4D77-82EF-1EC86B8BD46F}" dt="2024-02-26T10:35:09.895" v="544" actId="1037"/>
          <ac:spMkLst>
            <pc:docMk/>
            <pc:sldMk cId="857417099" sldId="2706"/>
            <ac:spMk id="57" creationId="{FCD621B9-5184-3A24-1178-9AB97D8ED1D7}"/>
          </ac:spMkLst>
        </pc:spChg>
        <pc:spChg chg="mod">
          <ac:chgData name="Leonardo Chiariglione" userId="03ff1134-c2b7-4932-850d-6529216fed29" providerId="ADAL" clId="{2F4A4B46-55D9-4D77-82EF-1EC86B8BD46F}" dt="2024-02-26T10:34:31.810" v="524" actId="1037"/>
          <ac:spMkLst>
            <pc:docMk/>
            <pc:sldMk cId="857417099" sldId="2706"/>
            <ac:spMk id="58" creationId="{E9C0EBBE-41F6-3557-4AC4-C09978097A82}"/>
          </ac:spMkLst>
        </pc:spChg>
        <pc:spChg chg="mod">
          <ac:chgData name="Leonardo Chiariglione" userId="03ff1134-c2b7-4932-850d-6529216fed29" providerId="ADAL" clId="{2F4A4B46-55D9-4D77-82EF-1EC86B8BD46F}" dt="2024-02-26T10:35:14.613" v="546" actId="1038"/>
          <ac:spMkLst>
            <pc:docMk/>
            <pc:sldMk cId="857417099" sldId="2706"/>
            <ac:spMk id="64" creationId="{B5A6CA12-866B-D905-48B6-DF8925FCCD2B}"/>
          </ac:spMkLst>
        </pc:spChg>
        <pc:spChg chg="mod">
          <ac:chgData name="Leonardo Chiariglione" userId="03ff1134-c2b7-4932-850d-6529216fed29" providerId="ADAL" clId="{2F4A4B46-55D9-4D77-82EF-1EC86B8BD46F}" dt="2024-02-26T10:34:48.460" v="532" actId="1038"/>
          <ac:spMkLst>
            <pc:docMk/>
            <pc:sldMk cId="857417099" sldId="2706"/>
            <ac:spMk id="68" creationId="{72E483D3-9BF4-11C3-E6CA-D9AFC27F7521}"/>
          </ac:spMkLst>
        </pc:spChg>
        <pc:spChg chg="mod">
          <ac:chgData name="Leonardo Chiariglione" userId="03ff1134-c2b7-4932-850d-6529216fed29" providerId="ADAL" clId="{2F4A4B46-55D9-4D77-82EF-1EC86B8BD46F}" dt="2024-02-26T10:35:19.767" v="548" actId="1035"/>
          <ac:spMkLst>
            <pc:docMk/>
            <pc:sldMk cId="857417099" sldId="2706"/>
            <ac:spMk id="82" creationId="{202FDB45-8F96-AFD4-DEB1-D03F8EBE5AAE}"/>
          </ac:spMkLst>
        </pc:spChg>
        <pc:spChg chg="mod">
          <ac:chgData name="Leonardo Chiariglione" userId="03ff1134-c2b7-4932-850d-6529216fed29" providerId="ADAL" clId="{2F4A4B46-55D9-4D77-82EF-1EC86B8BD46F}" dt="2024-02-26T10:35:25.520" v="549" actId="14100"/>
          <ac:spMkLst>
            <pc:docMk/>
            <pc:sldMk cId="857417099" sldId="2706"/>
            <ac:spMk id="85" creationId="{7DD443AC-2F67-002C-0780-C6C6C69BBE6D}"/>
          </ac:spMkLst>
        </pc:spChg>
      </pc:sldChg>
      <pc:sldChg chg="addSp delSp mod">
        <pc:chgData name="Leonardo Chiariglione" userId="03ff1134-c2b7-4932-850d-6529216fed29" providerId="ADAL" clId="{2F4A4B46-55D9-4D77-82EF-1EC86B8BD46F}" dt="2024-02-26T08:57:25.067" v="175" actId="22"/>
        <pc:sldMkLst>
          <pc:docMk/>
          <pc:sldMk cId="3324307655" sldId="2708"/>
        </pc:sldMkLst>
        <pc:spChg chg="add del">
          <ac:chgData name="Leonardo Chiariglione" userId="03ff1134-c2b7-4932-850d-6529216fed29" providerId="ADAL" clId="{2F4A4B46-55D9-4D77-82EF-1EC86B8BD46F}" dt="2024-02-26T08:57:25.067" v="175" actId="22"/>
          <ac:spMkLst>
            <pc:docMk/>
            <pc:sldMk cId="3324307655" sldId="2708"/>
            <ac:spMk id="51" creationId="{68D6E976-3C2D-A211-E82A-3818ECC85685}"/>
          </ac:spMkLst>
        </pc:spChg>
      </pc:sldChg>
      <pc:sldChg chg="del">
        <pc:chgData name="Leonardo Chiariglione" userId="03ff1134-c2b7-4932-850d-6529216fed29" providerId="ADAL" clId="{2F4A4B46-55D9-4D77-82EF-1EC86B8BD46F}" dt="2024-02-26T10:30:28.601" v="415" actId="47"/>
        <pc:sldMkLst>
          <pc:docMk/>
          <pc:sldMk cId="797684993" sldId="2709"/>
        </pc:sldMkLst>
      </pc:sldChg>
      <pc:sldChg chg="del">
        <pc:chgData name="Leonardo Chiariglione" userId="03ff1134-c2b7-4932-850d-6529216fed29" providerId="ADAL" clId="{2F4A4B46-55D9-4D77-82EF-1EC86B8BD46F}" dt="2024-02-26T10:30:31.407" v="416" actId="47"/>
        <pc:sldMkLst>
          <pc:docMk/>
          <pc:sldMk cId="461855812" sldId="2710"/>
        </pc:sldMkLst>
      </pc:sldChg>
      <pc:sldChg chg="modSp new mod">
        <pc:chgData name="Leonardo Chiariglione" userId="03ff1134-c2b7-4932-850d-6529216fed29" providerId="ADAL" clId="{2F4A4B46-55D9-4D77-82EF-1EC86B8BD46F}" dt="2024-02-26T10:25:26.309" v="330" actId="20577"/>
        <pc:sldMkLst>
          <pc:docMk/>
          <pc:sldMk cId="3317210757" sldId="2716"/>
        </pc:sldMkLst>
        <pc:spChg chg="mod">
          <ac:chgData name="Leonardo Chiariglione" userId="03ff1134-c2b7-4932-850d-6529216fed29" providerId="ADAL" clId="{2F4A4B46-55D9-4D77-82EF-1EC86B8BD46F}" dt="2024-02-26T08:56:34.498" v="173" actId="20577"/>
          <ac:spMkLst>
            <pc:docMk/>
            <pc:sldMk cId="3317210757" sldId="2716"/>
            <ac:spMk id="2" creationId="{BC0F1347-DC3B-A77E-E6A6-7E939152EE53}"/>
          </ac:spMkLst>
        </pc:spChg>
        <pc:spChg chg="mod">
          <ac:chgData name="Leonardo Chiariglione" userId="03ff1134-c2b7-4932-850d-6529216fed29" providerId="ADAL" clId="{2F4A4B46-55D9-4D77-82EF-1EC86B8BD46F}" dt="2024-02-26T10:25:26.309" v="330" actId="20577"/>
          <ac:spMkLst>
            <pc:docMk/>
            <pc:sldMk cId="3317210757" sldId="2716"/>
            <ac:spMk id="3" creationId="{E2394793-B865-2935-469D-2A380CC8BB94}"/>
          </ac:spMkLst>
        </pc:spChg>
      </pc:sldChg>
      <pc:sldChg chg="addSp delSp modSp new mod modClrScheme chgLayout">
        <pc:chgData name="Leonardo Chiariglione" userId="03ff1134-c2b7-4932-850d-6529216fed29" providerId="ADAL" clId="{2F4A4B46-55D9-4D77-82EF-1EC86B8BD46F}" dt="2024-02-26T10:29:11.281" v="414"/>
        <pc:sldMkLst>
          <pc:docMk/>
          <pc:sldMk cId="2349514921" sldId="2717"/>
        </pc:sldMkLst>
        <pc:spChg chg="del mod ord">
          <ac:chgData name="Leonardo Chiariglione" userId="03ff1134-c2b7-4932-850d-6529216fed29" providerId="ADAL" clId="{2F4A4B46-55D9-4D77-82EF-1EC86B8BD46F}" dt="2024-02-26T08:58:43.990" v="182" actId="700"/>
          <ac:spMkLst>
            <pc:docMk/>
            <pc:sldMk cId="2349514921" sldId="2717"/>
            <ac:spMk id="2" creationId="{4869E543-DA11-E15A-033E-92FCAF315B72}"/>
          </ac:spMkLst>
        </pc:spChg>
        <pc:spChg chg="del">
          <ac:chgData name="Leonardo Chiariglione" userId="03ff1134-c2b7-4932-850d-6529216fed29" providerId="ADAL" clId="{2F4A4B46-55D9-4D77-82EF-1EC86B8BD46F}" dt="2024-02-26T08:58:43.990" v="182" actId="700"/>
          <ac:spMkLst>
            <pc:docMk/>
            <pc:sldMk cId="2349514921" sldId="2717"/>
            <ac:spMk id="3" creationId="{55E6CDD4-FF2A-D234-F5A1-627FFC793703}"/>
          </ac:spMkLst>
        </pc:spChg>
        <pc:spChg chg="mod ord">
          <ac:chgData name="Leonardo Chiariglione" userId="03ff1134-c2b7-4932-850d-6529216fed29" providerId="ADAL" clId="{2F4A4B46-55D9-4D77-82EF-1EC86B8BD46F}" dt="2024-02-26T08:58:43.990" v="182" actId="700"/>
          <ac:spMkLst>
            <pc:docMk/>
            <pc:sldMk cId="2349514921" sldId="2717"/>
            <ac:spMk id="4" creationId="{2E59B4F8-7F57-E7EF-926C-CF741DF2239C}"/>
          </ac:spMkLst>
        </pc:spChg>
        <pc:spChg chg="mod ord">
          <ac:chgData name="Leonardo Chiariglione" userId="03ff1134-c2b7-4932-850d-6529216fed29" providerId="ADAL" clId="{2F4A4B46-55D9-4D77-82EF-1EC86B8BD46F}" dt="2024-02-26T08:58:43.990" v="182" actId="700"/>
          <ac:spMkLst>
            <pc:docMk/>
            <pc:sldMk cId="2349514921" sldId="2717"/>
            <ac:spMk id="5" creationId="{8F1B64E7-8AD2-B07C-34A0-90BC3472C005}"/>
          </ac:spMkLst>
        </pc:spChg>
        <pc:spChg chg="add del mod ord">
          <ac:chgData name="Leonardo Chiariglione" userId="03ff1134-c2b7-4932-850d-6529216fed29" providerId="ADAL" clId="{2F4A4B46-55D9-4D77-82EF-1EC86B8BD46F}" dt="2024-02-26T10:24:36.248" v="279" actId="478"/>
          <ac:spMkLst>
            <pc:docMk/>
            <pc:sldMk cId="2349514921" sldId="2717"/>
            <ac:spMk id="6" creationId="{250174F9-50BE-C462-7A13-F831ED2DAFED}"/>
          </ac:spMkLst>
        </pc:spChg>
        <pc:spChg chg="add mod">
          <ac:chgData name="Leonardo Chiariglione" userId="03ff1134-c2b7-4932-850d-6529216fed29" providerId="ADAL" clId="{2F4A4B46-55D9-4D77-82EF-1EC86B8BD46F}" dt="2024-02-26T08:59:01.709" v="198" actId="2711"/>
          <ac:spMkLst>
            <pc:docMk/>
            <pc:sldMk cId="2349514921" sldId="2717"/>
            <ac:spMk id="7" creationId="{B3CDC9EB-04BA-783F-20C3-B94C11128EC1}"/>
          </ac:spMkLst>
        </pc:spChg>
        <pc:spChg chg="add mod">
          <ac:chgData name="Leonardo Chiariglione" userId="03ff1134-c2b7-4932-850d-6529216fed29" providerId="ADAL" clId="{2F4A4B46-55D9-4D77-82EF-1EC86B8BD46F}" dt="2024-02-26T08:59:01.709" v="198" actId="2711"/>
          <ac:spMkLst>
            <pc:docMk/>
            <pc:sldMk cId="2349514921" sldId="2717"/>
            <ac:spMk id="8" creationId="{1402DC5E-E3FE-B9DB-111A-DAA1CFE8A2EA}"/>
          </ac:spMkLst>
        </pc:spChg>
        <pc:spChg chg="add del mod">
          <ac:chgData name="Leonardo Chiariglione" userId="03ff1134-c2b7-4932-850d-6529216fed29" providerId="ADAL" clId="{2F4A4B46-55D9-4D77-82EF-1EC86B8BD46F}" dt="2024-02-26T10:26:08.896" v="331" actId="478"/>
          <ac:spMkLst>
            <pc:docMk/>
            <pc:sldMk cId="2349514921" sldId="2717"/>
            <ac:spMk id="9" creationId="{709A48B0-83CF-0DE8-1C7B-3C465A201284}"/>
          </ac:spMkLst>
        </pc:spChg>
        <pc:spChg chg="add del mod">
          <ac:chgData name="Leonardo Chiariglione" userId="03ff1134-c2b7-4932-850d-6529216fed29" providerId="ADAL" clId="{2F4A4B46-55D9-4D77-82EF-1EC86B8BD46F}" dt="2024-02-26T10:26:11.590" v="332" actId="478"/>
          <ac:spMkLst>
            <pc:docMk/>
            <pc:sldMk cId="2349514921" sldId="2717"/>
            <ac:spMk id="11" creationId="{7755980A-4270-5EE5-6362-1D803E24AD6B}"/>
          </ac:spMkLst>
        </pc:spChg>
        <pc:spChg chg="add mod">
          <ac:chgData name="Leonardo Chiariglione" userId="03ff1134-c2b7-4932-850d-6529216fed29" providerId="ADAL" clId="{2F4A4B46-55D9-4D77-82EF-1EC86B8BD46F}" dt="2024-02-26T08:59:01.709" v="198" actId="2711"/>
          <ac:spMkLst>
            <pc:docMk/>
            <pc:sldMk cId="2349514921" sldId="2717"/>
            <ac:spMk id="14" creationId="{BB01D22E-59B3-1687-E7A9-9DE89D0170A1}"/>
          </ac:spMkLst>
        </pc:spChg>
        <pc:spChg chg="add mod">
          <ac:chgData name="Leonardo Chiariglione" userId="03ff1134-c2b7-4932-850d-6529216fed29" providerId="ADAL" clId="{2F4A4B46-55D9-4D77-82EF-1EC86B8BD46F}" dt="2024-02-26T08:59:01.709" v="198" actId="2711"/>
          <ac:spMkLst>
            <pc:docMk/>
            <pc:sldMk cId="2349514921" sldId="2717"/>
            <ac:spMk id="15" creationId="{751C8EBF-EC64-0EDE-879B-33D5864C299A}"/>
          </ac:spMkLst>
        </pc:spChg>
        <pc:spChg chg="add mod">
          <ac:chgData name="Leonardo Chiariglione" userId="03ff1134-c2b7-4932-850d-6529216fed29" providerId="ADAL" clId="{2F4A4B46-55D9-4D77-82EF-1EC86B8BD46F}" dt="2024-02-26T08:59:01.709" v="198" actId="2711"/>
          <ac:spMkLst>
            <pc:docMk/>
            <pc:sldMk cId="2349514921" sldId="2717"/>
            <ac:spMk id="18" creationId="{308E916E-DB45-6A7E-8057-74A258871312}"/>
          </ac:spMkLst>
        </pc:spChg>
        <pc:spChg chg="add mod">
          <ac:chgData name="Leonardo Chiariglione" userId="03ff1134-c2b7-4932-850d-6529216fed29" providerId="ADAL" clId="{2F4A4B46-55D9-4D77-82EF-1EC86B8BD46F}" dt="2024-02-26T08:59:01.709" v="198" actId="2711"/>
          <ac:spMkLst>
            <pc:docMk/>
            <pc:sldMk cId="2349514921" sldId="2717"/>
            <ac:spMk id="19" creationId="{FF3BF1E9-E6CA-D854-944F-ABE6E770CDED}"/>
          </ac:spMkLst>
        </pc:spChg>
        <pc:spChg chg="add mod">
          <ac:chgData name="Leonardo Chiariglione" userId="03ff1134-c2b7-4932-850d-6529216fed29" providerId="ADAL" clId="{2F4A4B46-55D9-4D77-82EF-1EC86B8BD46F}" dt="2024-02-26T08:59:01.709" v="198" actId="2711"/>
          <ac:spMkLst>
            <pc:docMk/>
            <pc:sldMk cId="2349514921" sldId="2717"/>
            <ac:spMk id="20" creationId="{924702E8-090B-3182-DEAB-A02867930C7B}"/>
          </ac:spMkLst>
        </pc:spChg>
        <pc:spChg chg="add mod">
          <ac:chgData name="Leonardo Chiariglione" userId="03ff1134-c2b7-4932-850d-6529216fed29" providerId="ADAL" clId="{2F4A4B46-55D9-4D77-82EF-1EC86B8BD46F}" dt="2024-02-26T08:59:01.709" v="198" actId="2711"/>
          <ac:spMkLst>
            <pc:docMk/>
            <pc:sldMk cId="2349514921" sldId="2717"/>
            <ac:spMk id="21" creationId="{539DD7D8-9EFE-2776-56C3-D4E4678B89D8}"/>
          </ac:spMkLst>
        </pc:spChg>
        <pc:spChg chg="add mod">
          <ac:chgData name="Leonardo Chiariglione" userId="03ff1134-c2b7-4932-850d-6529216fed29" providerId="ADAL" clId="{2F4A4B46-55D9-4D77-82EF-1EC86B8BD46F}" dt="2024-02-26T10:27:35.226" v="409" actId="403"/>
          <ac:spMkLst>
            <pc:docMk/>
            <pc:sldMk cId="2349514921" sldId="2717"/>
            <ac:spMk id="32" creationId="{EB162440-4787-970D-4357-99DC350EB5EF}"/>
          </ac:spMkLst>
        </pc:spChg>
        <pc:picChg chg="add mod">
          <ac:chgData name="Leonardo Chiariglione" userId="03ff1134-c2b7-4932-850d-6529216fed29" providerId="ADAL" clId="{2F4A4B46-55D9-4D77-82EF-1EC86B8BD46F}" dt="2024-02-26T10:26:35.983" v="391" actId="1035"/>
          <ac:picMkLst>
            <pc:docMk/>
            <pc:sldMk cId="2349514921" sldId="2717"/>
            <ac:picMk id="22" creationId="{94385FA7-5AE1-7F9D-D987-6C35FE123712}"/>
          </ac:picMkLst>
        </pc:picChg>
        <pc:picChg chg="add mod">
          <ac:chgData name="Leonardo Chiariglione" userId="03ff1134-c2b7-4932-850d-6529216fed29" providerId="ADAL" clId="{2F4A4B46-55D9-4D77-82EF-1EC86B8BD46F}" dt="2024-02-26T08:58:50.426" v="197" actId="1036"/>
          <ac:picMkLst>
            <pc:docMk/>
            <pc:sldMk cId="2349514921" sldId="2717"/>
            <ac:picMk id="23" creationId="{D44282FF-6513-B3A9-0E82-AF767C0166C5}"/>
          </ac:picMkLst>
        </pc:picChg>
        <pc:picChg chg="add mod">
          <ac:chgData name="Leonardo Chiariglione" userId="03ff1134-c2b7-4932-850d-6529216fed29" providerId="ADAL" clId="{2F4A4B46-55D9-4D77-82EF-1EC86B8BD46F}" dt="2024-02-26T08:58:50.426" v="197" actId="1036"/>
          <ac:picMkLst>
            <pc:docMk/>
            <pc:sldMk cId="2349514921" sldId="2717"/>
            <ac:picMk id="24" creationId="{3CA274E5-1961-C79B-8180-CEA607D3A001}"/>
          </ac:picMkLst>
        </pc:picChg>
        <pc:picChg chg="add mod">
          <ac:chgData name="Leonardo Chiariglione" userId="03ff1134-c2b7-4932-850d-6529216fed29" providerId="ADAL" clId="{2F4A4B46-55D9-4D77-82EF-1EC86B8BD46F}" dt="2024-02-26T08:58:50.426" v="197" actId="1036"/>
          <ac:picMkLst>
            <pc:docMk/>
            <pc:sldMk cId="2349514921" sldId="2717"/>
            <ac:picMk id="25" creationId="{7F4AE9E0-B0B1-E33D-C4EE-D0F500795648}"/>
          </ac:picMkLst>
        </pc:picChg>
        <pc:picChg chg="add mod">
          <ac:chgData name="Leonardo Chiariglione" userId="03ff1134-c2b7-4932-850d-6529216fed29" providerId="ADAL" clId="{2F4A4B46-55D9-4D77-82EF-1EC86B8BD46F}" dt="2024-02-26T08:58:50.426" v="197" actId="1036"/>
          <ac:picMkLst>
            <pc:docMk/>
            <pc:sldMk cId="2349514921" sldId="2717"/>
            <ac:picMk id="26" creationId="{9BEFF26A-ED84-BA07-7DFA-B48DBDE0DC6C}"/>
          </ac:picMkLst>
        </pc:picChg>
        <pc:cxnChg chg="add del mod">
          <ac:chgData name="Leonardo Chiariglione" userId="03ff1134-c2b7-4932-850d-6529216fed29" providerId="ADAL" clId="{2F4A4B46-55D9-4D77-82EF-1EC86B8BD46F}" dt="2024-02-26T10:26:22.930" v="333" actId="478"/>
          <ac:cxnSpMkLst>
            <pc:docMk/>
            <pc:sldMk cId="2349514921" sldId="2717"/>
            <ac:cxnSpMk id="10" creationId="{7E06ED57-9057-8265-1895-0DEC120132F6}"/>
          </ac:cxnSpMkLst>
        </pc:cxnChg>
        <pc:cxnChg chg="add mod">
          <ac:chgData name="Leonardo Chiariglione" userId="03ff1134-c2b7-4932-850d-6529216fed29" providerId="ADAL" clId="{2F4A4B46-55D9-4D77-82EF-1EC86B8BD46F}" dt="2024-02-26T10:26:41.687" v="392" actId="14100"/>
          <ac:cxnSpMkLst>
            <pc:docMk/>
            <pc:sldMk cId="2349514921" sldId="2717"/>
            <ac:cxnSpMk id="12" creationId="{3812369C-C6C6-77FE-264C-A34864B18D51}"/>
          </ac:cxnSpMkLst>
        </pc:cxnChg>
        <pc:cxnChg chg="add mod">
          <ac:chgData name="Leonardo Chiariglione" userId="03ff1134-c2b7-4932-850d-6529216fed29" providerId="ADAL" clId="{2F4A4B46-55D9-4D77-82EF-1EC86B8BD46F}" dt="2024-02-26T10:27:03.031" v="397" actId="14100"/>
          <ac:cxnSpMkLst>
            <pc:docMk/>
            <pc:sldMk cId="2349514921" sldId="2717"/>
            <ac:cxnSpMk id="13" creationId="{64A522AB-5D70-09DB-C375-12F1FAF3A1F7}"/>
          </ac:cxnSpMkLst>
        </pc:cxnChg>
        <pc:cxnChg chg="add mod">
          <ac:chgData name="Leonardo Chiariglione" userId="03ff1134-c2b7-4932-850d-6529216fed29" providerId="ADAL" clId="{2F4A4B46-55D9-4D77-82EF-1EC86B8BD46F}" dt="2024-02-26T10:26:47.656" v="394" actId="14100"/>
          <ac:cxnSpMkLst>
            <pc:docMk/>
            <pc:sldMk cId="2349514921" sldId="2717"/>
            <ac:cxnSpMk id="16" creationId="{726BA591-244B-AC02-6EFD-81B533E9BC98}"/>
          </ac:cxnSpMkLst>
        </pc:cxnChg>
        <pc:cxnChg chg="add mod">
          <ac:chgData name="Leonardo Chiariglione" userId="03ff1134-c2b7-4932-850d-6529216fed29" providerId="ADAL" clId="{2F4A4B46-55D9-4D77-82EF-1EC86B8BD46F}" dt="2024-02-26T10:26:58.998" v="396" actId="14100"/>
          <ac:cxnSpMkLst>
            <pc:docMk/>
            <pc:sldMk cId="2349514921" sldId="2717"/>
            <ac:cxnSpMk id="17" creationId="{8C1DC424-EE00-5CA0-5AAF-765341EFABDB}"/>
          </ac:cxnSpMkLst>
        </pc:cxnChg>
        <pc:cxnChg chg="add mod">
          <ac:chgData name="Leonardo Chiariglione" userId="03ff1134-c2b7-4932-850d-6529216fed29" providerId="ADAL" clId="{2F4A4B46-55D9-4D77-82EF-1EC86B8BD46F}" dt="2024-02-26T10:29:11.281" v="414"/>
          <ac:cxnSpMkLst>
            <pc:docMk/>
            <pc:sldMk cId="2349514921" sldId="2717"/>
            <ac:cxnSpMk id="34" creationId="{A48FB902-1EC9-B728-6CC5-03A050CE19A6}"/>
          </ac:cxnSpMkLst>
        </pc:cxnChg>
      </pc:sldChg>
      <pc:sldChg chg="addSp delSp modSp new del mod modClrScheme chgLayout">
        <pc:chgData name="Leonardo Chiariglione" userId="03ff1134-c2b7-4932-850d-6529216fed29" providerId="ADAL" clId="{2F4A4B46-55D9-4D77-82EF-1EC86B8BD46F}" dt="2024-02-26T10:33:28.734" v="518" actId="47"/>
        <pc:sldMkLst>
          <pc:docMk/>
          <pc:sldMk cId="2040209667" sldId="2718"/>
        </pc:sldMkLst>
        <pc:spChg chg="del">
          <ac:chgData name="Leonardo Chiariglione" userId="03ff1134-c2b7-4932-850d-6529216fed29" providerId="ADAL" clId="{2F4A4B46-55D9-4D77-82EF-1EC86B8BD46F}" dt="2024-02-26T10:31:46.724" v="421" actId="700"/>
          <ac:spMkLst>
            <pc:docMk/>
            <pc:sldMk cId="2040209667" sldId="2718"/>
            <ac:spMk id="2" creationId="{BD01842E-2366-1327-9D21-7FA4A0A032A8}"/>
          </ac:spMkLst>
        </pc:spChg>
        <pc:spChg chg="del">
          <ac:chgData name="Leonardo Chiariglione" userId="03ff1134-c2b7-4932-850d-6529216fed29" providerId="ADAL" clId="{2F4A4B46-55D9-4D77-82EF-1EC86B8BD46F}" dt="2024-02-26T10:31:46.724" v="421" actId="700"/>
          <ac:spMkLst>
            <pc:docMk/>
            <pc:sldMk cId="2040209667" sldId="2718"/>
            <ac:spMk id="3" creationId="{E7CC2AD8-567E-F2E1-727C-BA5A5AC26B36}"/>
          </ac:spMkLst>
        </pc:spChg>
        <pc:spChg chg="mod ord">
          <ac:chgData name="Leonardo Chiariglione" userId="03ff1134-c2b7-4932-850d-6529216fed29" providerId="ADAL" clId="{2F4A4B46-55D9-4D77-82EF-1EC86B8BD46F}" dt="2024-02-26T10:32:07.525" v="460" actId="700"/>
          <ac:spMkLst>
            <pc:docMk/>
            <pc:sldMk cId="2040209667" sldId="2718"/>
            <ac:spMk id="4" creationId="{4E94D228-B4B8-0250-2ECD-5AFE62B24011}"/>
          </ac:spMkLst>
        </pc:spChg>
        <pc:spChg chg="mod ord">
          <ac:chgData name="Leonardo Chiariglione" userId="03ff1134-c2b7-4932-850d-6529216fed29" providerId="ADAL" clId="{2F4A4B46-55D9-4D77-82EF-1EC86B8BD46F}" dt="2024-02-26T10:32:07.525" v="460" actId="700"/>
          <ac:spMkLst>
            <pc:docMk/>
            <pc:sldMk cId="2040209667" sldId="2718"/>
            <ac:spMk id="5" creationId="{44341249-ED7A-6034-AEA1-F8B47A039311}"/>
          </ac:spMkLst>
        </pc:spChg>
        <pc:spChg chg="add mod">
          <ac:chgData name="Leonardo Chiariglione" userId="03ff1134-c2b7-4932-850d-6529216fed29" providerId="ADAL" clId="{2F4A4B46-55D9-4D77-82EF-1EC86B8BD46F}" dt="2024-02-26T10:31:59.065" v="459" actId="1038"/>
          <ac:spMkLst>
            <pc:docMk/>
            <pc:sldMk cId="2040209667" sldId="2718"/>
            <ac:spMk id="6" creationId="{C48820E8-85D9-F872-7E6B-2D731BEF59EE}"/>
          </ac:spMkLst>
        </pc:spChg>
        <pc:spChg chg="add mod">
          <ac:chgData name="Leonardo Chiariglione" userId="03ff1134-c2b7-4932-850d-6529216fed29" providerId="ADAL" clId="{2F4A4B46-55D9-4D77-82EF-1EC86B8BD46F}" dt="2024-02-26T10:31:59.065" v="459" actId="1038"/>
          <ac:spMkLst>
            <pc:docMk/>
            <pc:sldMk cId="2040209667" sldId="2718"/>
            <ac:spMk id="7" creationId="{3DFD4784-255C-F8F7-558A-74BB98B3FAE8}"/>
          </ac:spMkLst>
        </pc:spChg>
        <pc:spChg chg="add mod">
          <ac:chgData name="Leonardo Chiariglione" userId="03ff1134-c2b7-4932-850d-6529216fed29" providerId="ADAL" clId="{2F4A4B46-55D9-4D77-82EF-1EC86B8BD46F}" dt="2024-02-26T10:31:59.065" v="459" actId="1038"/>
          <ac:spMkLst>
            <pc:docMk/>
            <pc:sldMk cId="2040209667" sldId="2718"/>
            <ac:spMk id="9" creationId="{BBFD189E-6D29-1858-3C17-54FBB37B6EC1}"/>
          </ac:spMkLst>
        </pc:spChg>
        <pc:spChg chg="add mod">
          <ac:chgData name="Leonardo Chiariglione" userId="03ff1134-c2b7-4932-850d-6529216fed29" providerId="ADAL" clId="{2F4A4B46-55D9-4D77-82EF-1EC86B8BD46F}" dt="2024-02-26T10:31:59.065" v="459" actId="1038"/>
          <ac:spMkLst>
            <pc:docMk/>
            <pc:sldMk cId="2040209667" sldId="2718"/>
            <ac:spMk id="10" creationId="{74E55DF4-541D-12AA-6839-2DF0F4612FCA}"/>
          </ac:spMkLst>
        </pc:spChg>
        <pc:spChg chg="add mod">
          <ac:chgData name="Leonardo Chiariglione" userId="03ff1134-c2b7-4932-850d-6529216fed29" providerId="ADAL" clId="{2F4A4B46-55D9-4D77-82EF-1EC86B8BD46F}" dt="2024-02-26T10:31:59.065" v="459" actId="1038"/>
          <ac:spMkLst>
            <pc:docMk/>
            <pc:sldMk cId="2040209667" sldId="2718"/>
            <ac:spMk id="11" creationId="{5120D1D2-63D0-851E-54F9-4DB292263309}"/>
          </ac:spMkLst>
        </pc:spChg>
        <pc:spChg chg="add mod">
          <ac:chgData name="Leonardo Chiariglione" userId="03ff1134-c2b7-4932-850d-6529216fed29" providerId="ADAL" clId="{2F4A4B46-55D9-4D77-82EF-1EC86B8BD46F}" dt="2024-02-26T10:31:59.065" v="459" actId="1038"/>
          <ac:spMkLst>
            <pc:docMk/>
            <pc:sldMk cId="2040209667" sldId="2718"/>
            <ac:spMk id="12" creationId="{5ED05A15-57FD-E85A-B2AB-7F4652C1306B}"/>
          </ac:spMkLst>
        </pc:spChg>
        <pc:spChg chg="add mod">
          <ac:chgData name="Leonardo Chiariglione" userId="03ff1134-c2b7-4932-850d-6529216fed29" providerId="ADAL" clId="{2F4A4B46-55D9-4D77-82EF-1EC86B8BD46F}" dt="2024-02-26T10:31:59.065" v="459" actId="1038"/>
          <ac:spMkLst>
            <pc:docMk/>
            <pc:sldMk cId="2040209667" sldId="2718"/>
            <ac:spMk id="13" creationId="{E40BA153-135A-9AD7-6042-D9E00E91935B}"/>
          </ac:spMkLst>
        </pc:spChg>
        <pc:spChg chg="add mod">
          <ac:chgData name="Leonardo Chiariglione" userId="03ff1134-c2b7-4932-850d-6529216fed29" providerId="ADAL" clId="{2F4A4B46-55D9-4D77-82EF-1EC86B8BD46F}" dt="2024-02-26T10:31:59.065" v="459" actId="1038"/>
          <ac:spMkLst>
            <pc:docMk/>
            <pc:sldMk cId="2040209667" sldId="2718"/>
            <ac:spMk id="14" creationId="{703239ED-E432-402F-516B-8F6572AD457F}"/>
          </ac:spMkLst>
        </pc:spChg>
        <pc:spChg chg="add mod">
          <ac:chgData name="Leonardo Chiariglione" userId="03ff1134-c2b7-4932-850d-6529216fed29" providerId="ADAL" clId="{2F4A4B46-55D9-4D77-82EF-1EC86B8BD46F}" dt="2024-02-26T10:31:59.065" v="459" actId="1038"/>
          <ac:spMkLst>
            <pc:docMk/>
            <pc:sldMk cId="2040209667" sldId="2718"/>
            <ac:spMk id="15" creationId="{ABE86393-53C4-F1BD-7286-75D4F76D4078}"/>
          </ac:spMkLst>
        </pc:spChg>
        <pc:spChg chg="add mod">
          <ac:chgData name="Leonardo Chiariglione" userId="03ff1134-c2b7-4932-850d-6529216fed29" providerId="ADAL" clId="{2F4A4B46-55D9-4D77-82EF-1EC86B8BD46F}" dt="2024-02-26T10:31:59.065" v="459" actId="1038"/>
          <ac:spMkLst>
            <pc:docMk/>
            <pc:sldMk cId="2040209667" sldId="2718"/>
            <ac:spMk id="16" creationId="{7633455B-FFAF-3752-53EF-88A2861110CB}"/>
          </ac:spMkLst>
        </pc:spChg>
        <pc:spChg chg="add mod">
          <ac:chgData name="Leonardo Chiariglione" userId="03ff1134-c2b7-4932-850d-6529216fed29" providerId="ADAL" clId="{2F4A4B46-55D9-4D77-82EF-1EC86B8BD46F}" dt="2024-02-26T10:31:59.065" v="459" actId="1038"/>
          <ac:spMkLst>
            <pc:docMk/>
            <pc:sldMk cId="2040209667" sldId="2718"/>
            <ac:spMk id="17" creationId="{3027067A-334B-820B-0A84-8E2CD60B8B4E}"/>
          </ac:spMkLst>
        </pc:spChg>
        <pc:spChg chg="add mod">
          <ac:chgData name="Leonardo Chiariglione" userId="03ff1134-c2b7-4932-850d-6529216fed29" providerId="ADAL" clId="{2F4A4B46-55D9-4D77-82EF-1EC86B8BD46F}" dt="2024-02-26T10:31:59.065" v="459" actId="1038"/>
          <ac:spMkLst>
            <pc:docMk/>
            <pc:sldMk cId="2040209667" sldId="2718"/>
            <ac:spMk id="18" creationId="{36DE2B1E-92EC-0F33-9502-89A0C8E4F4A8}"/>
          </ac:spMkLst>
        </pc:spChg>
        <pc:spChg chg="add mod">
          <ac:chgData name="Leonardo Chiariglione" userId="03ff1134-c2b7-4932-850d-6529216fed29" providerId="ADAL" clId="{2F4A4B46-55D9-4D77-82EF-1EC86B8BD46F}" dt="2024-02-26T10:31:59.065" v="459" actId="1038"/>
          <ac:spMkLst>
            <pc:docMk/>
            <pc:sldMk cId="2040209667" sldId="2718"/>
            <ac:spMk id="19" creationId="{FF0C1714-2C8E-ECF2-15CE-BF9840173F6A}"/>
          </ac:spMkLst>
        </pc:spChg>
        <pc:spChg chg="add mod">
          <ac:chgData name="Leonardo Chiariglione" userId="03ff1134-c2b7-4932-850d-6529216fed29" providerId="ADAL" clId="{2F4A4B46-55D9-4D77-82EF-1EC86B8BD46F}" dt="2024-02-26T10:31:59.065" v="459" actId="1038"/>
          <ac:spMkLst>
            <pc:docMk/>
            <pc:sldMk cId="2040209667" sldId="2718"/>
            <ac:spMk id="20" creationId="{30590393-DDB2-1517-00E8-6118ED79318F}"/>
          </ac:spMkLst>
        </pc:spChg>
        <pc:spChg chg="add mod">
          <ac:chgData name="Leonardo Chiariglione" userId="03ff1134-c2b7-4932-850d-6529216fed29" providerId="ADAL" clId="{2F4A4B46-55D9-4D77-82EF-1EC86B8BD46F}" dt="2024-02-26T10:31:59.065" v="459" actId="1038"/>
          <ac:spMkLst>
            <pc:docMk/>
            <pc:sldMk cId="2040209667" sldId="2718"/>
            <ac:spMk id="21" creationId="{FC99B44C-7821-1284-DD8E-49791E7EB13C}"/>
          </ac:spMkLst>
        </pc:spChg>
        <pc:spChg chg="add mod">
          <ac:chgData name="Leonardo Chiariglione" userId="03ff1134-c2b7-4932-850d-6529216fed29" providerId="ADAL" clId="{2F4A4B46-55D9-4D77-82EF-1EC86B8BD46F}" dt="2024-02-26T10:31:59.065" v="459" actId="1038"/>
          <ac:spMkLst>
            <pc:docMk/>
            <pc:sldMk cId="2040209667" sldId="2718"/>
            <ac:spMk id="22" creationId="{99D779B0-B987-6AF0-4831-401F0B3952B0}"/>
          </ac:spMkLst>
        </pc:spChg>
        <pc:spChg chg="add mod">
          <ac:chgData name="Leonardo Chiariglione" userId="03ff1134-c2b7-4932-850d-6529216fed29" providerId="ADAL" clId="{2F4A4B46-55D9-4D77-82EF-1EC86B8BD46F}" dt="2024-02-26T10:31:59.065" v="459" actId="1038"/>
          <ac:spMkLst>
            <pc:docMk/>
            <pc:sldMk cId="2040209667" sldId="2718"/>
            <ac:spMk id="27" creationId="{1ED32ABB-3E3E-BFBA-6243-8107EC731AF8}"/>
          </ac:spMkLst>
        </pc:spChg>
        <pc:spChg chg="add mod">
          <ac:chgData name="Leonardo Chiariglione" userId="03ff1134-c2b7-4932-850d-6529216fed29" providerId="ADAL" clId="{2F4A4B46-55D9-4D77-82EF-1EC86B8BD46F}" dt="2024-02-26T10:31:59.065" v="459" actId="1038"/>
          <ac:spMkLst>
            <pc:docMk/>
            <pc:sldMk cId="2040209667" sldId="2718"/>
            <ac:spMk id="29" creationId="{5DB2D269-4B3B-D42D-9E41-C4AA4031995F}"/>
          </ac:spMkLst>
        </pc:spChg>
        <pc:spChg chg="add mod">
          <ac:chgData name="Leonardo Chiariglione" userId="03ff1134-c2b7-4932-850d-6529216fed29" providerId="ADAL" clId="{2F4A4B46-55D9-4D77-82EF-1EC86B8BD46F}" dt="2024-02-26T10:31:59.065" v="459" actId="1038"/>
          <ac:spMkLst>
            <pc:docMk/>
            <pc:sldMk cId="2040209667" sldId="2718"/>
            <ac:spMk id="30" creationId="{BC2C5395-FC31-4BA9-EBCC-824C71017F54}"/>
          </ac:spMkLst>
        </pc:spChg>
        <pc:spChg chg="add mod">
          <ac:chgData name="Leonardo Chiariglione" userId="03ff1134-c2b7-4932-850d-6529216fed29" providerId="ADAL" clId="{2F4A4B46-55D9-4D77-82EF-1EC86B8BD46F}" dt="2024-02-26T10:31:59.065" v="459" actId="1038"/>
          <ac:spMkLst>
            <pc:docMk/>
            <pc:sldMk cId="2040209667" sldId="2718"/>
            <ac:spMk id="33" creationId="{99713EEA-E9AF-F6D0-35FD-5365C150E5D3}"/>
          </ac:spMkLst>
        </pc:spChg>
        <pc:spChg chg="add mod">
          <ac:chgData name="Leonardo Chiariglione" userId="03ff1134-c2b7-4932-850d-6529216fed29" providerId="ADAL" clId="{2F4A4B46-55D9-4D77-82EF-1EC86B8BD46F}" dt="2024-02-26T10:31:59.065" v="459" actId="1038"/>
          <ac:spMkLst>
            <pc:docMk/>
            <pc:sldMk cId="2040209667" sldId="2718"/>
            <ac:spMk id="34" creationId="{518FE1EC-C6EB-94E0-BDF5-D61AA92BE392}"/>
          </ac:spMkLst>
        </pc:spChg>
        <pc:spChg chg="add mod">
          <ac:chgData name="Leonardo Chiariglione" userId="03ff1134-c2b7-4932-850d-6529216fed29" providerId="ADAL" clId="{2F4A4B46-55D9-4D77-82EF-1EC86B8BD46F}" dt="2024-02-26T10:31:59.065" v="459" actId="1038"/>
          <ac:spMkLst>
            <pc:docMk/>
            <pc:sldMk cId="2040209667" sldId="2718"/>
            <ac:spMk id="35" creationId="{5B2EFF7E-9F93-8DA8-27A4-2E010DBBAF59}"/>
          </ac:spMkLst>
        </pc:spChg>
        <pc:spChg chg="add mod">
          <ac:chgData name="Leonardo Chiariglione" userId="03ff1134-c2b7-4932-850d-6529216fed29" providerId="ADAL" clId="{2F4A4B46-55D9-4D77-82EF-1EC86B8BD46F}" dt="2024-02-26T10:31:59.065" v="459" actId="1038"/>
          <ac:spMkLst>
            <pc:docMk/>
            <pc:sldMk cId="2040209667" sldId="2718"/>
            <ac:spMk id="36" creationId="{21F7C486-2894-5D01-4182-0671D8FAB396}"/>
          </ac:spMkLst>
        </pc:spChg>
        <pc:spChg chg="add mod">
          <ac:chgData name="Leonardo Chiariglione" userId="03ff1134-c2b7-4932-850d-6529216fed29" providerId="ADAL" clId="{2F4A4B46-55D9-4D77-82EF-1EC86B8BD46F}" dt="2024-02-26T10:31:59.065" v="459" actId="1038"/>
          <ac:spMkLst>
            <pc:docMk/>
            <pc:sldMk cId="2040209667" sldId="2718"/>
            <ac:spMk id="37" creationId="{B5A4122D-5291-EFBB-8527-65E58AA058EC}"/>
          </ac:spMkLst>
        </pc:spChg>
        <pc:spChg chg="add mod">
          <ac:chgData name="Leonardo Chiariglione" userId="03ff1134-c2b7-4932-850d-6529216fed29" providerId="ADAL" clId="{2F4A4B46-55D9-4D77-82EF-1EC86B8BD46F}" dt="2024-02-26T10:31:59.065" v="459" actId="1038"/>
          <ac:spMkLst>
            <pc:docMk/>
            <pc:sldMk cId="2040209667" sldId="2718"/>
            <ac:spMk id="42" creationId="{F34214D6-4B63-54E6-F7A6-CFEDDE42FB6A}"/>
          </ac:spMkLst>
        </pc:spChg>
        <pc:spChg chg="add mod">
          <ac:chgData name="Leonardo Chiariglione" userId="03ff1134-c2b7-4932-850d-6529216fed29" providerId="ADAL" clId="{2F4A4B46-55D9-4D77-82EF-1EC86B8BD46F}" dt="2024-02-26T10:31:59.065" v="459" actId="1038"/>
          <ac:spMkLst>
            <pc:docMk/>
            <pc:sldMk cId="2040209667" sldId="2718"/>
            <ac:spMk id="43" creationId="{9C9EB59C-4D9E-8B42-0ACD-82E7178C0B6F}"/>
          </ac:spMkLst>
        </pc:spChg>
        <pc:spChg chg="add mod">
          <ac:chgData name="Leonardo Chiariglione" userId="03ff1134-c2b7-4932-850d-6529216fed29" providerId="ADAL" clId="{2F4A4B46-55D9-4D77-82EF-1EC86B8BD46F}" dt="2024-02-26T10:31:59.065" v="459" actId="1038"/>
          <ac:spMkLst>
            <pc:docMk/>
            <pc:sldMk cId="2040209667" sldId="2718"/>
            <ac:spMk id="44" creationId="{1E859DF1-AA79-7389-0944-C0057F350F16}"/>
          </ac:spMkLst>
        </pc:spChg>
        <pc:spChg chg="add mod">
          <ac:chgData name="Leonardo Chiariglione" userId="03ff1134-c2b7-4932-850d-6529216fed29" providerId="ADAL" clId="{2F4A4B46-55D9-4D77-82EF-1EC86B8BD46F}" dt="2024-02-26T10:31:59.065" v="459" actId="1038"/>
          <ac:spMkLst>
            <pc:docMk/>
            <pc:sldMk cId="2040209667" sldId="2718"/>
            <ac:spMk id="46" creationId="{59661DF4-C79E-2F12-BBCC-9A984ECE064A}"/>
          </ac:spMkLst>
        </pc:spChg>
        <pc:spChg chg="add mod">
          <ac:chgData name="Leonardo Chiariglione" userId="03ff1134-c2b7-4932-850d-6529216fed29" providerId="ADAL" clId="{2F4A4B46-55D9-4D77-82EF-1EC86B8BD46F}" dt="2024-02-26T10:31:59.065" v="459" actId="1038"/>
          <ac:spMkLst>
            <pc:docMk/>
            <pc:sldMk cId="2040209667" sldId="2718"/>
            <ac:spMk id="47" creationId="{48DD405C-1851-32AA-A55C-F079AC89C960}"/>
          </ac:spMkLst>
        </pc:spChg>
        <pc:spChg chg="add mod">
          <ac:chgData name="Leonardo Chiariglione" userId="03ff1134-c2b7-4932-850d-6529216fed29" providerId="ADAL" clId="{2F4A4B46-55D9-4D77-82EF-1EC86B8BD46F}" dt="2024-02-26T10:31:59.065" v="459" actId="1038"/>
          <ac:spMkLst>
            <pc:docMk/>
            <pc:sldMk cId="2040209667" sldId="2718"/>
            <ac:spMk id="48" creationId="{CA8A89E9-84EF-AE1B-ED4D-5AC6C6BFE57F}"/>
          </ac:spMkLst>
        </pc:spChg>
        <pc:spChg chg="add mod">
          <ac:chgData name="Leonardo Chiariglione" userId="03ff1134-c2b7-4932-850d-6529216fed29" providerId="ADAL" clId="{2F4A4B46-55D9-4D77-82EF-1EC86B8BD46F}" dt="2024-02-26T10:31:59.065" v="459" actId="1038"/>
          <ac:spMkLst>
            <pc:docMk/>
            <pc:sldMk cId="2040209667" sldId="2718"/>
            <ac:spMk id="50" creationId="{907E8AB6-F91B-3DA8-5D88-F5C4B81CA546}"/>
          </ac:spMkLst>
        </pc:spChg>
        <pc:spChg chg="add mod">
          <ac:chgData name="Leonardo Chiariglione" userId="03ff1134-c2b7-4932-850d-6529216fed29" providerId="ADAL" clId="{2F4A4B46-55D9-4D77-82EF-1EC86B8BD46F}" dt="2024-02-26T10:31:59.065" v="459" actId="1038"/>
          <ac:spMkLst>
            <pc:docMk/>
            <pc:sldMk cId="2040209667" sldId="2718"/>
            <ac:spMk id="51" creationId="{559622D6-F2E1-FD58-F776-8915D917C916}"/>
          </ac:spMkLst>
        </pc:spChg>
        <pc:spChg chg="add mod">
          <ac:chgData name="Leonardo Chiariglione" userId="03ff1134-c2b7-4932-850d-6529216fed29" providerId="ADAL" clId="{2F4A4B46-55D9-4D77-82EF-1EC86B8BD46F}" dt="2024-02-26T10:31:59.065" v="459" actId="1038"/>
          <ac:spMkLst>
            <pc:docMk/>
            <pc:sldMk cId="2040209667" sldId="2718"/>
            <ac:spMk id="53" creationId="{EA486A5E-E613-41B6-36D6-89B1F5DB278C}"/>
          </ac:spMkLst>
        </pc:spChg>
        <pc:spChg chg="add mod">
          <ac:chgData name="Leonardo Chiariglione" userId="03ff1134-c2b7-4932-850d-6529216fed29" providerId="ADAL" clId="{2F4A4B46-55D9-4D77-82EF-1EC86B8BD46F}" dt="2024-02-26T10:31:59.065" v="459" actId="1038"/>
          <ac:spMkLst>
            <pc:docMk/>
            <pc:sldMk cId="2040209667" sldId="2718"/>
            <ac:spMk id="55" creationId="{38F9E941-F3AA-D199-78B2-C5B8EEC15FC9}"/>
          </ac:spMkLst>
        </pc:spChg>
        <pc:spChg chg="add mod">
          <ac:chgData name="Leonardo Chiariglione" userId="03ff1134-c2b7-4932-850d-6529216fed29" providerId="ADAL" clId="{2F4A4B46-55D9-4D77-82EF-1EC86B8BD46F}" dt="2024-02-26T10:31:59.065" v="459" actId="1038"/>
          <ac:spMkLst>
            <pc:docMk/>
            <pc:sldMk cId="2040209667" sldId="2718"/>
            <ac:spMk id="56" creationId="{6BD0B59F-AA00-D208-BA5D-A5B6980C7000}"/>
          </ac:spMkLst>
        </pc:spChg>
        <pc:spChg chg="add mod">
          <ac:chgData name="Leonardo Chiariglione" userId="03ff1134-c2b7-4932-850d-6529216fed29" providerId="ADAL" clId="{2F4A4B46-55D9-4D77-82EF-1EC86B8BD46F}" dt="2024-02-26T10:31:59.065" v="459" actId="1038"/>
          <ac:spMkLst>
            <pc:docMk/>
            <pc:sldMk cId="2040209667" sldId="2718"/>
            <ac:spMk id="59" creationId="{3942AEA0-7E57-DEEC-713C-3B871754DEB1}"/>
          </ac:spMkLst>
        </pc:spChg>
        <pc:spChg chg="add mod">
          <ac:chgData name="Leonardo Chiariglione" userId="03ff1134-c2b7-4932-850d-6529216fed29" providerId="ADAL" clId="{2F4A4B46-55D9-4D77-82EF-1EC86B8BD46F}" dt="2024-02-26T10:31:59.065" v="459" actId="1038"/>
          <ac:spMkLst>
            <pc:docMk/>
            <pc:sldMk cId="2040209667" sldId="2718"/>
            <ac:spMk id="61" creationId="{DB9D318B-FB23-3701-E9D7-E0845EA5DCE5}"/>
          </ac:spMkLst>
        </pc:spChg>
        <pc:spChg chg="add mod">
          <ac:chgData name="Leonardo Chiariglione" userId="03ff1134-c2b7-4932-850d-6529216fed29" providerId="ADAL" clId="{2F4A4B46-55D9-4D77-82EF-1EC86B8BD46F}" dt="2024-02-26T10:31:59.065" v="459" actId="1038"/>
          <ac:spMkLst>
            <pc:docMk/>
            <pc:sldMk cId="2040209667" sldId="2718"/>
            <ac:spMk id="62" creationId="{3BDDA79E-2D91-4BFF-D767-BA9909B84D76}"/>
          </ac:spMkLst>
        </pc:spChg>
        <pc:spChg chg="add mod">
          <ac:chgData name="Leonardo Chiariglione" userId="03ff1134-c2b7-4932-850d-6529216fed29" providerId="ADAL" clId="{2F4A4B46-55D9-4D77-82EF-1EC86B8BD46F}" dt="2024-02-26T10:31:59.065" v="459" actId="1038"/>
          <ac:spMkLst>
            <pc:docMk/>
            <pc:sldMk cId="2040209667" sldId="2718"/>
            <ac:spMk id="63" creationId="{C3CC92CA-D6AB-1C69-B0FB-8B362776BC7E}"/>
          </ac:spMkLst>
        </pc:spChg>
        <pc:spChg chg="add mod">
          <ac:chgData name="Leonardo Chiariglione" userId="03ff1134-c2b7-4932-850d-6529216fed29" providerId="ADAL" clId="{2F4A4B46-55D9-4D77-82EF-1EC86B8BD46F}" dt="2024-02-26T10:31:59.065" v="459" actId="1038"/>
          <ac:spMkLst>
            <pc:docMk/>
            <pc:sldMk cId="2040209667" sldId="2718"/>
            <ac:spMk id="64" creationId="{43A55494-4A08-1411-84C0-CD3F95115385}"/>
          </ac:spMkLst>
        </pc:spChg>
        <pc:spChg chg="add mod">
          <ac:chgData name="Leonardo Chiariglione" userId="03ff1134-c2b7-4932-850d-6529216fed29" providerId="ADAL" clId="{2F4A4B46-55D9-4D77-82EF-1EC86B8BD46F}" dt="2024-02-26T10:31:59.065" v="459" actId="1038"/>
          <ac:spMkLst>
            <pc:docMk/>
            <pc:sldMk cId="2040209667" sldId="2718"/>
            <ac:spMk id="65" creationId="{6EC90A38-5392-375A-A744-90013E31B9CE}"/>
          </ac:spMkLst>
        </pc:spChg>
        <pc:spChg chg="add mod">
          <ac:chgData name="Leonardo Chiariglione" userId="03ff1134-c2b7-4932-850d-6529216fed29" providerId="ADAL" clId="{2F4A4B46-55D9-4D77-82EF-1EC86B8BD46F}" dt="2024-02-26T10:31:59.065" v="459" actId="1038"/>
          <ac:spMkLst>
            <pc:docMk/>
            <pc:sldMk cId="2040209667" sldId="2718"/>
            <ac:spMk id="66" creationId="{68EC32E1-0757-2F66-BA33-D1197F15B06F}"/>
          </ac:spMkLst>
        </pc:spChg>
        <pc:spChg chg="add mod">
          <ac:chgData name="Leonardo Chiariglione" userId="03ff1134-c2b7-4932-850d-6529216fed29" providerId="ADAL" clId="{2F4A4B46-55D9-4D77-82EF-1EC86B8BD46F}" dt="2024-02-26T10:31:59.065" v="459" actId="1038"/>
          <ac:spMkLst>
            <pc:docMk/>
            <pc:sldMk cId="2040209667" sldId="2718"/>
            <ac:spMk id="67" creationId="{DFCEDE8E-AD3E-80C1-64E5-033C1C9F96F6}"/>
          </ac:spMkLst>
        </pc:spChg>
        <pc:spChg chg="add mod">
          <ac:chgData name="Leonardo Chiariglione" userId="03ff1134-c2b7-4932-850d-6529216fed29" providerId="ADAL" clId="{2F4A4B46-55D9-4D77-82EF-1EC86B8BD46F}" dt="2024-02-26T10:31:59.065" v="459" actId="1038"/>
          <ac:spMkLst>
            <pc:docMk/>
            <pc:sldMk cId="2040209667" sldId="2718"/>
            <ac:spMk id="71" creationId="{74695439-634E-6501-F98E-4353FD3466AB}"/>
          </ac:spMkLst>
        </pc:spChg>
        <pc:spChg chg="add mod">
          <ac:chgData name="Leonardo Chiariglione" userId="03ff1134-c2b7-4932-850d-6529216fed29" providerId="ADAL" clId="{2F4A4B46-55D9-4D77-82EF-1EC86B8BD46F}" dt="2024-02-26T10:31:59.065" v="459" actId="1038"/>
          <ac:spMkLst>
            <pc:docMk/>
            <pc:sldMk cId="2040209667" sldId="2718"/>
            <ac:spMk id="75" creationId="{006113D6-D0D0-EDF0-AF2D-5ADCADD45F05}"/>
          </ac:spMkLst>
        </pc:spChg>
        <pc:spChg chg="add mod">
          <ac:chgData name="Leonardo Chiariglione" userId="03ff1134-c2b7-4932-850d-6529216fed29" providerId="ADAL" clId="{2F4A4B46-55D9-4D77-82EF-1EC86B8BD46F}" dt="2024-02-26T10:31:59.065" v="459" actId="1038"/>
          <ac:spMkLst>
            <pc:docMk/>
            <pc:sldMk cId="2040209667" sldId="2718"/>
            <ac:spMk id="76" creationId="{7DB2FD9E-5F7C-F282-BCC4-A6083A3F8E4A}"/>
          </ac:spMkLst>
        </pc:spChg>
        <pc:spChg chg="add mod ord">
          <ac:chgData name="Leonardo Chiariglione" userId="03ff1134-c2b7-4932-850d-6529216fed29" providerId="ADAL" clId="{2F4A4B46-55D9-4D77-82EF-1EC86B8BD46F}" dt="2024-02-26T10:33:17.241" v="517" actId="14100"/>
          <ac:spMkLst>
            <pc:docMk/>
            <pc:sldMk cId="2040209667" sldId="2718"/>
            <ac:spMk id="80" creationId="{C3CE1DC5-597F-3AE4-DF84-CB38F9911C33}"/>
          </ac:spMkLst>
        </pc:spChg>
        <pc:cxnChg chg="add mod">
          <ac:chgData name="Leonardo Chiariglione" userId="03ff1134-c2b7-4932-850d-6529216fed29" providerId="ADAL" clId="{2F4A4B46-55D9-4D77-82EF-1EC86B8BD46F}" dt="2024-02-26T10:31:59.065" v="459" actId="1038"/>
          <ac:cxnSpMkLst>
            <pc:docMk/>
            <pc:sldMk cId="2040209667" sldId="2718"/>
            <ac:cxnSpMk id="8" creationId="{8540E286-E4AF-6202-6296-59865D829D9E}"/>
          </ac:cxnSpMkLst>
        </pc:cxnChg>
        <pc:cxnChg chg="add mod">
          <ac:chgData name="Leonardo Chiariglione" userId="03ff1134-c2b7-4932-850d-6529216fed29" providerId="ADAL" clId="{2F4A4B46-55D9-4D77-82EF-1EC86B8BD46F}" dt="2024-02-26T10:31:59.065" v="459" actId="1038"/>
          <ac:cxnSpMkLst>
            <pc:docMk/>
            <pc:sldMk cId="2040209667" sldId="2718"/>
            <ac:cxnSpMk id="23" creationId="{99C1D957-2AB2-37B0-1637-A2EAD6A727A9}"/>
          </ac:cxnSpMkLst>
        </pc:cxnChg>
        <pc:cxnChg chg="add mod">
          <ac:chgData name="Leonardo Chiariglione" userId="03ff1134-c2b7-4932-850d-6529216fed29" providerId="ADAL" clId="{2F4A4B46-55D9-4D77-82EF-1EC86B8BD46F}" dt="2024-02-26T10:31:59.065" v="459" actId="1038"/>
          <ac:cxnSpMkLst>
            <pc:docMk/>
            <pc:sldMk cId="2040209667" sldId="2718"/>
            <ac:cxnSpMk id="24" creationId="{F7951538-2671-3190-16FD-8ED1F11831D6}"/>
          </ac:cxnSpMkLst>
        </pc:cxnChg>
        <pc:cxnChg chg="add mod">
          <ac:chgData name="Leonardo Chiariglione" userId="03ff1134-c2b7-4932-850d-6529216fed29" providerId="ADAL" clId="{2F4A4B46-55D9-4D77-82EF-1EC86B8BD46F}" dt="2024-02-26T10:31:59.065" v="459" actId="1038"/>
          <ac:cxnSpMkLst>
            <pc:docMk/>
            <pc:sldMk cId="2040209667" sldId="2718"/>
            <ac:cxnSpMk id="25" creationId="{02C3C66D-60C7-34FB-341F-22EECDF4E530}"/>
          </ac:cxnSpMkLst>
        </pc:cxnChg>
        <pc:cxnChg chg="add mod">
          <ac:chgData name="Leonardo Chiariglione" userId="03ff1134-c2b7-4932-850d-6529216fed29" providerId="ADAL" clId="{2F4A4B46-55D9-4D77-82EF-1EC86B8BD46F}" dt="2024-02-26T10:31:59.065" v="459" actId="1038"/>
          <ac:cxnSpMkLst>
            <pc:docMk/>
            <pc:sldMk cId="2040209667" sldId="2718"/>
            <ac:cxnSpMk id="26" creationId="{4AF2E5E2-725B-FE97-132F-B8D5A0CFBE38}"/>
          </ac:cxnSpMkLst>
        </pc:cxnChg>
        <pc:cxnChg chg="add mod">
          <ac:chgData name="Leonardo Chiariglione" userId="03ff1134-c2b7-4932-850d-6529216fed29" providerId="ADAL" clId="{2F4A4B46-55D9-4D77-82EF-1EC86B8BD46F}" dt="2024-02-26T10:31:59.065" v="459" actId="1038"/>
          <ac:cxnSpMkLst>
            <pc:docMk/>
            <pc:sldMk cId="2040209667" sldId="2718"/>
            <ac:cxnSpMk id="28" creationId="{8295E83E-9886-8480-DFE4-061848EB35E7}"/>
          </ac:cxnSpMkLst>
        </pc:cxnChg>
        <pc:cxnChg chg="add mod">
          <ac:chgData name="Leonardo Chiariglione" userId="03ff1134-c2b7-4932-850d-6529216fed29" providerId="ADAL" clId="{2F4A4B46-55D9-4D77-82EF-1EC86B8BD46F}" dt="2024-02-26T10:31:59.065" v="459" actId="1038"/>
          <ac:cxnSpMkLst>
            <pc:docMk/>
            <pc:sldMk cId="2040209667" sldId="2718"/>
            <ac:cxnSpMk id="31" creationId="{1ABC05F2-2F7F-5073-F174-3176A032657D}"/>
          </ac:cxnSpMkLst>
        </pc:cxnChg>
        <pc:cxnChg chg="add mod">
          <ac:chgData name="Leonardo Chiariglione" userId="03ff1134-c2b7-4932-850d-6529216fed29" providerId="ADAL" clId="{2F4A4B46-55D9-4D77-82EF-1EC86B8BD46F}" dt="2024-02-26T10:31:59.065" v="459" actId="1038"/>
          <ac:cxnSpMkLst>
            <pc:docMk/>
            <pc:sldMk cId="2040209667" sldId="2718"/>
            <ac:cxnSpMk id="32" creationId="{743D6045-9F22-C74A-A242-AD59AECAFB54}"/>
          </ac:cxnSpMkLst>
        </pc:cxnChg>
        <pc:cxnChg chg="add mod">
          <ac:chgData name="Leonardo Chiariglione" userId="03ff1134-c2b7-4932-850d-6529216fed29" providerId="ADAL" clId="{2F4A4B46-55D9-4D77-82EF-1EC86B8BD46F}" dt="2024-02-26T10:31:59.065" v="459" actId="1038"/>
          <ac:cxnSpMkLst>
            <pc:docMk/>
            <pc:sldMk cId="2040209667" sldId="2718"/>
            <ac:cxnSpMk id="38" creationId="{3CF673B1-F05D-823E-A74D-55732BE2C344}"/>
          </ac:cxnSpMkLst>
        </pc:cxnChg>
        <pc:cxnChg chg="add mod">
          <ac:chgData name="Leonardo Chiariglione" userId="03ff1134-c2b7-4932-850d-6529216fed29" providerId="ADAL" clId="{2F4A4B46-55D9-4D77-82EF-1EC86B8BD46F}" dt="2024-02-26T10:31:59.065" v="459" actId="1038"/>
          <ac:cxnSpMkLst>
            <pc:docMk/>
            <pc:sldMk cId="2040209667" sldId="2718"/>
            <ac:cxnSpMk id="39" creationId="{A3130700-26BB-C499-3C4F-E01F7CCC6FF9}"/>
          </ac:cxnSpMkLst>
        </pc:cxnChg>
        <pc:cxnChg chg="add mod">
          <ac:chgData name="Leonardo Chiariglione" userId="03ff1134-c2b7-4932-850d-6529216fed29" providerId="ADAL" clId="{2F4A4B46-55D9-4D77-82EF-1EC86B8BD46F}" dt="2024-02-26T10:31:59.065" v="459" actId="1038"/>
          <ac:cxnSpMkLst>
            <pc:docMk/>
            <pc:sldMk cId="2040209667" sldId="2718"/>
            <ac:cxnSpMk id="40" creationId="{7AD0E8C0-F9BB-513B-55EF-CD6B317141A8}"/>
          </ac:cxnSpMkLst>
        </pc:cxnChg>
        <pc:cxnChg chg="add mod">
          <ac:chgData name="Leonardo Chiariglione" userId="03ff1134-c2b7-4932-850d-6529216fed29" providerId="ADAL" clId="{2F4A4B46-55D9-4D77-82EF-1EC86B8BD46F}" dt="2024-02-26T10:31:59.065" v="459" actId="1038"/>
          <ac:cxnSpMkLst>
            <pc:docMk/>
            <pc:sldMk cId="2040209667" sldId="2718"/>
            <ac:cxnSpMk id="41" creationId="{AAEAC3A8-B314-A0E3-E217-DB7A8A792554}"/>
          </ac:cxnSpMkLst>
        </pc:cxnChg>
        <pc:cxnChg chg="add mod">
          <ac:chgData name="Leonardo Chiariglione" userId="03ff1134-c2b7-4932-850d-6529216fed29" providerId="ADAL" clId="{2F4A4B46-55D9-4D77-82EF-1EC86B8BD46F}" dt="2024-02-26T10:31:59.065" v="459" actId="1038"/>
          <ac:cxnSpMkLst>
            <pc:docMk/>
            <pc:sldMk cId="2040209667" sldId="2718"/>
            <ac:cxnSpMk id="45" creationId="{3CEC9CC6-9F99-C17D-CEAE-1F6E26BB6CEE}"/>
          </ac:cxnSpMkLst>
        </pc:cxnChg>
        <pc:cxnChg chg="add mod">
          <ac:chgData name="Leonardo Chiariglione" userId="03ff1134-c2b7-4932-850d-6529216fed29" providerId="ADAL" clId="{2F4A4B46-55D9-4D77-82EF-1EC86B8BD46F}" dt="2024-02-26T10:31:59.065" v="459" actId="1038"/>
          <ac:cxnSpMkLst>
            <pc:docMk/>
            <pc:sldMk cId="2040209667" sldId="2718"/>
            <ac:cxnSpMk id="49" creationId="{E59EC543-B816-990C-1B1A-5C1A4ABED926}"/>
          </ac:cxnSpMkLst>
        </pc:cxnChg>
        <pc:cxnChg chg="add mod">
          <ac:chgData name="Leonardo Chiariglione" userId="03ff1134-c2b7-4932-850d-6529216fed29" providerId="ADAL" clId="{2F4A4B46-55D9-4D77-82EF-1EC86B8BD46F}" dt="2024-02-26T10:31:59.065" v="459" actId="1038"/>
          <ac:cxnSpMkLst>
            <pc:docMk/>
            <pc:sldMk cId="2040209667" sldId="2718"/>
            <ac:cxnSpMk id="52" creationId="{61B0B10A-883C-179D-55E1-E1C7CC31B373}"/>
          </ac:cxnSpMkLst>
        </pc:cxnChg>
        <pc:cxnChg chg="add mod">
          <ac:chgData name="Leonardo Chiariglione" userId="03ff1134-c2b7-4932-850d-6529216fed29" providerId="ADAL" clId="{2F4A4B46-55D9-4D77-82EF-1EC86B8BD46F}" dt="2024-02-26T10:31:59.065" v="459" actId="1038"/>
          <ac:cxnSpMkLst>
            <pc:docMk/>
            <pc:sldMk cId="2040209667" sldId="2718"/>
            <ac:cxnSpMk id="54" creationId="{DE59781F-E279-8317-5C81-226A9393465C}"/>
          </ac:cxnSpMkLst>
        </pc:cxnChg>
        <pc:cxnChg chg="add mod">
          <ac:chgData name="Leonardo Chiariglione" userId="03ff1134-c2b7-4932-850d-6529216fed29" providerId="ADAL" clId="{2F4A4B46-55D9-4D77-82EF-1EC86B8BD46F}" dt="2024-02-26T10:31:59.065" v="459" actId="1038"/>
          <ac:cxnSpMkLst>
            <pc:docMk/>
            <pc:sldMk cId="2040209667" sldId="2718"/>
            <ac:cxnSpMk id="57" creationId="{87BBAD31-4482-29FD-1E45-C9F8DE4212E1}"/>
          </ac:cxnSpMkLst>
        </pc:cxnChg>
        <pc:cxnChg chg="add mod">
          <ac:chgData name="Leonardo Chiariglione" userId="03ff1134-c2b7-4932-850d-6529216fed29" providerId="ADAL" clId="{2F4A4B46-55D9-4D77-82EF-1EC86B8BD46F}" dt="2024-02-26T10:31:59.065" v="459" actId="1038"/>
          <ac:cxnSpMkLst>
            <pc:docMk/>
            <pc:sldMk cId="2040209667" sldId="2718"/>
            <ac:cxnSpMk id="58" creationId="{9CC31B78-EEB6-8267-7742-2F87D8334266}"/>
          </ac:cxnSpMkLst>
        </pc:cxnChg>
        <pc:cxnChg chg="add mod">
          <ac:chgData name="Leonardo Chiariglione" userId="03ff1134-c2b7-4932-850d-6529216fed29" providerId="ADAL" clId="{2F4A4B46-55D9-4D77-82EF-1EC86B8BD46F}" dt="2024-02-26T10:31:59.065" v="459" actId="1038"/>
          <ac:cxnSpMkLst>
            <pc:docMk/>
            <pc:sldMk cId="2040209667" sldId="2718"/>
            <ac:cxnSpMk id="60" creationId="{EA79C94D-9CFF-8BF3-6A27-46DACC53A1AC}"/>
          </ac:cxnSpMkLst>
        </pc:cxnChg>
        <pc:cxnChg chg="add mod">
          <ac:chgData name="Leonardo Chiariglione" userId="03ff1134-c2b7-4932-850d-6529216fed29" providerId="ADAL" clId="{2F4A4B46-55D9-4D77-82EF-1EC86B8BD46F}" dt="2024-02-26T10:31:59.065" v="459" actId="1038"/>
          <ac:cxnSpMkLst>
            <pc:docMk/>
            <pc:sldMk cId="2040209667" sldId="2718"/>
            <ac:cxnSpMk id="68" creationId="{F7D058FB-7F80-F212-8332-E2E58A743DAA}"/>
          </ac:cxnSpMkLst>
        </pc:cxnChg>
        <pc:cxnChg chg="add mod">
          <ac:chgData name="Leonardo Chiariglione" userId="03ff1134-c2b7-4932-850d-6529216fed29" providerId="ADAL" clId="{2F4A4B46-55D9-4D77-82EF-1EC86B8BD46F}" dt="2024-02-26T10:31:59.065" v="459" actId="1038"/>
          <ac:cxnSpMkLst>
            <pc:docMk/>
            <pc:sldMk cId="2040209667" sldId="2718"/>
            <ac:cxnSpMk id="69" creationId="{15957863-B71B-EEA7-AC49-A5111D5E17C7}"/>
          </ac:cxnSpMkLst>
        </pc:cxnChg>
        <pc:cxnChg chg="add mod">
          <ac:chgData name="Leonardo Chiariglione" userId="03ff1134-c2b7-4932-850d-6529216fed29" providerId="ADAL" clId="{2F4A4B46-55D9-4D77-82EF-1EC86B8BD46F}" dt="2024-02-26T10:31:59.065" v="459" actId="1038"/>
          <ac:cxnSpMkLst>
            <pc:docMk/>
            <pc:sldMk cId="2040209667" sldId="2718"/>
            <ac:cxnSpMk id="70" creationId="{C8E6A54B-BDA2-C973-B954-4C97CA4DC534}"/>
          </ac:cxnSpMkLst>
        </pc:cxnChg>
        <pc:cxnChg chg="add mod">
          <ac:chgData name="Leonardo Chiariglione" userId="03ff1134-c2b7-4932-850d-6529216fed29" providerId="ADAL" clId="{2F4A4B46-55D9-4D77-82EF-1EC86B8BD46F}" dt="2024-02-26T10:31:59.065" v="459" actId="1038"/>
          <ac:cxnSpMkLst>
            <pc:docMk/>
            <pc:sldMk cId="2040209667" sldId="2718"/>
            <ac:cxnSpMk id="72" creationId="{C6653EBC-0CD6-EB99-AB2B-CD1B6D8BC5F3}"/>
          </ac:cxnSpMkLst>
        </pc:cxnChg>
        <pc:cxnChg chg="add mod">
          <ac:chgData name="Leonardo Chiariglione" userId="03ff1134-c2b7-4932-850d-6529216fed29" providerId="ADAL" clId="{2F4A4B46-55D9-4D77-82EF-1EC86B8BD46F}" dt="2024-02-26T10:31:59.065" v="459" actId="1038"/>
          <ac:cxnSpMkLst>
            <pc:docMk/>
            <pc:sldMk cId="2040209667" sldId="2718"/>
            <ac:cxnSpMk id="73" creationId="{48167EC3-AFE4-8035-5820-CED5006AEFF3}"/>
          </ac:cxnSpMkLst>
        </pc:cxnChg>
        <pc:cxnChg chg="add mod">
          <ac:chgData name="Leonardo Chiariglione" userId="03ff1134-c2b7-4932-850d-6529216fed29" providerId="ADAL" clId="{2F4A4B46-55D9-4D77-82EF-1EC86B8BD46F}" dt="2024-02-26T10:31:59.065" v="459" actId="1038"/>
          <ac:cxnSpMkLst>
            <pc:docMk/>
            <pc:sldMk cId="2040209667" sldId="2718"/>
            <ac:cxnSpMk id="74" creationId="{67728869-F6BA-8CDE-7BA1-A46CAD12EBEE}"/>
          </ac:cxnSpMkLst>
        </pc:cxnChg>
        <pc:cxnChg chg="add mod">
          <ac:chgData name="Leonardo Chiariglione" userId="03ff1134-c2b7-4932-850d-6529216fed29" providerId="ADAL" clId="{2F4A4B46-55D9-4D77-82EF-1EC86B8BD46F}" dt="2024-02-26T10:31:59.065" v="459" actId="1038"/>
          <ac:cxnSpMkLst>
            <pc:docMk/>
            <pc:sldMk cId="2040209667" sldId="2718"/>
            <ac:cxnSpMk id="77" creationId="{19048406-BD4C-DDC9-DEA7-07F9C8CCA85D}"/>
          </ac:cxnSpMkLst>
        </pc:cxnChg>
        <pc:cxnChg chg="add mod">
          <ac:chgData name="Leonardo Chiariglione" userId="03ff1134-c2b7-4932-850d-6529216fed29" providerId="ADAL" clId="{2F4A4B46-55D9-4D77-82EF-1EC86B8BD46F}" dt="2024-02-26T10:31:59.065" v="459" actId="1038"/>
          <ac:cxnSpMkLst>
            <pc:docMk/>
            <pc:sldMk cId="2040209667" sldId="2718"/>
            <ac:cxnSpMk id="78" creationId="{C317BDC6-4100-73C1-2D89-0699099DA613}"/>
          </ac:cxnSpMkLst>
        </pc:cxnChg>
        <pc:cxnChg chg="add mod">
          <ac:chgData name="Leonardo Chiariglione" userId="03ff1134-c2b7-4932-850d-6529216fed29" providerId="ADAL" clId="{2F4A4B46-55D9-4D77-82EF-1EC86B8BD46F}" dt="2024-02-26T10:31:59.065" v="459" actId="1038"/>
          <ac:cxnSpMkLst>
            <pc:docMk/>
            <pc:sldMk cId="2040209667" sldId="2718"/>
            <ac:cxnSpMk id="79" creationId="{10BE2C41-445F-A29F-C723-D393227E01B8}"/>
          </ac:cxnSpMkLst>
        </pc:cxnChg>
      </pc:sldChg>
    </pc:docChg>
  </pc:docChgLst>
  <pc:docChgLst>
    <pc:chgData name="Leonardo Chiariglione" userId="03ff1134-c2b7-4932-850d-6529216fed29" providerId="ADAL" clId="{C46FCD1E-9B73-4430-81B0-BDF7D087DCF8}"/>
    <pc:docChg chg="undo custSel addSld delSld modSld sldOrd">
      <pc:chgData name="Leonardo Chiariglione" userId="03ff1134-c2b7-4932-850d-6529216fed29" providerId="ADAL" clId="{C46FCD1E-9B73-4430-81B0-BDF7D087DCF8}" dt="2024-04-12T09:17:43.895" v="1650" actId="47"/>
      <pc:docMkLst>
        <pc:docMk/>
      </pc:docMkLst>
      <pc:sldChg chg="addSp delSp modSp mod delAnim modAnim">
        <pc:chgData name="Leonardo Chiariglione" userId="03ff1134-c2b7-4932-850d-6529216fed29" providerId="ADAL" clId="{C46FCD1E-9B73-4430-81B0-BDF7D087DCF8}" dt="2024-04-12T08:14:27.829" v="301" actId="27636"/>
        <pc:sldMkLst>
          <pc:docMk/>
          <pc:sldMk cId="428457365" sldId="1050"/>
        </pc:sldMkLst>
        <pc:spChg chg="mod">
          <ac:chgData name="Leonardo Chiariglione" userId="03ff1134-c2b7-4932-850d-6529216fed29" providerId="ADAL" clId="{C46FCD1E-9B73-4430-81B0-BDF7D087DCF8}" dt="2024-04-12T08:13:47.493" v="288" actId="26606"/>
          <ac:spMkLst>
            <pc:docMk/>
            <pc:sldMk cId="428457365" sldId="1050"/>
            <ac:spMk id="2" creationId="{61867A1A-041C-1EBF-CB0D-1298E3E77785}"/>
          </ac:spMkLst>
        </pc:spChg>
        <pc:spChg chg="mod">
          <ac:chgData name="Leonardo Chiariglione" userId="03ff1134-c2b7-4932-850d-6529216fed29" providerId="ADAL" clId="{C46FCD1E-9B73-4430-81B0-BDF7D087DCF8}" dt="2024-04-12T08:14:27.824" v="300" actId="26606"/>
          <ac:spMkLst>
            <pc:docMk/>
            <pc:sldMk cId="428457365" sldId="1050"/>
            <ac:spMk id="3" creationId="{09B8244E-C272-3CB9-9472-21106CC92F31}"/>
          </ac:spMkLst>
        </pc:spChg>
        <pc:spChg chg="mod">
          <ac:chgData name="Leonardo Chiariglione" userId="03ff1134-c2b7-4932-850d-6529216fed29" providerId="ADAL" clId="{C46FCD1E-9B73-4430-81B0-BDF7D087DCF8}" dt="2024-04-12T08:13:47.493" v="288" actId="26606"/>
          <ac:spMkLst>
            <pc:docMk/>
            <pc:sldMk cId="428457365" sldId="1050"/>
            <ac:spMk id="4" creationId="{1D6B0F02-42BD-5ADD-9F72-345F4F2A5E31}"/>
          </ac:spMkLst>
        </pc:spChg>
        <pc:spChg chg="mod">
          <ac:chgData name="Leonardo Chiariglione" userId="03ff1134-c2b7-4932-850d-6529216fed29" providerId="ADAL" clId="{C46FCD1E-9B73-4430-81B0-BDF7D087DCF8}" dt="2024-04-12T08:14:27.829" v="301" actId="27636"/>
          <ac:spMkLst>
            <pc:docMk/>
            <pc:sldMk cId="428457365" sldId="1050"/>
            <ac:spMk id="5" creationId="{B3090440-09DC-AF65-7182-A6E298D1CFE4}"/>
          </ac:spMkLst>
        </pc:spChg>
        <pc:spChg chg="del">
          <ac:chgData name="Leonardo Chiariglione" userId="03ff1134-c2b7-4932-850d-6529216fed29" providerId="ADAL" clId="{C46FCD1E-9B73-4430-81B0-BDF7D087DCF8}" dt="2024-04-12T08:13:28.414" v="285" actId="478"/>
          <ac:spMkLst>
            <pc:docMk/>
            <pc:sldMk cId="428457365" sldId="1050"/>
            <ac:spMk id="6" creationId="{4EF4322D-9F42-0555-6B45-4303BCA8232A}"/>
          </ac:spMkLst>
        </pc:spChg>
        <pc:spChg chg="del mod">
          <ac:chgData name="Leonardo Chiariglione" userId="03ff1134-c2b7-4932-850d-6529216fed29" providerId="ADAL" clId="{C46FCD1E-9B73-4430-81B0-BDF7D087DCF8}" dt="2024-04-12T08:13:33.079" v="287" actId="478"/>
          <ac:spMkLst>
            <pc:docMk/>
            <pc:sldMk cId="428457365" sldId="1050"/>
            <ac:spMk id="7" creationId="{A6B404F4-FE21-6809-4461-5B28B7DE1421}"/>
          </ac:spMkLst>
        </pc:spChg>
        <pc:picChg chg="add mod ord">
          <ac:chgData name="Leonardo Chiariglione" userId="03ff1134-c2b7-4932-850d-6529216fed29" providerId="ADAL" clId="{C46FCD1E-9B73-4430-81B0-BDF7D087DCF8}" dt="2024-04-12T08:14:27.824" v="300" actId="26606"/>
          <ac:picMkLst>
            <pc:docMk/>
            <pc:sldMk cId="428457365" sldId="1050"/>
            <ac:picMk id="8" creationId="{204CD9FE-688B-9FFA-1488-9F9EB8EAF391}"/>
          </ac:picMkLst>
        </pc:picChg>
      </pc:sldChg>
      <pc:sldChg chg="add">
        <pc:chgData name="Leonardo Chiariglione" userId="03ff1134-c2b7-4932-850d-6529216fed29" providerId="ADAL" clId="{C46FCD1E-9B73-4430-81B0-BDF7D087DCF8}" dt="2024-04-12T08:01:45.339" v="85"/>
        <pc:sldMkLst>
          <pc:docMk/>
          <pc:sldMk cId="1300015554" sldId="1278"/>
        </pc:sldMkLst>
      </pc:sldChg>
      <pc:sldChg chg="del">
        <pc:chgData name="Leonardo Chiariglione" userId="03ff1134-c2b7-4932-850d-6529216fed29" providerId="ADAL" clId="{C46FCD1E-9B73-4430-81B0-BDF7D087DCF8}" dt="2024-04-12T08:01:35.289" v="84" actId="2696"/>
        <pc:sldMkLst>
          <pc:docMk/>
          <pc:sldMk cId="1640704968" sldId="1278"/>
        </pc:sldMkLst>
      </pc:sldChg>
      <pc:sldChg chg="modSp mod">
        <pc:chgData name="Leonardo Chiariglione" userId="03ff1134-c2b7-4932-850d-6529216fed29" providerId="ADAL" clId="{C46FCD1E-9B73-4430-81B0-BDF7D087DCF8}" dt="2024-04-12T07:57:24.567" v="3" actId="27636"/>
        <pc:sldMkLst>
          <pc:docMk/>
          <pc:sldMk cId="582999081" sldId="1424"/>
        </pc:sldMkLst>
        <pc:spChg chg="mod">
          <ac:chgData name="Leonardo Chiariglione" userId="03ff1134-c2b7-4932-850d-6529216fed29" providerId="ADAL" clId="{C46FCD1E-9B73-4430-81B0-BDF7D087DCF8}" dt="2024-04-12T07:57:24.567" v="3" actId="27636"/>
          <ac:spMkLst>
            <pc:docMk/>
            <pc:sldMk cId="582999081" sldId="1424"/>
            <ac:spMk id="8" creationId="{7AA77FA3-19FD-4F29-8F1B-6C453A66DC39}"/>
          </ac:spMkLst>
        </pc:spChg>
      </pc:sldChg>
      <pc:sldChg chg="modSp mod">
        <pc:chgData name="Leonardo Chiariglione" userId="03ff1134-c2b7-4932-850d-6529216fed29" providerId="ADAL" clId="{C46FCD1E-9B73-4430-81B0-BDF7D087DCF8}" dt="2024-04-12T07:59:21.701" v="63" actId="20577"/>
        <pc:sldMkLst>
          <pc:docMk/>
          <pc:sldMk cId="2150521490" sldId="1446"/>
        </pc:sldMkLst>
        <pc:spChg chg="mod">
          <ac:chgData name="Leonardo Chiariglione" userId="03ff1134-c2b7-4932-850d-6529216fed29" providerId="ADAL" clId="{C46FCD1E-9B73-4430-81B0-BDF7D087DCF8}" dt="2024-04-12T07:57:24.516" v="2" actId="27636"/>
          <ac:spMkLst>
            <pc:docMk/>
            <pc:sldMk cId="2150521490" sldId="1446"/>
            <ac:spMk id="10" creationId="{6A9A3B03-D71B-FF75-8815-6179B4659EFE}"/>
          </ac:spMkLst>
        </pc:spChg>
        <pc:graphicFrameChg chg="mod modGraphic">
          <ac:chgData name="Leonardo Chiariglione" userId="03ff1134-c2b7-4932-850d-6529216fed29" providerId="ADAL" clId="{C46FCD1E-9B73-4430-81B0-BDF7D087DCF8}" dt="2024-04-12T07:59:21.701" v="63" actId="20577"/>
          <ac:graphicFrameMkLst>
            <pc:docMk/>
            <pc:sldMk cId="2150521490" sldId="1446"/>
            <ac:graphicFrameMk id="6" creationId="{283FD185-AB2A-6E51-9E04-8927DA33CEBB}"/>
          </ac:graphicFrameMkLst>
        </pc:graphicFrameChg>
      </pc:sldChg>
      <pc:sldChg chg="modSp add mod">
        <pc:chgData name="Leonardo Chiariglione" userId="03ff1134-c2b7-4932-850d-6529216fed29" providerId="ADAL" clId="{C46FCD1E-9B73-4430-81B0-BDF7D087DCF8}" dt="2024-04-12T08:19:40.351" v="324" actId="404"/>
        <pc:sldMkLst>
          <pc:docMk/>
          <pc:sldMk cId="1107905433" sldId="1664"/>
        </pc:sldMkLst>
        <pc:spChg chg="mod">
          <ac:chgData name="Leonardo Chiariglione" userId="03ff1134-c2b7-4932-850d-6529216fed29" providerId="ADAL" clId="{C46FCD1E-9B73-4430-81B0-BDF7D087DCF8}" dt="2024-04-12T08:18:31.964" v="307" actId="2711"/>
          <ac:spMkLst>
            <pc:docMk/>
            <pc:sldMk cId="1107905433" sldId="1664"/>
            <ac:spMk id="3" creationId="{80299B4E-774F-9405-9782-A725BC74258C}"/>
          </ac:spMkLst>
        </pc:spChg>
        <pc:spChg chg="mod">
          <ac:chgData name="Leonardo Chiariglione" userId="03ff1134-c2b7-4932-850d-6529216fed29" providerId="ADAL" clId="{C46FCD1E-9B73-4430-81B0-BDF7D087DCF8}" dt="2024-04-12T08:18:31.964" v="307" actId="2711"/>
          <ac:spMkLst>
            <pc:docMk/>
            <pc:sldMk cId="1107905433" sldId="1664"/>
            <ac:spMk id="5" creationId="{F4DC5165-0519-0E32-0142-984D486A6A24}"/>
          </ac:spMkLst>
        </pc:spChg>
        <pc:spChg chg="mod">
          <ac:chgData name="Leonardo Chiariglione" userId="03ff1134-c2b7-4932-850d-6529216fed29" providerId="ADAL" clId="{C46FCD1E-9B73-4430-81B0-BDF7D087DCF8}" dt="2024-04-12T08:18:31.964" v="307" actId="2711"/>
          <ac:spMkLst>
            <pc:docMk/>
            <pc:sldMk cId="1107905433" sldId="1664"/>
            <ac:spMk id="6" creationId="{FB467996-EAC3-EE52-C269-2162AEA203B0}"/>
          </ac:spMkLst>
        </pc:spChg>
        <pc:spChg chg="mod">
          <ac:chgData name="Leonardo Chiariglione" userId="03ff1134-c2b7-4932-850d-6529216fed29" providerId="ADAL" clId="{C46FCD1E-9B73-4430-81B0-BDF7D087DCF8}" dt="2024-04-12T08:18:31.964" v="307" actId="2711"/>
          <ac:spMkLst>
            <pc:docMk/>
            <pc:sldMk cId="1107905433" sldId="1664"/>
            <ac:spMk id="7" creationId="{DACB4BAE-8E5B-71C4-0CDF-14612BEB4ECE}"/>
          </ac:spMkLst>
        </pc:spChg>
        <pc:spChg chg="mod">
          <ac:chgData name="Leonardo Chiariglione" userId="03ff1134-c2b7-4932-850d-6529216fed29" providerId="ADAL" clId="{C46FCD1E-9B73-4430-81B0-BDF7D087DCF8}" dt="2024-04-12T08:18:31.964" v="307" actId="2711"/>
          <ac:spMkLst>
            <pc:docMk/>
            <pc:sldMk cId="1107905433" sldId="1664"/>
            <ac:spMk id="8" creationId="{81ED2121-4C95-8B01-C4F4-DD457E504BCB}"/>
          </ac:spMkLst>
        </pc:spChg>
        <pc:spChg chg="mod">
          <ac:chgData name="Leonardo Chiariglione" userId="03ff1134-c2b7-4932-850d-6529216fed29" providerId="ADAL" clId="{C46FCD1E-9B73-4430-81B0-BDF7D087DCF8}" dt="2024-04-12T08:18:31.964" v="307" actId="2711"/>
          <ac:spMkLst>
            <pc:docMk/>
            <pc:sldMk cId="1107905433" sldId="1664"/>
            <ac:spMk id="9" creationId="{4A62783B-47B3-7213-740F-EC3A3C0794A2}"/>
          </ac:spMkLst>
        </pc:spChg>
        <pc:spChg chg="mod">
          <ac:chgData name="Leonardo Chiariglione" userId="03ff1134-c2b7-4932-850d-6529216fed29" providerId="ADAL" clId="{C46FCD1E-9B73-4430-81B0-BDF7D087DCF8}" dt="2024-04-12T08:18:31.964" v="307" actId="2711"/>
          <ac:spMkLst>
            <pc:docMk/>
            <pc:sldMk cId="1107905433" sldId="1664"/>
            <ac:spMk id="10" creationId="{08D2A052-B8C0-E9D5-AC36-40ED82B4ED2F}"/>
          </ac:spMkLst>
        </pc:spChg>
        <pc:spChg chg="mod">
          <ac:chgData name="Leonardo Chiariglione" userId="03ff1134-c2b7-4932-850d-6529216fed29" providerId="ADAL" clId="{C46FCD1E-9B73-4430-81B0-BDF7D087DCF8}" dt="2024-04-12T08:18:31.964" v="307" actId="2711"/>
          <ac:spMkLst>
            <pc:docMk/>
            <pc:sldMk cId="1107905433" sldId="1664"/>
            <ac:spMk id="11" creationId="{C07A7F4E-B67A-11A2-87C3-23A1EEDE06D1}"/>
          </ac:spMkLst>
        </pc:spChg>
        <pc:spChg chg="mod">
          <ac:chgData name="Leonardo Chiariglione" userId="03ff1134-c2b7-4932-850d-6529216fed29" providerId="ADAL" clId="{C46FCD1E-9B73-4430-81B0-BDF7D087DCF8}" dt="2024-04-12T08:18:31.964" v="307" actId="2711"/>
          <ac:spMkLst>
            <pc:docMk/>
            <pc:sldMk cId="1107905433" sldId="1664"/>
            <ac:spMk id="12" creationId="{CF451B44-76F8-C00F-9091-23DBBE89A9B7}"/>
          </ac:spMkLst>
        </pc:spChg>
        <pc:spChg chg="mod">
          <ac:chgData name="Leonardo Chiariglione" userId="03ff1134-c2b7-4932-850d-6529216fed29" providerId="ADAL" clId="{C46FCD1E-9B73-4430-81B0-BDF7D087DCF8}" dt="2024-04-12T08:18:31.964" v="307" actId="2711"/>
          <ac:spMkLst>
            <pc:docMk/>
            <pc:sldMk cId="1107905433" sldId="1664"/>
            <ac:spMk id="13" creationId="{286D3E9B-1A7F-6BF2-6B97-1DDCFBB283BE}"/>
          </ac:spMkLst>
        </pc:spChg>
        <pc:spChg chg="mod">
          <ac:chgData name="Leonardo Chiariglione" userId="03ff1134-c2b7-4932-850d-6529216fed29" providerId="ADAL" clId="{C46FCD1E-9B73-4430-81B0-BDF7D087DCF8}" dt="2024-04-12T08:19:22.502" v="313" actId="108"/>
          <ac:spMkLst>
            <pc:docMk/>
            <pc:sldMk cId="1107905433" sldId="1664"/>
            <ac:spMk id="18" creationId="{7BFDDCCA-4AFC-B4EB-DF96-BC61A0028C97}"/>
          </ac:spMkLst>
        </pc:spChg>
        <pc:spChg chg="mod">
          <ac:chgData name="Leonardo Chiariglione" userId="03ff1134-c2b7-4932-850d-6529216fed29" providerId="ADAL" clId="{C46FCD1E-9B73-4430-81B0-BDF7D087DCF8}" dt="2024-04-12T08:18:31.964" v="307" actId="2711"/>
          <ac:spMkLst>
            <pc:docMk/>
            <pc:sldMk cId="1107905433" sldId="1664"/>
            <ac:spMk id="21" creationId="{77BADA30-3F71-ED0F-0E06-BAA713FBDBCA}"/>
          </ac:spMkLst>
        </pc:spChg>
        <pc:spChg chg="mod">
          <ac:chgData name="Leonardo Chiariglione" userId="03ff1134-c2b7-4932-850d-6529216fed29" providerId="ADAL" clId="{C46FCD1E-9B73-4430-81B0-BDF7D087DCF8}" dt="2024-04-12T08:18:50.919" v="309" actId="108"/>
          <ac:spMkLst>
            <pc:docMk/>
            <pc:sldMk cId="1107905433" sldId="1664"/>
            <ac:spMk id="23" creationId="{77EFE45C-D472-5F1A-F5CC-24ADDD712D81}"/>
          </ac:spMkLst>
        </pc:spChg>
        <pc:spChg chg="mod">
          <ac:chgData name="Leonardo Chiariglione" userId="03ff1134-c2b7-4932-850d-6529216fed29" providerId="ADAL" clId="{C46FCD1E-9B73-4430-81B0-BDF7D087DCF8}" dt="2024-04-12T08:18:31.964" v="307" actId="2711"/>
          <ac:spMkLst>
            <pc:docMk/>
            <pc:sldMk cId="1107905433" sldId="1664"/>
            <ac:spMk id="24" creationId="{7F595000-D38F-1A0F-930E-519D7FB67F18}"/>
          </ac:spMkLst>
        </pc:spChg>
        <pc:spChg chg="mod">
          <ac:chgData name="Leonardo Chiariglione" userId="03ff1134-c2b7-4932-850d-6529216fed29" providerId="ADAL" clId="{C46FCD1E-9B73-4430-81B0-BDF7D087DCF8}" dt="2024-04-12T08:18:31.964" v="307" actId="2711"/>
          <ac:spMkLst>
            <pc:docMk/>
            <pc:sldMk cId="1107905433" sldId="1664"/>
            <ac:spMk id="26" creationId="{0FEF3460-6403-8F73-A185-65EA4AD1268F}"/>
          </ac:spMkLst>
        </pc:spChg>
        <pc:spChg chg="mod">
          <ac:chgData name="Leonardo Chiariglione" userId="03ff1134-c2b7-4932-850d-6529216fed29" providerId="ADAL" clId="{C46FCD1E-9B73-4430-81B0-BDF7D087DCF8}" dt="2024-04-12T08:18:31.964" v="307" actId="2711"/>
          <ac:spMkLst>
            <pc:docMk/>
            <pc:sldMk cId="1107905433" sldId="1664"/>
            <ac:spMk id="27" creationId="{AE69575B-C708-3AF6-E948-8F8B6E70E0B2}"/>
          </ac:spMkLst>
        </pc:spChg>
        <pc:spChg chg="mod">
          <ac:chgData name="Leonardo Chiariglione" userId="03ff1134-c2b7-4932-850d-6529216fed29" providerId="ADAL" clId="{C46FCD1E-9B73-4430-81B0-BDF7D087DCF8}" dt="2024-04-12T08:18:31.964" v="307" actId="2711"/>
          <ac:spMkLst>
            <pc:docMk/>
            <pc:sldMk cId="1107905433" sldId="1664"/>
            <ac:spMk id="28" creationId="{1751ECE9-3AF3-A242-91C6-7988F61EB66F}"/>
          </ac:spMkLst>
        </pc:spChg>
        <pc:spChg chg="mod">
          <ac:chgData name="Leonardo Chiariglione" userId="03ff1134-c2b7-4932-850d-6529216fed29" providerId="ADAL" clId="{C46FCD1E-9B73-4430-81B0-BDF7D087DCF8}" dt="2024-04-12T08:19:40.351" v="324" actId="404"/>
          <ac:spMkLst>
            <pc:docMk/>
            <pc:sldMk cId="1107905433" sldId="1664"/>
            <ac:spMk id="29" creationId="{972B011F-6A30-C63A-C4E9-761851DE6483}"/>
          </ac:spMkLst>
        </pc:spChg>
        <pc:spChg chg="mod">
          <ac:chgData name="Leonardo Chiariglione" userId="03ff1134-c2b7-4932-850d-6529216fed29" providerId="ADAL" clId="{C46FCD1E-9B73-4430-81B0-BDF7D087DCF8}" dt="2024-04-12T08:18:31.964" v="307" actId="2711"/>
          <ac:spMkLst>
            <pc:docMk/>
            <pc:sldMk cId="1107905433" sldId="1664"/>
            <ac:spMk id="30" creationId="{886B0A02-A766-E24D-4B33-05767D85BA3F}"/>
          </ac:spMkLst>
        </pc:spChg>
        <pc:spChg chg="mod">
          <ac:chgData name="Leonardo Chiariglione" userId="03ff1134-c2b7-4932-850d-6529216fed29" providerId="ADAL" clId="{C46FCD1E-9B73-4430-81B0-BDF7D087DCF8}" dt="2024-04-12T08:18:31.964" v="307" actId="2711"/>
          <ac:spMkLst>
            <pc:docMk/>
            <pc:sldMk cId="1107905433" sldId="1664"/>
            <ac:spMk id="31" creationId="{67BA7585-F9E5-A78A-4032-0744C1E94381}"/>
          </ac:spMkLst>
        </pc:spChg>
        <pc:spChg chg="mod">
          <ac:chgData name="Leonardo Chiariglione" userId="03ff1134-c2b7-4932-850d-6529216fed29" providerId="ADAL" clId="{C46FCD1E-9B73-4430-81B0-BDF7D087DCF8}" dt="2024-04-12T08:18:55.947" v="310" actId="108"/>
          <ac:spMkLst>
            <pc:docMk/>
            <pc:sldMk cId="1107905433" sldId="1664"/>
            <ac:spMk id="32" creationId="{43946FCC-48F2-F98A-DFD8-55F67CEBB614}"/>
          </ac:spMkLst>
        </pc:spChg>
        <pc:spChg chg="mod">
          <ac:chgData name="Leonardo Chiariglione" userId="03ff1134-c2b7-4932-850d-6529216fed29" providerId="ADAL" clId="{C46FCD1E-9B73-4430-81B0-BDF7D087DCF8}" dt="2024-04-12T08:18:31.964" v="307" actId="2711"/>
          <ac:spMkLst>
            <pc:docMk/>
            <pc:sldMk cId="1107905433" sldId="1664"/>
            <ac:spMk id="33" creationId="{97FD7DEC-9B63-536C-4DF4-4703C57418B1}"/>
          </ac:spMkLst>
        </pc:spChg>
        <pc:spChg chg="mod">
          <ac:chgData name="Leonardo Chiariglione" userId="03ff1134-c2b7-4932-850d-6529216fed29" providerId="ADAL" clId="{C46FCD1E-9B73-4430-81B0-BDF7D087DCF8}" dt="2024-04-12T08:18:31.964" v="307" actId="2711"/>
          <ac:spMkLst>
            <pc:docMk/>
            <pc:sldMk cId="1107905433" sldId="1664"/>
            <ac:spMk id="39" creationId="{7E784201-E7A8-2610-5125-F7836FF0F4A7}"/>
          </ac:spMkLst>
        </pc:spChg>
        <pc:spChg chg="mod">
          <ac:chgData name="Leonardo Chiariglione" userId="03ff1134-c2b7-4932-850d-6529216fed29" providerId="ADAL" clId="{C46FCD1E-9B73-4430-81B0-BDF7D087DCF8}" dt="2024-04-12T08:18:31.964" v="307" actId="2711"/>
          <ac:spMkLst>
            <pc:docMk/>
            <pc:sldMk cId="1107905433" sldId="1664"/>
            <ac:spMk id="41" creationId="{66F903ED-3358-7304-7EA5-67C21D241066}"/>
          </ac:spMkLst>
        </pc:spChg>
        <pc:spChg chg="mod">
          <ac:chgData name="Leonardo Chiariglione" userId="03ff1134-c2b7-4932-850d-6529216fed29" providerId="ADAL" clId="{C46FCD1E-9B73-4430-81B0-BDF7D087DCF8}" dt="2024-04-12T08:18:31.964" v="307" actId="2711"/>
          <ac:spMkLst>
            <pc:docMk/>
            <pc:sldMk cId="1107905433" sldId="1664"/>
            <ac:spMk id="42" creationId="{8475F1A5-0238-98C2-36A4-DE6724F60BEF}"/>
          </ac:spMkLst>
        </pc:spChg>
        <pc:spChg chg="mod">
          <ac:chgData name="Leonardo Chiariglione" userId="03ff1134-c2b7-4932-850d-6529216fed29" providerId="ADAL" clId="{C46FCD1E-9B73-4430-81B0-BDF7D087DCF8}" dt="2024-04-12T08:18:31.964" v="307" actId="2711"/>
          <ac:spMkLst>
            <pc:docMk/>
            <pc:sldMk cId="1107905433" sldId="1664"/>
            <ac:spMk id="43" creationId="{59CA2F07-8691-F144-EC76-4CFE3436D558}"/>
          </ac:spMkLst>
        </pc:spChg>
        <pc:spChg chg="mod">
          <ac:chgData name="Leonardo Chiariglione" userId="03ff1134-c2b7-4932-850d-6529216fed29" providerId="ADAL" clId="{C46FCD1E-9B73-4430-81B0-BDF7D087DCF8}" dt="2024-04-12T08:18:31.964" v="307" actId="2711"/>
          <ac:spMkLst>
            <pc:docMk/>
            <pc:sldMk cId="1107905433" sldId="1664"/>
            <ac:spMk id="44" creationId="{BC108ABD-797B-7D75-A1F7-6DD983A5EB9E}"/>
          </ac:spMkLst>
        </pc:spChg>
        <pc:spChg chg="mod">
          <ac:chgData name="Leonardo Chiariglione" userId="03ff1134-c2b7-4932-850d-6529216fed29" providerId="ADAL" clId="{C46FCD1E-9B73-4430-81B0-BDF7D087DCF8}" dt="2024-04-12T08:18:47.092" v="308" actId="207"/>
          <ac:spMkLst>
            <pc:docMk/>
            <pc:sldMk cId="1107905433" sldId="1664"/>
            <ac:spMk id="46" creationId="{3FE4C871-98FD-2B65-B341-16C65C7450DC}"/>
          </ac:spMkLst>
        </pc:spChg>
        <pc:spChg chg="mod">
          <ac:chgData name="Leonardo Chiariglione" userId="03ff1134-c2b7-4932-850d-6529216fed29" providerId="ADAL" clId="{C46FCD1E-9B73-4430-81B0-BDF7D087DCF8}" dt="2024-04-12T08:18:31.964" v="307" actId="2711"/>
          <ac:spMkLst>
            <pc:docMk/>
            <pc:sldMk cId="1107905433" sldId="1664"/>
            <ac:spMk id="53" creationId="{F324405F-4BB8-070E-4C37-5CA46C667748}"/>
          </ac:spMkLst>
        </pc:spChg>
        <pc:spChg chg="mod">
          <ac:chgData name="Leonardo Chiariglione" userId="03ff1134-c2b7-4932-850d-6529216fed29" providerId="ADAL" clId="{C46FCD1E-9B73-4430-81B0-BDF7D087DCF8}" dt="2024-04-12T08:18:31.964" v="307" actId="2711"/>
          <ac:spMkLst>
            <pc:docMk/>
            <pc:sldMk cId="1107905433" sldId="1664"/>
            <ac:spMk id="54" creationId="{CFCB4321-50D3-E6F9-9258-AC927E3AA8F2}"/>
          </ac:spMkLst>
        </pc:spChg>
        <pc:spChg chg="mod">
          <ac:chgData name="Leonardo Chiariglione" userId="03ff1134-c2b7-4932-850d-6529216fed29" providerId="ADAL" clId="{C46FCD1E-9B73-4430-81B0-BDF7D087DCF8}" dt="2024-04-12T08:18:31.964" v="307" actId="2711"/>
          <ac:spMkLst>
            <pc:docMk/>
            <pc:sldMk cId="1107905433" sldId="1664"/>
            <ac:spMk id="55" creationId="{7953395E-561A-9044-30C3-464BB9157285}"/>
          </ac:spMkLst>
        </pc:spChg>
        <pc:spChg chg="mod">
          <ac:chgData name="Leonardo Chiariglione" userId="03ff1134-c2b7-4932-850d-6529216fed29" providerId="ADAL" clId="{C46FCD1E-9B73-4430-81B0-BDF7D087DCF8}" dt="2024-04-12T08:18:31.964" v="307" actId="2711"/>
          <ac:spMkLst>
            <pc:docMk/>
            <pc:sldMk cId="1107905433" sldId="1664"/>
            <ac:spMk id="57" creationId="{0D5AE6E1-2064-DFB4-098D-E25063C7E6A8}"/>
          </ac:spMkLst>
        </pc:spChg>
        <pc:spChg chg="mod">
          <ac:chgData name="Leonardo Chiariglione" userId="03ff1134-c2b7-4932-850d-6529216fed29" providerId="ADAL" clId="{C46FCD1E-9B73-4430-81B0-BDF7D087DCF8}" dt="2024-04-12T08:18:31.964" v="307" actId="2711"/>
          <ac:spMkLst>
            <pc:docMk/>
            <pc:sldMk cId="1107905433" sldId="1664"/>
            <ac:spMk id="62" creationId="{9CFE64DD-472B-1F3E-09D7-980B310A7D37}"/>
          </ac:spMkLst>
        </pc:spChg>
        <pc:spChg chg="mod">
          <ac:chgData name="Leonardo Chiariglione" userId="03ff1134-c2b7-4932-850d-6529216fed29" providerId="ADAL" clId="{C46FCD1E-9B73-4430-81B0-BDF7D087DCF8}" dt="2024-04-12T08:18:31.964" v="307" actId="2711"/>
          <ac:spMkLst>
            <pc:docMk/>
            <pc:sldMk cId="1107905433" sldId="1664"/>
            <ac:spMk id="63" creationId="{0071A6EF-B9E3-5C9E-286A-2829C1BB1EA8}"/>
          </ac:spMkLst>
        </pc:spChg>
        <pc:spChg chg="mod">
          <ac:chgData name="Leonardo Chiariglione" userId="03ff1134-c2b7-4932-850d-6529216fed29" providerId="ADAL" clId="{C46FCD1E-9B73-4430-81B0-BDF7D087DCF8}" dt="2024-04-12T08:18:31.964" v="307" actId="2711"/>
          <ac:spMkLst>
            <pc:docMk/>
            <pc:sldMk cId="1107905433" sldId="1664"/>
            <ac:spMk id="64" creationId="{89CC2746-112C-805F-F48E-0E850D56E55E}"/>
          </ac:spMkLst>
        </pc:spChg>
        <pc:spChg chg="mod">
          <ac:chgData name="Leonardo Chiariglione" userId="03ff1134-c2b7-4932-850d-6529216fed29" providerId="ADAL" clId="{C46FCD1E-9B73-4430-81B0-BDF7D087DCF8}" dt="2024-04-12T08:19:15.016" v="312" actId="108"/>
          <ac:spMkLst>
            <pc:docMk/>
            <pc:sldMk cId="1107905433" sldId="1664"/>
            <ac:spMk id="72" creationId="{AE54685B-6FF0-8BB1-96B1-ED3788246BA3}"/>
          </ac:spMkLst>
        </pc:spChg>
        <pc:spChg chg="mod">
          <ac:chgData name="Leonardo Chiariglione" userId="03ff1134-c2b7-4932-850d-6529216fed29" providerId="ADAL" clId="{C46FCD1E-9B73-4430-81B0-BDF7D087DCF8}" dt="2024-04-12T08:19:05.253" v="311" actId="108"/>
          <ac:spMkLst>
            <pc:docMk/>
            <pc:sldMk cId="1107905433" sldId="1664"/>
            <ac:spMk id="73" creationId="{C044D434-223D-DDDD-DD34-42DBA1432B78}"/>
          </ac:spMkLst>
        </pc:spChg>
        <pc:spChg chg="mod">
          <ac:chgData name="Leonardo Chiariglione" userId="03ff1134-c2b7-4932-850d-6529216fed29" providerId="ADAL" clId="{C46FCD1E-9B73-4430-81B0-BDF7D087DCF8}" dt="2024-04-12T08:18:31.964" v="307" actId="2711"/>
          <ac:spMkLst>
            <pc:docMk/>
            <pc:sldMk cId="1107905433" sldId="1664"/>
            <ac:spMk id="76" creationId="{4DBD0508-F372-950E-FEF4-0A9896FDFC47}"/>
          </ac:spMkLst>
        </pc:spChg>
        <pc:spChg chg="mod">
          <ac:chgData name="Leonardo Chiariglione" userId="03ff1134-c2b7-4932-850d-6529216fed29" providerId="ADAL" clId="{C46FCD1E-9B73-4430-81B0-BDF7D087DCF8}" dt="2024-04-12T08:18:31.964" v="307" actId="2711"/>
          <ac:spMkLst>
            <pc:docMk/>
            <pc:sldMk cId="1107905433" sldId="1664"/>
            <ac:spMk id="84" creationId="{78EE0EAE-A66C-42C4-0D87-D2074526475B}"/>
          </ac:spMkLst>
        </pc:spChg>
        <pc:picChg chg="mod">
          <ac:chgData name="Leonardo Chiariglione" userId="03ff1134-c2b7-4932-850d-6529216fed29" providerId="ADAL" clId="{C46FCD1E-9B73-4430-81B0-BDF7D087DCF8}" dt="2024-04-12T08:18:31.964" v="307" actId="2711"/>
          <ac:picMkLst>
            <pc:docMk/>
            <pc:sldMk cId="1107905433" sldId="1664"/>
            <ac:picMk id="37" creationId="{78B76E4C-6351-1C27-1B74-ADF0883621A5}"/>
          </ac:picMkLst>
        </pc:picChg>
        <pc:picChg chg="mod">
          <ac:chgData name="Leonardo Chiariglione" userId="03ff1134-c2b7-4932-850d-6529216fed29" providerId="ADAL" clId="{C46FCD1E-9B73-4430-81B0-BDF7D087DCF8}" dt="2024-04-12T08:18:31.964" v="307" actId="2711"/>
          <ac:picMkLst>
            <pc:docMk/>
            <pc:sldMk cId="1107905433" sldId="1664"/>
            <ac:picMk id="38" creationId="{F5E433A1-F008-4167-C039-318DF2D77824}"/>
          </ac:picMkLst>
        </pc:picChg>
        <pc:picChg chg="mod">
          <ac:chgData name="Leonardo Chiariglione" userId="03ff1134-c2b7-4932-850d-6529216fed29" providerId="ADAL" clId="{C46FCD1E-9B73-4430-81B0-BDF7D087DCF8}" dt="2024-04-12T08:18:31.964" v="307" actId="2711"/>
          <ac:picMkLst>
            <pc:docMk/>
            <pc:sldMk cId="1107905433" sldId="1664"/>
            <ac:picMk id="65" creationId="{C108B170-B304-F5AF-62A5-2DFE52FD96AB}"/>
          </ac:picMkLst>
        </pc:picChg>
        <pc:cxnChg chg="mod">
          <ac:chgData name="Leonardo Chiariglione" userId="03ff1134-c2b7-4932-850d-6529216fed29" providerId="ADAL" clId="{C46FCD1E-9B73-4430-81B0-BDF7D087DCF8}" dt="2024-04-12T08:18:31.964" v="307" actId="2711"/>
          <ac:cxnSpMkLst>
            <pc:docMk/>
            <pc:sldMk cId="1107905433" sldId="1664"/>
            <ac:cxnSpMk id="14" creationId="{1C4E7CDC-04C4-4E71-D271-A0512157CC6E}"/>
          </ac:cxnSpMkLst>
        </pc:cxnChg>
        <pc:cxnChg chg="mod">
          <ac:chgData name="Leonardo Chiariglione" userId="03ff1134-c2b7-4932-850d-6529216fed29" providerId="ADAL" clId="{C46FCD1E-9B73-4430-81B0-BDF7D087DCF8}" dt="2024-04-12T08:18:31.964" v="307" actId="2711"/>
          <ac:cxnSpMkLst>
            <pc:docMk/>
            <pc:sldMk cId="1107905433" sldId="1664"/>
            <ac:cxnSpMk id="15" creationId="{CE26D1FB-2A7D-A0E1-9E6A-55507EC689CB}"/>
          </ac:cxnSpMkLst>
        </pc:cxnChg>
        <pc:cxnChg chg="mod">
          <ac:chgData name="Leonardo Chiariglione" userId="03ff1134-c2b7-4932-850d-6529216fed29" providerId="ADAL" clId="{C46FCD1E-9B73-4430-81B0-BDF7D087DCF8}" dt="2024-04-12T08:18:31.964" v="307" actId="2711"/>
          <ac:cxnSpMkLst>
            <pc:docMk/>
            <pc:sldMk cId="1107905433" sldId="1664"/>
            <ac:cxnSpMk id="16" creationId="{0FA12FF4-A946-0129-1AA1-DDDF142D8D5E}"/>
          </ac:cxnSpMkLst>
        </pc:cxnChg>
        <pc:cxnChg chg="mod">
          <ac:chgData name="Leonardo Chiariglione" userId="03ff1134-c2b7-4932-850d-6529216fed29" providerId="ADAL" clId="{C46FCD1E-9B73-4430-81B0-BDF7D087DCF8}" dt="2024-04-12T08:18:31.964" v="307" actId="2711"/>
          <ac:cxnSpMkLst>
            <pc:docMk/>
            <pc:sldMk cId="1107905433" sldId="1664"/>
            <ac:cxnSpMk id="17" creationId="{F527497D-A828-F01E-7E60-42408B56651F}"/>
          </ac:cxnSpMkLst>
        </pc:cxnChg>
        <pc:cxnChg chg="mod">
          <ac:chgData name="Leonardo Chiariglione" userId="03ff1134-c2b7-4932-850d-6529216fed29" providerId="ADAL" clId="{C46FCD1E-9B73-4430-81B0-BDF7D087DCF8}" dt="2024-04-12T08:18:31.964" v="307" actId="2711"/>
          <ac:cxnSpMkLst>
            <pc:docMk/>
            <pc:sldMk cId="1107905433" sldId="1664"/>
            <ac:cxnSpMk id="20" creationId="{FA0852CC-325E-2C39-76C6-37323CE2B6BA}"/>
          </ac:cxnSpMkLst>
        </pc:cxnChg>
        <pc:cxnChg chg="mod">
          <ac:chgData name="Leonardo Chiariglione" userId="03ff1134-c2b7-4932-850d-6529216fed29" providerId="ADAL" clId="{C46FCD1E-9B73-4430-81B0-BDF7D087DCF8}" dt="2024-04-12T08:18:31.964" v="307" actId="2711"/>
          <ac:cxnSpMkLst>
            <pc:docMk/>
            <pc:sldMk cId="1107905433" sldId="1664"/>
            <ac:cxnSpMk id="22" creationId="{45053FE1-6273-42AD-0D85-95352469E08D}"/>
          </ac:cxnSpMkLst>
        </pc:cxnChg>
        <pc:cxnChg chg="mod">
          <ac:chgData name="Leonardo Chiariglione" userId="03ff1134-c2b7-4932-850d-6529216fed29" providerId="ADAL" clId="{C46FCD1E-9B73-4430-81B0-BDF7D087DCF8}" dt="2024-04-12T08:18:31.964" v="307" actId="2711"/>
          <ac:cxnSpMkLst>
            <pc:docMk/>
            <pc:sldMk cId="1107905433" sldId="1664"/>
            <ac:cxnSpMk id="25" creationId="{B4F690C7-5577-5FC6-0B52-44D970B6411A}"/>
          </ac:cxnSpMkLst>
        </pc:cxnChg>
        <pc:cxnChg chg="mod">
          <ac:chgData name="Leonardo Chiariglione" userId="03ff1134-c2b7-4932-850d-6529216fed29" providerId="ADAL" clId="{C46FCD1E-9B73-4430-81B0-BDF7D087DCF8}" dt="2024-04-12T08:18:31.964" v="307" actId="2711"/>
          <ac:cxnSpMkLst>
            <pc:docMk/>
            <pc:sldMk cId="1107905433" sldId="1664"/>
            <ac:cxnSpMk id="40" creationId="{87370D3C-BD4E-3054-9547-CF3617D92C0E}"/>
          </ac:cxnSpMkLst>
        </pc:cxnChg>
        <pc:cxnChg chg="mod">
          <ac:chgData name="Leonardo Chiariglione" userId="03ff1134-c2b7-4932-850d-6529216fed29" providerId="ADAL" clId="{C46FCD1E-9B73-4430-81B0-BDF7D087DCF8}" dt="2024-04-12T08:18:31.964" v="307" actId="2711"/>
          <ac:cxnSpMkLst>
            <pc:docMk/>
            <pc:sldMk cId="1107905433" sldId="1664"/>
            <ac:cxnSpMk id="45" creationId="{67BABF20-6FA5-74A1-43C6-CB144DFE7098}"/>
          </ac:cxnSpMkLst>
        </pc:cxnChg>
        <pc:cxnChg chg="mod">
          <ac:chgData name="Leonardo Chiariglione" userId="03ff1134-c2b7-4932-850d-6529216fed29" providerId="ADAL" clId="{C46FCD1E-9B73-4430-81B0-BDF7D087DCF8}" dt="2024-04-12T08:18:31.964" v="307" actId="2711"/>
          <ac:cxnSpMkLst>
            <pc:docMk/>
            <pc:sldMk cId="1107905433" sldId="1664"/>
            <ac:cxnSpMk id="49" creationId="{9BBAB00F-891D-BE1D-DD2D-F643B706E94B}"/>
          </ac:cxnSpMkLst>
        </pc:cxnChg>
        <pc:cxnChg chg="mod">
          <ac:chgData name="Leonardo Chiariglione" userId="03ff1134-c2b7-4932-850d-6529216fed29" providerId="ADAL" clId="{C46FCD1E-9B73-4430-81B0-BDF7D087DCF8}" dt="2024-04-12T08:18:31.964" v="307" actId="2711"/>
          <ac:cxnSpMkLst>
            <pc:docMk/>
            <pc:sldMk cId="1107905433" sldId="1664"/>
            <ac:cxnSpMk id="50" creationId="{73864ADE-9E7F-E3A0-FEA4-DA61EC2FA911}"/>
          </ac:cxnSpMkLst>
        </pc:cxnChg>
        <pc:cxnChg chg="mod">
          <ac:chgData name="Leonardo Chiariglione" userId="03ff1134-c2b7-4932-850d-6529216fed29" providerId="ADAL" clId="{C46FCD1E-9B73-4430-81B0-BDF7D087DCF8}" dt="2024-04-12T08:18:31.964" v="307" actId="2711"/>
          <ac:cxnSpMkLst>
            <pc:docMk/>
            <pc:sldMk cId="1107905433" sldId="1664"/>
            <ac:cxnSpMk id="51" creationId="{DC167B51-D01C-A5EB-4336-2D2CF318ED11}"/>
          </ac:cxnSpMkLst>
        </pc:cxnChg>
        <pc:cxnChg chg="mod">
          <ac:chgData name="Leonardo Chiariglione" userId="03ff1134-c2b7-4932-850d-6529216fed29" providerId="ADAL" clId="{C46FCD1E-9B73-4430-81B0-BDF7D087DCF8}" dt="2024-04-12T08:18:31.964" v="307" actId="2711"/>
          <ac:cxnSpMkLst>
            <pc:docMk/>
            <pc:sldMk cId="1107905433" sldId="1664"/>
            <ac:cxnSpMk id="52" creationId="{37D801FE-8DB3-AD02-0307-B9292D0D7CFE}"/>
          </ac:cxnSpMkLst>
        </pc:cxnChg>
        <pc:cxnChg chg="mod">
          <ac:chgData name="Leonardo Chiariglione" userId="03ff1134-c2b7-4932-850d-6529216fed29" providerId="ADAL" clId="{C46FCD1E-9B73-4430-81B0-BDF7D087DCF8}" dt="2024-04-12T08:18:31.964" v="307" actId="2711"/>
          <ac:cxnSpMkLst>
            <pc:docMk/>
            <pc:sldMk cId="1107905433" sldId="1664"/>
            <ac:cxnSpMk id="60" creationId="{0F68B4FE-3EB8-4ECA-EA4E-A5CFDFD30B54}"/>
          </ac:cxnSpMkLst>
        </pc:cxnChg>
        <pc:cxnChg chg="mod">
          <ac:chgData name="Leonardo Chiariglione" userId="03ff1134-c2b7-4932-850d-6529216fed29" providerId="ADAL" clId="{C46FCD1E-9B73-4430-81B0-BDF7D087DCF8}" dt="2024-04-12T08:18:31.964" v="307" actId="2711"/>
          <ac:cxnSpMkLst>
            <pc:docMk/>
            <pc:sldMk cId="1107905433" sldId="1664"/>
            <ac:cxnSpMk id="66" creationId="{DCC990B2-076F-F857-C061-5E4D26D1AE43}"/>
          </ac:cxnSpMkLst>
        </pc:cxnChg>
        <pc:cxnChg chg="mod">
          <ac:chgData name="Leonardo Chiariglione" userId="03ff1134-c2b7-4932-850d-6529216fed29" providerId="ADAL" clId="{C46FCD1E-9B73-4430-81B0-BDF7D087DCF8}" dt="2024-04-12T08:18:31.964" v="307" actId="2711"/>
          <ac:cxnSpMkLst>
            <pc:docMk/>
            <pc:sldMk cId="1107905433" sldId="1664"/>
            <ac:cxnSpMk id="69" creationId="{9A81FE6C-BA8F-BB54-647C-E569321BB6BD}"/>
          </ac:cxnSpMkLst>
        </pc:cxnChg>
      </pc:sldChg>
      <pc:sldChg chg="add">
        <pc:chgData name="Leonardo Chiariglione" userId="03ff1134-c2b7-4932-850d-6529216fed29" providerId="ADAL" clId="{C46FCD1E-9B73-4430-81B0-BDF7D087DCF8}" dt="2024-04-12T07:57:24.380" v="1"/>
        <pc:sldMkLst>
          <pc:docMk/>
          <pc:sldMk cId="4032900876" sldId="2231"/>
        </pc:sldMkLst>
      </pc:sldChg>
      <pc:sldChg chg="modSp mod">
        <pc:chgData name="Leonardo Chiariglione" userId="03ff1134-c2b7-4932-850d-6529216fed29" providerId="ADAL" clId="{C46FCD1E-9B73-4430-81B0-BDF7D087DCF8}" dt="2024-04-12T08:00:16.646" v="81" actId="20577"/>
        <pc:sldMkLst>
          <pc:docMk/>
          <pc:sldMk cId="66256048" sldId="2576"/>
        </pc:sldMkLst>
        <pc:spChg chg="mod">
          <ac:chgData name="Leonardo Chiariglione" userId="03ff1134-c2b7-4932-850d-6529216fed29" providerId="ADAL" clId="{C46FCD1E-9B73-4430-81B0-BDF7D087DCF8}" dt="2024-04-12T08:00:16.646" v="81" actId="20577"/>
          <ac:spMkLst>
            <pc:docMk/>
            <pc:sldMk cId="66256048" sldId="2576"/>
            <ac:spMk id="3" creationId="{B3943DB5-89A4-2E76-C7F8-B2EE1EC650EB}"/>
          </ac:spMkLst>
        </pc:spChg>
      </pc:sldChg>
      <pc:sldChg chg="modSp add mod">
        <pc:chgData name="Leonardo Chiariglione" userId="03ff1134-c2b7-4932-850d-6529216fed29" providerId="ADAL" clId="{C46FCD1E-9B73-4430-81B0-BDF7D087DCF8}" dt="2024-04-12T08:03:43.773" v="105" actId="20577"/>
        <pc:sldMkLst>
          <pc:docMk/>
          <pc:sldMk cId="57437662" sldId="2578"/>
        </pc:sldMkLst>
        <pc:spChg chg="mod">
          <ac:chgData name="Leonardo Chiariglione" userId="03ff1134-c2b7-4932-850d-6529216fed29" providerId="ADAL" clId="{C46FCD1E-9B73-4430-81B0-BDF7D087DCF8}" dt="2024-04-12T08:03:43.773" v="105" actId="20577"/>
          <ac:spMkLst>
            <pc:docMk/>
            <pc:sldMk cId="57437662" sldId="2578"/>
            <ac:spMk id="2" creationId="{F10A93E5-55C7-D6C3-CB94-503A080C204E}"/>
          </ac:spMkLst>
        </pc:spChg>
      </pc:sldChg>
      <pc:sldChg chg="del">
        <pc:chgData name="Leonardo Chiariglione" userId="03ff1134-c2b7-4932-850d-6529216fed29" providerId="ADAL" clId="{C46FCD1E-9B73-4430-81B0-BDF7D087DCF8}" dt="2024-04-12T08:01:35.289" v="84" actId="2696"/>
        <pc:sldMkLst>
          <pc:docMk/>
          <pc:sldMk cId="3148597973" sldId="2578"/>
        </pc:sldMkLst>
      </pc:sldChg>
      <pc:sldChg chg="add">
        <pc:chgData name="Leonardo Chiariglione" userId="03ff1134-c2b7-4932-850d-6529216fed29" providerId="ADAL" clId="{C46FCD1E-9B73-4430-81B0-BDF7D087DCF8}" dt="2024-04-12T08:01:24.248" v="83"/>
        <pc:sldMkLst>
          <pc:docMk/>
          <pc:sldMk cId="311481473" sldId="2580"/>
        </pc:sldMkLst>
      </pc:sldChg>
      <pc:sldChg chg="del">
        <pc:chgData name="Leonardo Chiariglione" userId="03ff1134-c2b7-4932-850d-6529216fed29" providerId="ADAL" clId="{C46FCD1E-9B73-4430-81B0-BDF7D087DCF8}" dt="2024-04-12T08:01:15.083" v="82" actId="2696"/>
        <pc:sldMkLst>
          <pc:docMk/>
          <pc:sldMk cId="2347394317" sldId="2580"/>
        </pc:sldMkLst>
      </pc:sldChg>
      <pc:sldChg chg="add">
        <pc:chgData name="Leonardo Chiariglione" userId="03ff1134-c2b7-4932-850d-6529216fed29" providerId="ADAL" clId="{C46FCD1E-9B73-4430-81B0-BDF7D087DCF8}" dt="2024-04-12T08:01:24.248" v="83"/>
        <pc:sldMkLst>
          <pc:docMk/>
          <pc:sldMk cId="795232099" sldId="2581"/>
        </pc:sldMkLst>
      </pc:sldChg>
      <pc:sldChg chg="del">
        <pc:chgData name="Leonardo Chiariglione" userId="03ff1134-c2b7-4932-850d-6529216fed29" providerId="ADAL" clId="{C46FCD1E-9B73-4430-81B0-BDF7D087DCF8}" dt="2024-04-12T08:01:15.083" v="82" actId="2696"/>
        <pc:sldMkLst>
          <pc:docMk/>
          <pc:sldMk cId="1215860976" sldId="2581"/>
        </pc:sldMkLst>
      </pc:sldChg>
      <pc:sldChg chg="del">
        <pc:chgData name="Leonardo Chiariglione" userId="03ff1134-c2b7-4932-850d-6529216fed29" providerId="ADAL" clId="{C46FCD1E-9B73-4430-81B0-BDF7D087DCF8}" dt="2024-04-12T08:03:18.873" v="90" actId="47"/>
        <pc:sldMkLst>
          <pc:docMk/>
          <pc:sldMk cId="2254308296" sldId="2582"/>
        </pc:sldMkLst>
      </pc:sldChg>
      <pc:sldChg chg="del">
        <pc:chgData name="Leonardo Chiariglione" userId="03ff1134-c2b7-4932-850d-6529216fed29" providerId="ADAL" clId="{C46FCD1E-9B73-4430-81B0-BDF7D087DCF8}" dt="2024-04-12T08:01:15.083" v="82" actId="2696"/>
        <pc:sldMkLst>
          <pc:docMk/>
          <pc:sldMk cId="1710942860" sldId="2584"/>
        </pc:sldMkLst>
      </pc:sldChg>
      <pc:sldChg chg="add">
        <pc:chgData name="Leonardo Chiariglione" userId="03ff1134-c2b7-4932-850d-6529216fed29" providerId="ADAL" clId="{C46FCD1E-9B73-4430-81B0-BDF7D087DCF8}" dt="2024-04-12T08:01:24.248" v="83"/>
        <pc:sldMkLst>
          <pc:docMk/>
          <pc:sldMk cId="4269819023" sldId="2584"/>
        </pc:sldMkLst>
      </pc:sldChg>
      <pc:sldChg chg="modSp mod">
        <pc:chgData name="Leonardo Chiariglione" userId="03ff1134-c2b7-4932-850d-6529216fed29" providerId="ADAL" clId="{C46FCD1E-9B73-4430-81B0-BDF7D087DCF8}" dt="2024-04-12T08:10:22.854" v="221" actId="20577"/>
        <pc:sldMkLst>
          <pc:docMk/>
          <pc:sldMk cId="4158042069" sldId="2585"/>
        </pc:sldMkLst>
        <pc:spChg chg="mod">
          <ac:chgData name="Leonardo Chiariglione" userId="03ff1134-c2b7-4932-850d-6529216fed29" providerId="ADAL" clId="{C46FCD1E-9B73-4430-81B0-BDF7D087DCF8}" dt="2024-04-12T08:10:22.854" v="221" actId="20577"/>
          <ac:spMkLst>
            <pc:docMk/>
            <pc:sldMk cId="4158042069" sldId="2585"/>
            <ac:spMk id="3" creationId="{E6AD2C14-1ADB-BD73-2016-7483E5862AD0}"/>
          </ac:spMkLst>
        </pc:spChg>
      </pc:sldChg>
      <pc:sldChg chg="addSp delSp modSp mod">
        <pc:chgData name="Leonardo Chiariglione" userId="03ff1134-c2b7-4932-850d-6529216fed29" providerId="ADAL" clId="{C46FCD1E-9B73-4430-81B0-BDF7D087DCF8}" dt="2024-04-12T08:12:07.833" v="269" actId="1036"/>
        <pc:sldMkLst>
          <pc:docMk/>
          <pc:sldMk cId="3820845341" sldId="2587"/>
        </pc:sldMkLst>
        <pc:spChg chg="del">
          <ac:chgData name="Leonardo Chiariglione" userId="03ff1134-c2b7-4932-850d-6529216fed29" providerId="ADAL" clId="{C46FCD1E-9B73-4430-81B0-BDF7D087DCF8}" dt="2024-04-12T08:11:47.434" v="222" actId="478"/>
          <ac:spMkLst>
            <pc:docMk/>
            <pc:sldMk cId="3820845341" sldId="2587"/>
            <ac:spMk id="2" creationId="{DC2AB221-3744-61D2-80CD-41782EAC5DC7}"/>
          </ac:spMkLst>
        </pc:spChg>
        <pc:spChg chg="del">
          <ac:chgData name="Leonardo Chiariglione" userId="03ff1134-c2b7-4932-850d-6529216fed29" providerId="ADAL" clId="{C46FCD1E-9B73-4430-81B0-BDF7D087DCF8}" dt="2024-04-12T08:11:47.434" v="222" actId="478"/>
          <ac:spMkLst>
            <pc:docMk/>
            <pc:sldMk cId="3820845341" sldId="2587"/>
            <ac:spMk id="3" creationId="{A3DD7D58-4AEB-3869-546A-E60A631036CC}"/>
          </ac:spMkLst>
        </pc:spChg>
        <pc:spChg chg="add mod">
          <ac:chgData name="Leonardo Chiariglione" userId="03ff1134-c2b7-4932-850d-6529216fed29" providerId="ADAL" clId="{C46FCD1E-9B73-4430-81B0-BDF7D087DCF8}" dt="2024-04-12T08:12:07.833" v="269" actId="1036"/>
          <ac:spMkLst>
            <pc:docMk/>
            <pc:sldMk cId="3820845341" sldId="2587"/>
            <ac:spMk id="6" creationId="{4B94492E-2691-79A3-FB5D-2830DA57DC49}"/>
          </ac:spMkLst>
        </pc:spChg>
        <pc:spChg chg="add mod">
          <ac:chgData name="Leonardo Chiariglione" userId="03ff1134-c2b7-4932-850d-6529216fed29" providerId="ADAL" clId="{C46FCD1E-9B73-4430-81B0-BDF7D087DCF8}" dt="2024-04-12T08:12:07.833" v="269" actId="1036"/>
          <ac:spMkLst>
            <pc:docMk/>
            <pc:sldMk cId="3820845341" sldId="2587"/>
            <ac:spMk id="7" creationId="{E52D5340-4BA8-EF67-68A7-8984A4768CB0}"/>
          </ac:spMkLst>
        </pc:spChg>
        <pc:spChg chg="add mod">
          <ac:chgData name="Leonardo Chiariglione" userId="03ff1134-c2b7-4932-850d-6529216fed29" providerId="ADAL" clId="{C46FCD1E-9B73-4430-81B0-BDF7D087DCF8}" dt="2024-04-12T08:12:07.833" v="269" actId="1036"/>
          <ac:spMkLst>
            <pc:docMk/>
            <pc:sldMk cId="3820845341" sldId="2587"/>
            <ac:spMk id="8" creationId="{9C9491CA-5599-24DA-6AE8-B391F9030E50}"/>
          </ac:spMkLst>
        </pc:spChg>
        <pc:spChg chg="add mod">
          <ac:chgData name="Leonardo Chiariglione" userId="03ff1134-c2b7-4932-850d-6529216fed29" providerId="ADAL" clId="{C46FCD1E-9B73-4430-81B0-BDF7D087DCF8}" dt="2024-04-12T08:12:07.833" v="269" actId="1036"/>
          <ac:spMkLst>
            <pc:docMk/>
            <pc:sldMk cId="3820845341" sldId="2587"/>
            <ac:spMk id="9" creationId="{C4811446-EE79-0936-8820-A8DB25975E46}"/>
          </ac:spMkLst>
        </pc:spChg>
        <pc:spChg chg="add mod">
          <ac:chgData name="Leonardo Chiariglione" userId="03ff1134-c2b7-4932-850d-6529216fed29" providerId="ADAL" clId="{C46FCD1E-9B73-4430-81B0-BDF7D087DCF8}" dt="2024-04-12T08:12:07.833" v="269" actId="1036"/>
          <ac:spMkLst>
            <pc:docMk/>
            <pc:sldMk cId="3820845341" sldId="2587"/>
            <ac:spMk id="10" creationId="{53D2037C-C1B3-1F53-10A3-323B3ECE0295}"/>
          </ac:spMkLst>
        </pc:spChg>
        <pc:spChg chg="add mod">
          <ac:chgData name="Leonardo Chiariglione" userId="03ff1134-c2b7-4932-850d-6529216fed29" providerId="ADAL" clId="{C46FCD1E-9B73-4430-81B0-BDF7D087DCF8}" dt="2024-04-12T08:12:07.833" v="269" actId="1036"/>
          <ac:spMkLst>
            <pc:docMk/>
            <pc:sldMk cId="3820845341" sldId="2587"/>
            <ac:spMk id="11" creationId="{C92370A6-98F1-4213-25D3-E09159DFCC28}"/>
          </ac:spMkLst>
        </pc:spChg>
        <pc:spChg chg="add mod">
          <ac:chgData name="Leonardo Chiariglione" userId="03ff1134-c2b7-4932-850d-6529216fed29" providerId="ADAL" clId="{C46FCD1E-9B73-4430-81B0-BDF7D087DCF8}" dt="2024-04-12T08:12:07.833" v="269" actId="1036"/>
          <ac:spMkLst>
            <pc:docMk/>
            <pc:sldMk cId="3820845341" sldId="2587"/>
            <ac:spMk id="12" creationId="{CBA1423E-2587-E023-6088-565A56D29180}"/>
          </ac:spMkLst>
        </pc:spChg>
        <pc:spChg chg="add mod">
          <ac:chgData name="Leonardo Chiariglione" userId="03ff1134-c2b7-4932-850d-6529216fed29" providerId="ADAL" clId="{C46FCD1E-9B73-4430-81B0-BDF7D087DCF8}" dt="2024-04-12T08:12:07.833" v="269" actId="1036"/>
          <ac:spMkLst>
            <pc:docMk/>
            <pc:sldMk cId="3820845341" sldId="2587"/>
            <ac:spMk id="13" creationId="{A62A00C0-6931-BCF7-A326-3A298A140E26}"/>
          </ac:spMkLst>
        </pc:spChg>
        <pc:spChg chg="add mod">
          <ac:chgData name="Leonardo Chiariglione" userId="03ff1134-c2b7-4932-850d-6529216fed29" providerId="ADAL" clId="{C46FCD1E-9B73-4430-81B0-BDF7D087DCF8}" dt="2024-04-12T08:12:07.833" v="269" actId="1036"/>
          <ac:spMkLst>
            <pc:docMk/>
            <pc:sldMk cId="3820845341" sldId="2587"/>
            <ac:spMk id="14" creationId="{6D232C77-3574-1B67-6442-8BE3C02649BE}"/>
          </ac:spMkLst>
        </pc:spChg>
        <pc:spChg chg="add mod">
          <ac:chgData name="Leonardo Chiariglione" userId="03ff1134-c2b7-4932-850d-6529216fed29" providerId="ADAL" clId="{C46FCD1E-9B73-4430-81B0-BDF7D087DCF8}" dt="2024-04-12T08:12:07.833" v="269" actId="1036"/>
          <ac:spMkLst>
            <pc:docMk/>
            <pc:sldMk cId="3820845341" sldId="2587"/>
            <ac:spMk id="15" creationId="{C9C11875-866B-7C64-06B7-E9155110E05F}"/>
          </ac:spMkLst>
        </pc:spChg>
        <pc:spChg chg="add mod">
          <ac:chgData name="Leonardo Chiariglione" userId="03ff1134-c2b7-4932-850d-6529216fed29" providerId="ADAL" clId="{C46FCD1E-9B73-4430-81B0-BDF7D087DCF8}" dt="2024-04-12T08:12:07.833" v="269" actId="1036"/>
          <ac:spMkLst>
            <pc:docMk/>
            <pc:sldMk cId="3820845341" sldId="2587"/>
            <ac:spMk id="16" creationId="{4A246FA3-9DBB-F857-F32F-A49E7B43353E}"/>
          </ac:spMkLst>
        </pc:spChg>
        <pc:spChg chg="add mod">
          <ac:chgData name="Leonardo Chiariglione" userId="03ff1134-c2b7-4932-850d-6529216fed29" providerId="ADAL" clId="{C46FCD1E-9B73-4430-81B0-BDF7D087DCF8}" dt="2024-04-12T08:12:07.833" v="269" actId="1036"/>
          <ac:spMkLst>
            <pc:docMk/>
            <pc:sldMk cId="3820845341" sldId="2587"/>
            <ac:spMk id="18" creationId="{7777F0BB-B5CC-3DF2-27AC-ADFD452E4F9E}"/>
          </ac:spMkLst>
        </pc:spChg>
        <pc:spChg chg="add mod">
          <ac:chgData name="Leonardo Chiariglione" userId="03ff1134-c2b7-4932-850d-6529216fed29" providerId="ADAL" clId="{C46FCD1E-9B73-4430-81B0-BDF7D087DCF8}" dt="2024-04-12T08:12:07.833" v="269" actId="1036"/>
          <ac:spMkLst>
            <pc:docMk/>
            <pc:sldMk cId="3820845341" sldId="2587"/>
            <ac:spMk id="21" creationId="{300ACDD1-EBFC-651B-1985-0C1A358B2E60}"/>
          </ac:spMkLst>
        </pc:spChg>
        <pc:spChg chg="add mod">
          <ac:chgData name="Leonardo Chiariglione" userId="03ff1134-c2b7-4932-850d-6529216fed29" providerId="ADAL" clId="{C46FCD1E-9B73-4430-81B0-BDF7D087DCF8}" dt="2024-04-12T08:12:07.833" v="269" actId="1036"/>
          <ac:spMkLst>
            <pc:docMk/>
            <pc:sldMk cId="3820845341" sldId="2587"/>
            <ac:spMk id="22" creationId="{D9CE5F42-FDD8-DF98-B11C-C713503B904E}"/>
          </ac:spMkLst>
        </pc:spChg>
        <pc:spChg chg="add mod">
          <ac:chgData name="Leonardo Chiariglione" userId="03ff1134-c2b7-4932-850d-6529216fed29" providerId="ADAL" clId="{C46FCD1E-9B73-4430-81B0-BDF7D087DCF8}" dt="2024-04-12T08:12:07.833" v="269" actId="1036"/>
          <ac:spMkLst>
            <pc:docMk/>
            <pc:sldMk cId="3820845341" sldId="2587"/>
            <ac:spMk id="24" creationId="{FDDEFA93-7FD9-16D2-CA2B-C92284F33D13}"/>
          </ac:spMkLst>
        </pc:spChg>
        <pc:spChg chg="add mod">
          <ac:chgData name="Leonardo Chiariglione" userId="03ff1134-c2b7-4932-850d-6529216fed29" providerId="ADAL" clId="{C46FCD1E-9B73-4430-81B0-BDF7D087DCF8}" dt="2024-04-12T08:12:07.833" v="269" actId="1036"/>
          <ac:spMkLst>
            <pc:docMk/>
            <pc:sldMk cId="3820845341" sldId="2587"/>
            <ac:spMk id="26" creationId="{C61A90D6-A08E-79D8-61A6-4D9769DDA797}"/>
          </ac:spMkLst>
        </pc:spChg>
        <pc:spChg chg="add mod">
          <ac:chgData name="Leonardo Chiariglione" userId="03ff1134-c2b7-4932-850d-6529216fed29" providerId="ADAL" clId="{C46FCD1E-9B73-4430-81B0-BDF7D087DCF8}" dt="2024-04-12T08:12:07.833" v="269" actId="1036"/>
          <ac:spMkLst>
            <pc:docMk/>
            <pc:sldMk cId="3820845341" sldId="2587"/>
            <ac:spMk id="28" creationId="{E57C0D16-1BB6-0853-83AA-39850F239625}"/>
          </ac:spMkLst>
        </pc:spChg>
        <pc:spChg chg="add mod">
          <ac:chgData name="Leonardo Chiariglione" userId="03ff1134-c2b7-4932-850d-6529216fed29" providerId="ADAL" clId="{C46FCD1E-9B73-4430-81B0-BDF7D087DCF8}" dt="2024-04-12T08:12:07.833" v="269" actId="1036"/>
          <ac:spMkLst>
            <pc:docMk/>
            <pc:sldMk cId="3820845341" sldId="2587"/>
            <ac:spMk id="30" creationId="{6E31B479-EBA0-E292-AA44-2F9B9BB89D9D}"/>
          </ac:spMkLst>
        </pc:spChg>
        <pc:spChg chg="add mod">
          <ac:chgData name="Leonardo Chiariglione" userId="03ff1134-c2b7-4932-850d-6529216fed29" providerId="ADAL" clId="{C46FCD1E-9B73-4430-81B0-BDF7D087DCF8}" dt="2024-04-12T08:12:07.833" v="269" actId="1036"/>
          <ac:spMkLst>
            <pc:docMk/>
            <pc:sldMk cId="3820845341" sldId="2587"/>
            <ac:spMk id="31" creationId="{4866C369-18AD-C6DE-5809-FA47E2416EDE}"/>
          </ac:spMkLst>
        </pc:spChg>
        <pc:spChg chg="add mod">
          <ac:chgData name="Leonardo Chiariglione" userId="03ff1134-c2b7-4932-850d-6529216fed29" providerId="ADAL" clId="{C46FCD1E-9B73-4430-81B0-BDF7D087DCF8}" dt="2024-04-12T08:12:07.833" v="269" actId="1036"/>
          <ac:spMkLst>
            <pc:docMk/>
            <pc:sldMk cId="3820845341" sldId="2587"/>
            <ac:spMk id="32" creationId="{7E9E21ED-3F6D-36E7-37DB-1CE31B4481F2}"/>
          </ac:spMkLst>
        </pc:spChg>
        <pc:spChg chg="add mod">
          <ac:chgData name="Leonardo Chiariglione" userId="03ff1134-c2b7-4932-850d-6529216fed29" providerId="ADAL" clId="{C46FCD1E-9B73-4430-81B0-BDF7D087DCF8}" dt="2024-04-12T08:12:07.833" v="269" actId="1036"/>
          <ac:spMkLst>
            <pc:docMk/>
            <pc:sldMk cId="3820845341" sldId="2587"/>
            <ac:spMk id="34" creationId="{8C877C8A-CA60-6D30-E329-C2622ADF2C82}"/>
          </ac:spMkLst>
        </pc:spChg>
        <pc:spChg chg="add mod">
          <ac:chgData name="Leonardo Chiariglione" userId="03ff1134-c2b7-4932-850d-6529216fed29" providerId="ADAL" clId="{C46FCD1E-9B73-4430-81B0-BDF7D087DCF8}" dt="2024-04-12T08:12:07.833" v="269" actId="1036"/>
          <ac:spMkLst>
            <pc:docMk/>
            <pc:sldMk cId="3820845341" sldId="2587"/>
            <ac:spMk id="35" creationId="{3FDAC105-148E-B90E-99CF-0356065E7F58}"/>
          </ac:spMkLst>
        </pc:spChg>
        <pc:spChg chg="add mod">
          <ac:chgData name="Leonardo Chiariglione" userId="03ff1134-c2b7-4932-850d-6529216fed29" providerId="ADAL" clId="{C46FCD1E-9B73-4430-81B0-BDF7D087DCF8}" dt="2024-04-12T08:12:07.833" v="269" actId="1036"/>
          <ac:spMkLst>
            <pc:docMk/>
            <pc:sldMk cId="3820845341" sldId="2587"/>
            <ac:spMk id="41" creationId="{F6475910-715F-DBFB-6A5E-FA30600EF9F2}"/>
          </ac:spMkLst>
        </pc:spChg>
        <pc:spChg chg="add mod">
          <ac:chgData name="Leonardo Chiariglione" userId="03ff1134-c2b7-4932-850d-6529216fed29" providerId="ADAL" clId="{C46FCD1E-9B73-4430-81B0-BDF7D087DCF8}" dt="2024-04-12T08:12:07.833" v="269" actId="1036"/>
          <ac:spMkLst>
            <pc:docMk/>
            <pc:sldMk cId="3820845341" sldId="2587"/>
            <ac:spMk id="42" creationId="{6427615F-4B2A-7BDA-3C56-37C8DE8BF708}"/>
          </ac:spMkLst>
        </pc:spChg>
        <pc:spChg chg="add mod">
          <ac:chgData name="Leonardo Chiariglione" userId="03ff1134-c2b7-4932-850d-6529216fed29" providerId="ADAL" clId="{C46FCD1E-9B73-4430-81B0-BDF7D087DCF8}" dt="2024-04-12T08:12:07.833" v="269" actId="1036"/>
          <ac:spMkLst>
            <pc:docMk/>
            <pc:sldMk cId="3820845341" sldId="2587"/>
            <ac:spMk id="43" creationId="{F2DF90D5-035D-0D1D-B00B-9A0F35F8CC07}"/>
          </ac:spMkLst>
        </pc:spChg>
        <pc:spChg chg="add mod">
          <ac:chgData name="Leonardo Chiariglione" userId="03ff1134-c2b7-4932-850d-6529216fed29" providerId="ADAL" clId="{C46FCD1E-9B73-4430-81B0-BDF7D087DCF8}" dt="2024-04-12T08:12:07.833" v="269" actId="1036"/>
          <ac:spMkLst>
            <pc:docMk/>
            <pc:sldMk cId="3820845341" sldId="2587"/>
            <ac:spMk id="45" creationId="{C0B76AD0-5A6D-9AA4-051D-F30875B0DBD4}"/>
          </ac:spMkLst>
        </pc:spChg>
        <pc:spChg chg="add mod">
          <ac:chgData name="Leonardo Chiariglione" userId="03ff1134-c2b7-4932-850d-6529216fed29" providerId="ADAL" clId="{C46FCD1E-9B73-4430-81B0-BDF7D087DCF8}" dt="2024-04-12T08:12:07.833" v="269" actId="1036"/>
          <ac:spMkLst>
            <pc:docMk/>
            <pc:sldMk cId="3820845341" sldId="2587"/>
            <ac:spMk id="46" creationId="{EA29FAE6-F553-7F18-A977-592BDDDA61E2}"/>
          </ac:spMkLst>
        </pc:spChg>
        <pc:spChg chg="add mod">
          <ac:chgData name="Leonardo Chiariglione" userId="03ff1134-c2b7-4932-850d-6529216fed29" providerId="ADAL" clId="{C46FCD1E-9B73-4430-81B0-BDF7D087DCF8}" dt="2024-04-12T08:12:07.833" v="269" actId="1036"/>
          <ac:spMkLst>
            <pc:docMk/>
            <pc:sldMk cId="3820845341" sldId="2587"/>
            <ac:spMk id="50" creationId="{D6ABE54D-DA49-37E9-D3AD-F302054599CC}"/>
          </ac:spMkLst>
        </pc:spChg>
        <pc:spChg chg="add mod">
          <ac:chgData name="Leonardo Chiariglione" userId="03ff1134-c2b7-4932-850d-6529216fed29" providerId="ADAL" clId="{C46FCD1E-9B73-4430-81B0-BDF7D087DCF8}" dt="2024-04-12T08:12:07.833" v="269" actId="1036"/>
          <ac:spMkLst>
            <pc:docMk/>
            <pc:sldMk cId="3820845341" sldId="2587"/>
            <ac:spMk id="51" creationId="{486FFEDB-A0D4-6C08-33FF-5AD3A6150333}"/>
          </ac:spMkLst>
        </pc:spChg>
        <pc:spChg chg="add mod">
          <ac:chgData name="Leonardo Chiariglione" userId="03ff1134-c2b7-4932-850d-6529216fed29" providerId="ADAL" clId="{C46FCD1E-9B73-4430-81B0-BDF7D087DCF8}" dt="2024-04-12T08:12:07.833" v="269" actId="1036"/>
          <ac:spMkLst>
            <pc:docMk/>
            <pc:sldMk cId="3820845341" sldId="2587"/>
            <ac:spMk id="52" creationId="{245B1ADF-B658-F0DC-62D8-0F357BDA469F}"/>
          </ac:spMkLst>
        </pc:spChg>
        <pc:spChg chg="add mod">
          <ac:chgData name="Leonardo Chiariglione" userId="03ff1134-c2b7-4932-850d-6529216fed29" providerId="ADAL" clId="{C46FCD1E-9B73-4430-81B0-BDF7D087DCF8}" dt="2024-04-12T08:12:07.833" v="269" actId="1036"/>
          <ac:spMkLst>
            <pc:docMk/>
            <pc:sldMk cId="3820845341" sldId="2587"/>
            <ac:spMk id="53" creationId="{1167EF4F-8798-2A0F-AD95-0F320CF56A83}"/>
          </ac:spMkLst>
        </pc:spChg>
        <pc:spChg chg="add mod">
          <ac:chgData name="Leonardo Chiariglione" userId="03ff1134-c2b7-4932-850d-6529216fed29" providerId="ADAL" clId="{C46FCD1E-9B73-4430-81B0-BDF7D087DCF8}" dt="2024-04-12T08:12:07.833" v="269" actId="1036"/>
          <ac:spMkLst>
            <pc:docMk/>
            <pc:sldMk cId="3820845341" sldId="2587"/>
            <ac:spMk id="54" creationId="{3E3280FD-80D5-A45D-0995-03C9659C3614}"/>
          </ac:spMkLst>
        </pc:spChg>
        <pc:spChg chg="add mod">
          <ac:chgData name="Leonardo Chiariglione" userId="03ff1134-c2b7-4932-850d-6529216fed29" providerId="ADAL" clId="{C46FCD1E-9B73-4430-81B0-BDF7D087DCF8}" dt="2024-04-12T08:12:07.833" v="269" actId="1036"/>
          <ac:spMkLst>
            <pc:docMk/>
            <pc:sldMk cId="3820845341" sldId="2587"/>
            <ac:spMk id="55" creationId="{73A035E4-63D0-7F9F-D4AA-DAED0516026F}"/>
          </ac:spMkLst>
        </pc:spChg>
        <pc:spChg chg="add mod">
          <ac:chgData name="Leonardo Chiariglione" userId="03ff1134-c2b7-4932-850d-6529216fed29" providerId="ADAL" clId="{C46FCD1E-9B73-4430-81B0-BDF7D087DCF8}" dt="2024-04-12T08:12:07.833" v="269" actId="1036"/>
          <ac:spMkLst>
            <pc:docMk/>
            <pc:sldMk cId="3820845341" sldId="2587"/>
            <ac:spMk id="58" creationId="{25FD3996-0FD7-CBCF-802B-0B6EC27BCD41}"/>
          </ac:spMkLst>
        </pc:spChg>
        <pc:spChg chg="add mod">
          <ac:chgData name="Leonardo Chiariglione" userId="03ff1134-c2b7-4932-850d-6529216fed29" providerId="ADAL" clId="{C46FCD1E-9B73-4430-81B0-BDF7D087DCF8}" dt="2024-04-12T08:12:07.833" v="269" actId="1036"/>
          <ac:spMkLst>
            <pc:docMk/>
            <pc:sldMk cId="3820845341" sldId="2587"/>
            <ac:spMk id="59" creationId="{FAAAA223-4674-D5C9-ECD0-7E82564E0670}"/>
          </ac:spMkLst>
        </pc:spChg>
        <pc:spChg chg="add mod">
          <ac:chgData name="Leonardo Chiariglione" userId="03ff1134-c2b7-4932-850d-6529216fed29" providerId="ADAL" clId="{C46FCD1E-9B73-4430-81B0-BDF7D087DCF8}" dt="2024-04-12T08:12:07.833" v="269" actId="1036"/>
          <ac:spMkLst>
            <pc:docMk/>
            <pc:sldMk cId="3820845341" sldId="2587"/>
            <ac:spMk id="60" creationId="{49B35F27-5DA1-35DD-DEE9-1B6B6716FC55}"/>
          </ac:spMkLst>
        </pc:spChg>
        <pc:spChg chg="add mod">
          <ac:chgData name="Leonardo Chiariglione" userId="03ff1134-c2b7-4932-850d-6529216fed29" providerId="ADAL" clId="{C46FCD1E-9B73-4430-81B0-BDF7D087DCF8}" dt="2024-04-12T08:12:07.833" v="269" actId="1036"/>
          <ac:spMkLst>
            <pc:docMk/>
            <pc:sldMk cId="3820845341" sldId="2587"/>
            <ac:spMk id="64" creationId="{C3E0589D-D7F7-6658-A439-0C3D880141E5}"/>
          </ac:spMkLst>
        </pc:spChg>
        <pc:spChg chg="add mod">
          <ac:chgData name="Leonardo Chiariglione" userId="03ff1134-c2b7-4932-850d-6529216fed29" providerId="ADAL" clId="{C46FCD1E-9B73-4430-81B0-BDF7D087DCF8}" dt="2024-04-12T08:12:07.833" v="269" actId="1036"/>
          <ac:spMkLst>
            <pc:docMk/>
            <pc:sldMk cId="3820845341" sldId="2587"/>
            <ac:spMk id="66" creationId="{96C72841-F1E4-A808-EE0E-C5246FD90F0D}"/>
          </ac:spMkLst>
        </pc:spChg>
        <pc:spChg chg="add mod">
          <ac:chgData name="Leonardo Chiariglione" userId="03ff1134-c2b7-4932-850d-6529216fed29" providerId="ADAL" clId="{C46FCD1E-9B73-4430-81B0-BDF7D087DCF8}" dt="2024-04-12T08:12:07.833" v="269" actId="1036"/>
          <ac:spMkLst>
            <pc:docMk/>
            <pc:sldMk cId="3820845341" sldId="2587"/>
            <ac:spMk id="70" creationId="{636336EF-C127-2D78-B1F6-F97C4D5D60A4}"/>
          </ac:spMkLst>
        </pc:spChg>
        <pc:spChg chg="del">
          <ac:chgData name="Leonardo Chiariglione" userId="03ff1134-c2b7-4932-850d-6529216fed29" providerId="ADAL" clId="{C46FCD1E-9B73-4430-81B0-BDF7D087DCF8}" dt="2024-04-12T08:11:47.434" v="222" actId="478"/>
          <ac:spMkLst>
            <pc:docMk/>
            <pc:sldMk cId="3820845341" sldId="2587"/>
            <ac:spMk id="82" creationId="{B2F2FE4C-960F-1110-20DB-D4CBB87C0887}"/>
          </ac:spMkLst>
        </pc:spChg>
        <pc:spChg chg="del">
          <ac:chgData name="Leonardo Chiariglione" userId="03ff1134-c2b7-4932-850d-6529216fed29" providerId="ADAL" clId="{C46FCD1E-9B73-4430-81B0-BDF7D087DCF8}" dt="2024-04-12T08:11:47.434" v="222" actId="478"/>
          <ac:spMkLst>
            <pc:docMk/>
            <pc:sldMk cId="3820845341" sldId="2587"/>
            <ac:spMk id="83" creationId="{F5052C3B-C636-3B98-0FD1-CF30D25E941A}"/>
          </ac:spMkLst>
        </pc:spChg>
        <pc:spChg chg="del">
          <ac:chgData name="Leonardo Chiariglione" userId="03ff1134-c2b7-4932-850d-6529216fed29" providerId="ADAL" clId="{C46FCD1E-9B73-4430-81B0-BDF7D087DCF8}" dt="2024-04-12T08:11:47.434" v="222" actId="478"/>
          <ac:spMkLst>
            <pc:docMk/>
            <pc:sldMk cId="3820845341" sldId="2587"/>
            <ac:spMk id="84" creationId="{B297E567-32FC-F05F-2600-EEC5EEF4582C}"/>
          </ac:spMkLst>
        </pc:spChg>
        <pc:spChg chg="del">
          <ac:chgData name="Leonardo Chiariglione" userId="03ff1134-c2b7-4932-850d-6529216fed29" providerId="ADAL" clId="{C46FCD1E-9B73-4430-81B0-BDF7D087DCF8}" dt="2024-04-12T08:11:47.434" v="222" actId="478"/>
          <ac:spMkLst>
            <pc:docMk/>
            <pc:sldMk cId="3820845341" sldId="2587"/>
            <ac:spMk id="85" creationId="{F46E376A-D7A1-CAF8-A51C-4252A118B7A9}"/>
          </ac:spMkLst>
        </pc:spChg>
        <pc:spChg chg="del">
          <ac:chgData name="Leonardo Chiariglione" userId="03ff1134-c2b7-4932-850d-6529216fed29" providerId="ADAL" clId="{C46FCD1E-9B73-4430-81B0-BDF7D087DCF8}" dt="2024-04-12T08:11:47.434" v="222" actId="478"/>
          <ac:spMkLst>
            <pc:docMk/>
            <pc:sldMk cId="3820845341" sldId="2587"/>
            <ac:spMk id="86" creationId="{42E96671-7792-58D6-7338-E0D2BD031002}"/>
          </ac:spMkLst>
        </pc:spChg>
        <pc:spChg chg="del">
          <ac:chgData name="Leonardo Chiariglione" userId="03ff1134-c2b7-4932-850d-6529216fed29" providerId="ADAL" clId="{C46FCD1E-9B73-4430-81B0-BDF7D087DCF8}" dt="2024-04-12T08:11:47.434" v="222" actId="478"/>
          <ac:spMkLst>
            <pc:docMk/>
            <pc:sldMk cId="3820845341" sldId="2587"/>
            <ac:spMk id="87" creationId="{49F5F109-43D6-0549-A163-23D39B99CD17}"/>
          </ac:spMkLst>
        </pc:spChg>
        <pc:spChg chg="del">
          <ac:chgData name="Leonardo Chiariglione" userId="03ff1134-c2b7-4932-850d-6529216fed29" providerId="ADAL" clId="{C46FCD1E-9B73-4430-81B0-BDF7D087DCF8}" dt="2024-04-12T08:11:47.434" v="222" actId="478"/>
          <ac:spMkLst>
            <pc:docMk/>
            <pc:sldMk cId="3820845341" sldId="2587"/>
            <ac:spMk id="88" creationId="{35896A78-AEC6-366C-6352-A9FE37F20E21}"/>
          </ac:spMkLst>
        </pc:spChg>
        <pc:spChg chg="del">
          <ac:chgData name="Leonardo Chiariglione" userId="03ff1134-c2b7-4932-850d-6529216fed29" providerId="ADAL" clId="{C46FCD1E-9B73-4430-81B0-BDF7D087DCF8}" dt="2024-04-12T08:11:47.434" v="222" actId="478"/>
          <ac:spMkLst>
            <pc:docMk/>
            <pc:sldMk cId="3820845341" sldId="2587"/>
            <ac:spMk id="90" creationId="{012AB9D2-A91D-433E-5BC1-B527C9C61F24}"/>
          </ac:spMkLst>
        </pc:spChg>
        <pc:spChg chg="del">
          <ac:chgData name="Leonardo Chiariglione" userId="03ff1134-c2b7-4932-850d-6529216fed29" providerId="ADAL" clId="{C46FCD1E-9B73-4430-81B0-BDF7D087DCF8}" dt="2024-04-12T08:11:57.565" v="224" actId="478"/>
          <ac:spMkLst>
            <pc:docMk/>
            <pc:sldMk cId="3820845341" sldId="2587"/>
            <ac:spMk id="91" creationId="{68151B26-0DAD-72D1-7FE9-3099426F8CD2}"/>
          </ac:spMkLst>
        </pc:spChg>
        <pc:spChg chg="del">
          <ac:chgData name="Leonardo Chiariglione" userId="03ff1134-c2b7-4932-850d-6529216fed29" providerId="ADAL" clId="{C46FCD1E-9B73-4430-81B0-BDF7D087DCF8}" dt="2024-04-12T08:11:47.434" v="222" actId="478"/>
          <ac:spMkLst>
            <pc:docMk/>
            <pc:sldMk cId="3820845341" sldId="2587"/>
            <ac:spMk id="94" creationId="{208D4C6F-6FBE-2E67-5B16-3055E5684359}"/>
          </ac:spMkLst>
        </pc:spChg>
        <pc:spChg chg="del">
          <ac:chgData name="Leonardo Chiariglione" userId="03ff1134-c2b7-4932-850d-6529216fed29" providerId="ADAL" clId="{C46FCD1E-9B73-4430-81B0-BDF7D087DCF8}" dt="2024-04-12T08:11:47.434" v="222" actId="478"/>
          <ac:spMkLst>
            <pc:docMk/>
            <pc:sldMk cId="3820845341" sldId="2587"/>
            <ac:spMk id="95" creationId="{BFB56B78-4C69-7040-35CC-D8B7ABFE9F4D}"/>
          </ac:spMkLst>
        </pc:spChg>
        <pc:spChg chg="del">
          <ac:chgData name="Leonardo Chiariglione" userId="03ff1134-c2b7-4932-850d-6529216fed29" providerId="ADAL" clId="{C46FCD1E-9B73-4430-81B0-BDF7D087DCF8}" dt="2024-04-12T08:11:47.434" v="222" actId="478"/>
          <ac:spMkLst>
            <pc:docMk/>
            <pc:sldMk cId="3820845341" sldId="2587"/>
            <ac:spMk id="96" creationId="{BE7CDE23-CE1E-09A4-FE82-6625EB661890}"/>
          </ac:spMkLst>
        </pc:spChg>
        <pc:spChg chg="del">
          <ac:chgData name="Leonardo Chiariglione" userId="03ff1134-c2b7-4932-850d-6529216fed29" providerId="ADAL" clId="{C46FCD1E-9B73-4430-81B0-BDF7D087DCF8}" dt="2024-04-12T08:11:47.434" v="222" actId="478"/>
          <ac:spMkLst>
            <pc:docMk/>
            <pc:sldMk cId="3820845341" sldId="2587"/>
            <ac:spMk id="98" creationId="{300668F7-5752-D148-6BFF-6837D5291760}"/>
          </ac:spMkLst>
        </pc:spChg>
        <pc:spChg chg="del">
          <ac:chgData name="Leonardo Chiariglione" userId="03ff1134-c2b7-4932-850d-6529216fed29" providerId="ADAL" clId="{C46FCD1E-9B73-4430-81B0-BDF7D087DCF8}" dt="2024-04-12T08:11:47.434" v="222" actId="478"/>
          <ac:spMkLst>
            <pc:docMk/>
            <pc:sldMk cId="3820845341" sldId="2587"/>
            <ac:spMk id="100" creationId="{43550C75-C824-24C2-612A-DBD5D8465666}"/>
          </ac:spMkLst>
        </pc:spChg>
        <pc:spChg chg="del">
          <ac:chgData name="Leonardo Chiariglione" userId="03ff1134-c2b7-4932-850d-6529216fed29" providerId="ADAL" clId="{C46FCD1E-9B73-4430-81B0-BDF7D087DCF8}" dt="2024-04-12T08:11:47.434" v="222" actId="478"/>
          <ac:spMkLst>
            <pc:docMk/>
            <pc:sldMk cId="3820845341" sldId="2587"/>
            <ac:spMk id="101" creationId="{13A22DA9-4D61-D950-C916-D52D125EAF3A}"/>
          </ac:spMkLst>
        </pc:spChg>
        <pc:spChg chg="del">
          <ac:chgData name="Leonardo Chiariglione" userId="03ff1134-c2b7-4932-850d-6529216fed29" providerId="ADAL" clId="{C46FCD1E-9B73-4430-81B0-BDF7D087DCF8}" dt="2024-04-12T08:11:47.434" v="222" actId="478"/>
          <ac:spMkLst>
            <pc:docMk/>
            <pc:sldMk cId="3820845341" sldId="2587"/>
            <ac:spMk id="102" creationId="{90082216-85A0-8A17-FD99-B21BC1AC68A8}"/>
          </ac:spMkLst>
        </pc:spChg>
        <pc:spChg chg="del">
          <ac:chgData name="Leonardo Chiariglione" userId="03ff1134-c2b7-4932-850d-6529216fed29" providerId="ADAL" clId="{C46FCD1E-9B73-4430-81B0-BDF7D087DCF8}" dt="2024-04-12T08:11:47.434" v="222" actId="478"/>
          <ac:spMkLst>
            <pc:docMk/>
            <pc:sldMk cId="3820845341" sldId="2587"/>
            <ac:spMk id="103" creationId="{31A954D4-0E0C-D236-2377-236579F98DF3}"/>
          </ac:spMkLst>
        </pc:spChg>
        <pc:spChg chg="del">
          <ac:chgData name="Leonardo Chiariglione" userId="03ff1134-c2b7-4932-850d-6529216fed29" providerId="ADAL" clId="{C46FCD1E-9B73-4430-81B0-BDF7D087DCF8}" dt="2024-04-12T08:11:47.434" v="222" actId="478"/>
          <ac:spMkLst>
            <pc:docMk/>
            <pc:sldMk cId="3820845341" sldId="2587"/>
            <ac:spMk id="105" creationId="{3FA4FEBB-3398-4D68-3F4B-0590103F859E}"/>
          </ac:spMkLst>
        </pc:spChg>
        <pc:spChg chg="del">
          <ac:chgData name="Leonardo Chiariglione" userId="03ff1134-c2b7-4932-850d-6529216fed29" providerId="ADAL" clId="{C46FCD1E-9B73-4430-81B0-BDF7D087DCF8}" dt="2024-04-12T08:11:47.434" v="222" actId="478"/>
          <ac:spMkLst>
            <pc:docMk/>
            <pc:sldMk cId="3820845341" sldId="2587"/>
            <ac:spMk id="107" creationId="{B468B1B4-C2AA-6176-038B-F46B43A39113}"/>
          </ac:spMkLst>
        </pc:spChg>
        <pc:spChg chg="del">
          <ac:chgData name="Leonardo Chiariglione" userId="03ff1134-c2b7-4932-850d-6529216fed29" providerId="ADAL" clId="{C46FCD1E-9B73-4430-81B0-BDF7D087DCF8}" dt="2024-04-12T08:11:47.434" v="222" actId="478"/>
          <ac:spMkLst>
            <pc:docMk/>
            <pc:sldMk cId="3820845341" sldId="2587"/>
            <ac:spMk id="109" creationId="{152DDD8F-1BB3-B1FB-B089-3779B72C4B90}"/>
          </ac:spMkLst>
        </pc:spChg>
        <pc:spChg chg="del">
          <ac:chgData name="Leonardo Chiariglione" userId="03ff1134-c2b7-4932-850d-6529216fed29" providerId="ADAL" clId="{C46FCD1E-9B73-4430-81B0-BDF7D087DCF8}" dt="2024-04-12T08:11:47.434" v="222" actId="478"/>
          <ac:spMkLst>
            <pc:docMk/>
            <pc:sldMk cId="3820845341" sldId="2587"/>
            <ac:spMk id="111" creationId="{9972745B-AB85-2E4D-295A-A671461091FC}"/>
          </ac:spMkLst>
        </pc:spChg>
        <pc:spChg chg="del">
          <ac:chgData name="Leonardo Chiariglione" userId="03ff1134-c2b7-4932-850d-6529216fed29" providerId="ADAL" clId="{C46FCD1E-9B73-4430-81B0-BDF7D087DCF8}" dt="2024-04-12T08:11:47.434" v="222" actId="478"/>
          <ac:spMkLst>
            <pc:docMk/>
            <pc:sldMk cId="3820845341" sldId="2587"/>
            <ac:spMk id="113" creationId="{838EAD80-C72F-D2EE-ABAB-C58E843AA75A}"/>
          </ac:spMkLst>
        </pc:spChg>
        <pc:spChg chg="del">
          <ac:chgData name="Leonardo Chiariglione" userId="03ff1134-c2b7-4932-850d-6529216fed29" providerId="ADAL" clId="{C46FCD1E-9B73-4430-81B0-BDF7D087DCF8}" dt="2024-04-12T08:11:47.434" v="222" actId="478"/>
          <ac:spMkLst>
            <pc:docMk/>
            <pc:sldMk cId="3820845341" sldId="2587"/>
            <ac:spMk id="116" creationId="{3415FCB2-C1E1-1D4D-7849-6088262639CA}"/>
          </ac:spMkLst>
        </pc:spChg>
        <pc:spChg chg="del">
          <ac:chgData name="Leonardo Chiariglione" userId="03ff1134-c2b7-4932-850d-6529216fed29" providerId="ADAL" clId="{C46FCD1E-9B73-4430-81B0-BDF7D087DCF8}" dt="2024-04-12T08:11:47.434" v="222" actId="478"/>
          <ac:spMkLst>
            <pc:docMk/>
            <pc:sldMk cId="3820845341" sldId="2587"/>
            <ac:spMk id="117" creationId="{8A8E9D92-771F-B5D1-6770-65D45DF5AA11}"/>
          </ac:spMkLst>
        </pc:spChg>
        <pc:spChg chg="del">
          <ac:chgData name="Leonardo Chiariglione" userId="03ff1134-c2b7-4932-850d-6529216fed29" providerId="ADAL" clId="{C46FCD1E-9B73-4430-81B0-BDF7D087DCF8}" dt="2024-04-12T08:11:47.434" v="222" actId="478"/>
          <ac:spMkLst>
            <pc:docMk/>
            <pc:sldMk cId="3820845341" sldId="2587"/>
            <ac:spMk id="118" creationId="{8C17F617-37B1-7FD1-2584-65960A1D3504}"/>
          </ac:spMkLst>
        </pc:spChg>
        <pc:spChg chg="del">
          <ac:chgData name="Leonardo Chiariglione" userId="03ff1134-c2b7-4932-850d-6529216fed29" providerId="ADAL" clId="{C46FCD1E-9B73-4430-81B0-BDF7D087DCF8}" dt="2024-04-12T08:11:47.434" v="222" actId="478"/>
          <ac:spMkLst>
            <pc:docMk/>
            <pc:sldMk cId="3820845341" sldId="2587"/>
            <ac:spMk id="123" creationId="{43CE627C-DEBC-8302-B327-986D88C3E563}"/>
          </ac:spMkLst>
        </pc:spChg>
        <pc:spChg chg="del">
          <ac:chgData name="Leonardo Chiariglione" userId="03ff1134-c2b7-4932-850d-6529216fed29" providerId="ADAL" clId="{C46FCD1E-9B73-4430-81B0-BDF7D087DCF8}" dt="2024-04-12T08:11:47.434" v="222" actId="478"/>
          <ac:spMkLst>
            <pc:docMk/>
            <pc:sldMk cId="3820845341" sldId="2587"/>
            <ac:spMk id="126" creationId="{63FFAB64-B39D-E40B-D535-97CA00D6CD05}"/>
          </ac:spMkLst>
        </pc:spChg>
        <pc:spChg chg="del">
          <ac:chgData name="Leonardo Chiariglione" userId="03ff1134-c2b7-4932-850d-6529216fed29" providerId="ADAL" clId="{C46FCD1E-9B73-4430-81B0-BDF7D087DCF8}" dt="2024-04-12T08:11:47.434" v="222" actId="478"/>
          <ac:spMkLst>
            <pc:docMk/>
            <pc:sldMk cId="3820845341" sldId="2587"/>
            <ac:spMk id="127" creationId="{3A801995-3441-F2AB-DFB3-32887D64328E}"/>
          </ac:spMkLst>
        </pc:spChg>
        <pc:spChg chg="del">
          <ac:chgData name="Leonardo Chiariglione" userId="03ff1134-c2b7-4932-850d-6529216fed29" providerId="ADAL" clId="{C46FCD1E-9B73-4430-81B0-BDF7D087DCF8}" dt="2024-04-12T08:11:47.434" v="222" actId="478"/>
          <ac:spMkLst>
            <pc:docMk/>
            <pc:sldMk cId="3820845341" sldId="2587"/>
            <ac:spMk id="128" creationId="{4D3357F7-C5EB-A6DA-5371-5523BB857D43}"/>
          </ac:spMkLst>
        </pc:spChg>
        <pc:spChg chg="del">
          <ac:chgData name="Leonardo Chiariglione" userId="03ff1134-c2b7-4932-850d-6529216fed29" providerId="ADAL" clId="{C46FCD1E-9B73-4430-81B0-BDF7D087DCF8}" dt="2024-04-12T08:11:47.434" v="222" actId="478"/>
          <ac:spMkLst>
            <pc:docMk/>
            <pc:sldMk cId="3820845341" sldId="2587"/>
            <ac:spMk id="130" creationId="{5E6C4B2A-E9FF-2EDC-00F5-C0B04F5C7837}"/>
          </ac:spMkLst>
        </pc:spChg>
        <pc:spChg chg="del">
          <ac:chgData name="Leonardo Chiariglione" userId="03ff1134-c2b7-4932-850d-6529216fed29" providerId="ADAL" clId="{C46FCD1E-9B73-4430-81B0-BDF7D087DCF8}" dt="2024-04-12T08:11:47.434" v="222" actId="478"/>
          <ac:spMkLst>
            <pc:docMk/>
            <pc:sldMk cId="3820845341" sldId="2587"/>
            <ac:spMk id="132" creationId="{C5F54055-ABB0-5331-4E37-BF1593645ACD}"/>
          </ac:spMkLst>
        </pc:spChg>
        <pc:spChg chg="del">
          <ac:chgData name="Leonardo Chiariglione" userId="03ff1134-c2b7-4932-850d-6529216fed29" providerId="ADAL" clId="{C46FCD1E-9B73-4430-81B0-BDF7D087DCF8}" dt="2024-04-12T08:11:47.434" v="222" actId="478"/>
          <ac:spMkLst>
            <pc:docMk/>
            <pc:sldMk cId="3820845341" sldId="2587"/>
            <ac:spMk id="134" creationId="{7A823D36-82AD-AD3E-1F5F-C7F76B71211C}"/>
          </ac:spMkLst>
        </pc:spChg>
        <pc:spChg chg="del">
          <ac:chgData name="Leonardo Chiariglione" userId="03ff1134-c2b7-4932-850d-6529216fed29" providerId="ADAL" clId="{C46FCD1E-9B73-4430-81B0-BDF7D087DCF8}" dt="2024-04-12T08:11:47.434" v="222" actId="478"/>
          <ac:spMkLst>
            <pc:docMk/>
            <pc:sldMk cId="3820845341" sldId="2587"/>
            <ac:spMk id="135" creationId="{0A905A52-1D7D-BE5A-1109-3BCC39527663}"/>
          </ac:spMkLst>
        </pc:spChg>
        <pc:spChg chg="del">
          <ac:chgData name="Leonardo Chiariglione" userId="03ff1134-c2b7-4932-850d-6529216fed29" providerId="ADAL" clId="{C46FCD1E-9B73-4430-81B0-BDF7D087DCF8}" dt="2024-04-12T08:11:47.434" v="222" actId="478"/>
          <ac:spMkLst>
            <pc:docMk/>
            <pc:sldMk cId="3820845341" sldId="2587"/>
            <ac:spMk id="137" creationId="{B9B6DE2C-948D-7859-6A5C-1B540189B1A2}"/>
          </ac:spMkLst>
        </pc:spChg>
        <pc:spChg chg="del">
          <ac:chgData name="Leonardo Chiariglione" userId="03ff1134-c2b7-4932-850d-6529216fed29" providerId="ADAL" clId="{C46FCD1E-9B73-4430-81B0-BDF7D087DCF8}" dt="2024-04-12T08:11:53.869" v="223" actId="478"/>
          <ac:spMkLst>
            <pc:docMk/>
            <pc:sldMk cId="3820845341" sldId="2587"/>
            <ac:spMk id="139" creationId="{DD22A263-4D7A-BCEB-0105-BFC5AB3A5A0F}"/>
          </ac:spMkLst>
        </pc:spChg>
        <pc:spChg chg="del">
          <ac:chgData name="Leonardo Chiariglione" userId="03ff1134-c2b7-4932-850d-6529216fed29" providerId="ADAL" clId="{C46FCD1E-9B73-4430-81B0-BDF7D087DCF8}" dt="2024-04-12T08:11:53.869" v="223" actId="478"/>
          <ac:spMkLst>
            <pc:docMk/>
            <pc:sldMk cId="3820845341" sldId="2587"/>
            <ac:spMk id="140" creationId="{688E07A5-33FA-7469-E742-6F993E91BBD5}"/>
          </ac:spMkLst>
        </pc:spChg>
        <pc:spChg chg="del">
          <ac:chgData name="Leonardo Chiariglione" userId="03ff1134-c2b7-4932-850d-6529216fed29" providerId="ADAL" clId="{C46FCD1E-9B73-4430-81B0-BDF7D087DCF8}" dt="2024-04-12T08:11:53.869" v="223" actId="478"/>
          <ac:spMkLst>
            <pc:docMk/>
            <pc:sldMk cId="3820845341" sldId="2587"/>
            <ac:spMk id="141" creationId="{19702D6B-36FA-B6D5-7F0E-B0242F9CFC68}"/>
          </ac:spMkLst>
        </pc:spChg>
        <pc:spChg chg="del">
          <ac:chgData name="Leonardo Chiariglione" userId="03ff1134-c2b7-4932-850d-6529216fed29" providerId="ADAL" clId="{C46FCD1E-9B73-4430-81B0-BDF7D087DCF8}" dt="2024-04-12T08:11:53.869" v="223" actId="478"/>
          <ac:spMkLst>
            <pc:docMk/>
            <pc:sldMk cId="3820845341" sldId="2587"/>
            <ac:spMk id="142" creationId="{4806C017-A312-B1FF-9DDA-7453A19F65BE}"/>
          </ac:spMkLst>
        </pc:spChg>
        <pc:spChg chg="del">
          <ac:chgData name="Leonardo Chiariglione" userId="03ff1134-c2b7-4932-850d-6529216fed29" providerId="ADAL" clId="{C46FCD1E-9B73-4430-81B0-BDF7D087DCF8}" dt="2024-04-12T08:11:53.869" v="223" actId="478"/>
          <ac:spMkLst>
            <pc:docMk/>
            <pc:sldMk cId="3820845341" sldId="2587"/>
            <ac:spMk id="145" creationId="{B0609179-0F39-5710-8757-834DFC598A95}"/>
          </ac:spMkLst>
        </pc:spChg>
        <pc:spChg chg="del">
          <ac:chgData name="Leonardo Chiariglione" userId="03ff1134-c2b7-4932-850d-6529216fed29" providerId="ADAL" clId="{C46FCD1E-9B73-4430-81B0-BDF7D087DCF8}" dt="2024-04-12T08:11:53.869" v="223" actId="478"/>
          <ac:spMkLst>
            <pc:docMk/>
            <pc:sldMk cId="3820845341" sldId="2587"/>
            <ac:spMk id="146" creationId="{BE46BF77-3F34-0A97-8A34-2B284539E7A4}"/>
          </ac:spMkLst>
        </pc:spChg>
        <pc:spChg chg="del">
          <ac:chgData name="Leonardo Chiariglione" userId="03ff1134-c2b7-4932-850d-6529216fed29" providerId="ADAL" clId="{C46FCD1E-9B73-4430-81B0-BDF7D087DCF8}" dt="2024-04-12T08:11:53.869" v="223" actId="478"/>
          <ac:spMkLst>
            <pc:docMk/>
            <pc:sldMk cId="3820845341" sldId="2587"/>
            <ac:spMk id="147" creationId="{6DB1C472-A4DB-7976-FFF4-0A22F79D0DB7}"/>
          </ac:spMkLst>
        </pc:spChg>
        <pc:spChg chg="del">
          <ac:chgData name="Leonardo Chiariglione" userId="03ff1134-c2b7-4932-850d-6529216fed29" providerId="ADAL" clId="{C46FCD1E-9B73-4430-81B0-BDF7D087DCF8}" dt="2024-04-12T08:11:47.434" v="222" actId="478"/>
          <ac:spMkLst>
            <pc:docMk/>
            <pc:sldMk cId="3820845341" sldId="2587"/>
            <ac:spMk id="152" creationId="{FDD8C790-5A7B-0BBE-03BA-B8F729A34F52}"/>
          </ac:spMkLst>
        </pc:spChg>
        <pc:cxnChg chg="add mod">
          <ac:chgData name="Leonardo Chiariglione" userId="03ff1134-c2b7-4932-850d-6529216fed29" providerId="ADAL" clId="{C46FCD1E-9B73-4430-81B0-BDF7D087DCF8}" dt="2024-04-12T08:12:07.833" v="269" actId="1036"/>
          <ac:cxnSpMkLst>
            <pc:docMk/>
            <pc:sldMk cId="3820845341" sldId="2587"/>
            <ac:cxnSpMk id="17" creationId="{7130AE55-9C00-3DDB-F5FC-EA9BC8C384C6}"/>
          </ac:cxnSpMkLst>
        </pc:cxnChg>
        <pc:cxnChg chg="add mod">
          <ac:chgData name="Leonardo Chiariglione" userId="03ff1134-c2b7-4932-850d-6529216fed29" providerId="ADAL" clId="{C46FCD1E-9B73-4430-81B0-BDF7D087DCF8}" dt="2024-04-12T08:12:07.833" v="269" actId="1036"/>
          <ac:cxnSpMkLst>
            <pc:docMk/>
            <pc:sldMk cId="3820845341" sldId="2587"/>
            <ac:cxnSpMk id="19" creationId="{3B7C3BF9-2D61-648F-EDFA-2AF65392EC38}"/>
          </ac:cxnSpMkLst>
        </pc:cxnChg>
        <pc:cxnChg chg="add mod">
          <ac:chgData name="Leonardo Chiariglione" userId="03ff1134-c2b7-4932-850d-6529216fed29" providerId="ADAL" clId="{C46FCD1E-9B73-4430-81B0-BDF7D087DCF8}" dt="2024-04-12T08:12:07.833" v="269" actId="1036"/>
          <ac:cxnSpMkLst>
            <pc:docMk/>
            <pc:sldMk cId="3820845341" sldId="2587"/>
            <ac:cxnSpMk id="20" creationId="{72E4E37B-7976-7D3C-A69F-EAABECC40A25}"/>
          </ac:cxnSpMkLst>
        </pc:cxnChg>
        <pc:cxnChg chg="add mod">
          <ac:chgData name="Leonardo Chiariglione" userId="03ff1134-c2b7-4932-850d-6529216fed29" providerId="ADAL" clId="{C46FCD1E-9B73-4430-81B0-BDF7D087DCF8}" dt="2024-04-12T08:12:07.833" v="269" actId="1036"/>
          <ac:cxnSpMkLst>
            <pc:docMk/>
            <pc:sldMk cId="3820845341" sldId="2587"/>
            <ac:cxnSpMk id="23" creationId="{05ED4947-4828-6E16-6EC0-E9AB375AFDCF}"/>
          </ac:cxnSpMkLst>
        </pc:cxnChg>
        <pc:cxnChg chg="add mod">
          <ac:chgData name="Leonardo Chiariglione" userId="03ff1134-c2b7-4932-850d-6529216fed29" providerId="ADAL" clId="{C46FCD1E-9B73-4430-81B0-BDF7D087DCF8}" dt="2024-04-12T08:12:07.833" v="269" actId="1036"/>
          <ac:cxnSpMkLst>
            <pc:docMk/>
            <pc:sldMk cId="3820845341" sldId="2587"/>
            <ac:cxnSpMk id="25" creationId="{CA3900A9-BA64-23E1-98F8-4168B2F2D7F1}"/>
          </ac:cxnSpMkLst>
        </pc:cxnChg>
        <pc:cxnChg chg="add mod">
          <ac:chgData name="Leonardo Chiariglione" userId="03ff1134-c2b7-4932-850d-6529216fed29" providerId="ADAL" clId="{C46FCD1E-9B73-4430-81B0-BDF7D087DCF8}" dt="2024-04-12T08:12:07.833" v="269" actId="1036"/>
          <ac:cxnSpMkLst>
            <pc:docMk/>
            <pc:sldMk cId="3820845341" sldId="2587"/>
            <ac:cxnSpMk id="27" creationId="{7870C9F7-A29A-36E1-5644-890825C94BBE}"/>
          </ac:cxnSpMkLst>
        </pc:cxnChg>
        <pc:cxnChg chg="add mod">
          <ac:chgData name="Leonardo Chiariglione" userId="03ff1134-c2b7-4932-850d-6529216fed29" providerId="ADAL" clId="{C46FCD1E-9B73-4430-81B0-BDF7D087DCF8}" dt="2024-04-12T08:12:07.833" v="269" actId="1036"/>
          <ac:cxnSpMkLst>
            <pc:docMk/>
            <pc:sldMk cId="3820845341" sldId="2587"/>
            <ac:cxnSpMk id="29" creationId="{08F38EE0-B115-48C2-3549-F2B13A7C64D9}"/>
          </ac:cxnSpMkLst>
        </pc:cxnChg>
        <pc:cxnChg chg="add mod">
          <ac:chgData name="Leonardo Chiariglione" userId="03ff1134-c2b7-4932-850d-6529216fed29" providerId="ADAL" clId="{C46FCD1E-9B73-4430-81B0-BDF7D087DCF8}" dt="2024-04-12T08:12:07.833" v="269" actId="1036"/>
          <ac:cxnSpMkLst>
            <pc:docMk/>
            <pc:sldMk cId="3820845341" sldId="2587"/>
            <ac:cxnSpMk id="33" creationId="{691D5432-743E-6811-F492-B132EAD965DF}"/>
          </ac:cxnSpMkLst>
        </pc:cxnChg>
        <pc:cxnChg chg="add mod">
          <ac:chgData name="Leonardo Chiariglione" userId="03ff1134-c2b7-4932-850d-6529216fed29" providerId="ADAL" clId="{C46FCD1E-9B73-4430-81B0-BDF7D087DCF8}" dt="2024-04-12T08:12:07.833" v="269" actId="1036"/>
          <ac:cxnSpMkLst>
            <pc:docMk/>
            <pc:sldMk cId="3820845341" sldId="2587"/>
            <ac:cxnSpMk id="36" creationId="{5AB837C7-4CA8-7B41-B9CF-B5D15916D746}"/>
          </ac:cxnSpMkLst>
        </pc:cxnChg>
        <pc:cxnChg chg="add mod">
          <ac:chgData name="Leonardo Chiariglione" userId="03ff1134-c2b7-4932-850d-6529216fed29" providerId="ADAL" clId="{C46FCD1E-9B73-4430-81B0-BDF7D087DCF8}" dt="2024-04-12T08:12:07.833" v="269" actId="1036"/>
          <ac:cxnSpMkLst>
            <pc:docMk/>
            <pc:sldMk cId="3820845341" sldId="2587"/>
            <ac:cxnSpMk id="37" creationId="{148FB528-2E5E-504F-4C48-58A77876A1B0}"/>
          </ac:cxnSpMkLst>
        </pc:cxnChg>
        <pc:cxnChg chg="add mod">
          <ac:chgData name="Leonardo Chiariglione" userId="03ff1134-c2b7-4932-850d-6529216fed29" providerId="ADAL" clId="{C46FCD1E-9B73-4430-81B0-BDF7D087DCF8}" dt="2024-04-12T08:12:07.833" v="269" actId="1036"/>
          <ac:cxnSpMkLst>
            <pc:docMk/>
            <pc:sldMk cId="3820845341" sldId="2587"/>
            <ac:cxnSpMk id="38" creationId="{8D223112-5D0D-6D77-4FAA-15205C251FFF}"/>
          </ac:cxnSpMkLst>
        </pc:cxnChg>
        <pc:cxnChg chg="add mod">
          <ac:chgData name="Leonardo Chiariglione" userId="03ff1134-c2b7-4932-850d-6529216fed29" providerId="ADAL" clId="{C46FCD1E-9B73-4430-81B0-BDF7D087DCF8}" dt="2024-04-12T08:12:07.833" v="269" actId="1036"/>
          <ac:cxnSpMkLst>
            <pc:docMk/>
            <pc:sldMk cId="3820845341" sldId="2587"/>
            <ac:cxnSpMk id="39" creationId="{43817D5B-3941-BB50-CB0A-A7DD78C22053}"/>
          </ac:cxnSpMkLst>
        </pc:cxnChg>
        <pc:cxnChg chg="add mod">
          <ac:chgData name="Leonardo Chiariglione" userId="03ff1134-c2b7-4932-850d-6529216fed29" providerId="ADAL" clId="{C46FCD1E-9B73-4430-81B0-BDF7D087DCF8}" dt="2024-04-12T08:12:07.833" v="269" actId="1036"/>
          <ac:cxnSpMkLst>
            <pc:docMk/>
            <pc:sldMk cId="3820845341" sldId="2587"/>
            <ac:cxnSpMk id="40" creationId="{C89A36BA-CC23-B748-C838-0CC62BF7F3A2}"/>
          </ac:cxnSpMkLst>
        </pc:cxnChg>
        <pc:cxnChg chg="add mod">
          <ac:chgData name="Leonardo Chiariglione" userId="03ff1134-c2b7-4932-850d-6529216fed29" providerId="ADAL" clId="{C46FCD1E-9B73-4430-81B0-BDF7D087DCF8}" dt="2024-04-12T08:12:07.833" v="269" actId="1036"/>
          <ac:cxnSpMkLst>
            <pc:docMk/>
            <pc:sldMk cId="3820845341" sldId="2587"/>
            <ac:cxnSpMk id="44" creationId="{1FCACCB4-BC19-57A5-BF52-7627C5CFEC09}"/>
          </ac:cxnSpMkLst>
        </pc:cxnChg>
        <pc:cxnChg chg="add mod">
          <ac:chgData name="Leonardo Chiariglione" userId="03ff1134-c2b7-4932-850d-6529216fed29" providerId="ADAL" clId="{C46FCD1E-9B73-4430-81B0-BDF7D087DCF8}" dt="2024-04-12T08:12:07.833" v="269" actId="1036"/>
          <ac:cxnSpMkLst>
            <pc:docMk/>
            <pc:sldMk cId="3820845341" sldId="2587"/>
            <ac:cxnSpMk id="47" creationId="{63F72AA7-4140-598C-C66F-FBC2ADE69F5D}"/>
          </ac:cxnSpMkLst>
        </pc:cxnChg>
        <pc:cxnChg chg="add mod">
          <ac:chgData name="Leonardo Chiariglione" userId="03ff1134-c2b7-4932-850d-6529216fed29" providerId="ADAL" clId="{C46FCD1E-9B73-4430-81B0-BDF7D087DCF8}" dt="2024-04-12T08:12:07.833" v="269" actId="1036"/>
          <ac:cxnSpMkLst>
            <pc:docMk/>
            <pc:sldMk cId="3820845341" sldId="2587"/>
            <ac:cxnSpMk id="48" creationId="{DDF82D4F-418A-4E86-B07F-832F8ADD97E4}"/>
          </ac:cxnSpMkLst>
        </pc:cxnChg>
        <pc:cxnChg chg="add mod">
          <ac:chgData name="Leonardo Chiariglione" userId="03ff1134-c2b7-4932-850d-6529216fed29" providerId="ADAL" clId="{C46FCD1E-9B73-4430-81B0-BDF7D087DCF8}" dt="2024-04-12T08:12:07.833" v="269" actId="1036"/>
          <ac:cxnSpMkLst>
            <pc:docMk/>
            <pc:sldMk cId="3820845341" sldId="2587"/>
            <ac:cxnSpMk id="49" creationId="{5084E54C-4F7D-B18A-0851-B194057C9D37}"/>
          </ac:cxnSpMkLst>
        </pc:cxnChg>
        <pc:cxnChg chg="add mod">
          <ac:chgData name="Leonardo Chiariglione" userId="03ff1134-c2b7-4932-850d-6529216fed29" providerId="ADAL" clId="{C46FCD1E-9B73-4430-81B0-BDF7D087DCF8}" dt="2024-04-12T08:12:07.833" v="269" actId="1036"/>
          <ac:cxnSpMkLst>
            <pc:docMk/>
            <pc:sldMk cId="3820845341" sldId="2587"/>
            <ac:cxnSpMk id="56" creationId="{3750EA7D-7710-B6FE-D072-8A69468DD832}"/>
          </ac:cxnSpMkLst>
        </pc:cxnChg>
        <pc:cxnChg chg="add mod">
          <ac:chgData name="Leonardo Chiariglione" userId="03ff1134-c2b7-4932-850d-6529216fed29" providerId="ADAL" clId="{C46FCD1E-9B73-4430-81B0-BDF7D087DCF8}" dt="2024-04-12T08:12:07.833" v="269" actId="1036"/>
          <ac:cxnSpMkLst>
            <pc:docMk/>
            <pc:sldMk cId="3820845341" sldId="2587"/>
            <ac:cxnSpMk id="57" creationId="{F764C902-FF16-809A-2DBA-9B7F67FFC0AD}"/>
          </ac:cxnSpMkLst>
        </pc:cxnChg>
        <pc:cxnChg chg="add mod">
          <ac:chgData name="Leonardo Chiariglione" userId="03ff1134-c2b7-4932-850d-6529216fed29" providerId="ADAL" clId="{C46FCD1E-9B73-4430-81B0-BDF7D087DCF8}" dt="2024-04-12T08:12:07.833" v="269" actId="1036"/>
          <ac:cxnSpMkLst>
            <pc:docMk/>
            <pc:sldMk cId="3820845341" sldId="2587"/>
            <ac:cxnSpMk id="61" creationId="{B780291E-B62F-2B28-207D-D68B4800F169}"/>
          </ac:cxnSpMkLst>
        </pc:cxnChg>
        <pc:cxnChg chg="add mod">
          <ac:chgData name="Leonardo Chiariglione" userId="03ff1134-c2b7-4932-850d-6529216fed29" providerId="ADAL" clId="{C46FCD1E-9B73-4430-81B0-BDF7D087DCF8}" dt="2024-04-12T08:12:07.833" v="269" actId="1036"/>
          <ac:cxnSpMkLst>
            <pc:docMk/>
            <pc:sldMk cId="3820845341" sldId="2587"/>
            <ac:cxnSpMk id="62" creationId="{C0200178-36D9-38F4-4515-65A448902830}"/>
          </ac:cxnSpMkLst>
        </pc:cxnChg>
        <pc:cxnChg chg="add mod">
          <ac:chgData name="Leonardo Chiariglione" userId="03ff1134-c2b7-4932-850d-6529216fed29" providerId="ADAL" clId="{C46FCD1E-9B73-4430-81B0-BDF7D087DCF8}" dt="2024-04-12T08:12:07.833" v="269" actId="1036"/>
          <ac:cxnSpMkLst>
            <pc:docMk/>
            <pc:sldMk cId="3820845341" sldId="2587"/>
            <ac:cxnSpMk id="63" creationId="{E8391AA2-7B10-B62A-CC06-B988C4E4E959}"/>
          </ac:cxnSpMkLst>
        </pc:cxnChg>
        <pc:cxnChg chg="add mod">
          <ac:chgData name="Leonardo Chiariglione" userId="03ff1134-c2b7-4932-850d-6529216fed29" providerId="ADAL" clId="{C46FCD1E-9B73-4430-81B0-BDF7D087DCF8}" dt="2024-04-12T08:12:07.833" v="269" actId="1036"/>
          <ac:cxnSpMkLst>
            <pc:docMk/>
            <pc:sldMk cId="3820845341" sldId="2587"/>
            <ac:cxnSpMk id="65" creationId="{14EFC98B-D86B-2C06-206D-37E893810028}"/>
          </ac:cxnSpMkLst>
        </pc:cxnChg>
        <pc:cxnChg chg="add mod">
          <ac:chgData name="Leonardo Chiariglione" userId="03ff1134-c2b7-4932-850d-6529216fed29" providerId="ADAL" clId="{C46FCD1E-9B73-4430-81B0-BDF7D087DCF8}" dt="2024-04-12T08:12:07.833" v="269" actId="1036"/>
          <ac:cxnSpMkLst>
            <pc:docMk/>
            <pc:sldMk cId="3820845341" sldId="2587"/>
            <ac:cxnSpMk id="67" creationId="{B2AFFDDD-0A1D-8AC3-0852-FC7C795F49DE}"/>
          </ac:cxnSpMkLst>
        </pc:cxnChg>
        <pc:cxnChg chg="add mod">
          <ac:chgData name="Leonardo Chiariglione" userId="03ff1134-c2b7-4932-850d-6529216fed29" providerId="ADAL" clId="{C46FCD1E-9B73-4430-81B0-BDF7D087DCF8}" dt="2024-04-12T08:12:07.833" v="269" actId="1036"/>
          <ac:cxnSpMkLst>
            <pc:docMk/>
            <pc:sldMk cId="3820845341" sldId="2587"/>
            <ac:cxnSpMk id="68" creationId="{A9200476-C415-3DEF-A94F-BF22558F442D}"/>
          </ac:cxnSpMkLst>
        </pc:cxnChg>
        <pc:cxnChg chg="add mod">
          <ac:chgData name="Leonardo Chiariglione" userId="03ff1134-c2b7-4932-850d-6529216fed29" providerId="ADAL" clId="{C46FCD1E-9B73-4430-81B0-BDF7D087DCF8}" dt="2024-04-12T08:12:07.833" v="269" actId="1036"/>
          <ac:cxnSpMkLst>
            <pc:docMk/>
            <pc:sldMk cId="3820845341" sldId="2587"/>
            <ac:cxnSpMk id="69" creationId="{6F19372D-BB1B-F7E4-B26B-24A639B3DC42}"/>
          </ac:cxnSpMkLst>
        </pc:cxnChg>
        <pc:cxnChg chg="del">
          <ac:chgData name="Leonardo Chiariglione" userId="03ff1134-c2b7-4932-850d-6529216fed29" providerId="ADAL" clId="{C46FCD1E-9B73-4430-81B0-BDF7D087DCF8}" dt="2024-04-12T08:11:47.434" v="222" actId="478"/>
          <ac:cxnSpMkLst>
            <pc:docMk/>
            <pc:sldMk cId="3820845341" sldId="2587"/>
            <ac:cxnSpMk id="89" creationId="{55326A6A-E2E2-A11F-89A8-04AA49621BA2}"/>
          </ac:cxnSpMkLst>
        </pc:cxnChg>
        <pc:cxnChg chg="del">
          <ac:chgData name="Leonardo Chiariglione" userId="03ff1134-c2b7-4932-850d-6529216fed29" providerId="ADAL" clId="{C46FCD1E-9B73-4430-81B0-BDF7D087DCF8}" dt="2024-04-12T08:11:47.434" v="222" actId="478"/>
          <ac:cxnSpMkLst>
            <pc:docMk/>
            <pc:sldMk cId="3820845341" sldId="2587"/>
            <ac:cxnSpMk id="92" creationId="{62E4B64A-1D03-DC44-6644-A67479574BA3}"/>
          </ac:cxnSpMkLst>
        </pc:cxnChg>
        <pc:cxnChg chg="del">
          <ac:chgData name="Leonardo Chiariglione" userId="03ff1134-c2b7-4932-850d-6529216fed29" providerId="ADAL" clId="{C46FCD1E-9B73-4430-81B0-BDF7D087DCF8}" dt="2024-04-12T08:11:47.434" v="222" actId="478"/>
          <ac:cxnSpMkLst>
            <pc:docMk/>
            <pc:sldMk cId="3820845341" sldId="2587"/>
            <ac:cxnSpMk id="93" creationId="{5836D8CE-53B3-8523-CCA7-E8B06FDF1E01}"/>
          </ac:cxnSpMkLst>
        </pc:cxnChg>
        <pc:cxnChg chg="del">
          <ac:chgData name="Leonardo Chiariglione" userId="03ff1134-c2b7-4932-850d-6529216fed29" providerId="ADAL" clId="{C46FCD1E-9B73-4430-81B0-BDF7D087DCF8}" dt="2024-04-12T08:11:47.434" v="222" actId="478"/>
          <ac:cxnSpMkLst>
            <pc:docMk/>
            <pc:sldMk cId="3820845341" sldId="2587"/>
            <ac:cxnSpMk id="97" creationId="{2DC51ADF-9C38-DB24-55D3-8ED246A31FE3}"/>
          </ac:cxnSpMkLst>
        </pc:cxnChg>
        <pc:cxnChg chg="del">
          <ac:chgData name="Leonardo Chiariglione" userId="03ff1134-c2b7-4932-850d-6529216fed29" providerId="ADAL" clId="{C46FCD1E-9B73-4430-81B0-BDF7D087DCF8}" dt="2024-04-12T08:11:47.434" v="222" actId="478"/>
          <ac:cxnSpMkLst>
            <pc:docMk/>
            <pc:sldMk cId="3820845341" sldId="2587"/>
            <ac:cxnSpMk id="99" creationId="{2D49CFCE-3895-AF9A-909D-07DFD776630C}"/>
          </ac:cxnSpMkLst>
        </pc:cxnChg>
        <pc:cxnChg chg="del">
          <ac:chgData name="Leonardo Chiariglione" userId="03ff1134-c2b7-4932-850d-6529216fed29" providerId="ADAL" clId="{C46FCD1E-9B73-4430-81B0-BDF7D087DCF8}" dt="2024-04-12T08:11:47.434" v="222" actId="478"/>
          <ac:cxnSpMkLst>
            <pc:docMk/>
            <pc:sldMk cId="3820845341" sldId="2587"/>
            <ac:cxnSpMk id="104" creationId="{DC9274D1-A30D-E22C-8DC5-A604FBC3BEFD}"/>
          </ac:cxnSpMkLst>
        </pc:cxnChg>
        <pc:cxnChg chg="del">
          <ac:chgData name="Leonardo Chiariglione" userId="03ff1134-c2b7-4932-850d-6529216fed29" providerId="ADAL" clId="{C46FCD1E-9B73-4430-81B0-BDF7D087DCF8}" dt="2024-04-12T08:11:47.434" v="222" actId="478"/>
          <ac:cxnSpMkLst>
            <pc:docMk/>
            <pc:sldMk cId="3820845341" sldId="2587"/>
            <ac:cxnSpMk id="106" creationId="{13932BA7-8070-724F-FB41-C0F5ED64AAAB}"/>
          </ac:cxnSpMkLst>
        </pc:cxnChg>
        <pc:cxnChg chg="del">
          <ac:chgData name="Leonardo Chiariglione" userId="03ff1134-c2b7-4932-850d-6529216fed29" providerId="ADAL" clId="{C46FCD1E-9B73-4430-81B0-BDF7D087DCF8}" dt="2024-04-12T08:11:47.434" v="222" actId="478"/>
          <ac:cxnSpMkLst>
            <pc:docMk/>
            <pc:sldMk cId="3820845341" sldId="2587"/>
            <ac:cxnSpMk id="108" creationId="{B2CE673D-C8C3-1B87-53CE-1BB81EC0F5FA}"/>
          </ac:cxnSpMkLst>
        </pc:cxnChg>
        <pc:cxnChg chg="del">
          <ac:chgData name="Leonardo Chiariglione" userId="03ff1134-c2b7-4932-850d-6529216fed29" providerId="ADAL" clId="{C46FCD1E-9B73-4430-81B0-BDF7D087DCF8}" dt="2024-04-12T08:11:47.434" v="222" actId="478"/>
          <ac:cxnSpMkLst>
            <pc:docMk/>
            <pc:sldMk cId="3820845341" sldId="2587"/>
            <ac:cxnSpMk id="110" creationId="{58A1C588-947C-F516-DAC9-DC53DB85BA9E}"/>
          </ac:cxnSpMkLst>
        </pc:cxnChg>
        <pc:cxnChg chg="del">
          <ac:chgData name="Leonardo Chiariglione" userId="03ff1134-c2b7-4932-850d-6529216fed29" providerId="ADAL" clId="{C46FCD1E-9B73-4430-81B0-BDF7D087DCF8}" dt="2024-04-12T08:11:47.434" v="222" actId="478"/>
          <ac:cxnSpMkLst>
            <pc:docMk/>
            <pc:sldMk cId="3820845341" sldId="2587"/>
            <ac:cxnSpMk id="112" creationId="{0F2088D8-17CB-2006-F69D-99412310A859}"/>
          </ac:cxnSpMkLst>
        </pc:cxnChg>
        <pc:cxnChg chg="del">
          <ac:chgData name="Leonardo Chiariglione" userId="03ff1134-c2b7-4932-850d-6529216fed29" providerId="ADAL" clId="{C46FCD1E-9B73-4430-81B0-BDF7D087DCF8}" dt="2024-04-12T08:11:47.434" v="222" actId="478"/>
          <ac:cxnSpMkLst>
            <pc:docMk/>
            <pc:sldMk cId="3820845341" sldId="2587"/>
            <ac:cxnSpMk id="114" creationId="{E5E4F195-43A9-54A8-8AD1-103752A9860A}"/>
          </ac:cxnSpMkLst>
        </pc:cxnChg>
        <pc:cxnChg chg="del">
          <ac:chgData name="Leonardo Chiariglione" userId="03ff1134-c2b7-4932-850d-6529216fed29" providerId="ADAL" clId="{C46FCD1E-9B73-4430-81B0-BDF7D087DCF8}" dt="2024-04-12T08:11:47.434" v="222" actId="478"/>
          <ac:cxnSpMkLst>
            <pc:docMk/>
            <pc:sldMk cId="3820845341" sldId="2587"/>
            <ac:cxnSpMk id="115" creationId="{D5D92E62-0EB0-8A1B-CB77-37A979F64630}"/>
          </ac:cxnSpMkLst>
        </pc:cxnChg>
        <pc:cxnChg chg="del">
          <ac:chgData name="Leonardo Chiariglione" userId="03ff1134-c2b7-4932-850d-6529216fed29" providerId="ADAL" clId="{C46FCD1E-9B73-4430-81B0-BDF7D087DCF8}" dt="2024-04-12T08:11:47.434" v="222" actId="478"/>
          <ac:cxnSpMkLst>
            <pc:docMk/>
            <pc:sldMk cId="3820845341" sldId="2587"/>
            <ac:cxnSpMk id="119" creationId="{4CE12243-4095-40DB-ACAB-205DB59AFD76}"/>
          </ac:cxnSpMkLst>
        </pc:cxnChg>
        <pc:cxnChg chg="del">
          <ac:chgData name="Leonardo Chiariglione" userId="03ff1134-c2b7-4932-850d-6529216fed29" providerId="ADAL" clId="{C46FCD1E-9B73-4430-81B0-BDF7D087DCF8}" dt="2024-04-12T08:11:47.434" v="222" actId="478"/>
          <ac:cxnSpMkLst>
            <pc:docMk/>
            <pc:sldMk cId="3820845341" sldId="2587"/>
            <ac:cxnSpMk id="120" creationId="{655FE38C-944D-97D8-6DFE-5F20EE66419A}"/>
          </ac:cxnSpMkLst>
        </pc:cxnChg>
        <pc:cxnChg chg="del">
          <ac:chgData name="Leonardo Chiariglione" userId="03ff1134-c2b7-4932-850d-6529216fed29" providerId="ADAL" clId="{C46FCD1E-9B73-4430-81B0-BDF7D087DCF8}" dt="2024-04-12T08:11:47.434" v="222" actId="478"/>
          <ac:cxnSpMkLst>
            <pc:docMk/>
            <pc:sldMk cId="3820845341" sldId="2587"/>
            <ac:cxnSpMk id="121" creationId="{CF0CC2C3-DB4E-296B-C836-9D1444C5887F}"/>
          </ac:cxnSpMkLst>
        </pc:cxnChg>
        <pc:cxnChg chg="del">
          <ac:chgData name="Leonardo Chiariglione" userId="03ff1134-c2b7-4932-850d-6529216fed29" providerId="ADAL" clId="{C46FCD1E-9B73-4430-81B0-BDF7D087DCF8}" dt="2024-04-12T08:11:47.434" v="222" actId="478"/>
          <ac:cxnSpMkLst>
            <pc:docMk/>
            <pc:sldMk cId="3820845341" sldId="2587"/>
            <ac:cxnSpMk id="122" creationId="{AFED750F-3950-898B-C3C0-9C8AB85AEE09}"/>
          </ac:cxnSpMkLst>
        </pc:cxnChg>
        <pc:cxnChg chg="del">
          <ac:chgData name="Leonardo Chiariglione" userId="03ff1134-c2b7-4932-850d-6529216fed29" providerId="ADAL" clId="{C46FCD1E-9B73-4430-81B0-BDF7D087DCF8}" dt="2024-04-12T08:11:47.434" v="222" actId="478"/>
          <ac:cxnSpMkLst>
            <pc:docMk/>
            <pc:sldMk cId="3820845341" sldId="2587"/>
            <ac:cxnSpMk id="124" creationId="{5EF3CE21-F040-58ED-5C40-D2718A8D6865}"/>
          </ac:cxnSpMkLst>
        </pc:cxnChg>
        <pc:cxnChg chg="del">
          <ac:chgData name="Leonardo Chiariglione" userId="03ff1134-c2b7-4932-850d-6529216fed29" providerId="ADAL" clId="{C46FCD1E-9B73-4430-81B0-BDF7D087DCF8}" dt="2024-04-12T08:11:47.434" v="222" actId="478"/>
          <ac:cxnSpMkLst>
            <pc:docMk/>
            <pc:sldMk cId="3820845341" sldId="2587"/>
            <ac:cxnSpMk id="125" creationId="{75772A1D-3D0D-F333-4AE6-BEC0CB1A53CC}"/>
          </ac:cxnSpMkLst>
        </pc:cxnChg>
        <pc:cxnChg chg="del">
          <ac:chgData name="Leonardo Chiariglione" userId="03ff1134-c2b7-4932-850d-6529216fed29" providerId="ADAL" clId="{C46FCD1E-9B73-4430-81B0-BDF7D087DCF8}" dt="2024-04-12T08:11:47.434" v="222" actId="478"/>
          <ac:cxnSpMkLst>
            <pc:docMk/>
            <pc:sldMk cId="3820845341" sldId="2587"/>
            <ac:cxnSpMk id="129" creationId="{4CFABF58-AE29-37AE-0BA5-9BE153C400D9}"/>
          </ac:cxnSpMkLst>
        </pc:cxnChg>
        <pc:cxnChg chg="del">
          <ac:chgData name="Leonardo Chiariglione" userId="03ff1134-c2b7-4932-850d-6529216fed29" providerId="ADAL" clId="{C46FCD1E-9B73-4430-81B0-BDF7D087DCF8}" dt="2024-04-12T08:11:47.434" v="222" actId="478"/>
          <ac:cxnSpMkLst>
            <pc:docMk/>
            <pc:sldMk cId="3820845341" sldId="2587"/>
            <ac:cxnSpMk id="131" creationId="{4FDC269F-3551-B056-50AA-6ED0E44EF3A2}"/>
          </ac:cxnSpMkLst>
        </pc:cxnChg>
        <pc:cxnChg chg="del">
          <ac:chgData name="Leonardo Chiariglione" userId="03ff1134-c2b7-4932-850d-6529216fed29" providerId="ADAL" clId="{C46FCD1E-9B73-4430-81B0-BDF7D087DCF8}" dt="2024-04-12T08:11:47.434" v="222" actId="478"/>
          <ac:cxnSpMkLst>
            <pc:docMk/>
            <pc:sldMk cId="3820845341" sldId="2587"/>
            <ac:cxnSpMk id="133" creationId="{09C21718-9A4C-43C6-6F37-11DF5FF4BF63}"/>
          </ac:cxnSpMkLst>
        </pc:cxnChg>
        <pc:cxnChg chg="del">
          <ac:chgData name="Leonardo Chiariglione" userId="03ff1134-c2b7-4932-850d-6529216fed29" providerId="ADAL" clId="{C46FCD1E-9B73-4430-81B0-BDF7D087DCF8}" dt="2024-04-12T08:11:47.434" v="222" actId="478"/>
          <ac:cxnSpMkLst>
            <pc:docMk/>
            <pc:sldMk cId="3820845341" sldId="2587"/>
            <ac:cxnSpMk id="136" creationId="{5602558C-E220-4899-FD7F-6D9BC8748563}"/>
          </ac:cxnSpMkLst>
        </pc:cxnChg>
        <pc:cxnChg chg="del">
          <ac:chgData name="Leonardo Chiariglione" userId="03ff1134-c2b7-4932-850d-6529216fed29" providerId="ADAL" clId="{C46FCD1E-9B73-4430-81B0-BDF7D087DCF8}" dt="2024-04-12T08:11:47.434" v="222" actId="478"/>
          <ac:cxnSpMkLst>
            <pc:docMk/>
            <pc:sldMk cId="3820845341" sldId="2587"/>
            <ac:cxnSpMk id="138" creationId="{CD8BFC44-E702-5EAB-2CC4-462FC4D424DE}"/>
          </ac:cxnSpMkLst>
        </pc:cxnChg>
        <pc:cxnChg chg="del">
          <ac:chgData name="Leonardo Chiariglione" userId="03ff1134-c2b7-4932-850d-6529216fed29" providerId="ADAL" clId="{C46FCD1E-9B73-4430-81B0-BDF7D087DCF8}" dt="2024-04-12T08:11:47.434" v="222" actId="478"/>
          <ac:cxnSpMkLst>
            <pc:docMk/>
            <pc:sldMk cId="3820845341" sldId="2587"/>
            <ac:cxnSpMk id="143" creationId="{B09EBB7A-6687-B815-8FAF-7323DA596473}"/>
          </ac:cxnSpMkLst>
        </pc:cxnChg>
        <pc:cxnChg chg="del">
          <ac:chgData name="Leonardo Chiariglione" userId="03ff1134-c2b7-4932-850d-6529216fed29" providerId="ADAL" clId="{C46FCD1E-9B73-4430-81B0-BDF7D087DCF8}" dt="2024-04-12T08:11:47.434" v="222" actId="478"/>
          <ac:cxnSpMkLst>
            <pc:docMk/>
            <pc:sldMk cId="3820845341" sldId="2587"/>
            <ac:cxnSpMk id="144" creationId="{2177AE3C-0167-1F03-84EA-E0EB968913D3}"/>
          </ac:cxnSpMkLst>
        </pc:cxnChg>
        <pc:cxnChg chg="del">
          <ac:chgData name="Leonardo Chiariglione" userId="03ff1134-c2b7-4932-850d-6529216fed29" providerId="ADAL" clId="{C46FCD1E-9B73-4430-81B0-BDF7D087DCF8}" dt="2024-04-12T08:11:47.434" v="222" actId="478"/>
          <ac:cxnSpMkLst>
            <pc:docMk/>
            <pc:sldMk cId="3820845341" sldId="2587"/>
            <ac:cxnSpMk id="148" creationId="{F5E27A03-3672-F5BF-85C7-40E2FB32CBDF}"/>
          </ac:cxnSpMkLst>
        </pc:cxnChg>
        <pc:cxnChg chg="del">
          <ac:chgData name="Leonardo Chiariglione" userId="03ff1134-c2b7-4932-850d-6529216fed29" providerId="ADAL" clId="{C46FCD1E-9B73-4430-81B0-BDF7D087DCF8}" dt="2024-04-12T08:11:47.434" v="222" actId="478"/>
          <ac:cxnSpMkLst>
            <pc:docMk/>
            <pc:sldMk cId="3820845341" sldId="2587"/>
            <ac:cxnSpMk id="149" creationId="{9D86F664-1026-75E9-053C-818DAADA773F}"/>
          </ac:cxnSpMkLst>
        </pc:cxnChg>
        <pc:cxnChg chg="del">
          <ac:chgData name="Leonardo Chiariglione" userId="03ff1134-c2b7-4932-850d-6529216fed29" providerId="ADAL" clId="{C46FCD1E-9B73-4430-81B0-BDF7D087DCF8}" dt="2024-04-12T08:11:47.434" v="222" actId="478"/>
          <ac:cxnSpMkLst>
            <pc:docMk/>
            <pc:sldMk cId="3820845341" sldId="2587"/>
            <ac:cxnSpMk id="150" creationId="{75AB9609-0557-0A77-2163-715025BEB0AA}"/>
          </ac:cxnSpMkLst>
        </pc:cxnChg>
        <pc:cxnChg chg="del">
          <ac:chgData name="Leonardo Chiariglione" userId="03ff1134-c2b7-4932-850d-6529216fed29" providerId="ADAL" clId="{C46FCD1E-9B73-4430-81B0-BDF7D087DCF8}" dt="2024-04-12T08:11:47.434" v="222" actId="478"/>
          <ac:cxnSpMkLst>
            <pc:docMk/>
            <pc:sldMk cId="3820845341" sldId="2587"/>
            <ac:cxnSpMk id="151" creationId="{53F76E5A-A69C-94DB-7AE8-E4F97E53CAAA}"/>
          </ac:cxnSpMkLst>
        </pc:cxnChg>
        <pc:cxnChg chg="del">
          <ac:chgData name="Leonardo Chiariglione" userId="03ff1134-c2b7-4932-850d-6529216fed29" providerId="ADAL" clId="{C46FCD1E-9B73-4430-81B0-BDF7D087DCF8}" dt="2024-04-12T08:11:47.434" v="222" actId="478"/>
          <ac:cxnSpMkLst>
            <pc:docMk/>
            <pc:sldMk cId="3820845341" sldId="2587"/>
            <ac:cxnSpMk id="153" creationId="{8750EAEA-CB78-DB94-DBD9-0E49BB347614}"/>
          </ac:cxnSpMkLst>
        </pc:cxnChg>
        <pc:cxnChg chg="del">
          <ac:chgData name="Leonardo Chiariglione" userId="03ff1134-c2b7-4932-850d-6529216fed29" providerId="ADAL" clId="{C46FCD1E-9B73-4430-81B0-BDF7D087DCF8}" dt="2024-04-12T08:11:47.434" v="222" actId="478"/>
          <ac:cxnSpMkLst>
            <pc:docMk/>
            <pc:sldMk cId="3820845341" sldId="2587"/>
            <ac:cxnSpMk id="154" creationId="{081695D6-BEBD-85A7-F0D3-65422E5AC90C}"/>
          </ac:cxnSpMkLst>
        </pc:cxnChg>
      </pc:sldChg>
      <pc:sldChg chg="modSp mod">
        <pc:chgData name="Leonardo Chiariglione" userId="03ff1134-c2b7-4932-850d-6529216fed29" providerId="ADAL" clId="{C46FCD1E-9B73-4430-81B0-BDF7D087DCF8}" dt="2024-04-12T08:20:43.894" v="340" actId="114"/>
        <pc:sldMkLst>
          <pc:docMk/>
          <pc:sldMk cId="554978620" sldId="2590"/>
        </pc:sldMkLst>
        <pc:spChg chg="mod">
          <ac:chgData name="Leonardo Chiariglione" userId="03ff1134-c2b7-4932-850d-6529216fed29" providerId="ADAL" clId="{C46FCD1E-9B73-4430-81B0-BDF7D087DCF8}" dt="2024-04-12T08:20:43.894" v="340" actId="114"/>
          <ac:spMkLst>
            <pc:docMk/>
            <pc:sldMk cId="554978620" sldId="2590"/>
            <ac:spMk id="8" creationId="{6E911903-5CC3-3277-D0E7-3AAB2E340E14}"/>
          </ac:spMkLst>
        </pc:spChg>
      </pc:sldChg>
      <pc:sldChg chg="modSp mod">
        <pc:chgData name="Leonardo Chiariglione" userId="03ff1134-c2b7-4932-850d-6529216fed29" providerId="ADAL" clId="{C46FCD1E-9B73-4430-81B0-BDF7D087DCF8}" dt="2024-04-12T08:25:49.406" v="479" actId="404"/>
        <pc:sldMkLst>
          <pc:docMk/>
          <pc:sldMk cId="298676894" sldId="2594"/>
        </pc:sldMkLst>
        <pc:spChg chg="mod">
          <ac:chgData name="Leonardo Chiariglione" userId="03ff1134-c2b7-4932-850d-6529216fed29" providerId="ADAL" clId="{C46FCD1E-9B73-4430-81B0-BDF7D087DCF8}" dt="2024-04-12T08:25:39.316" v="478" actId="27636"/>
          <ac:spMkLst>
            <pc:docMk/>
            <pc:sldMk cId="298676894" sldId="2594"/>
            <ac:spMk id="8" creationId="{265E394B-506D-D5EF-8B5C-840D1D12E31E}"/>
          </ac:spMkLst>
        </pc:spChg>
        <pc:spChg chg="mod">
          <ac:chgData name="Leonardo Chiariglione" userId="03ff1134-c2b7-4932-850d-6529216fed29" providerId="ADAL" clId="{C46FCD1E-9B73-4430-81B0-BDF7D087DCF8}" dt="2024-04-12T08:25:49.406" v="479" actId="404"/>
          <ac:spMkLst>
            <pc:docMk/>
            <pc:sldMk cId="298676894" sldId="2594"/>
            <ac:spMk id="9" creationId="{D96E84BD-5AF0-F4E9-375E-01E23643660B}"/>
          </ac:spMkLst>
        </pc:spChg>
      </pc:sldChg>
      <pc:sldChg chg="add del">
        <pc:chgData name="Leonardo Chiariglione" userId="03ff1134-c2b7-4932-850d-6529216fed29" providerId="ADAL" clId="{C46FCD1E-9B73-4430-81B0-BDF7D087DCF8}" dt="2024-04-12T08:16:36.509" v="303"/>
        <pc:sldMkLst>
          <pc:docMk/>
          <pc:sldMk cId="143504304" sldId="2676"/>
        </pc:sldMkLst>
      </pc:sldChg>
      <pc:sldChg chg="add">
        <pc:chgData name="Leonardo Chiariglione" userId="03ff1134-c2b7-4932-850d-6529216fed29" providerId="ADAL" clId="{C46FCD1E-9B73-4430-81B0-BDF7D087DCF8}" dt="2024-04-12T08:04:33.183" v="107"/>
        <pc:sldMkLst>
          <pc:docMk/>
          <pc:sldMk cId="400952328" sldId="2679"/>
        </pc:sldMkLst>
      </pc:sldChg>
      <pc:sldChg chg="del">
        <pc:chgData name="Leonardo Chiariglione" userId="03ff1134-c2b7-4932-850d-6529216fed29" providerId="ADAL" clId="{C46FCD1E-9B73-4430-81B0-BDF7D087DCF8}" dt="2024-04-12T08:04:25.056" v="106" actId="2696"/>
        <pc:sldMkLst>
          <pc:docMk/>
          <pc:sldMk cId="2529829560" sldId="2679"/>
        </pc:sldMkLst>
      </pc:sldChg>
      <pc:sldChg chg="modSp mod">
        <pc:chgData name="Leonardo Chiariglione" userId="03ff1134-c2b7-4932-850d-6529216fed29" providerId="ADAL" clId="{C46FCD1E-9B73-4430-81B0-BDF7D087DCF8}" dt="2024-04-12T08:40:37.563" v="878" actId="6549"/>
        <pc:sldMkLst>
          <pc:docMk/>
          <pc:sldMk cId="649818608" sldId="2691"/>
        </pc:sldMkLst>
        <pc:spChg chg="mod">
          <ac:chgData name="Leonardo Chiariglione" userId="03ff1134-c2b7-4932-850d-6529216fed29" providerId="ADAL" clId="{C46FCD1E-9B73-4430-81B0-BDF7D087DCF8}" dt="2024-04-12T08:40:37.563" v="878" actId="6549"/>
          <ac:spMkLst>
            <pc:docMk/>
            <pc:sldMk cId="649818608" sldId="2691"/>
            <ac:spMk id="3" creationId="{CFFF3A4A-2E68-7641-ADB1-1CC3E6A0DBCC}"/>
          </ac:spMkLst>
        </pc:spChg>
      </pc:sldChg>
      <pc:sldChg chg="addSp delSp modSp mod">
        <pc:chgData name="Leonardo Chiariglione" userId="03ff1134-c2b7-4932-850d-6529216fed29" providerId="ADAL" clId="{C46FCD1E-9B73-4430-81B0-BDF7D087DCF8}" dt="2024-04-12T08:41:57.210" v="1032" actId="1037"/>
        <pc:sldMkLst>
          <pc:docMk/>
          <pc:sldMk cId="1471572295" sldId="2692"/>
        </pc:sldMkLst>
        <pc:spChg chg="add mod">
          <ac:chgData name="Leonardo Chiariglione" userId="03ff1134-c2b7-4932-850d-6529216fed29" providerId="ADAL" clId="{C46FCD1E-9B73-4430-81B0-BDF7D087DCF8}" dt="2024-04-12T08:41:47.959" v="1020" actId="1036"/>
          <ac:spMkLst>
            <pc:docMk/>
            <pc:sldMk cId="1471572295" sldId="2692"/>
            <ac:spMk id="3" creationId="{996C0F95-7327-0FA9-803A-D87765DDA16C}"/>
          </ac:spMkLst>
        </pc:spChg>
        <pc:spChg chg="del">
          <ac:chgData name="Leonardo Chiariglione" userId="03ff1134-c2b7-4932-850d-6529216fed29" providerId="ADAL" clId="{C46FCD1E-9B73-4430-81B0-BDF7D087DCF8}" dt="2024-04-12T08:41:26.723" v="880" actId="478"/>
          <ac:spMkLst>
            <pc:docMk/>
            <pc:sldMk cId="1471572295" sldId="2692"/>
            <ac:spMk id="6" creationId="{05A7BA4B-A53A-FEE6-88B9-95095703E66A}"/>
          </ac:spMkLst>
        </pc:spChg>
        <pc:spChg chg="del">
          <ac:chgData name="Leonardo Chiariglione" userId="03ff1134-c2b7-4932-850d-6529216fed29" providerId="ADAL" clId="{C46FCD1E-9B73-4430-81B0-BDF7D087DCF8}" dt="2024-04-12T08:41:26.723" v="880" actId="478"/>
          <ac:spMkLst>
            <pc:docMk/>
            <pc:sldMk cId="1471572295" sldId="2692"/>
            <ac:spMk id="7" creationId="{BC208300-3310-7A3C-DF7A-A02FA6F04316}"/>
          </ac:spMkLst>
        </pc:spChg>
        <pc:spChg chg="del">
          <ac:chgData name="Leonardo Chiariglione" userId="03ff1134-c2b7-4932-850d-6529216fed29" providerId="ADAL" clId="{C46FCD1E-9B73-4430-81B0-BDF7D087DCF8}" dt="2024-04-12T08:41:26.723" v="880" actId="478"/>
          <ac:spMkLst>
            <pc:docMk/>
            <pc:sldMk cId="1471572295" sldId="2692"/>
            <ac:spMk id="8" creationId="{41C64102-A365-E510-AFC9-50D20D23F7F6}"/>
          </ac:spMkLst>
        </pc:spChg>
        <pc:spChg chg="del">
          <ac:chgData name="Leonardo Chiariglione" userId="03ff1134-c2b7-4932-850d-6529216fed29" providerId="ADAL" clId="{C46FCD1E-9B73-4430-81B0-BDF7D087DCF8}" dt="2024-04-12T08:41:26.723" v="880" actId="478"/>
          <ac:spMkLst>
            <pc:docMk/>
            <pc:sldMk cId="1471572295" sldId="2692"/>
            <ac:spMk id="9" creationId="{55C76DC2-22BF-9F40-15AC-C90EF4D1582A}"/>
          </ac:spMkLst>
        </pc:spChg>
        <pc:spChg chg="del">
          <ac:chgData name="Leonardo Chiariglione" userId="03ff1134-c2b7-4932-850d-6529216fed29" providerId="ADAL" clId="{C46FCD1E-9B73-4430-81B0-BDF7D087DCF8}" dt="2024-04-12T08:41:26.723" v="880" actId="478"/>
          <ac:spMkLst>
            <pc:docMk/>
            <pc:sldMk cId="1471572295" sldId="2692"/>
            <ac:spMk id="10" creationId="{24D95752-9EE3-F722-8F4F-70F3ABCC7B08}"/>
          </ac:spMkLst>
        </pc:spChg>
        <pc:spChg chg="del">
          <ac:chgData name="Leonardo Chiariglione" userId="03ff1134-c2b7-4932-850d-6529216fed29" providerId="ADAL" clId="{C46FCD1E-9B73-4430-81B0-BDF7D087DCF8}" dt="2024-04-12T08:41:26.723" v="880" actId="478"/>
          <ac:spMkLst>
            <pc:docMk/>
            <pc:sldMk cId="1471572295" sldId="2692"/>
            <ac:spMk id="11" creationId="{896D8D96-4508-ADC6-A7B8-1FB0247E1464}"/>
          </ac:spMkLst>
        </pc:spChg>
        <pc:spChg chg="del">
          <ac:chgData name="Leonardo Chiariglione" userId="03ff1134-c2b7-4932-850d-6529216fed29" providerId="ADAL" clId="{C46FCD1E-9B73-4430-81B0-BDF7D087DCF8}" dt="2024-04-12T08:41:26.723" v="880" actId="478"/>
          <ac:spMkLst>
            <pc:docMk/>
            <pc:sldMk cId="1471572295" sldId="2692"/>
            <ac:spMk id="12" creationId="{D94BDB3C-86A3-8A34-715B-1FA1E50E0AA0}"/>
          </ac:spMkLst>
        </pc:spChg>
        <pc:spChg chg="del">
          <ac:chgData name="Leonardo Chiariglione" userId="03ff1134-c2b7-4932-850d-6529216fed29" providerId="ADAL" clId="{C46FCD1E-9B73-4430-81B0-BDF7D087DCF8}" dt="2024-04-12T08:41:26.723" v="880" actId="478"/>
          <ac:spMkLst>
            <pc:docMk/>
            <pc:sldMk cId="1471572295" sldId="2692"/>
            <ac:spMk id="13" creationId="{3035E499-D909-1329-D4B4-5F3F397051A2}"/>
          </ac:spMkLst>
        </pc:spChg>
        <pc:spChg chg="del">
          <ac:chgData name="Leonardo Chiariglione" userId="03ff1134-c2b7-4932-850d-6529216fed29" providerId="ADAL" clId="{C46FCD1E-9B73-4430-81B0-BDF7D087DCF8}" dt="2024-04-12T08:41:26.723" v="880" actId="478"/>
          <ac:spMkLst>
            <pc:docMk/>
            <pc:sldMk cId="1471572295" sldId="2692"/>
            <ac:spMk id="14" creationId="{1851387F-963C-DEFE-6870-7BEFF5996384}"/>
          </ac:spMkLst>
        </pc:spChg>
        <pc:spChg chg="del">
          <ac:chgData name="Leonardo Chiariglione" userId="03ff1134-c2b7-4932-850d-6529216fed29" providerId="ADAL" clId="{C46FCD1E-9B73-4430-81B0-BDF7D087DCF8}" dt="2024-04-12T08:41:26.723" v="880" actId="478"/>
          <ac:spMkLst>
            <pc:docMk/>
            <pc:sldMk cId="1471572295" sldId="2692"/>
            <ac:spMk id="15" creationId="{B894CBC5-BA35-5C03-F6E2-2B6C7AB14966}"/>
          </ac:spMkLst>
        </pc:spChg>
        <pc:spChg chg="del">
          <ac:chgData name="Leonardo Chiariglione" userId="03ff1134-c2b7-4932-850d-6529216fed29" providerId="ADAL" clId="{C46FCD1E-9B73-4430-81B0-BDF7D087DCF8}" dt="2024-04-12T08:41:26.723" v="880" actId="478"/>
          <ac:spMkLst>
            <pc:docMk/>
            <pc:sldMk cId="1471572295" sldId="2692"/>
            <ac:spMk id="16" creationId="{D091EABA-4C05-D037-3DFD-3C0A12602D23}"/>
          </ac:spMkLst>
        </pc:spChg>
        <pc:spChg chg="del">
          <ac:chgData name="Leonardo Chiariglione" userId="03ff1134-c2b7-4932-850d-6529216fed29" providerId="ADAL" clId="{C46FCD1E-9B73-4430-81B0-BDF7D087DCF8}" dt="2024-04-12T08:41:26.723" v="880" actId="478"/>
          <ac:spMkLst>
            <pc:docMk/>
            <pc:sldMk cId="1471572295" sldId="2692"/>
            <ac:spMk id="17" creationId="{25E26FE4-C59B-D08C-F06C-6B4C7D13B024}"/>
          </ac:spMkLst>
        </pc:spChg>
        <pc:spChg chg="del">
          <ac:chgData name="Leonardo Chiariglione" userId="03ff1134-c2b7-4932-850d-6529216fed29" providerId="ADAL" clId="{C46FCD1E-9B73-4430-81B0-BDF7D087DCF8}" dt="2024-04-12T08:41:26.723" v="880" actId="478"/>
          <ac:spMkLst>
            <pc:docMk/>
            <pc:sldMk cId="1471572295" sldId="2692"/>
            <ac:spMk id="18" creationId="{457E3471-C7D3-7B3F-D367-2B3CAD422AA0}"/>
          </ac:spMkLst>
        </pc:spChg>
        <pc:spChg chg="del">
          <ac:chgData name="Leonardo Chiariglione" userId="03ff1134-c2b7-4932-850d-6529216fed29" providerId="ADAL" clId="{C46FCD1E-9B73-4430-81B0-BDF7D087DCF8}" dt="2024-04-12T08:41:26.723" v="880" actId="478"/>
          <ac:spMkLst>
            <pc:docMk/>
            <pc:sldMk cId="1471572295" sldId="2692"/>
            <ac:spMk id="19" creationId="{6D0BB5FE-8B54-C7EE-8837-661139688BA6}"/>
          </ac:spMkLst>
        </pc:spChg>
        <pc:spChg chg="del">
          <ac:chgData name="Leonardo Chiariglione" userId="03ff1134-c2b7-4932-850d-6529216fed29" providerId="ADAL" clId="{C46FCD1E-9B73-4430-81B0-BDF7D087DCF8}" dt="2024-04-12T08:41:26.723" v="880" actId="478"/>
          <ac:spMkLst>
            <pc:docMk/>
            <pc:sldMk cId="1471572295" sldId="2692"/>
            <ac:spMk id="20" creationId="{5888D73D-25D1-FCA0-B032-EBAF77CA492C}"/>
          </ac:spMkLst>
        </pc:spChg>
        <pc:spChg chg="del">
          <ac:chgData name="Leonardo Chiariglione" userId="03ff1134-c2b7-4932-850d-6529216fed29" providerId="ADAL" clId="{C46FCD1E-9B73-4430-81B0-BDF7D087DCF8}" dt="2024-04-12T08:41:26.723" v="880" actId="478"/>
          <ac:spMkLst>
            <pc:docMk/>
            <pc:sldMk cId="1471572295" sldId="2692"/>
            <ac:spMk id="21" creationId="{1AFA09E8-DDCB-5F6B-40C9-F08E85EE6F29}"/>
          </ac:spMkLst>
        </pc:spChg>
        <pc:spChg chg="del">
          <ac:chgData name="Leonardo Chiariglione" userId="03ff1134-c2b7-4932-850d-6529216fed29" providerId="ADAL" clId="{C46FCD1E-9B73-4430-81B0-BDF7D087DCF8}" dt="2024-04-12T08:41:26.723" v="880" actId="478"/>
          <ac:spMkLst>
            <pc:docMk/>
            <pc:sldMk cId="1471572295" sldId="2692"/>
            <ac:spMk id="22" creationId="{207CD14B-92CC-678B-D6E1-28B6E18806ED}"/>
          </ac:spMkLst>
        </pc:spChg>
        <pc:spChg chg="del">
          <ac:chgData name="Leonardo Chiariglione" userId="03ff1134-c2b7-4932-850d-6529216fed29" providerId="ADAL" clId="{C46FCD1E-9B73-4430-81B0-BDF7D087DCF8}" dt="2024-04-12T08:41:26.723" v="880" actId="478"/>
          <ac:spMkLst>
            <pc:docMk/>
            <pc:sldMk cId="1471572295" sldId="2692"/>
            <ac:spMk id="23" creationId="{D4B1523D-0269-A75B-1029-C8FA43F2A84D}"/>
          </ac:spMkLst>
        </pc:spChg>
        <pc:spChg chg="del">
          <ac:chgData name="Leonardo Chiariglione" userId="03ff1134-c2b7-4932-850d-6529216fed29" providerId="ADAL" clId="{C46FCD1E-9B73-4430-81B0-BDF7D087DCF8}" dt="2024-04-12T08:41:26.723" v="880" actId="478"/>
          <ac:spMkLst>
            <pc:docMk/>
            <pc:sldMk cId="1471572295" sldId="2692"/>
            <ac:spMk id="24" creationId="{2515E592-B486-5B9B-D769-A0BD5F4714BF}"/>
          </ac:spMkLst>
        </pc:spChg>
        <pc:spChg chg="del">
          <ac:chgData name="Leonardo Chiariglione" userId="03ff1134-c2b7-4932-850d-6529216fed29" providerId="ADAL" clId="{C46FCD1E-9B73-4430-81B0-BDF7D087DCF8}" dt="2024-04-12T08:41:26.723" v="880" actId="478"/>
          <ac:spMkLst>
            <pc:docMk/>
            <pc:sldMk cId="1471572295" sldId="2692"/>
            <ac:spMk id="25" creationId="{4C225540-39F1-1F85-4A7E-4443986D5333}"/>
          </ac:spMkLst>
        </pc:spChg>
        <pc:spChg chg="del">
          <ac:chgData name="Leonardo Chiariglione" userId="03ff1134-c2b7-4932-850d-6529216fed29" providerId="ADAL" clId="{C46FCD1E-9B73-4430-81B0-BDF7D087DCF8}" dt="2024-04-12T08:41:26.723" v="880" actId="478"/>
          <ac:spMkLst>
            <pc:docMk/>
            <pc:sldMk cId="1471572295" sldId="2692"/>
            <ac:spMk id="26" creationId="{3CBD52C4-28ED-7CAD-36CE-7C093E0B14A8}"/>
          </ac:spMkLst>
        </pc:spChg>
        <pc:spChg chg="del">
          <ac:chgData name="Leonardo Chiariglione" userId="03ff1134-c2b7-4932-850d-6529216fed29" providerId="ADAL" clId="{C46FCD1E-9B73-4430-81B0-BDF7D087DCF8}" dt="2024-04-12T08:41:26.723" v="880" actId="478"/>
          <ac:spMkLst>
            <pc:docMk/>
            <pc:sldMk cId="1471572295" sldId="2692"/>
            <ac:spMk id="27" creationId="{14A16729-ECA1-E83A-9125-10132CC9969B}"/>
          </ac:spMkLst>
        </pc:spChg>
        <pc:spChg chg="del">
          <ac:chgData name="Leonardo Chiariglione" userId="03ff1134-c2b7-4932-850d-6529216fed29" providerId="ADAL" clId="{C46FCD1E-9B73-4430-81B0-BDF7D087DCF8}" dt="2024-04-12T08:41:26.723" v="880" actId="478"/>
          <ac:spMkLst>
            <pc:docMk/>
            <pc:sldMk cId="1471572295" sldId="2692"/>
            <ac:spMk id="28" creationId="{E1D4A37F-A80B-8059-0DD2-656A3E55496D}"/>
          </ac:spMkLst>
        </pc:spChg>
        <pc:spChg chg="del">
          <ac:chgData name="Leonardo Chiariglione" userId="03ff1134-c2b7-4932-850d-6529216fed29" providerId="ADAL" clId="{C46FCD1E-9B73-4430-81B0-BDF7D087DCF8}" dt="2024-04-12T08:41:26.723" v="880" actId="478"/>
          <ac:spMkLst>
            <pc:docMk/>
            <pc:sldMk cId="1471572295" sldId="2692"/>
            <ac:spMk id="29" creationId="{2B972BF1-7995-7895-1994-6B73A3ECE7F3}"/>
          </ac:spMkLst>
        </pc:spChg>
        <pc:spChg chg="del">
          <ac:chgData name="Leonardo Chiariglione" userId="03ff1134-c2b7-4932-850d-6529216fed29" providerId="ADAL" clId="{C46FCD1E-9B73-4430-81B0-BDF7D087DCF8}" dt="2024-04-12T08:41:19.900" v="879" actId="478"/>
          <ac:spMkLst>
            <pc:docMk/>
            <pc:sldMk cId="1471572295" sldId="2692"/>
            <ac:spMk id="30" creationId="{4F5D8622-7DF8-A8DE-EB80-F2A5E593B7E3}"/>
          </ac:spMkLst>
        </pc:spChg>
        <pc:spChg chg="del">
          <ac:chgData name="Leonardo Chiariglione" userId="03ff1134-c2b7-4932-850d-6529216fed29" providerId="ADAL" clId="{C46FCD1E-9B73-4430-81B0-BDF7D087DCF8}" dt="2024-04-12T08:41:19.900" v="879" actId="478"/>
          <ac:spMkLst>
            <pc:docMk/>
            <pc:sldMk cId="1471572295" sldId="2692"/>
            <ac:spMk id="31" creationId="{5858A427-79DB-8890-52D2-5D21F25F9DC3}"/>
          </ac:spMkLst>
        </pc:spChg>
        <pc:spChg chg="del">
          <ac:chgData name="Leonardo Chiariglione" userId="03ff1134-c2b7-4932-850d-6529216fed29" providerId="ADAL" clId="{C46FCD1E-9B73-4430-81B0-BDF7D087DCF8}" dt="2024-04-12T08:41:19.900" v="879" actId="478"/>
          <ac:spMkLst>
            <pc:docMk/>
            <pc:sldMk cId="1471572295" sldId="2692"/>
            <ac:spMk id="32" creationId="{29421524-A544-25D8-32CE-10687CD78CC3}"/>
          </ac:spMkLst>
        </pc:spChg>
        <pc:spChg chg="del">
          <ac:chgData name="Leonardo Chiariglione" userId="03ff1134-c2b7-4932-850d-6529216fed29" providerId="ADAL" clId="{C46FCD1E-9B73-4430-81B0-BDF7D087DCF8}" dt="2024-04-12T08:41:19.900" v="879" actId="478"/>
          <ac:spMkLst>
            <pc:docMk/>
            <pc:sldMk cId="1471572295" sldId="2692"/>
            <ac:spMk id="33" creationId="{477E763C-7CA4-3A60-F6D1-0257DFD8BF99}"/>
          </ac:spMkLst>
        </pc:spChg>
        <pc:spChg chg="del">
          <ac:chgData name="Leonardo Chiariglione" userId="03ff1134-c2b7-4932-850d-6529216fed29" providerId="ADAL" clId="{C46FCD1E-9B73-4430-81B0-BDF7D087DCF8}" dt="2024-04-12T08:41:19.900" v="879" actId="478"/>
          <ac:spMkLst>
            <pc:docMk/>
            <pc:sldMk cId="1471572295" sldId="2692"/>
            <ac:spMk id="34" creationId="{DC5BB825-DF20-2CF1-70CC-2F20F9C08FE0}"/>
          </ac:spMkLst>
        </pc:spChg>
        <pc:spChg chg="del">
          <ac:chgData name="Leonardo Chiariglione" userId="03ff1134-c2b7-4932-850d-6529216fed29" providerId="ADAL" clId="{C46FCD1E-9B73-4430-81B0-BDF7D087DCF8}" dt="2024-04-12T08:41:19.900" v="879" actId="478"/>
          <ac:spMkLst>
            <pc:docMk/>
            <pc:sldMk cId="1471572295" sldId="2692"/>
            <ac:spMk id="35" creationId="{38E14E4E-ABDA-6B4E-0F28-368BA8FA5139}"/>
          </ac:spMkLst>
        </pc:spChg>
        <pc:spChg chg="del">
          <ac:chgData name="Leonardo Chiariglione" userId="03ff1134-c2b7-4932-850d-6529216fed29" providerId="ADAL" clId="{C46FCD1E-9B73-4430-81B0-BDF7D087DCF8}" dt="2024-04-12T08:41:19.900" v="879" actId="478"/>
          <ac:spMkLst>
            <pc:docMk/>
            <pc:sldMk cId="1471572295" sldId="2692"/>
            <ac:spMk id="36" creationId="{F3576AE0-76F6-58A5-D909-6B7A0A44273F}"/>
          </ac:spMkLst>
        </pc:spChg>
        <pc:spChg chg="del">
          <ac:chgData name="Leonardo Chiariglione" userId="03ff1134-c2b7-4932-850d-6529216fed29" providerId="ADAL" clId="{C46FCD1E-9B73-4430-81B0-BDF7D087DCF8}" dt="2024-04-12T08:41:19.900" v="879" actId="478"/>
          <ac:spMkLst>
            <pc:docMk/>
            <pc:sldMk cId="1471572295" sldId="2692"/>
            <ac:spMk id="37" creationId="{361434C1-AA48-1156-D713-E673FE8886DF}"/>
          </ac:spMkLst>
        </pc:spChg>
        <pc:spChg chg="del">
          <ac:chgData name="Leonardo Chiariglione" userId="03ff1134-c2b7-4932-850d-6529216fed29" providerId="ADAL" clId="{C46FCD1E-9B73-4430-81B0-BDF7D087DCF8}" dt="2024-04-12T08:41:19.900" v="879" actId="478"/>
          <ac:spMkLst>
            <pc:docMk/>
            <pc:sldMk cId="1471572295" sldId="2692"/>
            <ac:spMk id="38" creationId="{27A8241C-301C-4A39-70A0-DCF7A56C1860}"/>
          </ac:spMkLst>
        </pc:spChg>
        <pc:spChg chg="del">
          <ac:chgData name="Leonardo Chiariglione" userId="03ff1134-c2b7-4932-850d-6529216fed29" providerId="ADAL" clId="{C46FCD1E-9B73-4430-81B0-BDF7D087DCF8}" dt="2024-04-12T08:41:19.900" v="879" actId="478"/>
          <ac:spMkLst>
            <pc:docMk/>
            <pc:sldMk cId="1471572295" sldId="2692"/>
            <ac:spMk id="39" creationId="{EA610DF5-2A3E-F68E-8227-3786B7AAF2F5}"/>
          </ac:spMkLst>
        </pc:spChg>
        <pc:spChg chg="del">
          <ac:chgData name="Leonardo Chiariglione" userId="03ff1134-c2b7-4932-850d-6529216fed29" providerId="ADAL" clId="{C46FCD1E-9B73-4430-81B0-BDF7D087DCF8}" dt="2024-04-12T08:41:19.900" v="879" actId="478"/>
          <ac:spMkLst>
            <pc:docMk/>
            <pc:sldMk cId="1471572295" sldId="2692"/>
            <ac:spMk id="40" creationId="{5AECA268-7534-9B42-7599-7F55F64705BA}"/>
          </ac:spMkLst>
        </pc:spChg>
        <pc:spChg chg="del">
          <ac:chgData name="Leonardo Chiariglione" userId="03ff1134-c2b7-4932-850d-6529216fed29" providerId="ADAL" clId="{C46FCD1E-9B73-4430-81B0-BDF7D087DCF8}" dt="2024-04-12T08:41:19.900" v="879" actId="478"/>
          <ac:spMkLst>
            <pc:docMk/>
            <pc:sldMk cId="1471572295" sldId="2692"/>
            <ac:spMk id="41" creationId="{704868B8-F279-3CF0-F2AE-2E3F3CD650CB}"/>
          </ac:spMkLst>
        </pc:spChg>
        <pc:spChg chg="del">
          <ac:chgData name="Leonardo Chiariglione" userId="03ff1134-c2b7-4932-850d-6529216fed29" providerId="ADAL" clId="{C46FCD1E-9B73-4430-81B0-BDF7D087DCF8}" dt="2024-04-12T08:41:19.900" v="879" actId="478"/>
          <ac:spMkLst>
            <pc:docMk/>
            <pc:sldMk cId="1471572295" sldId="2692"/>
            <ac:spMk id="42" creationId="{D88BD185-2048-4D69-2AEF-06841D61E984}"/>
          </ac:spMkLst>
        </pc:spChg>
        <pc:spChg chg="del">
          <ac:chgData name="Leonardo Chiariglione" userId="03ff1134-c2b7-4932-850d-6529216fed29" providerId="ADAL" clId="{C46FCD1E-9B73-4430-81B0-BDF7D087DCF8}" dt="2024-04-12T08:41:19.900" v="879" actId="478"/>
          <ac:spMkLst>
            <pc:docMk/>
            <pc:sldMk cId="1471572295" sldId="2692"/>
            <ac:spMk id="43" creationId="{93E4A169-A4A9-89C5-B1BF-B8A66AB54387}"/>
          </ac:spMkLst>
        </pc:spChg>
        <pc:spChg chg="del">
          <ac:chgData name="Leonardo Chiariglione" userId="03ff1134-c2b7-4932-850d-6529216fed29" providerId="ADAL" clId="{C46FCD1E-9B73-4430-81B0-BDF7D087DCF8}" dt="2024-04-12T08:41:19.900" v="879" actId="478"/>
          <ac:spMkLst>
            <pc:docMk/>
            <pc:sldMk cId="1471572295" sldId="2692"/>
            <ac:spMk id="44" creationId="{A2757B67-1CC2-9E31-0E8A-6130B1F1289E}"/>
          </ac:spMkLst>
        </pc:spChg>
        <pc:spChg chg="del">
          <ac:chgData name="Leonardo Chiariglione" userId="03ff1134-c2b7-4932-850d-6529216fed29" providerId="ADAL" clId="{C46FCD1E-9B73-4430-81B0-BDF7D087DCF8}" dt="2024-04-12T08:41:19.900" v="879" actId="478"/>
          <ac:spMkLst>
            <pc:docMk/>
            <pc:sldMk cId="1471572295" sldId="2692"/>
            <ac:spMk id="45" creationId="{FEDC56A7-81E6-0413-FE5E-8D8EF4076DBB}"/>
          </ac:spMkLst>
        </pc:spChg>
        <pc:spChg chg="del">
          <ac:chgData name="Leonardo Chiariglione" userId="03ff1134-c2b7-4932-850d-6529216fed29" providerId="ADAL" clId="{C46FCD1E-9B73-4430-81B0-BDF7D087DCF8}" dt="2024-04-12T08:41:19.900" v="879" actId="478"/>
          <ac:spMkLst>
            <pc:docMk/>
            <pc:sldMk cId="1471572295" sldId="2692"/>
            <ac:spMk id="46" creationId="{E2354648-ECF3-E979-0B89-9644585046B8}"/>
          </ac:spMkLst>
        </pc:spChg>
        <pc:spChg chg="del">
          <ac:chgData name="Leonardo Chiariglione" userId="03ff1134-c2b7-4932-850d-6529216fed29" providerId="ADAL" clId="{C46FCD1E-9B73-4430-81B0-BDF7D087DCF8}" dt="2024-04-12T08:41:19.900" v="879" actId="478"/>
          <ac:spMkLst>
            <pc:docMk/>
            <pc:sldMk cId="1471572295" sldId="2692"/>
            <ac:spMk id="47" creationId="{3CCE59F1-4F80-CC7D-9EF9-1DCFB2374A50}"/>
          </ac:spMkLst>
        </pc:spChg>
        <pc:spChg chg="del">
          <ac:chgData name="Leonardo Chiariglione" userId="03ff1134-c2b7-4932-850d-6529216fed29" providerId="ADAL" clId="{C46FCD1E-9B73-4430-81B0-BDF7D087DCF8}" dt="2024-04-12T08:41:19.900" v="879" actId="478"/>
          <ac:spMkLst>
            <pc:docMk/>
            <pc:sldMk cId="1471572295" sldId="2692"/>
            <ac:spMk id="48" creationId="{EEDA49F2-D65A-1372-190A-5AF0FF10AA9C}"/>
          </ac:spMkLst>
        </pc:spChg>
        <pc:spChg chg="del">
          <ac:chgData name="Leonardo Chiariglione" userId="03ff1134-c2b7-4932-850d-6529216fed29" providerId="ADAL" clId="{C46FCD1E-9B73-4430-81B0-BDF7D087DCF8}" dt="2024-04-12T08:41:19.900" v="879" actId="478"/>
          <ac:spMkLst>
            <pc:docMk/>
            <pc:sldMk cId="1471572295" sldId="2692"/>
            <ac:spMk id="49" creationId="{69BC3D89-7C6D-6381-75EA-84A50B5EE5B9}"/>
          </ac:spMkLst>
        </pc:spChg>
        <pc:spChg chg="del">
          <ac:chgData name="Leonardo Chiariglione" userId="03ff1134-c2b7-4932-850d-6529216fed29" providerId="ADAL" clId="{C46FCD1E-9B73-4430-81B0-BDF7D087DCF8}" dt="2024-04-12T08:41:19.900" v="879" actId="478"/>
          <ac:spMkLst>
            <pc:docMk/>
            <pc:sldMk cId="1471572295" sldId="2692"/>
            <ac:spMk id="50" creationId="{1D893731-E500-A40B-16B7-77AFBFAB0F3A}"/>
          </ac:spMkLst>
        </pc:spChg>
        <pc:spChg chg="del">
          <ac:chgData name="Leonardo Chiariglione" userId="03ff1134-c2b7-4932-850d-6529216fed29" providerId="ADAL" clId="{C46FCD1E-9B73-4430-81B0-BDF7D087DCF8}" dt="2024-04-12T08:41:19.900" v="879" actId="478"/>
          <ac:spMkLst>
            <pc:docMk/>
            <pc:sldMk cId="1471572295" sldId="2692"/>
            <ac:spMk id="51" creationId="{56630B7D-4337-BA30-28F7-9DD3D00EE497}"/>
          </ac:spMkLst>
        </pc:spChg>
        <pc:spChg chg="del">
          <ac:chgData name="Leonardo Chiariglione" userId="03ff1134-c2b7-4932-850d-6529216fed29" providerId="ADAL" clId="{C46FCD1E-9B73-4430-81B0-BDF7D087DCF8}" dt="2024-04-12T08:41:19.900" v="879" actId="478"/>
          <ac:spMkLst>
            <pc:docMk/>
            <pc:sldMk cId="1471572295" sldId="2692"/>
            <ac:spMk id="52" creationId="{E5F91C4F-06BB-8EA4-0F87-285B81851A59}"/>
          </ac:spMkLst>
        </pc:spChg>
        <pc:spChg chg="del">
          <ac:chgData name="Leonardo Chiariglione" userId="03ff1134-c2b7-4932-850d-6529216fed29" providerId="ADAL" clId="{C46FCD1E-9B73-4430-81B0-BDF7D087DCF8}" dt="2024-04-12T08:41:26.723" v="880" actId="478"/>
          <ac:spMkLst>
            <pc:docMk/>
            <pc:sldMk cId="1471572295" sldId="2692"/>
            <ac:spMk id="53" creationId="{09958C0B-B1AE-59E4-D910-FE25DA685ACA}"/>
          </ac:spMkLst>
        </pc:spChg>
        <pc:spChg chg="del">
          <ac:chgData name="Leonardo Chiariglione" userId="03ff1134-c2b7-4932-850d-6529216fed29" providerId="ADAL" clId="{C46FCD1E-9B73-4430-81B0-BDF7D087DCF8}" dt="2024-04-12T08:41:19.900" v="879" actId="478"/>
          <ac:spMkLst>
            <pc:docMk/>
            <pc:sldMk cId="1471572295" sldId="2692"/>
            <ac:spMk id="54" creationId="{1E598C3C-050C-53C1-E68C-741C96597D48}"/>
          </ac:spMkLst>
        </pc:spChg>
        <pc:spChg chg="del">
          <ac:chgData name="Leonardo Chiariglione" userId="03ff1134-c2b7-4932-850d-6529216fed29" providerId="ADAL" clId="{C46FCD1E-9B73-4430-81B0-BDF7D087DCF8}" dt="2024-04-12T08:41:26.723" v="880" actId="478"/>
          <ac:spMkLst>
            <pc:docMk/>
            <pc:sldMk cId="1471572295" sldId="2692"/>
            <ac:spMk id="55" creationId="{4AFE7C0B-96C6-D424-747D-C4AED397BC66}"/>
          </ac:spMkLst>
        </pc:spChg>
        <pc:spChg chg="del">
          <ac:chgData name="Leonardo Chiariglione" userId="03ff1134-c2b7-4932-850d-6529216fed29" providerId="ADAL" clId="{C46FCD1E-9B73-4430-81B0-BDF7D087DCF8}" dt="2024-04-12T08:41:26.723" v="880" actId="478"/>
          <ac:spMkLst>
            <pc:docMk/>
            <pc:sldMk cId="1471572295" sldId="2692"/>
            <ac:spMk id="56" creationId="{CC0C5AA1-F27F-AA80-5390-2FDD00F22A5D}"/>
          </ac:spMkLst>
        </pc:spChg>
        <pc:spChg chg="del">
          <ac:chgData name="Leonardo Chiariglione" userId="03ff1134-c2b7-4932-850d-6529216fed29" providerId="ADAL" clId="{C46FCD1E-9B73-4430-81B0-BDF7D087DCF8}" dt="2024-04-12T08:41:26.723" v="880" actId="478"/>
          <ac:spMkLst>
            <pc:docMk/>
            <pc:sldMk cId="1471572295" sldId="2692"/>
            <ac:spMk id="57" creationId="{3DDE1BC9-A03B-B219-2E3F-29E65D6C2BCD}"/>
          </ac:spMkLst>
        </pc:spChg>
        <pc:spChg chg="del">
          <ac:chgData name="Leonardo Chiariglione" userId="03ff1134-c2b7-4932-850d-6529216fed29" providerId="ADAL" clId="{C46FCD1E-9B73-4430-81B0-BDF7D087DCF8}" dt="2024-04-12T08:41:26.723" v="880" actId="478"/>
          <ac:spMkLst>
            <pc:docMk/>
            <pc:sldMk cId="1471572295" sldId="2692"/>
            <ac:spMk id="58" creationId="{9B470AB3-F911-0A5A-5270-C44DA51AB292}"/>
          </ac:spMkLst>
        </pc:spChg>
        <pc:spChg chg="del">
          <ac:chgData name="Leonardo Chiariglione" userId="03ff1134-c2b7-4932-850d-6529216fed29" providerId="ADAL" clId="{C46FCD1E-9B73-4430-81B0-BDF7D087DCF8}" dt="2024-04-12T08:41:26.723" v="880" actId="478"/>
          <ac:spMkLst>
            <pc:docMk/>
            <pc:sldMk cId="1471572295" sldId="2692"/>
            <ac:spMk id="59" creationId="{EAAC5E35-790D-94A6-0FAE-BB24603FE25A}"/>
          </ac:spMkLst>
        </pc:spChg>
        <pc:spChg chg="del">
          <ac:chgData name="Leonardo Chiariglione" userId="03ff1134-c2b7-4932-850d-6529216fed29" providerId="ADAL" clId="{C46FCD1E-9B73-4430-81B0-BDF7D087DCF8}" dt="2024-04-12T08:41:19.900" v="879" actId="478"/>
          <ac:spMkLst>
            <pc:docMk/>
            <pc:sldMk cId="1471572295" sldId="2692"/>
            <ac:spMk id="60" creationId="{D0E04BF6-B331-638A-8FE2-ED0035C70EE0}"/>
          </ac:spMkLst>
        </pc:spChg>
        <pc:spChg chg="del">
          <ac:chgData name="Leonardo Chiariglione" userId="03ff1134-c2b7-4932-850d-6529216fed29" providerId="ADAL" clId="{C46FCD1E-9B73-4430-81B0-BDF7D087DCF8}" dt="2024-04-12T08:41:26.723" v="880" actId="478"/>
          <ac:spMkLst>
            <pc:docMk/>
            <pc:sldMk cId="1471572295" sldId="2692"/>
            <ac:spMk id="61" creationId="{D2320B3C-A06F-B047-B802-0BA5160D7AB8}"/>
          </ac:spMkLst>
        </pc:spChg>
        <pc:spChg chg="del">
          <ac:chgData name="Leonardo Chiariglione" userId="03ff1134-c2b7-4932-850d-6529216fed29" providerId="ADAL" clId="{C46FCD1E-9B73-4430-81B0-BDF7D087DCF8}" dt="2024-04-12T08:41:19.900" v="879" actId="478"/>
          <ac:spMkLst>
            <pc:docMk/>
            <pc:sldMk cId="1471572295" sldId="2692"/>
            <ac:spMk id="62" creationId="{E5B49B28-6728-275F-96A0-F721FCBFFBD4}"/>
          </ac:spMkLst>
        </pc:spChg>
        <pc:spChg chg="del">
          <ac:chgData name="Leonardo Chiariglione" userId="03ff1134-c2b7-4932-850d-6529216fed29" providerId="ADAL" clId="{C46FCD1E-9B73-4430-81B0-BDF7D087DCF8}" dt="2024-04-12T08:41:26.723" v="880" actId="478"/>
          <ac:spMkLst>
            <pc:docMk/>
            <pc:sldMk cId="1471572295" sldId="2692"/>
            <ac:spMk id="63" creationId="{646924CE-776F-1BBA-A633-942528C7B9B4}"/>
          </ac:spMkLst>
        </pc:spChg>
        <pc:spChg chg="del">
          <ac:chgData name="Leonardo Chiariglione" userId="03ff1134-c2b7-4932-850d-6529216fed29" providerId="ADAL" clId="{C46FCD1E-9B73-4430-81B0-BDF7D087DCF8}" dt="2024-04-12T08:41:26.723" v="880" actId="478"/>
          <ac:spMkLst>
            <pc:docMk/>
            <pc:sldMk cId="1471572295" sldId="2692"/>
            <ac:spMk id="64" creationId="{7A5B40D2-AAEC-F6F8-6BA7-B1D2EFAF3190}"/>
          </ac:spMkLst>
        </pc:spChg>
        <pc:spChg chg="del">
          <ac:chgData name="Leonardo Chiariglione" userId="03ff1134-c2b7-4932-850d-6529216fed29" providerId="ADAL" clId="{C46FCD1E-9B73-4430-81B0-BDF7D087DCF8}" dt="2024-04-12T08:41:26.723" v="880" actId="478"/>
          <ac:spMkLst>
            <pc:docMk/>
            <pc:sldMk cId="1471572295" sldId="2692"/>
            <ac:spMk id="65" creationId="{77509FB8-25B8-3A8E-146F-06309C9DDB98}"/>
          </ac:spMkLst>
        </pc:spChg>
        <pc:spChg chg="del">
          <ac:chgData name="Leonardo Chiariglione" userId="03ff1134-c2b7-4932-850d-6529216fed29" providerId="ADAL" clId="{C46FCD1E-9B73-4430-81B0-BDF7D087DCF8}" dt="2024-04-12T08:41:26.723" v="880" actId="478"/>
          <ac:spMkLst>
            <pc:docMk/>
            <pc:sldMk cId="1471572295" sldId="2692"/>
            <ac:spMk id="66" creationId="{9D36A454-5543-5FC0-7F8E-CFBD71F7F561}"/>
          </ac:spMkLst>
        </pc:spChg>
        <pc:spChg chg="del">
          <ac:chgData name="Leonardo Chiariglione" userId="03ff1134-c2b7-4932-850d-6529216fed29" providerId="ADAL" clId="{C46FCD1E-9B73-4430-81B0-BDF7D087DCF8}" dt="2024-04-12T08:41:26.723" v="880" actId="478"/>
          <ac:spMkLst>
            <pc:docMk/>
            <pc:sldMk cId="1471572295" sldId="2692"/>
            <ac:spMk id="67" creationId="{B48CE8F2-954A-5E37-8FDA-CA57E07AF5D1}"/>
          </ac:spMkLst>
        </pc:spChg>
        <pc:spChg chg="del">
          <ac:chgData name="Leonardo Chiariglione" userId="03ff1134-c2b7-4932-850d-6529216fed29" providerId="ADAL" clId="{C46FCD1E-9B73-4430-81B0-BDF7D087DCF8}" dt="2024-04-12T08:41:19.900" v="879" actId="478"/>
          <ac:spMkLst>
            <pc:docMk/>
            <pc:sldMk cId="1471572295" sldId="2692"/>
            <ac:spMk id="68" creationId="{59B16B73-AAED-858D-8991-C40250F3C476}"/>
          </ac:spMkLst>
        </pc:spChg>
        <pc:spChg chg="add mod">
          <ac:chgData name="Leonardo Chiariglione" userId="03ff1134-c2b7-4932-850d-6529216fed29" providerId="ADAL" clId="{C46FCD1E-9B73-4430-81B0-BDF7D087DCF8}" dt="2024-04-12T08:41:47.959" v="1020" actId="1036"/>
          <ac:spMkLst>
            <pc:docMk/>
            <pc:sldMk cId="1471572295" sldId="2692"/>
            <ac:spMk id="72" creationId="{5336DDE7-59E1-B041-DD9C-7A927C740429}"/>
          </ac:spMkLst>
        </pc:spChg>
        <pc:spChg chg="add mod">
          <ac:chgData name="Leonardo Chiariglione" userId="03ff1134-c2b7-4932-850d-6529216fed29" providerId="ADAL" clId="{C46FCD1E-9B73-4430-81B0-BDF7D087DCF8}" dt="2024-04-12T08:41:47.959" v="1020" actId="1036"/>
          <ac:spMkLst>
            <pc:docMk/>
            <pc:sldMk cId="1471572295" sldId="2692"/>
            <ac:spMk id="73" creationId="{1D4AF4D8-7CF2-89DA-70E5-C5545A452350}"/>
          </ac:spMkLst>
        </pc:spChg>
        <pc:spChg chg="add mod">
          <ac:chgData name="Leonardo Chiariglione" userId="03ff1134-c2b7-4932-850d-6529216fed29" providerId="ADAL" clId="{C46FCD1E-9B73-4430-81B0-BDF7D087DCF8}" dt="2024-04-12T08:41:47.959" v="1020" actId="1036"/>
          <ac:spMkLst>
            <pc:docMk/>
            <pc:sldMk cId="1471572295" sldId="2692"/>
            <ac:spMk id="74" creationId="{1666710F-FBEF-F161-2767-F75C24A4AE81}"/>
          </ac:spMkLst>
        </pc:spChg>
        <pc:spChg chg="add mod">
          <ac:chgData name="Leonardo Chiariglione" userId="03ff1134-c2b7-4932-850d-6529216fed29" providerId="ADAL" clId="{C46FCD1E-9B73-4430-81B0-BDF7D087DCF8}" dt="2024-04-12T08:41:47.959" v="1020" actId="1036"/>
          <ac:spMkLst>
            <pc:docMk/>
            <pc:sldMk cId="1471572295" sldId="2692"/>
            <ac:spMk id="75" creationId="{7661385D-1E39-4D5B-B7B3-BD7AAB566A2D}"/>
          </ac:spMkLst>
        </pc:spChg>
        <pc:spChg chg="add mod">
          <ac:chgData name="Leonardo Chiariglione" userId="03ff1134-c2b7-4932-850d-6529216fed29" providerId="ADAL" clId="{C46FCD1E-9B73-4430-81B0-BDF7D087DCF8}" dt="2024-04-12T08:41:47.959" v="1020" actId="1036"/>
          <ac:spMkLst>
            <pc:docMk/>
            <pc:sldMk cId="1471572295" sldId="2692"/>
            <ac:spMk id="76" creationId="{4B2EB040-E13F-50E7-1286-C87F8BD5C98A}"/>
          </ac:spMkLst>
        </pc:spChg>
        <pc:spChg chg="add mod">
          <ac:chgData name="Leonardo Chiariglione" userId="03ff1134-c2b7-4932-850d-6529216fed29" providerId="ADAL" clId="{C46FCD1E-9B73-4430-81B0-BDF7D087DCF8}" dt="2024-04-12T08:41:47.959" v="1020" actId="1036"/>
          <ac:spMkLst>
            <pc:docMk/>
            <pc:sldMk cId="1471572295" sldId="2692"/>
            <ac:spMk id="77" creationId="{9078B6E9-A445-3688-2785-5B2C7569D0C7}"/>
          </ac:spMkLst>
        </pc:spChg>
        <pc:spChg chg="add mod">
          <ac:chgData name="Leonardo Chiariglione" userId="03ff1134-c2b7-4932-850d-6529216fed29" providerId="ADAL" clId="{C46FCD1E-9B73-4430-81B0-BDF7D087DCF8}" dt="2024-04-12T08:41:47.959" v="1020" actId="1036"/>
          <ac:spMkLst>
            <pc:docMk/>
            <pc:sldMk cId="1471572295" sldId="2692"/>
            <ac:spMk id="78" creationId="{33567806-BFA0-2E48-90F4-1A6909AC19D3}"/>
          </ac:spMkLst>
        </pc:spChg>
        <pc:spChg chg="add mod">
          <ac:chgData name="Leonardo Chiariglione" userId="03ff1134-c2b7-4932-850d-6529216fed29" providerId="ADAL" clId="{C46FCD1E-9B73-4430-81B0-BDF7D087DCF8}" dt="2024-04-12T08:41:47.959" v="1020" actId="1036"/>
          <ac:spMkLst>
            <pc:docMk/>
            <pc:sldMk cId="1471572295" sldId="2692"/>
            <ac:spMk id="79" creationId="{038EE736-8930-E45C-EEB7-FB557B1A272A}"/>
          </ac:spMkLst>
        </pc:spChg>
        <pc:spChg chg="add mod">
          <ac:chgData name="Leonardo Chiariglione" userId="03ff1134-c2b7-4932-850d-6529216fed29" providerId="ADAL" clId="{C46FCD1E-9B73-4430-81B0-BDF7D087DCF8}" dt="2024-04-12T08:41:57.210" v="1032" actId="1037"/>
          <ac:spMkLst>
            <pc:docMk/>
            <pc:sldMk cId="1471572295" sldId="2692"/>
            <ac:spMk id="80" creationId="{E3E6D28C-3E79-8E2A-71F5-5A677BA720B3}"/>
          </ac:spMkLst>
        </pc:spChg>
        <pc:spChg chg="add mod">
          <ac:chgData name="Leonardo Chiariglione" userId="03ff1134-c2b7-4932-850d-6529216fed29" providerId="ADAL" clId="{C46FCD1E-9B73-4430-81B0-BDF7D087DCF8}" dt="2024-04-12T08:41:47.959" v="1020" actId="1036"/>
          <ac:spMkLst>
            <pc:docMk/>
            <pc:sldMk cId="1471572295" sldId="2692"/>
            <ac:spMk id="81" creationId="{C5776152-0B00-BCB9-433B-4F0A5E4F2F0F}"/>
          </ac:spMkLst>
        </pc:spChg>
        <pc:spChg chg="add mod">
          <ac:chgData name="Leonardo Chiariglione" userId="03ff1134-c2b7-4932-850d-6529216fed29" providerId="ADAL" clId="{C46FCD1E-9B73-4430-81B0-BDF7D087DCF8}" dt="2024-04-12T08:41:47.959" v="1020" actId="1036"/>
          <ac:spMkLst>
            <pc:docMk/>
            <pc:sldMk cId="1471572295" sldId="2692"/>
            <ac:spMk id="82" creationId="{7116FDED-6555-109F-6AA0-EE25BF969E40}"/>
          </ac:spMkLst>
        </pc:spChg>
        <pc:spChg chg="add mod">
          <ac:chgData name="Leonardo Chiariglione" userId="03ff1134-c2b7-4932-850d-6529216fed29" providerId="ADAL" clId="{C46FCD1E-9B73-4430-81B0-BDF7D087DCF8}" dt="2024-04-12T08:41:47.959" v="1020" actId="1036"/>
          <ac:spMkLst>
            <pc:docMk/>
            <pc:sldMk cId="1471572295" sldId="2692"/>
            <ac:spMk id="83" creationId="{C7888546-729E-318F-5A2F-0DAAACADB8BD}"/>
          </ac:spMkLst>
        </pc:spChg>
        <pc:spChg chg="add mod">
          <ac:chgData name="Leonardo Chiariglione" userId="03ff1134-c2b7-4932-850d-6529216fed29" providerId="ADAL" clId="{C46FCD1E-9B73-4430-81B0-BDF7D087DCF8}" dt="2024-04-12T08:41:47.959" v="1020" actId="1036"/>
          <ac:spMkLst>
            <pc:docMk/>
            <pc:sldMk cId="1471572295" sldId="2692"/>
            <ac:spMk id="84" creationId="{C3097D27-3D57-45EB-E080-C3BBBB92DA61}"/>
          </ac:spMkLst>
        </pc:spChg>
        <pc:spChg chg="add mod">
          <ac:chgData name="Leonardo Chiariglione" userId="03ff1134-c2b7-4932-850d-6529216fed29" providerId="ADAL" clId="{C46FCD1E-9B73-4430-81B0-BDF7D087DCF8}" dt="2024-04-12T08:41:47.959" v="1020" actId="1036"/>
          <ac:spMkLst>
            <pc:docMk/>
            <pc:sldMk cId="1471572295" sldId="2692"/>
            <ac:spMk id="85" creationId="{08E6E89A-7095-F34D-3700-486D13E08330}"/>
          </ac:spMkLst>
        </pc:spChg>
        <pc:spChg chg="add mod">
          <ac:chgData name="Leonardo Chiariglione" userId="03ff1134-c2b7-4932-850d-6529216fed29" providerId="ADAL" clId="{C46FCD1E-9B73-4430-81B0-BDF7D087DCF8}" dt="2024-04-12T08:41:47.959" v="1020" actId="1036"/>
          <ac:spMkLst>
            <pc:docMk/>
            <pc:sldMk cId="1471572295" sldId="2692"/>
            <ac:spMk id="86" creationId="{C95F0149-D42C-CB23-6620-F2F83CCE0C25}"/>
          </ac:spMkLst>
        </pc:spChg>
        <pc:spChg chg="add mod">
          <ac:chgData name="Leonardo Chiariglione" userId="03ff1134-c2b7-4932-850d-6529216fed29" providerId="ADAL" clId="{C46FCD1E-9B73-4430-81B0-BDF7D087DCF8}" dt="2024-04-12T08:41:47.959" v="1020" actId="1036"/>
          <ac:spMkLst>
            <pc:docMk/>
            <pc:sldMk cId="1471572295" sldId="2692"/>
            <ac:spMk id="87" creationId="{0F70BD8D-FDA9-001F-E17E-CC93C62A1046}"/>
          </ac:spMkLst>
        </pc:spChg>
        <pc:spChg chg="add mod">
          <ac:chgData name="Leonardo Chiariglione" userId="03ff1134-c2b7-4932-850d-6529216fed29" providerId="ADAL" clId="{C46FCD1E-9B73-4430-81B0-BDF7D087DCF8}" dt="2024-04-12T08:41:47.959" v="1020" actId="1036"/>
          <ac:spMkLst>
            <pc:docMk/>
            <pc:sldMk cId="1471572295" sldId="2692"/>
            <ac:spMk id="88" creationId="{5E4401C3-73BF-9C77-6F6F-113582834176}"/>
          </ac:spMkLst>
        </pc:spChg>
        <pc:spChg chg="add mod">
          <ac:chgData name="Leonardo Chiariglione" userId="03ff1134-c2b7-4932-850d-6529216fed29" providerId="ADAL" clId="{C46FCD1E-9B73-4430-81B0-BDF7D087DCF8}" dt="2024-04-12T08:41:47.959" v="1020" actId="1036"/>
          <ac:spMkLst>
            <pc:docMk/>
            <pc:sldMk cId="1471572295" sldId="2692"/>
            <ac:spMk id="89" creationId="{94ED8BAA-C5B2-45C7-53BA-20FA30635466}"/>
          </ac:spMkLst>
        </pc:spChg>
        <pc:spChg chg="add mod">
          <ac:chgData name="Leonardo Chiariglione" userId="03ff1134-c2b7-4932-850d-6529216fed29" providerId="ADAL" clId="{C46FCD1E-9B73-4430-81B0-BDF7D087DCF8}" dt="2024-04-12T08:41:47.959" v="1020" actId="1036"/>
          <ac:spMkLst>
            <pc:docMk/>
            <pc:sldMk cId="1471572295" sldId="2692"/>
            <ac:spMk id="90" creationId="{988E9D75-1B42-7E39-8646-5A2C96504851}"/>
          </ac:spMkLst>
        </pc:spChg>
        <pc:spChg chg="add mod">
          <ac:chgData name="Leonardo Chiariglione" userId="03ff1134-c2b7-4932-850d-6529216fed29" providerId="ADAL" clId="{C46FCD1E-9B73-4430-81B0-BDF7D087DCF8}" dt="2024-04-12T08:41:47.959" v="1020" actId="1036"/>
          <ac:spMkLst>
            <pc:docMk/>
            <pc:sldMk cId="1471572295" sldId="2692"/>
            <ac:spMk id="91" creationId="{C69DAFC1-2BB9-0C40-1950-5A982917A3B1}"/>
          </ac:spMkLst>
        </pc:spChg>
        <pc:spChg chg="add mod">
          <ac:chgData name="Leonardo Chiariglione" userId="03ff1134-c2b7-4932-850d-6529216fed29" providerId="ADAL" clId="{C46FCD1E-9B73-4430-81B0-BDF7D087DCF8}" dt="2024-04-12T08:41:47.959" v="1020" actId="1036"/>
          <ac:spMkLst>
            <pc:docMk/>
            <pc:sldMk cId="1471572295" sldId="2692"/>
            <ac:spMk id="92" creationId="{FAB7EF6B-8AC9-D8BD-AB05-017C5F544C8F}"/>
          </ac:spMkLst>
        </pc:spChg>
        <pc:spChg chg="add mod">
          <ac:chgData name="Leonardo Chiariglione" userId="03ff1134-c2b7-4932-850d-6529216fed29" providerId="ADAL" clId="{C46FCD1E-9B73-4430-81B0-BDF7D087DCF8}" dt="2024-04-12T08:41:47.959" v="1020" actId="1036"/>
          <ac:spMkLst>
            <pc:docMk/>
            <pc:sldMk cId="1471572295" sldId="2692"/>
            <ac:spMk id="93" creationId="{F7F4A377-BEE4-0B74-90B2-5E60D6FF90AC}"/>
          </ac:spMkLst>
        </pc:spChg>
        <pc:spChg chg="add mod">
          <ac:chgData name="Leonardo Chiariglione" userId="03ff1134-c2b7-4932-850d-6529216fed29" providerId="ADAL" clId="{C46FCD1E-9B73-4430-81B0-BDF7D087DCF8}" dt="2024-04-12T08:41:47.959" v="1020" actId="1036"/>
          <ac:spMkLst>
            <pc:docMk/>
            <pc:sldMk cId="1471572295" sldId="2692"/>
            <ac:spMk id="94" creationId="{1F1DE792-0AAB-2F5E-EDAF-5D9788162047}"/>
          </ac:spMkLst>
        </pc:spChg>
        <pc:spChg chg="add mod">
          <ac:chgData name="Leonardo Chiariglione" userId="03ff1134-c2b7-4932-850d-6529216fed29" providerId="ADAL" clId="{C46FCD1E-9B73-4430-81B0-BDF7D087DCF8}" dt="2024-04-12T08:41:47.959" v="1020" actId="1036"/>
          <ac:spMkLst>
            <pc:docMk/>
            <pc:sldMk cId="1471572295" sldId="2692"/>
            <ac:spMk id="95" creationId="{EDED8155-C606-9624-D531-6FA94F9A314D}"/>
          </ac:spMkLst>
        </pc:spChg>
        <pc:spChg chg="add mod">
          <ac:chgData name="Leonardo Chiariglione" userId="03ff1134-c2b7-4932-850d-6529216fed29" providerId="ADAL" clId="{C46FCD1E-9B73-4430-81B0-BDF7D087DCF8}" dt="2024-04-12T08:41:47.959" v="1020" actId="1036"/>
          <ac:spMkLst>
            <pc:docMk/>
            <pc:sldMk cId="1471572295" sldId="2692"/>
            <ac:spMk id="96" creationId="{6A1297C5-FEF5-158E-7767-B261E570A171}"/>
          </ac:spMkLst>
        </pc:spChg>
        <pc:spChg chg="add mod">
          <ac:chgData name="Leonardo Chiariglione" userId="03ff1134-c2b7-4932-850d-6529216fed29" providerId="ADAL" clId="{C46FCD1E-9B73-4430-81B0-BDF7D087DCF8}" dt="2024-04-12T08:41:47.959" v="1020" actId="1036"/>
          <ac:spMkLst>
            <pc:docMk/>
            <pc:sldMk cId="1471572295" sldId="2692"/>
            <ac:spMk id="97" creationId="{E9D1686A-F632-6C4C-292E-8E32AA6C1093}"/>
          </ac:spMkLst>
        </pc:spChg>
        <pc:spChg chg="add mod">
          <ac:chgData name="Leonardo Chiariglione" userId="03ff1134-c2b7-4932-850d-6529216fed29" providerId="ADAL" clId="{C46FCD1E-9B73-4430-81B0-BDF7D087DCF8}" dt="2024-04-12T08:41:47.959" v="1020" actId="1036"/>
          <ac:spMkLst>
            <pc:docMk/>
            <pc:sldMk cId="1471572295" sldId="2692"/>
            <ac:spMk id="98" creationId="{5FB3DFEC-16A5-51A3-97F1-444AFBCBCA5A}"/>
          </ac:spMkLst>
        </pc:spChg>
        <pc:spChg chg="add mod">
          <ac:chgData name="Leonardo Chiariglione" userId="03ff1134-c2b7-4932-850d-6529216fed29" providerId="ADAL" clId="{C46FCD1E-9B73-4430-81B0-BDF7D087DCF8}" dt="2024-04-12T08:41:47.959" v="1020" actId="1036"/>
          <ac:spMkLst>
            <pc:docMk/>
            <pc:sldMk cId="1471572295" sldId="2692"/>
            <ac:spMk id="99" creationId="{ECDAF166-083C-D615-A942-1E2519E6D347}"/>
          </ac:spMkLst>
        </pc:spChg>
        <pc:spChg chg="add mod">
          <ac:chgData name="Leonardo Chiariglione" userId="03ff1134-c2b7-4932-850d-6529216fed29" providerId="ADAL" clId="{C46FCD1E-9B73-4430-81B0-BDF7D087DCF8}" dt="2024-04-12T08:41:47.959" v="1020" actId="1036"/>
          <ac:spMkLst>
            <pc:docMk/>
            <pc:sldMk cId="1471572295" sldId="2692"/>
            <ac:spMk id="104" creationId="{32F6A58A-494C-6C82-3288-E5F1A5996354}"/>
          </ac:spMkLst>
        </pc:spChg>
        <pc:spChg chg="add mod">
          <ac:chgData name="Leonardo Chiariglione" userId="03ff1134-c2b7-4932-850d-6529216fed29" providerId="ADAL" clId="{C46FCD1E-9B73-4430-81B0-BDF7D087DCF8}" dt="2024-04-12T08:41:47.959" v="1020" actId="1036"/>
          <ac:spMkLst>
            <pc:docMk/>
            <pc:sldMk cId="1471572295" sldId="2692"/>
            <ac:spMk id="105" creationId="{4D4B4A6E-951E-5C78-30A8-B1DBBD1ECE47}"/>
          </ac:spMkLst>
        </pc:spChg>
        <pc:spChg chg="add mod">
          <ac:chgData name="Leonardo Chiariglione" userId="03ff1134-c2b7-4932-850d-6529216fed29" providerId="ADAL" clId="{C46FCD1E-9B73-4430-81B0-BDF7D087DCF8}" dt="2024-04-12T08:41:47.959" v="1020" actId="1036"/>
          <ac:spMkLst>
            <pc:docMk/>
            <pc:sldMk cId="1471572295" sldId="2692"/>
            <ac:spMk id="106" creationId="{9183B18F-0714-B779-A7A2-8B8C9F9A2AA1}"/>
          </ac:spMkLst>
        </pc:spChg>
        <pc:spChg chg="add mod">
          <ac:chgData name="Leonardo Chiariglione" userId="03ff1134-c2b7-4932-850d-6529216fed29" providerId="ADAL" clId="{C46FCD1E-9B73-4430-81B0-BDF7D087DCF8}" dt="2024-04-12T08:41:47.959" v="1020" actId="1036"/>
          <ac:spMkLst>
            <pc:docMk/>
            <pc:sldMk cId="1471572295" sldId="2692"/>
            <ac:spMk id="112" creationId="{F340A166-968E-EF44-D675-D2FF0297F96A}"/>
          </ac:spMkLst>
        </pc:spChg>
        <pc:spChg chg="add mod">
          <ac:chgData name="Leonardo Chiariglione" userId="03ff1134-c2b7-4932-850d-6529216fed29" providerId="ADAL" clId="{C46FCD1E-9B73-4430-81B0-BDF7D087DCF8}" dt="2024-04-12T08:41:47.959" v="1020" actId="1036"/>
          <ac:spMkLst>
            <pc:docMk/>
            <pc:sldMk cId="1471572295" sldId="2692"/>
            <ac:spMk id="113" creationId="{E95DB780-4E36-0D31-F4DA-2E8E84699E59}"/>
          </ac:spMkLst>
        </pc:spChg>
        <pc:spChg chg="add mod">
          <ac:chgData name="Leonardo Chiariglione" userId="03ff1134-c2b7-4932-850d-6529216fed29" providerId="ADAL" clId="{C46FCD1E-9B73-4430-81B0-BDF7D087DCF8}" dt="2024-04-12T08:41:47.959" v="1020" actId="1036"/>
          <ac:spMkLst>
            <pc:docMk/>
            <pc:sldMk cId="1471572295" sldId="2692"/>
            <ac:spMk id="114" creationId="{42B3E4C0-6BED-5FAF-F2EC-72F114FC9A30}"/>
          </ac:spMkLst>
        </pc:spChg>
        <pc:spChg chg="add mod">
          <ac:chgData name="Leonardo Chiariglione" userId="03ff1134-c2b7-4932-850d-6529216fed29" providerId="ADAL" clId="{C46FCD1E-9B73-4430-81B0-BDF7D087DCF8}" dt="2024-04-12T08:41:47.959" v="1020" actId="1036"/>
          <ac:spMkLst>
            <pc:docMk/>
            <pc:sldMk cId="1471572295" sldId="2692"/>
            <ac:spMk id="115" creationId="{1429F2CB-F2C5-5FA2-A5F0-49397EEFCD73}"/>
          </ac:spMkLst>
        </pc:spChg>
        <pc:spChg chg="add mod">
          <ac:chgData name="Leonardo Chiariglione" userId="03ff1134-c2b7-4932-850d-6529216fed29" providerId="ADAL" clId="{C46FCD1E-9B73-4430-81B0-BDF7D087DCF8}" dt="2024-04-12T08:41:47.959" v="1020" actId="1036"/>
          <ac:spMkLst>
            <pc:docMk/>
            <pc:sldMk cId="1471572295" sldId="2692"/>
            <ac:spMk id="116" creationId="{994EE7D3-1A21-3D91-1D09-9DC6D542EE31}"/>
          </ac:spMkLst>
        </pc:spChg>
        <pc:spChg chg="add mod">
          <ac:chgData name="Leonardo Chiariglione" userId="03ff1134-c2b7-4932-850d-6529216fed29" providerId="ADAL" clId="{C46FCD1E-9B73-4430-81B0-BDF7D087DCF8}" dt="2024-04-12T08:41:47.959" v="1020" actId="1036"/>
          <ac:spMkLst>
            <pc:docMk/>
            <pc:sldMk cId="1471572295" sldId="2692"/>
            <ac:spMk id="117" creationId="{D56ADAF5-641D-CF22-4C8F-488FA66DF224}"/>
          </ac:spMkLst>
        </pc:spChg>
        <pc:spChg chg="add mod">
          <ac:chgData name="Leonardo Chiariglione" userId="03ff1134-c2b7-4932-850d-6529216fed29" providerId="ADAL" clId="{C46FCD1E-9B73-4430-81B0-BDF7D087DCF8}" dt="2024-04-12T08:41:47.959" v="1020" actId="1036"/>
          <ac:spMkLst>
            <pc:docMk/>
            <pc:sldMk cId="1471572295" sldId="2692"/>
            <ac:spMk id="118" creationId="{A88A3806-3DB2-98C3-7B0A-65494925EAD7}"/>
          </ac:spMkLst>
        </pc:spChg>
        <pc:spChg chg="add mod">
          <ac:chgData name="Leonardo Chiariglione" userId="03ff1134-c2b7-4932-850d-6529216fed29" providerId="ADAL" clId="{C46FCD1E-9B73-4430-81B0-BDF7D087DCF8}" dt="2024-04-12T08:41:47.959" v="1020" actId="1036"/>
          <ac:spMkLst>
            <pc:docMk/>
            <pc:sldMk cId="1471572295" sldId="2692"/>
            <ac:spMk id="119" creationId="{362AED64-D019-53B2-428E-7ADA7B48BD78}"/>
          </ac:spMkLst>
        </pc:spChg>
        <pc:spChg chg="add mod">
          <ac:chgData name="Leonardo Chiariglione" userId="03ff1134-c2b7-4932-850d-6529216fed29" providerId="ADAL" clId="{C46FCD1E-9B73-4430-81B0-BDF7D087DCF8}" dt="2024-04-12T08:41:47.959" v="1020" actId="1036"/>
          <ac:spMkLst>
            <pc:docMk/>
            <pc:sldMk cId="1471572295" sldId="2692"/>
            <ac:spMk id="120" creationId="{5A932A29-6C9C-2F74-52B5-E2B07CA0AE34}"/>
          </ac:spMkLst>
        </pc:spChg>
        <pc:spChg chg="add mod">
          <ac:chgData name="Leonardo Chiariglione" userId="03ff1134-c2b7-4932-850d-6529216fed29" providerId="ADAL" clId="{C46FCD1E-9B73-4430-81B0-BDF7D087DCF8}" dt="2024-04-12T08:41:47.959" v="1020" actId="1036"/>
          <ac:spMkLst>
            <pc:docMk/>
            <pc:sldMk cId="1471572295" sldId="2692"/>
            <ac:spMk id="121" creationId="{442957CF-825E-352F-8274-F9392E9CC7E2}"/>
          </ac:spMkLst>
        </pc:spChg>
        <pc:spChg chg="add mod">
          <ac:chgData name="Leonardo Chiariglione" userId="03ff1134-c2b7-4932-850d-6529216fed29" providerId="ADAL" clId="{C46FCD1E-9B73-4430-81B0-BDF7D087DCF8}" dt="2024-04-12T08:41:47.959" v="1020" actId="1036"/>
          <ac:spMkLst>
            <pc:docMk/>
            <pc:sldMk cId="1471572295" sldId="2692"/>
            <ac:spMk id="122" creationId="{088F354F-6C45-B5AC-42D8-C4494BE22934}"/>
          </ac:spMkLst>
        </pc:spChg>
        <pc:spChg chg="add mod">
          <ac:chgData name="Leonardo Chiariglione" userId="03ff1134-c2b7-4932-850d-6529216fed29" providerId="ADAL" clId="{C46FCD1E-9B73-4430-81B0-BDF7D087DCF8}" dt="2024-04-12T08:41:47.959" v="1020" actId="1036"/>
          <ac:spMkLst>
            <pc:docMk/>
            <pc:sldMk cId="1471572295" sldId="2692"/>
            <ac:spMk id="123" creationId="{9FC78790-4F07-281D-2DAF-C30AAB3B7AAF}"/>
          </ac:spMkLst>
        </pc:spChg>
        <pc:spChg chg="add mod">
          <ac:chgData name="Leonardo Chiariglione" userId="03ff1134-c2b7-4932-850d-6529216fed29" providerId="ADAL" clId="{C46FCD1E-9B73-4430-81B0-BDF7D087DCF8}" dt="2024-04-12T08:41:47.959" v="1020" actId="1036"/>
          <ac:spMkLst>
            <pc:docMk/>
            <pc:sldMk cId="1471572295" sldId="2692"/>
            <ac:spMk id="124" creationId="{48A57727-875F-F8B0-4097-BAF01B093C99}"/>
          </ac:spMkLst>
        </pc:spChg>
        <pc:spChg chg="add mod">
          <ac:chgData name="Leonardo Chiariglione" userId="03ff1134-c2b7-4932-850d-6529216fed29" providerId="ADAL" clId="{C46FCD1E-9B73-4430-81B0-BDF7D087DCF8}" dt="2024-04-12T08:41:47.959" v="1020" actId="1036"/>
          <ac:spMkLst>
            <pc:docMk/>
            <pc:sldMk cId="1471572295" sldId="2692"/>
            <ac:spMk id="125" creationId="{62B4C994-08A9-4FB1-B2AE-CA12380B331C}"/>
          </ac:spMkLst>
        </pc:spChg>
        <pc:spChg chg="add mod">
          <ac:chgData name="Leonardo Chiariglione" userId="03ff1134-c2b7-4932-850d-6529216fed29" providerId="ADAL" clId="{C46FCD1E-9B73-4430-81B0-BDF7D087DCF8}" dt="2024-04-12T08:41:47.959" v="1020" actId="1036"/>
          <ac:spMkLst>
            <pc:docMk/>
            <pc:sldMk cId="1471572295" sldId="2692"/>
            <ac:spMk id="126" creationId="{C4782299-D5CB-3701-7995-966F25BBD4DD}"/>
          </ac:spMkLst>
        </pc:spChg>
        <pc:spChg chg="add mod">
          <ac:chgData name="Leonardo Chiariglione" userId="03ff1134-c2b7-4932-850d-6529216fed29" providerId="ADAL" clId="{C46FCD1E-9B73-4430-81B0-BDF7D087DCF8}" dt="2024-04-12T08:41:47.959" v="1020" actId="1036"/>
          <ac:spMkLst>
            <pc:docMk/>
            <pc:sldMk cId="1471572295" sldId="2692"/>
            <ac:spMk id="127" creationId="{50046165-3274-0320-F0E7-429F29D2A95E}"/>
          </ac:spMkLst>
        </pc:spChg>
        <pc:spChg chg="add mod">
          <ac:chgData name="Leonardo Chiariglione" userId="03ff1134-c2b7-4932-850d-6529216fed29" providerId="ADAL" clId="{C46FCD1E-9B73-4430-81B0-BDF7D087DCF8}" dt="2024-04-12T08:41:47.959" v="1020" actId="1036"/>
          <ac:spMkLst>
            <pc:docMk/>
            <pc:sldMk cId="1471572295" sldId="2692"/>
            <ac:spMk id="128" creationId="{C781B499-CA1B-EE24-2500-13871F089A1B}"/>
          </ac:spMkLst>
        </pc:spChg>
        <pc:spChg chg="add mod">
          <ac:chgData name="Leonardo Chiariglione" userId="03ff1134-c2b7-4932-850d-6529216fed29" providerId="ADAL" clId="{C46FCD1E-9B73-4430-81B0-BDF7D087DCF8}" dt="2024-04-12T08:41:47.959" v="1020" actId="1036"/>
          <ac:spMkLst>
            <pc:docMk/>
            <pc:sldMk cId="1471572295" sldId="2692"/>
            <ac:spMk id="129" creationId="{7C989B29-E499-4963-687A-A3F1BC4B8F00}"/>
          </ac:spMkLst>
        </pc:spChg>
        <pc:spChg chg="add mod">
          <ac:chgData name="Leonardo Chiariglione" userId="03ff1134-c2b7-4932-850d-6529216fed29" providerId="ADAL" clId="{C46FCD1E-9B73-4430-81B0-BDF7D087DCF8}" dt="2024-04-12T08:41:47.959" v="1020" actId="1036"/>
          <ac:spMkLst>
            <pc:docMk/>
            <pc:sldMk cId="1471572295" sldId="2692"/>
            <ac:spMk id="130" creationId="{4B118EC5-7FE7-C8A6-5BAC-A0ACBD9DA968}"/>
          </ac:spMkLst>
        </pc:spChg>
        <pc:spChg chg="add mod">
          <ac:chgData name="Leonardo Chiariglione" userId="03ff1134-c2b7-4932-850d-6529216fed29" providerId="ADAL" clId="{C46FCD1E-9B73-4430-81B0-BDF7D087DCF8}" dt="2024-04-12T08:41:47.959" v="1020" actId="1036"/>
          <ac:spMkLst>
            <pc:docMk/>
            <pc:sldMk cId="1471572295" sldId="2692"/>
            <ac:spMk id="131" creationId="{9BF31F45-274D-A705-A9CE-D8B8433751F0}"/>
          </ac:spMkLst>
        </pc:spChg>
        <pc:spChg chg="add mod">
          <ac:chgData name="Leonardo Chiariglione" userId="03ff1134-c2b7-4932-850d-6529216fed29" providerId="ADAL" clId="{C46FCD1E-9B73-4430-81B0-BDF7D087DCF8}" dt="2024-04-12T08:41:47.959" v="1020" actId="1036"/>
          <ac:spMkLst>
            <pc:docMk/>
            <pc:sldMk cId="1471572295" sldId="2692"/>
            <ac:spMk id="132" creationId="{E68BA8AA-551B-3A01-A92B-81050B8900AD}"/>
          </ac:spMkLst>
        </pc:spChg>
        <pc:spChg chg="add mod">
          <ac:chgData name="Leonardo Chiariglione" userId="03ff1134-c2b7-4932-850d-6529216fed29" providerId="ADAL" clId="{C46FCD1E-9B73-4430-81B0-BDF7D087DCF8}" dt="2024-04-12T08:41:47.959" v="1020" actId="1036"/>
          <ac:spMkLst>
            <pc:docMk/>
            <pc:sldMk cId="1471572295" sldId="2692"/>
            <ac:spMk id="133" creationId="{061B3326-17BB-A3B8-7D3D-EDFCBA01EA3C}"/>
          </ac:spMkLst>
        </pc:spChg>
        <pc:spChg chg="add mod">
          <ac:chgData name="Leonardo Chiariglione" userId="03ff1134-c2b7-4932-850d-6529216fed29" providerId="ADAL" clId="{C46FCD1E-9B73-4430-81B0-BDF7D087DCF8}" dt="2024-04-12T08:41:47.959" v="1020" actId="1036"/>
          <ac:spMkLst>
            <pc:docMk/>
            <pc:sldMk cId="1471572295" sldId="2692"/>
            <ac:spMk id="134" creationId="{AFB12BAD-4C48-6595-2537-178C5CA30313}"/>
          </ac:spMkLst>
        </pc:spChg>
        <pc:spChg chg="add mod">
          <ac:chgData name="Leonardo Chiariglione" userId="03ff1134-c2b7-4932-850d-6529216fed29" providerId="ADAL" clId="{C46FCD1E-9B73-4430-81B0-BDF7D087DCF8}" dt="2024-04-12T08:41:47.959" v="1020" actId="1036"/>
          <ac:spMkLst>
            <pc:docMk/>
            <pc:sldMk cId="1471572295" sldId="2692"/>
            <ac:spMk id="135" creationId="{129A8800-4C9D-E9A4-E476-0DC3BCF6FBC9}"/>
          </ac:spMkLst>
        </pc:spChg>
        <pc:spChg chg="add mod">
          <ac:chgData name="Leonardo Chiariglione" userId="03ff1134-c2b7-4932-850d-6529216fed29" providerId="ADAL" clId="{C46FCD1E-9B73-4430-81B0-BDF7D087DCF8}" dt="2024-04-12T08:41:47.959" v="1020" actId="1036"/>
          <ac:spMkLst>
            <pc:docMk/>
            <pc:sldMk cId="1471572295" sldId="2692"/>
            <ac:spMk id="136" creationId="{7E4B7C93-9DE8-FF9D-87D4-F59431EA6A8E}"/>
          </ac:spMkLst>
        </pc:spChg>
        <pc:cxnChg chg="del">
          <ac:chgData name="Leonardo Chiariglione" userId="03ff1134-c2b7-4932-850d-6529216fed29" providerId="ADAL" clId="{C46FCD1E-9B73-4430-81B0-BDF7D087DCF8}" dt="2024-04-12T08:41:19.900" v="879" actId="478"/>
          <ac:cxnSpMkLst>
            <pc:docMk/>
            <pc:sldMk cId="1471572295" sldId="2692"/>
            <ac:cxnSpMk id="69" creationId="{D6293C21-4751-2EB0-7F1E-60E88BC8D101}"/>
          </ac:cxnSpMkLst>
        </pc:cxnChg>
        <pc:cxnChg chg="del">
          <ac:chgData name="Leonardo Chiariglione" userId="03ff1134-c2b7-4932-850d-6529216fed29" providerId="ADAL" clId="{C46FCD1E-9B73-4430-81B0-BDF7D087DCF8}" dt="2024-04-12T08:41:19.900" v="879" actId="478"/>
          <ac:cxnSpMkLst>
            <pc:docMk/>
            <pc:sldMk cId="1471572295" sldId="2692"/>
            <ac:cxnSpMk id="70" creationId="{574FBDEF-8B08-C940-6E22-51A2404E938C}"/>
          </ac:cxnSpMkLst>
        </pc:cxnChg>
        <pc:cxnChg chg="del">
          <ac:chgData name="Leonardo Chiariglione" userId="03ff1134-c2b7-4932-850d-6529216fed29" providerId="ADAL" clId="{C46FCD1E-9B73-4430-81B0-BDF7D087DCF8}" dt="2024-04-12T08:41:19.900" v="879" actId="478"/>
          <ac:cxnSpMkLst>
            <pc:docMk/>
            <pc:sldMk cId="1471572295" sldId="2692"/>
            <ac:cxnSpMk id="71" creationId="{37718BB8-2BA7-8231-44C2-7333369E1909}"/>
          </ac:cxnSpMkLst>
        </pc:cxnChg>
        <pc:cxnChg chg="add mod">
          <ac:chgData name="Leonardo Chiariglione" userId="03ff1134-c2b7-4932-850d-6529216fed29" providerId="ADAL" clId="{C46FCD1E-9B73-4430-81B0-BDF7D087DCF8}" dt="2024-04-12T08:41:47.959" v="1020" actId="1036"/>
          <ac:cxnSpMkLst>
            <pc:docMk/>
            <pc:sldMk cId="1471572295" sldId="2692"/>
            <ac:cxnSpMk id="100" creationId="{6EA4B698-B389-82C5-46D5-ABD287ACD465}"/>
          </ac:cxnSpMkLst>
        </pc:cxnChg>
        <pc:cxnChg chg="add mod">
          <ac:chgData name="Leonardo Chiariglione" userId="03ff1134-c2b7-4932-850d-6529216fed29" providerId="ADAL" clId="{C46FCD1E-9B73-4430-81B0-BDF7D087DCF8}" dt="2024-04-12T08:41:47.959" v="1020" actId="1036"/>
          <ac:cxnSpMkLst>
            <pc:docMk/>
            <pc:sldMk cId="1471572295" sldId="2692"/>
            <ac:cxnSpMk id="101" creationId="{57B8E0DB-26C4-31A3-5175-0AEA67899686}"/>
          </ac:cxnSpMkLst>
        </pc:cxnChg>
        <pc:cxnChg chg="add mod">
          <ac:chgData name="Leonardo Chiariglione" userId="03ff1134-c2b7-4932-850d-6529216fed29" providerId="ADAL" clId="{C46FCD1E-9B73-4430-81B0-BDF7D087DCF8}" dt="2024-04-12T08:41:47.959" v="1020" actId="1036"/>
          <ac:cxnSpMkLst>
            <pc:docMk/>
            <pc:sldMk cId="1471572295" sldId="2692"/>
            <ac:cxnSpMk id="102" creationId="{7A2CAAFD-87DE-1327-4494-2E73E75E9CC1}"/>
          </ac:cxnSpMkLst>
        </pc:cxnChg>
        <pc:cxnChg chg="add mod">
          <ac:chgData name="Leonardo Chiariglione" userId="03ff1134-c2b7-4932-850d-6529216fed29" providerId="ADAL" clId="{C46FCD1E-9B73-4430-81B0-BDF7D087DCF8}" dt="2024-04-12T08:41:47.959" v="1020" actId="1036"/>
          <ac:cxnSpMkLst>
            <pc:docMk/>
            <pc:sldMk cId="1471572295" sldId="2692"/>
            <ac:cxnSpMk id="103" creationId="{5E57FB40-B468-802B-D525-72CF713BE7DB}"/>
          </ac:cxnSpMkLst>
        </pc:cxnChg>
        <pc:cxnChg chg="add mod">
          <ac:chgData name="Leonardo Chiariglione" userId="03ff1134-c2b7-4932-850d-6529216fed29" providerId="ADAL" clId="{C46FCD1E-9B73-4430-81B0-BDF7D087DCF8}" dt="2024-04-12T08:41:47.959" v="1020" actId="1036"/>
          <ac:cxnSpMkLst>
            <pc:docMk/>
            <pc:sldMk cId="1471572295" sldId="2692"/>
            <ac:cxnSpMk id="107" creationId="{BCC6A392-6E98-DFE2-BBB5-20B4B75057F1}"/>
          </ac:cxnSpMkLst>
        </pc:cxnChg>
        <pc:cxnChg chg="add mod">
          <ac:chgData name="Leonardo Chiariglione" userId="03ff1134-c2b7-4932-850d-6529216fed29" providerId="ADAL" clId="{C46FCD1E-9B73-4430-81B0-BDF7D087DCF8}" dt="2024-04-12T08:41:47.959" v="1020" actId="1036"/>
          <ac:cxnSpMkLst>
            <pc:docMk/>
            <pc:sldMk cId="1471572295" sldId="2692"/>
            <ac:cxnSpMk id="108" creationId="{AE998CD1-67AC-F86C-E836-98C991017CB9}"/>
          </ac:cxnSpMkLst>
        </pc:cxnChg>
        <pc:cxnChg chg="add mod">
          <ac:chgData name="Leonardo Chiariglione" userId="03ff1134-c2b7-4932-850d-6529216fed29" providerId="ADAL" clId="{C46FCD1E-9B73-4430-81B0-BDF7D087DCF8}" dt="2024-04-12T08:41:47.959" v="1020" actId="1036"/>
          <ac:cxnSpMkLst>
            <pc:docMk/>
            <pc:sldMk cId="1471572295" sldId="2692"/>
            <ac:cxnSpMk id="109" creationId="{ABEA8455-FA8A-4BAE-E597-DBA954A23C1C}"/>
          </ac:cxnSpMkLst>
        </pc:cxnChg>
        <pc:cxnChg chg="add mod">
          <ac:chgData name="Leonardo Chiariglione" userId="03ff1134-c2b7-4932-850d-6529216fed29" providerId="ADAL" clId="{C46FCD1E-9B73-4430-81B0-BDF7D087DCF8}" dt="2024-04-12T08:41:47.959" v="1020" actId="1036"/>
          <ac:cxnSpMkLst>
            <pc:docMk/>
            <pc:sldMk cId="1471572295" sldId="2692"/>
            <ac:cxnSpMk id="110" creationId="{BA3194C3-E6E0-629A-E013-E99BA551C26D}"/>
          </ac:cxnSpMkLst>
        </pc:cxnChg>
        <pc:cxnChg chg="add mod">
          <ac:chgData name="Leonardo Chiariglione" userId="03ff1134-c2b7-4932-850d-6529216fed29" providerId="ADAL" clId="{C46FCD1E-9B73-4430-81B0-BDF7D087DCF8}" dt="2024-04-12T08:41:47.959" v="1020" actId="1036"/>
          <ac:cxnSpMkLst>
            <pc:docMk/>
            <pc:sldMk cId="1471572295" sldId="2692"/>
            <ac:cxnSpMk id="111" creationId="{73C40943-3293-5A38-77BF-2382355723E7}"/>
          </ac:cxnSpMkLst>
        </pc:cxnChg>
      </pc:sldChg>
      <pc:sldChg chg="modSp mod">
        <pc:chgData name="Leonardo Chiariglione" userId="03ff1134-c2b7-4932-850d-6529216fed29" providerId="ADAL" clId="{C46FCD1E-9B73-4430-81B0-BDF7D087DCF8}" dt="2024-04-12T08:23:39.325" v="451" actId="20577"/>
        <pc:sldMkLst>
          <pc:docMk/>
          <pc:sldMk cId="1718654372" sldId="2693"/>
        </pc:sldMkLst>
        <pc:spChg chg="mod">
          <ac:chgData name="Leonardo Chiariglione" userId="03ff1134-c2b7-4932-850d-6529216fed29" providerId="ADAL" clId="{C46FCD1E-9B73-4430-81B0-BDF7D087DCF8}" dt="2024-04-12T08:23:39.325" v="451" actId="20577"/>
          <ac:spMkLst>
            <pc:docMk/>
            <pc:sldMk cId="1718654372" sldId="2693"/>
            <ac:spMk id="3" creationId="{AA797F3C-CEDD-7FDE-5AC6-A808B94A4C10}"/>
          </ac:spMkLst>
        </pc:spChg>
      </pc:sldChg>
      <pc:sldChg chg="addSp modSp mod">
        <pc:chgData name="Leonardo Chiariglione" userId="03ff1134-c2b7-4932-850d-6529216fed29" providerId="ADAL" clId="{C46FCD1E-9B73-4430-81B0-BDF7D087DCF8}" dt="2024-04-12T08:44:34.971" v="1064"/>
        <pc:sldMkLst>
          <pc:docMk/>
          <pc:sldMk cId="2155789730" sldId="2695"/>
        </pc:sldMkLst>
        <pc:spChg chg="mod">
          <ac:chgData name="Leonardo Chiariglione" userId="03ff1134-c2b7-4932-850d-6529216fed29" providerId="ADAL" clId="{C46FCD1E-9B73-4430-81B0-BDF7D087DCF8}" dt="2024-04-12T08:43:52.514" v="1060" actId="20577"/>
          <ac:spMkLst>
            <pc:docMk/>
            <pc:sldMk cId="2155789730" sldId="2695"/>
            <ac:spMk id="3" creationId="{927DECE3-CFC4-9678-DE22-98E358DBE5CA}"/>
          </ac:spMkLst>
        </pc:spChg>
        <pc:spChg chg="add mod">
          <ac:chgData name="Leonardo Chiariglione" userId="03ff1134-c2b7-4932-850d-6529216fed29" providerId="ADAL" clId="{C46FCD1E-9B73-4430-81B0-BDF7D087DCF8}" dt="2024-04-12T08:44:34.971" v="1064"/>
          <ac:spMkLst>
            <pc:docMk/>
            <pc:sldMk cId="2155789730" sldId="2695"/>
            <ac:spMk id="6" creationId="{4D880620-1E54-16C0-027E-9629D33CC1D2}"/>
          </ac:spMkLst>
        </pc:spChg>
      </pc:sldChg>
      <pc:sldChg chg="del">
        <pc:chgData name="Leonardo Chiariglione" userId="03ff1134-c2b7-4932-850d-6529216fed29" providerId="ADAL" clId="{C46FCD1E-9B73-4430-81B0-BDF7D087DCF8}" dt="2024-04-12T08:19:51.446" v="325" actId="47"/>
        <pc:sldMkLst>
          <pc:docMk/>
          <pc:sldMk cId="1032280337" sldId="2697"/>
        </pc:sldMkLst>
      </pc:sldChg>
      <pc:sldChg chg="modSp mod">
        <pc:chgData name="Leonardo Chiariglione" userId="03ff1134-c2b7-4932-850d-6529216fed29" providerId="ADAL" clId="{C46FCD1E-9B73-4430-81B0-BDF7D087DCF8}" dt="2024-04-12T08:30:09.183" v="532" actId="20577"/>
        <pc:sldMkLst>
          <pc:docMk/>
          <pc:sldMk cId="810241245" sldId="2700"/>
        </pc:sldMkLst>
        <pc:spChg chg="mod">
          <ac:chgData name="Leonardo Chiariglione" userId="03ff1134-c2b7-4932-850d-6529216fed29" providerId="ADAL" clId="{C46FCD1E-9B73-4430-81B0-BDF7D087DCF8}" dt="2024-04-12T07:51:52.320" v="0" actId="14100"/>
          <ac:spMkLst>
            <pc:docMk/>
            <pc:sldMk cId="810241245" sldId="2700"/>
            <ac:spMk id="3" creationId="{D5E25A7C-4F71-5CE3-661B-BA6D59B6D660}"/>
          </ac:spMkLst>
        </pc:spChg>
        <pc:spChg chg="mod">
          <ac:chgData name="Leonardo Chiariglione" userId="03ff1134-c2b7-4932-850d-6529216fed29" providerId="ADAL" clId="{C46FCD1E-9B73-4430-81B0-BDF7D087DCF8}" dt="2024-04-12T08:30:09.183" v="532" actId="20577"/>
          <ac:spMkLst>
            <pc:docMk/>
            <pc:sldMk cId="810241245" sldId="2700"/>
            <ac:spMk id="28" creationId="{3EB1F0F8-31D4-E561-0A3F-03C1305C14B8}"/>
          </ac:spMkLst>
        </pc:spChg>
      </pc:sldChg>
      <pc:sldChg chg="del">
        <pc:chgData name="Leonardo Chiariglione" userId="03ff1134-c2b7-4932-850d-6529216fed29" providerId="ADAL" clId="{C46FCD1E-9B73-4430-81B0-BDF7D087DCF8}" dt="2024-04-12T09:17:43.895" v="1650" actId="47"/>
        <pc:sldMkLst>
          <pc:docMk/>
          <pc:sldMk cId="2794601148" sldId="2704"/>
        </pc:sldMkLst>
      </pc:sldChg>
      <pc:sldChg chg="del">
        <pc:chgData name="Leonardo Chiariglione" userId="03ff1134-c2b7-4932-850d-6529216fed29" providerId="ADAL" clId="{C46FCD1E-9B73-4430-81B0-BDF7D087DCF8}" dt="2024-04-12T07:57:27.016" v="4" actId="47"/>
        <pc:sldMkLst>
          <pc:docMk/>
          <pc:sldMk cId="857417099" sldId="2706"/>
        </pc:sldMkLst>
      </pc:sldChg>
      <pc:sldChg chg="ord">
        <pc:chgData name="Leonardo Chiariglione" userId="03ff1134-c2b7-4932-850d-6529216fed29" providerId="ADAL" clId="{C46FCD1E-9B73-4430-81B0-BDF7D087DCF8}" dt="2024-04-12T08:16:55.677" v="305"/>
        <pc:sldMkLst>
          <pc:docMk/>
          <pc:sldMk cId="1662738815" sldId="2707"/>
        </pc:sldMkLst>
      </pc:sldChg>
      <pc:sldChg chg="addSp delSp modSp mod">
        <pc:chgData name="Leonardo Chiariglione" userId="03ff1134-c2b7-4932-850d-6529216fed29" providerId="ADAL" clId="{C46FCD1E-9B73-4430-81B0-BDF7D087DCF8}" dt="2024-04-12T08:45:20.452" v="1081" actId="1036"/>
        <pc:sldMkLst>
          <pc:docMk/>
          <pc:sldMk cId="2391950599" sldId="2712"/>
        </pc:sldMkLst>
        <pc:spChg chg="add mod">
          <ac:chgData name="Leonardo Chiariglione" userId="03ff1134-c2b7-4932-850d-6529216fed29" providerId="ADAL" clId="{C46FCD1E-9B73-4430-81B0-BDF7D087DCF8}" dt="2024-04-12T08:45:20.452" v="1081" actId="1036"/>
          <ac:spMkLst>
            <pc:docMk/>
            <pc:sldMk cId="2391950599" sldId="2712"/>
            <ac:spMk id="2" creationId="{A3BEA73E-BC3D-51D5-3E4D-4CBC0F331ABF}"/>
          </ac:spMkLst>
        </pc:spChg>
        <pc:spChg chg="del">
          <ac:chgData name="Leonardo Chiariglione" userId="03ff1134-c2b7-4932-850d-6529216fed29" providerId="ADAL" clId="{C46FCD1E-9B73-4430-81B0-BDF7D087DCF8}" dt="2024-04-12T08:44:09.451" v="1061" actId="478"/>
          <ac:spMkLst>
            <pc:docMk/>
            <pc:sldMk cId="2391950599" sldId="2712"/>
            <ac:spMk id="3" creationId="{EA33C3C5-9A62-3DF9-0D94-668DFF14985B}"/>
          </ac:spMkLst>
        </pc:spChg>
        <pc:spChg chg="add mod">
          <ac:chgData name="Leonardo Chiariglione" userId="03ff1134-c2b7-4932-850d-6529216fed29" providerId="ADAL" clId="{C46FCD1E-9B73-4430-81B0-BDF7D087DCF8}" dt="2024-04-12T08:45:20.452" v="1081" actId="1036"/>
          <ac:spMkLst>
            <pc:docMk/>
            <pc:sldMk cId="2391950599" sldId="2712"/>
            <ac:spMk id="5" creationId="{3380A406-DF79-D010-6893-FD65CBFF988B}"/>
          </ac:spMkLst>
        </pc:spChg>
        <pc:spChg chg="add mod">
          <ac:chgData name="Leonardo Chiariglione" userId="03ff1134-c2b7-4932-850d-6529216fed29" providerId="ADAL" clId="{C46FCD1E-9B73-4430-81B0-BDF7D087DCF8}" dt="2024-04-12T08:45:20.452" v="1081" actId="1036"/>
          <ac:spMkLst>
            <pc:docMk/>
            <pc:sldMk cId="2391950599" sldId="2712"/>
            <ac:spMk id="6" creationId="{D9B65C9C-4D34-B57E-0DE9-2CBD2DD25131}"/>
          </ac:spMkLst>
        </pc:spChg>
        <pc:spChg chg="add mod">
          <ac:chgData name="Leonardo Chiariglione" userId="03ff1134-c2b7-4932-850d-6529216fed29" providerId="ADAL" clId="{C46FCD1E-9B73-4430-81B0-BDF7D087DCF8}" dt="2024-04-12T08:45:20.452" v="1081" actId="1036"/>
          <ac:spMkLst>
            <pc:docMk/>
            <pc:sldMk cId="2391950599" sldId="2712"/>
            <ac:spMk id="7" creationId="{DE97C56B-6F0D-B263-F48D-CA1394EE61D2}"/>
          </ac:spMkLst>
        </pc:spChg>
        <pc:spChg chg="add mod">
          <ac:chgData name="Leonardo Chiariglione" userId="03ff1134-c2b7-4932-850d-6529216fed29" providerId="ADAL" clId="{C46FCD1E-9B73-4430-81B0-BDF7D087DCF8}" dt="2024-04-12T08:45:20.452" v="1081" actId="1036"/>
          <ac:spMkLst>
            <pc:docMk/>
            <pc:sldMk cId="2391950599" sldId="2712"/>
            <ac:spMk id="8" creationId="{C66CFC6A-3AA6-4B22-ED90-79108940624C}"/>
          </ac:spMkLst>
        </pc:spChg>
        <pc:spChg chg="add mod">
          <ac:chgData name="Leonardo Chiariglione" userId="03ff1134-c2b7-4932-850d-6529216fed29" providerId="ADAL" clId="{C46FCD1E-9B73-4430-81B0-BDF7D087DCF8}" dt="2024-04-12T08:45:20.452" v="1081" actId="1036"/>
          <ac:spMkLst>
            <pc:docMk/>
            <pc:sldMk cId="2391950599" sldId="2712"/>
            <ac:spMk id="9" creationId="{6094EFAF-67C4-95FB-676B-35934E110595}"/>
          </ac:spMkLst>
        </pc:spChg>
        <pc:spChg chg="add mod">
          <ac:chgData name="Leonardo Chiariglione" userId="03ff1134-c2b7-4932-850d-6529216fed29" providerId="ADAL" clId="{C46FCD1E-9B73-4430-81B0-BDF7D087DCF8}" dt="2024-04-12T08:45:20.452" v="1081" actId="1036"/>
          <ac:spMkLst>
            <pc:docMk/>
            <pc:sldMk cId="2391950599" sldId="2712"/>
            <ac:spMk id="10" creationId="{F1BBD511-69B2-0E7C-219B-081038818889}"/>
          </ac:spMkLst>
        </pc:spChg>
        <pc:spChg chg="add mod">
          <ac:chgData name="Leonardo Chiariglione" userId="03ff1134-c2b7-4932-850d-6529216fed29" providerId="ADAL" clId="{C46FCD1E-9B73-4430-81B0-BDF7D087DCF8}" dt="2024-04-12T08:45:20.452" v="1081" actId="1036"/>
          <ac:spMkLst>
            <pc:docMk/>
            <pc:sldMk cId="2391950599" sldId="2712"/>
            <ac:spMk id="11" creationId="{84F752B6-6BC1-DC99-2DF7-E774FFB3C99E}"/>
          </ac:spMkLst>
        </pc:spChg>
        <pc:spChg chg="add mod">
          <ac:chgData name="Leonardo Chiariglione" userId="03ff1134-c2b7-4932-850d-6529216fed29" providerId="ADAL" clId="{C46FCD1E-9B73-4430-81B0-BDF7D087DCF8}" dt="2024-04-12T08:45:20.452" v="1081" actId="1036"/>
          <ac:spMkLst>
            <pc:docMk/>
            <pc:sldMk cId="2391950599" sldId="2712"/>
            <ac:spMk id="12" creationId="{B8677A23-6519-5340-0E6E-05D2F39B7E54}"/>
          </ac:spMkLst>
        </pc:spChg>
        <pc:spChg chg="add mod">
          <ac:chgData name="Leonardo Chiariglione" userId="03ff1134-c2b7-4932-850d-6529216fed29" providerId="ADAL" clId="{C46FCD1E-9B73-4430-81B0-BDF7D087DCF8}" dt="2024-04-12T08:45:20.452" v="1081" actId="1036"/>
          <ac:spMkLst>
            <pc:docMk/>
            <pc:sldMk cId="2391950599" sldId="2712"/>
            <ac:spMk id="13" creationId="{769AEEAC-54F7-E63F-58B2-41F20E7DA4B6}"/>
          </ac:spMkLst>
        </pc:spChg>
        <pc:spChg chg="add mod">
          <ac:chgData name="Leonardo Chiariglione" userId="03ff1134-c2b7-4932-850d-6529216fed29" providerId="ADAL" clId="{C46FCD1E-9B73-4430-81B0-BDF7D087DCF8}" dt="2024-04-12T08:45:20.452" v="1081" actId="1036"/>
          <ac:spMkLst>
            <pc:docMk/>
            <pc:sldMk cId="2391950599" sldId="2712"/>
            <ac:spMk id="14" creationId="{CD81E9A1-354B-90D1-AFBE-6B6912E0CD3B}"/>
          </ac:spMkLst>
        </pc:spChg>
        <pc:spChg chg="add mod">
          <ac:chgData name="Leonardo Chiariglione" userId="03ff1134-c2b7-4932-850d-6529216fed29" providerId="ADAL" clId="{C46FCD1E-9B73-4430-81B0-BDF7D087DCF8}" dt="2024-04-12T08:45:20.452" v="1081" actId="1036"/>
          <ac:spMkLst>
            <pc:docMk/>
            <pc:sldMk cId="2391950599" sldId="2712"/>
            <ac:spMk id="15" creationId="{EF42E53A-6300-7D55-57E0-0C6BF977109F}"/>
          </ac:spMkLst>
        </pc:spChg>
        <pc:spChg chg="add mod">
          <ac:chgData name="Leonardo Chiariglione" userId="03ff1134-c2b7-4932-850d-6529216fed29" providerId="ADAL" clId="{C46FCD1E-9B73-4430-81B0-BDF7D087DCF8}" dt="2024-04-12T08:45:20.452" v="1081" actId="1036"/>
          <ac:spMkLst>
            <pc:docMk/>
            <pc:sldMk cId="2391950599" sldId="2712"/>
            <ac:spMk id="16" creationId="{28EDA142-991E-CE6F-B7A2-BFA9F413A190}"/>
          </ac:spMkLst>
        </pc:spChg>
        <pc:spChg chg="add mod">
          <ac:chgData name="Leonardo Chiariglione" userId="03ff1134-c2b7-4932-850d-6529216fed29" providerId="ADAL" clId="{C46FCD1E-9B73-4430-81B0-BDF7D087DCF8}" dt="2024-04-12T08:45:20.452" v="1081" actId="1036"/>
          <ac:spMkLst>
            <pc:docMk/>
            <pc:sldMk cId="2391950599" sldId="2712"/>
            <ac:spMk id="18" creationId="{5F6D69C5-B173-030F-BDB6-7C20DB1C4273}"/>
          </ac:spMkLst>
        </pc:spChg>
        <pc:spChg chg="add mod">
          <ac:chgData name="Leonardo Chiariglione" userId="03ff1134-c2b7-4932-850d-6529216fed29" providerId="ADAL" clId="{C46FCD1E-9B73-4430-81B0-BDF7D087DCF8}" dt="2024-04-12T08:45:20.452" v="1081" actId="1036"/>
          <ac:spMkLst>
            <pc:docMk/>
            <pc:sldMk cId="2391950599" sldId="2712"/>
            <ac:spMk id="19" creationId="{5A276BAD-FD3E-03C4-490E-71E14D685048}"/>
          </ac:spMkLst>
        </pc:spChg>
        <pc:spChg chg="add mod">
          <ac:chgData name="Leonardo Chiariglione" userId="03ff1134-c2b7-4932-850d-6529216fed29" providerId="ADAL" clId="{C46FCD1E-9B73-4430-81B0-BDF7D087DCF8}" dt="2024-04-12T08:45:20.452" v="1081" actId="1036"/>
          <ac:spMkLst>
            <pc:docMk/>
            <pc:sldMk cId="2391950599" sldId="2712"/>
            <ac:spMk id="20" creationId="{403CC86B-C85E-0FC6-3143-B47446E2B79B}"/>
          </ac:spMkLst>
        </pc:spChg>
        <pc:spChg chg="add mod">
          <ac:chgData name="Leonardo Chiariglione" userId="03ff1134-c2b7-4932-850d-6529216fed29" providerId="ADAL" clId="{C46FCD1E-9B73-4430-81B0-BDF7D087DCF8}" dt="2024-04-12T08:45:20.452" v="1081" actId="1036"/>
          <ac:spMkLst>
            <pc:docMk/>
            <pc:sldMk cId="2391950599" sldId="2712"/>
            <ac:spMk id="21" creationId="{083A2E64-C8B7-4067-B72C-1D8E393F6C19}"/>
          </ac:spMkLst>
        </pc:spChg>
        <pc:spChg chg="add mod">
          <ac:chgData name="Leonardo Chiariglione" userId="03ff1134-c2b7-4932-850d-6529216fed29" providerId="ADAL" clId="{C46FCD1E-9B73-4430-81B0-BDF7D087DCF8}" dt="2024-04-12T08:45:20.452" v="1081" actId="1036"/>
          <ac:spMkLst>
            <pc:docMk/>
            <pc:sldMk cId="2391950599" sldId="2712"/>
            <ac:spMk id="25" creationId="{59023FE4-F4AC-A803-874B-54FB3B48B1D4}"/>
          </ac:spMkLst>
        </pc:spChg>
        <pc:spChg chg="add mod">
          <ac:chgData name="Leonardo Chiariglione" userId="03ff1134-c2b7-4932-850d-6529216fed29" providerId="ADAL" clId="{C46FCD1E-9B73-4430-81B0-BDF7D087DCF8}" dt="2024-04-12T08:45:20.452" v="1081" actId="1036"/>
          <ac:spMkLst>
            <pc:docMk/>
            <pc:sldMk cId="2391950599" sldId="2712"/>
            <ac:spMk id="26" creationId="{F87F44EE-DEB2-DCA7-0E06-17D4E0F57909}"/>
          </ac:spMkLst>
        </pc:spChg>
        <pc:spChg chg="add mod">
          <ac:chgData name="Leonardo Chiariglione" userId="03ff1134-c2b7-4932-850d-6529216fed29" providerId="ADAL" clId="{C46FCD1E-9B73-4430-81B0-BDF7D087DCF8}" dt="2024-04-12T08:45:20.452" v="1081" actId="1036"/>
          <ac:spMkLst>
            <pc:docMk/>
            <pc:sldMk cId="2391950599" sldId="2712"/>
            <ac:spMk id="27" creationId="{C9071C73-5FC6-6531-3512-3B6DE03698CA}"/>
          </ac:spMkLst>
        </pc:spChg>
        <pc:spChg chg="add mod">
          <ac:chgData name="Leonardo Chiariglione" userId="03ff1134-c2b7-4932-850d-6529216fed29" providerId="ADAL" clId="{C46FCD1E-9B73-4430-81B0-BDF7D087DCF8}" dt="2024-04-12T08:45:20.452" v="1081" actId="1036"/>
          <ac:spMkLst>
            <pc:docMk/>
            <pc:sldMk cId="2391950599" sldId="2712"/>
            <ac:spMk id="33" creationId="{9C9CD107-DB65-A84B-6BD0-DD2603F20D85}"/>
          </ac:spMkLst>
        </pc:spChg>
        <pc:spChg chg="add mod">
          <ac:chgData name="Leonardo Chiariglione" userId="03ff1134-c2b7-4932-850d-6529216fed29" providerId="ADAL" clId="{C46FCD1E-9B73-4430-81B0-BDF7D087DCF8}" dt="2024-04-12T08:45:20.452" v="1081" actId="1036"/>
          <ac:spMkLst>
            <pc:docMk/>
            <pc:sldMk cId="2391950599" sldId="2712"/>
            <ac:spMk id="37" creationId="{4D150868-3DC8-CC3F-7D1D-6708216748ED}"/>
          </ac:spMkLst>
        </pc:spChg>
        <pc:spChg chg="add mod">
          <ac:chgData name="Leonardo Chiariglione" userId="03ff1134-c2b7-4932-850d-6529216fed29" providerId="ADAL" clId="{C46FCD1E-9B73-4430-81B0-BDF7D087DCF8}" dt="2024-04-12T08:45:20.452" v="1081" actId="1036"/>
          <ac:spMkLst>
            <pc:docMk/>
            <pc:sldMk cId="2391950599" sldId="2712"/>
            <ac:spMk id="38" creationId="{A31FE223-63BD-0831-9AA5-14BF9415D93C}"/>
          </ac:spMkLst>
        </pc:spChg>
        <pc:spChg chg="add mod">
          <ac:chgData name="Leonardo Chiariglione" userId="03ff1134-c2b7-4932-850d-6529216fed29" providerId="ADAL" clId="{C46FCD1E-9B73-4430-81B0-BDF7D087DCF8}" dt="2024-04-12T08:45:20.452" v="1081" actId="1036"/>
          <ac:spMkLst>
            <pc:docMk/>
            <pc:sldMk cId="2391950599" sldId="2712"/>
            <ac:spMk id="39" creationId="{C3B5C9F8-67C8-96EC-AE4F-334A8962654A}"/>
          </ac:spMkLst>
        </pc:spChg>
        <pc:spChg chg="add mod">
          <ac:chgData name="Leonardo Chiariglione" userId="03ff1134-c2b7-4932-850d-6529216fed29" providerId="ADAL" clId="{C46FCD1E-9B73-4430-81B0-BDF7D087DCF8}" dt="2024-04-12T08:45:20.452" v="1081" actId="1036"/>
          <ac:spMkLst>
            <pc:docMk/>
            <pc:sldMk cId="2391950599" sldId="2712"/>
            <ac:spMk id="40" creationId="{68A51CA1-0291-BE39-9C55-351A70A0A03A}"/>
          </ac:spMkLst>
        </pc:spChg>
        <pc:spChg chg="add mod">
          <ac:chgData name="Leonardo Chiariglione" userId="03ff1134-c2b7-4932-850d-6529216fed29" providerId="ADAL" clId="{C46FCD1E-9B73-4430-81B0-BDF7D087DCF8}" dt="2024-04-12T08:45:20.452" v="1081" actId="1036"/>
          <ac:spMkLst>
            <pc:docMk/>
            <pc:sldMk cId="2391950599" sldId="2712"/>
            <ac:spMk id="41" creationId="{698D9E60-B375-F5DF-8DC7-C3A9775F8F4B}"/>
          </ac:spMkLst>
        </pc:spChg>
        <pc:spChg chg="add mod">
          <ac:chgData name="Leonardo Chiariglione" userId="03ff1134-c2b7-4932-850d-6529216fed29" providerId="ADAL" clId="{C46FCD1E-9B73-4430-81B0-BDF7D087DCF8}" dt="2024-04-12T08:45:20.452" v="1081" actId="1036"/>
          <ac:spMkLst>
            <pc:docMk/>
            <pc:sldMk cId="2391950599" sldId="2712"/>
            <ac:spMk id="42" creationId="{27BFEFB6-07F8-EEB2-EFB6-21D094C6F400}"/>
          </ac:spMkLst>
        </pc:spChg>
        <pc:spChg chg="add mod">
          <ac:chgData name="Leonardo Chiariglione" userId="03ff1134-c2b7-4932-850d-6529216fed29" providerId="ADAL" clId="{C46FCD1E-9B73-4430-81B0-BDF7D087DCF8}" dt="2024-04-12T08:45:20.452" v="1081" actId="1036"/>
          <ac:spMkLst>
            <pc:docMk/>
            <pc:sldMk cId="2391950599" sldId="2712"/>
            <ac:spMk id="43" creationId="{FA663BAD-1CC9-28EB-D667-447482F74B2A}"/>
          </ac:spMkLst>
        </pc:spChg>
        <pc:spChg chg="add mod">
          <ac:chgData name="Leonardo Chiariglione" userId="03ff1134-c2b7-4932-850d-6529216fed29" providerId="ADAL" clId="{C46FCD1E-9B73-4430-81B0-BDF7D087DCF8}" dt="2024-04-12T08:45:20.452" v="1081" actId="1036"/>
          <ac:spMkLst>
            <pc:docMk/>
            <pc:sldMk cId="2391950599" sldId="2712"/>
            <ac:spMk id="46" creationId="{6F94977F-0529-2E33-2E9B-AFC6E7754D5F}"/>
          </ac:spMkLst>
        </pc:spChg>
        <pc:spChg chg="add mod">
          <ac:chgData name="Leonardo Chiariglione" userId="03ff1134-c2b7-4932-850d-6529216fed29" providerId="ADAL" clId="{C46FCD1E-9B73-4430-81B0-BDF7D087DCF8}" dt="2024-04-12T08:45:20.452" v="1081" actId="1036"/>
          <ac:spMkLst>
            <pc:docMk/>
            <pc:sldMk cId="2391950599" sldId="2712"/>
            <ac:spMk id="54" creationId="{36654221-B582-99DF-BE42-397BC72DCFAF}"/>
          </ac:spMkLst>
        </pc:spChg>
        <pc:spChg chg="add mod">
          <ac:chgData name="Leonardo Chiariglione" userId="03ff1134-c2b7-4932-850d-6529216fed29" providerId="ADAL" clId="{C46FCD1E-9B73-4430-81B0-BDF7D087DCF8}" dt="2024-04-12T08:45:20.452" v="1081" actId="1036"/>
          <ac:spMkLst>
            <pc:docMk/>
            <pc:sldMk cId="2391950599" sldId="2712"/>
            <ac:spMk id="55" creationId="{B7312DF8-C1F2-2F5E-8314-A7CBF150E6F5}"/>
          </ac:spMkLst>
        </pc:spChg>
        <pc:spChg chg="add mod">
          <ac:chgData name="Leonardo Chiariglione" userId="03ff1134-c2b7-4932-850d-6529216fed29" providerId="ADAL" clId="{C46FCD1E-9B73-4430-81B0-BDF7D087DCF8}" dt="2024-04-12T08:45:20.452" v="1081" actId="1036"/>
          <ac:spMkLst>
            <pc:docMk/>
            <pc:sldMk cId="2391950599" sldId="2712"/>
            <ac:spMk id="56" creationId="{1D718A08-B99C-BC4B-ED23-925723A27973}"/>
          </ac:spMkLst>
        </pc:spChg>
        <pc:spChg chg="add mod">
          <ac:chgData name="Leonardo Chiariglione" userId="03ff1134-c2b7-4932-850d-6529216fed29" providerId="ADAL" clId="{C46FCD1E-9B73-4430-81B0-BDF7D087DCF8}" dt="2024-04-12T08:45:20.452" v="1081" actId="1036"/>
          <ac:spMkLst>
            <pc:docMk/>
            <pc:sldMk cId="2391950599" sldId="2712"/>
            <ac:spMk id="58" creationId="{65E7E3E4-52CD-C810-1AF6-10609FEA532C}"/>
          </ac:spMkLst>
        </pc:spChg>
        <pc:spChg chg="add mod">
          <ac:chgData name="Leonardo Chiariglione" userId="03ff1134-c2b7-4932-850d-6529216fed29" providerId="ADAL" clId="{C46FCD1E-9B73-4430-81B0-BDF7D087DCF8}" dt="2024-04-12T08:45:20.452" v="1081" actId="1036"/>
          <ac:spMkLst>
            <pc:docMk/>
            <pc:sldMk cId="2391950599" sldId="2712"/>
            <ac:spMk id="59" creationId="{AA99A2F0-7A9B-5C66-C093-08FEBA8330C6}"/>
          </ac:spMkLst>
        </pc:spChg>
        <pc:spChg chg="add mod">
          <ac:chgData name="Leonardo Chiariglione" userId="03ff1134-c2b7-4932-850d-6529216fed29" providerId="ADAL" clId="{C46FCD1E-9B73-4430-81B0-BDF7D087DCF8}" dt="2024-04-12T08:45:20.452" v="1081" actId="1036"/>
          <ac:spMkLst>
            <pc:docMk/>
            <pc:sldMk cId="2391950599" sldId="2712"/>
            <ac:spMk id="60" creationId="{93CDB5A2-E5AD-C5D1-F46A-EEC4C7EE5196}"/>
          </ac:spMkLst>
        </pc:spChg>
        <pc:spChg chg="add mod">
          <ac:chgData name="Leonardo Chiariglione" userId="03ff1134-c2b7-4932-850d-6529216fed29" providerId="ADAL" clId="{C46FCD1E-9B73-4430-81B0-BDF7D087DCF8}" dt="2024-04-12T08:45:20.452" v="1081" actId="1036"/>
          <ac:spMkLst>
            <pc:docMk/>
            <pc:sldMk cId="2391950599" sldId="2712"/>
            <ac:spMk id="61" creationId="{5EE289E4-04C1-D7C0-324C-7501DD1BB48D}"/>
          </ac:spMkLst>
        </pc:spChg>
        <pc:spChg chg="add mod">
          <ac:chgData name="Leonardo Chiariglione" userId="03ff1134-c2b7-4932-850d-6529216fed29" providerId="ADAL" clId="{C46FCD1E-9B73-4430-81B0-BDF7D087DCF8}" dt="2024-04-12T08:45:20.452" v="1081" actId="1036"/>
          <ac:spMkLst>
            <pc:docMk/>
            <pc:sldMk cId="2391950599" sldId="2712"/>
            <ac:spMk id="62" creationId="{95E0FCD4-CC05-1582-0490-85023656D7B8}"/>
          </ac:spMkLst>
        </pc:spChg>
        <pc:spChg chg="add mod">
          <ac:chgData name="Leonardo Chiariglione" userId="03ff1134-c2b7-4932-850d-6529216fed29" providerId="ADAL" clId="{C46FCD1E-9B73-4430-81B0-BDF7D087DCF8}" dt="2024-04-12T08:45:20.452" v="1081" actId="1036"/>
          <ac:spMkLst>
            <pc:docMk/>
            <pc:sldMk cId="2391950599" sldId="2712"/>
            <ac:spMk id="67" creationId="{1E95A68D-5FF5-519E-0371-4658EB0058CC}"/>
          </ac:spMkLst>
        </pc:spChg>
        <pc:spChg chg="add mod">
          <ac:chgData name="Leonardo Chiariglione" userId="03ff1134-c2b7-4932-850d-6529216fed29" providerId="ADAL" clId="{C46FCD1E-9B73-4430-81B0-BDF7D087DCF8}" dt="2024-04-12T08:45:20.452" v="1081" actId="1036"/>
          <ac:spMkLst>
            <pc:docMk/>
            <pc:sldMk cId="2391950599" sldId="2712"/>
            <ac:spMk id="71" creationId="{65F1869B-75F7-CE4B-8CF4-172AAB4C20FD}"/>
          </ac:spMkLst>
        </pc:spChg>
        <pc:spChg chg="add mod">
          <ac:chgData name="Leonardo Chiariglione" userId="03ff1134-c2b7-4932-850d-6529216fed29" providerId="ADAL" clId="{C46FCD1E-9B73-4430-81B0-BDF7D087DCF8}" dt="2024-04-12T08:45:20.452" v="1081" actId="1036"/>
          <ac:spMkLst>
            <pc:docMk/>
            <pc:sldMk cId="2391950599" sldId="2712"/>
            <ac:spMk id="72" creationId="{9F5CBA86-3831-F626-15D2-E2DAE122CFDE}"/>
          </ac:spMkLst>
        </pc:spChg>
        <pc:spChg chg="add mod">
          <ac:chgData name="Leonardo Chiariglione" userId="03ff1134-c2b7-4932-850d-6529216fed29" providerId="ADAL" clId="{C46FCD1E-9B73-4430-81B0-BDF7D087DCF8}" dt="2024-04-12T08:45:20.452" v="1081" actId="1036"/>
          <ac:spMkLst>
            <pc:docMk/>
            <pc:sldMk cId="2391950599" sldId="2712"/>
            <ac:spMk id="73" creationId="{8017323C-3406-D369-037A-8752278E82F6}"/>
          </ac:spMkLst>
        </pc:spChg>
        <pc:spChg chg="add mod">
          <ac:chgData name="Leonardo Chiariglione" userId="03ff1134-c2b7-4932-850d-6529216fed29" providerId="ADAL" clId="{C46FCD1E-9B73-4430-81B0-BDF7D087DCF8}" dt="2024-04-12T08:45:20.452" v="1081" actId="1036"/>
          <ac:spMkLst>
            <pc:docMk/>
            <pc:sldMk cId="2391950599" sldId="2712"/>
            <ac:spMk id="74" creationId="{C34246DE-A54C-56DF-B595-D0843B2E6404}"/>
          </ac:spMkLst>
        </pc:spChg>
        <pc:spChg chg="add mod">
          <ac:chgData name="Leonardo Chiariglione" userId="03ff1134-c2b7-4932-850d-6529216fed29" providerId="ADAL" clId="{C46FCD1E-9B73-4430-81B0-BDF7D087DCF8}" dt="2024-04-12T08:45:20.452" v="1081" actId="1036"/>
          <ac:spMkLst>
            <pc:docMk/>
            <pc:sldMk cId="2391950599" sldId="2712"/>
            <ac:spMk id="76" creationId="{5528C59F-F309-E972-C947-E4A459D242B2}"/>
          </ac:spMkLst>
        </pc:spChg>
        <pc:spChg chg="add mod">
          <ac:chgData name="Leonardo Chiariglione" userId="03ff1134-c2b7-4932-850d-6529216fed29" providerId="ADAL" clId="{C46FCD1E-9B73-4430-81B0-BDF7D087DCF8}" dt="2024-04-12T08:45:20.452" v="1081" actId="1036"/>
          <ac:spMkLst>
            <pc:docMk/>
            <pc:sldMk cId="2391950599" sldId="2712"/>
            <ac:spMk id="78" creationId="{AC870527-E05D-033C-88A6-ECE7C8935828}"/>
          </ac:spMkLst>
        </pc:spChg>
        <pc:spChg chg="add mod">
          <ac:chgData name="Leonardo Chiariglione" userId="03ff1134-c2b7-4932-850d-6529216fed29" providerId="ADAL" clId="{C46FCD1E-9B73-4430-81B0-BDF7D087DCF8}" dt="2024-04-12T08:45:20.452" v="1081" actId="1036"/>
          <ac:spMkLst>
            <pc:docMk/>
            <pc:sldMk cId="2391950599" sldId="2712"/>
            <ac:spMk id="87" creationId="{FD7A434D-BD5E-D0C3-684A-EE76EE7D984E}"/>
          </ac:spMkLst>
        </pc:spChg>
        <pc:spChg chg="add mod">
          <ac:chgData name="Leonardo Chiariglione" userId="03ff1134-c2b7-4932-850d-6529216fed29" providerId="ADAL" clId="{C46FCD1E-9B73-4430-81B0-BDF7D087DCF8}" dt="2024-04-12T08:45:20.452" v="1081" actId="1036"/>
          <ac:spMkLst>
            <pc:docMk/>
            <pc:sldMk cId="2391950599" sldId="2712"/>
            <ac:spMk id="88" creationId="{3D661202-E45E-A942-1576-5E02F12DE4C4}"/>
          </ac:spMkLst>
        </pc:spChg>
        <pc:spChg chg="add mod">
          <ac:chgData name="Leonardo Chiariglione" userId="03ff1134-c2b7-4932-850d-6529216fed29" providerId="ADAL" clId="{C46FCD1E-9B73-4430-81B0-BDF7D087DCF8}" dt="2024-04-12T08:45:20.452" v="1081" actId="1036"/>
          <ac:spMkLst>
            <pc:docMk/>
            <pc:sldMk cId="2391950599" sldId="2712"/>
            <ac:spMk id="90" creationId="{BB42E82C-F869-2850-69A6-D5E3B9956978}"/>
          </ac:spMkLst>
        </pc:spChg>
        <pc:spChg chg="add mod">
          <ac:chgData name="Leonardo Chiariglione" userId="03ff1134-c2b7-4932-850d-6529216fed29" providerId="ADAL" clId="{C46FCD1E-9B73-4430-81B0-BDF7D087DCF8}" dt="2024-04-12T08:45:20.452" v="1081" actId="1036"/>
          <ac:spMkLst>
            <pc:docMk/>
            <pc:sldMk cId="2391950599" sldId="2712"/>
            <ac:spMk id="91" creationId="{F960AEDF-04BC-C8C4-4D15-B9FFCFEB918C}"/>
          </ac:spMkLst>
        </pc:spChg>
        <pc:spChg chg="add mod">
          <ac:chgData name="Leonardo Chiariglione" userId="03ff1134-c2b7-4932-850d-6529216fed29" providerId="ADAL" clId="{C46FCD1E-9B73-4430-81B0-BDF7D087DCF8}" dt="2024-04-12T08:45:20.452" v="1081" actId="1036"/>
          <ac:spMkLst>
            <pc:docMk/>
            <pc:sldMk cId="2391950599" sldId="2712"/>
            <ac:spMk id="92" creationId="{42C30552-6E0F-4D29-DFAD-60E0247ECA23}"/>
          </ac:spMkLst>
        </pc:spChg>
        <pc:spChg chg="add mod">
          <ac:chgData name="Leonardo Chiariglione" userId="03ff1134-c2b7-4932-850d-6529216fed29" providerId="ADAL" clId="{C46FCD1E-9B73-4430-81B0-BDF7D087DCF8}" dt="2024-04-12T08:45:20.452" v="1081" actId="1036"/>
          <ac:spMkLst>
            <pc:docMk/>
            <pc:sldMk cId="2391950599" sldId="2712"/>
            <ac:spMk id="93" creationId="{77058B0D-6E33-ADB6-53C0-427BBCB2E369}"/>
          </ac:spMkLst>
        </pc:spChg>
        <pc:spChg chg="del">
          <ac:chgData name="Leonardo Chiariglione" userId="03ff1134-c2b7-4932-850d-6529216fed29" providerId="ADAL" clId="{C46FCD1E-9B73-4430-81B0-BDF7D087DCF8}" dt="2024-04-12T08:44:09.451" v="1061" actId="478"/>
          <ac:spMkLst>
            <pc:docMk/>
            <pc:sldMk cId="2391950599" sldId="2712"/>
            <ac:spMk id="94" creationId="{AFCD82AB-5329-A449-3809-770B6C1EF264}"/>
          </ac:spMkLst>
        </pc:spChg>
        <pc:spChg chg="del">
          <ac:chgData name="Leonardo Chiariglione" userId="03ff1134-c2b7-4932-850d-6529216fed29" providerId="ADAL" clId="{C46FCD1E-9B73-4430-81B0-BDF7D087DCF8}" dt="2024-04-12T08:44:09.451" v="1061" actId="478"/>
          <ac:spMkLst>
            <pc:docMk/>
            <pc:sldMk cId="2391950599" sldId="2712"/>
            <ac:spMk id="96" creationId="{C715510B-F596-DC97-C940-601107EEF778}"/>
          </ac:spMkLst>
        </pc:spChg>
        <pc:spChg chg="del">
          <ac:chgData name="Leonardo Chiariglione" userId="03ff1134-c2b7-4932-850d-6529216fed29" providerId="ADAL" clId="{C46FCD1E-9B73-4430-81B0-BDF7D087DCF8}" dt="2024-04-12T08:44:09.451" v="1061" actId="478"/>
          <ac:spMkLst>
            <pc:docMk/>
            <pc:sldMk cId="2391950599" sldId="2712"/>
            <ac:spMk id="97" creationId="{1294B9E6-CD46-BA7D-47B0-331712169BF2}"/>
          </ac:spMkLst>
        </pc:spChg>
        <pc:spChg chg="del">
          <ac:chgData name="Leonardo Chiariglione" userId="03ff1134-c2b7-4932-850d-6529216fed29" providerId="ADAL" clId="{C46FCD1E-9B73-4430-81B0-BDF7D087DCF8}" dt="2024-04-12T08:44:09.451" v="1061" actId="478"/>
          <ac:spMkLst>
            <pc:docMk/>
            <pc:sldMk cId="2391950599" sldId="2712"/>
            <ac:spMk id="98" creationId="{78DCDD63-05F8-F666-633A-02F62AA174A7}"/>
          </ac:spMkLst>
        </pc:spChg>
        <pc:spChg chg="del">
          <ac:chgData name="Leonardo Chiariglione" userId="03ff1134-c2b7-4932-850d-6529216fed29" providerId="ADAL" clId="{C46FCD1E-9B73-4430-81B0-BDF7D087DCF8}" dt="2024-04-12T08:44:09.451" v="1061" actId="478"/>
          <ac:spMkLst>
            <pc:docMk/>
            <pc:sldMk cId="2391950599" sldId="2712"/>
            <ac:spMk id="99" creationId="{BABF63BC-8796-CB78-03B2-870814414B13}"/>
          </ac:spMkLst>
        </pc:spChg>
        <pc:spChg chg="del">
          <ac:chgData name="Leonardo Chiariglione" userId="03ff1134-c2b7-4932-850d-6529216fed29" providerId="ADAL" clId="{C46FCD1E-9B73-4430-81B0-BDF7D087DCF8}" dt="2024-04-12T08:44:09.451" v="1061" actId="478"/>
          <ac:spMkLst>
            <pc:docMk/>
            <pc:sldMk cId="2391950599" sldId="2712"/>
            <ac:spMk id="100" creationId="{16B5A8CE-5A97-A662-58C0-398542D3AC80}"/>
          </ac:spMkLst>
        </pc:spChg>
        <pc:spChg chg="del">
          <ac:chgData name="Leonardo Chiariglione" userId="03ff1134-c2b7-4932-850d-6529216fed29" providerId="ADAL" clId="{C46FCD1E-9B73-4430-81B0-BDF7D087DCF8}" dt="2024-04-12T08:44:09.451" v="1061" actId="478"/>
          <ac:spMkLst>
            <pc:docMk/>
            <pc:sldMk cId="2391950599" sldId="2712"/>
            <ac:spMk id="101" creationId="{36FA6991-EB31-B55A-389D-0B34F66D9B0A}"/>
          </ac:spMkLst>
        </pc:spChg>
        <pc:spChg chg="del">
          <ac:chgData name="Leonardo Chiariglione" userId="03ff1134-c2b7-4932-850d-6529216fed29" providerId="ADAL" clId="{C46FCD1E-9B73-4430-81B0-BDF7D087DCF8}" dt="2024-04-12T08:44:09.451" v="1061" actId="478"/>
          <ac:spMkLst>
            <pc:docMk/>
            <pc:sldMk cId="2391950599" sldId="2712"/>
            <ac:spMk id="102" creationId="{91BF860B-134C-DA52-4E94-03D007B92CCB}"/>
          </ac:spMkLst>
        </pc:spChg>
        <pc:spChg chg="del">
          <ac:chgData name="Leonardo Chiariglione" userId="03ff1134-c2b7-4932-850d-6529216fed29" providerId="ADAL" clId="{C46FCD1E-9B73-4430-81B0-BDF7D087DCF8}" dt="2024-04-12T08:44:09.451" v="1061" actId="478"/>
          <ac:spMkLst>
            <pc:docMk/>
            <pc:sldMk cId="2391950599" sldId="2712"/>
            <ac:spMk id="103" creationId="{04D2C350-D9D2-2595-7E03-6C5D2D06A468}"/>
          </ac:spMkLst>
        </pc:spChg>
        <pc:spChg chg="del">
          <ac:chgData name="Leonardo Chiariglione" userId="03ff1134-c2b7-4932-850d-6529216fed29" providerId="ADAL" clId="{C46FCD1E-9B73-4430-81B0-BDF7D087DCF8}" dt="2024-04-12T08:44:09.451" v="1061" actId="478"/>
          <ac:spMkLst>
            <pc:docMk/>
            <pc:sldMk cId="2391950599" sldId="2712"/>
            <ac:spMk id="104" creationId="{E3FE1C72-4AAE-17E2-92BF-9D9EE1F41F8D}"/>
          </ac:spMkLst>
        </pc:spChg>
        <pc:spChg chg="del">
          <ac:chgData name="Leonardo Chiariglione" userId="03ff1134-c2b7-4932-850d-6529216fed29" providerId="ADAL" clId="{C46FCD1E-9B73-4430-81B0-BDF7D087DCF8}" dt="2024-04-12T08:44:09.451" v="1061" actId="478"/>
          <ac:spMkLst>
            <pc:docMk/>
            <pc:sldMk cId="2391950599" sldId="2712"/>
            <ac:spMk id="105" creationId="{5E61207B-529F-5B69-4E83-7016472E8C56}"/>
          </ac:spMkLst>
        </pc:spChg>
        <pc:spChg chg="del">
          <ac:chgData name="Leonardo Chiariglione" userId="03ff1134-c2b7-4932-850d-6529216fed29" providerId="ADAL" clId="{C46FCD1E-9B73-4430-81B0-BDF7D087DCF8}" dt="2024-04-12T08:44:09.451" v="1061" actId="478"/>
          <ac:spMkLst>
            <pc:docMk/>
            <pc:sldMk cId="2391950599" sldId="2712"/>
            <ac:spMk id="106" creationId="{49B134B9-BA73-95A0-DDB7-D4512AA9C271}"/>
          </ac:spMkLst>
        </pc:spChg>
        <pc:spChg chg="del">
          <ac:chgData name="Leonardo Chiariglione" userId="03ff1134-c2b7-4932-850d-6529216fed29" providerId="ADAL" clId="{C46FCD1E-9B73-4430-81B0-BDF7D087DCF8}" dt="2024-04-12T08:44:09.451" v="1061" actId="478"/>
          <ac:spMkLst>
            <pc:docMk/>
            <pc:sldMk cId="2391950599" sldId="2712"/>
            <ac:spMk id="109" creationId="{69ADF58F-F187-C637-4127-3603E5073FCD}"/>
          </ac:spMkLst>
        </pc:spChg>
        <pc:spChg chg="del">
          <ac:chgData name="Leonardo Chiariglione" userId="03ff1134-c2b7-4932-850d-6529216fed29" providerId="ADAL" clId="{C46FCD1E-9B73-4430-81B0-BDF7D087DCF8}" dt="2024-04-12T08:44:09.451" v="1061" actId="478"/>
          <ac:spMkLst>
            <pc:docMk/>
            <pc:sldMk cId="2391950599" sldId="2712"/>
            <ac:spMk id="111" creationId="{92052E8C-2F0F-1658-C884-F66B6F2847DF}"/>
          </ac:spMkLst>
        </pc:spChg>
        <pc:spChg chg="del">
          <ac:chgData name="Leonardo Chiariglione" userId="03ff1134-c2b7-4932-850d-6529216fed29" providerId="ADAL" clId="{C46FCD1E-9B73-4430-81B0-BDF7D087DCF8}" dt="2024-04-12T08:44:09.451" v="1061" actId="478"/>
          <ac:spMkLst>
            <pc:docMk/>
            <pc:sldMk cId="2391950599" sldId="2712"/>
            <ac:spMk id="112" creationId="{EA3D5983-0117-E0FB-15AC-D6B897B659B2}"/>
          </ac:spMkLst>
        </pc:spChg>
        <pc:spChg chg="del">
          <ac:chgData name="Leonardo Chiariglione" userId="03ff1134-c2b7-4932-850d-6529216fed29" providerId="ADAL" clId="{C46FCD1E-9B73-4430-81B0-BDF7D087DCF8}" dt="2024-04-12T08:44:09.451" v="1061" actId="478"/>
          <ac:spMkLst>
            <pc:docMk/>
            <pc:sldMk cId="2391950599" sldId="2712"/>
            <ac:spMk id="114" creationId="{8F4AE3BE-12F9-D1B1-1417-C38AE0BD50FA}"/>
          </ac:spMkLst>
        </pc:spChg>
        <pc:spChg chg="del">
          <ac:chgData name="Leonardo Chiariglione" userId="03ff1134-c2b7-4932-850d-6529216fed29" providerId="ADAL" clId="{C46FCD1E-9B73-4430-81B0-BDF7D087DCF8}" dt="2024-04-12T08:44:14.602" v="1062" actId="478"/>
          <ac:spMkLst>
            <pc:docMk/>
            <pc:sldMk cId="2391950599" sldId="2712"/>
            <ac:spMk id="115" creationId="{BB03CD88-9776-18EE-7175-D0DD7806883F}"/>
          </ac:spMkLst>
        </pc:spChg>
        <pc:spChg chg="del">
          <ac:chgData name="Leonardo Chiariglione" userId="03ff1134-c2b7-4932-850d-6529216fed29" providerId="ADAL" clId="{C46FCD1E-9B73-4430-81B0-BDF7D087DCF8}" dt="2024-04-12T08:44:14.602" v="1062" actId="478"/>
          <ac:spMkLst>
            <pc:docMk/>
            <pc:sldMk cId="2391950599" sldId="2712"/>
            <ac:spMk id="116" creationId="{91F14050-BDB6-32FD-1E9E-00B13ED2E201}"/>
          </ac:spMkLst>
        </pc:spChg>
        <pc:spChg chg="del">
          <ac:chgData name="Leonardo Chiariglione" userId="03ff1134-c2b7-4932-850d-6529216fed29" providerId="ADAL" clId="{C46FCD1E-9B73-4430-81B0-BDF7D087DCF8}" dt="2024-04-12T08:44:14.602" v="1062" actId="478"/>
          <ac:spMkLst>
            <pc:docMk/>
            <pc:sldMk cId="2391950599" sldId="2712"/>
            <ac:spMk id="117" creationId="{FEBBD648-1F74-FF8C-BB73-3842493B113D}"/>
          </ac:spMkLst>
        </pc:spChg>
        <pc:spChg chg="del">
          <ac:chgData name="Leonardo Chiariglione" userId="03ff1134-c2b7-4932-850d-6529216fed29" providerId="ADAL" clId="{C46FCD1E-9B73-4430-81B0-BDF7D087DCF8}" dt="2024-04-12T08:44:14.602" v="1062" actId="478"/>
          <ac:spMkLst>
            <pc:docMk/>
            <pc:sldMk cId="2391950599" sldId="2712"/>
            <ac:spMk id="118" creationId="{ECBE50D9-5D55-16BC-1454-9E40FD15D702}"/>
          </ac:spMkLst>
        </pc:spChg>
        <pc:spChg chg="del">
          <ac:chgData name="Leonardo Chiariglione" userId="03ff1134-c2b7-4932-850d-6529216fed29" providerId="ADAL" clId="{C46FCD1E-9B73-4430-81B0-BDF7D087DCF8}" dt="2024-04-12T08:44:14.602" v="1062" actId="478"/>
          <ac:spMkLst>
            <pc:docMk/>
            <pc:sldMk cId="2391950599" sldId="2712"/>
            <ac:spMk id="123" creationId="{63E26749-D64E-5216-382B-7F908AEBF0D8}"/>
          </ac:spMkLst>
        </pc:spChg>
        <pc:spChg chg="del">
          <ac:chgData name="Leonardo Chiariglione" userId="03ff1134-c2b7-4932-850d-6529216fed29" providerId="ADAL" clId="{C46FCD1E-9B73-4430-81B0-BDF7D087DCF8}" dt="2024-04-12T08:44:14.602" v="1062" actId="478"/>
          <ac:spMkLst>
            <pc:docMk/>
            <pc:sldMk cId="2391950599" sldId="2712"/>
            <ac:spMk id="124" creationId="{0E4C2854-348F-B7F1-1BA8-4CF1B67E3F55}"/>
          </ac:spMkLst>
        </pc:spChg>
        <pc:spChg chg="del">
          <ac:chgData name="Leonardo Chiariglione" userId="03ff1134-c2b7-4932-850d-6529216fed29" providerId="ADAL" clId="{C46FCD1E-9B73-4430-81B0-BDF7D087DCF8}" dt="2024-04-12T08:44:14.602" v="1062" actId="478"/>
          <ac:spMkLst>
            <pc:docMk/>
            <pc:sldMk cId="2391950599" sldId="2712"/>
            <ac:spMk id="125" creationId="{E9CB0015-835B-7326-C1A5-4401B1909DAA}"/>
          </ac:spMkLst>
        </pc:spChg>
        <pc:spChg chg="del">
          <ac:chgData name="Leonardo Chiariglione" userId="03ff1134-c2b7-4932-850d-6529216fed29" providerId="ADAL" clId="{C46FCD1E-9B73-4430-81B0-BDF7D087DCF8}" dt="2024-04-12T08:44:09.451" v="1061" actId="478"/>
          <ac:spMkLst>
            <pc:docMk/>
            <pc:sldMk cId="2391950599" sldId="2712"/>
            <ac:spMk id="127" creationId="{52F32F86-E9D0-F33B-D729-6148D6E4968F}"/>
          </ac:spMkLst>
        </pc:spChg>
        <pc:spChg chg="del">
          <ac:chgData name="Leonardo Chiariglione" userId="03ff1134-c2b7-4932-850d-6529216fed29" providerId="ADAL" clId="{C46FCD1E-9B73-4430-81B0-BDF7D087DCF8}" dt="2024-04-12T08:44:09.451" v="1061" actId="478"/>
          <ac:spMkLst>
            <pc:docMk/>
            <pc:sldMk cId="2391950599" sldId="2712"/>
            <ac:spMk id="128" creationId="{EF3FA55C-A49F-2037-ABF0-A179CC4E02E1}"/>
          </ac:spMkLst>
        </pc:spChg>
        <pc:spChg chg="del">
          <ac:chgData name="Leonardo Chiariglione" userId="03ff1134-c2b7-4932-850d-6529216fed29" providerId="ADAL" clId="{C46FCD1E-9B73-4430-81B0-BDF7D087DCF8}" dt="2024-04-12T08:44:09.451" v="1061" actId="478"/>
          <ac:spMkLst>
            <pc:docMk/>
            <pc:sldMk cId="2391950599" sldId="2712"/>
            <ac:spMk id="129" creationId="{E0E8FB9D-6255-A11C-4A14-20D91BB6FA85}"/>
          </ac:spMkLst>
        </pc:spChg>
        <pc:spChg chg="del">
          <ac:chgData name="Leonardo Chiariglione" userId="03ff1134-c2b7-4932-850d-6529216fed29" providerId="ADAL" clId="{C46FCD1E-9B73-4430-81B0-BDF7D087DCF8}" dt="2024-04-12T08:44:09.451" v="1061" actId="478"/>
          <ac:spMkLst>
            <pc:docMk/>
            <pc:sldMk cId="2391950599" sldId="2712"/>
            <ac:spMk id="131" creationId="{4107AA6E-B9A1-BDE5-DA97-D383818DB77C}"/>
          </ac:spMkLst>
        </pc:spChg>
        <pc:spChg chg="del">
          <ac:chgData name="Leonardo Chiariglione" userId="03ff1134-c2b7-4932-850d-6529216fed29" providerId="ADAL" clId="{C46FCD1E-9B73-4430-81B0-BDF7D087DCF8}" dt="2024-04-12T08:44:09.451" v="1061" actId="478"/>
          <ac:spMkLst>
            <pc:docMk/>
            <pc:sldMk cId="2391950599" sldId="2712"/>
            <ac:spMk id="132" creationId="{5FDA8E7D-EFF0-16E6-C975-1293CC2463CB}"/>
          </ac:spMkLst>
        </pc:spChg>
        <pc:spChg chg="del">
          <ac:chgData name="Leonardo Chiariglione" userId="03ff1134-c2b7-4932-850d-6529216fed29" providerId="ADAL" clId="{C46FCD1E-9B73-4430-81B0-BDF7D087DCF8}" dt="2024-04-12T08:44:09.451" v="1061" actId="478"/>
          <ac:spMkLst>
            <pc:docMk/>
            <pc:sldMk cId="2391950599" sldId="2712"/>
            <ac:spMk id="134" creationId="{BCED0E68-5E33-CA25-9BA3-65076326D269}"/>
          </ac:spMkLst>
        </pc:spChg>
        <pc:spChg chg="del">
          <ac:chgData name="Leonardo Chiariglione" userId="03ff1134-c2b7-4932-850d-6529216fed29" providerId="ADAL" clId="{C46FCD1E-9B73-4430-81B0-BDF7D087DCF8}" dt="2024-04-12T08:44:09.451" v="1061" actId="478"/>
          <ac:spMkLst>
            <pc:docMk/>
            <pc:sldMk cId="2391950599" sldId="2712"/>
            <ac:spMk id="136" creationId="{B5272921-3628-39E7-0ECD-2D550ED05ABF}"/>
          </ac:spMkLst>
        </pc:spChg>
        <pc:spChg chg="del">
          <ac:chgData name="Leonardo Chiariglione" userId="03ff1134-c2b7-4932-850d-6529216fed29" providerId="ADAL" clId="{C46FCD1E-9B73-4430-81B0-BDF7D087DCF8}" dt="2024-04-12T08:44:09.451" v="1061" actId="478"/>
          <ac:spMkLst>
            <pc:docMk/>
            <pc:sldMk cId="2391950599" sldId="2712"/>
            <ac:spMk id="137" creationId="{66A48ADE-5BC4-383E-82C0-AA16872CAF85}"/>
          </ac:spMkLst>
        </pc:spChg>
        <pc:spChg chg="del">
          <ac:chgData name="Leonardo Chiariglione" userId="03ff1134-c2b7-4932-850d-6529216fed29" providerId="ADAL" clId="{C46FCD1E-9B73-4430-81B0-BDF7D087DCF8}" dt="2024-04-12T08:44:09.451" v="1061" actId="478"/>
          <ac:spMkLst>
            <pc:docMk/>
            <pc:sldMk cId="2391950599" sldId="2712"/>
            <ac:spMk id="140" creationId="{D65F359E-32EE-1A42-A3F3-A1343938AE8C}"/>
          </ac:spMkLst>
        </pc:spChg>
        <pc:spChg chg="del">
          <ac:chgData name="Leonardo Chiariglione" userId="03ff1134-c2b7-4932-850d-6529216fed29" providerId="ADAL" clId="{C46FCD1E-9B73-4430-81B0-BDF7D087DCF8}" dt="2024-04-12T08:44:09.451" v="1061" actId="478"/>
          <ac:spMkLst>
            <pc:docMk/>
            <pc:sldMk cId="2391950599" sldId="2712"/>
            <ac:spMk id="142" creationId="{1231CC3A-FB96-D945-0652-ACC3DB032138}"/>
          </ac:spMkLst>
        </pc:spChg>
        <pc:spChg chg="del">
          <ac:chgData name="Leonardo Chiariglione" userId="03ff1134-c2b7-4932-850d-6529216fed29" providerId="ADAL" clId="{C46FCD1E-9B73-4430-81B0-BDF7D087DCF8}" dt="2024-04-12T08:44:09.451" v="1061" actId="478"/>
          <ac:spMkLst>
            <pc:docMk/>
            <pc:sldMk cId="2391950599" sldId="2712"/>
            <ac:spMk id="143" creationId="{A37BC0B0-4988-FA86-715E-A21A3CEB4F35}"/>
          </ac:spMkLst>
        </pc:spChg>
        <pc:spChg chg="del">
          <ac:chgData name="Leonardo Chiariglione" userId="03ff1134-c2b7-4932-850d-6529216fed29" providerId="ADAL" clId="{C46FCD1E-9B73-4430-81B0-BDF7D087DCF8}" dt="2024-04-12T08:44:09.451" v="1061" actId="478"/>
          <ac:spMkLst>
            <pc:docMk/>
            <pc:sldMk cId="2391950599" sldId="2712"/>
            <ac:spMk id="144" creationId="{26F74D06-1545-8884-D4AB-54902CFC8FCE}"/>
          </ac:spMkLst>
        </pc:spChg>
        <pc:spChg chg="del">
          <ac:chgData name="Leonardo Chiariglione" userId="03ff1134-c2b7-4932-850d-6529216fed29" providerId="ADAL" clId="{C46FCD1E-9B73-4430-81B0-BDF7D087DCF8}" dt="2024-04-12T08:44:09.451" v="1061" actId="478"/>
          <ac:spMkLst>
            <pc:docMk/>
            <pc:sldMk cId="2391950599" sldId="2712"/>
            <ac:spMk id="145" creationId="{04B8E903-66DC-A5DF-C962-2462173E3B38}"/>
          </ac:spMkLst>
        </pc:spChg>
        <pc:spChg chg="del">
          <ac:chgData name="Leonardo Chiariglione" userId="03ff1134-c2b7-4932-850d-6529216fed29" providerId="ADAL" clId="{C46FCD1E-9B73-4430-81B0-BDF7D087DCF8}" dt="2024-04-12T08:44:09.451" v="1061" actId="478"/>
          <ac:spMkLst>
            <pc:docMk/>
            <pc:sldMk cId="2391950599" sldId="2712"/>
            <ac:spMk id="146" creationId="{2542744C-E764-34CF-9F86-FEDAA57E3A84}"/>
          </ac:spMkLst>
        </pc:spChg>
        <pc:spChg chg="del">
          <ac:chgData name="Leonardo Chiariglione" userId="03ff1134-c2b7-4932-850d-6529216fed29" providerId="ADAL" clId="{C46FCD1E-9B73-4430-81B0-BDF7D087DCF8}" dt="2024-04-12T08:44:09.451" v="1061" actId="478"/>
          <ac:spMkLst>
            <pc:docMk/>
            <pc:sldMk cId="2391950599" sldId="2712"/>
            <ac:spMk id="147" creationId="{5208079F-BD0B-8A09-3E46-844BA110BD8E}"/>
          </ac:spMkLst>
        </pc:spChg>
        <pc:spChg chg="del">
          <ac:chgData name="Leonardo Chiariglione" userId="03ff1134-c2b7-4932-850d-6529216fed29" providerId="ADAL" clId="{C46FCD1E-9B73-4430-81B0-BDF7D087DCF8}" dt="2024-04-12T08:44:09.451" v="1061" actId="478"/>
          <ac:spMkLst>
            <pc:docMk/>
            <pc:sldMk cId="2391950599" sldId="2712"/>
            <ac:spMk id="148" creationId="{B206E824-4244-59A8-F28F-34A9E330E8AC}"/>
          </ac:spMkLst>
        </pc:spChg>
        <pc:spChg chg="del">
          <ac:chgData name="Leonardo Chiariglione" userId="03ff1134-c2b7-4932-850d-6529216fed29" providerId="ADAL" clId="{C46FCD1E-9B73-4430-81B0-BDF7D087DCF8}" dt="2024-04-12T08:44:09.451" v="1061" actId="478"/>
          <ac:spMkLst>
            <pc:docMk/>
            <pc:sldMk cId="2391950599" sldId="2712"/>
            <ac:spMk id="152" creationId="{718DE20C-9771-D5E1-9EB4-AE4E3ACB026D}"/>
          </ac:spMkLst>
        </pc:spChg>
        <pc:spChg chg="del">
          <ac:chgData name="Leonardo Chiariglione" userId="03ff1134-c2b7-4932-850d-6529216fed29" providerId="ADAL" clId="{C46FCD1E-9B73-4430-81B0-BDF7D087DCF8}" dt="2024-04-12T08:44:09.451" v="1061" actId="478"/>
          <ac:spMkLst>
            <pc:docMk/>
            <pc:sldMk cId="2391950599" sldId="2712"/>
            <ac:spMk id="153" creationId="{1CC6D161-4063-E24B-A66B-C246AB1FBAA3}"/>
          </ac:spMkLst>
        </pc:spChg>
        <pc:spChg chg="del">
          <ac:chgData name="Leonardo Chiariglione" userId="03ff1134-c2b7-4932-850d-6529216fed29" providerId="ADAL" clId="{C46FCD1E-9B73-4430-81B0-BDF7D087DCF8}" dt="2024-04-12T08:44:09.451" v="1061" actId="478"/>
          <ac:spMkLst>
            <pc:docMk/>
            <pc:sldMk cId="2391950599" sldId="2712"/>
            <ac:spMk id="154" creationId="{5FA74125-402F-C211-0BF5-D70DEC5C9227}"/>
          </ac:spMkLst>
        </pc:spChg>
        <pc:spChg chg="del">
          <ac:chgData name="Leonardo Chiariglione" userId="03ff1134-c2b7-4932-850d-6529216fed29" providerId="ADAL" clId="{C46FCD1E-9B73-4430-81B0-BDF7D087DCF8}" dt="2024-04-12T08:44:09.451" v="1061" actId="478"/>
          <ac:spMkLst>
            <pc:docMk/>
            <pc:sldMk cId="2391950599" sldId="2712"/>
            <ac:spMk id="158" creationId="{B233E446-6699-EB18-0E1F-3E618A293259}"/>
          </ac:spMkLst>
        </pc:spChg>
        <pc:spChg chg="del">
          <ac:chgData name="Leonardo Chiariglione" userId="03ff1134-c2b7-4932-850d-6529216fed29" providerId="ADAL" clId="{C46FCD1E-9B73-4430-81B0-BDF7D087DCF8}" dt="2024-04-12T08:44:09.451" v="1061" actId="478"/>
          <ac:spMkLst>
            <pc:docMk/>
            <pc:sldMk cId="2391950599" sldId="2712"/>
            <ac:spMk id="161" creationId="{491A9C6E-F819-BF0D-DC18-137AD84C1735}"/>
          </ac:spMkLst>
        </pc:spChg>
        <pc:spChg chg="add mod">
          <ac:chgData name="Leonardo Chiariglione" userId="03ff1134-c2b7-4932-850d-6529216fed29" providerId="ADAL" clId="{C46FCD1E-9B73-4430-81B0-BDF7D087DCF8}" dt="2024-04-12T08:45:20.452" v="1081" actId="1036"/>
          <ac:spMkLst>
            <pc:docMk/>
            <pc:sldMk cId="2391950599" sldId="2712"/>
            <ac:spMk id="165" creationId="{AB80202C-4B82-6F06-455A-E84628A08F6C}"/>
          </ac:spMkLst>
        </pc:spChg>
        <pc:spChg chg="add mod">
          <ac:chgData name="Leonardo Chiariglione" userId="03ff1134-c2b7-4932-850d-6529216fed29" providerId="ADAL" clId="{C46FCD1E-9B73-4430-81B0-BDF7D087DCF8}" dt="2024-04-12T08:45:20.452" v="1081" actId="1036"/>
          <ac:spMkLst>
            <pc:docMk/>
            <pc:sldMk cId="2391950599" sldId="2712"/>
            <ac:spMk id="166" creationId="{339DEFBF-71FC-642F-A94A-E306D73FB991}"/>
          </ac:spMkLst>
        </pc:spChg>
        <pc:spChg chg="add mod">
          <ac:chgData name="Leonardo Chiariglione" userId="03ff1134-c2b7-4932-850d-6529216fed29" providerId="ADAL" clId="{C46FCD1E-9B73-4430-81B0-BDF7D087DCF8}" dt="2024-04-12T08:45:20.452" v="1081" actId="1036"/>
          <ac:spMkLst>
            <pc:docMk/>
            <pc:sldMk cId="2391950599" sldId="2712"/>
            <ac:spMk id="167" creationId="{F98A0657-3A7F-1F39-29E1-8EF474725D04}"/>
          </ac:spMkLst>
        </pc:spChg>
        <pc:spChg chg="add mod">
          <ac:chgData name="Leonardo Chiariglione" userId="03ff1134-c2b7-4932-850d-6529216fed29" providerId="ADAL" clId="{C46FCD1E-9B73-4430-81B0-BDF7D087DCF8}" dt="2024-04-12T08:45:20.452" v="1081" actId="1036"/>
          <ac:spMkLst>
            <pc:docMk/>
            <pc:sldMk cId="2391950599" sldId="2712"/>
            <ac:spMk id="172" creationId="{506CC623-8B22-D049-0684-A563B3CC1BA3}"/>
          </ac:spMkLst>
        </pc:spChg>
        <pc:spChg chg="add mod">
          <ac:chgData name="Leonardo Chiariglione" userId="03ff1134-c2b7-4932-850d-6529216fed29" providerId="ADAL" clId="{C46FCD1E-9B73-4430-81B0-BDF7D087DCF8}" dt="2024-04-12T08:45:20.452" v="1081" actId="1036"/>
          <ac:spMkLst>
            <pc:docMk/>
            <pc:sldMk cId="2391950599" sldId="2712"/>
            <ac:spMk id="173" creationId="{DC295C07-DD78-876F-2955-B34D094F4FD8}"/>
          </ac:spMkLst>
        </pc:spChg>
        <pc:spChg chg="add mod">
          <ac:chgData name="Leonardo Chiariglione" userId="03ff1134-c2b7-4932-850d-6529216fed29" providerId="ADAL" clId="{C46FCD1E-9B73-4430-81B0-BDF7D087DCF8}" dt="2024-04-12T08:45:20.452" v="1081" actId="1036"/>
          <ac:spMkLst>
            <pc:docMk/>
            <pc:sldMk cId="2391950599" sldId="2712"/>
            <ac:spMk id="174" creationId="{5FB774E0-438F-15BD-03A8-52A74BC48FD7}"/>
          </ac:spMkLst>
        </pc:spChg>
        <pc:cxnChg chg="add mod">
          <ac:chgData name="Leonardo Chiariglione" userId="03ff1134-c2b7-4932-850d-6529216fed29" providerId="ADAL" clId="{C46FCD1E-9B73-4430-81B0-BDF7D087DCF8}" dt="2024-04-12T08:45:20.452" v="1081" actId="1036"/>
          <ac:cxnSpMkLst>
            <pc:docMk/>
            <pc:sldMk cId="2391950599" sldId="2712"/>
            <ac:cxnSpMk id="17" creationId="{BF51E7E7-25D5-7B11-E142-A1994A0629C4}"/>
          </ac:cxnSpMkLst>
        </pc:cxnChg>
        <pc:cxnChg chg="add mod">
          <ac:chgData name="Leonardo Chiariglione" userId="03ff1134-c2b7-4932-850d-6529216fed29" providerId="ADAL" clId="{C46FCD1E-9B73-4430-81B0-BDF7D087DCF8}" dt="2024-04-12T08:45:20.452" v="1081" actId="1036"/>
          <ac:cxnSpMkLst>
            <pc:docMk/>
            <pc:sldMk cId="2391950599" sldId="2712"/>
            <ac:cxnSpMk id="22" creationId="{DE96E255-21C1-8E3F-B2E7-71DBE3C1C977}"/>
          </ac:cxnSpMkLst>
        </pc:cxnChg>
        <pc:cxnChg chg="add mod">
          <ac:chgData name="Leonardo Chiariglione" userId="03ff1134-c2b7-4932-850d-6529216fed29" providerId="ADAL" clId="{C46FCD1E-9B73-4430-81B0-BDF7D087DCF8}" dt="2024-04-12T08:45:20.452" v="1081" actId="1036"/>
          <ac:cxnSpMkLst>
            <pc:docMk/>
            <pc:sldMk cId="2391950599" sldId="2712"/>
            <ac:cxnSpMk id="23" creationId="{C2A1A8C0-E629-0037-9BD6-98FA21E28595}"/>
          </ac:cxnSpMkLst>
        </pc:cxnChg>
        <pc:cxnChg chg="add mod">
          <ac:chgData name="Leonardo Chiariglione" userId="03ff1134-c2b7-4932-850d-6529216fed29" providerId="ADAL" clId="{C46FCD1E-9B73-4430-81B0-BDF7D087DCF8}" dt="2024-04-12T08:45:20.452" v="1081" actId="1036"/>
          <ac:cxnSpMkLst>
            <pc:docMk/>
            <pc:sldMk cId="2391950599" sldId="2712"/>
            <ac:cxnSpMk id="24" creationId="{EF1F1FAD-A434-E4DF-C17F-6754CFB38F97}"/>
          </ac:cxnSpMkLst>
        </pc:cxnChg>
        <pc:cxnChg chg="add mod">
          <ac:chgData name="Leonardo Chiariglione" userId="03ff1134-c2b7-4932-850d-6529216fed29" providerId="ADAL" clId="{C46FCD1E-9B73-4430-81B0-BDF7D087DCF8}" dt="2024-04-12T08:45:20.452" v="1081" actId="1036"/>
          <ac:cxnSpMkLst>
            <pc:docMk/>
            <pc:sldMk cId="2391950599" sldId="2712"/>
            <ac:cxnSpMk id="28" creationId="{9C96AE36-4629-C3F3-ECFF-6C63DEBE0346}"/>
          </ac:cxnSpMkLst>
        </pc:cxnChg>
        <pc:cxnChg chg="add mod">
          <ac:chgData name="Leonardo Chiariglione" userId="03ff1134-c2b7-4932-850d-6529216fed29" providerId="ADAL" clId="{C46FCD1E-9B73-4430-81B0-BDF7D087DCF8}" dt="2024-04-12T08:45:20.452" v="1081" actId="1036"/>
          <ac:cxnSpMkLst>
            <pc:docMk/>
            <pc:sldMk cId="2391950599" sldId="2712"/>
            <ac:cxnSpMk id="29" creationId="{6AA38211-606E-34C6-D6C6-44C298E8D21C}"/>
          </ac:cxnSpMkLst>
        </pc:cxnChg>
        <pc:cxnChg chg="add mod">
          <ac:chgData name="Leonardo Chiariglione" userId="03ff1134-c2b7-4932-850d-6529216fed29" providerId="ADAL" clId="{C46FCD1E-9B73-4430-81B0-BDF7D087DCF8}" dt="2024-04-12T08:45:20.452" v="1081" actId="1036"/>
          <ac:cxnSpMkLst>
            <pc:docMk/>
            <pc:sldMk cId="2391950599" sldId="2712"/>
            <ac:cxnSpMk id="30" creationId="{AAB24F1C-A5C9-3E79-E286-F15D91877294}"/>
          </ac:cxnSpMkLst>
        </pc:cxnChg>
        <pc:cxnChg chg="add mod">
          <ac:chgData name="Leonardo Chiariglione" userId="03ff1134-c2b7-4932-850d-6529216fed29" providerId="ADAL" clId="{C46FCD1E-9B73-4430-81B0-BDF7D087DCF8}" dt="2024-04-12T08:45:20.452" v="1081" actId="1036"/>
          <ac:cxnSpMkLst>
            <pc:docMk/>
            <pc:sldMk cId="2391950599" sldId="2712"/>
            <ac:cxnSpMk id="31" creationId="{8072124E-DCD9-6283-0CD6-0A05A11BD8A0}"/>
          </ac:cxnSpMkLst>
        </pc:cxnChg>
        <pc:cxnChg chg="add mod">
          <ac:chgData name="Leonardo Chiariglione" userId="03ff1134-c2b7-4932-850d-6529216fed29" providerId="ADAL" clId="{C46FCD1E-9B73-4430-81B0-BDF7D087DCF8}" dt="2024-04-12T08:45:20.452" v="1081" actId="1036"/>
          <ac:cxnSpMkLst>
            <pc:docMk/>
            <pc:sldMk cId="2391950599" sldId="2712"/>
            <ac:cxnSpMk id="32" creationId="{835E73C5-015B-99A2-FA04-9E8AD29BFFFB}"/>
          </ac:cxnSpMkLst>
        </pc:cxnChg>
        <pc:cxnChg chg="add mod">
          <ac:chgData name="Leonardo Chiariglione" userId="03ff1134-c2b7-4932-850d-6529216fed29" providerId="ADAL" clId="{C46FCD1E-9B73-4430-81B0-BDF7D087DCF8}" dt="2024-04-12T08:45:20.452" v="1081" actId="1036"/>
          <ac:cxnSpMkLst>
            <pc:docMk/>
            <pc:sldMk cId="2391950599" sldId="2712"/>
            <ac:cxnSpMk id="34" creationId="{45D0FB5A-DC5E-49EB-6451-E5A82B92A4DC}"/>
          </ac:cxnSpMkLst>
        </pc:cxnChg>
        <pc:cxnChg chg="add mod">
          <ac:chgData name="Leonardo Chiariglione" userId="03ff1134-c2b7-4932-850d-6529216fed29" providerId="ADAL" clId="{C46FCD1E-9B73-4430-81B0-BDF7D087DCF8}" dt="2024-04-12T08:45:20.452" v="1081" actId="1036"/>
          <ac:cxnSpMkLst>
            <pc:docMk/>
            <pc:sldMk cId="2391950599" sldId="2712"/>
            <ac:cxnSpMk id="35" creationId="{7155F67A-A90E-9D57-D8EB-B4CB93B3B8B4}"/>
          </ac:cxnSpMkLst>
        </pc:cxnChg>
        <pc:cxnChg chg="add mod">
          <ac:chgData name="Leonardo Chiariglione" userId="03ff1134-c2b7-4932-850d-6529216fed29" providerId="ADAL" clId="{C46FCD1E-9B73-4430-81B0-BDF7D087DCF8}" dt="2024-04-12T08:45:20.452" v="1081" actId="1036"/>
          <ac:cxnSpMkLst>
            <pc:docMk/>
            <pc:sldMk cId="2391950599" sldId="2712"/>
            <ac:cxnSpMk id="36" creationId="{B5D6F04B-8062-E470-B87A-9D342B8E6848}"/>
          </ac:cxnSpMkLst>
        </pc:cxnChg>
        <pc:cxnChg chg="add mod">
          <ac:chgData name="Leonardo Chiariglione" userId="03ff1134-c2b7-4932-850d-6529216fed29" providerId="ADAL" clId="{C46FCD1E-9B73-4430-81B0-BDF7D087DCF8}" dt="2024-04-12T08:45:20.452" v="1081" actId="1036"/>
          <ac:cxnSpMkLst>
            <pc:docMk/>
            <pc:sldMk cId="2391950599" sldId="2712"/>
            <ac:cxnSpMk id="44" creationId="{45B1E5D5-34DC-FC7A-DC94-F9D2165B6CD8}"/>
          </ac:cxnSpMkLst>
        </pc:cxnChg>
        <pc:cxnChg chg="add mod">
          <ac:chgData name="Leonardo Chiariglione" userId="03ff1134-c2b7-4932-850d-6529216fed29" providerId="ADAL" clId="{C46FCD1E-9B73-4430-81B0-BDF7D087DCF8}" dt="2024-04-12T08:45:20.452" v="1081" actId="1036"/>
          <ac:cxnSpMkLst>
            <pc:docMk/>
            <pc:sldMk cId="2391950599" sldId="2712"/>
            <ac:cxnSpMk id="45" creationId="{8E5EE3CA-2654-02F0-4A85-E1B2A218E2BD}"/>
          </ac:cxnSpMkLst>
        </pc:cxnChg>
        <pc:cxnChg chg="add mod">
          <ac:chgData name="Leonardo Chiariglione" userId="03ff1134-c2b7-4932-850d-6529216fed29" providerId="ADAL" clId="{C46FCD1E-9B73-4430-81B0-BDF7D087DCF8}" dt="2024-04-12T08:45:20.452" v="1081" actId="1036"/>
          <ac:cxnSpMkLst>
            <pc:docMk/>
            <pc:sldMk cId="2391950599" sldId="2712"/>
            <ac:cxnSpMk id="47" creationId="{BC258F03-B8F9-927A-4BA4-DFC12E61052C}"/>
          </ac:cxnSpMkLst>
        </pc:cxnChg>
        <pc:cxnChg chg="add mod">
          <ac:chgData name="Leonardo Chiariglione" userId="03ff1134-c2b7-4932-850d-6529216fed29" providerId="ADAL" clId="{C46FCD1E-9B73-4430-81B0-BDF7D087DCF8}" dt="2024-04-12T08:45:20.452" v="1081" actId="1036"/>
          <ac:cxnSpMkLst>
            <pc:docMk/>
            <pc:sldMk cId="2391950599" sldId="2712"/>
            <ac:cxnSpMk id="48" creationId="{FDF5C3D0-7C0A-0A7A-38D3-9C093A439F27}"/>
          </ac:cxnSpMkLst>
        </pc:cxnChg>
        <pc:cxnChg chg="add mod">
          <ac:chgData name="Leonardo Chiariglione" userId="03ff1134-c2b7-4932-850d-6529216fed29" providerId="ADAL" clId="{C46FCD1E-9B73-4430-81B0-BDF7D087DCF8}" dt="2024-04-12T08:45:20.452" v="1081" actId="1036"/>
          <ac:cxnSpMkLst>
            <pc:docMk/>
            <pc:sldMk cId="2391950599" sldId="2712"/>
            <ac:cxnSpMk id="49" creationId="{745F6B24-9E59-E9DE-8697-79E70A42EF33}"/>
          </ac:cxnSpMkLst>
        </pc:cxnChg>
        <pc:cxnChg chg="add mod">
          <ac:chgData name="Leonardo Chiariglione" userId="03ff1134-c2b7-4932-850d-6529216fed29" providerId="ADAL" clId="{C46FCD1E-9B73-4430-81B0-BDF7D087DCF8}" dt="2024-04-12T08:45:20.452" v="1081" actId="1036"/>
          <ac:cxnSpMkLst>
            <pc:docMk/>
            <pc:sldMk cId="2391950599" sldId="2712"/>
            <ac:cxnSpMk id="50" creationId="{99899431-5967-22C6-13E0-C15CA3CE0828}"/>
          </ac:cxnSpMkLst>
        </pc:cxnChg>
        <pc:cxnChg chg="add mod">
          <ac:chgData name="Leonardo Chiariglione" userId="03ff1134-c2b7-4932-850d-6529216fed29" providerId="ADAL" clId="{C46FCD1E-9B73-4430-81B0-BDF7D087DCF8}" dt="2024-04-12T08:45:20.452" v="1081" actId="1036"/>
          <ac:cxnSpMkLst>
            <pc:docMk/>
            <pc:sldMk cId="2391950599" sldId="2712"/>
            <ac:cxnSpMk id="51" creationId="{D54A990A-C9E2-B01E-A306-2D757C7DEFB9}"/>
          </ac:cxnSpMkLst>
        </pc:cxnChg>
        <pc:cxnChg chg="add mod">
          <ac:chgData name="Leonardo Chiariglione" userId="03ff1134-c2b7-4932-850d-6529216fed29" providerId="ADAL" clId="{C46FCD1E-9B73-4430-81B0-BDF7D087DCF8}" dt="2024-04-12T08:45:20.452" v="1081" actId="1036"/>
          <ac:cxnSpMkLst>
            <pc:docMk/>
            <pc:sldMk cId="2391950599" sldId="2712"/>
            <ac:cxnSpMk id="52" creationId="{FAE6CA76-2D71-6909-5359-E1C0E32C8996}"/>
          </ac:cxnSpMkLst>
        </pc:cxnChg>
        <pc:cxnChg chg="add mod">
          <ac:chgData name="Leonardo Chiariglione" userId="03ff1134-c2b7-4932-850d-6529216fed29" providerId="ADAL" clId="{C46FCD1E-9B73-4430-81B0-BDF7D087DCF8}" dt="2024-04-12T08:45:20.452" v="1081" actId="1036"/>
          <ac:cxnSpMkLst>
            <pc:docMk/>
            <pc:sldMk cId="2391950599" sldId="2712"/>
            <ac:cxnSpMk id="53" creationId="{FECDE9DF-16BD-2FFA-E441-BE18E8C16B34}"/>
          </ac:cxnSpMkLst>
        </pc:cxnChg>
        <pc:cxnChg chg="add mod">
          <ac:chgData name="Leonardo Chiariglione" userId="03ff1134-c2b7-4932-850d-6529216fed29" providerId="ADAL" clId="{C46FCD1E-9B73-4430-81B0-BDF7D087DCF8}" dt="2024-04-12T08:45:20.452" v="1081" actId="1036"/>
          <ac:cxnSpMkLst>
            <pc:docMk/>
            <pc:sldMk cId="2391950599" sldId="2712"/>
            <ac:cxnSpMk id="57" creationId="{FFC74312-276F-90EE-FE6F-063259557D06}"/>
          </ac:cxnSpMkLst>
        </pc:cxnChg>
        <pc:cxnChg chg="add mod">
          <ac:chgData name="Leonardo Chiariglione" userId="03ff1134-c2b7-4932-850d-6529216fed29" providerId="ADAL" clId="{C46FCD1E-9B73-4430-81B0-BDF7D087DCF8}" dt="2024-04-12T08:45:20.452" v="1081" actId="1036"/>
          <ac:cxnSpMkLst>
            <pc:docMk/>
            <pc:sldMk cId="2391950599" sldId="2712"/>
            <ac:cxnSpMk id="63" creationId="{D16B1EC6-C4AD-884D-4CB6-9EFBE9DC6203}"/>
          </ac:cxnSpMkLst>
        </pc:cxnChg>
        <pc:cxnChg chg="add mod">
          <ac:chgData name="Leonardo Chiariglione" userId="03ff1134-c2b7-4932-850d-6529216fed29" providerId="ADAL" clId="{C46FCD1E-9B73-4430-81B0-BDF7D087DCF8}" dt="2024-04-12T08:45:20.452" v="1081" actId="1036"/>
          <ac:cxnSpMkLst>
            <pc:docMk/>
            <pc:sldMk cId="2391950599" sldId="2712"/>
            <ac:cxnSpMk id="64" creationId="{423C1B95-7790-269B-5DC3-DF8484BFFBD6}"/>
          </ac:cxnSpMkLst>
        </pc:cxnChg>
        <pc:cxnChg chg="add mod">
          <ac:chgData name="Leonardo Chiariglione" userId="03ff1134-c2b7-4932-850d-6529216fed29" providerId="ADAL" clId="{C46FCD1E-9B73-4430-81B0-BDF7D087DCF8}" dt="2024-04-12T08:45:20.452" v="1081" actId="1036"/>
          <ac:cxnSpMkLst>
            <pc:docMk/>
            <pc:sldMk cId="2391950599" sldId="2712"/>
            <ac:cxnSpMk id="65" creationId="{83BC8761-C7D2-9CC5-3B3D-AD11D915E945}"/>
          </ac:cxnSpMkLst>
        </pc:cxnChg>
        <pc:cxnChg chg="add mod">
          <ac:chgData name="Leonardo Chiariglione" userId="03ff1134-c2b7-4932-850d-6529216fed29" providerId="ADAL" clId="{C46FCD1E-9B73-4430-81B0-BDF7D087DCF8}" dt="2024-04-12T08:45:20.452" v="1081" actId="1036"/>
          <ac:cxnSpMkLst>
            <pc:docMk/>
            <pc:sldMk cId="2391950599" sldId="2712"/>
            <ac:cxnSpMk id="66" creationId="{2C4F0163-C53D-C51D-F9FF-B4BB796C9E39}"/>
          </ac:cxnSpMkLst>
        </pc:cxnChg>
        <pc:cxnChg chg="add mod">
          <ac:chgData name="Leonardo Chiariglione" userId="03ff1134-c2b7-4932-850d-6529216fed29" providerId="ADAL" clId="{C46FCD1E-9B73-4430-81B0-BDF7D087DCF8}" dt="2024-04-12T08:45:20.452" v="1081" actId="1036"/>
          <ac:cxnSpMkLst>
            <pc:docMk/>
            <pc:sldMk cId="2391950599" sldId="2712"/>
            <ac:cxnSpMk id="68" creationId="{BEEFCDCA-DEFB-AA3A-5FBE-A11D139C9FA9}"/>
          </ac:cxnSpMkLst>
        </pc:cxnChg>
        <pc:cxnChg chg="add mod">
          <ac:chgData name="Leonardo Chiariglione" userId="03ff1134-c2b7-4932-850d-6529216fed29" providerId="ADAL" clId="{C46FCD1E-9B73-4430-81B0-BDF7D087DCF8}" dt="2024-04-12T08:45:20.452" v="1081" actId="1036"/>
          <ac:cxnSpMkLst>
            <pc:docMk/>
            <pc:sldMk cId="2391950599" sldId="2712"/>
            <ac:cxnSpMk id="69" creationId="{F417000D-55BF-B6DA-8F4B-EF0973B45DC2}"/>
          </ac:cxnSpMkLst>
        </pc:cxnChg>
        <pc:cxnChg chg="add mod">
          <ac:chgData name="Leonardo Chiariglione" userId="03ff1134-c2b7-4932-850d-6529216fed29" providerId="ADAL" clId="{C46FCD1E-9B73-4430-81B0-BDF7D087DCF8}" dt="2024-04-12T08:45:20.452" v="1081" actId="1036"/>
          <ac:cxnSpMkLst>
            <pc:docMk/>
            <pc:sldMk cId="2391950599" sldId="2712"/>
            <ac:cxnSpMk id="70" creationId="{AC7D41A4-D3FA-9091-53DC-A42E00B8D83E}"/>
          </ac:cxnSpMkLst>
        </pc:cxnChg>
        <pc:cxnChg chg="add mod">
          <ac:chgData name="Leonardo Chiariglione" userId="03ff1134-c2b7-4932-850d-6529216fed29" providerId="ADAL" clId="{C46FCD1E-9B73-4430-81B0-BDF7D087DCF8}" dt="2024-04-12T08:45:20.452" v="1081" actId="1036"/>
          <ac:cxnSpMkLst>
            <pc:docMk/>
            <pc:sldMk cId="2391950599" sldId="2712"/>
            <ac:cxnSpMk id="75" creationId="{FB3A3A29-12B3-6914-76B3-5CB648483837}"/>
          </ac:cxnSpMkLst>
        </pc:cxnChg>
        <pc:cxnChg chg="add mod">
          <ac:chgData name="Leonardo Chiariglione" userId="03ff1134-c2b7-4932-850d-6529216fed29" providerId="ADAL" clId="{C46FCD1E-9B73-4430-81B0-BDF7D087DCF8}" dt="2024-04-12T08:45:20.452" v="1081" actId="1036"/>
          <ac:cxnSpMkLst>
            <pc:docMk/>
            <pc:sldMk cId="2391950599" sldId="2712"/>
            <ac:cxnSpMk id="77" creationId="{A7CAF2EC-B7BF-9DD4-4F1C-A48D16B0C3A3}"/>
          </ac:cxnSpMkLst>
        </pc:cxnChg>
        <pc:cxnChg chg="add mod">
          <ac:chgData name="Leonardo Chiariglione" userId="03ff1134-c2b7-4932-850d-6529216fed29" providerId="ADAL" clId="{C46FCD1E-9B73-4430-81B0-BDF7D087DCF8}" dt="2024-04-12T08:45:20.452" v="1081" actId="1036"/>
          <ac:cxnSpMkLst>
            <pc:docMk/>
            <pc:sldMk cId="2391950599" sldId="2712"/>
            <ac:cxnSpMk id="79" creationId="{C7064116-7591-1189-7376-647B07BC4452}"/>
          </ac:cxnSpMkLst>
        </pc:cxnChg>
        <pc:cxnChg chg="add mod">
          <ac:chgData name="Leonardo Chiariglione" userId="03ff1134-c2b7-4932-850d-6529216fed29" providerId="ADAL" clId="{C46FCD1E-9B73-4430-81B0-BDF7D087DCF8}" dt="2024-04-12T08:45:20.452" v="1081" actId="1036"/>
          <ac:cxnSpMkLst>
            <pc:docMk/>
            <pc:sldMk cId="2391950599" sldId="2712"/>
            <ac:cxnSpMk id="80" creationId="{CAC34ECC-FD01-27FE-83AC-E174C3AE89EA}"/>
          </ac:cxnSpMkLst>
        </pc:cxnChg>
        <pc:cxnChg chg="add mod">
          <ac:chgData name="Leonardo Chiariglione" userId="03ff1134-c2b7-4932-850d-6529216fed29" providerId="ADAL" clId="{C46FCD1E-9B73-4430-81B0-BDF7D087DCF8}" dt="2024-04-12T08:45:20.452" v="1081" actId="1036"/>
          <ac:cxnSpMkLst>
            <pc:docMk/>
            <pc:sldMk cId="2391950599" sldId="2712"/>
            <ac:cxnSpMk id="81" creationId="{3DE0C763-6802-C12C-3F2D-62E89637E87C}"/>
          </ac:cxnSpMkLst>
        </pc:cxnChg>
        <pc:cxnChg chg="add mod">
          <ac:chgData name="Leonardo Chiariglione" userId="03ff1134-c2b7-4932-850d-6529216fed29" providerId="ADAL" clId="{C46FCD1E-9B73-4430-81B0-BDF7D087DCF8}" dt="2024-04-12T08:45:20.452" v="1081" actId="1036"/>
          <ac:cxnSpMkLst>
            <pc:docMk/>
            <pc:sldMk cId="2391950599" sldId="2712"/>
            <ac:cxnSpMk id="82" creationId="{1820EAF0-322D-58BD-AF6C-66541DBA0E6F}"/>
          </ac:cxnSpMkLst>
        </pc:cxnChg>
        <pc:cxnChg chg="add mod">
          <ac:chgData name="Leonardo Chiariglione" userId="03ff1134-c2b7-4932-850d-6529216fed29" providerId="ADAL" clId="{C46FCD1E-9B73-4430-81B0-BDF7D087DCF8}" dt="2024-04-12T08:45:20.452" v="1081" actId="1036"/>
          <ac:cxnSpMkLst>
            <pc:docMk/>
            <pc:sldMk cId="2391950599" sldId="2712"/>
            <ac:cxnSpMk id="83" creationId="{7D9A9899-1D6C-556D-BF7D-585A9C39FBF6}"/>
          </ac:cxnSpMkLst>
        </pc:cxnChg>
        <pc:cxnChg chg="add mod">
          <ac:chgData name="Leonardo Chiariglione" userId="03ff1134-c2b7-4932-850d-6529216fed29" providerId="ADAL" clId="{C46FCD1E-9B73-4430-81B0-BDF7D087DCF8}" dt="2024-04-12T08:45:20.452" v="1081" actId="1036"/>
          <ac:cxnSpMkLst>
            <pc:docMk/>
            <pc:sldMk cId="2391950599" sldId="2712"/>
            <ac:cxnSpMk id="84" creationId="{04DC6375-98C4-3E45-46AA-7AC6E012222C}"/>
          </ac:cxnSpMkLst>
        </pc:cxnChg>
        <pc:cxnChg chg="add mod">
          <ac:chgData name="Leonardo Chiariglione" userId="03ff1134-c2b7-4932-850d-6529216fed29" providerId="ADAL" clId="{C46FCD1E-9B73-4430-81B0-BDF7D087DCF8}" dt="2024-04-12T08:45:20.452" v="1081" actId="1036"/>
          <ac:cxnSpMkLst>
            <pc:docMk/>
            <pc:sldMk cId="2391950599" sldId="2712"/>
            <ac:cxnSpMk id="85" creationId="{EFC4E8F4-5D72-A4F6-F103-A55A9114E835}"/>
          </ac:cxnSpMkLst>
        </pc:cxnChg>
        <pc:cxnChg chg="add mod">
          <ac:chgData name="Leonardo Chiariglione" userId="03ff1134-c2b7-4932-850d-6529216fed29" providerId="ADAL" clId="{C46FCD1E-9B73-4430-81B0-BDF7D087DCF8}" dt="2024-04-12T08:45:20.452" v="1081" actId="1036"/>
          <ac:cxnSpMkLst>
            <pc:docMk/>
            <pc:sldMk cId="2391950599" sldId="2712"/>
            <ac:cxnSpMk id="86" creationId="{1AB20632-47EC-09B5-D343-85928BA64A7B}"/>
          </ac:cxnSpMkLst>
        </pc:cxnChg>
        <pc:cxnChg chg="add mod">
          <ac:chgData name="Leonardo Chiariglione" userId="03ff1134-c2b7-4932-850d-6529216fed29" providerId="ADAL" clId="{C46FCD1E-9B73-4430-81B0-BDF7D087DCF8}" dt="2024-04-12T08:45:20.452" v="1081" actId="1036"/>
          <ac:cxnSpMkLst>
            <pc:docMk/>
            <pc:sldMk cId="2391950599" sldId="2712"/>
            <ac:cxnSpMk id="89" creationId="{3781C329-D617-464E-1DBD-19341E7BA00A}"/>
          </ac:cxnSpMkLst>
        </pc:cxnChg>
        <pc:cxnChg chg="del">
          <ac:chgData name="Leonardo Chiariglione" userId="03ff1134-c2b7-4932-850d-6529216fed29" providerId="ADAL" clId="{C46FCD1E-9B73-4430-81B0-BDF7D087DCF8}" dt="2024-04-12T08:44:09.451" v="1061" actId="478"/>
          <ac:cxnSpMkLst>
            <pc:docMk/>
            <pc:sldMk cId="2391950599" sldId="2712"/>
            <ac:cxnSpMk id="95" creationId="{C8C47B56-BA53-DD7F-5AEF-54EE31BD9088}"/>
          </ac:cxnSpMkLst>
        </pc:cxnChg>
        <pc:cxnChg chg="del">
          <ac:chgData name="Leonardo Chiariglione" userId="03ff1134-c2b7-4932-850d-6529216fed29" providerId="ADAL" clId="{C46FCD1E-9B73-4430-81B0-BDF7D087DCF8}" dt="2024-04-12T08:44:09.451" v="1061" actId="478"/>
          <ac:cxnSpMkLst>
            <pc:docMk/>
            <pc:sldMk cId="2391950599" sldId="2712"/>
            <ac:cxnSpMk id="107" creationId="{1424F967-BBC3-780B-E73C-C1544B2A92E4}"/>
          </ac:cxnSpMkLst>
        </pc:cxnChg>
        <pc:cxnChg chg="del">
          <ac:chgData name="Leonardo Chiariglione" userId="03ff1134-c2b7-4932-850d-6529216fed29" providerId="ADAL" clId="{C46FCD1E-9B73-4430-81B0-BDF7D087DCF8}" dt="2024-04-12T08:44:09.451" v="1061" actId="478"/>
          <ac:cxnSpMkLst>
            <pc:docMk/>
            <pc:sldMk cId="2391950599" sldId="2712"/>
            <ac:cxnSpMk id="108" creationId="{638F6DED-EEBE-511E-D131-E429D551CE36}"/>
          </ac:cxnSpMkLst>
        </pc:cxnChg>
        <pc:cxnChg chg="del">
          <ac:chgData name="Leonardo Chiariglione" userId="03ff1134-c2b7-4932-850d-6529216fed29" providerId="ADAL" clId="{C46FCD1E-9B73-4430-81B0-BDF7D087DCF8}" dt="2024-04-12T08:44:09.451" v="1061" actId="478"/>
          <ac:cxnSpMkLst>
            <pc:docMk/>
            <pc:sldMk cId="2391950599" sldId="2712"/>
            <ac:cxnSpMk id="110" creationId="{5BAD388D-E73B-9B6A-935B-8242598CD0BC}"/>
          </ac:cxnSpMkLst>
        </pc:cxnChg>
        <pc:cxnChg chg="del">
          <ac:chgData name="Leonardo Chiariglione" userId="03ff1134-c2b7-4932-850d-6529216fed29" providerId="ADAL" clId="{C46FCD1E-9B73-4430-81B0-BDF7D087DCF8}" dt="2024-04-12T08:44:09.451" v="1061" actId="478"/>
          <ac:cxnSpMkLst>
            <pc:docMk/>
            <pc:sldMk cId="2391950599" sldId="2712"/>
            <ac:cxnSpMk id="113" creationId="{0D5DC1DD-AB59-530B-0E6A-82D294A72B34}"/>
          </ac:cxnSpMkLst>
        </pc:cxnChg>
        <pc:cxnChg chg="del">
          <ac:chgData name="Leonardo Chiariglione" userId="03ff1134-c2b7-4932-850d-6529216fed29" providerId="ADAL" clId="{C46FCD1E-9B73-4430-81B0-BDF7D087DCF8}" dt="2024-04-12T08:44:09.451" v="1061" actId="478"/>
          <ac:cxnSpMkLst>
            <pc:docMk/>
            <pc:sldMk cId="2391950599" sldId="2712"/>
            <ac:cxnSpMk id="119" creationId="{0AC9E4AF-2668-247F-5B50-99971B8FEC08}"/>
          </ac:cxnSpMkLst>
        </pc:cxnChg>
        <pc:cxnChg chg="del">
          <ac:chgData name="Leonardo Chiariglione" userId="03ff1134-c2b7-4932-850d-6529216fed29" providerId="ADAL" clId="{C46FCD1E-9B73-4430-81B0-BDF7D087DCF8}" dt="2024-04-12T08:44:09.451" v="1061" actId="478"/>
          <ac:cxnSpMkLst>
            <pc:docMk/>
            <pc:sldMk cId="2391950599" sldId="2712"/>
            <ac:cxnSpMk id="120" creationId="{44B6D991-78F6-B9A7-3344-2186B1E11F4E}"/>
          </ac:cxnSpMkLst>
        </pc:cxnChg>
        <pc:cxnChg chg="del">
          <ac:chgData name="Leonardo Chiariglione" userId="03ff1134-c2b7-4932-850d-6529216fed29" providerId="ADAL" clId="{C46FCD1E-9B73-4430-81B0-BDF7D087DCF8}" dt="2024-04-12T08:44:09.451" v="1061" actId="478"/>
          <ac:cxnSpMkLst>
            <pc:docMk/>
            <pc:sldMk cId="2391950599" sldId="2712"/>
            <ac:cxnSpMk id="121" creationId="{9A128540-7318-70E8-7070-4CB133D95BA1}"/>
          </ac:cxnSpMkLst>
        </pc:cxnChg>
        <pc:cxnChg chg="del">
          <ac:chgData name="Leonardo Chiariglione" userId="03ff1134-c2b7-4932-850d-6529216fed29" providerId="ADAL" clId="{C46FCD1E-9B73-4430-81B0-BDF7D087DCF8}" dt="2024-04-12T08:44:09.451" v="1061" actId="478"/>
          <ac:cxnSpMkLst>
            <pc:docMk/>
            <pc:sldMk cId="2391950599" sldId="2712"/>
            <ac:cxnSpMk id="122" creationId="{E6140470-6728-EF1D-04B8-61DA62FE25C8}"/>
          </ac:cxnSpMkLst>
        </pc:cxnChg>
        <pc:cxnChg chg="del">
          <ac:chgData name="Leonardo Chiariglione" userId="03ff1134-c2b7-4932-850d-6529216fed29" providerId="ADAL" clId="{C46FCD1E-9B73-4430-81B0-BDF7D087DCF8}" dt="2024-04-12T08:44:09.451" v="1061" actId="478"/>
          <ac:cxnSpMkLst>
            <pc:docMk/>
            <pc:sldMk cId="2391950599" sldId="2712"/>
            <ac:cxnSpMk id="126" creationId="{159471D7-5BF0-3B85-1DD0-F7DCAC823817}"/>
          </ac:cxnSpMkLst>
        </pc:cxnChg>
        <pc:cxnChg chg="del">
          <ac:chgData name="Leonardo Chiariglione" userId="03ff1134-c2b7-4932-850d-6529216fed29" providerId="ADAL" clId="{C46FCD1E-9B73-4430-81B0-BDF7D087DCF8}" dt="2024-04-12T08:44:09.451" v="1061" actId="478"/>
          <ac:cxnSpMkLst>
            <pc:docMk/>
            <pc:sldMk cId="2391950599" sldId="2712"/>
            <ac:cxnSpMk id="130" creationId="{72622A5A-C7C4-B5EA-6C3A-42C55B1FE0AF}"/>
          </ac:cxnSpMkLst>
        </pc:cxnChg>
        <pc:cxnChg chg="del">
          <ac:chgData name="Leonardo Chiariglione" userId="03ff1134-c2b7-4932-850d-6529216fed29" providerId="ADAL" clId="{C46FCD1E-9B73-4430-81B0-BDF7D087DCF8}" dt="2024-04-12T08:44:09.451" v="1061" actId="478"/>
          <ac:cxnSpMkLst>
            <pc:docMk/>
            <pc:sldMk cId="2391950599" sldId="2712"/>
            <ac:cxnSpMk id="133" creationId="{2FF7E8EC-A3AF-EEAC-7D36-30FF99063EF9}"/>
          </ac:cxnSpMkLst>
        </pc:cxnChg>
        <pc:cxnChg chg="del">
          <ac:chgData name="Leonardo Chiariglione" userId="03ff1134-c2b7-4932-850d-6529216fed29" providerId="ADAL" clId="{C46FCD1E-9B73-4430-81B0-BDF7D087DCF8}" dt="2024-04-12T08:44:09.451" v="1061" actId="478"/>
          <ac:cxnSpMkLst>
            <pc:docMk/>
            <pc:sldMk cId="2391950599" sldId="2712"/>
            <ac:cxnSpMk id="135" creationId="{713A9435-9841-2EBE-A873-172AE991CDB3}"/>
          </ac:cxnSpMkLst>
        </pc:cxnChg>
        <pc:cxnChg chg="del mod">
          <ac:chgData name="Leonardo Chiariglione" userId="03ff1134-c2b7-4932-850d-6529216fed29" providerId="ADAL" clId="{C46FCD1E-9B73-4430-81B0-BDF7D087DCF8}" dt="2024-04-12T08:44:09.451" v="1061" actId="478"/>
          <ac:cxnSpMkLst>
            <pc:docMk/>
            <pc:sldMk cId="2391950599" sldId="2712"/>
            <ac:cxnSpMk id="138" creationId="{6191527C-E491-0302-A044-B684036166A7}"/>
          </ac:cxnSpMkLst>
        </pc:cxnChg>
        <pc:cxnChg chg="del">
          <ac:chgData name="Leonardo Chiariglione" userId="03ff1134-c2b7-4932-850d-6529216fed29" providerId="ADAL" clId="{C46FCD1E-9B73-4430-81B0-BDF7D087DCF8}" dt="2024-04-12T08:44:09.451" v="1061" actId="478"/>
          <ac:cxnSpMkLst>
            <pc:docMk/>
            <pc:sldMk cId="2391950599" sldId="2712"/>
            <ac:cxnSpMk id="139" creationId="{2F123B4E-B4CB-BF2F-2A22-93F535341656}"/>
          </ac:cxnSpMkLst>
        </pc:cxnChg>
        <pc:cxnChg chg="del">
          <ac:chgData name="Leonardo Chiariglione" userId="03ff1134-c2b7-4932-850d-6529216fed29" providerId="ADAL" clId="{C46FCD1E-9B73-4430-81B0-BDF7D087DCF8}" dt="2024-04-12T08:44:09.451" v="1061" actId="478"/>
          <ac:cxnSpMkLst>
            <pc:docMk/>
            <pc:sldMk cId="2391950599" sldId="2712"/>
            <ac:cxnSpMk id="141" creationId="{C5E42D7F-DEC8-0538-310E-B3E26AB86A91}"/>
          </ac:cxnSpMkLst>
        </pc:cxnChg>
        <pc:cxnChg chg="del">
          <ac:chgData name="Leonardo Chiariglione" userId="03ff1134-c2b7-4932-850d-6529216fed29" providerId="ADAL" clId="{C46FCD1E-9B73-4430-81B0-BDF7D087DCF8}" dt="2024-04-12T08:44:09.451" v="1061" actId="478"/>
          <ac:cxnSpMkLst>
            <pc:docMk/>
            <pc:sldMk cId="2391950599" sldId="2712"/>
            <ac:cxnSpMk id="149" creationId="{0FD39A25-CDA4-B49E-4D64-1C91C2CDADF9}"/>
          </ac:cxnSpMkLst>
        </pc:cxnChg>
        <pc:cxnChg chg="del">
          <ac:chgData name="Leonardo Chiariglione" userId="03ff1134-c2b7-4932-850d-6529216fed29" providerId="ADAL" clId="{C46FCD1E-9B73-4430-81B0-BDF7D087DCF8}" dt="2024-04-12T08:44:09.451" v="1061" actId="478"/>
          <ac:cxnSpMkLst>
            <pc:docMk/>
            <pc:sldMk cId="2391950599" sldId="2712"/>
            <ac:cxnSpMk id="150" creationId="{7440E261-CF7C-5BDF-E963-6BA7C1AC807F}"/>
          </ac:cxnSpMkLst>
        </pc:cxnChg>
        <pc:cxnChg chg="del">
          <ac:chgData name="Leonardo Chiariglione" userId="03ff1134-c2b7-4932-850d-6529216fed29" providerId="ADAL" clId="{C46FCD1E-9B73-4430-81B0-BDF7D087DCF8}" dt="2024-04-12T08:44:09.451" v="1061" actId="478"/>
          <ac:cxnSpMkLst>
            <pc:docMk/>
            <pc:sldMk cId="2391950599" sldId="2712"/>
            <ac:cxnSpMk id="151" creationId="{F77A8BF8-4889-7B2C-E5D6-9C9DD1462B68}"/>
          </ac:cxnSpMkLst>
        </pc:cxnChg>
        <pc:cxnChg chg="del">
          <ac:chgData name="Leonardo Chiariglione" userId="03ff1134-c2b7-4932-850d-6529216fed29" providerId="ADAL" clId="{C46FCD1E-9B73-4430-81B0-BDF7D087DCF8}" dt="2024-04-12T08:44:09.451" v="1061" actId="478"/>
          <ac:cxnSpMkLst>
            <pc:docMk/>
            <pc:sldMk cId="2391950599" sldId="2712"/>
            <ac:cxnSpMk id="155" creationId="{3FCF1FEA-84D5-8717-4349-1DCDA3829FF1}"/>
          </ac:cxnSpMkLst>
        </pc:cxnChg>
        <pc:cxnChg chg="del">
          <ac:chgData name="Leonardo Chiariglione" userId="03ff1134-c2b7-4932-850d-6529216fed29" providerId="ADAL" clId="{C46FCD1E-9B73-4430-81B0-BDF7D087DCF8}" dt="2024-04-12T08:44:09.451" v="1061" actId="478"/>
          <ac:cxnSpMkLst>
            <pc:docMk/>
            <pc:sldMk cId="2391950599" sldId="2712"/>
            <ac:cxnSpMk id="156" creationId="{00C4C358-8486-F4CD-EF5F-E9D871DE24CE}"/>
          </ac:cxnSpMkLst>
        </pc:cxnChg>
        <pc:cxnChg chg="del">
          <ac:chgData name="Leonardo Chiariglione" userId="03ff1134-c2b7-4932-850d-6529216fed29" providerId="ADAL" clId="{C46FCD1E-9B73-4430-81B0-BDF7D087DCF8}" dt="2024-04-12T08:44:09.451" v="1061" actId="478"/>
          <ac:cxnSpMkLst>
            <pc:docMk/>
            <pc:sldMk cId="2391950599" sldId="2712"/>
            <ac:cxnSpMk id="157" creationId="{CBDFFE37-EBDE-9695-4667-FE9DE1067920}"/>
          </ac:cxnSpMkLst>
        </pc:cxnChg>
        <pc:cxnChg chg="del">
          <ac:chgData name="Leonardo Chiariglione" userId="03ff1134-c2b7-4932-850d-6529216fed29" providerId="ADAL" clId="{C46FCD1E-9B73-4430-81B0-BDF7D087DCF8}" dt="2024-04-12T08:44:09.451" v="1061" actId="478"/>
          <ac:cxnSpMkLst>
            <pc:docMk/>
            <pc:sldMk cId="2391950599" sldId="2712"/>
            <ac:cxnSpMk id="159" creationId="{2CA4D296-E786-1CD5-F752-C6B89160E4E0}"/>
          </ac:cxnSpMkLst>
        </pc:cxnChg>
        <pc:cxnChg chg="del">
          <ac:chgData name="Leonardo Chiariglione" userId="03ff1134-c2b7-4932-850d-6529216fed29" providerId="ADAL" clId="{C46FCD1E-9B73-4430-81B0-BDF7D087DCF8}" dt="2024-04-12T08:44:09.451" v="1061" actId="478"/>
          <ac:cxnSpMkLst>
            <pc:docMk/>
            <pc:sldMk cId="2391950599" sldId="2712"/>
            <ac:cxnSpMk id="160" creationId="{774FB0D7-9AE9-36A2-952A-EDE939B8F948}"/>
          </ac:cxnSpMkLst>
        </pc:cxnChg>
        <pc:cxnChg chg="del">
          <ac:chgData name="Leonardo Chiariglione" userId="03ff1134-c2b7-4932-850d-6529216fed29" providerId="ADAL" clId="{C46FCD1E-9B73-4430-81B0-BDF7D087DCF8}" dt="2024-04-12T08:44:09.451" v="1061" actId="478"/>
          <ac:cxnSpMkLst>
            <pc:docMk/>
            <pc:sldMk cId="2391950599" sldId="2712"/>
            <ac:cxnSpMk id="162" creationId="{ACBF849E-18A7-9F1B-DF1C-4025AFC7F3B7}"/>
          </ac:cxnSpMkLst>
        </pc:cxnChg>
        <pc:cxnChg chg="del">
          <ac:chgData name="Leonardo Chiariglione" userId="03ff1134-c2b7-4932-850d-6529216fed29" providerId="ADAL" clId="{C46FCD1E-9B73-4430-81B0-BDF7D087DCF8}" dt="2024-04-12T08:44:09.451" v="1061" actId="478"/>
          <ac:cxnSpMkLst>
            <pc:docMk/>
            <pc:sldMk cId="2391950599" sldId="2712"/>
            <ac:cxnSpMk id="163" creationId="{404616A2-EE16-35A4-C92C-A609C9078CE3}"/>
          </ac:cxnSpMkLst>
        </pc:cxnChg>
        <pc:cxnChg chg="del">
          <ac:chgData name="Leonardo Chiariglione" userId="03ff1134-c2b7-4932-850d-6529216fed29" providerId="ADAL" clId="{C46FCD1E-9B73-4430-81B0-BDF7D087DCF8}" dt="2024-04-12T08:44:09.451" v="1061" actId="478"/>
          <ac:cxnSpMkLst>
            <pc:docMk/>
            <pc:sldMk cId="2391950599" sldId="2712"/>
            <ac:cxnSpMk id="164" creationId="{2195D573-4A05-06EE-BE40-E42AAB27BBAA}"/>
          </ac:cxnSpMkLst>
        </pc:cxnChg>
        <pc:cxnChg chg="add mod">
          <ac:chgData name="Leonardo Chiariglione" userId="03ff1134-c2b7-4932-850d-6529216fed29" providerId="ADAL" clId="{C46FCD1E-9B73-4430-81B0-BDF7D087DCF8}" dt="2024-04-12T08:45:20.452" v="1081" actId="1036"/>
          <ac:cxnSpMkLst>
            <pc:docMk/>
            <pc:sldMk cId="2391950599" sldId="2712"/>
            <ac:cxnSpMk id="168" creationId="{D4A7D548-CCA0-3AD2-DAFE-92274D4ABE60}"/>
          </ac:cxnSpMkLst>
        </pc:cxnChg>
        <pc:cxnChg chg="add mod">
          <ac:chgData name="Leonardo Chiariglione" userId="03ff1134-c2b7-4932-850d-6529216fed29" providerId="ADAL" clId="{C46FCD1E-9B73-4430-81B0-BDF7D087DCF8}" dt="2024-04-12T08:45:20.452" v="1081" actId="1036"/>
          <ac:cxnSpMkLst>
            <pc:docMk/>
            <pc:sldMk cId="2391950599" sldId="2712"/>
            <ac:cxnSpMk id="169" creationId="{547951F7-4A06-2006-E75E-E416BD46A02B}"/>
          </ac:cxnSpMkLst>
        </pc:cxnChg>
        <pc:cxnChg chg="add mod">
          <ac:chgData name="Leonardo Chiariglione" userId="03ff1134-c2b7-4932-850d-6529216fed29" providerId="ADAL" clId="{C46FCD1E-9B73-4430-81B0-BDF7D087DCF8}" dt="2024-04-12T08:45:20.452" v="1081" actId="1036"/>
          <ac:cxnSpMkLst>
            <pc:docMk/>
            <pc:sldMk cId="2391950599" sldId="2712"/>
            <ac:cxnSpMk id="170" creationId="{EBA6E0C5-D40F-B99C-7B46-ECC618541CFB}"/>
          </ac:cxnSpMkLst>
        </pc:cxnChg>
        <pc:cxnChg chg="add mod">
          <ac:chgData name="Leonardo Chiariglione" userId="03ff1134-c2b7-4932-850d-6529216fed29" providerId="ADAL" clId="{C46FCD1E-9B73-4430-81B0-BDF7D087DCF8}" dt="2024-04-12T08:45:20.452" v="1081" actId="1036"/>
          <ac:cxnSpMkLst>
            <pc:docMk/>
            <pc:sldMk cId="2391950599" sldId="2712"/>
            <ac:cxnSpMk id="171" creationId="{06D364D8-D60D-941C-2959-B5672B9D4983}"/>
          </ac:cxnSpMkLst>
        </pc:cxnChg>
        <pc:cxnChg chg="add mod">
          <ac:chgData name="Leonardo Chiariglione" userId="03ff1134-c2b7-4932-850d-6529216fed29" providerId="ADAL" clId="{C46FCD1E-9B73-4430-81B0-BDF7D087DCF8}" dt="2024-04-12T08:45:20.452" v="1081" actId="1036"/>
          <ac:cxnSpMkLst>
            <pc:docMk/>
            <pc:sldMk cId="2391950599" sldId="2712"/>
            <ac:cxnSpMk id="175" creationId="{6F449629-68FB-528B-3816-01F5ACD674B2}"/>
          </ac:cxnSpMkLst>
        </pc:cxnChg>
      </pc:sldChg>
      <pc:sldChg chg="modSp mod">
        <pc:chgData name="Leonardo Chiariglione" userId="03ff1134-c2b7-4932-850d-6529216fed29" providerId="ADAL" clId="{C46FCD1E-9B73-4430-81B0-BDF7D087DCF8}" dt="2024-04-12T08:46:31.824" v="1135" actId="20577"/>
        <pc:sldMkLst>
          <pc:docMk/>
          <pc:sldMk cId="2043621818" sldId="2714"/>
        </pc:sldMkLst>
        <pc:spChg chg="mod">
          <ac:chgData name="Leonardo Chiariglione" userId="03ff1134-c2b7-4932-850d-6529216fed29" providerId="ADAL" clId="{C46FCD1E-9B73-4430-81B0-BDF7D087DCF8}" dt="2024-04-12T08:46:31.824" v="1135" actId="20577"/>
          <ac:spMkLst>
            <pc:docMk/>
            <pc:sldMk cId="2043621818" sldId="2714"/>
            <ac:spMk id="7" creationId="{612FE03B-C768-D2BF-D723-7CCF5A78707D}"/>
          </ac:spMkLst>
        </pc:spChg>
      </pc:sldChg>
      <pc:sldChg chg="modSp add mod">
        <pc:chgData name="Leonardo Chiariglione" userId="03ff1134-c2b7-4932-850d-6529216fed29" providerId="ADAL" clId="{C46FCD1E-9B73-4430-81B0-BDF7D087DCF8}" dt="2024-04-12T08:07:13.123" v="150" actId="114"/>
        <pc:sldMkLst>
          <pc:docMk/>
          <pc:sldMk cId="1815149782" sldId="2716"/>
        </pc:sldMkLst>
        <pc:spChg chg="mod">
          <ac:chgData name="Leonardo Chiariglione" userId="03ff1134-c2b7-4932-850d-6529216fed29" providerId="ADAL" clId="{C46FCD1E-9B73-4430-81B0-BDF7D087DCF8}" dt="2024-04-12T08:07:13.123" v="150" actId="114"/>
          <ac:spMkLst>
            <pc:docMk/>
            <pc:sldMk cId="1815149782" sldId="2716"/>
            <ac:spMk id="3" creationId="{E2394793-B865-2935-469D-2A380CC8BB94}"/>
          </ac:spMkLst>
        </pc:spChg>
      </pc:sldChg>
      <pc:sldChg chg="del">
        <pc:chgData name="Leonardo Chiariglione" userId="03ff1134-c2b7-4932-850d-6529216fed29" providerId="ADAL" clId="{C46FCD1E-9B73-4430-81B0-BDF7D087DCF8}" dt="2024-04-12T08:04:25.056" v="106" actId="2696"/>
        <pc:sldMkLst>
          <pc:docMk/>
          <pc:sldMk cId="3317210757" sldId="2716"/>
        </pc:sldMkLst>
      </pc:sldChg>
      <pc:sldChg chg="del">
        <pc:chgData name="Leonardo Chiariglione" userId="03ff1134-c2b7-4932-850d-6529216fed29" providerId="ADAL" clId="{C46FCD1E-9B73-4430-81B0-BDF7D087DCF8}" dt="2024-04-12T08:04:25.056" v="106" actId="2696"/>
        <pc:sldMkLst>
          <pc:docMk/>
          <pc:sldMk cId="2349514921" sldId="2717"/>
        </pc:sldMkLst>
      </pc:sldChg>
      <pc:sldChg chg="modSp add mod">
        <pc:chgData name="Leonardo Chiariglione" userId="03ff1134-c2b7-4932-850d-6529216fed29" providerId="ADAL" clId="{C46FCD1E-9B73-4430-81B0-BDF7D087DCF8}" dt="2024-04-12T08:08:43.568" v="182" actId="1036"/>
        <pc:sldMkLst>
          <pc:docMk/>
          <pc:sldMk cId="2526846571" sldId="2717"/>
        </pc:sldMkLst>
        <pc:grpChg chg="mod">
          <ac:chgData name="Leonardo Chiariglione" userId="03ff1134-c2b7-4932-850d-6529216fed29" providerId="ADAL" clId="{C46FCD1E-9B73-4430-81B0-BDF7D087DCF8}" dt="2024-04-12T08:08:20.210" v="152" actId="1035"/>
          <ac:grpSpMkLst>
            <pc:docMk/>
            <pc:sldMk cId="2526846571" sldId="2717"/>
            <ac:grpSpMk id="37" creationId="{ECD10AF0-8306-2C91-4A16-A02CDB6444B2}"/>
          </ac:grpSpMkLst>
        </pc:grpChg>
        <pc:cxnChg chg="mod">
          <ac:chgData name="Leonardo Chiariglione" userId="03ff1134-c2b7-4932-850d-6529216fed29" providerId="ADAL" clId="{C46FCD1E-9B73-4430-81B0-BDF7D087DCF8}" dt="2024-04-12T08:08:43.568" v="182" actId="1036"/>
          <ac:cxnSpMkLst>
            <pc:docMk/>
            <pc:sldMk cId="2526846571" sldId="2717"/>
            <ac:cxnSpMk id="42" creationId="{19048087-324D-6FE5-3610-5EB7D097232C}"/>
          </ac:cxnSpMkLst>
        </pc:cxnChg>
      </pc:sldChg>
      <pc:sldChg chg="modSp add mod">
        <pc:chgData name="Leonardo Chiariglione" userId="03ff1134-c2b7-4932-850d-6529216fed29" providerId="ADAL" clId="{C46FCD1E-9B73-4430-81B0-BDF7D087DCF8}" dt="2024-04-12T08:03:08.919" v="89" actId="14100"/>
        <pc:sldMkLst>
          <pc:docMk/>
          <pc:sldMk cId="3509875982" sldId="2861"/>
        </pc:sldMkLst>
        <pc:spChg chg="mod">
          <ac:chgData name="Leonardo Chiariglione" userId="03ff1134-c2b7-4932-850d-6529216fed29" providerId="ADAL" clId="{C46FCD1E-9B73-4430-81B0-BDF7D087DCF8}" dt="2024-04-12T08:03:08.919" v="89" actId="14100"/>
          <ac:spMkLst>
            <pc:docMk/>
            <pc:sldMk cId="3509875982" sldId="2861"/>
            <ac:spMk id="2" creationId="{628DF50C-1F68-53C7-DBD3-7851FC70E56A}"/>
          </ac:spMkLst>
        </pc:spChg>
      </pc:sldChg>
      <pc:sldChg chg="modSp new mod">
        <pc:chgData name="Leonardo Chiariglione" userId="03ff1134-c2b7-4932-850d-6529216fed29" providerId="ADAL" clId="{C46FCD1E-9B73-4430-81B0-BDF7D087DCF8}" dt="2024-04-12T08:39:41.148" v="852" actId="20577"/>
        <pc:sldMkLst>
          <pc:docMk/>
          <pc:sldMk cId="2674307398" sldId="2862"/>
        </pc:sldMkLst>
        <pc:spChg chg="mod">
          <ac:chgData name="Leonardo Chiariglione" userId="03ff1134-c2b7-4932-850d-6529216fed29" providerId="ADAL" clId="{C46FCD1E-9B73-4430-81B0-BDF7D087DCF8}" dt="2024-04-12T08:26:48.473" v="509" actId="20577"/>
          <ac:spMkLst>
            <pc:docMk/>
            <pc:sldMk cId="2674307398" sldId="2862"/>
            <ac:spMk id="2" creationId="{795D3276-769D-6E63-554D-BD7613643C92}"/>
          </ac:spMkLst>
        </pc:spChg>
        <pc:spChg chg="mod">
          <ac:chgData name="Leonardo Chiariglione" userId="03ff1134-c2b7-4932-850d-6529216fed29" providerId="ADAL" clId="{C46FCD1E-9B73-4430-81B0-BDF7D087DCF8}" dt="2024-04-12T08:39:41.148" v="852" actId="20577"/>
          <ac:spMkLst>
            <pc:docMk/>
            <pc:sldMk cId="2674307398" sldId="2862"/>
            <ac:spMk id="3" creationId="{4B8CE33A-D993-62C8-0748-24F1BE986F4C}"/>
          </ac:spMkLst>
        </pc:spChg>
      </pc:sldChg>
      <pc:sldChg chg="addSp delSp modSp new mod">
        <pc:chgData name="Leonardo Chiariglione" userId="03ff1134-c2b7-4932-850d-6529216fed29" providerId="ADAL" clId="{C46FCD1E-9B73-4430-81B0-BDF7D087DCF8}" dt="2024-04-12T09:03:48.111" v="1373" actId="404"/>
        <pc:sldMkLst>
          <pc:docMk/>
          <pc:sldMk cId="2284603376" sldId="2863"/>
        </pc:sldMkLst>
        <pc:spChg chg="mod">
          <ac:chgData name="Leonardo Chiariglione" userId="03ff1134-c2b7-4932-850d-6529216fed29" providerId="ADAL" clId="{C46FCD1E-9B73-4430-81B0-BDF7D087DCF8}" dt="2024-04-12T08:58:19.428" v="1177" actId="14100"/>
          <ac:spMkLst>
            <pc:docMk/>
            <pc:sldMk cId="2284603376" sldId="2863"/>
            <ac:spMk id="2" creationId="{A212074A-C155-22D1-F6AA-8D37F2D233A6}"/>
          </ac:spMkLst>
        </pc:spChg>
        <pc:spChg chg="add del mod">
          <ac:chgData name="Leonardo Chiariglione" userId="03ff1134-c2b7-4932-850d-6529216fed29" providerId="ADAL" clId="{C46FCD1E-9B73-4430-81B0-BDF7D087DCF8}" dt="2024-04-12T09:01:50.117" v="1314" actId="14100"/>
          <ac:spMkLst>
            <pc:docMk/>
            <pc:sldMk cId="2284603376" sldId="2863"/>
            <ac:spMk id="3" creationId="{2CD5A165-EF9C-FAFE-E9CF-9EB6D10840EF}"/>
          </ac:spMkLst>
        </pc:spChg>
        <pc:spChg chg="add mod">
          <ac:chgData name="Leonardo Chiariglione" userId="03ff1134-c2b7-4932-850d-6529216fed29" providerId="ADAL" clId="{C46FCD1E-9B73-4430-81B0-BDF7D087DCF8}" dt="2024-04-12T08:58:26.511" v="1192" actId="1035"/>
          <ac:spMkLst>
            <pc:docMk/>
            <pc:sldMk cId="2284603376" sldId="2863"/>
            <ac:spMk id="6" creationId="{9EBE5C8B-95A6-82C7-6B1F-FB6DCE86A530}"/>
          </ac:spMkLst>
        </pc:spChg>
        <pc:spChg chg="add mod">
          <ac:chgData name="Leonardo Chiariglione" userId="03ff1134-c2b7-4932-850d-6529216fed29" providerId="ADAL" clId="{C46FCD1E-9B73-4430-81B0-BDF7D087DCF8}" dt="2024-04-12T08:58:26.511" v="1192" actId="1035"/>
          <ac:spMkLst>
            <pc:docMk/>
            <pc:sldMk cId="2284603376" sldId="2863"/>
            <ac:spMk id="7" creationId="{43E21E8D-BE27-982A-7A19-0AFCCEFC234B}"/>
          </ac:spMkLst>
        </pc:spChg>
        <pc:spChg chg="add mod">
          <ac:chgData name="Leonardo Chiariglione" userId="03ff1134-c2b7-4932-850d-6529216fed29" providerId="ADAL" clId="{C46FCD1E-9B73-4430-81B0-BDF7D087DCF8}" dt="2024-04-12T08:58:26.511" v="1192" actId="1035"/>
          <ac:spMkLst>
            <pc:docMk/>
            <pc:sldMk cId="2284603376" sldId="2863"/>
            <ac:spMk id="8" creationId="{CDEE6EB9-EF34-115C-F780-8E187BE704B0}"/>
          </ac:spMkLst>
        </pc:spChg>
        <pc:spChg chg="add mod">
          <ac:chgData name="Leonardo Chiariglione" userId="03ff1134-c2b7-4932-850d-6529216fed29" providerId="ADAL" clId="{C46FCD1E-9B73-4430-81B0-BDF7D087DCF8}" dt="2024-04-12T08:58:26.511" v="1192" actId="1035"/>
          <ac:spMkLst>
            <pc:docMk/>
            <pc:sldMk cId="2284603376" sldId="2863"/>
            <ac:spMk id="9" creationId="{187C85CC-A581-913F-893D-C96AB436551B}"/>
          </ac:spMkLst>
        </pc:spChg>
        <pc:spChg chg="add mod">
          <ac:chgData name="Leonardo Chiariglione" userId="03ff1134-c2b7-4932-850d-6529216fed29" providerId="ADAL" clId="{C46FCD1E-9B73-4430-81B0-BDF7D087DCF8}" dt="2024-04-12T08:58:26.511" v="1192" actId="1035"/>
          <ac:spMkLst>
            <pc:docMk/>
            <pc:sldMk cId="2284603376" sldId="2863"/>
            <ac:spMk id="18" creationId="{217EAD0A-2333-13FE-AC9A-0AA7228D61AB}"/>
          </ac:spMkLst>
        </pc:spChg>
        <pc:spChg chg="add del mod">
          <ac:chgData name="Leonardo Chiariglione" userId="03ff1134-c2b7-4932-850d-6529216fed29" providerId="ADAL" clId="{C46FCD1E-9B73-4430-81B0-BDF7D087DCF8}" dt="2024-04-12T09:00:55.846" v="1219" actId="21"/>
          <ac:spMkLst>
            <pc:docMk/>
            <pc:sldMk cId="2284603376" sldId="2863"/>
            <ac:spMk id="20" creationId="{B3F6793F-666E-23A5-6755-90DA14809745}"/>
          </ac:spMkLst>
        </pc:spChg>
        <pc:spChg chg="add mod">
          <ac:chgData name="Leonardo Chiariglione" userId="03ff1134-c2b7-4932-850d-6529216fed29" providerId="ADAL" clId="{C46FCD1E-9B73-4430-81B0-BDF7D087DCF8}" dt="2024-04-12T09:01:18.151" v="1249" actId="1036"/>
          <ac:spMkLst>
            <pc:docMk/>
            <pc:sldMk cId="2284603376" sldId="2863"/>
            <ac:spMk id="21" creationId="{38DCAFEB-D0FB-F558-ECFD-3465EAF467F6}"/>
          </ac:spMkLst>
        </pc:spChg>
        <pc:spChg chg="add">
          <ac:chgData name="Leonardo Chiariglione" userId="03ff1134-c2b7-4932-850d-6529216fed29" providerId="ADAL" clId="{C46FCD1E-9B73-4430-81B0-BDF7D087DCF8}" dt="2024-04-12T08:59:50.371" v="1194"/>
          <ac:spMkLst>
            <pc:docMk/>
            <pc:sldMk cId="2284603376" sldId="2863"/>
            <ac:spMk id="23" creationId="{0B6F758D-5286-DED5-6900-DCDB797AA98C}"/>
          </ac:spMkLst>
        </pc:spChg>
        <pc:spChg chg="add mod">
          <ac:chgData name="Leonardo Chiariglione" userId="03ff1134-c2b7-4932-850d-6529216fed29" providerId="ADAL" clId="{C46FCD1E-9B73-4430-81B0-BDF7D087DCF8}" dt="2024-04-12T09:01:38.698" v="1308" actId="1036"/>
          <ac:spMkLst>
            <pc:docMk/>
            <pc:sldMk cId="2284603376" sldId="2863"/>
            <ac:spMk id="26" creationId="{B3F6793F-666E-23A5-6755-90DA14809745}"/>
          </ac:spMkLst>
        </pc:spChg>
        <pc:graphicFrameChg chg="add mod">
          <ac:chgData name="Leonardo Chiariglione" userId="03ff1134-c2b7-4932-850d-6529216fed29" providerId="ADAL" clId="{C46FCD1E-9B73-4430-81B0-BDF7D087DCF8}" dt="2024-04-12T08:59:54.915" v="1195"/>
          <ac:graphicFrameMkLst>
            <pc:docMk/>
            <pc:sldMk cId="2284603376" sldId="2863"/>
            <ac:graphicFrameMk id="22" creationId="{EC9B8768-6616-E46F-898F-22212805EC0A}"/>
          </ac:graphicFrameMkLst>
        </pc:graphicFrameChg>
        <pc:graphicFrameChg chg="add mod modGraphic">
          <ac:chgData name="Leonardo Chiariglione" userId="03ff1134-c2b7-4932-850d-6529216fed29" providerId="ADAL" clId="{C46FCD1E-9B73-4430-81B0-BDF7D087DCF8}" dt="2024-04-12T09:02:25.496" v="1355" actId="1036"/>
          <ac:graphicFrameMkLst>
            <pc:docMk/>
            <pc:sldMk cId="2284603376" sldId="2863"/>
            <ac:graphicFrameMk id="27" creationId="{571EB29C-1980-491D-2303-63693E811A34}"/>
          </ac:graphicFrameMkLst>
        </pc:graphicFrameChg>
        <pc:graphicFrameChg chg="add mod modGraphic">
          <ac:chgData name="Leonardo Chiariglione" userId="03ff1134-c2b7-4932-850d-6529216fed29" providerId="ADAL" clId="{C46FCD1E-9B73-4430-81B0-BDF7D087DCF8}" dt="2024-04-12T09:03:48.111" v="1373" actId="404"/>
          <ac:graphicFrameMkLst>
            <pc:docMk/>
            <pc:sldMk cId="2284603376" sldId="2863"/>
            <ac:graphicFrameMk id="28" creationId="{05214EC4-981E-CE3A-CBEB-9BD3635AF4CF}"/>
          </ac:graphicFrameMkLst>
        </pc:graphicFrameChg>
        <pc:cxnChg chg="add mod">
          <ac:chgData name="Leonardo Chiariglione" userId="03ff1134-c2b7-4932-850d-6529216fed29" providerId="ADAL" clId="{C46FCD1E-9B73-4430-81B0-BDF7D087DCF8}" dt="2024-04-12T08:58:26.511" v="1192" actId="1035"/>
          <ac:cxnSpMkLst>
            <pc:docMk/>
            <pc:sldMk cId="2284603376" sldId="2863"/>
            <ac:cxnSpMk id="10" creationId="{2881A800-FC55-250E-2EB1-CA438C5E762B}"/>
          </ac:cxnSpMkLst>
        </pc:cxnChg>
        <pc:cxnChg chg="add mod">
          <ac:chgData name="Leonardo Chiariglione" userId="03ff1134-c2b7-4932-850d-6529216fed29" providerId="ADAL" clId="{C46FCD1E-9B73-4430-81B0-BDF7D087DCF8}" dt="2024-04-12T08:58:26.511" v="1192" actId="1035"/>
          <ac:cxnSpMkLst>
            <pc:docMk/>
            <pc:sldMk cId="2284603376" sldId="2863"/>
            <ac:cxnSpMk id="11" creationId="{F97DBB7F-1278-BED0-04DA-0823C01B1E51}"/>
          </ac:cxnSpMkLst>
        </pc:cxnChg>
        <pc:cxnChg chg="add mod">
          <ac:chgData name="Leonardo Chiariglione" userId="03ff1134-c2b7-4932-850d-6529216fed29" providerId="ADAL" clId="{C46FCD1E-9B73-4430-81B0-BDF7D087DCF8}" dt="2024-04-12T08:58:26.511" v="1192" actId="1035"/>
          <ac:cxnSpMkLst>
            <pc:docMk/>
            <pc:sldMk cId="2284603376" sldId="2863"/>
            <ac:cxnSpMk id="12" creationId="{C5238DA2-3FA3-D308-E931-862F37673251}"/>
          </ac:cxnSpMkLst>
        </pc:cxnChg>
        <pc:cxnChg chg="add mod">
          <ac:chgData name="Leonardo Chiariglione" userId="03ff1134-c2b7-4932-850d-6529216fed29" providerId="ADAL" clId="{C46FCD1E-9B73-4430-81B0-BDF7D087DCF8}" dt="2024-04-12T08:58:26.511" v="1192" actId="1035"/>
          <ac:cxnSpMkLst>
            <pc:docMk/>
            <pc:sldMk cId="2284603376" sldId="2863"/>
            <ac:cxnSpMk id="13" creationId="{184885EB-31B4-F510-131A-0A1A1932C3CC}"/>
          </ac:cxnSpMkLst>
        </pc:cxnChg>
        <pc:cxnChg chg="add mod">
          <ac:chgData name="Leonardo Chiariglione" userId="03ff1134-c2b7-4932-850d-6529216fed29" providerId="ADAL" clId="{C46FCD1E-9B73-4430-81B0-BDF7D087DCF8}" dt="2024-04-12T08:58:26.511" v="1192" actId="1035"/>
          <ac:cxnSpMkLst>
            <pc:docMk/>
            <pc:sldMk cId="2284603376" sldId="2863"/>
            <ac:cxnSpMk id="14" creationId="{0B5B7F21-10E2-3F9D-5A18-1E4D9D6DC81F}"/>
          </ac:cxnSpMkLst>
        </pc:cxnChg>
        <pc:cxnChg chg="add mod">
          <ac:chgData name="Leonardo Chiariglione" userId="03ff1134-c2b7-4932-850d-6529216fed29" providerId="ADAL" clId="{C46FCD1E-9B73-4430-81B0-BDF7D087DCF8}" dt="2024-04-12T08:58:26.511" v="1192" actId="1035"/>
          <ac:cxnSpMkLst>
            <pc:docMk/>
            <pc:sldMk cId="2284603376" sldId="2863"/>
            <ac:cxnSpMk id="15" creationId="{B02A963A-7830-4DC8-89C0-9C5A21F20ACD}"/>
          </ac:cxnSpMkLst>
        </pc:cxnChg>
        <pc:cxnChg chg="add mod">
          <ac:chgData name="Leonardo Chiariglione" userId="03ff1134-c2b7-4932-850d-6529216fed29" providerId="ADAL" clId="{C46FCD1E-9B73-4430-81B0-BDF7D087DCF8}" dt="2024-04-12T08:58:26.511" v="1192" actId="1035"/>
          <ac:cxnSpMkLst>
            <pc:docMk/>
            <pc:sldMk cId="2284603376" sldId="2863"/>
            <ac:cxnSpMk id="16" creationId="{7DAF45DD-106A-BB83-53B1-779053CCF565}"/>
          </ac:cxnSpMkLst>
        </pc:cxnChg>
        <pc:cxnChg chg="add mod">
          <ac:chgData name="Leonardo Chiariglione" userId="03ff1134-c2b7-4932-850d-6529216fed29" providerId="ADAL" clId="{C46FCD1E-9B73-4430-81B0-BDF7D087DCF8}" dt="2024-04-12T08:58:26.511" v="1192" actId="1035"/>
          <ac:cxnSpMkLst>
            <pc:docMk/>
            <pc:sldMk cId="2284603376" sldId="2863"/>
            <ac:cxnSpMk id="17" creationId="{3D413815-AAD0-C989-EEDF-00672027814E}"/>
          </ac:cxnSpMkLst>
        </pc:cxnChg>
        <pc:cxnChg chg="add mod">
          <ac:chgData name="Leonardo Chiariglione" userId="03ff1134-c2b7-4932-850d-6529216fed29" providerId="ADAL" clId="{C46FCD1E-9B73-4430-81B0-BDF7D087DCF8}" dt="2024-04-12T09:01:09.596" v="1232" actId="14100"/>
          <ac:cxnSpMkLst>
            <pc:docMk/>
            <pc:sldMk cId="2284603376" sldId="2863"/>
            <ac:cxnSpMk id="19" creationId="{C9BF80AE-E53E-94A9-D1FC-F2CBA2EE2FCE}"/>
          </ac:cxnSpMkLst>
        </pc:cxnChg>
      </pc:sldChg>
      <pc:sldChg chg="addSp delSp modSp new mod">
        <pc:chgData name="Leonardo Chiariglione" userId="03ff1134-c2b7-4932-850d-6529216fed29" providerId="ADAL" clId="{C46FCD1E-9B73-4430-81B0-BDF7D087DCF8}" dt="2024-04-12T09:17:35.518" v="1648" actId="14100"/>
        <pc:sldMkLst>
          <pc:docMk/>
          <pc:sldMk cId="1304077335" sldId="2864"/>
        </pc:sldMkLst>
        <pc:spChg chg="del">
          <ac:chgData name="Leonardo Chiariglione" userId="03ff1134-c2b7-4932-850d-6529216fed29" providerId="ADAL" clId="{C46FCD1E-9B73-4430-81B0-BDF7D087DCF8}" dt="2024-04-12T09:02:42.881" v="1357" actId="3680"/>
          <ac:spMkLst>
            <pc:docMk/>
            <pc:sldMk cId="1304077335" sldId="2864"/>
            <ac:spMk id="3" creationId="{BF4B210B-80BB-85D4-B5C0-925943093452}"/>
          </ac:spMkLst>
        </pc:spChg>
        <pc:spChg chg="add del mod">
          <ac:chgData name="Leonardo Chiariglione" userId="03ff1134-c2b7-4932-850d-6529216fed29" providerId="ADAL" clId="{C46FCD1E-9B73-4430-81B0-BDF7D087DCF8}" dt="2024-04-12T09:07:32.387" v="1375" actId="22"/>
          <ac:spMkLst>
            <pc:docMk/>
            <pc:sldMk cId="1304077335" sldId="2864"/>
            <ac:spMk id="8" creationId="{885D8394-802C-4788-33C3-2ABCB844F330}"/>
          </ac:spMkLst>
        </pc:spChg>
        <pc:spChg chg="add mod">
          <ac:chgData name="Leonardo Chiariglione" userId="03ff1134-c2b7-4932-850d-6529216fed29" providerId="ADAL" clId="{C46FCD1E-9B73-4430-81B0-BDF7D087DCF8}" dt="2024-04-12T09:17:35.518" v="1648" actId="14100"/>
          <ac:spMkLst>
            <pc:docMk/>
            <pc:sldMk cId="1304077335" sldId="2864"/>
            <ac:spMk id="14" creationId="{8851A705-1EEE-C40E-A2BE-E3EAF7EE9663}"/>
          </ac:spMkLst>
        </pc:spChg>
        <pc:graphicFrameChg chg="add del mod ord modGraphic">
          <ac:chgData name="Leonardo Chiariglione" userId="03ff1134-c2b7-4932-850d-6529216fed29" providerId="ADAL" clId="{C46FCD1E-9B73-4430-81B0-BDF7D087DCF8}" dt="2024-04-12T09:03:31.395" v="1370" actId="21"/>
          <ac:graphicFrameMkLst>
            <pc:docMk/>
            <pc:sldMk cId="1304077335" sldId="2864"/>
            <ac:graphicFrameMk id="6" creationId="{05214EC4-981E-CE3A-CBEB-9BD3635AF4CF}"/>
          </ac:graphicFrameMkLst>
        </pc:graphicFrameChg>
        <pc:graphicFrameChg chg="add mod">
          <ac:chgData name="Leonardo Chiariglione" userId="03ff1134-c2b7-4932-850d-6529216fed29" providerId="ADAL" clId="{C46FCD1E-9B73-4430-81B0-BDF7D087DCF8}" dt="2024-04-12T09:17:27.031" v="1647" actId="1036"/>
          <ac:graphicFrameMkLst>
            <pc:docMk/>
            <pc:sldMk cId="1304077335" sldId="2864"/>
            <ac:graphicFrameMk id="17" creationId="{C2727AEA-6CCA-3EBE-1CDA-2A5878601FEA}"/>
          </ac:graphicFrameMkLst>
        </pc:graphicFrameChg>
        <pc:picChg chg="add del mod ord">
          <ac:chgData name="Leonardo Chiariglione" userId="03ff1134-c2b7-4932-850d-6529216fed29" providerId="ADAL" clId="{C46FCD1E-9B73-4430-81B0-BDF7D087DCF8}" dt="2024-04-12T09:09:38.324" v="1462" actId="21"/>
          <ac:picMkLst>
            <pc:docMk/>
            <pc:sldMk cId="1304077335" sldId="2864"/>
            <ac:picMk id="10" creationId="{9DB0BE49-96F2-372C-9263-0ED7FA97FFD2}"/>
          </ac:picMkLst>
        </pc:picChg>
        <pc:picChg chg="add mod">
          <ac:chgData name="Leonardo Chiariglione" userId="03ff1134-c2b7-4932-850d-6529216fed29" providerId="ADAL" clId="{C46FCD1E-9B73-4430-81B0-BDF7D087DCF8}" dt="2024-04-12T09:13:16.321" v="1547" actId="1035"/>
          <ac:picMkLst>
            <pc:docMk/>
            <pc:sldMk cId="1304077335" sldId="2864"/>
            <ac:picMk id="12" creationId="{74CCF79F-86FC-F07B-B173-C81405132EE4}"/>
          </ac:picMkLst>
        </pc:picChg>
        <pc:picChg chg="add mod">
          <ac:chgData name="Leonardo Chiariglione" userId="03ff1134-c2b7-4932-850d-6529216fed29" providerId="ADAL" clId="{C46FCD1E-9B73-4430-81B0-BDF7D087DCF8}" dt="2024-04-12T09:13:16.321" v="1547" actId="1035"/>
          <ac:picMkLst>
            <pc:docMk/>
            <pc:sldMk cId="1304077335" sldId="2864"/>
            <ac:picMk id="16" creationId="{55EC55DA-9C38-E117-AA13-D9BB93AE90C9}"/>
          </ac:picMkLst>
        </pc:picChg>
      </pc:sldChg>
      <pc:sldChg chg="addSp delSp modSp new del mod">
        <pc:chgData name="Leonardo Chiariglione" userId="03ff1134-c2b7-4932-850d-6529216fed29" providerId="ADAL" clId="{C46FCD1E-9B73-4430-81B0-BDF7D087DCF8}" dt="2024-04-12T09:17:38.681" v="1649" actId="47"/>
        <pc:sldMkLst>
          <pc:docMk/>
          <pc:sldMk cId="3753013388" sldId="2865"/>
        </pc:sldMkLst>
        <pc:spChg chg="del">
          <ac:chgData name="Leonardo Chiariglione" userId="03ff1134-c2b7-4932-850d-6529216fed29" providerId="ADAL" clId="{C46FCD1E-9B73-4430-81B0-BDF7D087DCF8}" dt="2024-04-12T09:15:36.499" v="1573" actId="3680"/>
          <ac:spMkLst>
            <pc:docMk/>
            <pc:sldMk cId="3753013388" sldId="2865"/>
            <ac:spMk id="3" creationId="{B1548AB4-63FC-B962-2C33-ABA58BF6BAEE}"/>
          </ac:spMkLst>
        </pc:spChg>
        <pc:spChg chg="add mod">
          <ac:chgData name="Leonardo Chiariglione" userId="03ff1134-c2b7-4932-850d-6529216fed29" providerId="ADAL" clId="{C46FCD1E-9B73-4430-81B0-BDF7D087DCF8}" dt="2024-04-12T09:17:15.900" v="1595" actId="21"/>
          <ac:spMkLst>
            <pc:docMk/>
            <pc:sldMk cId="3753013388" sldId="2865"/>
            <ac:spMk id="8" creationId="{09F6DC3C-19C5-D0A7-C4A0-47E7093F75CA}"/>
          </ac:spMkLst>
        </pc:spChg>
        <pc:graphicFrameChg chg="add del mod ord modGraphic">
          <ac:chgData name="Leonardo Chiariglione" userId="03ff1134-c2b7-4932-850d-6529216fed29" providerId="ADAL" clId="{C46FCD1E-9B73-4430-81B0-BDF7D087DCF8}" dt="2024-04-12T09:17:15.900" v="1595" actId="21"/>
          <ac:graphicFrameMkLst>
            <pc:docMk/>
            <pc:sldMk cId="3753013388" sldId="2865"/>
            <ac:graphicFrameMk id="6" creationId="{C2727AEA-6CCA-3EBE-1CDA-2A5878601FEA}"/>
          </ac:graphicFrameMkLst>
        </pc:graphicFrameChg>
      </pc:sldChg>
    </pc:docChg>
  </pc:docChgLst>
  <pc:docChgLst>
    <pc:chgData name="Leonardo Chiariglione" userId="03ff1134-c2b7-4932-850d-6529216fed29" providerId="ADAL" clId="{4AD9B6E9-A315-4D1D-A874-0BE1E511F47D}"/>
    <pc:docChg chg="custSel modSld">
      <pc:chgData name="Leonardo Chiariglione" userId="03ff1134-c2b7-4932-850d-6529216fed29" providerId="ADAL" clId="{4AD9B6E9-A315-4D1D-A874-0BE1E511F47D}" dt="2024-03-22T04:56:25.278" v="56" actId="20577"/>
      <pc:docMkLst>
        <pc:docMk/>
      </pc:docMkLst>
      <pc:sldChg chg="modSp">
        <pc:chgData name="Leonardo Chiariglione" userId="03ff1134-c2b7-4932-850d-6529216fed29" providerId="ADAL" clId="{4AD9B6E9-A315-4D1D-A874-0BE1E511F47D}" dt="2024-03-22T04:49:31.265" v="2" actId="403"/>
        <pc:sldMkLst>
          <pc:docMk/>
          <pc:sldMk cId="428457365" sldId="1050"/>
        </pc:sldMkLst>
        <pc:spChg chg="mod">
          <ac:chgData name="Leonardo Chiariglione" userId="03ff1134-c2b7-4932-850d-6529216fed29" providerId="ADAL" clId="{4AD9B6E9-A315-4D1D-A874-0BE1E511F47D}" dt="2024-03-22T04:49:31.265" v="2" actId="403"/>
          <ac:spMkLst>
            <pc:docMk/>
            <pc:sldMk cId="428457365" sldId="1050"/>
            <ac:spMk id="7" creationId="{A6B404F4-FE21-6809-4461-5B28B7DE1421}"/>
          </ac:spMkLst>
        </pc:spChg>
      </pc:sldChg>
      <pc:sldChg chg="addSp modSp mod modClrScheme chgLayout">
        <pc:chgData name="Leonardo Chiariglione" userId="03ff1134-c2b7-4932-850d-6529216fed29" providerId="ADAL" clId="{4AD9B6E9-A315-4D1D-A874-0BE1E511F47D}" dt="2024-03-22T04:53:41.876" v="44" actId="20577"/>
        <pc:sldMkLst>
          <pc:docMk/>
          <pc:sldMk cId="2529829560" sldId="2679"/>
        </pc:sldMkLst>
        <pc:spChg chg="add mod ord">
          <ac:chgData name="Leonardo Chiariglione" userId="03ff1134-c2b7-4932-850d-6529216fed29" providerId="ADAL" clId="{4AD9B6E9-A315-4D1D-A874-0BE1E511F47D}" dt="2024-03-22T04:53:41.876" v="44" actId="20577"/>
          <ac:spMkLst>
            <pc:docMk/>
            <pc:sldMk cId="2529829560" sldId="2679"/>
            <ac:spMk id="24" creationId="{E6522338-7984-0318-C5AB-84AFF6221B56}"/>
          </ac:spMkLst>
        </pc:spChg>
      </pc:sldChg>
      <pc:sldChg chg="modSp mod">
        <pc:chgData name="Leonardo Chiariglione" userId="03ff1134-c2b7-4932-850d-6529216fed29" providerId="ADAL" clId="{4AD9B6E9-A315-4D1D-A874-0BE1E511F47D}" dt="2024-03-22T04:54:05.670" v="49" actId="20577"/>
        <pc:sldMkLst>
          <pc:docMk/>
          <pc:sldMk cId="1718654372" sldId="2693"/>
        </pc:sldMkLst>
        <pc:spChg chg="mod">
          <ac:chgData name="Leonardo Chiariglione" userId="03ff1134-c2b7-4932-850d-6529216fed29" providerId="ADAL" clId="{4AD9B6E9-A315-4D1D-A874-0BE1E511F47D}" dt="2024-03-22T04:54:05.670" v="49" actId="20577"/>
          <ac:spMkLst>
            <pc:docMk/>
            <pc:sldMk cId="1718654372" sldId="2693"/>
            <ac:spMk id="3" creationId="{AA797F3C-CEDD-7FDE-5AC6-A808B94A4C10}"/>
          </ac:spMkLst>
        </pc:spChg>
      </pc:sldChg>
      <pc:sldChg chg="modSp mod">
        <pc:chgData name="Leonardo Chiariglione" userId="03ff1134-c2b7-4932-850d-6529216fed29" providerId="ADAL" clId="{4AD9B6E9-A315-4D1D-A874-0BE1E511F47D}" dt="2024-03-22T04:49:55.883" v="3" actId="6549"/>
        <pc:sldMkLst>
          <pc:docMk/>
          <pc:sldMk cId="1032280337" sldId="2697"/>
        </pc:sldMkLst>
        <pc:spChg chg="mod">
          <ac:chgData name="Leonardo Chiariglione" userId="03ff1134-c2b7-4932-850d-6529216fed29" providerId="ADAL" clId="{4AD9B6E9-A315-4D1D-A874-0BE1E511F47D}" dt="2024-03-22T04:49:55.883" v="3" actId="6549"/>
          <ac:spMkLst>
            <pc:docMk/>
            <pc:sldMk cId="1032280337" sldId="2697"/>
            <ac:spMk id="2" creationId="{D4867C56-3314-21F0-50E6-CF19F8F14A69}"/>
          </ac:spMkLst>
        </pc:spChg>
      </pc:sldChg>
      <pc:sldChg chg="modSp mod">
        <pc:chgData name="Leonardo Chiariglione" userId="03ff1134-c2b7-4932-850d-6529216fed29" providerId="ADAL" clId="{4AD9B6E9-A315-4D1D-A874-0BE1E511F47D}" dt="2024-03-22T04:56:25.278" v="56" actId="20577"/>
        <pc:sldMkLst>
          <pc:docMk/>
          <pc:sldMk cId="2794601148" sldId="2704"/>
        </pc:sldMkLst>
        <pc:spChg chg="mod">
          <ac:chgData name="Leonardo Chiariglione" userId="03ff1134-c2b7-4932-850d-6529216fed29" providerId="ADAL" clId="{4AD9B6E9-A315-4D1D-A874-0BE1E511F47D}" dt="2024-03-22T04:56:25.278" v="56" actId="20577"/>
          <ac:spMkLst>
            <pc:docMk/>
            <pc:sldMk cId="2794601148" sldId="2704"/>
            <ac:spMk id="2" creationId="{DF0A2097-F27C-4CF2-9AC3-7C51A205017B}"/>
          </ac:spMkLst>
        </pc:spChg>
      </pc:sldChg>
      <pc:sldChg chg="addSp delSp modSp mod">
        <pc:chgData name="Leonardo Chiariglione" userId="03ff1134-c2b7-4932-850d-6529216fed29" providerId="ADAL" clId="{4AD9B6E9-A315-4D1D-A874-0BE1E511F47D}" dt="2024-03-22T04:46:32.408" v="1"/>
        <pc:sldMkLst>
          <pc:docMk/>
          <pc:sldMk cId="857417099" sldId="2706"/>
        </pc:sldMkLst>
        <pc:spChg chg="del">
          <ac:chgData name="Leonardo Chiariglione" userId="03ff1134-c2b7-4932-850d-6529216fed29" providerId="ADAL" clId="{4AD9B6E9-A315-4D1D-A874-0BE1E511F47D}" dt="2024-03-22T04:46:30.100" v="0" actId="478"/>
          <ac:spMkLst>
            <pc:docMk/>
            <pc:sldMk cId="857417099" sldId="2706"/>
            <ac:spMk id="7" creationId="{FE4AEBF4-2EB6-0234-4364-65EEC5DA8A3A}"/>
          </ac:spMkLst>
        </pc:spChg>
        <pc:spChg chg="add mod">
          <ac:chgData name="Leonardo Chiariglione" userId="03ff1134-c2b7-4932-850d-6529216fed29" providerId="ADAL" clId="{4AD9B6E9-A315-4D1D-A874-0BE1E511F47D}" dt="2024-03-22T04:46:32.408" v="1"/>
          <ac:spMkLst>
            <pc:docMk/>
            <pc:sldMk cId="857417099" sldId="2706"/>
            <ac:spMk id="9" creationId="{38108F5D-24DD-2A22-42B7-43E5FA4D0E88}"/>
          </ac:spMkLst>
        </pc:spChg>
        <pc:spChg chg="add mod">
          <ac:chgData name="Leonardo Chiariglione" userId="03ff1134-c2b7-4932-850d-6529216fed29" providerId="ADAL" clId="{4AD9B6E9-A315-4D1D-A874-0BE1E511F47D}" dt="2024-03-22T04:46:32.408" v="1"/>
          <ac:spMkLst>
            <pc:docMk/>
            <pc:sldMk cId="857417099" sldId="2706"/>
            <ac:spMk id="10" creationId="{00685391-635E-D8B6-A547-264D808DAB12}"/>
          </ac:spMkLst>
        </pc:spChg>
        <pc:spChg chg="add mod">
          <ac:chgData name="Leonardo Chiariglione" userId="03ff1134-c2b7-4932-850d-6529216fed29" providerId="ADAL" clId="{4AD9B6E9-A315-4D1D-A874-0BE1E511F47D}" dt="2024-03-22T04:46:32.408" v="1"/>
          <ac:spMkLst>
            <pc:docMk/>
            <pc:sldMk cId="857417099" sldId="2706"/>
            <ac:spMk id="11" creationId="{D6B65F49-98D8-5E45-5673-C9B9E2D17B81}"/>
          </ac:spMkLst>
        </pc:spChg>
        <pc:spChg chg="add mod">
          <ac:chgData name="Leonardo Chiariglione" userId="03ff1134-c2b7-4932-850d-6529216fed29" providerId="ADAL" clId="{4AD9B6E9-A315-4D1D-A874-0BE1E511F47D}" dt="2024-03-22T04:46:32.408" v="1"/>
          <ac:spMkLst>
            <pc:docMk/>
            <pc:sldMk cId="857417099" sldId="2706"/>
            <ac:spMk id="14" creationId="{9C5D5EFF-A065-2DFB-88D9-47652F861D6F}"/>
          </ac:spMkLst>
        </pc:spChg>
        <pc:spChg chg="add mod">
          <ac:chgData name="Leonardo Chiariglione" userId="03ff1134-c2b7-4932-850d-6529216fed29" providerId="ADAL" clId="{4AD9B6E9-A315-4D1D-A874-0BE1E511F47D}" dt="2024-03-22T04:46:32.408" v="1"/>
          <ac:spMkLst>
            <pc:docMk/>
            <pc:sldMk cId="857417099" sldId="2706"/>
            <ac:spMk id="15" creationId="{CC50B940-022E-9DFC-790F-76568B6B71C9}"/>
          </ac:spMkLst>
        </pc:spChg>
        <pc:spChg chg="del">
          <ac:chgData name="Leonardo Chiariglione" userId="03ff1134-c2b7-4932-850d-6529216fed29" providerId="ADAL" clId="{4AD9B6E9-A315-4D1D-A874-0BE1E511F47D}" dt="2024-03-22T04:46:30.100" v="0" actId="478"/>
          <ac:spMkLst>
            <pc:docMk/>
            <pc:sldMk cId="857417099" sldId="2706"/>
            <ac:spMk id="16" creationId="{6FB1C9A2-8374-FFC1-C886-4ED5D7ED5CA3}"/>
          </ac:spMkLst>
        </pc:spChg>
        <pc:spChg chg="del">
          <ac:chgData name="Leonardo Chiariglione" userId="03ff1134-c2b7-4932-850d-6529216fed29" providerId="ADAL" clId="{4AD9B6E9-A315-4D1D-A874-0BE1E511F47D}" dt="2024-03-22T04:46:30.100" v="0" actId="478"/>
          <ac:spMkLst>
            <pc:docMk/>
            <pc:sldMk cId="857417099" sldId="2706"/>
            <ac:spMk id="17" creationId="{91AA3246-308D-EC1A-5354-E90B32396B90}"/>
          </ac:spMkLst>
        </pc:spChg>
        <pc:spChg chg="add mod">
          <ac:chgData name="Leonardo Chiariglione" userId="03ff1134-c2b7-4932-850d-6529216fed29" providerId="ADAL" clId="{4AD9B6E9-A315-4D1D-A874-0BE1E511F47D}" dt="2024-03-22T04:46:32.408" v="1"/>
          <ac:spMkLst>
            <pc:docMk/>
            <pc:sldMk cId="857417099" sldId="2706"/>
            <ac:spMk id="18" creationId="{0246E8BB-83CB-60DE-E1A5-AB1743336E5D}"/>
          </ac:spMkLst>
        </pc:spChg>
        <pc:spChg chg="add mod">
          <ac:chgData name="Leonardo Chiariglione" userId="03ff1134-c2b7-4932-850d-6529216fed29" providerId="ADAL" clId="{4AD9B6E9-A315-4D1D-A874-0BE1E511F47D}" dt="2024-03-22T04:46:32.408" v="1"/>
          <ac:spMkLst>
            <pc:docMk/>
            <pc:sldMk cId="857417099" sldId="2706"/>
            <ac:spMk id="19" creationId="{46A4A53E-04C7-0E84-5F99-EE6D92B332A3}"/>
          </ac:spMkLst>
        </pc:spChg>
        <pc:spChg chg="add mod">
          <ac:chgData name="Leonardo Chiariglione" userId="03ff1134-c2b7-4932-850d-6529216fed29" providerId="ADAL" clId="{4AD9B6E9-A315-4D1D-A874-0BE1E511F47D}" dt="2024-03-22T04:46:32.408" v="1"/>
          <ac:spMkLst>
            <pc:docMk/>
            <pc:sldMk cId="857417099" sldId="2706"/>
            <ac:spMk id="20" creationId="{1FE3258A-BC37-4414-96D6-760373EB8D1D}"/>
          </ac:spMkLst>
        </pc:spChg>
        <pc:spChg chg="add mod">
          <ac:chgData name="Leonardo Chiariglione" userId="03ff1134-c2b7-4932-850d-6529216fed29" providerId="ADAL" clId="{4AD9B6E9-A315-4D1D-A874-0BE1E511F47D}" dt="2024-03-22T04:46:32.408" v="1"/>
          <ac:spMkLst>
            <pc:docMk/>
            <pc:sldMk cId="857417099" sldId="2706"/>
            <ac:spMk id="21" creationId="{A4A84765-66BE-ECFB-9807-64557386C6CC}"/>
          </ac:spMkLst>
        </pc:spChg>
        <pc:spChg chg="add mod">
          <ac:chgData name="Leonardo Chiariglione" userId="03ff1134-c2b7-4932-850d-6529216fed29" providerId="ADAL" clId="{4AD9B6E9-A315-4D1D-A874-0BE1E511F47D}" dt="2024-03-22T04:46:32.408" v="1"/>
          <ac:spMkLst>
            <pc:docMk/>
            <pc:sldMk cId="857417099" sldId="2706"/>
            <ac:spMk id="22" creationId="{2F68A44F-DEC0-482F-27C8-4A611ABA533A}"/>
          </ac:spMkLst>
        </pc:spChg>
        <pc:spChg chg="del">
          <ac:chgData name="Leonardo Chiariglione" userId="03ff1134-c2b7-4932-850d-6529216fed29" providerId="ADAL" clId="{4AD9B6E9-A315-4D1D-A874-0BE1E511F47D}" dt="2024-03-22T04:46:30.100" v="0" actId="478"/>
          <ac:spMkLst>
            <pc:docMk/>
            <pc:sldMk cId="857417099" sldId="2706"/>
            <ac:spMk id="24" creationId="{F2D61019-E321-E9D2-D23A-0F317C815B5B}"/>
          </ac:spMkLst>
        </pc:spChg>
        <pc:spChg chg="del">
          <ac:chgData name="Leonardo Chiariglione" userId="03ff1134-c2b7-4932-850d-6529216fed29" providerId="ADAL" clId="{4AD9B6E9-A315-4D1D-A874-0BE1E511F47D}" dt="2024-03-22T04:46:30.100" v="0" actId="478"/>
          <ac:spMkLst>
            <pc:docMk/>
            <pc:sldMk cId="857417099" sldId="2706"/>
            <ac:spMk id="25" creationId="{1B1A9793-E836-45CA-DC88-EB47356B5E9E}"/>
          </ac:spMkLst>
        </pc:spChg>
        <pc:spChg chg="del">
          <ac:chgData name="Leonardo Chiariglione" userId="03ff1134-c2b7-4932-850d-6529216fed29" providerId="ADAL" clId="{4AD9B6E9-A315-4D1D-A874-0BE1E511F47D}" dt="2024-03-22T04:46:30.100" v="0" actId="478"/>
          <ac:spMkLst>
            <pc:docMk/>
            <pc:sldMk cId="857417099" sldId="2706"/>
            <ac:spMk id="26" creationId="{AD379329-EC34-2ACF-02A0-038131E10D3A}"/>
          </ac:spMkLst>
        </pc:spChg>
        <pc:spChg chg="del">
          <ac:chgData name="Leonardo Chiariglione" userId="03ff1134-c2b7-4932-850d-6529216fed29" providerId="ADAL" clId="{4AD9B6E9-A315-4D1D-A874-0BE1E511F47D}" dt="2024-03-22T04:46:30.100" v="0" actId="478"/>
          <ac:spMkLst>
            <pc:docMk/>
            <pc:sldMk cId="857417099" sldId="2706"/>
            <ac:spMk id="27" creationId="{F7609AB5-29F2-1449-F921-3E528F395C51}"/>
          </ac:spMkLst>
        </pc:spChg>
        <pc:spChg chg="del">
          <ac:chgData name="Leonardo Chiariglione" userId="03ff1134-c2b7-4932-850d-6529216fed29" providerId="ADAL" clId="{4AD9B6E9-A315-4D1D-A874-0BE1E511F47D}" dt="2024-03-22T04:46:30.100" v="0" actId="478"/>
          <ac:spMkLst>
            <pc:docMk/>
            <pc:sldMk cId="857417099" sldId="2706"/>
            <ac:spMk id="28" creationId="{DAC12B0B-610A-9FFA-7BAC-9B1A62D633E9}"/>
          </ac:spMkLst>
        </pc:spChg>
        <pc:spChg chg="del">
          <ac:chgData name="Leonardo Chiariglione" userId="03ff1134-c2b7-4932-850d-6529216fed29" providerId="ADAL" clId="{4AD9B6E9-A315-4D1D-A874-0BE1E511F47D}" dt="2024-03-22T04:46:30.100" v="0" actId="478"/>
          <ac:spMkLst>
            <pc:docMk/>
            <pc:sldMk cId="857417099" sldId="2706"/>
            <ac:spMk id="29" creationId="{643E1AC5-7F67-4F91-3E8C-C55EB94088B8}"/>
          </ac:spMkLst>
        </pc:spChg>
        <pc:spChg chg="del">
          <ac:chgData name="Leonardo Chiariglione" userId="03ff1134-c2b7-4932-850d-6529216fed29" providerId="ADAL" clId="{4AD9B6E9-A315-4D1D-A874-0BE1E511F47D}" dt="2024-03-22T04:46:30.100" v="0" actId="478"/>
          <ac:spMkLst>
            <pc:docMk/>
            <pc:sldMk cId="857417099" sldId="2706"/>
            <ac:spMk id="30" creationId="{E74F3CA4-2C59-A302-FBA9-0FB3FA8DEB26}"/>
          </ac:spMkLst>
        </pc:spChg>
        <pc:spChg chg="del">
          <ac:chgData name="Leonardo Chiariglione" userId="03ff1134-c2b7-4932-850d-6529216fed29" providerId="ADAL" clId="{4AD9B6E9-A315-4D1D-A874-0BE1E511F47D}" dt="2024-03-22T04:46:30.100" v="0" actId="478"/>
          <ac:spMkLst>
            <pc:docMk/>
            <pc:sldMk cId="857417099" sldId="2706"/>
            <ac:spMk id="38" creationId="{E7BFC704-6F0D-8F85-81ED-16AE4FA1CABB}"/>
          </ac:spMkLst>
        </pc:spChg>
        <pc:spChg chg="del">
          <ac:chgData name="Leonardo Chiariglione" userId="03ff1134-c2b7-4932-850d-6529216fed29" providerId="ADAL" clId="{4AD9B6E9-A315-4D1D-A874-0BE1E511F47D}" dt="2024-03-22T04:46:30.100" v="0" actId="478"/>
          <ac:spMkLst>
            <pc:docMk/>
            <pc:sldMk cId="857417099" sldId="2706"/>
            <ac:spMk id="39" creationId="{1D87BFD5-4F94-94D5-BA8E-CC5C17117B46}"/>
          </ac:spMkLst>
        </pc:spChg>
        <pc:spChg chg="del">
          <ac:chgData name="Leonardo Chiariglione" userId="03ff1134-c2b7-4932-850d-6529216fed29" providerId="ADAL" clId="{4AD9B6E9-A315-4D1D-A874-0BE1E511F47D}" dt="2024-03-22T04:46:30.100" v="0" actId="478"/>
          <ac:spMkLst>
            <pc:docMk/>
            <pc:sldMk cId="857417099" sldId="2706"/>
            <ac:spMk id="40" creationId="{A9496F52-0F09-05CF-563A-F9257E2ECF5C}"/>
          </ac:spMkLst>
        </pc:spChg>
        <pc:spChg chg="del">
          <ac:chgData name="Leonardo Chiariglione" userId="03ff1134-c2b7-4932-850d-6529216fed29" providerId="ADAL" clId="{4AD9B6E9-A315-4D1D-A874-0BE1E511F47D}" dt="2024-03-22T04:46:30.100" v="0" actId="478"/>
          <ac:spMkLst>
            <pc:docMk/>
            <pc:sldMk cId="857417099" sldId="2706"/>
            <ac:spMk id="43" creationId="{0BEE48B3-B530-F654-3610-8CAF7C38F101}"/>
          </ac:spMkLst>
        </pc:spChg>
        <pc:spChg chg="add mod">
          <ac:chgData name="Leonardo Chiariglione" userId="03ff1134-c2b7-4932-850d-6529216fed29" providerId="ADAL" clId="{4AD9B6E9-A315-4D1D-A874-0BE1E511F47D}" dt="2024-03-22T04:46:32.408" v="1"/>
          <ac:spMkLst>
            <pc:docMk/>
            <pc:sldMk cId="857417099" sldId="2706"/>
            <ac:spMk id="47" creationId="{CC801101-07F2-1FAD-5DA6-27981A3F43C9}"/>
          </ac:spMkLst>
        </pc:spChg>
        <pc:spChg chg="add mod">
          <ac:chgData name="Leonardo Chiariglione" userId="03ff1134-c2b7-4932-850d-6529216fed29" providerId="ADAL" clId="{4AD9B6E9-A315-4D1D-A874-0BE1E511F47D}" dt="2024-03-22T04:46:32.408" v="1"/>
          <ac:spMkLst>
            <pc:docMk/>
            <pc:sldMk cId="857417099" sldId="2706"/>
            <ac:spMk id="48" creationId="{4D9B3FC9-CD63-A43C-49A4-CF739D815D47}"/>
          </ac:spMkLst>
        </pc:spChg>
        <pc:spChg chg="add mod">
          <ac:chgData name="Leonardo Chiariglione" userId="03ff1134-c2b7-4932-850d-6529216fed29" providerId="ADAL" clId="{4AD9B6E9-A315-4D1D-A874-0BE1E511F47D}" dt="2024-03-22T04:46:32.408" v="1"/>
          <ac:spMkLst>
            <pc:docMk/>
            <pc:sldMk cId="857417099" sldId="2706"/>
            <ac:spMk id="49" creationId="{8EB9EFDD-8148-96F3-196C-25DCEF251C26}"/>
          </ac:spMkLst>
        </pc:spChg>
        <pc:spChg chg="add mod">
          <ac:chgData name="Leonardo Chiariglione" userId="03ff1134-c2b7-4932-850d-6529216fed29" providerId="ADAL" clId="{4AD9B6E9-A315-4D1D-A874-0BE1E511F47D}" dt="2024-03-22T04:46:32.408" v="1"/>
          <ac:spMkLst>
            <pc:docMk/>
            <pc:sldMk cId="857417099" sldId="2706"/>
            <ac:spMk id="50" creationId="{F83C1BC6-85BF-BDA5-065A-0FBB983C727F}"/>
          </ac:spMkLst>
        </pc:spChg>
        <pc:spChg chg="del">
          <ac:chgData name="Leonardo Chiariglione" userId="03ff1134-c2b7-4932-850d-6529216fed29" providerId="ADAL" clId="{4AD9B6E9-A315-4D1D-A874-0BE1E511F47D}" dt="2024-03-22T04:46:30.100" v="0" actId="478"/>
          <ac:spMkLst>
            <pc:docMk/>
            <pc:sldMk cId="857417099" sldId="2706"/>
            <ac:spMk id="51" creationId="{23398510-A1E5-BB83-266C-05F16AEEDEF0}"/>
          </ac:spMkLst>
        </pc:spChg>
        <pc:spChg chg="add mod">
          <ac:chgData name="Leonardo Chiariglione" userId="03ff1134-c2b7-4932-850d-6529216fed29" providerId="ADAL" clId="{4AD9B6E9-A315-4D1D-A874-0BE1E511F47D}" dt="2024-03-22T04:46:32.408" v="1"/>
          <ac:spMkLst>
            <pc:docMk/>
            <pc:sldMk cId="857417099" sldId="2706"/>
            <ac:spMk id="55" creationId="{4376CBC3-D0D1-6CCA-506C-15A0EC4B3237}"/>
          </ac:spMkLst>
        </pc:spChg>
        <pc:spChg chg="del">
          <ac:chgData name="Leonardo Chiariglione" userId="03ff1134-c2b7-4932-850d-6529216fed29" providerId="ADAL" clId="{4AD9B6E9-A315-4D1D-A874-0BE1E511F47D}" dt="2024-03-22T04:46:30.100" v="0" actId="478"/>
          <ac:spMkLst>
            <pc:docMk/>
            <pc:sldMk cId="857417099" sldId="2706"/>
            <ac:spMk id="56" creationId="{AB0E1CBA-35E4-1EC8-7D56-BC75B06A1B0A}"/>
          </ac:spMkLst>
        </pc:spChg>
        <pc:spChg chg="del">
          <ac:chgData name="Leonardo Chiariglione" userId="03ff1134-c2b7-4932-850d-6529216fed29" providerId="ADAL" clId="{4AD9B6E9-A315-4D1D-A874-0BE1E511F47D}" dt="2024-03-22T04:46:30.100" v="0" actId="478"/>
          <ac:spMkLst>
            <pc:docMk/>
            <pc:sldMk cId="857417099" sldId="2706"/>
            <ac:spMk id="57" creationId="{FCD621B9-5184-3A24-1178-9AB97D8ED1D7}"/>
          </ac:spMkLst>
        </pc:spChg>
        <pc:spChg chg="del">
          <ac:chgData name="Leonardo Chiariglione" userId="03ff1134-c2b7-4932-850d-6529216fed29" providerId="ADAL" clId="{4AD9B6E9-A315-4D1D-A874-0BE1E511F47D}" dt="2024-03-22T04:46:30.100" v="0" actId="478"/>
          <ac:spMkLst>
            <pc:docMk/>
            <pc:sldMk cId="857417099" sldId="2706"/>
            <ac:spMk id="58" creationId="{E9C0EBBE-41F6-3557-4AC4-C09978097A82}"/>
          </ac:spMkLst>
        </pc:spChg>
        <pc:spChg chg="del">
          <ac:chgData name="Leonardo Chiariglione" userId="03ff1134-c2b7-4932-850d-6529216fed29" providerId="ADAL" clId="{4AD9B6E9-A315-4D1D-A874-0BE1E511F47D}" dt="2024-03-22T04:46:30.100" v="0" actId="478"/>
          <ac:spMkLst>
            <pc:docMk/>
            <pc:sldMk cId="857417099" sldId="2706"/>
            <ac:spMk id="59" creationId="{43A3A495-AA8E-C003-4FF2-E66E302451F7}"/>
          </ac:spMkLst>
        </pc:spChg>
        <pc:spChg chg="add mod">
          <ac:chgData name="Leonardo Chiariglione" userId="03ff1134-c2b7-4932-850d-6529216fed29" providerId="ADAL" clId="{4AD9B6E9-A315-4D1D-A874-0BE1E511F47D}" dt="2024-03-22T04:46:32.408" v="1"/>
          <ac:spMkLst>
            <pc:docMk/>
            <pc:sldMk cId="857417099" sldId="2706"/>
            <ac:spMk id="63" creationId="{45E3566E-62A2-FC55-38B9-BE04DF081673}"/>
          </ac:spMkLst>
        </pc:spChg>
        <pc:spChg chg="del">
          <ac:chgData name="Leonardo Chiariglione" userId="03ff1134-c2b7-4932-850d-6529216fed29" providerId="ADAL" clId="{4AD9B6E9-A315-4D1D-A874-0BE1E511F47D}" dt="2024-03-22T04:46:30.100" v="0" actId="478"/>
          <ac:spMkLst>
            <pc:docMk/>
            <pc:sldMk cId="857417099" sldId="2706"/>
            <ac:spMk id="64" creationId="{B5A6CA12-866B-D905-48B6-DF8925FCCD2B}"/>
          </ac:spMkLst>
        </pc:spChg>
        <pc:spChg chg="del">
          <ac:chgData name="Leonardo Chiariglione" userId="03ff1134-c2b7-4932-850d-6529216fed29" providerId="ADAL" clId="{4AD9B6E9-A315-4D1D-A874-0BE1E511F47D}" dt="2024-03-22T04:46:30.100" v="0" actId="478"/>
          <ac:spMkLst>
            <pc:docMk/>
            <pc:sldMk cId="857417099" sldId="2706"/>
            <ac:spMk id="66" creationId="{FDE9DBF0-3AC2-871D-41FD-A05645AB0A3B}"/>
          </ac:spMkLst>
        </pc:spChg>
        <pc:spChg chg="del">
          <ac:chgData name="Leonardo Chiariglione" userId="03ff1134-c2b7-4932-850d-6529216fed29" providerId="ADAL" clId="{4AD9B6E9-A315-4D1D-A874-0BE1E511F47D}" dt="2024-03-22T04:46:30.100" v="0" actId="478"/>
          <ac:spMkLst>
            <pc:docMk/>
            <pc:sldMk cId="857417099" sldId="2706"/>
            <ac:spMk id="68" creationId="{72E483D3-9BF4-11C3-E6CA-D9AFC27F7521}"/>
          </ac:spMkLst>
        </pc:spChg>
        <pc:spChg chg="add mod">
          <ac:chgData name="Leonardo Chiariglione" userId="03ff1134-c2b7-4932-850d-6529216fed29" providerId="ADAL" clId="{4AD9B6E9-A315-4D1D-A874-0BE1E511F47D}" dt="2024-03-22T04:46:32.408" v="1"/>
          <ac:spMkLst>
            <pc:docMk/>
            <pc:sldMk cId="857417099" sldId="2706"/>
            <ac:spMk id="70" creationId="{7BAD0F58-17A1-D641-86C0-E303D2C40673}"/>
          </ac:spMkLst>
        </pc:spChg>
        <pc:spChg chg="add mod">
          <ac:chgData name="Leonardo Chiariglione" userId="03ff1134-c2b7-4932-850d-6529216fed29" providerId="ADAL" clId="{4AD9B6E9-A315-4D1D-A874-0BE1E511F47D}" dt="2024-03-22T04:46:32.408" v="1"/>
          <ac:spMkLst>
            <pc:docMk/>
            <pc:sldMk cId="857417099" sldId="2706"/>
            <ac:spMk id="71" creationId="{8D4634C7-DD2B-A017-DB72-4CC0DE1A4BD8}"/>
          </ac:spMkLst>
        </pc:spChg>
        <pc:spChg chg="del">
          <ac:chgData name="Leonardo Chiariglione" userId="03ff1134-c2b7-4932-850d-6529216fed29" providerId="ADAL" clId="{4AD9B6E9-A315-4D1D-A874-0BE1E511F47D}" dt="2024-03-22T04:46:30.100" v="0" actId="478"/>
          <ac:spMkLst>
            <pc:docMk/>
            <pc:sldMk cId="857417099" sldId="2706"/>
            <ac:spMk id="72" creationId="{69382AB0-E61F-11F2-A3F7-8E6E98587866}"/>
          </ac:spMkLst>
        </pc:spChg>
        <pc:spChg chg="add mod">
          <ac:chgData name="Leonardo Chiariglione" userId="03ff1134-c2b7-4932-850d-6529216fed29" providerId="ADAL" clId="{4AD9B6E9-A315-4D1D-A874-0BE1E511F47D}" dt="2024-03-22T04:46:32.408" v="1"/>
          <ac:spMkLst>
            <pc:docMk/>
            <pc:sldMk cId="857417099" sldId="2706"/>
            <ac:spMk id="77" creationId="{2B96EFC0-C9E4-B8BF-5990-5D24CC3A30DE}"/>
          </ac:spMkLst>
        </pc:spChg>
        <pc:spChg chg="add mod">
          <ac:chgData name="Leonardo Chiariglione" userId="03ff1134-c2b7-4932-850d-6529216fed29" providerId="ADAL" clId="{4AD9B6E9-A315-4D1D-A874-0BE1E511F47D}" dt="2024-03-22T04:46:32.408" v="1"/>
          <ac:spMkLst>
            <pc:docMk/>
            <pc:sldMk cId="857417099" sldId="2706"/>
            <ac:spMk id="80" creationId="{3B014B09-4DFF-A7B8-A628-74F35487C557}"/>
          </ac:spMkLst>
        </pc:spChg>
        <pc:spChg chg="del">
          <ac:chgData name="Leonardo Chiariglione" userId="03ff1134-c2b7-4932-850d-6529216fed29" providerId="ADAL" clId="{4AD9B6E9-A315-4D1D-A874-0BE1E511F47D}" dt="2024-03-22T04:46:30.100" v="0" actId="478"/>
          <ac:spMkLst>
            <pc:docMk/>
            <pc:sldMk cId="857417099" sldId="2706"/>
            <ac:spMk id="82" creationId="{202FDB45-8F96-AFD4-DEB1-D03F8EBE5AAE}"/>
          </ac:spMkLst>
        </pc:spChg>
        <pc:spChg chg="del">
          <ac:chgData name="Leonardo Chiariglione" userId="03ff1134-c2b7-4932-850d-6529216fed29" providerId="ADAL" clId="{4AD9B6E9-A315-4D1D-A874-0BE1E511F47D}" dt="2024-03-22T04:46:30.100" v="0" actId="478"/>
          <ac:spMkLst>
            <pc:docMk/>
            <pc:sldMk cId="857417099" sldId="2706"/>
            <ac:spMk id="85" creationId="{7DD443AC-2F67-002C-0780-C6C6C69BBE6D}"/>
          </ac:spMkLst>
        </pc:spChg>
        <pc:spChg chg="add mod">
          <ac:chgData name="Leonardo Chiariglione" userId="03ff1134-c2b7-4932-850d-6529216fed29" providerId="ADAL" clId="{4AD9B6E9-A315-4D1D-A874-0BE1E511F47D}" dt="2024-03-22T04:46:32.408" v="1"/>
          <ac:spMkLst>
            <pc:docMk/>
            <pc:sldMk cId="857417099" sldId="2706"/>
            <ac:spMk id="91" creationId="{417F9992-4759-0850-59AE-CD3F57F56BA7}"/>
          </ac:spMkLst>
        </pc:spChg>
        <pc:spChg chg="add mod">
          <ac:chgData name="Leonardo Chiariglione" userId="03ff1134-c2b7-4932-850d-6529216fed29" providerId="ADAL" clId="{4AD9B6E9-A315-4D1D-A874-0BE1E511F47D}" dt="2024-03-22T04:46:32.408" v="1"/>
          <ac:spMkLst>
            <pc:docMk/>
            <pc:sldMk cId="857417099" sldId="2706"/>
            <ac:spMk id="98" creationId="{3D8466D0-6703-CA39-66DF-89D5A335E974}"/>
          </ac:spMkLst>
        </pc:spChg>
        <pc:spChg chg="add mod">
          <ac:chgData name="Leonardo Chiariglione" userId="03ff1134-c2b7-4932-850d-6529216fed29" providerId="ADAL" clId="{4AD9B6E9-A315-4D1D-A874-0BE1E511F47D}" dt="2024-03-22T04:46:32.408" v="1"/>
          <ac:spMkLst>
            <pc:docMk/>
            <pc:sldMk cId="857417099" sldId="2706"/>
            <ac:spMk id="100" creationId="{F791686F-11DA-4232-A9FC-97519DC469CE}"/>
          </ac:spMkLst>
        </pc:spChg>
        <pc:spChg chg="add mod">
          <ac:chgData name="Leonardo Chiariglione" userId="03ff1134-c2b7-4932-850d-6529216fed29" providerId="ADAL" clId="{4AD9B6E9-A315-4D1D-A874-0BE1E511F47D}" dt="2024-03-22T04:46:32.408" v="1"/>
          <ac:spMkLst>
            <pc:docMk/>
            <pc:sldMk cId="857417099" sldId="2706"/>
            <ac:spMk id="101" creationId="{EC5F3437-3B74-6697-5FB4-41D254FC3330}"/>
          </ac:spMkLst>
        </pc:spChg>
        <pc:spChg chg="add mod">
          <ac:chgData name="Leonardo Chiariglione" userId="03ff1134-c2b7-4932-850d-6529216fed29" providerId="ADAL" clId="{4AD9B6E9-A315-4D1D-A874-0BE1E511F47D}" dt="2024-03-22T04:46:32.408" v="1"/>
          <ac:spMkLst>
            <pc:docMk/>
            <pc:sldMk cId="857417099" sldId="2706"/>
            <ac:spMk id="102" creationId="{EF39F7C2-BE1F-DCE9-1998-AAB6F15BBBB3}"/>
          </ac:spMkLst>
        </pc:spChg>
        <pc:spChg chg="add mod">
          <ac:chgData name="Leonardo Chiariglione" userId="03ff1134-c2b7-4932-850d-6529216fed29" providerId="ADAL" clId="{4AD9B6E9-A315-4D1D-A874-0BE1E511F47D}" dt="2024-03-22T04:46:32.408" v="1"/>
          <ac:spMkLst>
            <pc:docMk/>
            <pc:sldMk cId="857417099" sldId="2706"/>
            <ac:spMk id="103" creationId="{A365D28A-2218-D8E4-F8E2-1CC6A47BECC6}"/>
          </ac:spMkLst>
        </pc:spChg>
        <pc:cxnChg chg="del">
          <ac:chgData name="Leonardo Chiariglione" userId="03ff1134-c2b7-4932-850d-6529216fed29" providerId="ADAL" clId="{4AD9B6E9-A315-4D1D-A874-0BE1E511F47D}" dt="2024-03-22T04:46:30.100" v="0" actId="478"/>
          <ac:cxnSpMkLst>
            <pc:docMk/>
            <pc:sldMk cId="857417099" sldId="2706"/>
            <ac:cxnSpMk id="8" creationId="{24A0CEBA-58F4-CB7C-86B3-B6E7A8AA06B5}"/>
          </ac:cxnSpMkLst>
        </pc:cxnChg>
        <pc:cxnChg chg="add mod">
          <ac:chgData name="Leonardo Chiariglione" userId="03ff1134-c2b7-4932-850d-6529216fed29" providerId="ADAL" clId="{4AD9B6E9-A315-4D1D-A874-0BE1E511F47D}" dt="2024-03-22T04:46:32.408" v="1"/>
          <ac:cxnSpMkLst>
            <pc:docMk/>
            <pc:sldMk cId="857417099" sldId="2706"/>
            <ac:cxnSpMk id="12" creationId="{0AF40A78-37A1-D486-46A5-179BBC13DA57}"/>
          </ac:cxnSpMkLst>
        </pc:cxnChg>
        <pc:cxnChg chg="add mod">
          <ac:chgData name="Leonardo Chiariglione" userId="03ff1134-c2b7-4932-850d-6529216fed29" providerId="ADAL" clId="{4AD9B6E9-A315-4D1D-A874-0BE1E511F47D}" dt="2024-03-22T04:46:32.408" v="1"/>
          <ac:cxnSpMkLst>
            <pc:docMk/>
            <pc:sldMk cId="857417099" sldId="2706"/>
            <ac:cxnSpMk id="13" creationId="{FDD8D823-6276-568E-0312-E6E9640DC611}"/>
          </ac:cxnSpMkLst>
        </pc:cxnChg>
        <pc:cxnChg chg="add mod">
          <ac:chgData name="Leonardo Chiariglione" userId="03ff1134-c2b7-4932-850d-6529216fed29" providerId="ADAL" clId="{4AD9B6E9-A315-4D1D-A874-0BE1E511F47D}" dt="2024-03-22T04:46:32.408" v="1"/>
          <ac:cxnSpMkLst>
            <pc:docMk/>
            <pc:sldMk cId="857417099" sldId="2706"/>
            <ac:cxnSpMk id="23" creationId="{D092A32A-ED3C-C3EB-0D5B-599E98877F59}"/>
          </ac:cxnSpMkLst>
        </pc:cxnChg>
        <pc:cxnChg chg="del">
          <ac:chgData name="Leonardo Chiariglione" userId="03ff1134-c2b7-4932-850d-6529216fed29" providerId="ADAL" clId="{4AD9B6E9-A315-4D1D-A874-0BE1E511F47D}" dt="2024-03-22T04:46:30.100" v="0" actId="478"/>
          <ac:cxnSpMkLst>
            <pc:docMk/>
            <pc:sldMk cId="857417099" sldId="2706"/>
            <ac:cxnSpMk id="31" creationId="{42515971-AB2B-65BE-673C-57AED4E465AC}"/>
          </ac:cxnSpMkLst>
        </pc:cxnChg>
        <pc:cxnChg chg="del">
          <ac:chgData name="Leonardo Chiariglione" userId="03ff1134-c2b7-4932-850d-6529216fed29" providerId="ADAL" clId="{4AD9B6E9-A315-4D1D-A874-0BE1E511F47D}" dt="2024-03-22T04:46:30.100" v="0" actId="478"/>
          <ac:cxnSpMkLst>
            <pc:docMk/>
            <pc:sldMk cId="857417099" sldId="2706"/>
            <ac:cxnSpMk id="32" creationId="{A6F66916-6416-BBE5-A799-88C4BA10B0E7}"/>
          </ac:cxnSpMkLst>
        </pc:cxnChg>
        <pc:cxnChg chg="del">
          <ac:chgData name="Leonardo Chiariglione" userId="03ff1134-c2b7-4932-850d-6529216fed29" providerId="ADAL" clId="{4AD9B6E9-A315-4D1D-A874-0BE1E511F47D}" dt="2024-03-22T04:46:30.100" v="0" actId="478"/>
          <ac:cxnSpMkLst>
            <pc:docMk/>
            <pc:sldMk cId="857417099" sldId="2706"/>
            <ac:cxnSpMk id="33" creationId="{D9E27B8A-794A-4C8E-7A33-36978116796F}"/>
          </ac:cxnSpMkLst>
        </pc:cxnChg>
        <pc:cxnChg chg="del">
          <ac:chgData name="Leonardo Chiariglione" userId="03ff1134-c2b7-4932-850d-6529216fed29" providerId="ADAL" clId="{4AD9B6E9-A315-4D1D-A874-0BE1E511F47D}" dt="2024-03-22T04:46:30.100" v="0" actId="478"/>
          <ac:cxnSpMkLst>
            <pc:docMk/>
            <pc:sldMk cId="857417099" sldId="2706"/>
            <ac:cxnSpMk id="34" creationId="{03D783F2-75C1-B551-4C91-73DF7F7952A6}"/>
          </ac:cxnSpMkLst>
        </pc:cxnChg>
        <pc:cxnChg chg="del">
          <ac:chgData name="Leonardo Chiariglione" userId="03ff1134-c2b7-4932-850d-6529216fed29" providerId="ADAL" clId="{4AD9B6E9-A315-4D1D-A874-0BE1E511F47D}" dt="2024-03-22T04:46:30.100" v="0" actId="478"/>
          <ac:cxnSpMkLst>
            <pc:docMk/>
            <pc:sldMk cId="857417099" sldId="2706"/>
            <ac:cxnSpMk id="35" creationId="{5F598D7D-87D3-82E0-543A-C7DCB990DC06}"/>
          </ac:cxnSpMkLst>
        </pc:cxnChg>
        <pc:cxnChg chg="del">
          <ac:chgData name="Leonardo Chiariglione" userId="03ff1134-c2b7-4932-850d-6529216fed29" providerId="ADAL" clId="{4AD9B6E9-A315-4D1D-A874-0BE1E511F47D}" dt="2024-03-22T04:46:30.100" v="0" actId="478"/>
          <ac:cxnSpMkLst>
            <pc:docMk/>
            <pc:sldMk cId="857417099" sldId="2706"/>
            <ac:cxnSpMk id="36" creationId="{25F4F325-AB80-4BD3-5F3E-87A17E0FA582}"/>
          </ac:cxnSpMkLst>
        </pc:cxnChg>
        <pc:cxnChg chg="del">
          <ac:chgData name="Leonardo Chiariglione" userId="03ff1134-c2b7-4932-850d-6529216fed29" providerId="ADAL" clId="{4AD9B6E9-A315-4D1D-A874-0BE1E511F47D}" dt="2024-03-22T04:46:30.100" v="0" actId="478"/>
          <ac:cxnSpMkLst>
            <pc:docMk/>
            <pc:sldMk cId="857417099" sldId="2706"/>
            <ac:cxnSpMk id="37" creationId="{319F5B7A-33D2-4F9C-71F8-0DCEE27DCDE3}"/>
          </ac:cxnSpMkLst>
        </pc:cxnChg>
        <pc:cxnChg chg="add mod">
          <ac:chgData name="Leonardo Chiariglione" userId="03ff1134-c2b7-4932-850d-6529216fed29" providerId="ADAL" clId="{4AD9B6E9-A315-4D1D-A874-0BE1E511F47D}" dt="2024-03-22T04:46:32.408" v="1"/>
          <ac:cxnSpMkLst>
            <pc:docMk/>
            <pc:sldMk cId="857417099" sldId="2706"/>
            <ac:cxnSpMk id="41" creationId="{1672EDEE-CEEB-84BD-B13B-E8CBAA68940E}"/>
          </ac:cxnSpMkLst>
        </pc:cxnChg>
        <pc:cxnChg chg="add mod">
          <ac:chgData name="Leonardo Chiariglione" userId="03ff1134-c2b7-4932-850d-6529216fed29" providerId="ADAL" clId="{4AD9B6E9-A315-4D1D-A874-0BE1E511F47D}" dt="2024-03-22T04:46:32.408" v="1"/>
          <ac:cxnSpMkLst>
            <pc:docMk/>
            <pc:sldMk cId="857417099" sldId="2706"/>
            <ac:cxnSpMk id="42" creationId="{7C36D4C1-5BCC-DF5D-E93E-1D4D5DA5F023}"/>
          </ac:cxnSpMkLst>
        </pc:cxnChg>
        <pc:cxnChg chg="del">
          <ac:chgData name="Leonardo Chiariglione" userId="03ff1134-c2b7-4932-850d-6529216fed29" providerId="ADAL" clId="{4AD9B6E9-A315-4D1D-A874-0BE1E511F47D}" dt="2024-03-22T04:46:30.100" v="0" actId="478"/>
          <ac:cxnSpMkLst>
            <pc:docMk/>
            <pc:sldMk cId="857417099" sldId="2706"/>
            <ac:cxnSpMk id="44" creationId="{A666EABF-090D-C18C-2B47-34E38B264A30}"/>
          </ac:cxnSpMkLst>
        </pc:cxnChg>
        <pc:cxnChg chg="add mod">
          <ac:chgData name="Leonardo Chiariglione" userId="03ff1134-c2b7-4932-850d-6529216fed29" providerId="ADAL" clId="{4AD9B6E9-A315-4D1D-A874-0BE1E511F47D}" dt="2024-03-22T04:46:32.408" v="1"/>
          <ac:cxnSpMkLst>
            <pc:docMk/>
            <pc:sldMk cId="857417099" sldId="2706"/>
            <ac:cxnSpMk id="45" creationId="{99B89703-6E39-2504-A676-6FE97DC644D3}"/>
          </ac:cxnSpMkLst>
        </pc:cxnChg>
        <pc:cxnChg chg="add mod">
          <ac:chgData name="Leonardo Chiariglione" userId="03ff1134-c2b7-4932-850d-6529216fed29" providerId="ADAL" clId="{4AD9B6E9-A315-4D1D-A874-0BE1E511F47D}" dt="2024-03-22T04:46:32.408" v="1"/>
          <ac:cxnSpMkLst>
            <pc:docMk/>
            <pc:sldMk cId="857417099" sldId="2706"/>
            <ac:cxnSpMk id="46" creationId="{8602A9D9-2042-3C6E-A31B-A46996450BA3}"/>
          </ac:cxnSpMkLst>
        </pc:cxnChg>
        <pc:cxnChg chg="add mod">
          <ac:chgData name="Leonardo Chiariglione" userId="03ff1134-c2b7-4932-850d-6529216fed29" providerId="ADAL" clId="{4AD9B6E9-A315-4D1D-A874-0BE1E511F47D}" dt="2024-03-22T04:46:32.408" v="1"/>
          <ac:cxnSpMkLst>
            <pc:docMk/>
            <pc:sldMk cId="857417099" sldId="2706"/>
            <ac:cxnSpMk id="52" creationId="{F0D78739-4B08-6519-C760-BDFE2D8D82EE}"/>
          </ac:cxnSpMkLst>
        </pc:cxnChg>
        <pc:cxnChg chg="del">
          <ac:chgData name="Leonardo Chiariglione" userId="03ff1134-c2b7-4932-850d-6529216fed29" providerId="ADAL" clId="{4AD9B6E9-A315-4D1D-A874-0BE1E511F47D}" dt="2024-03-22T04:46:30.100" v="0" actId="478"/>
          <ac:cxnSpMkLst>
            <pc:docMk/>
            <pc:sldMk cId="857417099" sldId="2706"/>
            <ac:cxnSpMk id="53" creationId="{FE71F178-F5C9-974C-0998-C42CB94FC521}"/>
          </ac:cxnSpMkLst>
        </pc:cxnChg>
        <pc:cxnChg chg="add mod">
          <ac:chgData name="Leonardo Chiariglione" userId="03ff1134-c2b7-4932-850d-6529216fed29" providerId="ADAL" clId="{4AD9B6E9-A315-4D1D-A874-0BE1E511F47D}" dt="2024-03-22T04:46:32.408" v="1"/>
          <ac:cxnSpMkLst>
            <pc:docMk/>
            <pc:sldMk cId="857417099" sldId="2706"/>
            <ac:cxnSpMk id="54" creationId="{346B5F39-6BF7-B8F2-F415-002C9D6841A0}"/>
          </ac:cxnSpMkLst>
        </pc:cxnChg>
        <pc:cxnChg chg="del">
          <ac:chgData name="Leonardo Chiariglione" userId="03ff1134-c2b7-4932-850d-6529216fed29" providerId="ADAL" clId="{4AD9B6E9-A315-4D1D-A874-0BE1E511F47D}" dt="2024-03-22T04:46:30.100" v="0" actId="478"/>
          <ac:cxnSpMkLst>
            <pc:docMk/>
            <pc:sldMk cId="857417099" sldId="2706"/>
            <ac:cxnSpMk id="60" creationId="{9878F371-070E-424A-5B2F-48CA8EC3F0D7}"/>
          </ac:cxnSpMkLst>
        </pc:cxnChg>
        <pc:cxnChg chg="del">
          <ac:chgData name="Leonardo Chiariglione" userId="03ff1134-c2b7-4932-850d-6529216fed29" providerId="ADAL" clId="{4AD9B6E9-A315-4D1D-A874-0BE1E511F47D}" dt="2024-03-22T04:46:30.100" v="0" actId="478"/>
          <ac:cxnSpMkLst>
            <pc:docMk/>
            <pc:sldMk cId="857417099" sldId="2706"/>
            <ac:cxnSpMk id="61" creationId="{DA59F66A-DFE8-0752-B0A6-5F83AFDE9044}"/>
          </ac:cxnSpMkLst>
        </pc:cxnChg>
        <pc:cxnChg chg="add mod">
          <ac:chgData name="Leonardo Chiariglione" userId="03ff1134-c2b7-4932-850d-6529216fed29" providerId="ADAL" clId="{4AD9B6E9-A315-4D1D-A874-0BE1E511F47D}" dt="2024-03-22T04:46:32.408" v="1"/>
          <ac:cxnSpMkLst>
            <pc:docMk/>
            <pc:sldMk cId="857417099" sldId="2706"/>
            <ac:cxnSpMk id="62" creationId="{A58CAC47-ECBC-702B-A783-C09F45E87346}"/>
          </ac:cxnSpMkLst>
        </pc:cxnChg>
        <pc:cxnChg chg="del">
          <ac:chgData name="Leonardo Chiariglione" userId="03ff1134-c2b7-4932-850d-6529216fed29" providerId="ADAL" clId="{4AD9B6E9-A315-4D1D-A874-0BE1E511F47D}" dt="2024-03-22T04:46:30.100" v="0" actId="478"/>
          <ac:cxnSpMkLst>
            <pc:docMk/>
            <pc:sldMk cId="857417099" sldId="2706"/>
            <ac:cxnSpMk id="65" creationId="{899B34E2-5EB4-EDB8-2BCC-2F2B9C2429B9}"/>
          </ac:cxnSpMkLst>
        </pc:cxnChg>
        <pc:cxnChg chg="del">
          <ac:chgData name="Leonardo Chiariglione" userId="03ff1134-c2b7-4932-850d-6529216fed29" providerId="ADAL" clId="{4AD9B6E9-A315-4D1D-A874-0BE1E511F47D}" dt="2024-03-22T04:46:30.100" v="0" actId="478"/>
          <ac:cxnSpMkLst>
            <pc:docMk/>
            <pc:sldMk cId="857417099" sldId="2706"/>
            <ac:cxnSpMk id="67" creationId="{25DBD99E-123C-B2B1-E933-73FAFC74A266}"/>
          </ac:cxnSpMkLst>
        </pc:cxnChg>
        <pc:cxnChg chg="add mod">
          <ac:chgData name="Leonardo Chiariglione" userId="03ff1134-c2b7-4932-850d-6529216fed29" providerId="ADAL" clId="{4AD9B6E9-A315-4D1D-A874-0BE1E511F47D}" dt="2024-03-22T04:46:32.408" v="1"/>
          <ac:cxnSpMkLst>
            <pc:docMk/>
            <pc:sldMk cId="857417099" sldId="2706"/>
            <ac:cxnSpMk id="69" creationId="{045C8B86-BD32-3471-7952-25B1D8D52F25}"/>
          </ac:cxnSpMkLst>
        </pc:cxnChg>
        <pc:cxnChg chg="del">
          <ac:chgData name="Leonardo Chiariglione" userId="03ff1134-c2b7-4932-850d-6529216fed29" providerId="ADAL" clId="{4AD9B6E9-A315-4D1D-A874-0BE1E511F47D}" dt="2024-03-22T04:46:30.100" v="0" actId="478"/>
          <ac:cxnSpMkLst>
            <pc:docMk/>
            <pc:sldMk cId="857417099" sldId="2706"/>
            <ac:cxnSpMk id="73" creationId="{1DAD471B-60E4-2212-D49D-C7DD7436F2EC}"/>
          </ac:cxnSpMkLst>
        </pc:cxnChg>
        <pc:cxnChg chg="add mod">
          <ac:chgData name="Leonardo Chiariglione" userId="03ff1134-c2b7-4932-850d-6529216fed29" providerId="ADAL" clId="{4AD9B6E9-A315-4D1D-A874-0BE1E511F47D}" dt="2024-03-22T04:46:32.408" v="1"/>
          <ac:cxnSpMkLst>
            <pc:docMk/>
            <pc:sldMk cId="857417099" sldId="2706"/>
            <ac:cxnSpMk id="74" creationId="{58F9152E-E278-EA72-301D-8182EF13B18E}"/>
          </ac:cxnSpMkLst>
        </pc:cxnChg>
        <pc:cxnChg chg="add mod">
          <ac:chgData name="Leonardo Chiariglione" userId="03ff1134-c2b7-4932-850d-6529216fed29" providerId="ADAL" clId="{4AD9B6E9-A315-4D1D-A874-0BE1E511F47D}" dt="2024-03-22T04:46:32.408" v="1"/>
          <ac:cxnSpMkLst>
            <pc:docMk/>
            <pc:sldMk cId="857417099" sldId="2706"/>
            <ac:cxnSpMk id="75" creationId="{2D15C45B-F259-166A-0145-3CB11FF71283}"/>
          </ac:cxnSpMkLst>
        </pc:cxnChg>
        <pc:cxnChg chg="add mod">
          <ac:chgData name="Leonardo Chiariglione" userId="03ff1134-c2b7-4932-850d-6529216fed29" providerId="ADAL" clId="{4AD9B6E9-A315-4D1D-A874-0BE1E511F47D}" dt="2024-03-22T04:46:32.408" v="1"/>
          <ac:cxnSpMkLst>
            <pc:docMk/>
            <pc:sldMk cId="857417099" sldId="2706"/>
            <ac:cxnSpMk id="76" creationId="{08316CEF-D4FA-2B46-3E03-A91641347329}"/>
          </ac:cxnSpMkLst>
        </pc:cxnChg>
        <pc:cxnChg chg="add mod">
          <ac:chgData name="Leonardo Chiariglione" userId="03ff1134-c2b7-4932-850d-6529216fed29" providerId="ADAL" clId="{4AD9B6E9-A315-4D1D-A874-0BE1E511F47D}" dt="2024-03-22T04:46:32.408" v="1"/>
          <ac:cxnSpMkLst>
            <pc:docMk/>
            <pc:sldMk cId="857417099" sldId="2706"/>
            <ac:cxnSpMk id="78" creationId="{699BCBEF-A873-915D-2180-30011B8B4DA0}"/>
          </ac:cxnSpMkLst>
        </pc:cxnChg>
        <pc:cxnChg chg="del">
          <ac:chgData name="Leonardo Chiariglione" userId="03ff1134-c2b7-4932-850d-6529216fed29" providerId="ADAL" clId="{4AD9B6E9-A315-4D1D-A874-0BE1E511F47D}" dt="2024-03-22T04:46:30.100" v="0" actId="478"/>
          <ac:cxnSpMkLst>
            <pc:docMk/>
            <pc:sldMk cId="857417099" sldId="2706"/>
            <ac:cxnSpMk id="79" creationId="{33DC99E4-0ECA-4DC2-8E7F-028796F2B1F2}"/>
          </ac:cxnSpMkLst>
        </pc:cxnChg>
        <pc:cxnChg chg="del">
          <ac:chgData name="Leonardo Chiariglione" userId="03ff1134-c2b7-4932-850d-6529216fed29" providerId="ADAL" clId="{4AD9B6E9-A315-4D1D-A874-0BE1E511F47D}" dt="2024-03-22T04:46:30.100" v="0" actId="478"/>
          <ac:cxnSpMkLst>
            <pc:docMk/>
            <pc:sldMk cId="857417099" sldId="2706"/>
            <ac:cxnSpMk id="81" creationId="{11786EB2-D4F6-28FF-5900-FB4093B63495}"/>
          </ac:cxnSpMkLst>
        </pc:cxnChg>
        <pc:cxnChg chg="add mod">
          <ac:chgData name="Leonardo Chiariglione" userId="03ff1134-c2b7-4932-850d-6529216fed29" providerId="ADAL" clId="{4AD9B6E9-A315-4D1D-A874-0BE1E511F47D}" dt="2024-03-22T04:46:32.408" v="1"/>
          <ac:cxnSpMkLst>
            <pc:docMk/>
            <pc:sldMk cId="857417099" sldId="2706"/>
            <ac:cxnSpMk id="83" creationId="{39890AC2-2DCF-336A-C7BC-49D0B0A3731D}"/>
          </ac:cxnSpMkLst>
        </pc:cxnChg>
        <pc:cxnChg chg="del">
          <ac:chgData name="Leonardo Chiariglione" userId="03ff1134-c2b7-4932-850d-6529216fed29" providerId="ADAL" clId="{4AD9B6E9-A315-4D1D-A874-0BE1E511F47D}" dt="2024-03-22T04:46:30.100" v="0" actId="478"/>
          <ac:cxnSpMkLst>
            <pc:docMk/>
            <pc:sldMk cId="857417099" sldId="2706"/>
            <ac:cxnSpMk id="84" creationId="{B833B1D5-CDD1-3C40-FA82-6E9AAA0407B9}"/>
          </ac:cxnSpMkLst>
        </pc:cxnChg>
        <pc:cxnChg chg="del">
          <ac:chgData name="Leonardo Chiariglione" userId="03ff1134-c2b7-4932-850d-6529216fed29" providerId="ADAL" clId="{4AD9B6E9-A315-4D1D-A874-0BE1E511F47D}" dt="2024-03-22T04:46:30.100" v="0" actId="478"/>
          <ac:cxnSpMkLst>
            <pc:docMk/>
            <pc:sldMk cId="857417099" sldId="2706"/>
            <ac:cxnSpMk id="86" creationId="{ECE217CE-0CF3-BF5B-6122-C2B3D07103EC}"/>
          </ac:cxnSpMkLst>
        </pc:cxnChg>
        <pc:cxnChg chg="add mod">
          <ac:chgData name="Leonardo Chiariglione" userId="03ff1134-c2b7-4932-850d-6529216fed29" providerId="ADAL" clId="{4AD9B6E9-A315-4D1D-A874-0BE1E511F47D}" dt="2024-03-22T04:46:32.408" v="1"/>
          <ac:cxnSpMkLst>
            <pc:docMk/>
            <pc:sldMk cId="857417099" sldId="2706"/>
            <ac:cxnSpMk id="87" creationId="{14AF5FAE-9F21-7115-96E8-80D264CF02F5}"/>
          </ac:cxnSpMkLst>
        </pc:cxnChg>
        <pc:cxnChg chg="del">
          <ac:chgData name="Leonardo Chiariglione" userId="03ff1134-c2b7-4932-850d-6529216fed29" providerId="ADAL" clId="{4AD9B6E9-A315-4D1D-A874-0BE1E511F47D}" dt="2024-03-22T04:46:30.100" v="0" actId="478"/>
          <ac:cxnSpMkLst>
            <pc:docMk/>
            <pc:sldMk cId="857417099" sldId="2706"/>
            <ac:cxnSpMk id="88" creationId="{82B558A4-F78B-35F5-4B8A-9555D0D4F22F}"/>
          </ac:cxnSpMkLst>
        </pc:cxnChg>
        <pc:cxnChg chg="add mod">
          <ac:chgData name="Leonardo Chiariglione" userId="03ff1134-c2b7-4932-850d-6529216fed29" providerId="ADAL" clId="{4AD9B6E9-A315-4D1D-A874-0BE1E511F47D}" dt="2024-03-22T04:46:32.408" v="1"/>
          <ac:cxnSpMkLst>
            <pc:docMk/>
            <pc:sldMk cId="857417099" sldId="2706"/>
            <ac:cxnSpMk id="89" creationId="{6320BC32-F49C-892E-AA50-DCB07D4BE6A2}"/>
          </ac:cxnSpMkLst>
        </pc:cxnChg>
        <pc:cxnChg chg="del">
          <ac:chgData name="Leonardo Chiariglione" userId="03ff1134-c2b7-4932-850d-6529216fed29" providerId="ADAL" clId="{4AD9B6E9-A315-4D1D-A874-0BE1E511F47D}" dt="2024-03-22T04:46:30.100" v="0" actId="478"/>
          <ac:cxnSpMkLst>
            <pc:docMk/>
            <pc:sldMk cId="857417099" sldId="2706"/>
            <ac:cxnSpMk id="90" creationId="{3D3AE133-0580-54B0-2F20-0896F2ED036F}"/>
          </ac:cxnSpMkLst>
        </pc:cxnChg>
        <pc:cxnChg chg="add mod">
          <ac:chgData name="Leonardo Chiariglione" userId="03ff1134-c2b7-4932-850d-6529216fed29" providerId="ADAL" clId="{4AD9B6E9-A315-4D1D-A874-0BE1E511F47D}" dt="2024-03-22T04:46:32.408" v="1"/>
          <ac:cxnSpMkLst>
            <pc:docMk/>
            <pc:sldMk cId="857417099" sldId="2706"/>
            <ac:cxnSpMk id="92" creationId="{9B48633F-3651-16D9-2F88-946FA86673E4}"/>
          </ac:cxnSpMkLst>
        </pc:cxnChg>
        <pc:cxnChg chg="add mod">
          <ac:chgData name="Leonardo Chiariglione" userId="03ff1134-c2b7-4932-850d-6529216fed29" providerId="ADAL" clId="{4AD9B6E9-A315-4D1D-A874-0BE1E511F47D}" dt="2024-03-22T04:46:32.408" v="1"/>
          <ac:cxnSpMkLst>
            <pc:docMk/>
            <pc:sldMk cId="857417099" sldId="2706"/>
            <ac:cxnSpMk id="93" creationId="{CE79478B-48E5-D970-7DA1-9CE10FB7886A}"/>
          </ac:cxnSpMkLst>
        </pc:cxnChg>
        <pc:cxnChg chg="add mod">
          <ac:chgData name="Leonardo Chiariglione" userId="03ff1134-c2b7-4932-850d-6529216fed29" providerId="ADAL" clId="{4AD9B6E9-A315-4D1D-A874-0BE1E511F47D}" dt="2024-03-22T04:46:32.408" v="1"/>
          <ac:cxnSpMkLst>
            <pc:docMk/>
            <pc:sldMk cId="857417099" sldId="2706"/>
            <ac:cxnSpMk id="94" creationId="{73D7302E-C9F8-50B3-67E7-A816958D1B40}"/>
          </ac:cxnSpMkLst>
        </pc:cxnChg>
        <pc:cxnChg chg="del">
          <ac:chgData name="Leonardo Chiariglione" userId="03ff1134-c2b7-4932-850d-6529216fed29" providerId="ADAL" clId="{4AD9B6E9-A315-4D1D-A874-0BE1E511F47D}" dt="2024-03-22T04:46:30.100" v="0" actId="478"/>
          <ac:cxnSpMkLst>
            <pc:docMk/>
            <pc:sldMk cId="857417099" sldId="2706"/>
            <ac:cxnSpMk id="95" creationId="{61510A8D-43A7-F21F-2C5A-E96655DCA053}"/>
          </ac:cxnSpMkLst>
        </pc:cxnChg>
        <pc:cxnChg chg="add mod">
          <ac:chgData name="Leonardo Chiariglione" userId="03ff1134-c2b7-4932-850d-6529216fed29" providerId="ADAL" clId="{4AD9B6E9-A315-4D1D-A874-0BE1E511F47D}" dt="2024-03-22T04:46:32.408" v="1"/>
          <ac:cxnSpMkLst>
            <pc:docMk/>
            <pc:sldMk cId="857417099" sldId="2706"/>
            <ac:cxnSpMk id="96" creationId="{1D70C989-2AEF-3380-BB4F-273E1D53EA43}"/>
          </ac:cxnSpMkLst>
        </pc:cxnChg>
        <pc:cxnChg chg="add mod">
          <ac:chgData name="Leonardo Chiariglione" userId="03ff1134-c2b7-4932-850d-6529216fed29" providerId="ADAL" clId="{4AD9B6E9-A315-4D1D-A874-0BE1E511F47D}" dt="2024-03-22T04:46:32.408" v="1"/>
          <ac:cxnSpMkLst>
            <pc:docMk/>
            <pc:sldMk cId="857417099" sldId="2706"/>
            <ac:cxnSpMk id="97" creationId="{E5E34552-42D9-F4CD-4F3F-00E2B436783B}"/>
          </ac:cxnSpMkLst>
        </pc:cxnChg>
        <pc:cxnChg chg="add mod">
          <ac:chgData name="Leonardo Chiariglione" userId="03ff1134-c2b7-4932-850d-6529216fed29" providerId="ADAL" clId="{4AD9B6E9-A315-4D1D-A874-0BE1E511F47D}" dt="2024-03-22T04:46:32.408" v="1"/>
          <ac:cxnSpMkLst>
            <pc:docMk/>
            <pc:sldMk cId="857417099" sldId="2706"/>
            <ac:cxnSpMk id="99" creationId="{8ADB8760-2B8F-885E-D084-3C5CFDE023FF}"/>
          </ac:cxnSpMkLst>
        </pc:cxnChg>
      </pc:sldChg>
      <pc:sldChg chg="addSp delSp modSp mod">
        <pc:chgData name="Leonardo Chiariglione" userId="03ff1134-c2b7-4932-850d-6529216fed29" providerId="ADAL" clId="{4AD9B6E9-A315-4D1D-A874-0BE1E511F47D}" dt="2024-03-22T04:56:03.247" v="54" actId="478"/>
        <pc:sldMkLst>
          <pc:docMk/>
          <pc:sldMk cId="2391950599" sldId="2712"/>
        </pc:sldMkLst>
        <pc:spChg chg="del">
          <ac:chgData name="Leonardo Chiariglione" userId="03ff1134-c2b7-4932-850d-6529216fed29" providerId="ADAL" clId="{4AD9B6E9-A315-4D1D-A874-0BE1E511F47D}" dt="2024-03-22T04:55:59.560" v="53" actId="478"/>
          <ac:spMkLst>
            <pc:docMk/>
            <pc:sldMk cId="2391950599" sldId="2712"/>
            <ac:spMk id="2" creationId="{69E08895-A5FC-E28E-0B97-9C4A68CED61C}"/>
          </ac:spMkLst>
        </pc:spChg>
        <pc:spChg chg="add mod">
          <ac:chgData name="Leonardo Chiariglione" userId="03ff1134-c2b7-4932-850d-6529216fed29" providerId="ADAL" clId="{4AD9B6E9-A315-4D1D-A874-0BE1E511F47D}" dt="2024-03-22T04:55:46.318" v="52"/>
          <ac:spMkLst>
            <pc:docMk/>
            <pc:sldMk cId="2391950599" sldId="2712"/>
            <ac:spMk id="3" creationId="{EA33C3C5-9A62-3DF9-0D94-668DFF14985B}"/>
          </ac:spMkLst>
        </pc:spChg>
        <pc:spChg chg="del">
          <ac:chgData name="Leonardo Chiariglione" userId="03ff1134-c2b7-4932-850d-6529216fed29" providerId="ADAL" clId="{4AD9B6E9-A315-4D1D-A874-0BE1E511F47D}" dt="2024-03-22T04:54:48.549" v="51" actId="478"/>
          <ac:spMkLst>
            <pc:docMk/>
            <pc:sldMk cId="2391950599" sldId="2712"/>
            <ac:spMk id="5" creationId="{01F5177B-5E6B-7CF5-7322-C738381E4B09}"/>
          </ac:spMkLst>
        </pc:spChg>
        <pc:spChg chg="del">
          <ac:chgData name="Leonardo Chiariglione" userId="03ff1134-c2b7-4932-850d-6529216fed29" providerId="ADAL" clId="{4AD9B6E9-A315-4D1D-A874-0BE1E511F47D}" dt="2024-03-22T04:54:43.230" v="50" actId="478"/>
          <ac:spMkLst>
            <pc:docMk/>
            <pc:sldMk cId="2391950599" sldId="2712"/>
            <ac:spMk id="6" creationId="{2D852A19-E033-511E-22FC-1DA661E30428}"/>
          </ac:spMkLst>
        </pc:spChg>
        <pc:spChg chg="del">
          <ac:chgData name="Leonardo Chiariglione" userId="03ff1134-c2b7-4932-850d-6529216fed29" providerId="ADAL" clId="{4AD9B6E9-A315-4D1D-A874-0BE1E511F47D}" dt="2024-03-22T04:54:43.230" v="50" actId="478"/>
          <ac:spMkLst>
            <pc:docMk/>
            <pc:sldMk cId="2391950599" sldId="2712"/>
            <ac:spMk id="7" creationId="{8A32B9A0-74FF-E526-EDBB-5213C129D73F}"/>
          </ac:spMkLst>
        </pc:spChg>
        <pc:spChg chg="del">
          <ac:chgData name="Leonardo Chiariglione" userId="03ff1134-c2b7-4932-850d-6529216fed29" providerId="ADAL" clId="{4AD9B6E9-A315-4D1D-A874-0BE1E511F47D}" dt="2024-03-22T04:54:43.230" v="50" actId="478"/>
          <ac:spMkLst>
            <pc:docMk/>
            <pc:sldMk cId="2391950599" sldId="2712"/>
            <ac:spMk id="8" creationId="{BEBF41FE-74AB-6187-6DB6-82DC81019434}"/>
          </ac:spMkLst>
        </pc:spChg>
        <pc:spChg chg="del">
          <ac:chgData name="Leonardo Chiariglione" userId="03ff1134-c2b7-4932-850d-6529216fed29" providerId="ADAL" clId="{4AD9B6E9-A315-4D1D-A874-0BE1E511F47D}" dt="2024-03-22T04:54:43.230" v="50" actId="478"/>
          <ac:spMkLst>
            <pc:docMk/>
            <pc:sldMk cId="2391950599" sldId="2712"/>
            <ac:spMk id="9" creationId="{23B8403B-A8CE-A08A-1453-236F4233D9EE}"/>
          </ac:spMkLst>
        </pc:spChg>
        <pc:spChg chg="del">
          <ac:chgData name="Leonardo Chiariglione" userId="03ff1134-c2b7-4932-850d-6529216fed29" providerId="ADAL" clId="{4AD9B6E9-A315-4D1D-A874-0BE1E511F47D}" dt="2024-03-22T04:54:43.230" v="50" actId="478"/>
          <ac:spMkLst>
            <pc:docMk/>
            <pc:sldMk cId="2391950599" sldId="2712"/>
            <ac:spMk id="10" creationId="{3F9B793A-111F-F080-D5BE-A16A96A38DBC}"/>
          </ac:spMkLst>
        </pc:spChg>
        <pc:spChg chg="del">
          <ac:chgData name="Leonardo Chiariglione" userId="03ff1134-c2b7-4932-850d-6529216fed29" providerId="ADAL" clId="{4AD9B6E9-A315-4D1D-A874-0BE1E511F47D}" dt="2024-03-22T04:54:43.230" v="50" actId="478"/>
          <ac:spMkLst>
            <pc:docMk/>
            <pc:sldMk cId="2391950599" sldId="2712"/>
            <ac:spMk id="11" creationId="{61053552-F6D6-BE01-93C7-A77E88FB2C29}"/>
          </ac:spMkLst>
        </pc:spChg>
        <pc:spChg chg="del">
          <ac:chgData name="Leonardo Chiariglione" userId="03ff1134-c2b7-4932-850d-6529216fed29" providerId="ADAL" clId="{4AD9B6E9-A315-4D1D-A874-0BE1E511F47D}" dt="2024-03-22T04:54:43.230" v="50" actId="478"/>
          <ac:spMkLst>
            <pc:docMk/>
            <pc:sldMk cId="2391950599" sldId="2712"/>
            <ac:spMk id="12" creationId="{3F313720-7DB2-A5EA-412D-F96FAA362E06}"/>
          </ac:spMkLst>
        </pc:spChg>
        <pc:spChg chg="del">
          <ac:chgData name="Leonardo Chiariglione" userId="03ff1134-c2b7-4932-850d-6529216fed29" providerId="ADAL" clId="{4AD9B6E9-A315-4D1D-A874-0BE1E511F47D}" dt="2024-03-22T04:54:43.230" v="50" actId="478"/>
          <ac:spMkLst>
            <pc:docMk/>
            <pc:sldMk cId="2391950599" sldId="2712"/>
            <ac:spMk id="13" creationId="{53C43867-598B-C232-593F-F8DAFF0B57B9}"/>
          </ac:spMkLst>
        </pc:spChg>
        <pc:spChg chg="del">
          <ac:chgData name="Leonardo Chiariglione" userId="03ff1134-c2b7-4932-850d-6529216fed29" providerId="ADAL" clId="{4AD9B6E9-A315-4D1D-A874-0BE1E511F47D}" dt="2024-03-22T04:54:43.230" v="50" actId="478"/>
          <ac:spMkLst>
            <pc:docMk/>
            <pc:sldMk cId="2391950599" sldId="2712"/>
            <ac:spMk id="14" creationId="{458EF27A-C36C-FEDB-02D3-1267CC24A574}"/>
          </ac:spMkLst>
        </pc:spChg>
        <pc:spChg chg="del">
          <ac:chgData name="Leonardo Chiariglione" userId="03ff1134-c2b7-4932-850d-6529216fed29" providerId="ADAL" clId="{4AD9B6E9-A315-4D1D-A874-0BE1E511F47D}" dt="2024-03-22T04:54:43.230" v="50" actId="478"/>
          <ac:spMkLst>
            <pc:docMk/>
            <pc:sldMk cId="2391950599" sldId="2712"/>
            <ac:spMk id="15" creationId="{9600A2EF-4107-AB37-7A82-D884E5510424}"/>
          </ac:spMkLst>
        </pc:spChg>
        <pc:spChg chg="del">
          <ac:chgData name="Leonardo Chiariglione" userId="03ff1134-c2b7-4932-850d-6529216fed29" providerId="ADAL" clId="{4AD9B6E9-A315-4D1D-A874-0BE1E511F47D}" dt="2024-03-22T04:54:43.230" v="50" actId="478"/>
          <ac:spMkLst>
            <pc:docMk/>
            <pc:sldMk cId="2391950599" sldId="2712"/>
            <ac:spMk id="16" creationId="{107F1063-4E8E-F655-E955-0B115FBD2435}"/>
          </ac:spMkLst>
        </pc:spChg>
        <pc:spChg chg="del">
          <ac:chgData name="Leonardo Chiariglione" userId="03ff1134-c2b7-4932-850d-6529216fed29" providerId="ADAL" clId="{4AD9B6E9-A315-4D1D-A874-0BE1E511F47D}" dt="2024-03-22T04:54:43.230" v="50" actId="478"/>
          <ac:spMkLst>
            <pc:docMk/>
            <pc:sldMk cId="2391950599" sldId="2712"/>
            <ac:spMk id="17" creationId="{A45C63BC-63B1-F0FA-591E-C5D3B9F7619A}"/>
          </ac:spMkLst>
        </pc:spChg>
        <pc:spChg chg="del">
          <ac:chgData name="Leonardo Chiariglione" userId="03ff1134-c2b7-4932-850d-6529216fed29" providerId="ADAL" clId="{4AD9B6E9-A315-4D1D-A874-0BE1E511F47D}" dt="2024-03-22T04:54:43.230" v="50" actId="478"/>
          <ac:spMkLst>
            <pc:docMk/>
            <pc:sldMk cId="2391950599" sldId="2712"/>
            <ac:spMk id="18" creationId="{C31D605A-88C2-7508-39DB-83402D4F49E2}"/>
          </ac:spMkLst>
        </pc:spChg>
        <pc:spChg chg="del">
          <ac:chgData name="Leonardo Chiariglione" userId="03ff1134-c2b7-4932-850d-6529216fed29" providerId="ADAL" clId="{4AD9B6E9-A315-4D1D-A874-0BE1E511F47D}" dt="2024-03-22T04:54:43.230" v="50" actId="478"/>
          <ac:spMkLst>
            <pc:docMk/>
            <pc:sldMk cId="2391950599" sldId="2712"/>
            <ac:spMk id="20" creationId="{A1833EC0-1FCD-11A5-C97C-3AAD534F0C09}"/>
          </ac:spMkLst>
        </pc:spChg>
        <pc:spChg chg="del">
          <ac:chgData name="Leonardo Chiariglione" userId="03ff1134-c2b7-4932-850d-6529216fed29" providerId="ADAL" clId="{4AD9B6E9-A315-4D1D-A874-0BE1E511F47D}" dt="2024-03-22T04:54:43.230" v="50" actId="478"/>
          <ac:spMkLst>
            <pc:docMk/>
            <pc:sldMk cId="2391950599" sldId="2712"/>
            <ac:spMk id="21" creationId="{6AD9CC1F-2B2C-9277-3FDA-C5791D680EFC}"/>
          </ac:spMkLst>
        </pc:spChg>
        <pc:spChg chg="del">
          <ac:chgData name="Leonardo Chiariglione" userId="03ff1134-c2b7-4932-850d-6529216fed29" providerId="ADAL" clId="{4AD9B6E9-A315-4D1D-A874-0BE1E511F47D}" dt="2024-03-22T04:54:43.230" v="50" actId="478"/>
          <ac:spMkLst>
            <pc:docMk/>
            <pc:sldMk cId="2391950599" sldId="2712"/>
            <ac:spMk id="22" creationId="{718A7CED-AE89-AD03-5CC1-7D1964D45BBE}"/>
          </ac:spMkLst>
        </pc:spChg>
        <pc:spChg chg="del">
          <ac:chgData name="Leonardo Chiariglione" userId="03ff1134-c2b7-4932-850d-6529216fed29" providerId="ADAL" clId="{4AD9B6E9-A315-4D1D-A874-0BE1E511F47D}" dt="2024-03-22T04:54:43.230" v="50" actId="478"/>
          <ac:spMkLst>
            <pc:docMk/>
            <pc:sldMk cId="2391950599" sldId="2712"/>
            <ac:spMk id="23" creationId="{C0D68533-6B7F-D270-66F5-90FD09A4475C}"/>
          </ac:spMkLst>
        </pc:spChg>
        <pc:spChg chg="del">
          <ac:chgData name="Leonardo Chiariglione" userId="03ff1134-c2b7-4932-850d-6529216fed29" providerId="ADAL" clId="{4AD9B6E9-A315-4D1D-A874-0BE1E511F47D}" dt="2024-03-22T04:54:43.230" v="50" actId="478"/>
          <ac:spMkLst>
            <pc:docMk/>
            <pc:sldMk cId="2391950599" sldId="2712"/>
            <ac:spMk id="27" creationId="{0D0EB01A-1F8C-BBB1-41A2-DE4300C17D70}"/>
          </ac:spMkLst>
        </pc:spChg>
        <pc:spChg chg="del">
          <ac:chgData name="Leonardo Chiariglione" userId="03ff1134-c2b7-4932-850d-6529216fed29" providerId="ADAL" clId="{4AD9B6E9-A315-4D1D-A874-0BE1E511F47D}" dt="2024-03-22T04:54:43.230" v="50" actId="478"/>
          <ac:spMkLst>
            <pc:docMk/>
            <pc:sldMk cId="2391950599" sldId="2712"/>
            <ac:spMk id="28" creationId="{2E99C979-323D-2A39-16E5-DB3FFDA3FC5A}"/>
          </ac:spMkLst>
        </pc:spChg>
        <pc:spChg chg="del">
          <ac:chgData name="Leonardo Chiariglione" userId="03ff1134-c2b7-4932-850d-6529216fed29" providerId="ADAL" clId="{4AD9B6E9-A315-4D1D-A874-0BE1E511F47D}" dt="2024-03-22T04:54:43.230" v="50" actId="478"/>
          <ac:spMkLst>
            <pc:docMk/>
            <pc:sldMk cId="2391950599" sldId="2712"/>
            <ac:spMk id="29" creationId="{8E7E6659-8982-5F70-13CB-396EB55DC070}"/>
          </ac:spMkLst>
        </pc:spChg>
        <pc:spChg chg="del">
          <ac:chgData name="Leonardo Chiariglione" userId="03ff1134-c2b7-4932-850d-6529216fed29" providerId="ADAL" clId="{4AD9B6E9-A315-4D1D-A874-0BE1E511F47D}" dt="2024-03-22T04:54:43.230" v="50" actId="478"/>
          <ac:spMkLst>
            <pc:docMk/>
            <pc:sldMk cId="2391950599" sldId="2712"/>
            <ac:spMk id="35" creationId="{2C4F329E-0BC2-4F9F-A032-CC9212F4B398}"/>
          </ac:spMkLst>
        </pc:spChg>
        <pc:spChg chg="del">
          <ac:chgData name="Leonardo Chiariglione" userId="03ff1134-c2b7-4932-850d-6529216fed29" providerId="ADAL" clId="{4AD9B6E9-A315-4D1D-A874-0BE1E511F47D}" dt="2024-03-22T04:54:43.230" v="50" actId="478"/>
          <ac:spMkLst>
            <pc:docMk/>
            <pc:sldMk cId="2391950599" sldId="2712"/>
            <ac:spMk id="39" creationId="{CF1D7B0E-3573-70BD-8309-B4EC258E78A1}"/>
          </ac:spMkLst>
        </pc:spChg>
        <pc:spChg chg="del">
          <ac:chgData name="Leonardo Chiariglione" userId="03ff1134-c2b7-4932-850d-6529216fed29" providerId="ADAL" clId="{4AD9B6E9-A315-4D1D-A874-0BE1E511F47D}" dt="2024-03-22T04:54:43.230" v="50" actId="478"/>
          <ac:spMkLst>
            <pc:docMk/>
            <pc:sldMk cId="2391950599" sldId="2712"/>
            <ac:spMk id="40" creationId="{E4FA42F9-C19B-2465-9965-9D9787EDB950}"/>
          </ac:spMkLst>
        </pc:spChg>
        <pc:spChg chg="del">
          <ac:chgData name="Leonardo Chiariglione" userId="03ff1134-c2b7-4932-850d-6529216fed29" providerId="ADAL" clId="{4AD9B6E9-A315-4D1D-A874-0BE1E511F47D}" dt="2024-03-22T04:54:43.230" v="50" actId="478"/>
          <ac:spMkLst>
            <pc:docMk/>
            <pc:sldMk cId="2391950599" sldId="2712"/>
            <ac:spMk id="41" creationId="{44F01029-7B6D-D125-3195-DAA66258CB7D}"/>
          </ac:spMkLst>
        </pc:spChg>
        <pc:spChg chg="del">
          <ac:chgData name="Leonardo Chiariglione" userId="03ff1134-c2b7-4932-850d-6529216fed29" providerId="ADAL" clId="{4AD9B6E9-A315-4D1D-A874-0BE1E511F47D}" dt="2024-03-22T04:54:43.230" v="50" actId="478"/>
          <ac:spMkLst>
            <pc:docMk/>
            <pc:sldMk cId="2391950599" sldId="2712"/>
            <ac:spMk id="42" creationId="{9F310D41-0D9A-8D24-7F42-98E5DB3244D4}"/>
          </ac:spMkLst>
        </pc:spChg>
        <pc:spChg chg="del">
          <ac:chgData name="Leonardo Chiariglione" userId="03ff1134-c2b7-4932-850d-6529216fed29" providerId="ADAL" clId="{4AD9B6E9-A315-4D1D-A874-0BE1E511F47D}" dt="2024-03-22T04:54:43.230" v="50" actId="478"/>
          <ac:spMkLst>
            <pc:docMk/>
            <pc:sldMk cId="2391950599" sldId="2712"/>
            <ac:spMk id="43" creationId="{1C0D3B9E-C2B3-1503-2CC7-576EFFC7C787}"/>
          </ac:spMkLst>
        </pc:spChg>
        <pc:spChg chg="del">
          <ac:chgData name="Leonardo Chiariglione" userId="03ff1134-c2b7-4932-850d-6529216fed29" providerId="ADAL" clId="{4AD9B6E9-A315-4D1D-A874-0BE1E511F47D}" dt="2024-03-22T04:54:43.230" v="50" actId="478"/>
          <ac:spMkLst>
            <pc:docMk/>
            <pc:sldMk cId="2391950599" sldId="2712"/>
            <ac:spMk id="44" creationId="{2DBB7A51-EBC1-DEB0-1CD0-1A10944B6D1B}"/>
          </ac:spMkLst>
        </pc:spChg>
        <pc:spChg chg="del">
          <ac:chgData name="Leonardo Chiariglione" userId="03ff1134-c2b7-4932-850d-6529216fed29" providerId="ADAL" clId="{4AD9B6E9-A315-4D1D-A874-0BE1E511F47D}" dt="2024-03-22T04:54:43.230" v="50" actId="478"/>
          <ac:spMkLst>
            <pc:docMk/>
            <pc:sldMk cId="2391950599" sldId="2712"/>
            <ac:spMk id="45" creationId="{8E76FE39-E1B8-FFC8-663C-64AFD43640D5}"/>
          </ac:spMkLst>
        </pc:spChg>
        <pc:spChg chg="del">
          <ac:chgData name="Leonardo Chiariglione" userId="03ff1134-c2b7-4932-850d-6529216fed29" providerId="ADAL" clId="{4AD9B6E9-A315-4D1D-A874-0BE1E511F47D}" dt="2024-03-22T04:54:43.230" v="50" actId="478"/>
          <ac:spMkLst>
            <pc:docMk/>
            <pc:sldMk cId="2391950599" sldId="2712"/>
            <ac:spMk id="48" creationId="{9438B55E-2935-B0FE-A050-F9004830D8DE}"/>
          </ac:spMkLst>
        </pc:spChg>
        <pc:spChg chg="del">
          <ac:chgData name="Leonardo Chiariglione" userId="03ff1134-c2b7-4932-850d-6529216fed29" providerId="ADAL" clId="{4AD9B6E9-A315-4D1D-A874-0BE1E511F47D}" dt="2024-03-22T04:54:43.230" v="50" actId="478"/>
          <ac:spMkLst>
            <pc:docMk/>
            <pc:sldMk cId="2391950599" sldId="2712"/>
            <ac:spMk id="56" creationId="{7373AC2D-DADD-EE31-1A34-93CB03132AAC}"/>
          </ac:spMkLst>
        </pc:spChg>
        <pc:spChg chg="del">
          <ac:chgData name="Leonardo Chiariglione" userId="03ff1134-c2b7-4932-850d-6529216fed29" providerId="ADAL" clId="{4AD9B6E9-A315-4D1D-A874-0BE1E511F47D}" dt="2024-03-22T04:54:43.230" v="50" actId="478"/>
          <ac:spMkLst>
            <pc:docMk/>
            <pc:sldMk cId="2391950599" sldId="2712"/>
            <ac:spMk id="57" creationId="{0CC219AB-05FD-972A-DA07-F16A10F1A29C}"/>
          </ac:spMkLst>
        </pc:spChg>
        <pc:spChg chg="del">
          <ac:chgData name="Leonardo Chiariglione" userId="03ff1134-c2b7-4932-850d-6529216fed29" providerId="ADAL" clId="{4AD9B6E9-A315-4D1D-A874-0BE1E511F47D}" dt="2024-03-22T04:54:43.230" v="50" actId="478"/>
          <ac:spMkLst>
            <pc:docMk/>
            <pc:sldMk cId="2391950599" sldId="2712"/>
            <ac:spMk id="58" creationId="{90E99543-D6B8-E978-A7E4-3F88087C93D8}"/>
          </ac:spMkLst>
        </pc:spChg>
        <pc:spChg chg="del">
          <ac:chgData name="Leonardo Chiariglione" userId="03ff1134-c2b7-4932-850d-6529216fed29" providerId="ADAL" clId="{4AD9B6E9-A315-4D1D-A874-0BE1E511F47D}" dt="2024-03-22T04:54:43.230" v="50" actId="478"/>
          <ac:spMkLst>
            <pc:docMk/>
            <pc:sldMk cId="2391950599" sldId="2712"/>
            <ac:spMk id="60" creationId="{34BE6AD0-395D-5880-29E7-E9695411DB0D}"/>
          </ac:spMkLst>
        </pc:spChg>
        <pc:spChg chg="del">
          <ac:chgData name="Leonardo Chiariglione" userId="03ff1134-c2b7-4932-850d-6529216fed29" providerId="ADAL" clId="{4AD9B6E9-A315-4D1D-A874-0BE1E511F47D}" dt="2024-03-22T04:54:48.549" v="51" actId="478"/>
          <ac:spMkLst>
            <pc:docMk/>
            <pc:sldMk cId="2391950599" sldId="2712"/>
            <ac:spMk id="61" creationId="{747C8D41-25B6-9952-09B4-39A37AE38FC6}"/>
          </ac:spMkLst>
        </pc:spChg>
        <pc:spChg chg="del">
          <ac:chgData name="Leonardo Chiariglione" userId="03ff1134-c2b7-4932-850d-6529216fed29" providerId="ADAL" clId="{4AD9B6E9-A315-4D1D-A874-0BE1E511F47D}" dt="2024-03-22T04:54:48.549" v="51" actId="478"/>
          <ac:spMkLst>
            <pc:docMk/>
            <pc:sldMk cId="2391950599" sldId="2712"/>
            <ac:spMk id="62" creationId="{062CF243-8401-C466-75F9-A9B41076996E}"/>
          </ac:spMkLst>
        </pc:spChg>
        <pc:spChg chg="del">
          <ac:chgData name="Leonardo Chiariglione" userId="03ff1134-c2b7-4932-850d-6529216fed29" providerId="ADAL" clId="{4AD9B6E9-A315-4D1D-A874-0BE1E511F47D}" dt="2024-03-22T04:54:48.549" v="51" actId="478"/>
          <ac:spMkLst>
            <pc:docMk/>
            <pc:sldMk cId="2391950599" sldId="2712"/>
            <ac:spMk id="63" creationId="{8DF8CA81-DC40-AE70-4BA0-0A885D2E33FA}"/>
          </ac:spMkLst>
        </pc:spChg>
        <pc:spChg chg="del">
          <ac:chgData name="Leonardo Chiariglione" userId="03ff1134-c2b7-4932-850d-6529216fed29" providerId="ADAL" clId="{4AD9B6E9-A315-4D1D-A874-0BE1E511F47D}" dt="2024-03-22T04:54:43.230" v="50" actId="478"/>
          <ac:spMkLst>
            <pc:docMk/>
            <pc:sldMk cId="2391950599" sldId="2712"/>
            <ac:spMk id="66" creationId="{681569C7-6E8E-256F-B6E1-148C85A145B0}"/>
          </ac:spMkLst>
        </pc:spChg>
        <pc:spChg chg="del">
          <ac:chgData name="Leonardo Chiariglione" userId="03ff1134-c2b7-4932-850d-6529216fed29" providerId="ADAL" clId="{4AD9B6E9-A315-4D1D-A874-0BE1E511F47D}" dt="2024-03-22T04:54:43.230" v="50" actId="478"/>
          <ac:spMkLst>
            <pc:docMk/>
            <pc:sldMk cId="2391950599" sldId="2712"/>
            <ac:spMk id="67" creationId="{D51925BF-1281-EDA9-FBBF-0685228D24F1}"/>
          </ac:spMkLst>
        </pc:spChg>
        <pc:spChg chg="del">
          <ac:chgData name="Leonardo Chiariglione" userId="03ff1134-c2b7-4932-850d-6529216fed29" providerId="ADAL" clId="{4AD9B6E9-A315-4D1D-A874-0BE1E511F47D}" dt="2024-03-22T04:54:43.230" v="50" actId="478"/>
          <ac:spMkLst>
            <pc:docMk/>
            <pc:sldMk cId="2391950599" sldId="2712"/>
            <ac:spMk id="68" creationId="{8F707E04-8B6E-A08E-392B-23AB6C15B614}"/>
          </ac:spMkLst>
        </pc:spChg>
        <pc:spChg chg="del">
          <ac:chgData name="Leonardo Chiariglione" userId="03ff1134-c2b7-4932-850d-6529216fed29" providerId="ADAL" clId="{4AD9B6E9-A315-4D1D-A874-0BE1E511F47D}" dt="2024-03-22T04:54:43.230" v="50" actId="478"/>
          <ac:spMkLst>
            <pc:docMk/>
            <pc:sldMk cId="2391950599" sldId="2712"/>
            <ac:spMk id="69" creationId="{2ED4D9FC-BD3A-4BC9-290C-0756C024DBCA}"/>
          </ac:spMkLst>
        </pc:spChg>
        <pc:spChg chg="del">
          <ac:chgData name="Leonardo Chiariglione" userId="03ff1134-c2b7-4932-850d-6529216fed29" providerId="ADAL" clId="{4AD9B6E9-A315-4D1D-A874-0BE1E511F47D}" dt="2024-03-22T04:54:43.230" v="50" actId="478"/>
          <ac:spMkLst>
            <pc:docMk/>
            <pc:sldMk cId="2391950599" sldId="2712"/>
            <ac:spMk id="70" creationId="{B1A8CCC1-FCB6-E98D-6C67-738D9F4DBCDE}"/>
          </ac:spMkLst>
        </pc:spChg>
        <pc:spChg chg="del">
          <ac:chgData name="Leonardo Chiariglione" userId="03ff1134-c2b7-4932-850d-6529216fed29" providerId="ADAL" clId="{4AD9B6E9-A315-4D1D-A874-0BE1E511F47D}" dt="2024-03-22T04:54:43.230" v="50" actId="478"/>
          <ac:spMkLst>
            <pc:docMk/>
            <pc:sldMk cId="2391950599" sldId="2712"/>
            <ac:spMk id="75" creationId="{94F2FC1D-9F27-EF67-396A-089FD70AE2E3}"/>
          </ac:spMkLst>
        </pc:spChg>
        <pc:spChg chg="del">
          <ac:chgData name="Leonardo Chiariglione" userId="03ff1134-c2b7-4932-850d-6529216fed29" providerId="ADAL" clId="{4AD9B6E9-A315-4D1D-A874-0BE1E511F47D}" dt="2024-03-22T04:54:43.230" v="50" actId="478"/>
          <ac:spMkLst>
            <pc:docMk/>
            <pc:sldMk cId="2391950599" sldId="2712"/>
            <ac:spMk id="79" creationId="{877FC968-0752-F875-6582-7702DFB23E17}"/>
          </ac:spMkLst>
        </pc:spChg>
        <pc:spChg chg="del">
          <ac:chgData name="Leonardo Chiariglione" userId="03ff1134-c2b7-4932-850d-6529216fed29" providerId="ADAL" clId="{4AD9B6E9-A315-4D1D-A874-0BE1E511F47D}" dt="2024-03-22T04:54:43.230" v="50" actId="478"/>
          <ac:spMkLst>
            <pc:docMk/>
            <pc:sldMk cId="2391950599" sldId="2712"/>
            <ac:spMk id="80" creationId="{761915F0-A8BF-649E-922B-60EA57306A32}"/>
          </ac:spMkLst>
        </pc:spChg>
        <pc:spChg chg="del">
          <ac:chgData name="Leonardo Chiariglione" userId="03ff1134-c2b7-4932-850d-6529216fed29" providerId="ADAL" clId="{4AD9B6E9-A315-4D1D-A874-0BE1E511F47D}" dt="2024-03-22T04:54:43.230" v="50" actId="478"/>
          <ac:spMkLst>
            <pc:docMk/>
            <pc:sldMk cId="2391950599" sldId="2712"/>
            <ac:spMk id="81" creationId="{3C24BC0A-F075-458F-2DAF-0EBAA086E75D}"/>
          </ac:spMkLst>
        </pc:spChg>
        <pc:spChg chg="del">
          <ac:chgData name="Leonardo Chiariglione" userId="03ff1134-c2b7-4932-850d-6529216fed29" providerId="ADAL" clId="{4AD9B6E9-A315-4D1D-A874-0BE1E511F47D}" dt="2024-03-22T04:54:43.230" v="50" actId="478"/>
          <ac:spMkLst>
            <pc:docMk/>
            <pc:sldMk cId="2391950599" sldId="2712"/>
            <ac:spMk id="82" creationId="{E72E8B87-42FA-B420-95CA-DF6DD58A5840}"/>
          </ac:spMkLst>
        </pc:spChg>
        <pc:spChg chg="del">
          <ac:chgData name="Leonardo Chiariglione" userId="03ff1134-c2b7-4932-850d-6529216fed29" providerId="ADAL" clId="{4AD9B6E9-A315-4D1D-A874-0BE1E511F47D}" dt="2024-03-22T04:54:43.230" v="50" actId="478"/>
          <ac:spMkLst>
            <pc:docMk/>
            <pc:sldMk cId="2391950599" sldId="2712"/>
            <ac:spMk id="84" creationId="{4726F3C8-841A-102B-A5E1-882999CE22D9}"/>
          </ac:spMkLst>
        </pc:spChg>
        <pc:spChg chg="del">
          <ac:chgData name="Leonardo Chiariglione" userId="03ff1134-c2b7-4932-850d-6529216fed29" providerId="ADAL" clId="{4AD9B6E9-A315-4D1D-A874-0BE1E511F47D}" dt="2024-03-22T04:54:43.230" v="50" actId="478"/>
          <ac:spMkLst>
            <pc:docMk/>
            <pc:sldMk cId="2391950599" sldId="2712"/>
            <ac:spMk id="86" creationId="{0A16A475-DE98-E9F9-BDB9-7AF787DAE1E2}"/>
          </ac:spMkLst>
        </pc:spChg>
        <pc:spChg chg="add mod">
          <ac:chgData name="Leonardo Chiariglione" userId="03ff1134-c2b7-4932-850d-6529216fed29" providerId="ADAL" clId="{4AD9B6E9-A315-4D1D-A874-0BE1E511F47D}" dt="2024-03-22T04:55:46.318" v="52"/>
          <ac:spMkLst>
            <pc:docMk/>
            <pc:sldMk cId="2391950599" sldId="2712"/>
            <ac:spMk id="94" creationId="{AFCD82AB-5329-A449-3809-770B6C1EF264}"/>
          </ac:spMkLst>
        </pc:spChg>
        <pc:spChg chg="add mod">
          <ac:chgData name="Leonardo Chiariglione" userId="03ff1134-c2b7-4932-850d-6529216fed29" providerId="ADAL" clId="{4AD9B6E9-A315-4D1D-A874-0BE1E511F47D}" dt="2024-03-22T04:55:46.318" v="52"/>
          <ac:spMkLst>
            <pc:docMk/>
            <pc:sldMk cId="2391950599" sldId="2712"/>
            <ac:spMk id="96" creationId="{C715510B-F596-DC97-C940-601107EEF778}"/>
          </ac:spMkLst>
        </pc:spChg>
        <pc:spChg chg="add mod">
          <ac:chgData name="Leonardo Chiariglione" userId="03ff1134-c2b7-4932-850d-6529216fed29" providerId="ADAL" clId="{4AD9B6E9-A315-4D1D-A874-0BE1E511F47D}" dt="2024-03-22T04:55:46.318" v="52"/>
          <ac:spMkLst>
            <pc:docMk/>
            <pc:sldMk cId="2391950599" sldId="2712"/>
            <ac:spMk id="97" creationId="{1294B9E6-CD46-BA7D-47B0-331712169BF2}"/>
          </ac:spMkLst>
        </pc:spChg>
        <pc:spChg chg="add mod">
          <ac:chgData name="Leonardo Chiariglione" userId="03ff1134-c2b7-4932-850d-6529216fed29" providerId="ADAL" clId="{4AD9B6E9-A315-4D1D-A874-0BE1E511F47D}" dt="2024-03-22T04:55:46.318" v="52"/>
          <ac:spMkLst>
            <pc:docMk/>
            <pc:sldMk cId="2391950599" sldId="2712"/>
            <ac:spMk id="98" creationId="{78DCDD63-05F8-F666-633A-02F62AA174A7}"/>
          </ac:spMkLst>
        </pc:spChg>
        <pc:spChg chg="add mod">
          <ac:chgData name="Leonardo Chiariglione" userId="03ff1134-c2b7-4932-850d-6529216fed29" providerId="ADAL" clId="{4AD9B6E9-A315-4D1D-A874-0BE1E511F47D}" dt="2024-03-22T04:55:46.318" v="52"/>
          <ac:spMkLst>
            <pc:docMk/>
            <pc:sldMk cId="2391950599" sldId="2712"/>
            <ac:spMk id="99" creationId="{BABF63BC-8796-CB78-03B2-870814414B13}"/>
          </ac:spMkLst>
        </pc:spChg>
        <pc:spChg chg="add mod">
          <ac:chgData name="Leonardo Chiariglione" userId="03ff1134-c2b7-4932-850d-6529216fed29" providerId="ADAL" clId="{4AD9B6E9-A315-4D1D-A874-0BE1E511F47D}" dt="2024-03-22T04:55:46.318" v="52"/>
          <ac:spMkLst>
            <pc:docMk/>
            <pc:sldMk cId="2391950599" sldId="2712"/>
            <ac:spMk id="100" creationId="{16B5A8CE-5A97-A662-58C0-398542D3AC80}"/>
          </ac:spMkLst>
        </pc:spChg>
        <pc:spChg chg="add mod">
          <ac:chgData name="Leonardo Chiariglione" userId="03ff1134-c2b7-4932-850d-6529216fed29" providerId="ADAL" clId="{4AD9B6E9-A315-4D1D-A874-0BE1E511F47D}" dt="2024-03-22T04:55:46.318" v="52"/>
          <ac:spMkLst>
            <pc:docMk/>
            <pc:sldMk cId="2391950599" sldId="2712"/>
            <ac:spMk id="101" creationId="{36FA6991-EB31-B55A-389D-0B34F66D9B0A}"/>
          </ac:spMkLst>
        </pc:spChg>
        <pc:spChg chg="add mod">
          <ac:chgData name="Leonardo Chiariglione" userId="03ff1134-c2b7-4932-850d-6529216fed29" providerId="ADAL" clId="{4AD9B6E9-A315-4D1D-A874-0BE1E511F47D}" dt="2024-03-22T04:55:46.318" v="52"/>
          <ac:spMkLst>
            <pc:docMk/>
            <pc:sldMk cId="2391950599" sldId="2712"/>
            <ac:spMk id="102" creationId="{91BF860B-134C-DA52-4E94-03D007B92CCB}"/>
          </ac:spMkLst>
        </pc:spChg>
        <pc:spChg chg="add mod">
          <ac:chgData name="Leonardo Chiariglione" userId="03ff1134-c2b7-4932-850d-6529216fed29" providerId="ADAL" clId="{4AD9B6E9-A315-4D1D-A874-0BE1E511F47D}" dt="2024-03-22T04:55:46.318" v="52"/>
          <ac:spMkLst>
            <pc:docMk/>
            <pc:sldMk cId="2391950599" sldId="2712"/>
            <ac:spMk id="103" creationId="{04D2C350-D9D2-2595-7E03-6C5D2D06A468}"/>
          </ac:spMkLst>
        </pc:spChg>
        <pc:spChg chg="add mod">
          <ac:chgData name="Leonardo Chiariglione" userId="03ff1134-c2b7-4932-850d-6529216fed29" providerId="ADAL" clId="{4AD9B6E9-A315-4D1D-A874-0BE1E511F47D}" dt="2024-03-22T04:55:46.318" v="52"/>
          <ac:spMkLst>
            <pc:docMk/>
            <pc:sldMk cId="2391950599" sldId="2712"/>
            <ac:spMk id="104" creationId="{E3FE1C72-4AAE-17E2-92BF-9D9EE1F41F8D}"/>
          </ac:spMkLst>
        </pc:spChg>
        <pc:spChg chg="add mod">
          <ac:chgData name="Leonardo Chiariglione" userId="03ff1134-c2b7-4932-850d-6529216fed29" providerId="ADAL" clId="{4AD9B6E9-A315-4D1D-A874-0BE1E511F47D}" dt="2024-03-22T04:55:46.318" v="52"/>
          <ac:spMkLst>
            <pc:docMk/>
            <pc:sldMk cId="2391950599" sldId="2712"/>
            <ac:spMk id="105" creationId="{5E61207B-529F-5B69-4E83-7016472E8C56}"/>
          </ac:spMkLst>
        </pc:spChg>
        <pc:spChg chg="add mod">
          <ac:chgData name="Leonardo Chiariglione" userId="03ff1134-c2b7-4932-850d-6529216fed29" providerId="ADAL" clId="{4AD9B6E9-A315-4D1D-A874-0BE1E511F47D}" dt="2024-03-22T04:55:46.318" v="52"/>
          <ac:spMkLst>
            <pc:docMk/>
            <pc:sldMk cId="2391950599" sldId="2712"/>
            <ac:spMk id="106" creationId="{49B134B9-BA73-95A0-DDB7-D4512AA9C271}"/>
          </ac:spMkLst>
        </pc:spChg>
        <pc:spChg chg="add mod">
          <ac:chgData name="Leonardo Chiariglione" userId="03ff1134-c2b7-4932-850d-6529216fed29" providerId="ADAL" clId="{4AD9B6E9-A315-4D1D-A874-0BE1E511F47D}" dt="2024-03-22T04:55:46.318" v="52"/>
          <ac:spMkLst>
            <pc:docMk/>
            <pc:sldMk cId="2391950599" sldId="2712"/>
            <ac:spMk id="109" creationId="{69ADF58F-F187-C637-4127-3603E5073FCD}"/>
          </ac:spMkLst>
        </pc:spChg>
        <pc:spChg chg="add mod">
          <ac:chgData name="Leonardo Chiariglione" userId="03ff1134-c2b7-4932-850d-6529216fed29" providerId="ADAL" clId="{4AD9B6E9-A315-4D1D-A874-0BE1E511F47D}" dt="2024-03-22T04:55:46.318" v="52"/>
          <ac:spMkLst>
            <pc:docMk/>
            <pc:sldMk cId="2391950599" sldId="2712"/>
            <ac:spMk id="111" creationId="{92052E8C-2F0F-1658-C884-F66B6F2847DF}"/>
          </ac:spMkLst>
        </pc:spChg>
        <pc:spChg chg="add mod">
          <ac:chgData name="Leonardo Chiariglione" userId="03ff1134-c2b7-4932-850d-6529216fed29" providerId="ADAL" clId="{4AD9B6E9-A315-4D1D-A874-0BE1E511F47D}" dt="2024-03-22T04:55:46.318" v="52"/>
          <ac:spMkLst>
            <pc:docMk/>
            <pc:sldMk cId="2391950599" sldId="2712"/>
            <ac:spMk id="112" creationId="{EA3D5983-0117-E0FB-15AC-D6B897B659B2}"/>
          </ac:spMkLst>
        </pc:spChg>
        <pc:spChg chg="add mod">
          <ac:chgData name="Leonardo Chiariglione" userId="03ff1134-c2b7-4932-850d-6529216fed29" providerId="ADAL" clId="{4AD9B6E9-A315-4D1D-A874-0BE1E511F47D}" dt="2024-03-22T04:55:46.318" v="52"/>
          <ac:spMkLst>
            <pc:docMk/>
            <pc:sldMk cId="2391950599" sldId="2712"/>
            <ac:spMk id="114" creationId="{8F4AE3BE-12F9-D1B1-1417-C38AE0BD50FA}"/>
          </ac:spMkLst>
        </pc:spChg>
        <pc:spChg chg="add mod">
          <ac:chgData name="Leonardo Chiariglione" userId="03ff1134-c2b7-4932-850d-6529216fed29" providerId="ADAL" clId="{4AD9B6E9-A315-4D1D-A874-0BE1E511F47D}" dt="2024-03-22T04:55:46.318" v="52"/>
          <ac:spMkLst>
            <pc:docMk/>
            <pc:sldMk cId="2391950599" sldId="2712"/>
            <ac:spMk id="115" creationId="{BB03CD88-9776-18EE-7175-D0DD7806883F}"/>
          </ac:spMkLst>
        </pc:spChg>
        <pc:spChg chg="add mod">
          <ac:chgData name="Leonardo Chiariglione" userId="03ff1134-c2b7-4932-850d-6529216fed29" providerId="ADAL" clId="{4AD9B6E9-A315-4D1D-A874-0BE1E511F47D}" dt="2024-03-22T04:55:46.318" v="52"/>
          <ac:spMkLst>
            <pc:docMk/>
            <pc:sldMk cId="2391950599" sldId="2712"/>
            <ac:spMk id="116" creationId="{91F14050-BDB6-32FD-1E9E-00B13ED2E201}"/>
          </ac:spMkLst>
        </pc:spChg>
        <pc:spChg chg="add mod">
          <ac:chgData name="Leonardo Chiariglione" userId="03ff1134-c2b7-4932-850d-6529216fed29" providerId="ADAL" clId="{4AD9B6E9-A315-4D1D-A874-0BE1E511F47D}" dt="2024-03-22T04:55:46.318" v="52"/>
          <ac:spMkLst>
            <pc:docMk/>
            <pc:sldMk cId="2391950599" sldId="2712"/>
            <ac:spMk id="117" creationId="{FEBBD648-1F74-FF8C-BB73-3842493B113D}"/>
          </ac:spMkLst>
        </pc:spChg>
        <pc:spChg chg="add mod">
          <ac:chgData name="Leonardo Chiariglione" userId="03ff1134-c2b7-4932-850d-6529216fed29" providerId="ADAL" clId="{4AD9B6E9-A315-4D1D-A874-0BE1E511F47D}" dt="2024-03-22T04:55:46.318" v="52"/>
          <ac:spMkLst>
            <pc:docMk/>
            <pc:sldMk cId="2391950599" sldId="2712"/>
            <ac:spMk id="118" creationId="{ECBE50D9-5D55-16BC-1454-9E40FD15D702}"/>
          </ac:spMkLst>
        </pc:spChg>
        <pc:spChg chg="add mod">
          <ac:chgData name="Leonardo Chiariglione" userId="03ff1134-c2b7-4932-850d-6529216fed29" providerId="ADAL" clId="{4AD9B6E9-A315-4D1D-A874-0BE1E511F47D}" dt="2024-03-22T04:55:46.318" v="52"/>
          <ac:spMkLst>
            <pc:docMk/>
            <pc:sldMk cId="2391950599" sldId="2712"/>
            <ac:spMk id="123" creationId="{63E26749-D64E-5216-382B-7F908AEBF0D8}"/>
          </ac:spMkLst>
        </pc:spChg>
        <pc:spChg chg="add mod">
          <ac:chgData name="Leonardo Chiariglione" userId="03ff1134-c2b7-4932-850d-6529216fed29" providerId="ADAL" clId="{4AD9B6E9-A315-4D1D-A874-0BE1E511F47D}" dt="2024-03-22T04:55:46.318" v="52"/>
          <ac:spMkLst>
            <pc:docMk/>
            <pc:sldMk cId="2391950599" sldId="2712"/>
            <ac:spMk id="124" creationId="{0E4C2854-348F-B7F1-1BA8-4CF1B67E3F55}"/>
          </ac:spMkLst>
        </pc:spChg>
        <pc:spChg chg="add mod">
          <ac:chgData name="Leonardo Chiariglione" userId="03ff1134-c2b7-4932-850d-6529216fed29" providerId="ADAL" clId="{4AD9B6E9-A315-4D1D-A874-0BE1E511F47D}" dt="2024-03-22T04:55:46.318" v="52"/>
          <ac:spMkLst>
            <pc:docMk/>
            <pc:sldMk cId="2391950599" sldId="2712"/>
            <ac:spMk id="125" creationId="{E9CB0015-835B-7326-C1A5-4401B1909DAA}"/>
          </ac:spMkLst>
        </pc:spChg>
        <pc:spChg chg="add mod">
          <ac:chgData name="Leonardo Chiariglione" userId="03ff1134-c2b7-4932-850d-6529216fed29" providerId="ADAL" clId="{4AD9B6E9-A315-4D1D-A874-0BE1E511F47D}" dt="2024-03-22T04:55:46.318" v="52"/>
          <ac:spMkLst>
            <pc:docMk/>
            <pc:sldMk cId="2391950599" sldId="2712"/>
            <ac:spMk id="127" creationId="{52F32F86-E9D0-F33B-D729-6148D6E4968F}"/>
          </ac:spMkLst>
        </pc:spChg>
        <pc:spChg chg="add mod">
          <ac:chgData name="Leonardo Chiariglione" userId="03ff1134-c2b7-4932-850d-6529216fed29" providerId="ADAL" clId="{4AD9B6E9-A315-4D1D-A874-0BE1E511F47D}" dt="2024-03-22T04:55:46.318" v="52"/>
          <ac:spMkLst>
            <pc:docMk/>
            <pc:sldMk cId="2391950599" sldId="2712"/>
            <ac:spMk id="128" creationId="{EF3FA55C-A49F-2037-ABF0-A179CC4E02E1}"/>
          </ac:spMkLst>
        </pc:spChg>
        <pc:spChg chg="add mod">
          <ac:chgData name="Leonardo Chiariglione" userId="03ff1134-c2b7-4932-850d-6529216fed29" providerId="ADAL" clId="{4AD9B6E9-A315-4D1D-A874-0BE1E511F47D}" dt="2024-03-22T04:55:46.318" v="52"/>
          <ac:spMkLst>
            <pc:docMk/>
            <pc:sldMk cId="2391950599" sldId="2712"/>
            <ac:spMk id="129" creationId="{E0E8FB9D-6255-A11C-4A14-20D91BB6FA85}"/>
          </ac:spMkLst>
        </pc:spChg>
        <pc:spChg chg="add mod">
          <ac:chgData name="Leonardo Chiariglione" userId="03ff1134-c2b7-4932-850d-6529216fed29" providerId="ADAL" clId="{4AD9B6E9-A315-4D1D-A874-0BE1E511F47D}" dt="2024-03-22T04:55:46.318" v="52"/>
          <ac:spMkLst>
            <pc:docMk/>
            <pc:sldMk cId="2391950599" sldId="2712"/>
            <ac:spMk id="131" creationId="{4107AA6E-B9A1-BDE5-DA97-D383818DB77C}"/>
          </ac:spMkLst>
        </pc:spChg>
        <pc:spChg chg="add mod">
          <ac:chgData name="Leonardo Chiariglione" userId="03ff1134-c2b7-4932-850d-6529216fed29" providerId="ADAL" clId="{4AD9B6E9-A315-4D1D-A874-0BE1E511F47D}" dt="2024-03-22T04:55:46.318" v="52"/>
          <ac:spMkLst>
            <pc:docMk/>
            <pc:sldMk cId="2391950599" sldId="2712"/>
            <ac:spMk id="132" creationId="{5FDA8E7D-EFF0-16E6-C975-1293CC2463CB}"/>
          </ac:spMkLst>
        </pc:spChg>
        <pc:spChg chg="add mod">
          <ac:chgData name="Leonardo Chiariglione" userId="03ff1134-c2b7-4932-850d-6529216fed29" providerId="ADAL" clId="{4AD9B6E9-A315-4D1D-A874-0BE1E511F47D}" dt="2024-03-22T04:55:46.318" v="52"/>
          <ac:spMkLst>
            <pc:docMk/>
            <pc:sldMk cId="2391950599" sldId="2712"/>
            <ac:spMk id="134" creationId="{BCED0E68-5E33-CA25-9BA3-65076326D269}"/>
          </ac:spMkLst>
        </pc:spChg>
        <pc:spChg chg="add mod">
          <ac:chgData name="Leonardo Chiariglione" userId="03ff1134-c2b7-4932-850d-6529216fed29" providerId="ADAL" clId="{4AD9B6E9-A315-4D1D-A874-0BE1E511F47D}" dt="2024-03-22T04:55:46.318" v="52"/>
          <ac:spMkLst>
            <pc:docMk/>
            <pc:sldMk cId="2391950599" sldId="2712"/>
            <ac:spMk id="136" creationId="{B5272921-3628-39E7-0ECD-2D550ED05ABF}"/>
          </ac:spMkLst>
        </pc:spChg>
        <pc:spChg chg="add mod">
          <ac:chgData name="Leonardo Chiariglione" userId="03ff1134-c2b7-4932-850d-6529216fed29" providerId="ADAL" clId="{4AD9B6E9-A315-4D1D-A874-0BE1E511F47D}" dt="2024-03-22T04:55:46.318" v="52"/>
          <ac:spMkLst>
            <pc:docMk/>
            <pc:sldMk cId="2391950599" sldId="2712"/>
            <ac:spMk id="137" creationId="{66A48ADE-5BC4-383E-82C0-AA16872CAF85}"/>
          </ac:spMkLst>
        </pc:spChg>
        <pc:spChg chg="add mod">
          <ac:chgData name="Leonardo Chiariglione" userId="03ff1134-c2b7-4932-850d-6529216fed29" providerId="ADAL" clId="{4AD9B6E9-A315-4D1D-A874-0BE1E511F47D}" dt="2024-03-22T04:55:46.318" v="52"/>
          <ac:spMkLst>
            <pc:docMk/>
            <pc:sldMk cId="2391950599" sldId="2712"/>
            <ac:spMk id="140" creationId="{D65F359E-32EE-1A42-A3F3-A1343938AE8C}"/>
          </ac:spMkLst>
        </pc:spChg>
        <pc:spChg chg="add mod">
          <ac:chgData name="Leonardo Chiariglione" userId="03ff1134-c2b7-4932-850d-6529216fed29" providerId="ADAL" clId="{4AD9B6E9-A315-4D1D-A874-0BE1E511F47D}" dt="2024-03-22T04:55:46.318" v="52"/>
          <ac:spMkLst>
            <pc:docMk/>
            <pc:sldMk cId="2391950599" sldId="2712"/>
            <ac:spMk id="142" creationId="{1231CC3A-FB96-D945-0652-ACC3DB032138}"/>
          </ac:spMkLst>
        </pc:spChg>
        <pc:spChg chg="add mod">
          <ac:chgData name="Leonardo Chiariglione" userId="03ff1134-c2b7-4932-850d-6529216fed29" providerId="ADAL" clId="{4AD9B6E9-A315-4D1D-A874-0BE1E511F47D}" dt="2024-03-22T04:55:46.318" v="52"/>
          <ac:spMkLst>
            <pc:docMk/>
            <pc:sldMk cId="2391950599" sldId="2712"/>
            <ac:spMk id="143" creationId="{A37BC0B0-4988-FA86-715E-A21A3CEB4F35}"/>
          </ac:spMkLst>
        </pc:spChg>
        <pc:spChg chg="add mod">
          <ac:chgData name="Leonardo Chiariglione" userId="03ff1134-c2b7-4932-850d-6529216fed29" providerId="ADAL" clId="{4AD9B6E9-A315-4D1D-A874-0BE1E511F47D}" dt="2024-03-22T04:55:46.318" v="52"/>
          <ac:spMkLst>
            <pc:docMk/>
            <pc:sldMk cId="2391950599" sldId="2712"/>
            <ac:spMk id="144" creationId="{26F74D06-1545-8884-D4AB-54902CFC8FCE}"/>
          </ac:spMkLst>
        </pc:spChg>
        <pc:spChg chg="add mod">
          <ac:chgData name="Leonardo Chiariglione" userId="03ff1134-c2b7-4932-850d-6529216fed29" providerId="ADAL" clId="{4AD9B6E9-A315-4D1D-A874-0BE1E511F47D}" dt="2024-03-22T04:55:46.318" v="52"/>
          <ac:spMkLst>
            <pc:docMk/>
            <pc:sldMk cId="2391950599" sldId="2712"/>
            <ac:spMk id="145" creationId="{04B8E903-66DC-A5DF-C962-2462173E3B38}"/>
          </ac:spMkLst>
        </pc:spChg>
        <pc:spChg chg="add mod">
          <ac:chgData name="Leonardo Chiariglione" userId="03ff1134-c2b7-4932-850d-6529216fed29" providerId="ADAL" clId="{4AD9B6E9-A315-4D1D-A874-0BE1E511F47D}" dt="2024-03-22T04:55:46.318" v="52"/>
          <ac:spMkLst>
            <pc:docMk/>
            <pc:sldMk cId="2391950599" sldId="2712"/>
            <ac:spMk id="146" creationId="{2542744C-E764-34CF-9F86-FEDAA57E3A84}"/>
          </ac:spMkLst>
        </pc:spChg>
        <pc:spChg chg="add mod">
          <ac:chgData name="Leonardo Chiariglione" userId="03ff1134-c2b7-4932-850d-6529216fed29" providerId="ADAL" clId="{4AD9B6E9-A315-4D1D-A874-0BE1E511F47D}" dt="2024-03-22T04:55:46.318" v="52"/>
          <ac:spMkLst>
            <pc:docMk/>
            <pc:sldMk cId="2391950599" sldId="2712"/>
            <ac:spMk id="147" creationId="{5208079F-BD0B-8A09-3E46-844BA110BD8E}"/>
          </ac:spMkLst>
        </pc:spChg>
        <pc:spChg chg="add mod">
          <ac:chgData name="Leonardo Chiariglione" userId="03ff1134-c2b7-4932-850d-6529216fed29" providerId="ADAL" clId="{4AD9B6E9-A315-4D1D-A874-0BE1E511F47D}" dt="2024-03-22T04:55:46.318" v="52"/>
          <ac:spMkLst>
            <pc:docMk/>
            <pc:sldMk cId="2391950599" sldId="2712"/>
            <ac:spMk id="148" creationId="{B206E824-4244-59A8-F28F-34A9E330E8AC}"/>
          </ac:spMkLst>
        </pc:spChg>
        <pc:spChg chg="add mod">
          <ac:chgData name="Leonardo Chiariglione" userId="03ff1134-c2b7-4932-850d-6529216fed29" providerId="ADAL" clId="{4AD9B6E9-A315-4D1D-A874-0BE1E511F47D}" dt="2024-03-22T04:55:46.318" v="52"/>
          <ac:spMkLst>
            <pc:docMk/>
            <pc:sldMk cId="2391950599" sldId="2712"/>
            <ac:spMk id="152" creationId="{718DE20C-9771-D5E1-9EB4-AE4E3ACB026D}"/>
          </ac:spMkLst>
        </pc:spChg>
        <pc:spChg chg="add mod">
          <ac:chgData name="Leonardo Chiariglione" userId="03ff1134-c2b7-4932-850d-6529216fed29" providerId="ADAL" clId="{4AD9B6E9-A315-4D1D-A874-0BE1E511F47D}" dt="2024-03-22T04:55:46.318" v="52"/>
          <ac:spMkLst>
            <pc:docMk/>
            <pc:sldMk cId="2391950599" sldId="2712"/>
            <ac:spMk id="153" creationId="{1CC6D161-4063-E24B-A66B-C246AB1FBAA3}"/>
          </ac:spMkLst>
        </pc:spChg>
        <pc:spChg chg="add mod">
          <ac:chgData name="Leonardo Chiariglione" userId="03ff1134-c2b7-4932-850d-6529216fed29" providerId="ADAL" clId="{4AD9B6E9-A315-4D1D-A874-0BE1E511F47D}" dt="2024-03-22T04:55:46.318" v="52"/>
          <ac:spMkLst>
            <pc:docMk/>
            <pc:sldMk cId="2391950599" sldId="2712"/>
            <ac:spMk id="154" creationId="{5FA74125-402F-C211-0BF5-D70DEC5C9227}"/>
          </ac:spMkLst>
        </pc:spChg>
        <pc:spChg chg="add mod">
          <ac:chgData name="Leonardo Chiariglione" userId="03ff1134-c2b7-4932-850d-6529216fed29" providerId="ADAL" clId="{4AD9B6E9-A315-4D1D-A874-0BE1E511F47D}" dt="2024-03-22T04:55:46.318" v="52"/>
          <ac:spMkLst>
            <pc:docMk/>
            <pc:sldMk cId="2391950599" sldId="2712"/>
            <ac:spMk id="158" creationId="{B233E446-6699-EB18-0E1F-3E618A293259}"/>
          </ac:spMkLst>
        </pc:spChg>
        <pc:spChg chg="add mod">
          <ac:chgData name="Leonardo Chiariglione" userId="03ff1134-c2b7-4932-850d-6529216fed29" providerId="ADAL" clId="{4AD9B6E9-A315-4D1D-A874-0BE1E511F47D}" dt="2024-03-22T04:55:46.318" v="52"/>
          <ac:spMkLst>
            <pc:docMk/>
            <pc:sldMk cId="2391950599" sldId="2712"/>
            <ac:spMk id="161" creationId="{491A9C6E-F819-BF0D-DC18-137AD84C1735}"/>
          </ac:spMkLst>
        </pc:spChg>
        <pc:spChg chg="add del mod">
          <ac:chgData name="Leonardo Chiariglione" userId="03ff1134-c2b7-4932-850d-6529216fed29" providerId="ADAL" clId="{4AD9B6E9-A315-4D1D-A874-0BE1E511F47D}" dt="2024-03-22T04:56:03.247" v="54" actId="478"/>
          <ac:spMkLst>
            <pc:docMk/>
            <pc:sldMk cId="2391950599" sldId="2712"/>
            <ac:spMk id="166" creationId="{1060BE40-DF4C-7489-008E-A86B837C5A85}"/>
          </ac:spMkLst>
        </pc:spChg>
        <pc:cxnChg chg="del">
          <ac:chgData name="Leonardo Chiariglione" userId="03ff1134-c2b7-4932-850d-6529216fed29" providerId="ADAL" clId="{4AD9B6E9-A315-4D1D-A874-0BE1E511F47D}" dt="2024-03-22T04:54:43.230" v="50" actId="478"/>
          <ac:cxnSpMkLst>
            <pc:docMk/>
            <pc:sldMk cId="2391950599" sldId="2712"/>
            <ac:cxnSpMk id="19" creationId="{000DC402-8366-80F1-59F5-12DE1F21BE16}"/>
          </ac:cxnSpMkLst>
        </pc:cxnChg>
        <pc:cxnChg chg="del">
          <ac:chgData name="Leonardo Chiariglione" userId="03ff1134-c2b7-4932-850d-6529216fed29" providerId="ADAL" clId="{4AD9B6E9-A315-4D1D-A874-0BE1E511F47D}" dt="2024-03-22T04:54:43.230" v="50" actId="478"/>
          <ac:cxnSpMkLst>
            <pc:docMk/>
            <pc:sldMk cId="2391950599" sldId="2712"/>
            <ac:cxnSpMk id="24" creationId="{4BA0483C-46CD-B8AA-5EF2-EFD37224B471}"/>
          </ac:cxnSpMkLst>
        </pc:cxnChg>
        <pc:cxnChg chg="del">
          <ac:chgData name="Leonardo Chiariglione" userId="03ff1134-c2b7-4932-850d-6529216fed29" providerId="ADAL" clId="{4AD9B6E9-A315-4D1D-A874-0BE1E511F47D}" dt="2024-03-22T04:54:43.230" v="50" actId="478"/>
          <ac:cxnSpMkLst>
            <pc:docMk/>
            <pc:sldMk cId="2391950599" sldId="2712"/>
            <ac:cxnSpMk id="25" creationId="{601331EE-0926-8955-38E7-B2DA1B415FD1}"/>
          </ac:cxnSpMkLst>
        </pc:cxnChg>
        <pc:cxnChg chg="del">
          <ac:chgData name="Leonardo Chiariglione" userId="03ff1134-c2b7-4932-850d-6529216fed29" providerId="ADAL" clId="{4AD9B6E9-A315-4D1D-A874-0BE1E511F47D}" dt="2024-03-22T04:54:43.230" v="50" actId="478"/>
          <ac:cxnSpMkLst>
            <pc:docMk/>
            <pc:sldMk cId="2391950599" sldId="2712"/>
            <ac:cxnSpMk id="26" creationId="{0B889C08-3FBE-F891-B64A-2B9995407D7C}"/>
          </ac:cxnSpMkLst>
        </pc:cxnChg>
        <pc:cxnChg chg="del">
          <ac:chgData name="Leonardo Chiariglione" userId="03ff1134-c2b7-4932-850d-6529216fed29" providerId="ADAL" clId="{4AD9B6E9-A315-4D1D-A874-0BE1E511F47D}" dt="2024-03-22T04:54:43.230" v="50" actId="478"/>
          <ac:cxnSpMkLst>
            <pc:docMk/>
            <pc:sldMk cId="2391950599" sldId="2712"/>
            <ac:cxnSpMk id="30" creationId="{DF75FC18-AF1A-F0EC-0BE1-F5D208CDE5AD}"/>
          </ac:cxnSpMkLst>
        </pc:cxnChg>
        <pc:cxnChg chg="del">
          <ac:chgData name="Leonardo Chiariglione" userId="03ff1134-c2b7-4932-850d-6529216fed29" providerId="ADAL" clId="{4AD9B6E9-A315-4D1D-A874-0BE1E511F47D}" dt="2024-03-22T04:54:43.230" v="50" actId="478"/>
          <ac:cxnSpMkLst>
            <pc:docMk/>
            <pc:sldMk cId="2391950599" sldId="2712"/>
            <ac:cxnSpMk id="31" creationId="{5D1CBACB-0683-7008-C000-8A87F721F209}"/>
          </ac:cxnSpMkLst>
        </pc:cxnChg>
        <pc:cxnChg chg="del">
          <ac:chgData name="Leonardo Chiariglione" userId="03ff1134-c2b7-4932-850d-6529216fed29" providerId="ADAL" clId="{4AD9B6E9-A315-4D1D-A874-0BE1E511F47D}" dt="2024-03-22T04:54:43.230" v="50" actId="478"/>
          <ac:cxnSpMkLst>
            <pc:docMk/>
            <pc:sldMk cId="2391950599" sldId="2712"/>
            <ac:cxnSpMk id="32" creationId="{5DF3A40A-23B3-1534-5AC5-0D9AC3DAFD97}"/>
          </ac:cxnSpMkLst>
        </pc:cxnChg>
        <pc:cxnChg chg="del">
          <ac:chgData name="Leonardo Chiariglione" userId="03ff1134-c2b7-4932-850d-6529216fed29" providerId="ADAL" clId="{4AD9B6E9-A315-4D1D-A874-0BE1E511F47D}" dt="2024-03-22T04:54:43.230" v="50" actId="478"/>
          <ac:cxnSpMkLst>
            <pc:docMk/>
            <pc:sldMk cId="2391950599" sldId="2712"/>
            <ac:cxnSpMk id="33" creationId="{4F5B3C68-6E18-FC44-AE01-93A0CD631ED0}"/>
          </ac:cxnSpMkLst>
        </pc:cxnChg>
        <pc:cxnChg chg="del">
          <ac:chgData name="Leonardo Chiariglione" userId="03ff1134-c2b7-4932-850d-6529216fed29" providerId="ADAL" clId="{4AD9B6E9-A315-4D1D-A874-0BE1E511F47D}" dt="2024-03-22T04:54:43.230" v="50" actId="478"/>
          <ac:cxnSpMkLst>
            <pc:docMk/>
            <pc:sldMk cId="2391950599" sldId="2712"/>
            <ac:cxnSpMk id="34" creationId="{ECFDBD2B-E1E4-CCE7-3E1F-D56C0E74B21D}"/>
          </ac:cxnSpMkLst>
        </pc:cxnChg>
        <pc:cxnChg chg="del">
          <ac:chgData name="Leonardo Chiariglione" userId="03ff1134-c2b7-4932-850d-6529216fed29" providerId="ADAL" clId="{4AD9B6E9-A315-4D1D-A874-0BE1E511F47D}" dt="2024-03-22T04:54:43.230" v="50" actId="478"/>
          <ac:cxnSpMkLst>
            <pc:docMk/>
            <pc:sldMk cId="2391950599" sldId="2712"/>
            <ac:cxnSpMk id="36" creationId="{E819B1D6-1AA2-B3DD-C1A7-A6FAC5FDAF63}"/>
          </ac:cxnSpMkLst>
        </pc:cxnChg>
        <pc:cxnChg chg="del">
          <ac:chgData name="Leonardo Chiariglione" userId="03ff1134-c2b7-4932-850d-6529216fed29" providerId="ADAL" clId="{4AD9B6E9-A315-4D1D-A874-0BE1E511F47D}" dt="2024-03-22T04:54:43.230" v="50" actId="478"/>
          <ac:cxnSpMkLst>
            <pc:docMk/>
            <pc:sldMk cId="2391950599" sldId="2712"/>
            <ac:cxnSpMk id="37" creationId="{E995A530-4374-C4B3-8D05-E61EF8B89799}"/>
          </ac:cxnSpMkLst>
        </pc:cxnChg>
        <pc:cxnChg chg="del">
          <ac:chgData name="Leonardo Chiariglione" userId="03ff1134-c2b7-4932-850d-6529216fed29" providerId="ADAL" clId="{4AD9B6E9-A315-4D1D-A874-0BE1E511F47D}" dt="2024-03-22T04:54:43.230" v="50" actId="478"/>
          <ac:cxnSpMkLst>
            <pc:docMk/>
            <pc:sldMk cId="2391950599" sldId="2712"/>
            <ac:cxnSpMk id="38" creationId="{39A33663-750C-0BC2-983D-60CDE0AD9733}"/>
          </ac:cxnSpMkLst>
        </pc:cxnChg>
        <pc:cxnChg chg="del">
          <ac:chgData name="Leonardo Chiariglione" userId="03ff1134-c2b7-4932-850d-6529216fed29" providerId="ADAL" clId="{4AD9B6E9-A315-4D1D-A874-0BE1E511F47D}" dt="2024-03-22T04:54:43.230" v="50" actId="478"/>
          <ac:cxnSpMkLst>
            <pc:docMk/>
            <pc:sldMk cId="2391950599" sldId="2712"/>
            <ac:cxnSpMk id="46" creationId="{7B66524B-5B2B-48AA-F6F4-52BD3816B568}"/>
          </ac:cxnSpMkLst>
        </pc:cxnChg>
        <pc:cxnChg chg="del">
          <ac:chgData name="Leonardo Chiariglione" userId="03ff1134-c2b7-4932-850d-6529216fed29" providerId="ADAL" clId="{4AD9B6E9-A315-4D1D-A874-0BE1E511F47D}" dt="2024-03-22T04:54:43.230" v="50" actId="478"/>
          <ac:cxnSpMkLst>
            <pc:docMk/>
            <pc:sldMk cId="2391950599" sldId="2712"/>
            <ac:cxnSpMk id="47" creationId="{991E6C7B-1749-E613-7934-A329BD465B43}"/>
          </ac:cxnSpMkLst>
        </pc:cxnChg>
        <pc:cxnChg chg="del">
          <ac:chgData name="Leonardo Chiariglione" userId="03ff1134-c2b7-4932-850d-6529216fed29" providerId="ADAL" clId="{4AD9B6E9-A315-4D1D-A874-0BE1E511F47D}" dt="2024-03-22T04:54:43.230" v="50" actId="478"/>
          <ac:cxnSpMkLst>
            <pc:docMk/>
            <pc:sldMk cId="2391950599" sldId="2712"/>
            <ac:cxnSpMk id="49" creationId="{C00B36D6-919B-D788-4F2A-42F357E39B0C}"/>
          </ac:cxnSpMkLst>
        </pc:cxnChg>
        <pc:cxnChg chg="del">
          <ac:chgData name="Leonardo Chiariglione" userId="03ff1134-c2b7-4932-850d-6529216fed29" providerId="ADAL" clId="{4AD9B6E9-A315-4D1D-A874-0BE1E511F47D}" dt="2024-03-22T04:54:43.230" v="50" actId="478"/>
          <ac:cxnSpMkLst>
            <pc:docMk/>
            <pc:sldMk cId="2391950599" sldId="2712"/>
            <ac:cxnSpMk id="50" creationId="{74BD0EE8-BBCF-F538-5DD7-08F864452CCE}"/>
          </ac:cxnSpMkLst>
        </pc:cxnChg>
        <pc:cxnChg chg="del">
          <ac:chgData name="Leonardo Chiariglione" userId="03ff1134-c2b7-4932-850d-6529216fed29" providerId="ADAL" clId="{4AD9B6E9-A315-4D1D-A874-0BE1E511F47D}" dt="2024-03-22T04:54:43.230" v="50" actId="478"/>
          <ac:cxnSpMkLst>
            <pc:docMk/>
            <pc:sldMk cId="2391950599" sldId="2712"/>
            <ac:cxnSpMk id="51" creationId="{E4483CBA-F0D0-547A-5725-53AB611DBE43}"/>
          </ac:cxnSpMkLst>
        </pc:cxnChg>
        <pc:cxnChg chg="del">
          <ac:chgData name="Leonardo Chiariglione" userId="03ff1134-c2b7-4932-850d-6529216fed29" providerId="ADAL" clId="{4AD9B6E9-A315-4D1D-A874-0BE1E511F47D}" dt="2024-03-22T04:54:43.230" v="50" actId="478"/>
          <ac:cxnSpMkLst>
            <pc:docMk/>
            <pc:sldMk cId="2391950599" sldId="2712"/>
            <ac:cxnSpMk id="52" creationId="{E5B590E0-01CB-BE5E-8FEE-4F3947498362}"/>
          </ac:cxnSpMkLst>
        </pc:cxnChg>
        <pc:cxnChg chg="del">
          <ac:chgData name="Leonardo Chiariglione" userId="03ff1134-c2b7-4932-850d-6529216fed29" providerId="ADAL" clId="{4AD9B6E9-A315-4D1D-A874-0BE1E511F47D}" dt="2024-03-22T04:54:43.230" v="50" actId="478"/>
          <ac:cxnSpMkLst>
            <pc:docMk/>
            <pc:sldMk cId="2391950599" sldId="2712"/>
            <ac:cxnSpMk id="53" creationId="{80C02506-3A94-3AA8-FB7F-74DC8FE4D184}"/>
          </ac:cxnSpMkLst>
        </pc:cxnChg>
        <pc:cxnChg chg="del">
          <ac:chgData name="Leonardo Chiariglione" userId="03ff1134-c2b7-4932-850d-6529216fed29" providerId="ADAL" clId="{4AD9B6E9-A315-4D1D-A874-0BE1E511F47D}" dt="2024-03-22T04:54:43.230" v="50" actId="478"/>
          <ac:cxnSpMkLst>
            <pc:docMk/>
            <pc:sldMk cId="2391950599" sldId="2712"/>
            <ac:cxnSpMk id="54" creationId="{1EE5347D-5B53-70ED-1E7D-926C7A29C093}"/>
          </ac:cxnSpMkLst>
        </pc:cxnChg>
        <pc:cxnChg chg="del">
          <ac:chgData name="Leonardo Chiariglione" userId="03ff1134-c2b7-4932-850d-6529216fed29" providerId="ADAL" clId="{4AD9B6E9-A315-4D1D-A874-0BE1E511F47D}" dt="2024-03-22T04:54:43.230" v="50" actId="478"/>
          <ac:cxnSpMkLst>
            <pc:docMk/>
            <pc:sldMk cId="2391950599" sldId="2712"/>
            <ac:cxnSpMk id="55" creationId="{66487B30-D042-F50B-758C-8C24493C940B}"/>
          </ac:cxnSpMkLst>
        </pc:cxnChg>
        <pc:cxnChg chg="del">
          <ac:chgData name="Leonardo Chiariglione" userId="03ff1134-c2b7-4932-850d-6529216fed29" providerId="ADAL" clId="{4AD9B6E9-A315-4D1D-A874-0BE1E511F47D}" dt="2024-03-22T04:54:43.230" v="50" actId="478"/>
          <ac:cxnSpMkLst>
            <pc:docMk/>
            <pc:sldMk cId="2391950599" sldId="2712"/>
            <ac:cxnSpMk id="59" creationId="{1C2439CE-3C29-6CA7-05E0-B8E5F500E9A6}"/>
          </ac:cxnSpMkLst>
        </pc:cxnChg>
        <pc:cxnChg chg="del">
          <ac:chgData name="Leonardo Chiariglione" userId="03ff1134-c2b7-4932-850d-6529216fed29" providerId="ADAL" clId="{4AD9B6E9-A315-4D1D-A874-0BE1E511F47D}" dt="2024-03-22T04:54:43.230" v="50" actId="478"/>
          <ac:cxnSpMkLst>
            <pc:docMk/>
            <pc:sldMk cId="2391950599" sldId="2712"/>
            <ac:cxnSpMk id="64" creationId="{D419DEA3-D38B-FD4D-C97F-2EE421C9475F}"/>
          </ac:cxnSpMkLst>
        </pc:cxnChg>
        <pc:cxnChg chg="del">
          <ac:chgData name="Leonardo Chiariglione" userId="03ff1134-c2b7-4932-850d-6529216fed29" providerId="ADAL" clId="{4AD9B6E9-A315-4D1D-A874-0BE1E511F47D}" dt="2024-03-22T04:54:43.230" v="50" actId="478"/>
          <ac:cxnSpMkLst>
            <pc:docMk/>
            <pc:sldMk cId="2391950599" sldId="2712"/>
            <ac:cxnSpMk id="65" creationId="{9698F13E-BDB9-F9DC-3158-6ED4E6B50236}"/>
          </ac:cxnSpMkLst>
        </pc:cxnChg>
        <pc:cxnChg chg="del">
          <ac:chgData name="Leonardo Chiariglione" userId="03ff1134-c2b7-4932-850d-6529216fed29" providerId="ADAL" clId="{4AD9B6E9-A315-4D1D-A874-0BE1E511F47D}" dt="2024-03-22T04:54:43.230" v="50" actId="478"/>
          <ac:cxnSpMkLst>
            <pc:docMk/>
            <pc:sldMk cId="2391950599" sldId="2712"/>
            <ac:cxnSpMk id="71" creationId="{338AB27E-7D97-38D8-F7FF-C20D6A6962DD}"/>
          </ac:cxnSpMkLst>
        </pc:cxnChg>
        <pc:cxnChg chg="del">
          <ac:chgData name="Leonardo Chiariglione" userId="03ff1134-c2b7-4932-850d-6529216fed29" providerId="ADAL" clId="{4AD9B6E9-A315-4D1D-A874-0BE1E511F47D}" dt="2024-03-22T04:54:43.230" v="50" actId="478"/>
          <ac:cxnSpMkLst>
            <pc:docMk/>
            <pc:sldMk cId="2391950599" sldId="2712"/>
            <ac:cxnSpMk id="72" creationId="{17FD9C5B-5B54-A36C-02FE-E5B0E3557DF0}"/>
          </ac:cxnSpMkLst>
        </pc:cxnChg>
        <pc:cxnChg chg="del">
          <ac:chgData name="Leonardo Chiariglione" userId="03ff1134-c2b7-4932-850d-6529216fed29" providerId="ADAL" clId="{4AD9B6E9-A315-4D1D-A874-0BE1E511F47D}" dt="2024-03-22T04:54:43.230" v="50" actId="478"/>
          <ac:cxnSpMkLst>
            <pc:docMk/>
            <pc:sldMk cId="2391950599" sldId="2712"/>
            <ac:cxnSpMk id="73" creationId="{2D4921CA-C7B2-FB26-EE27-A46363443BB4}"/>
          </ac:cxnSpMkLst>
        </pc:cxnChg>
        <pc:cxnChg chg="del">
          <ac:chgData name="Leonardo Chiariglione" userId="03ff1134-c2b7-4932-850d-6529216fed29" providerId="ADAL" clId="{4AD9B6E9-A315-4D1D-A874-0BE1E511F47D}" dt="2024-03-22T04:54:43.230" v="50" actId="478"/>
          <ac:cxnSpMkLst>
            <pc:docMk/>
            <pc:sldMk cId="2391950599" sldId="2712"/>
            <ac:cxnSpMk id="74" creationId="{EEAD3FD3-6280-6B89-775E-3F2B0A0DD777}"/>
          </ac:cxnSpMkLst>
        </pc:cxnChg>
        <pc:cxnChg chg="del">
          <ac:chgData name="Leonardo Chiariglione" userId="03ff1134-c2b7-4932-850d-6529216fed29" providerId="ADAL" clId="{4AD9B6E9-A315-4D1D-A874-0BE1E511F47D}" dt="2024-03-22T04:54:43.230" v="50" actId="478"/>
          <ac:cxnSpMkLst>
            <pc:docMk/>
            <pc:sldMk cId="2391950599" sldId="2712"/>
            <ac:cxnSpMk id="76" creationId="{8F8B1B4E-2BB5-01CE-0961-B1C638D1AD5F}"/>
          </ac:cxnSpMkLst>
        </pc:cxnChg>
        <pc:cxnChg chg="del">
          <ac:chgData name="Leonardo Chiariglione" userId="03ff1134-c2b7-4932-850d-6529216fed29" providerId="ADAL" clId="{4AD9B6E9-A315-4D1D-A874-0BE1E511F47D}" dt="2024-03-22T04:54:43.230" v="50" actId="478"/>
          <ac:cxnSpMkLst>
            <pc:docMk/>
            <pc:sldMk cId="2391950599" sldId="2712"/>
            <ac:cxnSpMk id="77" creationId="{B6FCCA57-E5F9-7EB1-0A76-4129B54C212D}"/>
          </ac:cxnSpMkLst>
        </pc:cxnChg>
        <pc:cxnChg chg="del">
          <ac:chgData name="Leonardo Chiariglione" userId="03ff1134-c2b7-4932-850d-6529216fed29" providerId="ADAL" clId="{4AD9B6E9-A315-4D1D-A874-0BE1E511F47D}" dt="2024-03-22T04:54:43.230" v="50" actId="478"/>
          <ac:cxnSpMkLst>
            <pc:docMk/>
            <pc:sldMk cId="2391950599" sldId="2712"/>
            <ac:cxnSpMk id="78" creationId="{15D1ABCB-0DAA-F472-C2FF-A1F8C784EB28}"/>
          </ac:cxnSpMkLst>
        </pc:cxnChg>
        <pc:cxnChg chg="del">
          <ac:chgData name="Leonardo Chiariglione" userId="03ff1134-c2b7-4932-850d-6529216fed29" providerId="ADAL" clId="{4AD9B6E9-A315-4D1D-A874-0BE1E511F47D}" dt="2024-03-22T04:54:43.230" v="50" actId="478"/>
          <ac:cxnSpMkLst>
            <pc:docMk/>
            <pc:sldMk cId="2391950599" sldId="2712"/>
            <ac:cxnSpMk id="83" creationId="{35E08E44-2521-E8FD-1DB3-EAD55A351034}"/>
          </ac:cxnSpMkLst>
        </pc:cxnChg>
        <pc:cxnChg chg="del">
          <ac:chgData name="Leonardo Chiariglione" userId="03ff1134-c2b7-4932-850d-6529216fed29" providerId="ADAL" clId="{4AD9B6E9-A315-4D1D-A874-0BE1E511F47D}" dt="2024-03-22T04:54:43.230" v="50" actId="478"/>
          <ac:cxnSpMkLst>
            <pc:docMk/>
            <pc:sldMk cId="2391950599" sldId="2712"/>
            <ac:cxnSpMk id="85" creationId="{B4E44CBB-3BA1-DC0A-FF57-4A184F3535A0}"/>
          </ac:cxnSpMkLst>
        </pc:cxnChg>
        <pc:cxnChg chg="del">
          <ac:chgData name="Leonardo Chiariglione" userId="03ff1134-c2b7-4932-850d-6529216fed29" providerId="ADAL" clId="{4AD9B6E9-A315-4D1D-A874-0BE1E511F47D}" dt="2024-03-22T04:54:43.230" v="50" actId="478"/>
          <ac:cxnSpMkLst>
            <pc:docMk/>
            <pc:sldMk cId="2391950599" sldId="2712"/>
            <ac:cxnSpMk id="87" creationId="{F01A861A-0703-C71E-D751-BA402D04526A}"/>
          </ac:cxnSpMkLst>
        </pc:cxnChg>
        <pc:cxnChg chg="del">
          <ac:chgData name="Leonardo Chiariglione" userId="03ff1134-c2b7-4932-850d-6529216fed29" providerId="ADAL" clId="{4AD9B6E9-A315-4D1D-A874-0BE1E511F47D}" dt="2024-03-22T04:54:43.230" v="50" actId="478"/>
          <ac:cxnSpMkLst>
            <pc:docMk/>
            <pc:sldMk cId="2391950599" sldId="2712"/>
            <ac:cxnSpMk id="88" creationId="{C80D0FDB-7CFD-45FA-D3B5-78852FE5AEB1}"/>
          </ac:cxnSpMkLst>
        </pc:cxnChg>
        <pc:cxnChg chg="del">
          <ac:chgData name="Leonardo Chiariglione" userId="03ff1134-c2b7-4932-850d-6529216fed29" providerId="ADAL" clId="{4AD9B6E9-A315-4D1D-A874-0BE1E511F47D}" dt="2024-03-22T04:54:43.230" v="50" actId="478"/>
          <ac:cxnSpMkLst>
            <pc:docMk/>
            <pc:sldMk cId="2391950599" sldId="2712"/>
            <ac:cxnSpMk id="89" creationId="{D7E04EAF-CE6C-93D8-FB64-6A62563E212C}"/>
          </ac:cxnSpMkLst>
        </pc:cxnChg>
        <pc:cxnChg chg="del">
          <ac:chgData name="Leonardo Chiariglione" userId="03ff1134-c2b7-4932-850d-6529216fed29" providerId="ADAL" clId="{4AD9B6E9-A315-4D1D-A874-0BE1E511F47D}" dt="2024-03-22T04:54:43.230" v="50" actId="478"/>
          <ac:cxnSpMkLst>
            <pc:docMk/>
            <pc:sldMk cId="2391950599" sldId="2712"/>
            <ac:cxnSpMk id="90" creationId="{CA568D2B-389B-1DDC-B4A3-BC5AAEA48C9D}"/>
          </ac:cxnSpMkLst>
        </pc:cxnChg>
        <pc:cxnChg chg="del">
          <ac:chgData name="Leonardo Chiariglione" userId="03ff1134-c2b7-4932-850d-6529216fed29" providerId="ADAL" clId="{4AD9B6E9-A315-4D1D-A874-0BE1E511F47D}" dt="2024-03-22T04:54:43.230" v="50" actId="478"/>
          <ac:cxnSpMkLst>
            <pc:docMk/>
            <pc:sldMk cId="2391950599" sldId="2712"/>
            <ac:cxnSpMk id="91" creationId="{8C87AEDF-67CD-3939-A86C-4F7B8C09CDD2}"/>
          </ac:cxnSpMkLst>
        </pc:cxnChg>
        <pc:cxnChg chg="del">
          <ac:chgData name="Leonardo Chiariglione" userId="03ff1134-c2b7-4932-850d-6529216fed29" providerId="ADAL" clId="{4AD9B6E9-A315-4D1D-A874-0BE1E511F47D}" dt="2024-03-22T04:54:43.230" v="50" actId="478"/>
          <ac:cxnSpMkLst>
            <pc:docMk/>
            <pc:sldMk cId="2391950599" sldId="2712"/>
            <ac:cxnSpMk id="92" creationId="{F9CC5398-434C-90C1-C7E1-CB8A519F0F29}"/>
          </ac:cxnSpMkLst>
        </pc:cxnChg>
        <pc:cxnChg chg="del">
          <ac:chgData name="Leonardo Chiariglione" userId="03ff1134-c2b7-4932-850d-6529216fed29" providerId="ADAL" clId="{4AD9B6E9-A315-4D1D-A874-0BE1E511F47D}" dt="2024-03-22T04:54:43.230" v="50" actId="478"/>
          <ac:cxnSpMkLst>
            <pc:docMk/>
            <pc:sldMk cId="2391950599" sldId="2712"/>
            <ac:cxnSpMk id="93" creationId="{6E71DC07-2142-B950-9F3B-64119BBB77BD}"/>
          </ac:cxnSpMkLst>
        </pc:cxnChg>
        <pc:cxnChg chg="add mod">
          <ac:chgData name="Leonardo Chiariglione" userId="03ff1134-c2b7-4932-850d-6529216fed29" providerId="ADAL" clId="{4AD9B6E9-A315-4D1D-A874-0BE1E511F47D}" dt="2024-03-22T04:55:46.318" v="52"/>
          <ac:cxnSpMkLst>
            <pc:docMk/>
            <pc:sldMk cId="2391950599" sldId="2712"/>
            <ac:cxnSpMk id="95" creationId="{C8C47B56-BA53-DD7F-5AEF-54EE31BD9088}"/>
          </ac:cxnSpMkLst>
        </pc:cxnChg>
        <pc:cxnChg chg="add mod">
          <ac:chgData name="Leonardo Chiariglione" userId="03ff1134-c2b7-4932-850d-6529216fed29" providerId="ADAL" clId="{4AD9B6E9-A315-4D1D-A874-0BE1E511F47D}" dt="2024-03-22T04:55:46.318" v="52"/>
          <ac:cxnSpMkLst>
            <pc:docMk/>
            <pc:sldMk cId="2391950599" sldId="2712"/>
            <ac:cxnSpMk id="107" creationId="{1424F967-BBC3-780B-E73C-C1544B2A92E4}"/>
          </ac:cxnSpMkLst>
        </pc:cxnChg>
        <pc:cxnChg chg="add mod">
          <ac:chgData name="Leonardo Chiariglione" userId="03ff1134-c2b7-4932-850d-6529216fed29" providerId="ADAL" clId="{4AD9B6E9-A315-4D1D-A874-0BE1E511F47D}" dt="2024-03-22T04:55:46.318" v="52"/>
          <ac:cxnSpMkLst>
            <pc:docMk/>
            <pc:sldMk cId="2391950599" sldId="2712"/>
            <ac:cxnSpMk id="108" creationId="{638F6DED-EEBE-511E-D131-E429D551CE36}"/>
          </ac:cxnSpMkLst>
        </pc:cxnChg>
        <pc:cxnChg chg="add mod">
          <ac:chgData name="Leonardo Chiariglione" userId="03ff1134-c2b7-4932-850d-6529216fed29" providerId="ADAL" clId="{4AD9B6E9-A315-4D1D-A874-0BE1E511F47D}" dt="2024-03-22T04:55:46.318" v="52"/>
          <ac:cxnSpMkLst>
            <pc:docMk/>
            <pc:sldMk cId="2391950599" sldId="2712"/>
            <ac:cxnSpMk id="110" creationId="{5BAD388D-E73B-9B6A-935B-8242598CD0BC}"/>
          </ac:cxnSpMkLst>
        </pc:cxnChg>
        <pc:cxnChg chg="add mod">
          <ac:chgData name="Leonardo Chiariglione" userId="03ff1134-c2b7-4932-850d-6529216fed29" providerId="ADAL" clId="{4AD9B6E9-A315-4D1D-A874-0BE1E511F47D}" dt="2024-03-22T04:55:46.318" v="52"/>
          <ac:cxnSpMkLst>
            <pc:docMk/>
            <pc:sldMk cId="2391950599" sldId="2712"/>
            <ac:cxnSpMk id="113" creationId="{0D5DC1DD-AB59-530B-0E6A-82D294A72B34}"/>
          </ac:cxnSpMkLst>
        </pc:cxnChg>
        <pc:cxnChg chg="add mod">
          <ac:chgData name="Leonardo Chiariglione" userId="03ff1134-c2b7-4932-850d-6529216fed29" providerId="ADAL" clId="{4AD9B6E9-A315-4D1D-A874-0BE1E511F47D}" dt="2024-03-22T04:55:46.318" v="52"/>
          <ac:cxnSpMkLst>
            <pc:docMk/>
            <pc:sldMk cId="2391950599" sldId="2712"/>
            <ac:cxnSpMk id="119" creationId="{0AC9E4AF-2668-247F-5B50-99971B8FEC08}"/>
          </ac:cxnSpMkLst>
        </pc:cxnChg>
        <pc:cxnChg chg="add mod">
          <ac:chgData name="Leonardo Chiariglione" userId="03ff1134-c2b7-4932-850d-6529216fed29" providerId="ADAL" clId="{4AD9B6E9-A315-4D1D-A874-0BE1E511F47D}" dt="2024-03-22T04:55:46.318" v="52"/>
          <ac:cxnSpMkLst>
            <pc:docMk/>
            <pc:sldMk cId="2391950599" sldId="2712"/>
            <ac:cxnSpMk id="120" creationId="{44B6D991-78F6-B9A7-3344-2186B1E11F4E}"/>
          </ac:cxnSpMkLst>
        </pc:cxnChg>
        <pc:cxnChg chg="add mod">
          <ac:chgData name="Leonardo Chiariglione" userId="03ff1134-c2b7-4932-850d-6529216fed29" providerId="ADAL" clId="{4AD9B6E9-A315-4D1D-A874-0BE1E511F47D}" dt="2024-03-22T04:55:46.318" v="52"/>
          <ac:cxnSpMkLst>
            <pc:docMk/>
            <pc:sldMk cId="2391950599" sldId="2712"/>
            <ac:cxnSpMk id="121" creationId="{9A128540-7318-70E8-7070-4CB133D95BA1}"/>
          </ac:cxnSpMkLst>
        </pc:cxnChg>
        <pc:cxnChg chg="add mod">
          <ac:chgData name="Leonardo Chiariglione" userId="03ff1134-c2b7-4932-850d-6529216fed29" providerId="ADAL" clId="{4AD9B6E9-A315-4D1D-A874-0BE1E511F47D}" dt="2024-03-22T04:55:46.318" v="52"/>
          <ac:cxnSpMkLst>
            <pc:docMk/>
            <pc:sldMk cId="2391950599" sldId="2712"/>
            <ac:cxnSpMk id="122" creationId="{E6140470-6728-EF1D-04B8-61DA62FE25C8}"/>
          </ac:cxnSpMkLst>
        </pc:cxnChg>
        <pc:cxnChg chg="add mod">
          <ac:chgData name="Leonardo Chiariglione" userId="03ff1134-c2b7-4932-850d-6529216fed29" providerId="ADAL" clId="{4AD9B6E9-A315-4D1D-A874-0BE1E511F47D}" dt="2024-03-22T04:55:46.318" v="52"/>
          <ac:cxnSpMkLst>
            <pc:docMk/>
            <pc:sldMk cId="2391950599" sldId="2712"/>
            <ac:cxnSpMk id="126" creationId="{159471D7-5BF0-3B85-1DD0-F7DCAC823817}"/>
          </ac:cxnSpMkLst>
        </pc:cxnChg>
        <pc:cxnChg chg="add mod">
          <ac:chgData name="Leonardo Chiariglione" userId="03ff1134-c2b7-4932-850d-6529216fed29" providerId="ADAL" clId="{4AD9B6E9-A315-4D1D-A874-0BE1E511F47D}" dt="2024-03-22T04:55:46.318" v="52"/>
          <ac:cxnSpMkLst>
            <pc:docMk/>
            <pc:sldMk cId="2391950599" sldId="2712"/>
            <ac:cxnSpMk id="130" creationId="{72622A5A-C7C4-B5EA-6C3A-42C55B1FE0AF}"/>
          </ac:cxnSpMkLst>
        </pc:cxnChg>
        <pc:cxnChg chg="add mod">
          <ac:chgData name="Leonardo Chiariglione" userId="03ff1134-c2b7-4932-850d-6529216fed29" providerId="ADAL" clId="{4AD9B6E9-A315-4D1D-A874-0BE1E511F47D}" dt="2024-03-22T04:55:46.318" v="52"/>
          <ac:cxnSpMkLst>
            <pc:docMk/>
            <pc:sldMk cId="2391950599" sldId="2712"/>
            <ac:cxnSpMk id="133" creationId="{2FF7E8EC-A3AF-EEAC-7D36-30FF99063EF9}"/>
          </ac:cxnSpMkLst>
        </pc:cxnChg>
        <pc:cxnChg chg="add mod">
          <ac:chgData name="Leonardo Chiariglione" userId="03ff1134-c2b7-4932-850d-6529216fed29" providerId="ADAL" clId="{4AD9B6E9-A315-4D1D-A874-0BE1E511F47D}" dt="2024-03-22T04:55:46.318" v="52"/>
          <ac:cxnSpMkLst>
            <pc:docMk/>
            <pc:sldMk cId="2391950599" sldId="2712"/>
            <ac:cxnSpMk id="135" creationId="{713A9435-9841-2EBE-A873-172AE991CDB3}"/>
          </ac:cxnSpMkLst>
        </pc:cxnChg>
        <pc:cxnChg chg="add mod">
          <ac:chgData name="Leonardo Chiariglione" userId="03ff1134-c2b7-4932-850d-6529216fed29" providerId="ADAL" clId="{4AD9B6E9-A315-4D1D-A874-0BE1E511F47D}" dt="2024-03-22T04:55:46.318" v="52"/>
          <ac:cxnSpMkLst>
            <pc:docMk/>
            <pc:sldMk cId="2391950599" sldId="2712"/>
            <ac:cxnSpMk id="138" creationId="{6191527C-E491-0302-A044-B684036166A7}"/>
          </ac:cxnSpMkLst>
        </pc:cxnChg>
        <pc:cxnChg chg="add mod">
          <ac:chgData name="Leonardo Chiariglione" userId="03ff1134-c2b7-4932-850d-6529216fed29" providerId="ADAL" clId="{4AD9B6E9-A315-4D1D-A874-0BE1E511F47D}" dt="2024-03-22T04:55:46.318" v="52"/>
          <ac:cxnSpMkLst>
            <pc:docMk/>
            <pc:sldMk cId="2391950599" sldId="2712"/>
            <ac:cxnSpMk id="139" creationId="{2F123B4E-B4CB-BF2F-2A22-93F535341656}"/>
          </ac:cxnSpMkLst>
        </pc:cxnChg>
        <pc:cxnChg chg="add mod">
          <ac:chgData name="Leonardo Chiariglione" userId="03ff1134-c2b7-4932-850d-6529216fed29" providerId="ADAL" clId="{4AD9B6E9-A315-4D1D-A874-0BE1E511F47D}" dt="2024-03-22T04:55:46.318" v="52"/>
          <ac:cxnSpMkLst>
            <pc:docMk/>
            <pc:sldMk cId="2391950599" sldId="2712"/>
            <ac:cxnSpMk id="141" creationId="{C5E42D7F-DEC8-0538-310E-B3E26AB86A91}"/>
          </ac:cxnSpMkLst>
        </pc:cxnChg>
        <pc:cxnChg chg="add mod">
          <ac:chgData name="Leonardo Chiariglione" userId="03ff1134-c2b7-4932-850d-6529216fed29" providerId="ADAL" clId="{4AD9B6E9-A315-4D1D-A874-0BE1E511F47D}" dt="2024-03-22T04:55:46.318" v="52"/>
          <ac:cxnSpMkLst>
            <pc:docMk/>
            <pc:sldMk cId="2391950599" sldId="2712"/>
            <ac:cxnSpMk id="149" creationId="{0FD39A25-CDA4-B49E-4D64-1C91C2CDADF9}"/>
          </ac:cxnSpMkLst>
        </pc:cxnChg>
        <pc:cxnChg chg="add mod">
          <ac:chgData name="Leonardo Chiariglione" userId="03ff1134-c2b7-4932-850d-6529216fed29" providerId="ADAL" clId="{4AD9B6E9-A315-4D1D-A874-0BE1E511F47D}" dt="2024-03-22T04:55:46.318" v="52"/>
          <ac:cxnSpMkLst>
            <pc:docMk/>
            <pc:sldMk cId="2391950599" sldId="2712"/>
            <ac:cxnSpMk id="150" creationId="{7440E261-CF7C-5BDF-E963-6BA7C1AC807F}"/>
          </ac:cxnSpMkLst>
        </pc:cxnChg>
        <pc:cxnChg chg="add mod">
          <ac:chgData name="Leonardo Chiariglione" userId="03ff1134-c2b7-4932-850d-6529216fed29" providerId="ADAL" clId="{4AD9B6E9-A315-4D1D-A874-0BE1E511F47D}" dt="2024-03-22T04:55:46.318" v="52"/>
          <ac:cxnSpMkLst>
            <pc:docMk/>
            <pc:sldMk cId="2391950599" sldId="2712"/>
            <ac:cxnSpMk id="151" creationId="{F77A8BF8-4889-7B2C-E5D6-9C9DD1462B68}"/>
          </ac:cxnSpMkLst>
        </pc:cxnChg>
        <pc:cxnChg chg="add mod">
          <ac:chgData name="Leonardo Chiariglione" userId="03ff1134-c2b7-4932-850d-6529216fed29" providerId="ADAL" clId="{4AD9B6E9-A315-4D1D-A874-0BE1E511F47D}" dt="2024-03-22T04:55:46.318" v="52"/>
          <ac:cxnSpMkLst>
            <pc:docMk/>
            <pc:sldMk cId="2391950599" sldId="2712"/>
            <ac:cxnSpMk id="155" creationId="{3FCF1FEA-84D5-8717-4349-1DCDA3829FF1}"/>
          </ac:cxnSpMkLst>
        </pc:cxnChg>
        <pc:cxnChg chg="add mod">
          <ac:chgData name="Leonardo Chiariglione" userId="03ff1134-c2b7-4932-850d-6529216fed29" providerId="ADAL" clId="{4AD9B6E9-A315-4D1D-A874-0BE1E511F47D}" dt="2024-03-22T04:55:46.318" v="52"/>
          <ac:cxnSpMkLst>
            <pc:docMk/>
            <pc:sldMk cId="2391950599" sldId="2712"/>
            <ac:cxnSpMk id="156" creationId="{00C4C358-8486-F4CD-EF5F-E9D871DE24CE}"/>
          </ac:cxnSpMkLst>
        </pc:cxnChg>
        <pc:cxnChg chg="add mod">
          <ac:chgData name="Leonardo Chiariglione" userId="03ff1134-c2b7-4932-850d-6529216fed29" providerId="ADAL" clId="{4AD9B6E9-A315-4D1D-A874-0BE1E511F47D}" dt="2024-03-22T04:55:46.318" v="52"/>
          <ac:cxnSpMkLst>
            <pc:docMk/>
            <pc:sldMk cId="2391950599" sldId="2712"/>
            <ac:cxnSpMk id="157" creationId="{CBDFFE37-EBDE-9695-4667-FE9DE1067920}"/>
          </ac:cxnSpMkLst>
        </pc:cxnChg>
        <pc:cxnChg chg="add mod">
          <ac:chgData name="Leonardo Chiariglione" userId="03ff1134-c2b7-4932-850d-6529216fed29" providerId="ADAL" clId="{4AD9B6E9-A315-4D1D-A874-0BE1E511F47D}" dt="2024-03-22T04:55:46.318" v="52"/>
          <ac:cxnSpMkLst>
            <pc:docMk/>
            <pc:sldMk cId="2391950599" sldId="2712"/>
            <ac:cxnSpMk id="159" creationId="{2CA4D296-E786-1CD5-F752-C6B89160E4E0}"/>
          </ac:cxnSpMkLst>
        </pc:cxnChg>
        <pc:cxnChg chg="add mod">
          <ac:chgData name="Leonardo Chiariglione" userId="03ff1134-c2b7-4932-850d-6529216fed29" providerId="ADAL" clId="{4AD9B6E9-A315-4D1D-A874-0BE1E511F47D}" dt="2024-03-22T04:55:46.318" v="52"/>
          <ac:cxnSpMkLst>
            <pc:docMk/>
            <pc:sldMk cId="2391950599" sldId="2712"/>
            <ac:cxnSpMk id="160" creationId="{774FB0D7-9AE9-36A2-952A-EDE939B8F948}"/>
          </ac:cxnSpMkLst>
        </pc:cxnChg>
        <pc:cxnChg chg="add mod">
          <ac:chgData name="Leonardo Chiariglione" userId="03ff1134-c2b7-4932-850d-6529216fed29" providerId="ADAL" clId="{4AD9B6E9-A315-4D1D-A874-0BE1E511F47D}" dt="2024-03-22T04:55:46.318" v="52"/>
          <ac:cxnSpMkLst>
            <pc:docMk/>
            <pc:sldMk cId="2391950599" sldId="2712"/>
            <ac:cxnSpMk id="162" creationId="{ACBF849E-18A7-9F1B-DF1C-4025AFC7F3B7}"/>
          </ac:cxnSpMkLst>
        </pc:cxnChg>
        <pc:cxnChg chg="add mod">
          <ac:chgData name="Leonardo Chiariglione" userId="03ff1134-c2b7-4932-850d-6529216fed29" providerId="ADAL" clId="{4AD9B6E9-A315-4D1D-A874-0BE1E511F47D}" dt="2024-03-22T04:55:46.318" v="52"/>
          <ac:cxnSpMkLst>
            <pc:docMk/>
            <pc:sldMk cId="2391950599" sldId="2712"/>
            <ac:cxnSpMk id="163" creationId="{404616A2-EE16-35A4-C92C-A609C9078CE3}"/>
          </ac:cxnSpMkLst>
        </pc:cxnChg>
        <pc:cxnChg chg="add mod">
          <ac:chgData name="Leonardo Chiariglione" userId="03ff1134-c2b7-4932-850d-6529216fed29" providerId="ADAL" clId="{4AD9B6E9-A315-4D1D-A874-0BE1E511F47D}" dt="2024-03-22T04:55:46.318" v="52"/>
          <ac:cxnSpMkLst>
            <pc:docMk/>
            <pc:sldMk cId="2391950599" sldId="2712"/>
            <ac:cxnSpMk id="164" creationId="{2195D573-4A05-06EE-BE40-E42AAB27BBAA}"/>
          </ac:cxnSpMkLst>
        </pc:cxnChg>
      </pc:sldChg>
      <pc:sldChg chg="addSp delSp modSp mod modAnim">
        <pc:chgData name="Leonardo Chiariglione" userId="03ff1134-c2b7-4932-850d-6529216fed29" providerId="ADAL" clId="{4AD9B6E9-A315-4D1D-A874-0BE1E511F47D}" dt="2024-03-22T04:52:24.912" v="5"/>
        <pc:sldMkLst>
          <pc:docMk/>
          <pc:sldMk cId="2349514921" sldId="2717"/>
        </pc:sldMkLst>
        <pc:spChg chg="del">
          <ac:chgData name="Leonardo Chiariglione" userId="03ff1134-c2b7-4932-850d-6529216fed29" providerId="ADAL" clId="{4AD9B6E9-A315-4D1D-A874-0BE1E511F47D}" dt="2024-03-22T04:52:22.890" v="4" actId="478"/>
          <ac:spMkLst>
            <pc:docMk/>
            <pc:sldMk cId="2349514921" sldId="2717"/>
            <ac:spMk id="5" creationId="{8F1B64E7-8AD2-B07C-34A0-90BC3472C005}"/>
          </ac:spMkLst>
        </pc:spChg>
        <pc:spChg chg="mod">
          <ac:chgData name="Leonardo Chiariglione" userId="03ff1134-c2b7-4932-850d-6529216fed29" providerId="ADAL" clId="{4AD9B6E9-A315-4D1D-A874-0BE1E511F47D}" dt="2024-03-22T04:52:24.912" v="5"/>
          <ac:spMkLst>
            <pc:docMk/>
            <pc:sldMk cId="2349514921" sldId="2717"/>
            <ac:spMk id="6" creationId="{B8049C37-4E83-627D-E23A-866614A72815}"/>
          </ac:spMkLst>
        </pc:spChg>
        <pc:spChg chg="del">
          <ac:chgData name="Leonardo Chiariglione" userId="03ff1134-c2b7-4932-850d-6529216fed29" providerId="ADAL" clId="{4AD9B6E9-A315-4D1D-A874-0BE1E511F47D}" dt="2024-03-22T04:52:22.890" v="4" actId="478"/>
          <ac:spMkLst>
            <pc:docMk/>
            <pc:sldMk cId="2349514921" sldId="2717"/>
            <ac:spMk id="7" creationId="{B3CDC9EB-04BA-783F-20C3-B94C11128EC1}"/>
          </ac:spMkLst>
        </pc:spChg>
        <pc:spChg chg="del">
          <ac:chgData name="Leonardo Chiariglione" userId="03ff1134-c2b7-4932-850d-6529216fed29" providerId="ADAL" clId="{4AD9B6E9-A315-4D1D-A874-0BE1E511F47D}" dt="2024-03-22T04:52:22.890" v="4" actId="478"/>
          <ac:spMkLst>
            <pc:docMk/>
            <pc:sldMk cId="2349514921" sldId="2717"/>
            <ac:spMk id="8" creationId="{1402DC5E-E3FE-B9DB-111A-DAA1CFE8A2EA}"/>
          </ac:spMkLst>
        </pc:spChg>
        <pc:spChg chg="mod">
          <ac:chgData name="Leonardo Chiariglione" userId="03ff1134-c2b7-4932-850d-6529216fed29" providerId="ADAL" clId="{4AD9B6E9-A315-4D1D-A874-0BE1E511F47D}" dt="2024-03-22T04:52:24.912" v="5"/>
          <ac:spMkLst>
            <pc:docMk/>
            <pc:sldMk cId="2349514921" sldId="2717"/>
            <ac:spMk id="10" creationId="{1863B2FA-DF5C-424C-AEE7-A112BF0693AB}"/>
          </ac:spMkLst>
        </pc:spChg>
        <pc:spChg chg="del">
          <ac:chgData name="Leonardo Chiariglione" userId="03ff1134-c2b7-4932-850d-6529216fed29" providerId="ADAL" clId="{4AD9B6E9-A315-4D1D-A874-0BE1E511F47D}" dt="2024-03-22T04:52:22.890" v="4" actId="478"/>
          <ac:spMkLst>
            <pc:docMk/>
            <pc:sldMk cId="2349514921" sldId="2717"/>
            <ac:spMk id="14" creationId="{BB01D22E-59B3-1687-E7A9-9DE89D0170A1}"/>
          </ac:spMkLst>
        </pc:spChg>
        <pc:spChg chg="del">
          <ac:chgData name="Leonardo Chiariglione" userId="03ff1134-c2b7-4932-850d-6529216fed29" providerId="ADAL" clId="{4AD9B6E9-A315-4D1D-A874-0BE1E511F47D}" dt="2024-03-22T04:52:22.890" v="4" actId="478"/>
          <ac:spMkLst>
            <pc:docMk/>
            <pc:sldMk cId="2349514921" sldId="2717"/>
            <ac:spMk id="15" creationId="{751C8EBF-EC64-0EDE-879B-33D5864C299A}"/>
          </ac:spMkLst>
        </pc:spChg>
        <pc:spChg chg="del">
          <ac:chgData name="Leonardo Chiariglione" userId="03ff1134-c2b7-4932-850d-6529216fed29" providerId="ADAL" clId="{4AD9B6E9-A315-4D1D-A874-0BE1E511F47D}" dt="2024-03-22T04:52:22.890" v="4" actId="478"/>
          <ac:spMkLst>
            <pc:docMk/>
            <pc:sldMk cId="2349514921" sldId="2717"/>
            <ac:spMk id="18" creationId="{308E916E-DB45-6A7E-8057-74A258871312}"/>
          </ac:spMkLst>
        </pc:spChg>
        <pc:spChg chg="del">
          <ac:chgData name="Leonardo Chiariglione" userId="03ff1134-c2b7-4932-850d-6529216fed29" providerId="ADAL" clId="{4AD9B6E9-A315-4D1D-A874-0BE1E511F47D}" dt="2024-03-22T04:52:22.890" v="4" actId="478"/>
          <ac:spMkLst>
            <pc:docMk/>
            <pc:sldMk cId="2349514921" sldId="2717"/>
            <ac:spMk id="19" creationId="{FF3BF1E9-E6CA-D854-944F-ABE6E770CDED}"/>
          </ac:spMkLst>
        </pc:spChg>
        <pc:spChg chg="del">
          <ac:chgData name="Leonardo Chiariglione" userId="03ff1134-c2b7-4932-850d-6529216fed29" providerId="ADAL" clId="{4AD9B6E9-A315-4D1D-A874-0BE1E511F47D}" dt="2024-03-22T04:52:22.890" v="4" actId="478"/>
          <ac:spMkLst>
            <pc:docMk/>
            <pc:sldMk cId="2349514921" sldId="2717"/>
            <ac:spMk id="20" creationId="{924702E8-090B-3182-DEAB-A02867930C7B}"/>
          </ac:spMkLst>
        </pc:spChg>
        <pc:spChg chg="del">
          <ac:chgData name="Leonardo Chiariglione" userId="03ff1134-c2b7-4932-850d-6529216fed29" providerId="ADAL" clId="{4AD9B6E9-A315-4D1D-A874-0BE1E511F47D}" dt="2024-03-22T04:52:22.890" v="4" actId="478"/>
          <ac:spMkLst>
            <pc:docMk/>
            <pc:sldMk cId="2349514921" sldId="2717"/>
            <ac:spMk id="21" creationId="{539DD7D8-9EFE-2776-56C3-D4E4678B89D8}"/>
          </ac:spMkLst>
        </pc:spChg>
        <pc:spChg chg="mod">
          <ac:chgData name="Leonardo Chiariglione" userId="03ff1134-c2b7-4932-850d-6529216fed29" providerId="ADAL" clId="{4AD9B6E9-A315-4D1D-A874-0BE1E511F47D}" dt="2024-03-22T04:52:24.912" v="5"/>
          <ac:spMkLst>
            <pc:docMk/>
            <pc:sldMk cId="2349514921" sldId="2717"/>
            <ac:spMk id="30" creationId="{27755749-C320-346D-0854-A83871B2A3A1}"/>
          </ac:spMkLst>
        </pc:spChg>
        <pc:spChg chg="mod">
          <ac:chgData name="Leonardo Chiariglione" userId="03ff1134-c2b7-4932-850d-6529216fed29" providerId="ADAL" clId="{4AD9B6E9-A315-4D1D-A874-0BE1E511F47D}" dt="2024-03-22T04:52:24.912" v="5"/>
          <ac:spMkLst>
            <pc:docMk/>
            <pc:sldMk cId="2349514921" sldId="2717"/>
            <ac:spMk id="31" creationId="{20088423-41A4-98F4-693B-C32FC2B9E81F}"/>
          </ac:spMkLst>
        </pc:spChg>
        <pc:spChg chg="del">
          <ac:chgData name="Leonardo Chiariglione" userId="03ff1134-c2b7-4932-850d-6529216fed29" providerId="ADAL" clId="{4AD9B6E9-A315-4D1D-A874-0BE1E511F47D}" dt="2024-03-22T04:52:22.890" v="4" actId="478"/>
          <ac:spMkLst>
            <pc:docMk/>
            <pc:sldMk cId="2349514921" sldId="2717"/>
            <ac:spMk id="32" creationId="{EB162440-4787-970D-4357-99DC350EB5EF}"/>
          </ac:spMkLst>
        </pc:spChg>
        <pc:spChg chg="mod">
          <ac:chgData name="Leonardo Chiariglione" userId="03ff1134-c2b7-4932-850d-6529216fed29" providerId="ADAL" clId="{4AD9B6E9-A315-4D1D-A874-0BE1E511F47D}" dt="2024-03-22T04:52:24.912" v="5"/>
          <ac:spMkLst>
            <pc:docMk/>
            <pc:sldMk cId="2349514921" sldId="2717"/>
            <ac:spMk id="38" creationId="{9607ECD3-36ED-4A14-7218-ECCF00C966FF}"/>
          </ac:spMkLst>
        </pc:spChg>
        <pc:spChg chg="mod">
          <ac:chgData name="Leonardo Chiariglione" userId="03ff1134-c2b7-4932-850d-6529216fed29" providerId="ADAL" clId="{4AD9B6E9-A315-4D1D-A874-0BE1E511F47D}" dt="2024-03-22T04:52:24.912" v="5"/>
          <ac:spMkLst>
            <pc:docMk/>
            <pc:sldMk cId="2349514921" sldId="2717"/>
            <ac:spMk id="39" creationId="{29F2D55B-05AC-4C69-CAF7-B4D0F3FEEF93}"/>
          </ac:spMkLst>
        </pc:spChg>
        <pc:spChg chg="add mod">
          <ac:chgData name="Leonardo Chiariglione" userId="03ff1134-c2b7-4932-850d-6529216fed29" providerId="ADAL" clId="{4AD9B6E9-A315-4D1D-A874-0BE1E511F47D}" dt="2024-03-22T04:52:24.912" v="5"/>
          <ac:spMkLst>
            <pc:docMk/>
            <pc:sldMk cId="2349514921" sldId="2717"/>
            <ac:spMk id="43" creationId="{B102DDF6-2341-0BCD-8407-D962B0278C0F}"/>
          </ac:spMkLst>
        </pc:spChg>
        <pc:spChg chg="mod">
          <ac:chgData name="Leonardo Chiariglione" userId="03ff1134-c2b7-4932-850d-6529216fed29" providerId="ADAL" clId="{4AD9B6E9-A315-4D1D-A874-0BE1E511F47D}" dt="2024-03-22T04:52:24.912" v="5"/>
          <ac:spMkLst>
            <pc:docMk/>
            <pc:sldMk cId="2349514921" sldId="2717"/>
            <ac:spMk id="45" creationId="{03C292CD-A755-1387-B5A6-516B755F6045}"/>
          </ac:spMkLst>
        </pc:spChg>
        <pc:spChg chg="mod">
          <ac:chgData name="Leonardo Chiariglione" userId="03ff1134-c2b7-4932-850d-6529216fed29" providerId="ADAL" clId="{4AD9B6E9-A315-4D1D-A874-0BE1E511F47D}" dt="2024-03-22T04:52:24.912" v="5"/>
          <ac:spMkLst>
            <pc:docMk/>
            <pc:sldMk cId="2349514921" sldId="2717"/>
            <ac:spMk id="47" creationId="{1B730C2E-F980-B9D1-4552-6027DE24933F}"/>
          </ac:spMkLst>
        </pc:spChg>
        <pc:grpChg chg="add mod">
          <ac:chgData name="Leonardo Chiariglione" userId="03ff1134-c2b7-4932-850d-6529216fed29" providerId="ADAL" clId="{4AD9B6E9-A315-4D1D-A874-0BE1E511F47D}" dt="2024-03-22T04:52:24.912" v="5"/>
          <ac:grpSpMkLst>
            <pc:docMk/>
            <pc:sldMk cId="2349514921" sldId="2717"/>
            <ac:grpSpMk id="3" creationId="{564D1794-A39F-FF08-5C6D-DB6FD747FCFF}"/>
          </ac:grpSpMkLst>
        </pc:grpChg>
        <pc:grpChg chg="mod">
          <ac:chgData name="Leonardo Chiariglione" userId="03ff1134-c2b7-4932-850d-6529216fed29" providerId="ADAL" clId="{4AD9B6E9-A315-4D1D-A874-0BE1E511F47D}" dt="2024-03-22T04:52:24.912" v="5"/>
          <ac:grpSpMkLst>
            <pc:docMk/>
            <pc:sldMk cId="2349514921" sldId="2717"/>
            <ac:grpSpMk id="9" creationId="{CA56CF5C-F953-95A3-8BBF-0889D4687300}"/>
          </ac:grpSpMkLst>
        </pc:grpChg>
        <pc:grpChg chg="mod">
          <ac:chgData name="Leonardo Chiariglione" userId="03ff1134-c2b7-4932-850d-6529216fed29" providerId="ADAL" clId="{4AD9B6E9-A315-4D1D-A874-0BE1E511F47D}" dt="2024-03-22T04:52:24.912" v="5"/>
          <ac:grpSpMkLst>
            <pc:docMk/>
            <pc:sldMk cId="2349514921" sldId="2717"/>
            <ac:grpSpMk id="11" creationId="{7E565156-E651-48C9-C561-5BD9BF010129}"/>
          </ac:grpSpMkLst>
        </pc:grpChg>
        <pc:grpChg chg="add mod">
          <ac:chgData name="Leonardo Chiariglione" userId="03ff1134-c2b7-4932-850d-6529216fed29" providerId="ADAL" clId="{4AD9B6E9-A315-4D1D-A874-0BE1E511F47D}" dt="2024-03-22T04:52:24.912" v="5"/>
          <ac:grpSpMkLst>
            <pc:docMk/>
            <pc:sldMk cId="2349514921" sldId="2717"/>
            <ac:grpSpMk id="29" creationId="{1699C467-93C9-A10C-7058-29F2FECBB15C}"/>
          </ac:grpSpMkLst>
        </pc:grpChg>
        <pc:grpChg chg="mod">
          <ac:chgData name="Leonardo Chiariglione" userId="03ff1134-c2b7-4932-850d-6529216fed29" providerId="ADAL" clId="{4AD9B6E9-A315-4D1D-A874-0BE1E511F47D}" dt="2024-03-22T04:52:24.912" v="5"/>
          <ac:grpSpMkLst>
            <pc:docMk/>
            <pc:sldMk cId="2349514921" sldId="2717"/>
            <ac:grpSpMk id="33" creationId="{3531FB4A-2F54-C121-E7A4-D4B5B213E926}"/>
          </ac:grpSpMkLst>
        </pc:grpChg>
        <pc:grpChg chg="add mod">
          <ac:chgData name="Leonardo Chiariglione" userId="03ff1134-c2b7-4932-850d-6529216fed29" providerId="ADAL" clId="{4AD9B6E9-A315-4D1D-A874-0BE1E511F47D}" dt="2024-03-22T04:52:24.912" v="5"/>
          <ac:grpSpMkLst>
            <pc:docMk/>
            <pc:sldMk cId="2349514921" sldId="2717"/>
            <ac:grpSpMk id="37" creationId="{ECD10AF0-8306-2C91-4A16-A02CDB6444B2}"/>
          </ac:grpSpMkLst>
        </pc:grpChg>
        <pc:grpChg chg="add mod">
          <ac:chgData name="Leonardo Chiariglione" userId="03ff1134-c2b7-4932-850d-6529216fed29" providerId="ADAL" clId="{4AD9B6E9-A315-4D1D-A874-0BE1E511F47D}" dt="2024-03-22T04:52:24.912" v="5"/>
          <ac:grpSpMkLst>
            <pc:docMk/>
            <pc:sldMk cId="2349514921" sldId="2717"/>
            <ac:grpSpMk id="44" creationId="{DFE417DF-144C-E08C-F7FC-BEDA224EBDB0}"/>
          </ac:grpSpMkLst>
        </pc:grpChg>
        <pc:picChg chg="add mod">
          <ac:chgData name="Leonardo Chiariglione" userId="03ff1134-c2b7-4932-850d-6529216fed29" providerId="ADAL" clId="{4AD9B6E9-A315-4D1D-A874-0BE1E511F47D}" dt="2024-03-22T04:52:24.912" v="5"/>
          <ac:picMkLst>
            <pc:docMk/>
            <pc:sldMk cId="2349514921" sldId="2717"/>
            <ac:picMk id="2" creationId="{3E75103E-F355-60AA-8043-0B779E669E9B}"/>
          </ac:picMkLst>
        </pc:picChg>
        <pc:picChg chg="del">
          <ac:chgData name="Leonardo Chiariglione" userId="03ff1134-c2b7-4932-850d-6529216fed29" providerId="ADAL" clId="{4AD9B6E9-A315-4D1D-A874-0BE1E511F47D}" dt="2024-03-22T04:52:22.890" v="4" actId="478"/>
          <ac:picMkLst>
            <pc:docMk/>
            <pc:sldMk cId="2349514921" sldId="2717"/>
            <ac:picMk id="22" creationId="{94385FA7-5AE1-7F9D-D987-6C35FE123712}"/>
          </ac:picMkLst>
        </pc:picChg>
        <pc:picChg chg="del">
          <ac:chgData name="Leonardo Chiariglione" userId="03ff1134-c2b7-4932-850d-6529216fed29" providerId="ADAL" clId="{4AD9B6E9-A315-4D1D-A874-0BE1E511F47D}" dt="2024-03-22T04:52:22.890" v="4" actId="478"/>
          <ac:picMkLst>
            <pc:docMk/>
            <pc:sldMk cId="2349514921" sldId="2717"/>
            <ac:picMk id="23" creationId="{D44282FF-6513-B3A9-0E82-AF767C0166C5}"/>
          </ac:picMkLst>
        </pc:picChg>
        <pc:picChg chg="del">
          <ac:chgData name="Leonardo Chiariglione" userId="03ff1134-c2b7-4932-850d-6529216fed29" providerId="ADAL" clId="{4AD9B6E9-A315-4D1D-A874-0BE1E511F47D}" dt="2024-03-22T04:52:22.890" v="4" actId="478"/>
          <ac:picMkLst>
            <pc:docMk/>
            <pc:sldMk cId="2349514921" sldId="2717"/>
            <ac:picMk id="24" creationId="{3CA274E5-1961-C79B-8180-CEA607D3A001}"/>
          </ac:picMkLst>
        </pc:picChg>
        <pc:picChg chg="del">
          <ac:chgData name="Leonardo Chiariglione" userId="03ff1134-c2b7-4932-850d-6529216fed29" providerId="ADAL" clId="{4AD9B6E9-A315-4D1D-A874-0BE1E511F47D}" dt="2024-03-22T04:52:22.890" v="4" actId="478"/>
          <ac:picMkLst>
            <pc:docMk/>
            <pc:sldMk cId="2349514921" sldId="2717"/>
            <ac:picMk id="25" creationId="{7F4AE9E0-B0B1-E33D-C4EE-D0F500795648}"/>
          </ac:picMkLst>
        </pc:picChg>
        <pc:picChg chg="del">
          <ac:chgData name="Leonardo Chiariglione" userId="03ff1134-c2b7-4932-850d-6529216fed29" providerId="ADAL" clId="{4AD9B6E9-A315-4D1D-A874-0BE1E511F47D}" dt="2024-03-22T04:52:22.890" v="4" actId="478"/>
          <ac:picMkLst>
            <pc:docMk/>
            <pc:sldMk cId="2349514921" sldId="2717"/>
            <ac:picMk id="26" creationId="{9BEFF26A-ED84-BA07-7DFA-B48DBDE0DC6C}"/>
          </ac:picMkLst>
        </pc:picChg>
        <pc:picChg chg="mod">
          <ac:chgData name="Leonardo Chiariglione" userId="03ff1134-c2b7-4932-850d-6529216fed29" providerId="ADAL" clId="{4AD9B6E9-A315-4D1D-A874-0BE1E511F47D}" dt="2024-03-22T04:52:24.912" v="5"/>
          <ac:picMkLst>
            <pc:docMk/>
            <pc:sldMk cId="2349514921" sldId="2717"/>
            <ac:picMk id="28" creationId="{5F98F0AF-E3E2-EFEF-D47C-A812CCEAE40F}"/>
          </ac:picMkLst>
        </pc:picChg>
        <pc:picChg chg="mod">
          <ac:chgData name="Leonardo Chiariglione" userId="03ff1134-c2b7-4932-850d-6529216fed29" providerId="ADAL" clId="{4AD9B6E9-A315-4D1D-A874-0BE1E511F47D}" dt="2024-03-22T04:52:24.912" v="5"/>
          <ac:picMkLst>
            <pc:docMk/>
            <pc:sldMk cId="2349514921" sldId="2717"/>
            <ac:picMk id="36" creationId="{9FB86CCC-A137-FCCF-2B32-C5060BD27552}"/>
          </ac:picMkLst>
        </pc:picChg>
        <pc:picChg chg="mod">
          <ac:chgData name="Leonardo Chiariglione" userId="03ff1134-c2b7-4932-850d-6529216fed29" providerId="ADAL" clId="{4AD9B6E9-A315-4D1D-A874-0BE1E511F47D}" dt="2024-03-22T04:52:24.912" v="5"/>
          <ac:picMkLst>
            <pc:docMk/>
            <pc:sldMk cId="2349514921" sldId="2717"/>
            <ac:picMk id="40" creationId="{5B41FA11-EC2A-329C-A040-FF10DCCE521D}"/>
          </ac:picMkLst>
        </pc:picChg>
        <pc:picChg chg="mod">
          <ac:chgData name="Leonardo Chiariglione" userId="03ff1134-c2b7-4932-850d-6529216fed29" providerId="ADAL" clId="{4AD9B6E9-A315-4D1D-A874-0BE1E511F47D}" dt="2024-03-22T04:52:24.912" v="5"/>
          <ac:picMkLst>
            <pc:docMk/>
            <pc:sldMk cId="2349514921" sldId="2717"/>
            <ac:picMk id="48" creationId="{DC82E83E-0510-2F31-CC78-442AA561869A}"/>
          </ac:picMkLst>
        </pc:picChg>
        <pc:cxnChg chg="del mod">
          <ac:chgData name="Leonardo Chiariglione" userId="03ff1134-c2b7-4932-850d-6529216fed29" providerId="ADAL" clId="{4AD9B6E9-A315-4D1D-A874-0BE1E511F47D}" dt="2024-03-22T04:52:22.890" v="4" actId="478"/>
          <ac:cxnSpMkLst>
            <pc:docMk/>
            <pc:sldMk cId="2349514921" sldId="2717"/>
            <ac:cxnSpMk id="12" creationId="{3812369C-C6C6-77FE-264C-A34864B18D51}"/>
          </ac:cxnSpMkLst>
        </pc:cxnChg>
        <pc:cxnChg chg="del mod">
          <ac:chgData name="Leonardo Chiariglione" userId="03ff1134-c2b7-4932-850d-6529216fed29" providerId="ADAL" clId="{4AD9B6E9-A315-4D1D-A874-0BE1E511F47D}" dt="2024-03-22T04:52:22.890" v="4" actId="478"/>
          <ac:cxnSpMkLst>
            <pc:docMk/>
            <pc:sldMk cId="2349514921" sldId="2717"/>
            <ac:cxnSpMk id="13" creationId="{64A522AB-5D70-09DB-C375-12F1FAF3A1F7}"/>
          </ac:cxnSpMkLst>
        </pc:cxnChg>
        <pc:cxnChg chg="del mod">
          <ac:chgData name="Leonardo Chiariglione" userId="03ff1134-c2b7-4932-850d-6529216fed29" providerId="ADAL" clId="{4AD9B6E9-A315-4D1D-A874-0BE1E511F47D}" dt="2024-03-22T04:52:22.890" v="4" actId="478"/>
          <ac:cxnSpMkLst>
            <pc:docMk/>
            <pc:sldMk cId="2349514921" sldId="2717"/>
            <ac:cxnSpMk id="16" creationId="{726BA591-244B-AC02-6EFD-81B533E9BC98}"/>
          </ac:cxnSpMkLst>
        </pc:cxnChg>
        <pc:cxnChg chg="del mod">
          <ac:chgData name="Leonardo Chiariglione" userId="03ff1134-c2b7-4932-850d-6529216fed29" providerId="ADAL" clId="{4AD9B6E9-A315-4D1D-A874-0BE1E511F47D}" dt="2024-03-22T04:52:22.890" v="4" actId="478"/>
          <ac:cxnSpMkLst>
            <pc:docMk/>
            <pc:sldMk cId="2349514921" sldId="2717"/>
            <ac:cxnSpMk id="17" creationId="{8C1DC424-EE00-5CA0-5AAF-765341EFABDB}"/>
          </ac:cxnSpMkLst>
        </pc:cxnChg>
        <pc:cxnChg chg="mod">
          <ac:chgData name="Leonardo Chiariglione" userId="03ff1134-c2b7-4932-850d-6529216fed29" providerId="ADAL" clId="{4AD9B6E9-A315-4D1D-A874-0BE1E511F47D}" dt="2024-03-22T04:52:24.912" v="5"/>
          <ac:cxnSpMkLst>
            <pc:docMk/>
            <pc:sldMk cId="2349514921" sldId="2717"/>
            <ac:cxnSpMk id="27" creationId="{236A1405-411D-0B22-56EA-0BF05BE9E7A9}"/>
          </ac:cxnSpMkLst>
        </pc:cxnChg>
        <pc:cxnChg chg="del mod">
          <ac:chgData name="Leonardo Chiariglione" userId="03ff1134-c2b7-4932-850d-6529216fed29" providerId="ADAL" clId="{4AD9B6E9-A315-4D1D-A874-0BE1E511F47D}" dt="2024-03-22T04:52:22.890" v="4" actId="478"/>
          <ac:cxnSpMkLst>
            <pc:docMk/>
            <pc:sldMk cId="2349514921" sldId="2717"/>
            <ac:cxnSpMk id="34" creationId="{A48FB902-1EC9-B728-6CC5-03A050CE19A6}"/>
          </ac:cxnSpMkLst>
        </pc:cxnChg>
        <pc:cxnChg chg="mod">
          <ac:chgData name="Leonardo Chiariglione" userId="03ff1134-c2b7-4932-850d-6529216fed29" providerId="ADAL" clId="{4AD9B6E9-A315-4D1D-A874-0BE1E511F47D}" dt="2024-03-22T04:52:24.912" v="5"/>
          <ac:cxnSpMkLst>
            <pc:docMk/>
            <pc:sldMk cId="2349514921" sldId="2717"/>
            <ac:cxnSpMk id="35" creationId="{3A03B860-E186-0FE5-86C3-40AEACC907D4}"/>
          </ac:cxnSpMkLst>
        </pc:cxnChg>
        <pc:cxnChg chg="mod">
          <ac:chgData name="Leonardo Chiariglione" userId="03ff1134-c2b7-4932-850d-6529216fed29" providerId="ADAL" clId="{4AD9B6E9-A315-4D1D-A874-0BE1E511F47D}" dt="2024-03-22T04:52:24.912" v="5"/>
          <ac:cxnSpMkLst>
            <pc:docMk/>
            <pc:sldMk cId="2349514921" sldId="2717"/>
            <ac:cxnSpMk id="41" creationId="{FC4DDDF8-5DE2-47FD-19C5-F3C125DB47AB}"/>
          </ac:cxnSpMkLst>
        </pc:cxnChg>
        <pc:cxnChg chg="add mod">
          <ac:chgData name="Leonardo Chiariglione" userId="03ff1134-c2b7-4932-850d-6529216fed29" providerId="ADAL" clId="{4AD9B6E9-A315-4D1D-A874-0BE1E511F47D}" dt="2024-03-22T04:52:24.912" v="5"/>
          <ac:cxnSpMkLst>
            <pc:docMk/>
            <pc:sldMk cId="2349514921" sldId="2717"/>
            <ac:cxnSpMk id="42" creationId="{19048087-324D-6FE5-3610-5EB7D097232C}"/>
          </ac:cxnSpMkLst>
        </pc:cxnChg>
        <pc:cxnChg chg="mod">
          <ac:chgData name="Leonardo Chiariglione" userId="03ff1134-c2b7-4932-850d-6529216fed29" providerId="ADAL" clId="{4AD9B6E9-A315-4D1D-A874-0BE1E511F47D}" dt="2024-03-22T04:52:24.912" v="5"/>
          <ac:cxnSpMkLst>
            <pc:docMk/>
            <pc:sldMk cId="2349514921" sldId="2717"/>
            <ac:cxnSpMk id="46" creationId="{2375D6C3-77C7-BEA6-6119-668DC0C81D7F}"/>
          </ac:cxnSpMkLst>
        </pc:cxnChg>
      </pc:sldChg>
    </pc:docChg>
  </pc:docChgLst>
  <pc:docChgLst>
    <pc:chgData name="Leonardo Chiariglione" userId="03ff1134-c2b7-4932-850d-6529216fed29" providerId="ADAL" clId="{AC1CAF29-A757-4FD5-BA90-44874019D8C0}"/>
    <pc:docChg chg="undo custSel addSld delSld modSld sldOrd">
      <pc:chgData name="Leonardo Chiariglione" userId="03ff1134-c2b7-4932-850d-6529216fed29" providerId="ADAL" clId="{AC1CAF29-A757-4FD5-BA90-44874019D8C0}" dt="2023-12-03T10:28:25.861" v="1489"/>
      <pc:docMkLst>
        <pc:docMk/>
      </pc:docMkLst>
      <pc:sldChg chg="modSp mod">
        <pc:chgData name="Leonardo Chiariglione" userId="03ff1134-c2b7-4932-850d-6529216fed29" providerId="ADAL" clId="{AC1CAF29-A757-4FD5-BA90-44874019D8C0}" dt="2023-12-03T10:22:53.317" v="1366" actId="14100"/>
        <pc:sldMkLst>
          <pc:docMk/>
          <pc:sldMk cId="428457365" sldId="1050"/>
        </pc:sldMkLst>
        <pc:spChg chg="mod">
          <ac:chgData name="Leonardo Chiariglione" userId="03ff1134-c2b7-4932-850d-6529216fed29" providerId="ADAL" clId="{AC1CAF29-A757-4FD5-BA90-44874019D8C0}" dt="2023-12-03T10:22:21.109" v="1364" actId="27636"/>
          <ac:spMkLst>
            <pc:docMk/>
            <pc:sldMk cId="428457365" sldId="1050"/>
            <ac:spMk id="3" creationId="{09B8244E-C272-3CB9-9472-21106CC92F31}"/>
          </ac:spMkLst>
        </pc:spChg>
        <pc:spChg chg="mod">
          <ac:chgData name="Leonardo Chiariglione" userId="03ff1134-c2b7-4932-850d-6529216fed29" providerId="ADAL" clId="{AC1CAF29-A757-4FD5-BA90-44874019D8C0}" dt="2023-12-03T10:22:53.317" v="1366" actId="14100"/>
          <ac:spMkLst>
            <pc:docMk/>
            <pc:sldMk cId="428457365" sldId="1050"/>
            <ac:spMk id="6" creationId="{4EF4322D-9F42-0555-6B45-4303BCA8232A}"/>
          </ac:spMkLst>
        </pc:spChg>
      </pc:sldChg>
      <pc:sldChg chg="modSp mod">
        <pc:chgData name="Leonardo Chiariglione" userId="03ff1134-c2b7-4932-850d-6529216fed29" providerId="ADAL" clId="{AC1CAF29-A757-4FD5-BA90-44874019D8C0}" dt="2023-12-03T10:23:12.931" v="1381" actId="1035"/>
        <pc:sldMkLst>
          <pc:docMk/>
          <pc:sldMk cId="193994208" sldId="1051"/>
        </pc:sldMkLst>
        <pc:spChg chg="mod">
          <ac:chgData name="Leonardo Chiariglione" userId="03ff1134-c2b7-4932-850d-6529216fed29" providerId="ADAL" clId="{AC1CAF29-A757-4FD5-BA90-44874019D8C0}" dt="2023-12-03T10:23:12.931" v="1381" actId="1035"/>
          <ac:spMkLst>
            <pc:docMk/>
            <pc:sldMk cId="193994208" sldId="1051"/>
            <ac:spMk id="3" creationId="{00000000-0000-0000-0000-000000000000}"/>
          </ac:spMkLst>
        </pc:spChg>
      </pc:sldChg>
      <pc:sldChg chg="modSp mod">
        <pc:chgData name="Leonardo Chiariglione" userId="03ff1134-c2b7-4932-850d-6529216fed29" providerId="ADAL" clId="{AC1CAF29-A757-4FD5-BA90-44874019D8C0}" dt="2023-12-03T09:43:07.237" v="220" actId="27636"/>
        <pc:sldMkLst>
          <pc:docMk/>
          <pc:sldMk cId="582999081" sldId="1424"/>
        </pc:sldMkLst>
        <pc:spChg chg="mod">
          <ac:chgData name="Leonardo Chiariglione" userId="03ff1134-c2b7-4932-850d-6529216fed29" providerId="ADAL" clId="{AC1CAF29-A757-4FD5-BA90-44874019D8C0}" dt="2023-12-03T09:43:07.237" v="220" actId="27636"/>
          <ac:spMkLst>
            <pc:docMk/>
            <pc:sldMk cId="582999081" sldId="1424"/>
            <ac:spMk id="8" creationId="{7AA77FA3-19FD-4F29-8F1B-6C453A66DC39}"/>
          </ac:spMkLst>
        </pc:spChg>
      </pc:sldChg>
      <pc:sldChg chg="modSp mod">
        <pc:chgData name="Leonardo Chiariglione" userId="03ff1134-c2b7-4932-850d-6529216fed29" providerId="ADAL" clId="{AC1CAF29-A757-4FD5-BA90-44874019D8C0}" dt="2023-12-03T10:00:12.206" v="586"/>
        <pc:sldMkLst>
          <pc:docMk/>
          <pc:sldMk cId="1840979080" sldId="1446"/>
        </pc:sldMkLst>
        <pc:spChg chg="mod">
          <ac:chgData name="Leonardo Chiariglione" userId="03ff1134-c2b7-4932-850d-6529216fed29" providerId="ADAL" clId="{AC1CAF29-A757-4FD5-BA90-44874019D8C0}" dt="2023-12-03T09:43:07.252" v="221" actId="27636"/>
          <ac:spMkLst>
            <pc:docMk/>
            <pc:sldMk cId="1840979080" sldId="1446"/>
            <ac:spMk id="10" creationId="{4557758B-65BC-6B04-0B14-FDED3586BCB6}"/>
          </ac:spMkLst>
        </pc:spChg>
        <pc:graphicFrameChg chg="mod modGraphic">
          <ac:chgData name="Leonardo Chiariglione" userId="03ff1134-c2b7-4932-850d-6529216fed29" providerId="ADAL" clId="{AC1CAF29-A757-4FD5-BA90-44874019D8C0}" dt="2023-12-03T10:00:12.206" v="586"/>
          <ac:graphicFrameMkLst>
            <pc:docMk/>
            <pc:sldMk cId="1840979080" sldId="1446"/>
            <ac:graphicFrameMk id="6" creationId="{2FC10E14-2A33-B827-457B-5F210F48674C}"/>
          </ac:graphicFrameMkLst>
        </pc:graphicFrameChg>
      </pc:sldChg>
      <pc:sldChg chg="modSp mod">
        <pc:chgData name="Leonardo Chiariglione" userId="03ff1134-c2b7-4932-850d-6529216fed29" providerId="ADAL" clId="{AC1CAF29-A757-4FD5-BA90-44874019D8C0}" dt="2023-12-03T10:17:08.585" v="1206" actId="20577"/>
        <pc:sldMkLst>
          <pc:docMk/>
          <pc:sldMk cId="898869301" sldId="1870"/>
        </pc:sldMkLst>
        <pc:spChg chg="mod">
          <ac:chgData name="Leonardo Chiariglione" userId="03ff1134-c2b7-4932-850d-6529216fed29" providerId="ADAL" clId="{AC1CAF29-A757-4FD5-BA90-44874019D8C0}" dt="2023-12-03T10:17:08.585" v="1206" actId="20577"/>
          <ac:spMkLst>
            <pc:docMk/>
            <pc:sldMk cId="898869301" sldId="1870"/>
            <ac:spMk id="6" creationId="{73AD9967-F9EB-C535-DBD3-303D75DEC990}"/>
          </ac:spMkLst>
        </pc:spChg>
      </pc:sldChg>
      <pc:sldChg chg="modSp mod">
        <pc:chgData name="Leonardo Chiariglione" userId="03ff1134-c2b7-4932-850d-6529216fed29" providerId="ADAL" clId="{AC1CAF29-A757-4FD5-BA90-44874019D8C0}" dt="2023-12-03T10:18:43.017" v="1211" actId="6549"/>
        <pc:sldMkLst>
          <pc:docMk/>
          <pc:sldMk cId="3612707245" sldId="2579"/>
        </pc:sldMkLst>
        <pc:spChg chg="mod">
          <ac:chgData name="Leonardo Chiariglione" userId="03ff1134-c2b7-4932-850d-6529216fed29" providerId="ADAL" clId="{AC1CAF29-A757-4FD5-BA90-44874019D8C0}" dt="2023-12-03T10:18:43.017" v="1211" actId="6549"/>
          <ac:spMkLst>
            <pc:docMk/>
            <pc:sldMk cId="3612707245" sldId="2579"/>
            <ac:spMk id="2" creationId="{EE14B647-C109-FCE2-3C33-EBD741FD8E93}"/>
          </ac:spMkLst>
        </pc:spChg>
      </pc:sldChg>
      <pc:sldChg chg="modSp mod">
        <pc:chgData name="Leonardo Chiariglione" userId="03ff1134-c2b7-4932-850d-6529216fed29" providerId="ADAL" clId="{AC1CAF29-A757-4FD5-BA90-44874019D8C0}" dt="2023-12-03T10:18:59.897" v="1213" actId="6549"/>
        <pc:sldMkLst>
          <pc:docMk/>
          <pc:sldMk cId="2347394317" sldId="2580"/>
        </pc:sldMkLst>
        <pc:spChg chg="mod">
          <ac:chgData name="Leonardo Chiariglione" userId="03ff1134-c2b7-4932-850d-6529216fed29" providerId="ADAL" clId="{AC1CAF29-A757-4FD5-BA90-44874019D8C0}" dt="2023-12-03T10:18:59.897" v="1213" actId="6549"/>
          <ac:spMkLst>
            <pc:docMk/>
            <pc:sldMk cId="2347394317" sldId="2580"/>
            <ac:spMk id="2" creationId="{5C0F9A34-9CD1-FF70-5DB8-7D5C26BF90D6}"/>
          </ac:spMkLst>
        </pc:spChg>
      </pc:sldChg>
      <pc:sldChg chg="modSp mod">
        <pc:chgData name="Leonardo Chiariglione" userId="03ff1134-c2b7-4932-850d-6529216fed29" providerId="ADAL" clId="{AC1CAF29-A757-4FD5-BA90-44874019D8C0}" dt="2023-12-03T10:22:02.534" v="1362" actId="20577"/>
        <pc:sldMkLst>
          <pc:docMk/>
          <pc:sldMk cId="4158042069" sldId="2585"/>
        </pc:sldMkLst>
        <pc:spChg chg="mod">
          <ac:chgData name="Leonardo Chiariglione" userId="03ff1134-c2b7-4932-850d-6529216fed29" providerId="ADAL" clId="{AC1CAF29-A757-4FD5-BA90-44874019D8C0}" dt="2023-12-03T10:22:02.534" v="1362" actId="20577"/>
          <ac:spMkLst>
            <pc:docMk/>
            <pc:sldMk cId="4158042069" sldId="2585"/>
            <ac:spMk id="3" creationId="{E6AD2C14-1ADB-BD73-2016-7483E5862AD0}"/>
          </ac:spMkLst>
        </pc:spChg>
      </pc:sldChg>
      <pc:sldChg chg="modSp mod">
        <pc:chgData name="Leonardo Chiariglione" userId="03ff1134-c2b7-4932-850d-6529216fed29" providerId="ADAL" clId="{AC1CAF29-A757-4FD5-BA90-44874019D8C0}" dt="2023-12-03T10:05:03.741" v="607" actId="20577"/>
        <pc:sldMkLst>
          <pc:docMk/>
          <pc:sldMk cId="554978620" sldId="2590"/>
        </pc:sldMkLst>
        <pc:spChg chg="mod">
          <ac:chgData name="Leonardo Chiariglione" userId="03ff1134-c2b7-4932-850d-6529216fed29" providerId="ADAL" clId="{AC1CAF29-A757-4FD5-BA90-44874019D8C0}" dt="2023-12-03T10:05:03.741" v="607" actId="20577"/>
          <ac:spMkLst>
            <pc:docMk/>
            <pc:sldMk cId="554978620" sldId="2590"/>
            <ac:spMk id="2" creationId="{61FDDD79-AE92-1082-39D0-FB689DEDB0B3}"/>
          </ac:spMkLst>
        </pc:spChg>
      </pc:sldChg>
      <pc:sldChg chg="modSp mod">
        <pc:chgData name="Leonardo Chiariglione" userId="03ff1134-c2b7-4932-850d-6529216fed29" providerId="ADAL" clId="{AC1CAF29-A757-4FD5-BA90-44874019D8C0}" dt="2023-12-03T10:05:27.231" v="611" actId="20577"/>
        <pc:sldMkLst>
          <pc:docMk/>
          <pc:sldMk cId="298676894" sldId="2594"/>
        </pc:sldMkLst>
        <pc:spChg chg="mod">
          <ac:chgData name="Leonardo Chiariglione" userId="03ff1134-c2b7-4932-850d-6529216fed29" providerId="ADAL" clId="{AC1CAF29-A757-4FD5-BA90-44874019D8C0}" dt="2023-12-03T10:05:27.231" v="611" actId="20577"/>
          <ac:spMkLst>
            <pc:docMk/>
            <pc:sldMk cId="298676894" sldId="2594"/>
            <ac:spMk id="9" creationId="{D96E84BD-5AF0-F4E9-375E-01E23643660B}"/>
          </ac:spMkLst>
        </pc:spChg>
      </pc:sldChg>
      <pc:sldChg chg="del">
        <pc:chgData name="Leonardo Chiariglione" userId="03ff1134-c2b7-4932-850d-6529216fed29" providerId="ADAL" clId="{AC1CAF29-A757-4FD5-BA90-44874019D8C0}" dt="2023-12-03T10:03:30" v="589" actId="2696"/>
        <pc:sldMkLst>
          <pc:docMk/>
          <pc:sldMk cId="931973136" sldId="2597"/>
        </pc:sldMkLst>
      </pc:sldChg>
      <pc:sldChg chg="add del">
        <pc:chgData name="Leonardo Chiariglione" userId="03ff1134-c2b7-4932-850d-6529216fed29" providerId="ADAL" clId="{AC1CAF29-A757-4FD5-BA90-44874019D8C0}" dt="2023-12-03T10:16:31" v="1194" actId="2696"/>
        <pc:sldMkLst>
          <pc:docMk/>
          <pc:sldMk cId="2654894568" sldId="2597"/>
        </pc:sldMkLst>
      </pc:sldChg>
      <pc:sldChg chg="del">
        <pc:chgData name="Leonardo Chiariglione" userId="03ff1134-c2b7-4932-850d-6529216fed29" providerId="ADAL" clId="{AC1CAF29-A757-4FD5-BA90-44874019D8C0}" dt="2023-12-03T10:03:30" v="589" actId="2696"/>
        <pc:sldMkLst>
          <pc:docMk/>
          <pc:sldMk cId="501135569" sldId="2689"/>
        </pc:sldMkLst>
      </pc:sldChg>
      <pc:sldChg chg="add del">
        <pc:chgData name="Leonardo Chiariglione" userId="03ff1134-c2b7-4932-850d-6529216fed29" providerId="ADAL" clId="{AC1CAF29-A757-4FD5-BA90-44874019D8C0}" dt="2023-12-03T10:16:31" v="1194" actId="2696"/>
        <pc:sldMkLst>
          <pc:docMk/>
          <pc:sldMk cId="1603912164" sldId="2689"/>
        </pc:sldMkLst>
      </pc:sldChg>
      <pc:sldChg chg="add del">
        <pc:chgData name="Leonardo Chiariglione" userId="03ff1134-c2b7-4932-850d-6529216fed29" providerId="ADAL" clId="{AC1CAF29-A757-4FD5-BA90-44874019D8C0}" dt="2023-12-03T10:16:13.116" v="1193" actId="2696"/>
        <pc:sldMkLst>
          <pc:docMk/>
          <pc:sldMk cId="2318016912" sldId="2690"/>
        </pc:sldMkLst>
      </pc:sldChg>
      <pc:sldChg chg="del">
        <pc:chgData name="Leonardo Chiariglione" userId="03ff1134-c2b7-4932-850d-6529216fed29" providerId="ADAL" clId="{AC1CAF29-A757-4FD5-BA90-44874019D8C0}" dt="2023-12-03T10:03:30" v="589" actId="2696"/>
        <pc:sldMkLst>
          <pc:docMk/>
          <pc:sldMk cId="3786564340" sldId="2690"/>
        </pc:sldMkLst>
      </pc:sldChg>
      <pc:sldChg chg="del">
        <pc:chgData name="Leonardo Chiariglione" userId="03ff1134-c2b7-4932-850d-6529216fed29" providerId="ADAL" clId="{AC1CAF29-A757-4FD5-BA90-44874019D8C0}" dt="2023-12-03T09:47:31.225" v="244" actId="47"/>
        <pc:sldMkLst>
          <pc:docMk/>
          <pc:sldMk cId="2038230508" sldId="2696"/>
        </pc:sldMkLst>
      </pc:sldChg>
      <pc:sldChg chg="addSp delSp modSp mod ord">
        <pc:chgData name="Leonardo Chiariglione" userId="03ff1134-c2b7-4932-850d-6529216fed29" providerId="ADAL" clId="{AC1CAF29-A757-4FD5-BA90-44874019D8C0}" dt="2023-12-03T10:28:25.861" v="1489"/>
        <pc:sldMkLst>
          <pc:docMk/>
          <pc:sldMk cId="810241245" sldId="2700"/>
        </pc:sldMkLst>
        <pc:spChg chg="del mod">
          <ac:chgData name="Leonardo Chiariglione" userId="03ff1134-c2b7-4932-850d-6529216fed29" providerId="ADAL" clId="{AC1CAF29-A757-4FD5-BA90-44874019D8C0}" dt="2023-12-03T09:54:08.993" v="518" actId="478"/>
          <ac:spMkLst>
            <pc:docMk/>
            <pc:sldMk cId="810241245" sldId="2700"/>
            <ac:spMk id="2" creationId="{F36B5211-72ED-61AB-BE5E-849DB84800F7}"/>
          </ac:spMkLst>
        </pc:spChg>
        <pc:spChg chg="mod">
          <ac:chgData name="Leonardo Chiariglione" userId="03ff1134-c2b7-4932-850d-6529216fed29" providerId="ADAL" clId="{AC1CAF29-A757-4FD5-BA90-44874019D8C0}" dt="2023-12-03T10:12:16.916" v="1187" actId="403"/>
          <ac:spMkLst>
            <pc:docMk/>
            <pc:sldMk cId="810241245" sldId="2700"/>
            <ac:spMk id="3" creationId="{D5E25A7C-4F71-5CE3-661B-BA6D59B6D660}"/>
          </ac:spMkLst>
        </pc:spChg>
        <pc:spChg chg="add del mod">
          <ac:chgData name="Leonardo Chiariglione" userId="03ff1134-c2b7-4932-850d-6529216fed29" providerId="ADAL" clId="{AC1CAF29-A757-4FD5-BA90-44874019D8C0}" dt="2023-12-03T09:49:44.635" v="300"/>
          <ac:spMkLst>
            <pc:docMk/>
            <pc:sldMk cId="810241245" sldId="2700"/>
            <ac:spMk id="6" creationId="{5ADE6C84-2B1A-639C-82C7-0E614681AE55}"/>
          </ac:spMkLst>
        </pc:spChg>
        <pc:spChg chg="add del mod">
          <ac:chgData name="Leonardo Chiariglione" userId="03ff1134-c2b7-4932-850d-6529216fed29" providerId="ADAL" clId="{AC1CAF29-A757-4FD5-BA90-44874019D8C0}" dt="2023-12-03T09:49:43.516" v="298"/>
          <ac:spMkLst>
            <pc:docMk/>
            <pc:sldMk cId="810241245" sldId="2700"/>
            <ac:spMk id="7" creationId="{B1CA61BF-2E7E-C5F6-4941-BD69161F01F8}"/>
          </ac:spMkLst>
        </pc:spChg>
        <pc:spChg chg="add mod">
          <ac:chgData name="Leonardo Chiariglione" userId="03ff1134-c2b7-4932-850d-6529216fed29" providerId="ADAL" clId="{AC1CAF29-A757-4FD5-BA90-44874019D8C0}" dt="2023-12-03T10:12:32.233" v="1190" actId="403"/>
          <ac:spMkLst>
            <pc:docMk/>
            <pc:sldMk cId="810241245" sldId="2700"/>
            <ac:spMk id="8" creationId="{67A9B0F1-D77D-D0E0-F5F8-37FB61C426AD}"/>
          </ac:spMkLst>
        </pc:spChg>
        <pc:spChg chg="add del mod">
          <ac:chgData name="Leonardo Chiariglione" userId="03ff1134-c2b7-4932-850d-6529216fed29" providerId="ADAL" clId="{AC1CAF29-A757-4FD5-BA90-44874019D8C0}" dt="2023-12-03T09:54:12.560" v="519" actId="478"/>
          <ac:spMkLst>
            <pc:docMk/>
            <pc:sldMk cId="810241245" sldId="2700"/>
            <ac:spMk id="10" creationId="{0127A56A-7D54-71E9-93D9-077967AEC676}"/>
          </ac:spMkLst>
        </pc:spChg>
        <pc:spChg chg="mod">
          <ac:chgData name="Leonardo Chiariglione" userId="03ff1134-c2b7-4932-850d-6529216fed29" providerId="ADAL" clId="{AC1CAF29-A757-4FD5-BA90-44874019D8C0}" dt="2023-12-03T10:12:27.228" v="1189" actId="403"/>
          <ac:spMkLst>
            <pc:docMk/>
            <pc:sldMk cId="810241245" sldId="2700"/>
            <ac:spMk id="27" creationId="{2047A8DF-B30D-2B42-18A8-3FD8B7E87956}"/>
          </ac:spMkLst>
        </pc:spChg>
        <pc:spChg chg="mod">
          <ac:chgData name="Leonardo Chiariglione" userId="03ff1134-c2b7-4932-850d-6529216fed29" providerId="ADAL" clId="{AC1CAF29-A757-4FD5-BA90-44874019D8C0}" dt="2023-12-03T10:19:44.012" v="1215"/>
          <ac:spMkLst>
            <pc:docMk/>
            <pc:sldMk cId="810241245" sldId="2700"/>
            <ac:spMk id="28" creationId="{3EB1F0F8-31D4-E561-0A3F-03C1305C14B8}"/>
          </ac:spMkLst>
        </pc:spChg>
      </pc:sldChg>
      <pc:sldChg chg="add del">
        <pc:chgData name="Leonardo Chiariglione" userId="03ff1134-c2b7-4932-850d-6529216fed29" providerId="ADAL" clId="{AC1CAF29-A757-4FD5-BA90-44874019D8C0}" dt="2023-12-03T10:16:13.116" v="1193" actId="2696"/>
        <pc:sldMkLst>
          <pc:docMk/>
          <pc:sldMk cId="2716290936" sldId="2701"/>
        </pc:sldMkLst>
      </pc:sldChg>
      <pc:sldChg chg="del">
        <pc:chgData name="Leonardo Chiariglione" userId="03ff1134-c2b7-4932-850d-6529216fed29" providerId="ADAL" clId="{AC1CAF29-A757-4FD5-BA90-44874019D8C0}" dt="2023-12-03T10:03:30" v="589" actId="2696"/>
        <pc:sldMkLst>
          <pc:docMk/>
          <pc:sldMk cId="4102350927" sldId="2701"/>
        </pc:sldMkLst>
      </pc:sldChg>
      <pc:sldChg chg="del">
        <pc:chgData name="Leonardo Chiariglione" userId="03ff1134-c2b7-4932-850d-6529216fed29" providerId="ADAL" clId="{AC1CAF29-A757-4FD5-BA90-44874019D8C0}" dt="2023-12-03T10:03:30" v="589" actId="2696"/>
        <pc:sldMkLst>
          <pc:docMk/>
          <pc:sldMk cId="3050646369" sldId="2702"/>
        </pc:sldMkLst>
      </pc:sldChg>
      <pc:sldChg chg="add del">
        <pc:chgData name="Leonardo Chiariglione" userId="03ff1134-c2b7-4932-850d-6529216fed29" providerId="ADAL" clId="{AC1CAF29-A757-4FD5-BA90-44874019D8C0}" dt="2023-12-03T10:16:13.116" v="1193" actId="2696"/>
        <pc:sldMkLst>
          <pc:docMk/>
          <pc:sldMk cId="3595512497" sldId="2702"/>
        </pc:sldMkLst>
      </pc:sldChg>
      <pc:sldChg chg="del">
        <pc:chgData name="Leonardo Chiariglione" userId="03ff1134-c2b7-4932-850d-6529216fed29" providerId="ADAL" clId="{AC1CAF29-A757-4FD5-BA90-44874019D8C0}" dt="2023-12-03T10:03:30" v="589" actId="2696"/>
        <pc:sldMkLst>
          <pc:docMk/>
          <pc:sldMk cId="360925376" sldId="2703"/>
        </pc:sldMkLst>
      </pc:sldChg>
      <pc:sldChg chg="add del">
        <pc:chgData name="Leonardo Chiariglione" userId="03ff1134-c2b7-4932-850d-6529216fed29" providerId="ADAL" clId="{AC1CAF29-A757-4FD5-BA90-44874019D8C0}" dt="2023-12-03T10:16:31" v="1194" actId="2696"/>
        <pc:sldMkLst>
          <pc:docMk/>
          <pc:sldMk cId="3847705608" sldId="2703"/>
        </pc:sldMkLst>
      </pc:sldChg>
      <pc:sldChg chg="add ord">
        <pc:chgData name="Leonardo Chiariglione" userId="03ff1134-c2b7-4932-850d-6529216fed29" providerId="ADAL" clId="{AC1CAF29-A757-4FD5-BA90-44874019D8C0}" dt="2023-12-03T10:15:55.699" v="1192"/>
        <pc:sldMkLst>
          <pc:docMk/>
          <pc:sldMk cId="2794601148" sldId="2704"/>
        </pc:sldMkLst>
      </pc:sldChg>
      <pc:sldChg chg="del">
        <pc:chgData name="Leonardo Chiariglione" userId="03ff1134-c2b7-4932-850d-6529216fed29" providerId="ADAL" clId="{AC1CAF29-A757-4FD5-BA90-44874019D8C0}" dt="2023-12-03T10:03:30" v="589" actId="2696"/>
        <pc:sldMkLst>
          <pc:docMk/>
          <pc:sldMk cId="3607702957" sldId="2704"/>
        </pc:sldMkLst>
      </pc:sldChg>
      <pc:sldChg chg="add del">
        <pc:chgData name="Leonardo Chiariglione" userId="03ff1134-c2b7-4932-850d-6529216fed29" providerId="ADAL" clId="{AC1CAF29-A757-4FD5-BA90-44874019D8C0}" dt="2023-12-03T10:16:31" v="1194" actId="2696"/>
        <pc:sldMkLst>
          <pc:docMk/>
          <pc:sldMk cId="794100895" sldId="2705"/>
        </pc:sldMkLst>
      </pc:sldChg>
      <pc:sldChg chg="modSp del mod">
        <pc:chgData name="Leonardo Chiariglione" userId="03ff1134-c2b7-4932-850d-6529216fed29" providerId="ADAL" clId="{AC1CAF29-A757-4FD5-BA90-44874019D8C0}" dt="2023-12-03T10:03:30" v="589" actId="2696"/>
        <pc:sldMkLst>
          <pc:docMk/>
          <pc:sldMk cId="1014205879" sldId="2705"/>
        </pc:sldMkLst>
        <pc:spChg chg="mod">
          <ac:chgData name="Leonardo Chiariglione" userId="03ff1134-c2b7-4932-850d-6529216fed29" providerId="ADAL" clId="{AC1CAF29-A757-4FD5-BA90-44874019D8C0}" dt="2023-11-23T11:30:43.995" v="1" actId="2711"/>
          <ac:spMkLst>
            <pc:docMk/>
            <pc:sldMk cId="1014205879" sldId="2705"/>
            <ac:spMk id="2" creationId="{59F1AA1F-D098-4B3A-A327-A2D8C32B7AFB}"/>
          </ac:spMkLst>
        </pc:spChg>
        <pc:spChg chg="mod">
          <ac:chgData name="Leonardo Chiariglione" userId="03ff1134-c2b7-4932-850d-6529216fed29" providerId="ADAL" clId="{AC1CAF29-A757-4FD5-BA90-44874019D8C0}" dt="2023-11-23T11:30:43.995" v="1" actId="2711"/>
          <ac:spMkLst>
            <pc:docMk/>
            <pc:sldMk cId="1014205879" sldId="2705"/>
            <ac:spMk id="3" creationId="{93274A2E-7D48-48D0-A169-446010837671}"/>
          </ac:spMkLst>
        </pc:spChg>
        <pc:spChg chg="mod">
          <ac:chgData name="Leonardo Chiariglione" userId="03ff1134-c2b7-4932-850d-6529216fed29" providerId="ADAL" clId="{AC1CAF29-A757-4FD5-BA90-44874019D8C0}" dt="2023-11-23T11:30:43.995" v="1" actId="2711"/>
          <ac:spMkLst>
            <pc:docMk/>
            <pc:sldMk cId="1014205879" sldId="2705"/>
            <ac:spMk id="4" creationId="{B02E061A-A618-4826-9ADC-93EBB2B61E28}"/>
          </ac:spMkLst>
        </pc:spChg>
        <pc:spChg chg="mod">
          <ac:chgData name="Leonardo Chiariglione" userId="03ff1134-c2b7-4932-850d-6529216fed29" providerId="ADAL" clId="{AC1CAF29-A757-4FD5-BA90-44874019D8C0}" dt="2023-11-23T11:30:43.995" v="1" actId="2711"/>
          <ac:spMkLst>
            <pc:docMk/>
            <pc:sldMk cId="1014205879" sldId="2705"/>
            <ac:spMk id="5" creationId="{FD5ADD9F-5ED1-45A4-B27E-2D19C2F374B6}"/>
          </ac:spMkLst>
        </pc:spChg>
        <pc:spChg chg="mod">
          <ac:chgData name="Leonardo Chiariglione" userId="03ff1134-c2b7-4932-850d-6529216fed29" providerId="ADAL" clId="{AC1CAF29-A757-4FD5-BA90-44874019D8C0}" dt="2023-11-23T11:30:43.995" v="1" actId="2711"/>
          <ac:spMkLst>
            <pc:docMk/>
            <pc:sldMk cId="1014205879" sldId="2705"/>
            <ac:spMk id="7" creationId="{8953403E-D2D2-4B7D-8F4D-0B3742023513}"/>
          </ac:spMkLst>
        </pc:spChg>
        <pc:spChg chg="mod">
          <ac:chgData name="Leonardo Chiariglione" userId="03ff1134-c2b7-4932-850d-6529216fed29" providerId="ADAL" clId="{AC1CAF29-A757-4FD5-BA90-44874019D8C0}" dt="2023-11-23T11:30:43.995" v="1" actId="2711"/>
          <ac:spMkLst>
            <pc:docMk/>
            <pc:sldMk cId="1014205879" sldId="2705"/>
            <ac:spMk id="11" creationId="{577E786B-72FE-45B3-B6C7-90018522883D}"/>
          </ac:spMkLst>
        </pc:spChg>
        <pc:spChg chg="mod">
          <ac:chgData name="Leonardo Chiariglione" userId="03ff1134-c2b7-4932-850d-6529216fed29" providerId="ADAL" clId="{AC1CAF29-A757-4FD5-BA90-44874019D8C0}" dt="2023-11-23T11:30:43.995" v="1" actId="2711"/>
          <ac:spMkLst>
            <pc:docMk/>
            <pc:sldMk cId="1014205879" sldId="2705"/>
            <ac:spMk id="12" creationId="{1959F846-7B40-4BC8-8CB8-22721780F9EE}"/>
          </ac:spMkLst>
        </pc:spChg>
        <pc:spChg chg="mod">
          <ac:chgData name="Leonardo Chiariglione" userId="03ff1134-c2b7-4932-850d-6529216fed29" providerId="ADAL" clId="{AC1CAF29-A757-4FD5-BA90-44874019D8C0}" dt="2023-11-23T11:30:43.995" v="1" actId="2711"/>
          <ac:spMkLst>
            <pc:docMk/>
            <pc:sldMk cId="1014205879" sldId="2705"/>
            <ac:spMk id="13" creationId="{EF3C04FD-E122-445F-A76C-43A2187D1AD6}"/>
          </ac:spMkLst>
        </pc:spChg>
        <pc:spChg chg="mod">
          <ac:chgData name="Leonardo Chiariglione" userId="03ff1134-c2b7-4932-850d-6529216fed29" providerId="ADAL" clId="{AC1CAF29-A757-4FD5-BA90-44874019D8C0}" dt="2023-11-23T11:30:43.995" v="1" actId="2711"/>
          <ac:spMkLst>
            <pc:docMk/>
            <pc:sldMk cId="1014205879" sldId="2705"/>
            <ac:spMk id="14" creationId="{C02A5661-899C-4F69-9180-C2B1549AE318}"/>
          </ac:spMkLst>
        </pc:spChg>
        <pc:spChg chg="mod">
          <ac:chgData name="Leonardo Chiariglione" userId="03ff1134-c2b7-4932-850d-6529216fed29" providerId="ADAL" clId="{AC1CAF29-A757-4FD5-BA90-44874019D8C0}" dt="2023-11-23T11:30:43.995" v="1" actId="2711"/>
          <ac:spMkLst>
            <pc:docMk/>
            <pc:sldMk cId="1014205879" sldId="2705"/>
            <ac:spMk id="15" creationId="{A620DA28-93CD-4EDD-8D98-03BB7AC8ECA0}"/>
          </ac:spMkLst>
        </pc:spChg>
        <pc:spChg chg="mod">
          <ac:chgData name="Leonardo Chiariglione" userId="03ff1134-c2b7-4932-850d-6529216fed29" providerId="ADAL" clId="{AC1CAF29-A757-4FD5-BA90-44874019D8C0}" dt="2023-11-23T11:30:43.995" v="1" actId="2711"/>
          <ac:spMkLst>
            <pc:docMk/>
            <pc:sldMk cId="1014205879" sldId="2705"/>
            <ac:spMk id="18" creationId="{D688DB1D-740F-4845-9749-53AB0557C742}"/>
          </ac:spMkLst>
        </pc:spChg>
        <pc:spChg chg="mod">
          <ac:chgData name="Leonardo Chiariglione" userId="03ff1134-c2b7-4932-850d-6529216fed29" providerId="ADAL" clId="{AC1CAF29-A757-4FD5-BA90-44874019D8C0}" dt="2023-11-23T11:30:43.995" v="1" actId="2711"/>
          <ac:spMkLst>
            <pc:docMk/>
            <pc:sldMk cId="1014205879" sldId="2705"/>
            <ac:spMk id="19" creationId="{915D94C0-B27F-4D71-920E-3CFDF6280F8F}"/>
          </ac:spMkLst>
        </pc:spChg>
        <pc:spChg chg="mod">
          <ac:chgData name="Leonardo Chiariglione" userId="03ff1134-c2b7-4932-850d-6529216fed29" providerId="ADAL" clId="{AC1CAF29-A757-4FD5-BA90-44874019D8C0}" dt="2023-11-23T11:30:43.995" v="1" actId="2711"/>
          <ac:spMkLst>
            <pc:docMk/>
            <pc:sldMk cId="1014205879" sldId="2705"/>
            <ac:spMk id="20" creationId="{54BD3EBB-578F-42DE-AB2F-972B4088A9BC}"/>
          </ac:spMkLst>
        </pc:spChg>
        <pc:spChg chg="mod">
          <ac:chgData name="Leonardo Chiariglione" userId="03ff1134-c2b7-4932-850d-6529216fed29" providerId="ADAL" clId="{AC1CAF29-A757-4FD5-BA90-44874019D8C0}" dt="2023-11-23T11:30:43.995" v="1" actId="2711"/>
          <ac:spMkLst>
            <pc:docMk/>
            <pc:sldMk cId="1014205879" sldId="2705"/>
            <ac:spMk id="21" creationId="{C5C1FD09-6FE8-441E-9891-BF33662074CC}"/>
          </ac:spMkLst>
        </pc:spChg>
        <pc:spChg chg="mod">
          <ac:chgData name="Leonardo Chiariglione" userId="03ff1134-c2b7-4932-850d-6529216fed29" providerId="ADAL" clId="{AC1CAF29-A757-4FD5-BA90-44874019D8C0}" dt="2023-11-23T11:30:43.995" v="1" actId="2711"/>
          <ac:spMkLst>
            <pc:docMk/>
            <pc:sldMk cId="1014205879" sldId="2705"/>
            <ac:spMk id="22" creationId="{ED736983-E20C-47EA-BCB1-D48DA5797D34}"/>
          </ac:spMkLst>
        </pc:spChg>
        <pc:spChg chg="mod">
          <ac:chgData name="Leonardo Chiariglione" userId="03ff1134-c2b7-4932-850d-6529216fed29" providerId="ADAL" clId="{AC1CAF29-A757-4FD5-BA90-44874019D8C0}" dt="2023-11-23T11:30:43.995" v="1" actId="2711"/>
          <ac:spMkLst>
            <pc:docMk/>
            <pc:sldMk cId="1014205879" sldId="2705"/>
            <ac:spMk id="25" creationId="{C68D26CA-E641-434A-8D48-ABA543CD0383}"/>
          </ac:spMkLst>
        </pc:spChg>
        <pc:spChg chg="mod">
          <ac:chgData name="Leonardo Chiariglione" userId="03ff1134-c2b7-4932-850d-6529216fed29" providerId="ADAL" clId="{AC1CAF29-A757-4FD5-BA90-44874019D8C0}" dt="2023-11-23T11:32:24.483" v="79" actId="1076"/>
          <ac:spMkLst>
            <pc:docMk/>
            <pc:sldMk cId="1014205879" sldId="2705"/>
            <ac:spMk id="26" creationId="{FF262DE3-0B20-46F3-BA8D-B5EFEF1192E5}"/>
          </ac:spMkLst>
        </pc:spChg>
        <pc:graphicFrameChg chg="mod modGraphic">
          <ac:chgData name="Leonardo Chiariglione" userId="03ff1134-c2b7-4932-850d-6529216fed29" providerId="ADAL" clId="{AC1CAF29-A757-4FD5-BA90-44874019D8C0}" dt="2023-11-23T11:32:45.483" v="94" actId="1038"/>
          <ac:graphicFrameMkLst>
            <pc:docMk/>
            <pc:sldMk cId="1014205879" sldId="2705"/>
            <ac:graphicFrameMk id="6" creationId="{AF05A73F-A189-44B3-86E6-4F9B73446971}"/>
          </ac:graphicFrameMkLst>
        </pc:graphicFrameChg>
      </pc:sldChg>
      <pc:sldChg chg="addSp delSp modSp mod">
        <pc:chgData name="Leonardo Chiariglione" userId="03ff1134-c2b7-4932-850d-6529216fed29" providerId="ADAL" clId="{AC1CAF29-A757-4FD5-BA90-44874019D8C0}" dt="2023-12-03T10:25:02.159" v="1427" actId="1038"/>
        <pc:sldMkLst>
          <pc:docMk/>
          <pc:sldMk cId="1662738815" sldId="2707"/>
        </pc:sldMkLst>
        <pc:spChg chg="mod">
          <ac:chgData name="Leonardo Chiariglione" userId="03ff1134-c2b7-4932-850d-6529216fed29" providerId="ADAL" clId="{AC1CAF29-A757-4FD5-BA90-44874019D8C0}" dt="2023-12-03T10:25:02.159" v="1427" actId="1038"/>
          <ac:spMkLst>
            <pc:docMk/>
            <pc:sldMk cId="1662738815" sldId="2707"/>
            <ac:spMk id="16" creationId="{8A63218A-5F94-E041-A9F0-78DF03BB9580}"/>
          </ac:spMkLst>
        </pc:spChg>
        <pc:picChg chg="del">
          <ac:chgData name="Leonardo Chiariglione" userId="03ff1134-c2b7-4932-850d-6529216fed29" providerId="ADAL" clId="{AC1CAF29-A757-4FD5-BA90-44874019D8C0}" dt="2023-12-03T10:23:25.329" v="1382" actId="21"/>
          <ac:picMkLst>
            <pc:docMk/>
            <pc:sldMk cId="1662738815" sldId="2707"/>
            <ac:picMk id="6" creationId="{AFE9ACB7-89D7-0CA8-BFA1-8FB6210C49A1}"/>
          </ac:picMkLst>
        </pc:picChg>
        <pc:picChg chg="del">
          <ac:chgData name="Leonardo Chiariglione" userId="03ff1134-c2b7-4932-850d-6529216fed29" providerId="ADAL" clId="{AC1CAF29-A757-4FD5-BA90-44874019D8C0}" dt="2023-12-03T10:24:14.044" v="1408" actId="21"/>
          <ac:picMkLst>
            <pc:docMk/>
            <pc:sldMk cId="1662738815" sldId="2707"/>
            <ac:picMk id="21" creationId="{20EDE1D0-AD0F-82EC-8752-DF06D2B5E541}"/>
          </ac:picMkLst>
        </pc:picChg>
        <pc:picChg chg="add del">
          <ac:chgData name="Leonardo Chiariglione" userId="03ff1134-c2b7-4932-850d-6529216fed29" providerId="ADAL" clId="{AC1CAF29-A757-4FD5-BA90-44874019D8C0}" dt="2023-12-03T10:23:42.527" v="1384" actId="22"/>
          <ac:picMkLst>
            <pc:docMk/>
            <pc:sldMk cId="1662738815" sldId="2707"/>
            <ac:picMk id="29" creationId="{6A4D3747-8798-9DB1-B335-D28124B6123B}"/>
          </ac:picMkLst>
        </pc:picChg>
        <pc:picChg chg="add mod">
          <ac:chgData name="Leonardo Chiariglione" userId="03ff1134-c2b7-4932-850d-6529216fed29" providerId="ADAL" clId="{AC1CAF29-A757-4FD5-BA90-44874019D8C0}" dt="2023-12-03T10:24:07.912" v="1407" actId="1037"/>
          <ac:picMkLst>
            <pc:docMk/>
            <pc:sldMk cId="1662738815" sldId="2707"/>
            <ac:picMk id="31" creationId="{3EC4A5A0-E5D5-5003-E0F5-FDFF0118EA92}"/>
          </ac:picMkLst>
        </pc:picChg>
        <pc:picChg chg="add mod">
          <ac:chgData name="Leonardo Chiariglione" userId="03ff1134-c2b7-4932-850d-6529216fed29" providerId="ADAL" clId="{AC1CAF29-A757-4FD5-BA90-44874019D8C0}" dt="2023-12-03T10:24:50.686" v="1411" actId="1076"/>
          <ac:picMkLst>
            <pc:docMk/>
            <pc:sldMk cId="1662738815" sldId="2707"/>
            <ac:picMk id="33" creationId="{6D8D6315-00F6-D741-436B-F9C530C9F389}"/>
          </ac:picMkLst>
        </pc:picChg>
        <pc:cxnChg chg="mod">
          <ac:chgData name="Leonardo Chiariglione" userId="03ff1134-c2b7-4932-850d-6529216fed29" providerId="ADAL" clId="{AC1CAF29-A757-4FD5-BA90-44874019D8C0}" dt="2023-12-03T10:23:25.329" v="1382" actId="21"/>
          <ac:cxnSpMkLst>
            <pc:docMk/>
            <pc:sldMk cId="1662738815" sldId="2707"/>
            <ac:cxnSpMk id="13" creationId="{B0CA963F-AEFD-E8E3-2F3F-1D13413D716A}"/>
          </ac:cxnSpMkLst>
        </pc:cxnChg>
      </pc:sldChg>
      <pc:sldChg chg="del">
        <pc:chgData name="Leonardo Chiariglione" userId="03ff1134-c2b7-4932-850d-6529216fed29" providerId="ADAL" clId="{AC1CAF29-A757-4FD5-BA90-44874019D8C0}" dt="2023-12-03T10:02:40.559" v="587" actId="2696"/>
        <pc:sldMkLst>
          <pc:docMk/>
          <pc:sldMk cId="644748128" sldId="2709"/>
        </pc:sldMkLst>
      </pc:sldChg>
      <pc:sldChg chg="addSp delSp modSp add mod">
        <pc:chgData name="Leonardo Chiariglione" userId="03ff1134-c2b7-4932-850d-6529216fed29" providerId="ADAL" clId="{AC1CAF29-A757-4FD5-BA90-44874019D8C0}" dt="2023-12-03T10:11:33.369" v="1186" actId="1038"/>
        <pc:sldMkLst>
          <pc:docMk/>
          <pc:sldMk cId="797684993" sldId="2709"/>
        </pc:sldMkLst>
        <pc:spChg chg="mod">
          <ac:chgData name="Leonardo Chiariglione" userId="03ff1134-c2b7-4932-850d-6529216fed29" providerId="ADAL" clId="{AC1CAF29-A757-4FD5-BA90-44874019D8C0}" dt="2023-12-03T10:07:30.270" v="900" actId="5793"/>
          <ac:spMkLst>
            <pc:docMk/>
            <pc:sldMk cId="797684993" sldId="2709"/>
            <ac:spMk id="3" creationId="{76A0E0DA-372A-352B-E5E8-D4338FC318CB}"/>
          </ac:spMkLst>
        </pc:spChg>
        <pc:spChg chg="mod">
          <ac:chgData name="Leonardo Chiariglione" userId="03ff1134-c2b7-4932-850d-6529216fed29" providerId="ADAL" clId="{AC1CAF29-A757-4FD5-BA90-44874019D8C0}" dt="2023-12-03T10:07:18.441" v="899" actId="1036"/>
          <ac:spMkLst>
            <pc:docMk/>
            <pc:sldMk cId="797684993" sldId="2709"/>
            <ac:spMk id="4" creationId="{2C0642CF-CC91-69E8-5A9C-B58C492D69FA}"/>
          </ac:spMkLst>
        </pc:spChg>
        <pc:spChg chg="mod">
          <ac:chgData name="Leonardo Chiariglione" userId="03ff1134-c2b7-4932-850d-6529216fed29" providerId="ADAL" clId="{AC1CAF29-A757-4FD5-BA90-44874019D8C0}" dt="2023-12-03T10:07:11.944" v="894" actId="1036"/>
          <ac:spMkLst>
            <pc:docMk/>
            <pc:sldMk cId="797684993" sldId="2709"/>
            <ac:spMk id="5" creationId="{9DA57B3A-42B2-1C97-4AC7-C598008374CA}"/>
          </ac:spMkLst>
        </pc:spChg>
        <pc:spChg chg="mod">
          <ac:chgData name="Leonardo Chiariglione" userId="03ff1134-c2b7-4932-850d-6529216fed29" providerId="ADAL" clId="{AC1CAF29-A757-4FD5-BA90-44874019D8C0}" dt="2023-12-03T10:11:21.447" v="1181" actId="14100"/>
          <ac:spMkLst>
            <pc:docMk/>
            <pc:sldMk cId="797684993" sldId="2709"/>
            <ac:spMk id="6" creationId="{E532D8F3-AAFB-DDF1-D94F-CBFE7D521B16}"/>
          </ac:spMkLst>
        </pc:spChg>
        <pc:spChg chg="mod">
          <ac:chgData name="Leonardo Chiariglione" userId="03ff1134-c2b7-4932-850d-6529216fed29" providerId="ADAL" clId="{AC1CAF29-A757-4FD5-BA90-44874019D8C0}" dt="2023-12-03T10:11:21.447" v="1181" actId="14100"/>
          <ac:spMkLst>
            <pc:docMk/>
            <pc:sldMk cId="797684993" sldId="2709"/>
            <ac:spMk id="7" creationId="{F458A307-343E-80AD-F5A6-6FBDEDA8CF40}"/>
          </ac:spMkLst>
        </pc:spChg>
        <pc:spChg chg="mod">
          <ac:chgData name="Leonardo Chiariglione" userId="03ff1134-c2b7-4932-850d-6529216fed29" providerId="ADAL" clId="{AC1CAF29-A757-4FD5-BA90-44874019D8C0}" dt="2023-12-03T10:11:21.447" v="1181" actId="14100"/>
          <ac:spMkLst>
            <pc:docMk/>
            <pc:sldMk cId="797684993" sldId="2709"/>
            <ac:spMk id="8" creationId="{03BB8560-495F-3CF9-6CA7-77D025EB36B1}"/>
          </ac:spMkLst>
        </pc:spChg>
        <pc:spChg chg="mod">
          <ac:chgData name="Leonardo Chiariglione" userId="03ff1134-c2b7-4932-850d-6529216fed29" providerId="ADAL" clId="{AC1CAF29-A757-4FD5-BA90-44874019D8C0}" dt="2023-12-03T10:11:21.447" v="1181" actId="14100"/>
          <ac:spMkLst>
            <pc:docMk/>
            <pc:sldMk cId="797684993" sldId="2709"/>
            <ac:spMk id="10" creationId="{134F3C75-7093-3AA7-F328-9DF4E49BC000}"/>
          </ac:spMkLst>
        </pc:spChg>
        <pc:spChg chg="mod">
          <ac:chgData name="Leonardo Chiariglione" userId="03ff1134-c2b7-4932-850d-6529216fed29" providerId="ADAL" clId="{AC1CAF29-A757-4FD5-BA90-44874019D8C0}" dt="2023-12-03T10:11:21.447" v="1181" actId="14100"/>
          <ac:spMkLst>
            <pc:docMk/>
            <pc:sldMk cId="797684993" sldId="2709"/>
            <ac:spMk id="13" creationId="{64AAC454-718D-F02B-817A-0C53FBADAFB6}"/>
          </ac:spMkLst>
        </pc:spChg>
        <pc:spChg chg="mod">
          <ac:chgData name="Leonardo Chiariglione" userId="03ff1134-c2b7-4932-850d-6529216fed29" providerId="ADAL" clId="{AC1CAF29-A757-4FD5-BA90-44874019D8C0}" dt="2023-12-03T10:11:21.447" v="1181" actId="14100"/>
          <ac:spMkLst>
            <pc:docMk/>
            <pc:sldMk cId="797684993" sldId="2709"/>
            <ac:spMk id="14" creationId="{02C1396A-431E-3287-09C4-FE2EFB9004D6}"/>
          </ac:spMkLst>
        </pc:spChg>
        <pc:spChg chg="mod">
          <ac:chgData name="Leonardo Chiariglione" userId="03ff1134-c2b7-4932-850d-6529216fed29" providerId="ADAL" clId="{AC1CAF29-A757-4FD5-BA90-44874019D8C0}" dt="2023-12-03T10:11:33.369" v="1186" actId="1038"/>
          <ac:spMkLst>
            <pc:docMk/>
            <pc:sldMk cId="797684993" sldId="2709"/>
            <ac:spMk id="20" creationId="{F2C4A57F-A809-BC1A-D1EB-E6B50ACCB802}"/>
          </ac:spMkLst>
        </pc:spChg>
        <pc:spChg chg="mod">
          <ac:chgData name="Leonardo Chiariglione" userId="03ff1134-c2b7-4932-850d-6529216fed29" providerId="ADAL" clId="{AC1CAF29-A757-4FD5-BA90-44874019D8C0}" dt="2023-12-03T10:11:21.447" v="1181" actId="14100"/>
          <ac:spMkLst>
            <pc:docMk/>
            <pc:sldMk cId="797684993" sldId="2709"/>
            <ac:spMk id="23" creationId="{5188A38B-6E2C-CDAC-303F-84F7F23A8D53}"/>
          </ac:spMkLst>
        </pc:spChg>
        <pc:spChg chg="mod">
          <ac:chgData name="Leonardo Chiariglione" userId="03ff1134-c2b7-4932-850d-6529216fed29" providerId="ADAL" clId="{AC1CAF29-A757-4FD5-BA90-44874019D8C0}" dt="2023-12-03T10:11:21.447" v="1181" actId="14100"/>
          <ac:spMkLst>
            <pc:docMk/>
            <pc:sldMk cId="797684993" sldId="2709"/>
            <ac:spMk id="26" creationId="{131DC70C-049D-3705-5520-0CF4A337F9DF}"/>
          </ac:spMkLst>
        </pc:spChg>
        <pc:spChg chg="mod">
          <ac:chgData name="Leonardo Chiariglione" userId="03ff1134-c2b7-4932-850d-6529216fed29" providerId="ADAL" clId="{AC1CAF29-A757-4FD5-BA90-44874019D8C0}" dt="2023-12-03T10:11:21.447" v="1181" actId="14100"/>
          <ac:spMkLst>
            <pc:docMk/>
            <pc:sldMk cId="797684993" sldId="2709"/>
            <ac:spMk id="29" creationId="{F7719985-FF3F-DD91-FBCA-0DD661DE8AC1}"/>
          </ac:spMkLst>
        </pc:spChg>
        <pc:grpChg chg="add mod">
          <ac:chgData name="Leonardo Chiariglione" userId="03ff1134-c2b7-4932-850d-6529216fed29" providerId="ADAL" clId="{AC1CAF29-A757-4FD5-BA90-44874019D8C0}" dt="2023-12-03T10:11:21.447" v="1181" actId="14100"/>
          <ac:grpSpMkLst>
            <pc:docMk/>
            <pc:sldMk cId="797684993" sldId="2709"/>
            <ac:grpSpMk id="19" creationId="{85F03D3B-7B0D-4C63-BB39-4D0D9DE8A39A}"/>
          </ac:grpSpMkLst>
        </pc:grpChg>
        <pc:picChg chg="mod">
          <ac:chgData name="Leonardo Chiariglione" userId="03ff1134-c2b7-4932-850d-6529216fed29" providerId="ADAL" clId="{AC1CAF29-A757-4FD5-BA90-44874019D8C0}" dt="2023-12-03T10:11:21.447" v="1181" actId="14100"/>
          <ac:picMkLst>
            <pc:docMk/>
            <pc:sldMk cId="797684993" sldId="2709"/>
            <ac:picMk id="9" creationId="{6797D543-92FC-DF5E-EE6C-042A5076BF20}"/>
          </ac:picMkLst>
        </pc:picChg>
        <pc:picChg chg="del mod">
          <ac:chgData name="Leonardo Chiariglione" userId="03ff1134-c2b7-4932-850d-6529216fed29" providerId="ADAL" clId="{AC1CAF29-A757-4FD5-BA90-44874019D8C0}" dt="2023-12-03T10:10:02.613" v="1057" actId="21"/>
          <ac:picMkLst>
            <pc:docMk/>
            <pc:sldMk cId="797684993" sldId="2709"/>
            <ac:picMk id="15" creationId="{B19B52C5-4DC0-DFF8-9DDD-39CBC1F468C0}"/>
          </ac:picMkLst>
        </pc:picChg>
        <pc:picChg chg="mod">
          <ac:chgData name="Leonardo Chiariglione" userId="03ff1134-c2b7-4932-850d-6529216fed29" providerId="ADAL" clId="{AC1CAF29-A757-4FD5-BA90-44874019D8C0}" dt="2023-12-03T10:11:21.447" v="1181" actId="14100"/>
          <ac:picMkLst>
            <pc:docMk/>
            <pc:sldMk cId="797684993" sldId="2709"/>
            <ac:picMk id="17" creationId="{75FA6F8E-95E2-E183-070F-B1D2E61FB0FF}"/>
          </ac:picMkLst>
        </pc:picChg>
        <pc:picChg chg="mod">
          <ac:chgData name="Leonardo Chiariglione" userId="03ff1134-c2b7-4932-850d-6529216fed29" providerId="ADAL" clId="{AC1CAF29-A757-4FD5-BA90-44874019D8C0}" dt="2023-12-03T10:11:21.447" v="1181" actId="14100"/>
          <ac:picMkLst>
            <pc:docMk/>
            <pc:sldMk cId="797684993" sldId="2709"/>
            <ac:picMk id="22" creationId="{DA2DAB69-B65E-9AF5-EA35-C46F6DBE51FE}"/>
          </ac:picMkLst>
        </pc:picChg>
        <pc:picChg chg="add del mod">
          <ac:chgData name="Leonardo Chiariglione" userId="03ff1134-c2b7-4932-850d-6529216fed29" providerId="ADAL" clId="{AC1CAF29-A757-4FD5-BA90-44874019D8C0}" dt="2023-12-03T10:10:48.868" v="1173" actId="478"/>
          <ac:picMkLst>
            <pc:docMk/>
            <pc:sldMk cId="797684993" sldId="2709"/>
            <ac:picMk id="27" creationId="{CC9FFC95-BB14-BA55-90A1-C5AE59F3FA42}"/>
          </ac:picMkLst>
        </pc:picChg>
        <pc:picChg chg="mod">
          <ac:chgData name="Leonardo Chiariglione" userId="03ff1134-c2b7-4932-850d-6529216fed29" providerId="ADAL" clId="{AC1CAF29-A757-4FD5-BA90-44874019D8C0}" dt="2023-12-03T10:11:21.447" v="1181" actId="14100"/>
          <ac:picMkLst>
            <pc:docMk/>
            <pc:sldMk cId="797684993" sldId="2709"/>
            <ac:picMk id="28" creationId="{6E77E244-4D9D-6345-4FD9-74924643A937}"/>
          </ac:picMkLst>
        </pc:picChg>
        <pc:picChg chg="add mod">
          <ac:chgData name="Leonardo Chiariglione" userId="03ff1134-c2b7-4932-850d-6529216fed29" providerId="ADAL" clId="{AC1CAF29-A757-4FD5-BA90-44874019D8C0}" dt="2023-12-03T10:11:21.447" v="1181" actId="14100"/>
          <ac:picMkLst>
            <pc:docMk/>
            <pc:sldMk cId="797684993" sldId="2709"/>
            <ac:picMk id="30" creationId="{00E33CD9-D9D4-1947-6107-6B277AF3C0FB}"/>
          </ac:picMkLst>
        </pc:picChg>
        <pc:picChg chg="mod">
          <ac:chgData name="Leonardo Chiariglione" userId="03ff1134-c2b7-4932-850d-6529216fed29" providerId="ADAL" clId="{AC1CAF29-A757-4FD5-BA90-44874019D8C0}" dt="2023-12-03T10:11:21.447" v="1181" actId="14100"/>
          <ac:picMkLst>
            <pc:docMk/>
            <pc:sldMk cId="797684993" sldId="2709"/>
            <ac:picMk id="32" creationId="{D0A7440F-A68F-B1D0-9505-AA1A3E821FB3}"/>
          </ac:picMkLst>
        </pc:picChg>
        <pc:picChg chg="mod">
          <ac:chgData name="Leonardo Chiariglione" userId="03ff1134-c2b7-4932-850d-6529216fed29" providerId="ADAL" clId="{AC1CAF29-A757-4FD5-BA90-44874019D8C0}" dt="2023-12-03T10:11:21.447" v="1181" actId="14100"/>
          <ac:picMkLst>
            <pc:docMk/>
            <pc:sldMk cId="797684993" sldId="2709"/>
            <ac:picMk id="34" creationId="{8241A901-1342-7704-E22D-BB0AB74D3DAD}"/>
          </ac:picMkLst>
        </pc:picChg>
        <pc:picChg chg="mod">
          <ac:chgData name="Leonardo Chiariglione" userId="03ff1134-c2b7-4932-850d-6529216fed29" providerId="ADAL" clId="{AC1CAF29-A757-4FD5-BA90-44874019D8C0}" dt="2023-12-03T10:11:21.447" v="1181" actId="14100"/>
          <ac:picMkLst>
            <pc:docMk/>
            <pc:sldMk cId="797684993" sldId="2709"/>
            <ac:picMk id="36" creationId="{5B8566A1-DE07-6534-EFFC-AF2D139A5294}"/>
          </ac:picMkLst>
        </pc:picChg>
        <pc:picChg chg="mod">
          <ac:chgData name="Leonardo Chiariglione" userId="03ff1134-c2b7-4932-850d-6529216fed29" providerId="ADAL" clId="{AC1CAF29-A757-4FD5-BA90-44874019D8C0}" dt="2023-12-03T10:11:21.447" v="1181" actId="14100"/>
          <ac:picMkLst>
            <pc:docMk/>
            <pc:sldMk cId="797684993" sldId="2709"/>
            <ac:picMk id="38" creationId="{5385ED31-97A7-5DF3-B870-79C4C6F6ABA0}"/>
          </ac:picMkLst>
        </pc:picChg>
        <pc:cxnChg chg="mod">
          <ac:chgData name="Leonardo Chiariglione" userId="03ff1134-c2b7-4932-850d-6529216fed29" providerId="ADAL" clId="{AC1CAF29-A757-4FD5-BA90-44874019D8C0}" dt="2023-12-03T10:11:21.447" v="1181" actId="14100"/>
          <ac:cxnSpMkLst>
            <pc:docMk/>
            <pc:sldMk cId="797684993" sldId="2709"/>
            <ac:cxnSpMk id="11" creationId="{AA326FCD-2769-8675-58BF-D0C0DC276DF1}"/>
          </ac:cxnSpMkLst>
        </pc:cxnChg>
        <pc:cxnChg chg="mod">
          <ac:chgData name="Leonardo Chiariglione" userId="03ff1134-c2b7-4932-850d-6529216fed29" providerId="ADAL" clId="{AC1CAF29-A757-4FD5-BA90-44874019D8C0}" dt="2023-12-03T10:11:21.447" v="1181" actId="14100"/>
          <ac:cxnSpMkLst>
            <pc:docMk/>
            <pc:sldMk cId="797684993" sldId="2709"/>
            <ac:cxnSpMk id="12" creationId="{744BF26D-A180-FAC7-36CE-DCE12AF7921A}"/>
          </ac:cxnSpMkLst>
        </pc:cxnChg>
        <pc:cxnChg chg="mod">
          <ac:chgData name="Leonardo Chiariglione" userId="03ff1134-c2b7-4932-850d-6529216fed29" providerId="ADAL" clId="{AC1CAF29-A757-4FD5-BA90-44874019D8C0}" dt="2023-12-03T10:11:21.447" v="1181" actId="14100"/>
          <ac:cxnSpMkLst>
            <pc:docMk/>
            <pc:sldMk cId="797684993" sldId="2709"/>
            <ac:cxnSpMk id="16" creationId="{5798D9F5-182F-7471-A4F7-3155373A2F3E}"/>
          </ac:cxnSpMkLst>
        </pc:cxnChg>
        <pc:cxnChg chg="mod">
          <ac:chgData name="Leonardo Chiariglione" userId="03ff1134-c2b7-4932-850d-6529216fed29" providerId="ADAL" clId="{AC1CAF29-A757-4FD5-BA90-44874019D8C0}" dt="2023-12-03T10:11:21.447" v="1181" actId="14100"/>
          <ac:cxnSpMkLst>
            <pc:docMk/>
            <pc:sldMk cId="797684993" sldId="2709"/>
            <ac:cxnSpMk id="18" creationId="{1D945549-953B-BE0C-EB89-8C5473D1292E}"/>
          </ac:cxnSpMkLst>
        </pc:cxnChg>
        <pc:cxnChg chg="mod">
          <ac:chgData name="Leonardo Chiariglione" userId="03ff1134-c2b7-4932-850d-6529216fed29" providerId="ADAL" clId="{AC1CAF29-A757-4FD5-BA90-44874019D8C0}" dt="2023-12-03T10:11:21.447" v="1181" actId="14100"/>
          <ac:cxnSpMkLst>
            <pc:docMk/>
            <pc:sldMk cId="797684993" sldId="2709"/>
            <ac:cxnSpMk id="21" creationId="{2DBA0E6C-50CB-5F8C-3F30-60D3368DA461}"/>
          </ac:cxnSpMkLst>
        </pc:cxnChg>
        <pc:cxnChg chg="mod">
          <ac:chgData name="Leonardo Chiariglione" userId="03ff1134-c2b7-4932-850d-6529216fed29" providerId="ADAL" clId="{AC1CAF29-A757-4FD5-BA90-44874019D8C0}" dt="2023-12-03T10:11:21.447" v="1181" actId="14100"/>
          <ac:cxnSpMkLst>
            <pc:docMk/>
            <pc:sldMk cId="797684993" sldId="2709"/>
            <ac:cxnSpMk id="24" creationId="{6760DF9A-3031-4570-1C11-E51EEAFCCE83}"/>
          </ac:cxnSpMkLst>
        </pc:cxnChg>
      </pc:sldChg>
      <pc:sldChg chg="add">
        <pc:chgData name="Leonardo Chiariglione" userId="03ff1134-c2b7-4932-850d-6529216fed29" providerId="ADAL" clId="{AC1CAF29-A757-4FD5-BA90-44874019D8C0}" dt="2023-12-03T10:03:15.163" v="588"/>
        <pc:sldMkLst>
          <pc:docMk/>
          <pc:sldMk cId="461855812" sldId="2710"/>
        </pc:sldMkLst>
      </pc:sldChg>
      <pc:sldChg chg="del">
        <pc:chgData name="Leonardo Chiariglione" userId="03ff1134-c2b7-4932-850d-6529216fed29" providerId="ADAL" clId="{AC1CAF29-A757-4FD5-BA90-44874019D8C0}" dt="2023-12-03T10:02:40.559" v="587" actId="2696"/>
        <pc:sldMkLst>
          <pc:docMk/>
          <pc:sldMk cId="3710417753" sldId="2710"/>
        </pc:sldMkLst>
      </pc:sldChg>
      <pc:sldChg chg="add">
        <pc:chgData name="Leonardo Chiariglione" userId="03ff1134-c2b7-4932-850d-6529216fed29" providerId="ADAL" clId="{AC1CAF29-A757-4FD5-BA90-44874019D8C0}" dt="2023-12-03T09:47:12.722" v="243"/>
        <pc:sldMkLst>
          <pc:docMk/>
          <pc:sldMk cId="2391950599" sldId="2712"/>
        </pc:sldMkLst>
      </pc:sldChg>
      <pc:sldChg chg="modSp mod">
        <pc:chgData name="Leonardo Chiariglione" userId="03ff1134-c2b7-4932-850d-6529216fed29" providerId="ADAL" clId="{AC1CAF29-A757-4FD5-BA90-44874019D8C0}" dt="2023-12-03T10:27:19.187" v="1487" actId="20577"/>
        <pc:sldMkLst>
          <pc:docMk/>
          <pc:sldMk cId="2043621818" sldId="2714"/>
        </pc:sldMkLst>
        <pc:spChg chg="mod">
          <ac:chgData name="Leonardo Chiariglione" userId="03ff1134-c2b7-4932-850d-6529216fed29" providerId="ADAL" clId="{AC1CAF29-A757-4FD5-BA90-44874019D8C0}" dt="2023-12-03T10:27:19.187" v="1487" actId="20577"/>
          <ac:spMkLst>
            <pc:docMk/>
            <pc:sldMk cId="2043621818" sldId="2714"/>
            <ac:spMk id="7" creationId="{612FE03B-C768-D2BF-D723-7CCF5A78707D}"/>
          </ac:spMkLst>
        </pc:spChg>
      </pc:sldChg>
      <pc:sldChg chg="addSp delSp modSp new del mod">
        <pc:chgData name="Leonardo Chiariglione" userId="03ff1134-c2b7-4932-850d-6529216fed29" providerId="ADAL" clId="{AC1CAF29-A757-4FD5-BA90-44874019D8C0}" dt="2023-12-03T09:57:37.648" v="582" actId="47"/>
        <pc:sldMkLst>
          <pc:docMk/>
          <pc:sldMk cId="652475601" sldId="2716"/>
        </pc:sldMkLst>
        <pc:spChg chg="add del mod">
          <ac:chgData name="Leonardo Chiariglione" userId="03ff1134-c2b7-4932-850d-6529216fed29" providerId="ADAL" clId="{AC1CAF29-A757-4FD5-BA90-44874019D8C0}" dt="2023-12-03T09:52:10.137" v="343" actId="21"/>
          <ac:spMkLst>
            <pc:docMk/>
            <pc:sldMk cId="652475601" sldId="2716"/>
            <ac:spMk id="3" creationId="{D31F0462-2C1F-72E6-C3A9-702306232CCE}"/>
          </ac:spMkLst>
        </pc:spChg>
        <pc:spChg chg="add del">
          <ac:chgData name="Leonardo Chiariglione" userId="03ff1134-c2b7-4932-850d-6529216fed29" providerId="ADAL" clId="{AC1CAF29-A757-4FD5-BA90-44874019D8C0}" dt="2023-12-03T09:50:38.471" v="308" actId="22"/>
          <ac:spMkLst>
            <pc:docMk/>
            <pc:sldMk cId="652475601" sldId="2716"/>
            <ac:spMk id="7" creationId="{F1EFE4F9-740F-DF78-F64D-CF18DCA57D2D}"/>
          </ac:spMkLst>
        </pc:spChg>
        <pc:spChg chg="add mod">
          <ac:chgData name="Leonardo Chiariglione" userId="03ff1134-c2b7-4932-850d-6529216fed29" providerId="ADAL" clId="{AC1CAF29-A757-4FD5-BA90-44874019D8C0}" dt="2023-12-03T09:52:10.137" v="343" actId="21"/>
          <ac:spMkLst>
            <pc:docMk/>
            <pc:sldMk cId="652475601" sldId="2716"/>
            <ac:spMk id="9" creationId="{9D558E76-7479-5FFF-4EBD-DCCA1E9465D5}"/>
          </ac:spMkLst>
        </pc:spChg>
      </pc:sldChg>
      <pc:sldChg chg="addSp delSp modSp new del">
        <pc:chgData name="Leonardo Chiariglione" userId="03ff1134-c2b7-4932-850d-6529216fed29" providerId="ADAL" clId="{AC1CAF29-A757-4FD5-BA90-44874019D8C0}" dt="2023-12-03T09:49:42.649" v="297" actId="680"/>
        <pc:sldMkLst>
          <pc:docMk/>
          <pc:sldMk cId="2664149984" sldId="2716"/>
        </pc:sldMkLst>
        <pc:spChg chg="add del mod">
          <ac:chgData name="Leonardo Chiariglione" userId="03ff1134-c2b7-4932-850d-6529216fed29" providerId="ADAL" clId="{AC1CAF29-A757-4FD5-BA90-44874019D8C0}" dt="2023-12-03T09:49:41.540" v="296"/>
          <ac:spMkLst>
            <pc:docMk/>
            <pc:sldMk cId="2664149984" sldId="2716"/>
            <ac:spMk id="6" creationId="{6D6FE68D-FA6C-3CC0-F766-AE1A962E07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44BED-0306-421B-96EC-473715794E1B}" type="datetimeFigureOut">
              <a:rPr lang="it-IT" smtClean="0"/>
              <a:t>12/04/2024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7A9E7-FEC4-44CE-996C-D46F21CEDDAE}" type="slidenum">
              <a:rPr lang="it-IT" smtClean="0"/>
              <a:t>‹#›</a:t>
            </a:fld>
            <a:endParaRPr lang="it-IT"/>
          </a:p>
        </p:txBody>
      </p:sp>
    </p:spTree>
    <p:extLst>
      <p:ext uri="{BB962C8B-B14F-4D97-AF65-F5344CB8AC3E}">
        <p14:creationId xmlns:p14="http://schemas.microsoft.com/office/powerpoint/2010/main" val="204697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5DB062-950D-4DC9-93CF-C4405BEE7C00}" type="slidenum">
              <a:rPr lang="en-GB" smtClean="0"/>
              <a:t>1</a:t>
            </a:fld>
            <a:endParaRPr lang="en-GB"/>
          </a:p>
        </p:txBody>
      </p:sp>
    </p:spTree>
    <p:extLst>
      <p:ext uri="{BB962C8B-B14F-4D97-AF65-F5344CB8AC3E}">
        <p14:creationId xmlns:p14="http://schemas.microsoft.com/office/powerpoint/2010/main" val="6214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5DB062-950D-4DC9-93CF-C4405BEE7C00}" type="slidenum">
              <a:rPr lang="en-GB" smtClean="0"/>
              <a:t>5</a:t>
            </a:fld>
            <a:endParaRPr lang="en-GB"/>
          </a:p>
        </p:txBody>
      </p:sp>
    </p:spTree>
    <p:extLst>
      <p:ext uri="{BB962C8B-B14F-4D97-AF65-F5344CB8AC3E}">
        <p14:creationId xmlns:p14="http://schemas.microsoft.com/office/powerpoint/2010/main" val="205687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07A9E7-FEC4-44CE-996C-D46F21CEDDAE}" type="slidenum">
              <a:rPr lang="it-IT" smtClean="0"/>
              <a:t>7</a:t>
            </a:fld>
            <a:endParaRPr lang="it-IT"/>
          </a:p>
        </p:txBody>
      </p:sp>
    </p:spTree>
    <p:extLst>
      <p:ext uri="{BB962C8B-B14F-4D97-AF65-F5344CB8AC3E}">
        <p14:creationId xmlns:p14="http://schemas.microsoft.com/office/powerpoint/2010/main" val="329253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2C73647F-1D64-4962-BB9C-7DFCF3B491F4}" type="slidenum">
              <a:rPr lang="en-150" smtClean="0"/>
              <a:t>8</a:t>
            </a:fld>
            <a:endParaRPr lang="en-150"/>
          </a:p>
        </p:txBody>
      </p:sp>
    </p:spTree>
    <p:extLst>
      <p:ext uri="{BB962C8B-B14F-4D97-AF65-F5344CB8AC3E}">
        <p14:creationId xmlns:p14="http://schemas.microsoft.com/office/powerpoint/2010/main" val="6518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1"/>
            <a:r>
              <a:rPr lang="en-US" dirty="0" err="1"/>
              <a:t>Processo</a:t>
            </a:r>
            <a:r>
              <a:rPr lang="en-US" dirty="0"/>
              <a:t> </a:t>
            </a:r>
            <a:r>
              <a:rPr lang="en-US" dirty="0" err="1"/>
              <a:t>che</a:t>
            </a:r>
            <a:r>
              <a:rPr lang="en-US" dirty="0"/>
              <a:t> ha </a:t>
            </a:r>
            <a:r>
              <a:rPr lang="en-US" dirty="0" err="1"/>
              <a:t>portato</a:t>
            </a:r>
            <a:r>
              <a:rPr lang="en-US" dirty="0"/>
              <a:t> </a:t>
            </a:r>
            <a:r>
              <a:rPr lang="en-US" dirty="0" err="1"/>
              <a:t>allo</a:t>
            </a:r>
            <a:r>
              <a:rPr lang="en-US" dirty="0"/>
              <a:t> std: UC-FR-FWL-</a:t>
            </a:r>
            <a:r>
              <a:rPr lang="en-US" dirty="0" err="1"/>
              <a:t>CfT</a:t>
            </a:r>
            <a:r>
              <a:rPr lang="en-US" dirty="0"/>
              <a:t>-CC-Std</a:t>
            </a:r>
          </a:p>
          <a:p>
            <a:pPr lvl="1"/>
            <a:r>
              <a:rPr lang="en-US" dirty="0"/>
              <a:t>I moduli, la </a:t>
            </a:r>
            <a:r>
              <a:rPr lang="en-US" dirty="0" err="1"/>
              <a:t>loro</a:t>
            </a:r>
            <a:r>
              <a:rPr lang="en-US" dirty="0"/>
              <a:t> </a:t>
            </a:r>
            <a:r>
              <a:rPr lang="en-US" dirty="0" err="1"/>
              <a:t>funzione</a:t>
            </a:r>
            <a:r>
              <a:rPr lang="en-US" dirty="0"/>
              <a:t>, in part. Prediction, </a:t>
            </a:r>
            <a:r>
              <a:rPr lang="en-US" dirty="0" err="1"/>
              <a:t>significato</a:t>
            </a:r>
            <a:r>
              <a:rPr lang="en-US" dirty="0"/>
              <a:t> del training e </a:t>
            </a:r>
            <a:r>
              <a:rPr lang="en-US" dirty="0" err="1"/>
              <a:t>dell’affidabilità</a:t>
            </a:r>
            <a:r>
              <a:rPr lang="en-US" dirty="0"/>
              <a:t> </a:t>
            </a:r>
            <a:r>
              <a:rPr lang="en-US" dirty="0" err="1"/>
              <a:t>dei</a:t>
            </a:r>
            <a:r>
              <a:rPr lang="en-US" dirty="0"/>
              <a:t> </a:t>
            </a:r>
            <a:r>
              <a:rPr lang="en-US" dirty="0" err="1"/>
              <a:t>dati</a:t>
            </a:r>
            <a:r>
              <a:rPr lang="en-US" dirty="0"/>
              <a:t> di input</a:t>
            </a:r>
          </a:p>
          <a:p>
            <a:pPr lvl="1"/>
            <a:r>
              <a:rPr lang="en-US" dirty="0"/>
              <a:t>What comes next (</a:t>
            </a:r>
            <a:r>
              <a:rPr lang="en-US" dirty="0" err="1"/>
              <a:t>altri</a:t>
            </a:r>
            <a:r>
              <a:rPr lang="en-US" dirty="0"/>
              <a:t> </a:t>
            </a:r>
            <a:r>
              <a:rPr lang="en-US" dirty="0" err="1"/>
              <a:t>rischi</a:t>
            </a:r>
            <a:r>
              <a:rPr lang="en-US" dirty="0"/>
              <a:t>)</a:t>
            </a:r>
          </a:p>
          <a:p>
            <a:r>
              <a:rPr lang="en-US" dirty="0"/>
              <a:t>Applications of CUI-CPP </a:t>
            </a:r>
          </a:p>
          <a:p>
            <a:pPr lvl="1"/>
            <a:r>
              <a:rPr lang="en-US" dirty="0"/>
              <a:t>Banca, </a:t>
            </a:r>
            <a:r>
              <a:rPr lang="en-US" dirty="0" err="1"/>
              <a:t>assicurazione</a:t>
            </a:r>
            <a:r>
              <a:rPr lang="en-US" dirty="0"/>
              <a:t>, </a:t>
            </a:r>
            <a:r>
              <a:rPr lang="en-US" dirty="0" err="1"/>
              <a:t>ente</a:t>
            </a:r>
            <a:r>
              <a:rPr lang="en-US" dirty="0"/>
              <a:t> </a:t>
            </a:r>
            <a:r>
              <a:rPr lang="en-US" dirty="0" err="1"/>
              <a:t>pubblico</a:t>
            </a:r>
            <a:endParaRPr lang="en-US"/>
          </a:p>
          <a:p>
            <a:endParaRPr lang="it-IT"/>
          </a:p>
        </p:txBody>
      </p:sp>
      <p:sp>
        <p:nvSpPr>
          <p:cNvPr id="4" name="Segnaposto numero diapositiva 3"/>
          <p:cNvSpPr>
            <a:spLocks noGrp="1"/>
          </p:cNvSpPr>
          <p:nvPr>
            <p:ph type="sldNum" sz="quarter" idx="5"/>
          </p:nvPr>
        </p:nvSpPr>
        <p:spPr/>
        <p:txBody>
          <a:bodyPr/>
          <a:lstStyle/>
          <a:p>
            <a:fld id="{3C5DB062-950D-4DC9-93CF-C4405BEE7C00}" type="slidenum">
              <a:rPr lang="en-GB" smtClean="0"/>
              <a:t>21</a:t>
            </a:fld>
            <a:endParaRPr lang="en-GB"/>
          </a:p>
        </p:txBody>
      </p:sp>
    </p:spTree>
    <p:extLst>
      <p:ext uri="{BB962C8B-B14F-4D97-AF65-F5344CB8AC3E}">
        <p14:creationId xmlns:p14="http://schemas.microsoft.com/office/powerpoint/2010/main" val="3528991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73647F-1D64-4962-BB9C-7DFCF3B491F4}" type="slidenum">
              <a:rPr lang="en-150" smtClean="0"/>
              <a:t>25</a:t>
            </a:fld>
            <a:endParaRPr lang="en-150"/>
          </a:p>
        </p:txBody>
      </p:sp>
    </p:spTree>
    <p:extLst>
      <p:ext uri="{BB962C8B-B14F-4D97-AF65-F5344CB8AC3E}">
        <p14:creationId xmlns:p14="http://schemas.microsoft.com/office/powerpoint/2010/main" val="1527205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1493729"/>
          </a:xfrm>
        </p:spPr>
        <p:txBody>
          <a:bodyPr anchor="b">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2589213" y="4341522"/>
            <a:ext cx="8915399" cy="1126283"/>
          </a:xfrm>
        </p:spPr>
        <p:txBody>
          <a:bodyPr anchor="t"/>
          <a:lstStyle>
            <a:lvl1pPr marL="0" indent="0" algn="l">
              <a:buNone/>
              <a:defRPr sz="2400">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Immagine 10" descr="Immagine che contiene testo, persona, mano&#10;&#10;Descrizione generata automaticamente">
            <a:extLst>
              <a:ext uri="{FF2B5EF4-FFF2-40B4-BE49-F238E27FC236}">
                <a16:creationId xmlns:a16="http://schemas.microsoft.com/office/drawing/2014/main" id="{2BF849D0-0CC3-4E7E-B491-799673715452}"/>
              </a:ext>
            </a:extLst>
          </p:cNvPr>
          <p:cNvPicPr>
            <a:picLocks noChangeAspect="1"/>
          </p:cNvPicPr>
          <p:nvPr userDrawn="1"/>
        </p:nvPicPr>
        <p:blipFill>
          <a:blip r:embed="rId2"/>
          <a:stretch>
            <a:fillRect/>
          </a:stretch>
        </p:blipFill>
        <p:spPr>
          <a:xfrm>
            <a:off x="172212" y="0"/>
            <a:ext cx="12024828" cy="2306866"/>
          </a:xfrm>
          <a:prstGeom prst="rect">
            <a:avLst/>
          </a:prstGeom>
        </p:spPr>
      </p:pic>
      <p:sp>
        <p:nvSpPr>
          <p:cNvPr id="7" name="Date Placeholder 3">
            <a:extLst>
              <a:ext uri="{FF2B5EF4-FFF2-40B4-BE49-F238E27FC236}">
                <a16:creationId xmlns:a16="http://schemas.microsoft.com/office/drawing/2014/main" id="{D9DD7281-BA65-C815-B63F-B9461D753D0B}"/>
              </a:ext>
            </a:extLst>
          </p:cNvPr>
          <p:cNvSpPr>
            <a:spLocks noGrp="1"/>
          </p:cNvSpPr>
          <p:nvPr>
            <p:ph type="dt" sz="half" idx="10"/>
          </p:nvPr>
        </p:nvSpPr>
        <p:spPr>
          <a:xfrm>
            <a:off x="172212" y="6586076"/>
            <a:ext cx="994520" cy="365125"/>
          </a:xfrm>
        </p:spPr>
        <p:txBody>
          <a:bodyPr/>
          <a:lstStyle>
            <a:lvl1pPr>
              <a:defRPr sz="1200"/>
            </a:lvl1pPr>
          </a:lstStyle>
          <a:p>
            <a:fld id="{7951C460-57E7-4052-ABB4-B393537290A7}" type="datetime5">
              <a:rPr lang="en-US" smtClean="0"/>
              <a:t>12-Apr-24</a:t>
            </a:fld>
            <a:endParaRPr lang="en-US" dirty="0"/>
          </a:p>
        </p:txBody>
      </p:sp>
      <p:sp>
        <p:nvSpPr>
          <p:cNvPr id="8" name="Slide Number Placeholder 5">
            <a:extLst>
              <a:ext uri="{FF2B5EF4-FFF2-40B4-BE49-F238E27FC236}">
                <a16:creationId xmlns:a16="http://schemas.microsoft.com/office/drawing/2014/main" id="{E69BD818-05FF-E809-A56A-9BFE96420A94}"/>
              </a:ext>
            </a:extLst>
          </p:cNvPr>
          <p:cNvSpPr>
            <a:spLocks noGrp="1"/>
          </p:cNvSpPr>
          <p:nvPr>
            <p:ph type="sldNum" sz="quarter" idx="12"/>
          </p:nvPr>
        </p:nvSpPr>
        <p:spPr>
          <a:xfrm>
            <a:off x="11753512" y="6540357"/>
            <a:ext cx="558914" cy="45719"/>
          </a:xfrm>
        </p:spPr>
        <p:txBody>
          <a:bodyPr/>
          <a:lstStyle>
            <a:lvl1pPr>
              <a:defRPr sz="1400"/>
            </a:lvl1pPr>
          </a:lstStyle>
          <a:p>
            <a:fld id="{D57F1E4F-1CFF-5643-939E-217C01CDF565}" type="slidenum">
              <a:rPr lang="en-US" smtClean="0"/>
              <a:pPr/>
              <a:t>‹#›</a:t>
            </a:fld>
            <a:endParaRPr lang="en-US" dirty="0"/>
          </a:p>
        </p:txBody>
      </p:sp>
      <p:pic>
        <p:nvPicPr>
          <p:cNvPr id="5" name="Picture 4" descr="A picture containing diagram&#10;&#10;Description automatically generated">
            <a:extLst>
              <a:ext uri="{FF2B5EF4-FFF2-40B4-BE49-F238E27FC236}">
                <a16:creationId xmlns:a16="http://schemas.microsoft.com/office/drawing/2014/main" id="{AA88B21B-2ED2-3011-B94B-6A162789931D}"/>
              </a:ext>
            </a:extLst>
          </p:cNvPr>
          <p:cNvPicPr>
            <a:picLocks noChangeAspect="1"/>
          </p:cNvPicPr>
          <p:nvPr userDrawn="1"/>
        </p:nvPicPr>
        <p:blipFill>
          <a:blip r:embed="rId3"/>
          <a:stretch>
            <a:fillRect/>
          </a:stretch>
        </p:blipFill>
        <p:spPr>
          <a:xfrm>
            <a:off x="9897012" y="6096136"/>
            <a:ext cx="1736075" cy="7274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10748" y="609600"/>
            <a:ext cx="973312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1510748" y="3505199"/>
            <a:ext cx="9300818" cy="738809"/>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510748" y="4354046"/>
            <a:ext cx="999386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4" name="Date Placeholder 3">
            <a:extLst>
              <a:ext uri="{FF2B5EF4-FFF2-40B4-BE49-F238E27FC236}">
                <a16:creationId xmlns:a16="http://schemas.microsoft.com/office/drawing/2014/main" id="{CDF05AF7-2DB1-C525-5302-EE093961C1D3}"/>
              </a:ext>
            </a:extLst>
          </p:cNvPr>
          <p:cNvSpPr>
            <a:spLocks noGrp="1"/>
          </p:cNvSpPr>
          <p:nvPr>
            <p:ph type="dt" sz="half" idx="10"/>
          </p:nvPr>
        </p:nvSpPr>
        <p:spPr>
          <a:xfrm>
            <a:off x="172212" y="6586076"/>
            <a:ext cx="994520" cy="365125"/>
          </a:xfrm>
        </p:spPr>
        <p:txBody>
          <a:bodyPr/>
          <a:lstStyle>
            <a:lvl1pPr>
              <a:defRPr sz="1200"/>
            </a:lvl1pPr>
          </a:lstStyle>
          <a:p>
            <a:fld id="{F2698A19-3A0C-4FF0-8F5D-8FF2A6FD9EB0}" type="datetime5">
              <a:rPr lang="en-US" smtClean="0"/>
              <a:t>12-Apr-24</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8F880FBD-92F8-43AD-7519-CF13DB7AD812}"/>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33B542B0-734B-2EE6-B175-9C0531DAF7E9}"/>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3" name="Date Placeholder 3">
            <a:extLst>
              <a:ext uri="{FF2B5EF4-FFF2-40B4-BE49-F238E27FC236}">
                <a16:creationId xmlns:a16="http://schemas.microsoft.com/office/drawing/2014/main" id="{FD541B4A-DE86-1C3A-73A6-BB9229739795}"/>
              </a:ext>
            </a:extLst>
          </p:cNvPr>
          <p:cNvSpPr>
            <a:spLocks noGrp="1"/>
          </p:cNvSpPr>
          <p:nvPr>
            <p:ph type="dt" sz="half" idx="10"/>
          </p:nvPr>
        </p:nvSpPr>
        <p:spPr>
          <a:xfrm>
            <a:off x="172212" y="6586076"/>
            <a:ext cx="994520" cy="365125"/>
          </a:xfrm>
        </p:spPr>
        <p:txBody>
          <a:bodyPr/>
          <a:lstStyle>
            <a:lvl1pPr>
              <a:defRPr sz="1200"/>
            </a:lvl1pPr>
          </a:lstStyle>
          <a:p>
            <a:fld id="{9CF55854-50AA-490B-B242-8CAF9C8EE651}" type="datetime5">
              <a:rPr lang="en-US" smtClean="0"/>
              <a:t>12-Apr-24</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C35D310C-E8CC-8CEC-83E5-795AC3F7C6F5}"/>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E7CFF05E-40C8-CAA7-D447-B4D5D51C3193}"/>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 name="Date Placeholder 3">
            <a:extLst>
              <a:ext uri="{FF2B5EF4-FFF2-40B4-BE49-F238E27FC236}">
                <a16:creationId xmlns:a16="http://schemas.microsoft.com/office/drawing/2014/main" id="{71FED30D-5657-6895-4A33-24411DF3675B}"/>
              </a:ext>
            </a:extLst>
          </p:cNvPr>
          <p:cNvSpPr>
            <a:spLocks noGrp="1"/>
          </p:cNvSpPr>
          <p:nvPr>
            <p:ph type="dt" sz="half" idx="10"/>
          </p:nvPr>
        </p:nvSpPr>
        <p:spPr>
          <a:xfrm>
            <a:off x="172212" y="6586076"/>
            <a:ext cx="994520" cy="365125"/>
          </a:xfrm>
        </p:spPr>
        <p:txBody>
          <a:bodyPr/>
          <a:lstStyle>
            <a:lvl1pPr>
              <a:defRPr sz="1200"/>
            </a:lvl1pPr>
          </a:lstStyle>
          <a:p>
            <a:fld id="{5ED10BBF-BACC-4522-8E66-8C02D9463D11}" type="datetime5">
              <a:rPr lang="en-US" smtClean="0"/>
              <a:t>12-Apr-24</a:t>
            </a:fld>
            <a:endParaRPr lang="en-US" dirty="0"/>
          </a:p>
        </p:txBody>
      </p:sp>
      <p:pic>
        <p:nvPicPr>
          <p:cNvPr id="5" name="Picture 4" descr="A picture containing diagram&#10;&#10;Description automatically generated">
            <a:extLst>
              <a:ext uri="{FF2B5EF4-FFF2-40B4-BE49-F238E27FC236}">
                <a16:creationId xmlns:a16="http://schemas.microsoft.com/office/drawing/2014/main" id="{D012BA79-2EFC-E6F7-0A87-EEB9B83BC113}"/>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1FA144B0-A96A-233A-E6E5-9C09C769FF9B}"/>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3" name="Date Placeholder 3">
            <a:extLst>
              <a:ext uri="{FF2B5EF4-FFF2-40B4-BE49-F238E27FC236}">
                <a16:creationId xmlns:a16="http://schemas.microsoft.com/office/drawing/2014/main" id="{70B9F27B-9742-FCEE-5730-40649A7714AC}"/>
              </a:ext>
            </a:extLst>
          </p:cNvPr>
          <p:cNvSpPr>
            <a:spLocks noGrp="1"/>
          </p:cNvSpPr>
          <p:nvPr>
            <p:ph type="dt" sz="half" idx="10"/>
          </p:nvPr>
        </p:nvSpPr>
        <p:spPr>
          <a:xfrm>
            <a:off x="172212" y="6586076"/>
            <a:ext cx="994520" cy="365125"/>
          </a:xfrm>
        </p:spPr>
        <p:txBody>
          <a:bodyPr/>
          <a:lstStyle>
            <a:lvl1pPr>
              <a:defRPr sz="1200"/>
            </a:lvl1pPr>
          </a:lstStyle>
          <a:p>
            <a:fld id="{914E1761-4829-4AAD-8462-8613D5A31EFB}" type="datetime5">
              <a:rPr lang="en-US" smtClean="0"/>
              <a:t>12-Apr-24</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C421568F-38DC-549E-10EC-4F5A5662F9DA}"/>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545C274B-91A4-26F3-1E21-34526FAFDBC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8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Tree>
    <p:extLst>
      <p:ext uri="{BB962C8B-B14F-4D97-AF65-F5344CB8AC3E}">
        <p14:creationId xmlns:p14="http://schemas.microsoft.com/office/powerpoint/2010/main" val="171697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302027" y="624110"/>
            <a:ext cx="10202586"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302026" y="1904999"/>
            <a:ext cx="10202586" cy="4505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FA3E0-0B48-5F29-02AF-53334B0F2C8B}"/>
              </a:ext>
            </a:extLst>
          </p:cNvPr>
          <p:cNvSpPr>
            <a:spLocks noGrp="1"/>
          </p:cNvSpPr>
          <p:nvPr>
            <p:ph type="dt" sz="half" idx="10"/>
          </p:nvPr>
        </p:nvSpPr>
        <p:spPr>
          <a:xfrm>
            <a:off x="172212" y="6586076"/>
            <a:ext cx="994520" cy="365125"/>
          </a:xfrm>
        </p:spPr>
        <p:txBody>
          <a:bodyPr/>
          <a:lstStyle>
            <a:lvl1pPr>
              <a:defRPr sz="1200"/>
            </a:lvl1pPr>
          </a:lstStyle>
          <a:p>
            <a:fld id="{3A5799BA-AC88-42FB-B8BE-FF1867FF2DFC}" type="datetime5">
              <a:rPr lang="en-US" smtClean="0"/>
              <a:t>12-Apr-24</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43D5051F-15C0-0841-873F-A0D3C6BA9D6E}"/>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77792FC7-F22B-96F5-EC36-56C5EBE7A2C5}"/>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80930" y="2308912"/>
            <a:ext cx="10023681"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480930" y="3780291"/>
            <a:ext cx="10023681" cy="860400"/>
          </a:xfrm>
        </p:spPr>
        <p:txBody>
          <a:bodyPr anchor="t"/>
          <a:lstStyle>
            <a:lvl1pPr marL="0" indent="0" algn="l">
              <a:buNone/>
              <a:defRPr sz="2000">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Immagine 7" descr="Immagine che contiene testo, persona, mano&#10;&#10;Descrizione generata automaticamente">
            <a:extLst>
              <a:ext uri="{FF2B5EF4-FFF2-40B4-BE49-F238E27FC236}">
                <a16:creationId xmlns:a16="http://schemas.microsoft.com/office/drawing/2014/main" id="{7A04E972-9E8C-40D1-AA2C-8CE104ECB6D3}"/>
              </a:ext>
            </a:extLst>
          </p:cNvPr>
          <p:cNvPicPr>
            <a:picLocks noChangeAspect="1"/>
          </p:cNvPicPr>
          <p:nvPr userDrawn="1"/>
        </p:nvPicPr>
        <p:blipFill>
          <a:blip r:embed="rId2"/>
          <a:stretch>
            <a:fillRect/>
          </a:stretch>
        </p:blipFill>
        <p:spPr>
          <a:xfrm>
            <a:off x="172212" y="0"/>
            <a:ext cx="12024828" cy="2306866"/>
          </a:xfrm>
          <a:prstGeom prst="rect">
            <a:avLst/>
          </a:prstGeom>
        </p:spPr>
      </p:pic>
      <p:sp>
        <p:nvSpPr>
          <p:cNvPr id="5" name="Date Placeholder 3">
            <a:extLst>
              <a:ext uri="{FF2B5EF4-FFF2-40B4-BE49-F238E27FC236}">
                <a16:creationId xmlns:a16="http://schemas.microsoft.com/office/drawing/2014/main" id="{6A87B8BD-BA7D-530B-E22F-BF55F397078D}"/>
              </a:ext>
            </a:extLst>
          </p:cNvPr>
          <p:cNvSpPr>
            <a:spLocks noGrp="1"/>
          </p:cNvSpPr>
          <p:nvPr>
            <p:ph type="dt" sz="half" idx="10"/>
          </p:nvPr>
        </p:nvSpPr>
        <p:spPr>
          <a:xfrm>
            <a:off x="172212" y="6586076"/>
            <a:ext cx="994520" cy="365125"/>
          </a:xfrm>
        </p:spPr>
        <p:txBody>
          <a:bodyPr/>
          <a:lstStyle>
            <a:lvl1pPr>
              <a:defRPr sz="1200"/>
            </a:lvl1pPr>
          </a:lstStyle>
          <a:p>
            <a:fld id="{BBFC8A02-69CE-4022-BC92-E0319BEAF265}" type="datetime5">
              <a:rPr lang="en-US" smtClean="0"/>
              <a:t>12-Apr-24</a:t>
            </a:fld>
            <a:endParaRPr lang="en-US" dirty="0"/>
          </a:p>
        </p:txBody>
      </p:sp>
      <p:sp>
        <p:nvSpPr>
          <p:cNvPr id="9" name="Slide Number Placeholder 5">
            <a:extLst>
              <a:ext uri="{FF2B5EF4-FFF2-40B4-BE49-F238E27FC236}">
                <a16:creationId xmlns:a16="http://schemas.microsoft.com/office/drawing/2014/main" id="{ADF1F6D4-44A5-391B-7C2A-7970C4D55FA3}"/>
              </a:ext>
            </a:extLst>
          </p:cNvPr>
          <p:cNvSpPr>
            <a:spLocks noGrp="1"/>
          </p:cNvSpPr>
          <p:nvPr>
            <p:ph type="sldNum" sz="quarter" idx="12"/>
          </p:nvPr>
        </p:nvSpPr>
        <p:spPr>
          <a:xfrm>
            <a:off x="11753512" y="6540357"/>
            <a:ext cx="558914" cy="45719"/>
          </a:xfrm>
        </p:spPr>
        <p:txBody>
          <a:bodyPr/>
          <a:lstStyle>
            <a:lvl1pPr>
              <a:defRPr sz="1400"/>
            </a:lvl1pPr>
          </a:lstStyle>
          <a:p>
            <a:fld id="{D57F1E4F-1CFF-5643-939E-217C01CDF565}" type="slidenum">
              <a:rPr lang="en-US" smtClean="0"/>
              <a:pPr/>
              <a:t>‹#›</a:t>
            </a:fld>
            <a:endParaRPr lang="en-US" dirty="0"/>
          </a:p>
        </p:txBody>
      </p:sp>
      <p:pic>
        <p:nvPicPr>
          <p:cNvPr id="10" name="Picture 4" descr="A picture containing diagram&#10;&#10;Description automatically generated">
            <a:extLst>
              <a:ext uri="{FF2B5EF4-FFF2-40B4-BE49-F238E27FC236}">
                <a16:creationId xmlns:a16="http://schemas.microsoft.com/office/drawing/2014/main" id="{7CFD8F4D-B546-2BCE-4A26-4BB609F1987E}"/>
              </a:ext>
            </a:extLst>
          </p:cNvPr>
          <p:cNvPicPr>
            <a:picLocks noChangeAspect="1"/>
          </p:cNvPicPr>
          <p:nvPr userDrawn="1"/>
        </p:nvPicPr>
        <p:blipFill>
          <a:blip r:embed="rId3"/>
          <a:stretch>
            <a:fillRect/>
          </a:stretch>
        </p:blipFill>
        <p:spPr>
          <a:xfrm>
            <a:off x="9897012" y="6096136"/>
            <a:ext cx="1736075" cy="7274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21904" y="1905000"/>
            <a:ext cx="5059017" cy="45534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80921" y="1904999"/>
            <a:ext cx="5123689" cy="455342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2519CDC-64D5-ABEB-1200-CE250110E0F5}"/>
              </a:ext>
            </a:extLst>
          </p:cNvPr>
          <p:cNvSpPr>
            <a:spLocks noGrp="1"/>
          </p:cNvSpPr>
          <p:nvPr>
            <p:ph type="dt" sz="half" idx="10"/>
          </p:nvPr>
        </p:nvSpPr>
        <p:spPr>
          <a:xfrm>
            <a:off x="172212" y="6586076"/>
            <a:ext cx="994520" cy="365125"/>
          </a:xfrm>
        </p:spPr>
        <p:txBody>
          <a:bodyPr/>
          <a:lstStyle>
            <a:lvl1pPr>
              <a:defRPr sz="1200"/>
            </a:lvl1pPr>
          </a:lstStyle>
          <a:p>
            <a:fld id="{062A16E3-455F-40B0-92E8-BFF9BA927C0E}" type="datetime5">
              <a:rPr lang="en-US" smtClean="0"/>
              <a:t>12-Apr-24</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60AF3881-7571-E3CF-2215-28CE8F5BF751}"/>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074D74A9-6810-E53E-C8D0-57088D117E0A}"/>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47B68AB7-A84C-7ABD-F461-F14E66A08D98}"/>
              </a:ext>
            </a:extLst>
          </p:cNvPr>
          <p:cNvSpPr>
            <a:spLocks noGrp="1"/>
          </p:cNvSpPr>
          <p:nvPr>
            <p:ph type="dt" sz="half" idx="10"/>
          </p:nvPr>
        </p:nvSpPr>
        <p:spPr>
          <a:xfrm>
            <a:off x="172212" y="6586076"/>
            <a:ext cx="994520" cy="365125"/>
          </a:xfrm>
        </p:spPr>
        <p:txBody>
          <a:bodyPr/>
          <a:lstStyle>
            <a:lvl1pPr>
              <a:defRPr sz="1200"/>
            </a:lvl1pPr>
          </a:lstStyle>
          <a:p>
            <a:fld id="{42AC49D9-311B-4A4C-B975-9A6E535768C4}" type="datetime5">
              <a:rPr lang="en-US" smtClean="0"/>
              <a:t>12-Apr-24</a:t>
            </a:fld>
            <a:endParaRPr lang="en-US" dirty="0"/>
          </a:p>
        </p:txBody>
      </p:sp>
      <p:sp>
        <p:nvSpPr>
          <p:cNvPr id="7" name="Slide Number Placeholder 5">
            <a:extLst>
              <a:ext uri="{FF2B5EF4-FFF2-40B4-BE49-F238E27FC236}">
                <a16:creationId xmlns:a16="http://schemas.microsoft.com/office/drawing/2014/main" id="{83A44A8F-CAD8-E81A-067A-0207B4DA3A41}"/>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pic>
        <p:nvPicPr>
          <p:cNvPr id="8" name="Picture 4" descr="A picture containing diagram&#10;&#10;Description automatically generated">
            <a:extLst>
              <a:ext uri="{FF2B5EF4-FFF2-40B4-BE49-F238E27FC236}">
                <a16:creationId xmlns:a16="http://schemas.microsoft.com/office/drawing/2014/main" id="{B9724CCE-4313-E005-0BC2-B2294F059603}"/>
              </a:ext>
            </a:extLst>
          </p:cNvPr>
          <p:cNvPicPr>
            <a:picLocks noChangeAspect="1"/>
          </p:cNvPicPr>
          <p:nvPr userDrawn="1"/>
        </p:nvPicPr>
        <p:blipFill>
          <a:blip r:embed="rId2"/>
          <a:stretch>
            <a:fillRect/>
          </a:stretch>
        </p:blipFill>
        <p:spPr>
          <a:xfrm>
            <a:off x="9897012" y="6096136"/>
            <a:ext cx="1736075" cy="7274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A5A6E06-37F6-D535-3094-29ADD174C49A}"/>
              </a:ext>
            </a:extLst>
          </p:cNvPr>
          <p:cNvSpPr>
            <a:spLocks noGrp="1"/>
          </p:cNvSpPr>
          <p:nvPr>
            <p:ph type="dt" sz="half" idx="10"/>
          </p:nvPr>
        </p:nvSpPr>
        <p:spPr>
          <a:xfrm>
            <a:off x="172212" y="6586076"/>
            <a:ext cx="994520" cy="365125"/>
          </a:xfrm>
        </p:spPr>
        <p:txBody>
          <a:bodyPr/>
          <a:lstStyle>
            <a:lvl1pPr>
              <a:defRPr sz="1200"/>
            </a:lvl1pPr>
          </a:lstStyle>
          <a:p>
            <a:fld id="{6C0CBBC7-A28A-46CD-96D7-477DC46FC735}" type="datetime5">
              <a:rPr lang="en-US" smtClean="0"/>
              <a:t>12-Apr-24</a:t>
            </a:fld>
            <a:endParaRPr lang="en-US" dirty="0"/>
          </a:p>
        </p:txBody>
      </p:sp>
      <p:pic>
        <p:nvPicPr>
          <p:cNvPr id="7" name="Picture 4" descr="A picture containing diagram&#10;&#10;Description automatically generated">
            <a:extLst>
              <a:ext uri="{FF2B5EF4-FFF2-40B4-BE49-F238E27FC236}">
                <a16:creationId xmlns:a16="http://schemas.microsoft.com/office/drawing/2014/main" id="{FCEBDEA2-8DA6-0CCD-FFD3-C59EFFF7DC5E}"/>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4" name="Slide Number Placeholder 5">
            <a:extLst>
              <a:ext uri="{FF2B5EF4-FFF2-40B4-BE49-F238E27FC236}">
                <a16:creationId xmlns:a16="http://schemas.microsoft.com/office/drawing/2014/main" id="{381B8AEF-30D7-2CD2-ECD7-5282FF662DC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1174" y="446088"/>
            <a:ext cx="4653237"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601234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1174" y="1598612"/>
            <a:ext cx="4653237" cy="4813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1F1EC8C-ED91-B04B-DE0B-91669DD6275E}"/>
              </a:ext>
            </a:extLst>
          </p:cNvPr>
          <p:cNvSpPr>
            <a:spLocks noGrp="1"/>
          </p:cNvSpPr>
          <p:nvPr>
            <p:ph type="dt" sz="half" idx="10"/>
          </p:nvPr>
        </p:nvSpPr>
        <p:spPr>
          <a:xfrm>
            <a:off x="172212" y="6586076"/>
            <a:ext cx="994520" cy="365125"/>
          </a:xfrm>
        </p:spPr>
        <p:txBody>
          <a:bodyPr/>
          <a:lstStyle>
            <a:lvl1pPr>
              <a:defRPr sz="1200"/>
            </a:lvl1pPr>
          </a:lstStyle>
          <a:p>
            <a:fld id="{717A02B1-549B-4A53-AA3E-14B434CF5894}" type="datetime5">
              <a:rPr lang="en-US" smtClean="0"/>
              <a:t>12-Apr-24</a:t>
            </a:fld>
            <a:endParaRPr lang="en-US" dirty="0"/>
          </a:p>
        </p:txBody>
      </p:sp>
      <p:pic>
        <p:nvPicPr>
          <p:cNvPr id="7" name="Picture 4" descr="A picture containing diagram&#10;&#10;Description automatically generated">
            <a:extLst>
              <a:ext uri="{FF2B5EF4-FFF2-40B4-BE49-F238E27FC236}">
                <a16:creationId xmlns:a16="http://schemas.microsoft.com/office/drawing/2014/main" id="{44033DCC-D158-DF90-2102-81BCC528DC34}"/>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8" name="Slide Number Placeholder 5">
            <a:extLst>
              <a:ext uri="{FF2B5EF4-FFF2-40B4-BE49-F238E27FC236}">
                <a16:creationId xmlns:a16="http://schemas.microsoft.com/office/drawing/2014/main" id="{B79B9B94-6CA0-3898-F01C-F773DF1E457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351722" y="4800600"/>
            <a:ext cx="10152891"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1722" y="634965"/>
            <a:ext cx="1015289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3">
            <a:extLst>
              <a:ext uri="{FF2B5EF4-FFF2-40B4-BE49-F238E27FC236}">
                <a16:creationId xmlns:a16="http://schemas.microsoft.com/office/drawing/2014/main" id="{D58A7FA9-50BD-90AF-F2CB-4DF6DDA8B59C}"/>
              </a:ext>
            </a:extLst>
          </p:cNvPr>
          <p:cNvSpPr>
            <a:spLocks noGrp="1"/>
          </p:cNvSpPr>
          <p:nvPr>
            <p:ph type="dt" sz="half" idx="10"/>
          </p:nvPr>
        </p:nvSpPr>
        <p:spPr>
          <a:xfrm>
            <a:off x="172212" y="6586076"/>
            <a:ext cx="994520" cy="365125"/>
          </a:xfrm>
        </p:spPr>
        <p:txBody>
          <a:bodyPr/>
          <a:lstStyle>
            <a:lvl1pPr>
              <a:defRPr sz="1200"/>
            </a:lvl1pPr>
          </a:lstStyle>
          <a:p>
            <a:fld id="{81B5C6CB-826C-4A6E-9063-71B498FB7552}" type="datetime5">
              <a:rPr lang="en-US" smtClean="0"/>
              <a:t>12-Apr-24</a:t>
            </a:fld>
            <a:endParaRPr lang="en-US" dirty="0"/>
          </a:p>
        </p:txBody>
      </p:sp>
      <p:pic>
        <p:nvPicPr>
          <p:cNvPr id="12" name="Picture 4" descr="A picture containing diagram&#10;&#10;Description automatically generated">
            <a:extLst>
              <a:ext uri="{FF2B5EF4-FFF2-40B4-BE49-F238E27FC236}">
                <a16:creationId xmlns:a16="http://schemas.microsoft.com/office/drawing/2014/main" id="{8895CB02-C7B9-847A-6A1A-EB842C05824D}"/>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5" name="Slide Number Placeholder 5">
            <a:extLst>
              <a:ext uri="{FF2B5EF4-FFF2-40B4-BE49-F238E27FC236}">
                <a16:creationId xmlns:a16="http://schemas.microsoft.com/office/drawing/2014/main" id="{1264F139-00A7-1F3A-7F9C-53B6188EA47B}"/>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470992" y="609600"/>
            <a:ext cx="10033620"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401418" y="4354046"/>
            <a:ext cx="10103194"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0337F5-CB7C-FA71-4C84-CD69AD014650}"/>
              </a:ext>
            </a:extLst>
          </p:cNvPr>
          <p:cNvSpPr>
            <a:spLocks noGrp="1"/>
          </p:cNvSpPr>
          <p:nvPr>
            <p:ph type="dt" sz="half" idx="10"/>
          </p:nvPr>
        </p:nvSpPr>
        <p:spPr>
          <a:xfrm>
            <a:off x="172212" y="6586076"/>
            <a:ext cx="994520" cy="365125"/>
          </a:xfrm>
        </p:spPr>
        <p:txBody>
          <a:bodyPr/>
          <a:lstStyle>
            <a:lvl1pPr>
              <a:defRPr sz="1200"/>
            </a:lvl1pPr>
          </a:lstStyle>
          <a:p>
            <a:fld id="{B1A69883-3336-413A-A9ED-E293EE46FEAE}" type="datetime5">
              <a:rPr lang="en-US" smtClean="0"/>
              <a:t>12-Apr-24</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12311AB8-2A91-B430-3773-F9C2C1ACEDE3}"/>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EA9BBFC4-EA5D-045D-75BC-050BD1049AB7}"/>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alpha val="8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321904" y="624110"/>
            <a:ext cx="10182707" cy="1280890"/>
          </a:xfrm>
          <a:prstGeom prst="rect">
            <a:avLst/>
          </a:prstGeom>
        </p:spPr>
        <p:txBody>
          <a:bodyPr vert="horz" lIns="91440" tIns="45720" rIns="91440" bIns="45720" rtlCol="0" anchor="t">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1321532" y="1905000"/>
            <a:ext cx="10183080" cy="455342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36" name="Date Placeholder 3">
            <a:extLst>
              <a:ext uri="{FF2B5EF4-FFF2-40B4-BE49-F238E27FC236}">
                <a16:creationId xmlns:a16="http://schemas.microsoft.com/office/drawing/2014/main" id="{F2EA3A01-28AF-46A8-4B4D-9289BC338095}"/>
              </a:ext>
            </a:extLst>
          </p:cNvPr>
          <p:cNvSpPr>
            <a:spLocks noGrp="1"/>
          </p:cNvSpPr>
          <p:nvPr>
            <p:ph type="dt" sz="half" idx="2"/>
          </p:nvPr>
        </p:nvSpPr>
        <p:spPr>
          <a:xfrm>
            <a:off x="91440" y="6544128"/>
            <a:ext cx="1048971" cy="365125"/>
          </a:xfrm>
          <a:prstGeom prst="rect">
            <a:avLst/>
          </a:prstGeom>
        </p:spPr>
        <p:txBody>
          <a:bodyPr/>
          <a:lstStyle>
            <a:lvl1pPr>
              <a:defRPr sz="1200">
                <a:latin typeface="Calibri" panose="020F0502020204030204" pitchFamily="34" charset="0"/>
                <a:cs typeface="Calibri" panose="020F0502020204030204" pitchFamily="34" charset="0"/>
              </a:defRPr>
            </a:lvl1pPr>
          </a:lstStyle>
          <a:p>
            <a:fld id="{EE6297D0-C7A1-4675-B3F7-BFB22ED21CCC}" type="datetime5">
              <a:rPr lang="en-US" smtClean="0"/>
              <a:pPr/>
              <a:t>12-Apr-24</a:t>
            </a:fld>
            <a:endParaRPr lang="en-US" dirty="0"/>
          </a:p>
        </p:txBody>
      </p:sp>
      <p:sp>
        <p:nvSpPr>
          <p:cNvPr id="38" name="Slide Number Placeholder 5">
            <a:extLst>
              <a:ext uri="{FF2B5EF4-FFF2-40B4-BE49-F238E27FC236}">
                <a16:creationId xmlns:a16="http://schemas.microsoft.com/office/drawing/2014/main" id="{92E4ABF2-7922-BFF1-00BA-322F4F460EEB}"/>
              </a:ext>
            </a:extLst>
          </p:cNvPr>
          <p:cNvSpPr>
            <a:spLocks noGrp="1"/>
          </p:cNvSpPr>
          <p:nvPr>
            <p:ph type="sldNum" sz="quarter" idx="4"/>
          </p:nvPr>
        </p:nvSpPr>
        <p:spPr>
          <a:xfrm>
            <a:off x="11670452" y="6458428"/>
            <a:ext cx="779767" cy="365125"/>
          </a:xfrm>
          <a:prstGeom prst="rect">
            <a:avLst/>
          </a:prstGeom>
        </p:spPr>
        <p:txBody>
          <a:bodyPr/>
          <a:lstStyle>
            <a:lvl1pPr>
              <a:defRPr sz="1600"/>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60" r:id="rId9"/>
    <p:sldLayoutId id="2147483661" r:id="rId10"/>
    <p:sldLayoutId id="2147483662" r:id="rId11"/>
    <p:sldLayoutId id="2147483663" r:id="rId12"/>
    <p:sldLayoutId id="2147483664" r:id="rId13"/>
    <p:sldLayoutId id="2147483665" r:id="rId14"/>
  </p:sldLayoutIdLst>
  <p:hf hdr="0" ftr="0"/>
  <p:txStyles>
    <p:titleStyle>
      <a:lvl1pPr algn="l" defTabSz="457200" rtl="0" eaLnBrk="1" latinLnBrk="0" hangingPunct="1">
        <a:spcBef>
          <a:spcPct val="0"/>
        </a:spcBef>
        <a:buNone/>
        <a:defRPr sz="3600" kern="1200">
          <a:solidFill>
            <a:schemeClr val="accent4">
              <a:lumMod val="50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3.xml"/><Relationship Id="rId7" Type="http://schemas.openxmlformats.org/officeDocument/2006/relationships/slide" Target="slide23.xml"/><Relationship Id="rId12" Type="http://schemas.openxmlformats.org/officeDocument/2006/relationships/slide" Target="slide34.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37.xml"/><Relationship Id="rId5" Type="http://schemas.openxmlformats.org/officeDocument/2006/relationships/slide" Target="slide15.xml"/><Relationship Id="rId10" Type="http://schemas.openxmlformats.org/officeDocument/2006/relationships/slide" Target="slide32.xml"/><Relationship Id="rId4" Type="http://schemas.openxmlformats.org/officeDocument/2006/relationships/slide" Target="slide21.xml"/><Relationship Id="rId9" Type="http://schemas.openxmlformats.org/officeDocument/2006/relationships/slide" Target="slide29.xml"/></Relationships>
</file>

<file path=ppt/slides/_rels/slide11.xml.rels><?xml version="1.0" encoding="UTF-8" standalone="yes"?>
<Relationships xmlns="http://schemas.openxmlformats.org/package/2006/relationships"><Relationship Id="rId3" Type="http://schemas.openxmlformats.org/officeDocument/2006/relationships/hyperlink" Target="https://mpai.community/standards/mpai-gme/" TargetMode="External"/><Relationship Id="rId2" Type="http://schemas.openxmlformats.org/officeDocument/2006/relationships/hyperlink" Target="https://mpai.community/standards/mpai-gme/about-mpai-gm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11.xml"/><Relationship Id="rId18" Type="http://schemas.openxmlformats.org/officeDocument/2006/relationships/slide" Target="slide34.xml"/><Relationship Id="rId3" Type="http://schemas.openxmlformats.org/officeDocument/2006/relationships/slide" Target="slide4.xml"/><Relationship Id="rId21" Type="http://schemas.openxmlformats.org/officeDocument/2006/relationships/slide" Target="slide32.xml"/><Relationship Id="rId7" Type="http://schemas.openxmlformats.org/officeDocument/2006/relationships/slide" Target="slide8.xml"/><Relationship Id="rId12" Type="http://schemas.openxmlformats.org/officeDocument/2006/relationships/slide" Target="slide9.xml"/><Relationship Id="rId17" Type="http://schemas.openxmlformats.org/officeDocument/2006/relationships/slide" Target="slide21.xml"/><Relationship Id="rId25" Type="http://schemas.openxmlformats.org/officeDocument/2006/relationships/slide" Target="slide50.xml"/><Relationship Id="rId2" Type="http://schemas.openxmlformats.org/officeDocument/2006/relationships/slide" Target="slide3.xml"/><Relationship Id="rId16" Type="http://schemas.openxmlformats.org/officeDocument/2006/relationships/slide" Target="slide15.xml"/><Relationship Id="rId20"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46.xml"/><Relationship Id="rId24" Type="http://schemas.openxmlformats.org/officeDocument/2006/relationships/slide" Target="slide49.xml"/><Relationship Id="rId5" Type="http://schemas.openxmlformats.org/officeDocument/2006/relationships/slide" Target="slide6.xml"/><Relationship Id="rId15" Type="http://schemas.openxmlformats.org/officeDocument/2006/relationships/slide" Target="slide18.xml"/><Relationship Id="rId23" Type="http://schemas.openxmlformats.org/officeDocument/2006/relationships/slide" Target="slide48.xml"/><Relationship Id="rId10" Type="http://schemas.openxmlformats.org/officeDocument/2006/relationships/slide" Target="slide44.xml"/><Relationship Id="rId19" Type="http://schemas.openxmlformats.org/officeDocument/2006/relationships/slide" Target="slide26.xml"/><Relationship Id="rId4" Type="http://schemas.openxmlformats.org/officeDocument/2006/relationships/slide" Target="slide5.xml"/><Relationship Id="rId9" Type="http://schemas.openxmlformats.org/officeDocument/2006/relationships/slide" Target="slide40.xml"/><Relationship Id="rId14" Type="http://schemas.openxmlformats.org/officeDocument/2006/relationships/slide" Target="slide13.xml"/><Relationship Id="rId22" Type="http://schemas.openxmlformats.org/officeDocument/2006/relationships/slide" Target="slide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1.emf"/><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4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emf"/><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image" Target="../media/image50.png"/><Relationship Id="rId16"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mpai.community/how-to-join/" TargetMode="Externa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pai.community/about/the-mpai-patent-policy/"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A326-962E-449B-B27F-735553353598}"/>
              </a:ext>
            </a:extLst>
          </p:cNvPr>
          <p:cNvSpPr>
            <a:spLocks noGrp="1"/>
          </p:cNvSpPr>
          <p:nvPr>
            <p:ph type="ctrTitle"/>
          </p:nvPr>
        </p:nvSpPr>
        <p:spPr>
          <a:xfrm>
            <a:off x="2139962" y="2894853"/>
            <a:ext cx="9360883" cy="1068293"/>
          </a:xfrm>
        </p:spPr>
        <p:txBody>
          <a:bodyPr>
            <a:normAutofit fontScale="90000"/>
          </a:bodyPr>
          <a:lstStyle/>
          <a:p>
            <a:r>
              <a:rPr lang="en-GB" dirty="0">
                <a:solidFill>
                  <a:schemeClr val="tx1"/>
                </a:solidFill>
                <a:latin typeface="Calibri" panose="020F0502020204030204" pitchFamily="34" charset="0"/>
                <a:cs typeface="Calibri" panose="020F0502020204030204" pitchFamily="34" charset="0"/>
              </a:rPr>
              <a:t>An introduction to Moving Picture, Audio, and Data Coding by Artificial Intelligence (MPAI)</a:t>
            </a:r>
          </a:p>
        </p:txBody>
      </p:sp>
      <p:sp>
        <p:nvSpPr>
          <p:cNvPr id="3" name="Subtitle 2">
            <a:extLst>
              <a:ext uri="{FF2B5EF4-FFF2-40B4-BE49-F238E27FC236}">
                <a16:creationId xmlns:a16="http://schemas.microsoft.com/office/drawing/2014/main" id="{CAB58A7E-DB60-4EC9-815D-66D1515C39ED}"/>
              </a:ext>
            </a:extLst>
          </p:cNvPr>
          <p:cNvSpPr>
            <a:spLocks noGrp="1"/>
          </p:cNvSpPr>
          <p:nvPr>
            <p:ph type="subTitle" idx="1"/>
          </p:nvPr>
        </p:nvSpPr>
        <p:spPr>
          <a:xfrm>
            <a:off x="3597836" y="5301173"/>
            <a:ext cx="4996328" cy="1068293"/>
          </a:xfrm>
        </p:spPr>
        <p:txBody>
          <a:bodyPr>
            <a:normAutofit/>
          </a:bodyPr>
          <a:lstStyle/>
          <a:p>
            <a:r>
              <a:rPr lang="en-US" sz="1700">
                <a:solidFill>
                  <a:schemeClr val="tx1"/>
                </a:solidFill>
              </a:rPr>
              <a:t>.</a:t>
            </a:r>
            <a:endParaRPr lang="en-GB" sz="1700">
              <a:solidFill>
                <a:schemeClr val="tx1"/>
              </a:solidFill>
            </a:endParaRPr>
          </a:p>
        </p:txBody>
      </p:sp>
      <p:sp>
        <p:nvSpPr>
          <p:cNvPr id="5" name="CasellaDiTesto 4">
            <a:extLst>
              <a:ext uri="{FF2B5EF4-FFF2-40B4-BE49-F238E27FC236}">
                <a16:creationId xmlns:a16="http://schemas.microsoft.com/office/drawing/2014/main" id="{45E8F07C-B7FF-3F3B-D89D-0D68E3FD9187}"/>
              </a:ext>
            </a:extLst>
          </p:cNvPr>
          <p:cNvSpPr txBox="1"/>
          <p:nvPr/>
        </p:nvSpPr>
        <p:spPr>
          <a:xfrm>
            <a:off x="2836721" y="4401327"/>
            <a:ext cx="7906043" cy="461665"/>
          </a:xfrm>
          <a:prstGeom prst="rect">
            <a:avLst/>
          </a:prstGeom>
          <a:noFill/>
        </p:spPr>
        <p:txBody>
          <a:bodyPr wrap="square" rtlCol="0">
            <a:spAutoFit/>
          </a:bodyPr>
          <a:lstStyle/>
          <a:p>
            <a:endParaRPr lang="it-IT" sz="2400" dirty="0"/>
          </a:p>
        </p:txBody>
      </p:sp>
      <p:sp>
        <p:nvSpPr>
          <p:cNvPr id="4" name="Subtitle 2">
            <a:extLst>
              <a:ext uri="{FF2B5EF4-FFF2-40B4-BE49-F238E27FC236}">
                <a16:creationId xmlns:a16="http://schemas.microsoft.com/office/drawing/2014/main" id="{5DD2FF83-21CA-E11D-F8FA-D0EEC00DA6B2}"/>
              </a:ext>
            </a:extLst>
          </p:cNvPr>
          <p:cNvSpPr txBox="1">
            <a:spLocks/>
          </p:cNvSpPr>
          <p:nvPr/>
        </p:nvSpPr>
        <p:spPr>
          <a:xfrm>
            <a:off x="2124979" y="4401327"/>
            <a:ext cx="8915399"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2400" kern="1200">
                <a:solidFill>
                  <a:schemeClr val="accent3">
                    <a:lumMod val="7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it-IT" dirty="0">
                <a:latin typeface="Calibri" panose="020F0502020204030204" pitchFamily="34" charset="0"/>
                <a:cs typeface="Calibri" panose="020F0502020204030204" pitchFamily="34" charset="0"/>
              </a:rPr>
              <a:t>Leonardo Chiariglione – President and Chairman of the Board, MPAI</a:t>
            </a:r>
            <a:endParaRPr lang="en-US"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1CA04A84-1F9E-E6C3-B0F2-63EB11152977}"/>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Date Placeholder 5">
            <a:extLst>
              <a:ext uri="{FF2B5EF4-FFF2-40B4-BE49-F238E27FC236}">
                <a16:creationId xmlns:a16="http://schemas.microsoft.com/office/drawing/2014/main" id="{E13701BD-82A4-F171-2DBA-A5883B08401F}"/>
              </a:ext>
            </a:extLst>
          </p:cNvPr>
          <p:cNvSpPr>
            <a:spLocks noGrp="1"/>
          </p:cNvSpPr>
          <p:nvPr>
            <p:ph type="dt" sz="half" idx="10"/>
          </p:nvPr>
        </p:nvSpPr>
        <p:spPr/>
        <p:txBody>
          <a:bodyPr/>
          <a:lstStyle/>
          <a:p>
            <a:fld id="{DDA5EF4C-C5A2-446D-A1E6-822FFAFB143B}" type="datetime5">
              <a:rPr lang="en-US" smtClean="0">
                <a:latin typeface="Calibri" panose="020F0502020204030204" pitchFamily="34" charset="0"/>
                <a:cs typeface="Calibri" panose="020F0502020204030204" pitchFamily="34" charset="0"/>
              </a:rPr>
              <a:t>12-Apr-24</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5264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9858-9FE2-70C1-0A11-9528CC941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DF7A25-5407-9BC2-0E21-3561F5EAD92A}"/>
              </a:ext>
            </a:extLst>
          </p:cNvPr>
          <p:cNvSpPr>
            <a:spLocks noGrp="1"/>
          </p:cNvSpPr>
          <p:nvPr>
            <p:ph type="title"/>
          </p:nvPr>
        </p:nvSpPr>
        <p:spPr>
          <a:xfrm>
            <a:off x="1302027" y="127589"/>
            <a:ext cx="10202587" cy="1095153"/>
          </a:xfrm>
        </p:spPr>
        <p:txBody>
          <a:bodyPr>
            <a:normAutofit/>
          </a:bodyPr>
          <a:lstStyle/>
          <a:p>
            <a:r>
              <a:rPr lang="en-GB" dirty="0"/>
              <a:t>MPAI standards developed so far</a:t>
            </a:r>
          </a:p>
        </p:txBody>
      </p:sp>
      <p:graphicFrame>
        <p:nvGraphicFramePr>
          <p:cNvPr id="6" name="Table 6">
            <a:extLst>
              <a:ext uri="{FF2B5EF4-FFF2-40B4-BE49-F238E27FC236}">
                <a16:creationId xmlns:a16="http://schemas.microsoft.com/office/drawing/2014/main" id="{283FD185-AB2A-6E51-9E04-8927DA33CEBB}"/>
              </a:ext>
            </a:extLst>
          </p:cNvPr>
          <p:cNvGraphicFramePr>
            <a:graphicFrameLocks noGrp="1"/>
          </p:cNvGraphicFramePr>
          <p:nvPr>
            <p:ph idx="1"/>
            <p:extLst>
              <p:ext uri="{D42A27DB-BD31-4B8C-83A1-F6EECF244321}">
                <p14:modId xmlns:p14="http://schemas.microsoft.com/office/powerpoint/2010/main" val="3271524590"/>
              </p:ext>
            </p:extLst>
          </p:nvPr>
        </p:nvGraphicFramePr>
        <p:xfrm>
          <a:off x="1118382" y="895614"/>
          <a:ext cx="10953694" cy="5943600"/>
        </p:xfrm>
        <a:graphic>
          <a:graphicData uri="http://schemas.openxmlformats.org/drawingml/2006/table">
            <a:tbl>
              <a:tblPr firstRow="1" bandRow="1">
                <a:tableStyleId>{5C22544A-7EE6-4342-B048-85BDC9FD1C3A}</a:tableStyleId>
              </a:tblPr>
              <a:tblGrid>
                <a:gridCol w="6460902">
                  <a:extLst>
                    <a:ext uri="{9D8B030D-6E8A-4147-A177-3AD203B41FA5}">
                      <a16:colId xmlns:a16="http://schemas.microsoft.com/office/drawing/2014/main" val="4286678741"/>
                    </a:ext>
                  </a:extLst>
                </a:gridCol>
                <a:gridCol w="1825945">
                  <a:extLst>
                    <a:ext uri="{9D8B030D-6E8A-4147-A177-3AD203B41FA5}">
                      <a16:colId xmlns:a16="http://schemas.microsoft.com/office/drawing/2014/main" val="3522656615"/>
                    </a:ext>
                  </a:extLst>
                </a:gridCol>
                <a:gridCol w="654178">
                  <a:extLst>
                    <a:ext uri="{9D8B030D-6E8A-4147-A177-3AD203B41FA5}">
                      <a16:colId xmlns:a16="http://schemas.microsoft.com/office/drawing/2014/main" val="1027373874"/>
                    </a:ext>
                  </a:extLst>
                </a:gridCol>
                <a:gridCol w="654178">
                  <a:extLst>
                    <a:ext uri="{9D8B030D-6E8A-4147-A177-3AD203B41FA5}">
                      <a16:colId xmlns:a16="http://schemas.microsoft.com/office/drawing/2014/main" val="2056602744"/>
                    </a:ext>
                  </a:extLst>
                </a:gridCol>
                <a:gridCol w="654178">
                  <a:extLst>
                    <a:ext uri="{9D8B030D-6E8A-4147-A177-3AD203B41FA5}">
                      <a16:colId xmlns:a16="http://schemas.microsoft.com/office/drawing/2014/main" val="115050710"/>
                    </a:ext>
                  </a:extLst>
                </a:gridCol>
                <a:gridCol w="704313">
                  <a:extLst>
                    <a:ext uri="{9D8B030D-6E8A-4147-A177-3AD203B41FA5}">
                      <a16:colId xmlns:a16="http://schemas.microsoft.com/office/drawing/2014/main" val="725503022"/>
                    </a:ext>
                  </a:extLst>
                </a:gridCol>
              </a:tblGrid>
              <a:tr h="0">
                <a:tc>
                  <a:txBody>
                    <a:bodyPr/>
                    <a:lstStyle/>
                    <a:p>
                      <a:pPr algn="ctr"/>
                      <a:r>
                        <a:rPr lang="en-GB" sz="2400" dirty="0">
                          <a:latin typeface="Calibri" panose="020F0502020204030204" pitchFamily="34" charset="0"/>
                          <a:cs typeface="Calibri" panose="020F0502020204030204" pitchFamily="34" charset="0"/>
                        </a:rPr>
                        <a:t>Standard Name</a:t>
                      </a:r>
                    </a:p>
                  </a:txBody>
                  <a:tcPr/>
                </a:tc>
                <a:tc>
                  <a:txBody>
                    <a:bodyPr/>
                    <a:lstStyle/>
                    <a:p>
                      <a:pPr algn="ctr"/>
                      <a:r>
                        <a:rPr lang="en-GB" sz="2400" dirty="0">
                          <a:latin typeface="Calibri" panose="020F0502020204030204" pitchFamily="34" charset="0"/>
                          <a:cs typeface="Calibri" panose="020F0502020204030204" pitchFamily="34" charset="0"/>
                        </a:rPr>
                        <a:t>Acronym</a:t>
                      </a:r>
                    </a:p>
                  </a:txBody>
                  <a:tcPr/>
                </a:tc>
                <a:tc>
                  <a:txBody>
                    <a:bodyPr/>
                    <a:lstStyle/>
                    <a:p>
                      <a:pPr algn="ctr"/>
                      <a:r>
                        <a:rPr lang="en-GB" sz="2400" dirty="0">
                          <a:latin typeface="Calibri" panose="020F0502020204030204" pitchFamily="34" charset="0"/>
                          <a:cs typeface="Calibri" panose="020F0502020204030204" pitchFamily="34" charset="0"/>
                        </a:rPr>
                        <a:t>TS</a:t>
                      </a:r>
                    </a:p>
                  </a:txBody>
                  <a:tcPr/>
                </a:tc>
                <a:tc>
                  <a:txBody>
                    <a:bodyPr/>
                    <a:lstStyle/>
                    <a:p>
                      <a:pPr algn="ctr"/>
                      <a:r>
                        <a:rPr lang="en-US" sz="2400" dirty="0">
                          <a:latin typeface="Calibri" panose="020F0502020204030204" pitchFamily="34" charset="0"/>
                          <a:cs typeface="Calibri" panose="020F0502020204030204" pitchFamily="34" charset="0"/>
                        </a:rPr>
                        <a:t>RS</a:t>
                      </a:r>
                      <a:endParaRPr lang="en-GB" sz="2400" dirty="0">
                        <a:latin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cs typeface="Calibri" panose="020F0502020204030204" pitchFamily="34" charset="0"/>
                        </a:rPr>
                        <a:t>CT</a:t>
                      </a:r>
                      <a:endParaRPr lang="en-GB" sz="2400" dirty="0">
                        <a:latin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cs typeface="Calibri" panose="020F0502020204030204" pitchFamily="34" charset="0"/>
                        </a:rPr>
                        <a:t>PA</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67478425"/>
                  </a:ext>
                </a:extLst>
              </a:tr>
              <a:tr h="375920">
                <a:tc>
                  <a:txBody>
                    <a:bodyPr/>
                    <a:lstStyle/>
                    <a:p>
                      <a:r>
                        <a:rPr lang="en-GB" sz="2400" dirty="0">
                          <a:latin typeface="Calibri" panose="020F0502020204030204" pitchFamily="34" charset="0"/>
                          <a:cs typeface="Calibri" panose="020F0502020204030204" pitchFamily="34" charset="0"/>
                          <a:hlinkClick r:id="rId2" action="ppaction://hlinksldjump"/>
                        </a:rPr>
                        <a:t>Governance of the MPAI Ecosystem</a:t>
                      </a:r>
                      <a:endParaRPr lang="en-GB" sz="2400" dirty="0">
                        <a:latin typeface="Calibri" panose="020F0502020204030204" pitchFamily="34" charset="0"/>
                        <a:cs typeface="Calibri" panose="020F0502020204030204" pitchFamily="34" charset="0"/>
                      </a:endParaRPr>
                    </a:p>
                  </a:txBody>
                  <a:tcPr/>
                </a:tc>
                <a:tc>
                  <a:txBody>
                    <a:bodyPr/>
                    <a:lstStyle/>
                    <a:p>
                      <a:r>
                        <a:rPr lang="en-GB" sz="2400" dirty="0">
                          <a:latin typeface="Calibri" panose="020F0502020204030204" pitchFamily="34" charset="0"/>
                          <a:cs typeface="Calibri" panose="020F0502020204030204" pitchFamily="34" charset="0"/>
                        </a:rPr>
                        <a:t>MPAI-</a:t>
                      </a:r>
                      <a:r>
                        <a:rPr lang="en-GB" sz="2400" dirty="0" err="1">
                          <a:latin typeface="Calibri" panose="020F0502020204030204" pitchFamily="34" charset="0"/>
                          <a:cs typeface="Calibri" panose="020F0502020204030204" pitchFamily="34" charset="0"/>
                        </a:rPr>
                        <a:t>GME</a:t>
                      </a:r>
                      <a:endParaRPr lang="en-GB" sz="2400" dirty="0">
                        <a:latin typeface="Calibri" panose="020F0502020204030204" pitchFamily="34" charset="0"/>
                        <a:cs typeface="Calibri" panose="020F0502020204030204" pitchFamily="34" charset="0"/>
                      </a:endParaRPr>
                    </a:p>
                  </a:txBody>
                  <a:tcPr/>
                </a:tc>
                <a:tc>
                  <a:txBody>
                    <a:bodyPr/>
                    <a:lstStyle/>
                    <a:p>
                      <a:pPr algn="ctr"/>
                      <a:r>
                        <a:rPr lang="en-GB" sz="2400" dirty="0">
                          <a:latin typeface="Calibri" panose="020F0502020204030204" pitchFamily="34" charset="0"/>
                          <a:cs typeface="Calibri" panose="020F0502020204030204" pitchFamily="34" charset="0"/>
                        </a:rPr>
                        <a:t>1.1</a:t>
                      </a: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22556714"/>
                  </a:ext>
                </a:extLst>
              </a:tr>
              <a:tr h="375920">
                <a:tc>
                  <a:txBody>
                    <a:bodyPr/>
                    <a:lstStyle/>
                    <a:p>
                      <a:r>
                        <a:rPr lang="en-GB" sz="2400" dirty="0">
                          <a:latin typeface="Calibri" panose="020F0502020204030204" pitchFamily="34" charset="0"/>
                          <a:cs typeface="Calibri" panose="020F0502020204030204" pitchFamily="34" charset="0"/>
                          <a:hlinkClick r:id="rId3" action="ppaction://hlinksldjump"/>
                        </a:rPr>
                        <a:t>AI Framework</a:t>
                      </a:r>
                      <a:endParaRPr lang="en-GB" sz="2400" dirty="0">
                        <a:latin typeface="Calibri" panose="020F0502020204030204" pitchFamily="34" charset="0"/>
                        <a:cs typeface="Calibri" panose="020F0502020204030204" pitchFamily="34" charset="0"/>
                      </a:endParaRPr>
                    </a:p>
                  </a:txBody>
                  <a:tcPr/>
                </a:tc>
                <a:tc>
                  <a:txBody>
                    <a:bodyPr/>
                    <a:lstStyle/>
                    <a:p>
                      <a:r>
                        <a:rPr lang="en-GB" sz="2400" dirty="0">
                          <a:latin typeface="Calibri" panose="020F0502020204030204" pitchFamily="34" charset="0"/>
                          <a:cs typeface="Calibri" panose="020F0502020204030204" pitchFamily="34" charset="0"/>
                        </a:rPr>
                        <a:t>MPAI-AIF</a:t>
                      </a:r>
                    </a:p>
                  </a:txBody>
                  <a:tcPr/>
                </a:tc>
                <a:tc>
                  <a:txBody>
                    <a:bodyPr/>
                    <a:lstStyle/>
                    <a:p>
                      <a:pPr algn="ctr"/>
                      <a:r>
                        <a:rPr lang="en-GB" sz="2400" dirty="0">
                          <a:latin typeface="Calibri" panose="020F0502020204030204" pitchFamily="34" charset="0"/>
                          <a:cs typeface="Calibri" panose="020F0502020204030204" pitchFamily="34" charset="0"/>
                        </a:rPr>
                        <a:t>2.0</a:t>
                      </a:r>
                    </a:p>
                  </a:txBody>
                  <a:tcPr/>
                </a:tc>
                <a:tc>
                  <a:txBody>
                    <a:bodyPr/>
                    <a:lstStyle/>
                    <a:p>
                      <a:pPr algn="ctr"/>
                      <a:r>
                        <a:rPr lang="en-US" sz="2400" dirty="0">
                          <a:latin typeface="Calibri" panose="020F0502020204030204" pitchFamily="34" charset="0"/>
                          <a:cs typeface="Calibri" panose="020F0502020204030204" pitchFamily="34" charset="0"/>
                        </a:rPr>
                        <a:t>1.0</a:t>
                      </a: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97189782"/>
                  </a:ext>
                </a:extLst>
              </a:tr>
              <a:tr h="375920">
                <a:tc>
                  <a:txBody>
                    <a:bodyPr/>
                    <a:lstStyle/>
                    <a:p>
                      <a:r>
                        <a:rPr lang="en-GB" sz="2400" dirty="0">
                          <a:latin typeface="Calibri" panose="020F0502020204030204" pitchFamily="34" charset="0"/>
                          <a:cs typeface="Calibri" panose="020F0502020204030204" pitchFamily="34" charset="0"/>
                          <a:hlinkClick r:id="rId4" action="ppaction://hlinksldjump"/>
                        </a:rPr>
                        <a:t>Compression and Understanding of Financial Data</a:t>
                      </a:r>
                      <a:r>
                        <a:rPr lang="en-GB" sz="2400" dirty="0">
                          <a:latin typeface="Calibri" panose="020F0502020204030204" pitchFamily="34" charset="0"/>
                          <a:cs typeface="Calibri" panose="020F0502020204030204" pitchFamily="34" charset="0"/>
                        </a:rPr>
                        <a:t> </a:t>
                      </a:r>
                    </a:p>
                  </a:txBody>
                  <a:tcPr/>
                </a:tc>
                <a:tc>
                  <a:txBody>
                    <a:bodyPr/>
                    <a:lstStyle/>
                    <a:p>
                      <a:r>
                        <a:rPr lang="en-GB" sz="2400" dirty="0">
                          <a:latin typeface="Calibri" panose="020F0502020204030204" pitchFamily="34" charset="0"/>
                          <a:cs typeface="Calibri" panose="020F0502020204030204" pitchFamily="34" charset="0"/>
                        </a:rPr>
                        <a:t>MPAI-CUI</a:t>
                      </a:r>
                    </a:p>
                  </a:txBody>
                  <a:tcPr/>
                </a:tc>
                <a:tc>
                  <a:txBody>
                    <a:bodyPr/>
                    <a:lstStyle/>
                    <a:p>
                      <a:pPr algn="ctr"/>
                      <a:r>
                        <a:rPr lang="en-GB" sz="2400" dirty="0">
                          <a:latin typeface="Calibri" panose="020F0502020204030204" pitchFamily="34" charset="0"/>
                          <a:cs typeface="Calibri" panose="020F0502020204030204" pitchFamily="34" charset="0"/>
                        </a:rPr>
                        <a:t>1.1</a:t>
                      </a:r>
                    </a:p>
                  </a:txBody>
                  <a:tcPr/>
                </a:tc>
                <a:tc>
                  <a:txBody>
                    <a:bodyPr/>
                    <a:lstStyle/>
                    <a:p>
                      <a:pPr algn="ctr"/>
                      <a:r>
                        <a:rPr lang="en-US" sz="2400" dirty="0">
                          <a:latin typeface="Calibri" panose="020F0502020204030204" pitchFamily="34" charset="0"/>
                          <a:cs typeface="Calibri" panose="020F0502020204030204" pitchFamily="34" charset="0"/>
                        </a:rPr>
                        <a:t>1.0</a:t>
                      </a:r>
                      <a:endParaRPr lang="en-GB" sz="2400" dirty="0">
                        <a:latin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cs typeface="Calibri" panose="020F0502020204030204" pitchFamily="34" charset="0"/>
                        </a:rPr>
                        <a:t>1.0</a:t>
                      </a:r>
                      <a:endParaRPr lang="en-GB" sz="2400" dirty="0">
                        <a:latin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cs typeface="Calibri" panose="020F0502020204030204" pitchFamily="34" charset="0"/>
                        </a:rPr>
                        <a:t>1.0</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54490855"/>
                  </a:ext>
                </a:extLst>
              </a:tr>
              <a:tr h="375920">
                <a:tc>
                  <a:txBody>
                    <a:bodyPr/>
                    <a:lstStyle/>
                    <a:p>
                      <a:r>
                        <a:rPr lang="en-GB" sz="2400" dirty="0">
                          <a:latin typeface="Calibri" panose="020F0502020204030204" pitchFamily="34" charset="0"/>
                          <a:cs typeface="Calibri" panose="020F0502020204030204" pitchFamily="34" charset="0"/>
                          <a:hlinkClick r:id="rId5" action="ppaction://hlinksldjump"/>
                        </a:rPr>
                        <a:t>Context-Based Audio Enhancement</a:t>
                      </a:r>
                      <a:endParaRPr lang="en-GB" sz="2400" dirty="0">
                        <a:latin typeface="Calibri" panose="020F0502020204030204" pitchFamily="34" charset="0"/>
                        <a:cs typeface="Calibri" panose="020F0502020204030204" pitchFamily="34" charset="0"/>
                      </a:endParaRPr>
                    </a:p>
                  </a:txBody>
                  <a:tcPr/>
                </a:tc>
                <a:tc>
                  <a:txBody>
                    <a:bodyPr/>
                    <a:lstStyle/>
                    <a:p>
                      <a:r>
                        <a:rPr lang="en-GB" sz="2400" dirty="0">
                          <a:latin typeface="Calibri" panose="020F0502020204030204" pitchFamily="34" charset="0"/>
                          <a:cs typeface="Calibri" panose="020F0502020204030204" pitchFamily="34" charset="0"/>
                        </a:rPr>
                        <a:t>MPAI-CAE</a:t>
                      </a:r>
                    </a:p>
                  </a:txBody>
                  <a:tcPr/>
                </a:tc>
                <a:tc>
                  <a:txBody>
                    <a:bodyPr/>
                    <a:lstStyle/>
                    <a:p>
                      <a:pPr algn="ctr"/>
                      <a:r>
                        <a:rPr lang="en-GB" sz="2400" dirty="0">
                          <a:latin typeface="Calibri" panose="020F0502020204030204" pitchFamily="34" charset="0"/>
                          <a:cs typeface="Calibri" panose="020F0502020204030204" pitchFamily="34" charset="0"/>
                        </a:rPr>
                        <a:t>2.1</a:t>
                      </a:r>
                    </a:p>
                  </a:txBody>
                  <a:tcPr/>
                </a:tc>
                <a:tc>
                  <a:txBody>
                    <a:bodyPr/>
                    <a:lstStyle/>
                    <a:p>
                      <a:pPr algn="ctr"/>
                      <a:r>
                        <a:rPr lang="en-US" sz="2400" dirty="0">
                          <a:latin typeface="Calibri" panose="020F0502020204030204" pitchFamily="34" charset="0"/>
                          <a:cs typeface="Calibri" panose="020F0502020204030204" pitchFamily="34" charset="0"/>
                        </a:rPr>
                        <a:t>1.4</a:t>
                      </a: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69021326"/>
                  </a:ext>
                </a:extLst>
              </a:tr>
              <a:tr h="375920">
                <a:tc>
                  <a:txBody>
                    <a:bodyPr/>
                    <a:lstStyle/>
                    <a:p>
                      <a:r>
                        <a:rPr lang="en-GB" sz="2400" dirty="0">
                          <a:latin typeface="Calibri" panose="020F0502020204030204" pitchFamily="34" charset="0"/>
                          <a:cs typeface="Calibri" panose="020F0502020204030204" pitchFamily="34" charset="0"/>
                          <a:hlinkClick r:id="rId6" action="ppaction://hlinksldjump"/>
                        </a:rPr>
                        <a:t>Connected Autonomous Vehicle - Architecture</a:t>
                      </a:r>
                      <a:endParaRPr lang="en-GB" sz="2400" dirty="0">
                        <a:latin typeface="Calibri" panose="020F0502020204030204" pitchFamily="34" charset="0"/>
                        <a:cs typeface="Calibri" panose="020F0502020204030204" pitchFamily="34" charset="0"/>
                      </a:endParaRPr>
                    </a:p>
                  </a:txBody>
                  <a:tcPr/>
                </a:tc>
                <a:tc>
                  <a:txBody>
                    <a:bodyPr/>
                    <a:lstStyle/>
                    <a:p>
                      <a:r>
                        <a:rPr lang="en-GB" sz="2400" dirty="0">
                          <a:latin typeface="Calibri" panose="020F0502020204030204" pitchFamily="34" charset="0"/>
                          <a:cs typeface="Calibri" panose="020F0502020204030204" pitchFamily="34" charset="0"/>
                        </a:rPr>
                        <a:t>MPAI-CAV</a:t>
                      </a:r>
                    </a:p>
                  </a:txBody>
                  <a:tcPr/>
                </a:tc>
                <a:tc>
                  <a:txBody>
                    <a:bodyPr/>
                    <a:lstStyle/>
                    <a:p>
                      <a:pPr algn="ctr"/>
                      <a:r>
                        <a:rPr lang="en-GB" sz="2400" dirty="0">
                          <a:latin typeface="Calibri" panose="020F0502020204030204" pitchFamily="34" charset="0"/>
                          <a:cs typeface="Calibri" panose="020F0502020204030204" pitchFamily="34" charset="0"/>
                        </a:rPr>
                        <a:t>1.0</a:t>
                      </a: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26836692"/>
                  </a:ext>
                </a:extLst>
              </a:tr>
              <a:tr h="375920">
                <a:tc>
                  <a:txBody>
                    <a:bodyPr/>
                    <a:lstStyle/>
                    <a:p>
                      <a:r>
                        <a:rPr lang="en-US" sz="2400" dirty="0">
                          <a:latin typeface="Calibri" panose="020F0502020204030204" pitchFamily="34" charset="0"/>
                          <a:cs typeface="Calibri" panose="020F0502020204030204" pitchFamily="34" charset="0"/>
                          <a:hlinkClick r:id="rId7" action="ppaction://hlinksldjump"/>
                        </a:rPr>
                        <a:t>Human and Machine Communication</a:t>
                      </a:r>
                      <a:endParaRPr lang="en-GB" sz="2400" dirty="0">
                        <a:latin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cs typeface="Calibri" panose="020F0502020204030204" pitchFamily="34" charset="0"/>
                        </a:rPr>
                        <a:t>MPAI-HMC</a:t>
                      </a:r>
                      <a:endParaRPr lang="en-GB" sz="2400" dirty="0">
                        <a:latin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cs typeface="Calibri" panose="020F0502020204030204" pitchFamily="34" charset="0"/>
                        </a:rPr>
                        <a:t>1.0</a:t>
                      </a: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78797060"/>
                  </a:ext>
                </a:extLst>
              </a:tr>
              <a:tr h="375920">
                <a:tc>
                  <a:txBody>
                    <a:bodyPr/>
                    <a:lstStyle/>
                    <a:p>
                      <a:r>
                        <a:rPr lang="en-GB" sz="2400" dirty="0">
                          <a:latin typeface="Calibri" panose="020F0502020204030204" pitchFamily="34" charset="0"/>
                          <a:cs typeface="Calibri" panose="020F0502020204030204" pitchFamily="34" charset="0"/>
                          <a:hlinkClick r:id="rId8" action="ppaction://hlinksldjump"/>
                        </a:rPr>
                        <a:t>Multimodal Conversation</a:t>
                      </a:r>
                      <a:endParaRPr lang="en-GB" sz="2400" dirty="0">
                        <a:latin typeface="Calibri" panose="020F0502020204030204" pitchFamily="34" charset="0"/>
                        <a:cs typeface="Calibri" panose="020F0502020204030204" pitchFamily="34" charset="0"/>
                      </a:endParaRPr>
                    </a:p>
                  </a:txBody>
                  <a:tcPr/>
                </a:tc>
                <a:tc>
                  <a:txBody>
                    <a:bodyPr/>
                    <a:lstStyle/>
                    <a:p>
                      <a:r>
                        <a:rPr lang="en-GB" sz="2400" dirty="0">
                          <a:latin typeface="Calibri" panose="020F0502020204030204" pitchFamily="34" charset="0"/>
                          <a:cs typeface="Calibri" panose="020F0502020204030204" pitchFamily="34" charset="0"/>
                        </a:rPr>
                        <a:t>MPAI-MMC</a:t>
                      </a:r>
                    </a:p>
                  </a:txBody>
                  <a:tcPr/>
                </a:tc>
                <a:tc>
                  <a:txBody>
                    <a:bodyPr/>
                    <a:lstStyle/>
                    <a:p>
                      <a:pPr algn="ctr"/>
                      <a:r>
                        <a:rPr lang="en-GB" sz="2400" dirty="0">
                          <a:latin typeface="Calibri" panose="020F0502020204030204" pitchFamily="34" charset="0"/>
                          <a:cs typeface="Calibri" panose="020F0502020204030204" pitchFamily="34" charset="0"/>
                        </a:rPr>
                        <a:t>2.1</a:t>
                      </a: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36635831"/>
                  </a:ext>
                </a:extLst>
              </a:tr>
              <a:tr h="375920">
                <a:tc>
                  <a:txBody>
                    <a:bodyPr/>
                    <a:lstStyle/>
                    <a:p>
                      <a:r>
                        <a:rPr lang="en-GB" sz="2400" dirty="0">
                          <a:latin typeface="Calibri" panose="020F0502020204030204" pitchFamily="34" charset="0"/>
                          <a:cs typeface="Calibri" panose="020F0502020204030204" pitchFamily="34" charset="0"/>
                          <a:hlinkClick r:id="rId9" action="ppaction://hlinksldjump"/>
                        </a:rPr>
                        <a:t>MPAI Metaverse Model – Architecture</a:t>
                      </a:r>
                      <a:endParaRPr lang="en-GB" sz="2400" dirty="0">
                        <a:latin typeface="Calibri" panose="020F0502020204030204" pitchFamily="34" charset="0"/>
                        <a:cs typeface="Calibri" panose="020F0502020204030204" pitchFamily="34" charset="0"/>
                      </a:endParaRPr>
                    </a:p>
                  </a:txBody>
                  <a:tcPr/>
                </a:tc>
                <a:tc>
                  <a:txBody>
                    <a:bodyPr/>
                    <a:lstStyle/>
                    <a:p>
                      <a:r>
                        <a:rPr lang="en-GB" sz="2400" dirty="0">
                          <a:latin typeface="Calibri" panose="020F0502020204030204" pitchFamily="34" charset="0"/>
                          <a:cs typeface="Calibri" panose="020F0502020204030204" pitchFamily="34" charset="0"/>
                        </a:rPr>
                        <a:t>MPAI-MMM</a:t>
                      </a:r>
                    </a:p>
                  </a:txBody>
                  <a:tcPr/>
                </a:tc>
                <a:tc>
                  <a:txBody>
                    <a:bodyPr/>
                    <a:lstStyle/>
                    <a:p>
                      <a:pPr algn="ctr"/>
                      <a:r>
                        <a:rPr lang="en-GB" sz="2400">
                          <a:latin typeface="Calibri" panose="020F0502020204030204" pitchFamily="34" charset="0"/>
                          <a:cs typeface="Calibri" panose="020F0502020204030204" pitchFamily="34" charset="0"/>
                        </a:rPr>
                        <a:t>1.1</a:t>
                      </a: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80484438"/>
                  </a:ext>
                </a:extLst>
              </a:tr>
              <a:tr h="375920">
                <a:tc>
                  <a:txBody>
                    <a:bodyPr/>
                    <a:lstStyle/>
                    <a:p>
                      <a:r>
                        <a:rPr lang="en-GB" sz="2400" dirty="0">
                          <a:latin typeface="Calibri" panose="020F0502020204030204" pitchFamily="34" charset="0"/>
                          <a:cs typeface="Calibri" panose="020F0502020204030204" pitchFamily="34" charset="0"/>
                          <a:hlinkClick r:id="rId10" action="ppaction://hlinksldjump"/>
                        </a:rPr>
                        <a:t>Neural Network Watermarking</a:t>
                      </a:r>
                      <a:endParaRPr lang="en-GB" sz="2400" dirty="0">
                        <a:latin typeface="Calibri" panose="020F0502020204030204" pitchFamily="34" charset="0"/>
                        <a:cs typeface="Calibri" panose="020F0502020204030204" pitchFamily="34" charset="0"/>
                      </a:endParaRPr>
                    </a:p>
                  </a:txBody>
                  <a:tcPr/>
                </a:tc>
                <a:tc>
                  <a:txBody>
                    <a:bodyPr/>
                    <a:lstStyle/>
                    <a:p>
                      <a:r>
                        <a:rPr lang="en-GB" sz="2400" dirty="0">
                          <a:latin typeface="Calibri" panose="020F0502020204030204" pitchFamily="34" charset="0"/>
                          <a:cs typeface="Calibri" panose="020F0502020204030204" pitchFamily="34" charset="0"/>
                        </a:rPr>
                        <a:t>MPAI-NNW</a:t>
                      </a:r>
                    </a:p>
                  </a:txBody>
                  <a:tcPr/>
                </a:tc>
                <a:tc>
                  <a:txBody>
                    <a:bodyPr/>
                    <a:lstStyle/>
                    <a:p>
                      <a:pPr algn="ctr"/>
                      <a:r>
                        <a:rPr lang="en-GB" sz="2400" dirty="0">
                          <a:latin typeface="Calibri" panose="020F0502020204030204" pitchFamily="34" charset="0"/>
                          <a:cs typeface="Calibri" panose="020F0502020204030204" pitchFamily="34" charset="0"/>
                        </a:rPr>
                        <a:t>1.0</a:t>
                      </a:r>
                    </a:p>
                  </a:txBody>
                  <a:tcPr/>
                </a:tc>
                <a:tc>
                  <a:txBody>
                    <a:bodyPr/>
                    <a:lstStyle/>
                    <a:p>
                      <a:pPr algn="ctr"/>
                      <a:r>
                        <a:rPr lang="en-US" sz="2400" dirty="0">
                          <a:latin typeface="Calibri" panose="020F0502020204030204" pitchFamily="34" charset="0"/>
                          <a:cs typeface="Calibri" panose="020F0502020204030204" pitchFamily="34" charset="0"/>
                        </a:rPr>
                        <a:t>1.0</a:t>
                      </a: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97325243"/>
                  </a:ext>
                </a:extLst>
              </a:tr>
              <a:tr h="375920">
                <a:tc>
                  <a:txBody>
                    <a:bodyPr/>
                    <a:lstStyle/>
                    <a:p>
                      <a:r>
                        <a:rPr lang="en-US" sz="2400" dirty="0">
                          <a:solidFill>
                            <a:schemeClr val="tx1"/>
                          </a:solidFill>
                          <a:latin typeface="Calibri" panose="020F0502020204030204" pitchFamily="34" charset="0"/>
                          <a:cs typeface="Calibri" panose="020F0502020204030204" pitchFamily="34" charset="0"/>
                          <a:hlinkClick r:id="rId11" action="ppaction://hlinksldjump"/>
                        </a:rPr>
                        <a:t>Object and Scene Description</a:t>
                      </a:r>
                      <a:endParaRPr lang="en-GB" sz="2400" dirty="0">
                        <a:solidFill>
                          <a:schemeClr val="tx1"/>
                        </a:solidFill>
                        <a:latin typeface="Calibri" panose="020F0502020204030204" pitchFamily="34" charset="0"/>
                        <a:cs typeface="Calibri" panose="020F0502020204030204" pitchFamily="34" charset="0"/>
                      </a:endParaRPr>
                    </a:p>
                  </a:txBody>
                  <a:tcPr/>
                </a:tc>
                <a:tc>
                  <a:txBody>
                    <a:bodyPr/>
                    <a:lstStyle/>
                    <a:p>
                      <a:r>
                        <a:rPr lang="en-US" sz="2400" dirty="0">
                          <a:solidFill>
                            <a:schemeClr val="tx1"/>
                          </a:solidFill>
                          <a:latin typeface="Calibri" panose="020F0502020204030204" pitchFamily="34" charset="0"/>
                          <a:cs typeface="Calibri" panose="020F0502020204030204" pitchFamily="34" charset="0"/>
                        </a:rPr>
                        <a:t>MPAI-OSD</a:t>
                      </a:r>
                      <a:endParaRPr lang="en-GB" sz="24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en-US" sz="2400" dirty="0">
                          <a:solidFill>
                            <a:schemeClr val="tx1"/>
                          </a:solidFill>
                          <a:latin typeface="Calibri" panose="020F0502020204030204" pitchFamily="34" charset="0"/>
                          <a:cs typeface="Calibri" panose="020F0502020204030204" pitchFamily="34" charset="0"/>
                        </a:rPr>
                        <a:t>1.0</a:t>
                      </a:r>
                      <a:endParaRPr lang="en-GB"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en-GB"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en-GB"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en-GB" sz="2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51311059"/>
                  </a:ext>
                </a:extLst>
              </a:tr>
              <a:tr h="375920">
                <a:tc>
                  <a:txBody>
                    <a:bodyPr/>
                    <a:lstStyle/>
                    <a:p>
                      <a:r>
                        <a:rPr lang="en-GB" sz="2400" dirty="0">
                          <a:solidFill>
                            <a:schemeClr val="tx1"/>
                          </a:solidFill>
                          <a:latin typeface="Calibri" panose="020F0502020204030204" pitchFamily="34" charset="0"/>
                          <a:cs typeface="Calibri" panose="020F0502020204030204" pitchFamily="34" charset="0"/>
                          <a:hlinkClick r:id="rId12" action="ppaction://hlinksldjump"/>
                        </a:rPr>
                        <a:t>Portable Avatar Format</a:t>
                      </a:r>
                      <a:endParaRPr lang="en-GB" sz="2400" dirty="0">
                        <a:solidFill>
                          <a:schemeClr val="tx1"/>
                        </a:solidFill>
                        <a:latin typeface="Calibri" panose="020F0502020204030204" pitchFamily="34" charset="0"/>
                        <a:cs typeface="Calibri" panose="020F0502020204030204" pitchFamily="34" charset="0"/>
                      </a:endParaRPr>
                    </a:p>
                  </a:txBody>
                  <a:tcPr/>
                </a:tc>
                <a:tc>
                  <a:txBody>
                    <a:bodyPr/>
                    <a:lstStyle/>
                    <a:p>
                      <a:r>
                        <a:rPr lang="en-GB" sz="2400" dirty="0">
                          <a:solidFill>
                            <a:schemeClr val="tx1"/>
                          </a:solidFill>
                          <a:latin typeface="Calibri" panose="020F0502020204030204" pitchFamily="34" charset="0"/>
                          <a:cs typeface="Calibri" panose="020F0502020204030204" pitchFamily="34" charset="0"/>
                        </a:rPr>
                        <a:t>MPAI-PAF</a:t>
                      </a:r>
                    </a:p>
                  </a:txBody>
                  <a:tcPr/>
                </a:tc>
                <a:tc>
                  <a:txBody>
                    <a:bodyPr/>
                    <a:lstStyle/>
                    <a:p>
                      <a:pPr algn="ctr"/>
                      <a:r>
                        <a:rPr lang="en-GB" sz="2400" dirty="0">
                          <a:solidFill>
                            <a:schemeClr val="tx1"/>
                          </a:solidFill>
                          <a:latin typeface="Calibri" panose="020F0502020204030204" pitchFamily="34" charset="0"/>
                          <a:cs typeface="Calibri" panose="020F0502020204030204" pitchFamily="34" charset="0"/>
                        </a:rPr>
                        <a:t>1.1</a:t>
                      </a:r>
                    </a:p>
                  </a:txBody>
                  <a:tcPr/>
                </a:tc>
                <a:tc>
                  <a:txBody>
                    <a:bodyPr/>
                    <a:lstStyle/>
                    <a:p>
                      <a:pPr algn="ctr"/>
                      <a:endParaRPr lang="en-GB"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en-GB"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en-GB" sz="2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30809190"/>
                  </a:ext>
                </a:extLst>
              </a:tr>
              <a:tr h="375920">
                <a:tc>
                  <a:txBody>
                    <a:bodyPr/>
                    <a:lstStyle/>
                    <a:p>
                      <a:r>
                        <a:rPr lang="en-US" sz="2400" dirty="0">
                          <a:solidFill>
                            <a:schemeClr val="tx1"/>
                          </a:solidFill>
                          <a:latin typeface="Calibri" panose="020F0502020204030204" pitchFamily="34" charset="0"/>
                          <a:cs typeface="Calibri" panose="020F0502020204030204" pitchFamily="34" charset="0"/>
                        </a:rPr>
                        <a:t>AI Module Profiles</a:t>
                      </a:r>
                      <a:endParaRPr lang="en-GB" sz="2400" dirty="0">
                        <a:solidFill>
                          <a:schemeClr val="tx1"/>
                        </a:solidFill>
                        <a:latin typeface="Calibri" panose="020F0502020204030204" pitchFamily="34" charset="0"/>
                        <a:cs typeface="Calibri" panose="020F0502020204030204" pitchFamily="34" charset="0"/>
                      </a:endParaRPr>
                    </a:p>
                  </a:txBody>
                  <a:tcPr/>
                </a:tc>
                <a:tc>
                  <a:txBody>
                    <a:bodyPr/>
                    <a:lstStyle/>
                    <a:p>
                      <a:r>
                        <a:rPr lang="en-US" sz="2400" dirty="0">
                          <a:solidFill>
                            <a:schemeClr val="tx1"/>
                          </a:solidFill>
                          <a:latin typeface="Calibri" panose="020F0502020204030204" pitchFamily="34" charset="0"/>
                          <a:cs typeface="Calibri" panose="020F0502020204030204" pitchFamily="34" charset="0"/>
                        </a:rPr>
                        <a:t>MPAI-PAF</a:t>
                      </a:r>
                      <a:endParaRPr lang="en-GB" sz="24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en-US" sz="2400" dirty="0">
                          <a:solidFill>
                            <a:schemeClr val="tx1"/>
                          </a:solidFill>
                          <a:latin typeface="Calibri" panose="020F0502020204030204" pitchFamily="34" charset="0"/>
                          <a:cs typeface="Calibri" panose="020F0502020204030204" pitchFamily="34" charset="0"/>
                        </a:rPr>
                        <a:t>1.0</a:t>
                      </a:r>
                      <a:endParaRPr lang="en-GB"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en-GB"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en-GB" sz="2400" dirty="0">
                        <a:solidFill>
                          <a:schemeClr val="tx1"/>
                        </a:solidFill>
                        <a:latin typeface="Calibri" panose="020F0502020204030204" pitchFamily="34" charset="0"/>
                        <a:cs typeface="Calibri" panose="020F0502020204030204" pitchFamily="34" charset="0"/>
                      </a:endParaRPr>
                    </a:p>
                  </a:txBody>
                  <a:tcPr/>
                </a:tc>
                <a:tc>
                  <a:txBody>
                    <a:bodyPr/>
                    <a:lstStyle/>
                    <a:p>
                      <a:pPr algn="ctr"/>
                      <a:endParaRPr lang="en-GB" sz="2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16343999"/>
                  </a:ext>
                </a:extLst>
              </a:tr>
            </a:tbl>
          </a:graphicData>
        </a:graphic>
      </p:graphicFrame>
      <p:sp>
        <p:nvSpPr>
          <p:cNvPr id="4" name="Date Placeholder 3">
            <a:extLst>
              <a:ext uri="{FF2B5EF4-FFF2-40B4-BE49-F238E27FC236}">
                <a16:creationId xmlns:a16="http://schemas.microsoft.com/office/drawing/2014/main" id="{98EF4E88-8420-7C8C-1643-A58ABE18989A}"/>
              </a:ext>
            </a:extLst>
          </p:cNvPr>
          <p:cNvSpPr>
            <a:spLocks noGrp="1"/>
          </p:cNvSpPr>
          <p:nvPr>
            <p:ph type="dt" sz="half" idx="10"/>
          </p:nvPr>
        </p:nvSpPr>
        <p:spPr>
          <a:xfrm>
            <a:off x="212042" y="8611237"/>
            <a:ext cx="1290785" cy="486833"/>
          </a:xfrm>
          <a:prstGeom prst="rect">
            <a:avLst/>
          </a:prstGeom>
        </p:spPr>
        <p:txBody>
          <a:bodyPr/>
          <a:lstStyle>
            <a:defPPr>
              <a:defRPr lang="en-US"/>
            </a:defPPr>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EA799F3B-F9C8-4D6A-AD75-2CEC128004FE}" type="datetime1">
              <a:rPr lang="en-US" smtClean="0"/>
              <a:pPr/>
              <a:t>4/12/2024</a:t>
            </a:fld>
            <a:endParaRPr lang="en-US"/>
          </a:p>
        </p:txBody>
      </p:sp>
      <p:sp>
        <p:nvSpPr>
          <p:cNvPr id="5" name="Slide Number Placeholder 4">
            <a:extLst>
              <a:ext uri="{FF2B5EF4-FFF2-40B4-BE49-F238E27FC236}">
                <a16:creationId xmlns:a16="http://schemas.microsoft.com/office/drawing/2014/main" id="{7C3090CB-62A7-2AD7-2033-18FC8C44FB70}"/>
              </a:ext>
            </a:extLst>
          </p:cNvPr>
          <p:cNvSpPr>
            <a:spLocks noGrp="1"/>
          </p:cNvSpPr>
          <p:nvPr>
            <p:ph type="sldNum" sz="quarter" idx="12"/>
          </p:nvPr>
        </p:nvSpPr>
        <p:spPr>
          <a:xfrm>
            <a:off x="13289801" y="8583735"/>
            <a:ext cx="1039689" cy="48683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57F1E4F-1CFF-5643-939E-217C01CDF565}" type="slidenum">
              <a:rPr lang="en-US" smtClean="0"/>
              <a:pPr/>
              <a:t>10</a:t>
            </a:fld>
            <a:endParaRPr lang="en-US"/>
          </a:p>
        </p:txBody>
      </p:sp>
      <p:sp>
        <p:nvSpPr>
          <p:cNvPr id="10" name="Date Placeholder 1">
            <a:extLst>
              <a:ext uri="{FF2B5EF4-FFF2-40B4-BE49-F238E27FC236}">
                <a16:creationId xmlns:a16="http://schemas.microsoft.com/office/drawing/2014/main" id="{6A9A3B03-D71B-FF75-8815-6179B4659EFE}"/>
              </a:ext>
            </a:extLst>
          </p:cNvPr>
          <p:cNvSpPr txBox="1">
            <a:spLocks/>
          </p:cNvSpPr>
          <p:nvPr/>
        </p:nvSpPr>
        <p:spPr>
          <a:xfrm>
            <a:off x="86786" y="6500833"/>
            <a:ext cx="1129366" cy="370396"/>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b="0" i="0" kern="1200">
                <a:solidFill>
                  <a:schemeClr val="accent3">
                    <a:lumMod val="75000"/>
                  </a:schemeClr>
                </a:solidFill>
                <a:latin typeface="Avenir Book" panose="02000503020000020003" pitchFamily="2" charset="0"/>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b="0" i="0" kern="1200">
                <a:solidFill>
                  <a:schemeClr val="accent3">
                    <a:lumMod val="75000"/>
                  </a:schemeClr>
                </a:solidFill>
                <a:latin typeface="Avenir Book" panose="02000503020000020003" pitchFamily="2" charset="0"/>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b="0" i="0" kern="1200">
                <a:solidFill>
                  <a:schemeClr val="accent3">
                    <a:lumMod val="75000"/>
                  </a:schemeClr>
                </a:solidFill>
                <a:latin typeface="Avenir Book" panose="02000503020000020003" pitchFamily="2" charset="0"/>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b="0" i="0" kern="1200">
                <a:solidFill>
                  <a:schemeClr val="tx1">
                    <a:lumMod val="75000"/>
                    <a:lumOff val="25000"/>
                  </a:schemeClr>
                </a:solidFill>
                <a:latin typeface="Avenir Book" panose="02000503020000020003" pitchFamily="2" charset="0"/>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fld id="{AD392641-A223-4DCC-BA61-9FD1DB3024E4}" type="datetime1">
              <a:rPr lang="en-US" smtClean="0"/>
              <a:pPr marL="0" indent="0">
                <a:buNone/>
              </a:pPr>
              <a:t>4/12/2024</a:t>
            </a:fld>
            <a:endParaRPr lang="en-US"/>
          </a:p>
        </p:txBody>
      </p:sp>
      <p:sp>
        <p:nvSpPr>
          <p:cNvPr id="11" name="Slide Number Placeholder 2">
            <a:extLst>
              <a:ext uri="{FF2B5EF4-FFF2-40B4-BE49-F238E27FC236}">
                <a16:creationId xmlns:a16="http://schemas.microsoft.com/office/drawing/2014/main" id="{632FF2A0-03FB-1FE1-9427-0BE02769FA1C}"/>
              </a:ext>
            </a:extLst>
          </p:cNvPr>
          <p:cNvSpPr txBox="1">
            <a:spLocks/>
          </p:cNvSpPr>
          <p:nvPr/>
        </p:nvSpPr>
        <p:spPr>
          <a:xfrm>
            <a:off x="10360152" y="6506104"/>
            <a:ext cx="62451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15052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B35C-F1F9-34BE-041A-D70DD379DEA4}"/>
              </a:ext>
            </a:extLst>
          </p:cNvPr>
          <p:cNvSpPr>
            <a:spLocks noGrp="1"/>
          </p:cNvSpPr>
          <p:nvPr>
            <p:ph type="title"/>
          </p:nvPr>
        </p:nvSpPr>
        <p:spPr>
          <a:xfrm>
            <a:off x="1302027" y="624110"/>
            <a:ext cx="10202586" cy="1050248"/>
          </a:xfrm>
        </p:spPr>
        <p:txBody>
          <a:bodyPr>
            <a:normAutofit/>
          </a:bodyPr>
          <a:lstStyle/>
          <a:p>
            <a:r>
              <a:rPr lang="en-GB" dirty="0"/>
              <a:t>Governance of the MPAI Ecosystem (MPAI-GME) V1.1</a:t>
            </a:r>
          </a:p>
        </p:txBody>
      </p:sp>
      <p:sp>
        <p:nvSpPr>
          <p:cNvPr id="3" name="Content Placeholder 2">
            <a:extLst>
              <a:ext uri="{FF2B5EF4-FFF2-40B4-BE49-F238E27FC236}">
                <a16:creationId xmlns:a16="http://schemas.microsoft.com/office/drawing/2014/main" id="{17DFD568-E33A-00A4-A66A-7411B1A79267}"/>
              </a:ext>
            </a:extLst>
          </p:cNvPr>
          <p:cNvSpPr>
            <a:spLocks noGrp="1"/>
          </p:cNvSpPr>
          <p:nvPr>
            <p:ph idx="1"/>
          </p:nvPr>
        </p:nvSpPr>
        <p:spPr>
          <a:xfrm>
            <a:off x="1302027" y="1807534"/>
            <a:ext cx="10202586" cy="4252383"/>
          </a:xfrm>
        </p:spPr>
        <p:txBody>
          <a:bodyPr>
            <a:normAutofit/>
          </a:bodyPr>
          <a:lstStyle/>
          <a:p>
            <a:pPr marL="0" indent="0" algn="just">
              <a:buNone/>
            </a:pPr>
            <a:r>
              <a:rPr lang="en-GB" i="1" dirty="0">
                <a:ea typeface="SimSun" panose="02010600030101010101" pitchFamily="2" charset="-122"/>
              </a:rPr>
              <a:t>Technical Specification: Governance of the MPAI Ecosystem</a:t>
            </a:r>
            <a:r>
              <a:rPr lang="en-GB" dirty="0">
                <a:ea typeface="SimSun" panose="02010600030101010101" pitchFamily="2" charset="-122"/>
              </a:rPr>
              <a:t> s</a:t>
            </a:r>
            <a:r>
              <a:rPr lang="en-GB" dirty="0">
                <a:effectLst/>
                <a:ea typeface="SimSun" panose="02010600030101010101" pitchFamily="2" charset="-122"/>
              </a:rPr>
              <a:t>ets the rules governing the MPAI Ecosystem: </a:t>
            </a:r>
          </a:p>
          <a:p>
            <a:pPr marL="0" indent="0" algn="ctr">
              <a:buNone/>
            </a:pPr>
            <a:r>
              <a:rPr lang="en-GB" dirty="0">
                <a:effectLst/>
                <a:ea typeface="Calibri" panose="020F0502020204030204" pitchFamily="34" charset="0"/>
              </a:rPr>
              <a:t>1 - MPAI </a:t>
            </a:r>
            <a:r>
              <a:rPr lang="en-GB" dirty="0">
                <a:ea typeface="Calibri" panose="020F0502020204030204" pitchFamily="34" charset="0"/>
              </a:rPr>
              <a:t>2 – </a:t>
            </a:r>
            <a:r>
              <a:rPr lang="en-GB" dirty="0">
                <a:effectLst/>
                <a:ea typeface="Calibri" panose="020F0502020204030204" pitchFamily="34" charset="0"/>
              </a:rPr>
              <a:t>Implementers 3 - MPAI Store 4 - Performance Assessors 5 - Users</a:t>
            </a:r>
          </a:p>
          <a:p>
            <a:r>
              <a:rPr lang="en-GB" dirty="0">
                <a:ea typeface="Calibri" panose="020F0502020204030204" pitchFamily="34" charset="0"/>
              </a:rPr>
              <a:t>The MPAI Store has been established in Scotland as a Company Limited by Guarantee.</a:t>
            </a:r>
          </a:p>
          <a:p>
            <a:pPr algn="just"/>
            <a:r>
              <a:rPr lang="en-GB" dirty="0">
                <a:ea typeface="Calibri" panose="020F0502020204030204" pitchFamily="34" charset="0"/>
              </a:rPr>
              <a:t>Some of the roles of the MPAI Store:</a:t>
            </a:r>
          </a:p>
          <a:p>
            <a:pPr lvl="1" algn="just"/>
            <a:r>
              <a:rPr lang="en-GB" sz="2000" dirty="0">
                <a:ea typeface="Calibri" panose="020F0502020204030204" pitchFamily="34" charset="0"/>
              </a:rPr>
              <a:t>Managing the “Implementer ID” Registration Authority.</a:t>
            </a:r>
          </a:p>
          <a:p>
            <a:pPr lvl="1" algn="just"/>
            <a:r>
              <a:rPr lang="en-GB" sz="2000" dirty="0">
                <a:ea typeface="Calibri" panose="020F0502020204030204" pitchFamily="34" charset="0"/>
              </a:rPr>
              <a:t>Verifying Security, Testing Conformance, and posting Implementations for download.</a:t>
            </a:r>
          </a:p>
          <a:p>
            <a:pPr algn="just"/>
            <a:r>
              <a:rPr lang="en-GB" sz="2200" dirty="0">
                <a:ea typeface="Calibri" panose="020F0502020204030204" pitchFamily="34" charset="0"/>
              </a:rPr>
              <a:t>Performance Assessors are appointed by MPAI but independent of it</a:t>
            </a:r>
          </a:p>
          <a:p>
            <a:pPr marL="0" lvl="0" indent="0" algn="just">
              <a:buNone/>
            </a:pPr>
            <a:endParaRPr lang="en-GB" sz="2000" dirty="0">
              <a:effectLst/>
              <a:ea typeface="Calibri" panose="020F0502020204030204" pitchFamily="34" charset="0"/>
            </a:endParaRPr>
          </a:p>
          <a:p>
            <a:endParaRPr lang="en-GB" sz="2400" dirty="0"/>
          </a:p>
        </p:txBody>
      </p:sp>
      <p:sp>
        <p:nvSpPr>
          <p:cNvPr id="4" name="Date Placeholder 3">
            <a:extLst>
              <a:ext uri="{FF2B5EF4-FFF2-40B4-BE49-F238E27FC236}">
                <a16:creationId xmlns:a16="http://schemas.microsoft.com/office/drawing/2014/main" id="{E87A5ACB-2785-8A32-8F25-98EA80A3C9CD}"/>
              </a:ext>
            </a:extLst>
          </p:cNvPr>
          <p:cNvSpPr>
            <a:spLocks noGrp="1"/>
          </p:cNvSpPr>
          <p:nvPr>
            <p:ph type="dt" sz="half" idx="10"/>
          </p:nvPr>
        </p:nvSpPr>
        <p:spPr/>
        <p:txBody>
          <a:bodyPr/>
          <a:lstStyle/>
          <a:p>
            <a:fld id="{EA799F3B-F9C8-4D6A-AD75-2CEC128004FE}" type="datetime1">
              <a:rPr lang="en-US" smtClean="0"/>
              <a:pPr/>
              <a:t>4/12/2024</a:t>
            </a:fld>
            <a:endParaRPr lang="en-US"/>
          </a:p>
        </p:txBody>
      </p:sp>
      <p:sp>
        <p:nvSpPr>
          <p:cNvPr id="5" name="Slide Number Placeholder 4">
            <a:extLst>
              <a:ext uri="{FF2B5EF4-FFF2-40B4-BE49-F238E27FC236}">
                <a16:creationId xmlns:a16="http://schemas.microsoft.com/office/drawing/2014/main" id="{60285C00-224A-9745-5A66-6750067454A2}"/>
              </a:ext>
            </a:extLst>
          </p:cNvPr>
          <p:cNvSpPr>
            <a:spLocks noGrp="1"/>
          </p:cNvSpPr>
          <p:nvPr>
            <p:ph type="sldNum" sz="quarter" idx="12"/>
          </p:nvPr>
        </p:nvSpPr>
        <p:spPr/>
        <p:txBody>
          <a:bodyPr/>
          <a:lstStyle/>
          <a:p>
            <a:fld id="{D57F1E4F-1CFF-5643-939E-217C01CDF565}" type="slidenum">
              <a:rPr lang="en-US" smtClean="0">
                <a:latin typeface="Calibri" panose="020F0502020204030204" pitchFamily="34" charset="0"/>
                <a:cs typeface="Calibri" panose="020F0502020204030204" pitchFamily="34" charset="0"/>
              </a:rPr>
              <a:pPr/>
              <a:t>11</a:t>
            </a:fld>
            <a:endParaRPr lang="en-US">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195A6BC8-8BFD-214E-52B3-ED0BC79C4362}"/>
              </a:ext>
            </a:extLst>
          </p:cNvPr>
          <p:cNvSpPr txBox="1">
            <a:spLocks/>
          </p:cNvSpPr>
          <p:nvPr/>
        </p:nvSpPr>
        <p:spPr>
          <a:xfrm>
            <a:off x="1634233" y="6059919"/>
            <a:ext cx="8333118" cy="544903"/>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accent3">
                    <a:lumMod val="7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000" dirty="0">
                <a:latin typeface="Calibri" panose="020F0502020204030204" pitchFamily="34" charset="0"/>
                <a:cs typeface="Calibri" panose="020F0502020204030204" pitchFamily="34" charset="0"/>
              </a:rPr>
              <a:t>Read more about </a:t>
            </a:r>
            <a:r>
              <a:rPr lang="en-GB" sz="2000" dirty="0">
                <a:latin typeface="Calibri" panose="020F0502020204030204" pitchFamily="34" charset="0"/>
                <a:cs typeface="Calibri" panose="020F0502020204030204" pitchFamily="34" charset="0"/>
                <a:hlinkClick r:id="rId2"/>
              </a:rPr>
              <a:t>MPAI-GME</a:t>
            </a:r>
            <a:r>
              <a:rPr lang="en-GB" sz="2000" dirty="0">
                <a:latin typeface="Calibri" panose="020F0502020204030204" pitchFamily="34" charset="0"/>
                <a:cs typeface="Calibri" panose="020F0502020204030204" pitchFamily="34" charset="0"/>
              </a:rPr>
              <a:t>. Download the </a:t>
            </a:r>
            <a:r>
              <a:rPr lang="en-GB" sz="2000" dirty="0">
                <a:latin typeface="Calibri" panose="020F0502020204030204" pitchFamily="34" charset="0"/>
                <a:cs typeface="Calibri" panose="020F0502020204030204" pitchFamily="34" charset="0"/>
                <a:hlinkClick r:id="rId3"/>
              </a:rPr>
              <a:t>MPAI-GME standard</a:t>
            </a:r>
            <a:r>
              <a:rPr lang="en-GB"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86162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650A9-1066-F1D1-D32B-8F4F82620599}"/>
              </a:ext>
            </a:extLst>
          </p:cNvPr>
          <p:cNvSpPr>
            <a:spLocks noGrp="1"/>
          </p:cNvSpPr>
          <p:nvPr>
            <p:ph type="title"/>
          </p:nvPr>
        </p:nvSpPr>
        <p:spPr/>
        <p:txBody>
          <a:bodyPr/>
          <a:lstStyle/>
          <a:p>
            <a:r>
              <a:rPr lang="en-GB" dirty="0"/>
              <a:t>The MPAI ecosystem</a:t>
            </a:r>
          </a:p>
        </p:txBody>
      </p:sp>
      <p:sp>
        <p:nvSpPr>
          <p:cNvPr id="4" name="Date Placeholder 3">
            <a:extLst>
              <a:ext uri="{FF2B5EF4-FFF2-40B4-BE49-F238E27FC236}">
                <a16:creationId xmlns:a16="http://schemas.microsoft.com/office/drawing/2014/main" id="{3C02048A-4C27-7942-A87E-B7BA46138AF6}"/>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0BC1D238-D2D5-A613-ECF1-18FE5C6FDC09}"/>
              </a:ext>
            </a:extLst>
          </p:cNvPr>
          <p:cNvSpPr>
            <a:spLocks noGrp="1"/>
          </p:cNvSpPr>
          <p:nvPr>
            <p:ph type="sldNum" sz="quarter" idx="12"/>
          </p:nvPr>
        </p:nvSpPr>
        <p:spPr/>
        <p:txBody>
          <a:bodyPr/>
          <a:lstStyle/>
          <a:p>
            <a:fld id="{D57F1E4F-1CFF-5643-939E-217C01CDF565}" type="slidenum">
              <a:rPr lang="en-US" smtClean="0"/>
              <a:pPr/>
              <a:t>12</a:t>
            </a:fld>
            <a:endParaRPr lang="en-US" dirty="0"/>
          </a:p>
        </p:txBody>
      </p:sp>
      <p:cxnSp>
        <p:nvCxnSpPr>
          <p:cNvPr id="6" name="Straight Connector 5">
            <a:extLst>
              <a:ext uri="{FF2B5EF4-FFF2-40B4-BE49-F238E27FC236}">
                <a16:creationId xmlns:a16="http://schemas.microsoft.com/office/drawing/2014/main" id="{953AA530-4D71-F0C3-7629-12B283F96F48}"/>
              </a:ext>
            </a:extLst>
          </p:cNvPr>
          <p:cNvCxnSpPr>
            <a:cxnSpLocks/>
          </p:cNvCxnSpPr>
          <p:nvPr/>
        </p:nvCxnSpPr>
        <p:spPr>
          <a:xfrm flipH="1">
            <a:off x="7023241" y="3853826"/>
            <a:ext cx="576880"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069051F-FCD5-1615-D6B0-7C308AA10F04}"/>
              </a:ext>
            </a:extLst>
          </p:cNvPr>
          <p:cNvSpPr/>
          <p:nvPr/>
        </p:nvSpPr>
        <p:spPr>
          <a:xfrm>
            <a:off x="2743197" y="2707000"/>
            <a:ext cx="1451092" cy="167396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Develops </a:t>
            </a:r>
            <a:r>
              <a:rPr kumimoji="0" lang="en-GB" sz="16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Implem-entations</a:t>
            </a:r>
            <a:endPar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9ACC3FD4-10EF-8007-AB5B-B20DF21E38E1}"/>
              </a:ext>
            </a:extLst>
          </p:cNvPr>
          <p:cNvSpPr/>
          <p:nvPr/>
        </p:nvSpPr>
        <p:spPr>
          <a:xfrm>
            <a:off x="5540261" y="3428275"/>
            <a:ext cx="1447007" cy="148178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Assesses </a:t>
            </a:r>
            <a:r>
              <a:rPr kumimoji="0" lang="en-GB"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Perfor-mance</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983BDCB8-6489-46A3-90BF-FE61EB63D379}"/>
              </a:ext>
            </a:extLst>
          </p:cNvPr>
          <p:cNvSpPr/>
          <p:nvPr/>
        </p:nvSpPr>
        <p:spPr>
          <a:xfrm>
            <a:off x="7586465" y="2701059"/>
            <a:ext cx="2083782" cy="2700289"/>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Verifies security</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Tests Conformance</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Checks  Performance</a:t>
            </a:r>
          </a:p>
        </p:txBody>
      </p:sp>
      <p:cxnSp>
        <p:nvCxnSpPr>
          <p:cNvPr id="10" name="Straight Connector 9">
            <a:extLst>
              <a:ext uri="{FF2B5EF4-FFF2-40B4-BE49-F238E27FC236}">
                <a16:creationId xmlns:a16="http://schemas.microsoft.com/office/drawing/2014/main" id="{97B304A3-3017-AB00-188E-48D1D48D70E6}"/>
              </a:ext>
            </a:extLst>
          </p:cNvPr>
          <p:cNvCxnSpPr>
            <a:cxnSpLocks/>
          </p:cNvCxnSpPr>
          <p:nvPr/>
        </p:nvCxnSpPr>
        <p:spPr>
          <a:xfrm flipH="1">
            <a:off x="4203210" y="3706145"/>
            <a:ext cx="1346250"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C23CB8D-068B-2832-BB18-D7E4655D220C}"/>
              </a:ext>
            </a:extLst>
          </p:cNvPr>
          <p:cNvSpPr txBox="1"/>
          <p:nvPr/>
        </p:nvSpPr>
        <p:spPr>
          <a:xfrm>
            <a:off x="5132522" y="2457757"/>
            <a:ext cx="166501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Implementation</a:t>
            </a:r>
          </a:p>
        </p:txBody>
      </p:sp>
      <p:sp>
        <p:nvSpPr>
          <p:cNvPr id="12" name="TextBox 11">
            <a:extLst>
              <a:ext uri="{FF2B5EF4-FFF2-40B4-BE49-F238E27FC236}">
                <a16:creationId xmlns:a16="http://schemas.microsoft.com/office/drawing/2014/main" id="{34EFD8BF-3E51-DB19-7972-2ECFE78E83FC}"/>
              </a:ext>
            </a:extLst>
          </p:cNvPr>
          <p:cNvSpPr txBox="1"/>
          <p:nvPr/>
        </p:nvSpPr>
        <p:spPr>
          <a:xfrm>
            <a:off x="4239899" y="3861734"/>
            <a:ext cx="1286516"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Implementation</a:t>
            </a:r>
          </a:p>
        </p:txBody>
      </p:sp>
      <p:cxnSp>
        <p:nvCxnSpPr>
          <p:cNvPr id="13" name="Straight Connector 12">
            <a:extLst>
              <a:ext uri="{FF2B5EF4-FFF2-40B4-BE49-F238E27FC236}">
                <a16:creationId xmlns:a16="http://schemas.microsoft.com/office/drawing/2014/main" id="{207208D9-FB32-E55D-F109-E5A4B8363FCD}"/>
              </a:ext>
            </a:extLst>
          </p:cNvPr>
          <p:cNvCxnSpPr>
            <a:cxnSpLocks/>
          </p:cNvCxnSpPr>
          <p:nvPr/>
        </p:nvCxnSpPr>
        <p:spPr>
          <a:xfrm flipH="1">
            <a:off x="4188939" y="2768797"/>
            <a:ext cx="3411178"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58A51A8-A7EE-EF4C-F4EC-9572E97F0F48}"/>
              </a:ext>
            </a:extLst>
          </p:cNvPr>
          <p:cNvSpPr txBox="1"/>
          <p:nvPr/>
        </p:nvSpPr>
        <p:spPr>
          <a:xfrm>
            <a:off x="4575804" y="3398726"/>
            <a:ext cx="73320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OK</a:t>
            </a:r>
          </a:p>
        </p:txBody>
      </p:sp>
      <p:sp>
        <p:nvSpPr>
          <p:cNvPr id="15" name="TextBox 14">
            <a:extLst>
              <a:ext uri="{FF2B5EF4-FFF2-40B4-BE49-F238E27FC236}">
                <a16:creationId xmlns:a16="http://schemas.microsoft.com/office/drawing/2014/main" id="{9BE72803-1B8B-344A-3DD4-8E779C1B0BDE}"/>
              </a:ext>
            </a:extLst>
          </p:cNvPr>
          <p:cNvSpPr txBox="1"/>
          <p:nvPr/>
        </p:nvSpPr>
        <p:spPr>
          <a:xfrm>
            <a:off x="7014727" y="3537756"/>
            <a:ext cx="548024"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OK</a:t>
            </a:r>
          </a:p>
        </p:txBody>
      </p:sp>
      <p:sp>
        <p:nvSpPr>
          <p:cNvPr id="16" name="Rectangle 15">
            <a:extLst>
              <a:ext uri="{FF2B5EF4-FFF2-40B4-BE49-F238E27FC236}">
                <a16:creationId xmlns:a16="http://schemas.microsoft.com/office/drawing/2014/main" id="{AA395CA1-E137-EDC3-4D53-F6202F7B3E5D}"/>
              </a:ext>
            </a:extLst>
          </p:cNvPr>
          <p:cNvSpPr/>
          <p:nvPr/>
        </p:nvSpPr>
        <p:spPr>
          <a:xfrm>
            <a:off x="7581506" y="2236230"/>
            <a:ext cx="2083782" cy="46920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Store</a:t>
            </a:r>
          </a:p>
        </p:txBody>
      </p:sp>
      <p:sp>
        <p:nvSpPr>
          <p:cNvPr id="17" name="Rectangle 16">
            <a:extLst>
              <a:ext uri="{FF2B5EF4-FFF2-40B4-BE49-F238E27FC236}">
                <a16:creationId xmlns:a16="http://schemas.microsoft.com/office/drawing/2014/main" id="{F0B91CAC-FB35-6EF3-8978-27C03BB1C348}"/>
              </a:ext>
            </a:extLst>
          </p:cNvPr>
          <p:cNvSpPr/>
          <p:nvPr/>
        </p:nvSpPr>
        <p:spPr>
          <a:xfrm>
            <a:off x="2747183" y="2237791"/>
            <a:ext cx="1441756" cy="46920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Implementer</a:t>
            </a:r>
          </a:p>
        </p:txBody>
      </p:sp>
      <p:sp>
        <p:nvSpPr>
          <p:cNvPr id="18" name="Rectangle 17">
            <a:extLst>
              <a:ext uri="{FF2B5EF4-FFF2-40B4-BE49-F238E27FC236}">
                <a16:creationId xmlns:a16="http://schemas.microsoft.com/office/drawing/2014/main" id="{F590A59A-25BB-B9C7-6022-AE3A29839A72}"/>
              </a:ext>
            </a:extLst>
          </p:cNvPr>
          <p:cNvSpPr/>
          <p:nvPr/>
        </p:nvSpPr>
        <p:spPr>
          <a:xfrm>
            <a:off x="5533939" y="2842183"/>
            <a:ext cx="1453331" cy="58918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Performance Assessor</a:t>
            </a:r>
          </a:p>
        </p:txBody>
      </p:sp>
      <p:sp>
        <p:nvSpPr>
          <p:cNvPr id="19" name="Rectangle 18">
            <a:extLst>
              <a:ext uri="{FF2B5EF4-FFF2-40B4-BE49-F238E27FC236}">
                <a16:creationId xmlns:a16="http://schemas.microsoft.com/office/drawing/2014/main" id="{39FB0CF7-6828-B3C5-B14A-17E56B737207}"/>
              </a:ext>
            </a:extLst>
          </p:cNvPr>
          <p:cNvSpPr/>
          <p:nvPr/>
        </p:nvSpPr>
        <p:spPr>
          <a:xfrm>
            <a:off x="10975342" y="2703684"/>
            <a:ext cx="1230845" cy="2697664"/>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Down-loads </a:t>
            </a:r>
            <a:r>
              <a:rPr kumimoji="0" lang="en-GB" sz="16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Implem-entation</a:t>
            </a:r>
            <a:endPar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Rectangle 19">
            <a:extLst>
              <a:ext uri="{FF2B5EF4-FFF2-40B4-BE49-F238E27FC236}">
                <a16:creationId xmlns:a16="http://schemas.microsoft.com/office/drawing/2014/main" id="{063AFDB4-7756-B8A7-7553-772915591F10}"/>
              </a:ext>
            </a:extLst>
          </p:cNvPr>
          <p:cNvSpPr/>
          <p:nvPr/>
        </p:nvSpPr>
        <p:spPr>
          <a:xfrm>
            <a:off x="10981352" y="2285639"/>
            <a:ext cx="1224834" cy="41979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End User</a:t>
            </a:r>
          </a:p>
        </p:txBody>
      </p:sp>
      <p:sp>
        <p:nvSpPr>
          <p:cNvPr id="21" name="TextBox 20">
            <a:extLst>
              <a:ext uri="{FF2B5EF4-FFF2-40B4-BE49-F238E27FC236}">
                <a16:creationId xmlns:a16="http://schemas.microsoft.com/office/drawing/2014/main" id="{EA4D9DD0-9CF1-C606-F0C8-FE174F219BD6}"/>
              </a:ext>
            </a:extLst>
          </p:cNvPr>
          <p:cNvSpPr txBox="1"/>
          <p:nvPr/>
        </p:nvSpPr>
        <p:spPr>
          <a:xfrm>
            <a:off x="9888164" y="4136440"/>
            <a:ext cx="867999"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Experience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Score</a:t>
            </a:r>
          </a:p>
        </p:txBody>
      </p:sp>
      <p:cxnSp>
        <p:nvCxnSpPr>
          <p:cNvPr id="22" name="Straight Connector 21">
            <a:extLst>
              <a:ext uri="{FF2B5EF4-FFF2-40B4-BE49-F238E27FC236}">
                <a16:creationId xmlns:a16="http://schemas.microsoft.com/office/drawing/2014/main" id="{BD896375-5A6E-0416-7163-3AF036E9E87F}"/>
              </a:ext>
            </a:extLst>
          </p:cNvPr>
          <p:cNvCxnSpPr>
            <a:cxnSpLocks/>
          </p:cNvCxnSpPr>
          <p:nvPr/>
        </p:nvCxnSpPr>
        <p:spPr>
          <a:xfrm flipH="1">
            <a:off x="9657224" y="3652306"/>
            <a:ext cx="1324129"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CC63D58-0318-930B-FAD2-20EA20DCF1A3}"/>
              </a:ext>
            </a:extLst>
          </p:cNvPr>
          <p:cNvSpPr txBox="1"/>
          <p:nvPr/>
        </p:nvSpPr>
        <p:spPr>
          <a:xfrm>
            <a:off x="9599551" y="3344339"/>
            <a:ext cx="1434215"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Implementation</a:t>
            </a:r>
          </a:p>
        </p:txBody>
      </p:sp>
      <p:cxnSp>
        <p:nvCxnSpPr>
          <p:cNvPr id="24" name="Straight Connector 23">
            <a:extLst>
              <a:ext uri="{FF2B5EF4-FFF2-40B4-BE49-F238E27FC236}">
                <a16:creationId xmlns:a16="http://schemas.microsoft.com/office/drawing/2014/main" id="{691D1AAA-1BE2-BCD8-1205-5211A42512AD}"/>
              </a:ext>
            </a:extLst>
          </p:cNvPr>
          <p:cNvCxnSpPr>
            <a:cxnSpLocks/>
          </p:cNvCxnSpPr>
          <p:nvPr/>
        </p:nvCxnSpPr>
        <p:spPr>
          <a:xfrm flipH="1">
            <a:off x="9654550" y="4399066"/>
            <a:ext cx="1324129"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AB3EF83-D6E9-B854-8AF2-3946F8ED775B}"/>
              </a:ext>
            </a:extLst>
          </p:cNvPr>
          <p:cNvCxnSpPr>
            <a:cxnSpLocks/>
          </p:cNvCxnSpPr>
          <p:nvPr/>
        </p:nvCxnSpPr>
        <p:spPr>
          <a:xfrm flipH="1">
            <a:off x="4195891" y="4153512"/>
            <a:ext cx="1346250"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86E1AA1-11BD-783A-37C9-65E1720E393E}"/>
              </a:ext>
            </a:extLst>
          </p:cNvPr>
          <p:cNvSpPr/>
          <p:nvPr/>
        </p:nvSpPr>
        <p:spPr>
          <a:xfrm>
            <a:off x="120489" y="2721172"/>
            <a:ext cx="1591805" cy="26801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Standards (TS-RS-CT-PA)</a:t>
            </a:r>
          </a:p>
        </p:txBody>
      </p:sp>
      <p:sp>
        <p:nvSpPr>
          <p:cNvPr id="27" name="Rectangle 26">
            <a:extLst>
              <a:ext uri="{FF2B5EF4-FFF2-40B4-BE49-F238E27FC236}">
                <a16:creationId xmlns:a16="http://schemas.microsoft.com/office/drawing/2014/main" id="{9800B51C-33EF-DE2E-D122-78E37DF5387E}"/>
              </a:ext>
            </a:extLst>
          </p:cNvPr>
          <p:cNvSpPr/>
          <p:nvPr/>
        </p:nvSpPr>
        <p:spPr>
          <a:xfrm>
            <a:off x="124476" y="2251964"/>
            <a:ext cx="1587818" cy="46920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MPAI</a:t>
            </a:r>
          </a:p>
        </p:txBody>
      </p:sp>
      <p:cxnSp>
        <p:nvCxnSpPr>
          <p:cNvPr id="28" name="Straight Connector 27">
            <a:extLst>
              <a:ext uri="{FF2B5EF4-FFF2-40B4-BE49-F238E27FC236}">
                <a16:creationId xmlns:a16="http://schemas.microsoft.com/office/drawing/2014/main" id="{661A1038-DFEC-DDCA-3DED-1557381FC005}"/>
              </a:ext>
            </a:extLst>
          </p:cNvPr>
          <p:cNvCxnSpPr>
            <a:cxnSpLocks/>
          </p:cNvCxnSpPr>
          <p:nvPr/>
        </p:nvCxnSpPr>
        <p:spPr>
          <a:xfrm flipH="1" flipV="1">
            <a:off x="1712294" y="5217835"/>
            <a:ext cx="5891364" cy="3"/>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58546E3-A77E-E767-E7F0-49072165F7E3}"/>
              </a:ext>
            </a:extLst>
          </p:cNvPr>
          <p:cNvSpPr txBox="1"/>
          <p:nvPr/>
        </p:nvSpPr>
        <p:spPr>
          <a:xfrm>
            <a:off x="5837280" y="4913928"/>
            <a:ext cx="174670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Conformance Testing</a:t>
            </a:r>
          </a:p>
        </p:txBody>
      </p:sp>
      <p:sp>
        <p:nvSpPr>
          <p:cNvPr id="30" name="TextBox 29">
            <a:extLst>
              <a:ext uri="{FF2B5EF4-FFF2-40B4-BE49-F238E27FC236}">
                <a16:creationId xmlns:a16="http://schemas.microsoft.com/office/drawing/2014/main" id="{85DC3196-E82E-83C5-750E-DFED3D53CD22}"/>
              </a:ext>
            </a:extLst>
          </p:cNvPr>
          <p:cNvSpPr txBox="1"/>
          <p:nvPr/>
        </p:nvSpPr>
        <p:spPr>
          <a:xfrm>
            <a:off x="3657606" y="4428123"/>
            <a:ext cx="1885285"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Performance</a:t>
            </a:r>
            <a:r>
              <a:rPr kumimoji="0" lang="en-GB" sz="13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Assessment</a:t>
            </a:r>
            <a:endParaRPr kumimoji="0" lang="en-GB"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31" name="Straight Connector 30">
            <a:extLst>
              <a:ext uri="{FF2B5EF4-FFF2-40B4-BE49-F238E27FC236}">
                <a16:creationId xmlns:a16="http://schemas.microsoft.com/office/drawing/2014/main" id="{57E75177-5445-4FA7-F9DF-E1EECE83A0C3}"/>
              </a:ext>
            </a:extLst>
          </p:cNvPr>
          <p:cNvCxnSpPr>
            <a:cxnSpLocks/>
          </p:cNvCxnSpPr>
          <p:nvPr/>
        </p:nvCxnSpPr>
        <p:spPr>
          <a:xfrm flipH="1" flipV="1">
            <a:off x="1729981" y="3473810"/>
            <a:ext cx="1007189" cy="117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AA5BFE6-48F7-6EB9-8E0F-433475483CEC}"/>
              </a:ext>
            </a:extLst>
          </p:cNvPr>
          <p:cNvSpPr txBox="1"/>
          <p:nvPr/>
        </p:nvSpPr>
        <p:spPr>
          <a:xfrm>
            <a:off x="1654679" y="3223659"/>
            <a:ext cx="115236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Technical Specification</a:t>
            </a:r>
          </a:p>
        </p:txBody>
      </p:sp>
      <p:cxnSp>
        <p:nvCxnSpPr>
          <p:cNvPr id="33" name="Straight Connector 32">
            <a:extLst>
              <a:ext uri="{FF2B5EF4-FFF2-40B4-BE49-F238E27FC236}">
                <a16:creationId xmlns:a16="http://schemas.microsoft.com/office/drawing/2014/main" id="{C0DFD65C-8B4E-7048-5F45-04B87E24CC9C}"/>
              </a:ext>
            </a:extLst>
          </p:cNvPr>
          <p:cNvCxnSpPr>
            <a:cxnSpLocks/>
          </p:cNvCxnSpPr>
          <p:nvPr/>
        </p:nvCxnSpPr>
        <p:spPr>
          <a:xfrm>
            <a:off x="1725924" y="4721933"/>
            <a:ext cx="382162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Tree>
    <p:extLst>
      <p:ext uri="{BB962C8B-B14F-4D97-AF65-F5344CB8AC3E}">
        <p14:creationId xmlns:p14="http://schemas.microsoft.com/office/powerpoint/2010/main" val="337338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2" grpId="0"/>
      <p:bldP spid="14" grpId="0"/>
      <p:bldP spid="15" grpId="0"/>
      <p:bldP spid="16" grpId="0" animBg="1"/>
      <p:bldP spid="17" grpId="0" animBg="1"/>
      <p:bldP spid="18" grpId="0" animBg="1"/>
      <p:bldP spid="19" grpId="0" animBg="1"/>
      <p:bldP spid="20" grpId="0" animBg="1"/>
      <p:bldP spid="21" grpId="0"/>
      <p:bldP spid="23" grpId="0"/>
      <p:bldP spid="26" grpId="0" animBg="1"/>
      <p:bldP spid="27" grpId="0" animBg="1"/>
      <p:bldP spid="29" grpId="0"/>
      <p:bldP spid="30"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112B1-2B56-BC78-7E21-3766922ACA57}"/>
              </a:ext>
            </a:extLst>
          </p:cNvPr>
          <p:cNvSpPr>
            <a:spLocks noGrp="1"/>
          </p:cNvSpPr>
          <p:nvPr>
            <p:ph type="title"/>
          </p:nvPr>
        </p:nvSpPr>
        <p:spPr/>
        <p:txBody>
          <a:bodyPr/>
          <a:lstStyle/>
          <a:p>
            <a:r>
              <a:rPr lang="en-US" dirty="0"/>
              <a:t>AI Framework (MPAI-AIF) V2.0</a:t>
            </a:r>
            <a:endParaRPr lang="en-150" dirty="0"/>
          </a:p>
        </p:txBody>
      </p:sp>
      <p:sp>
        <p:nvSpPr>
          <p:cNvPr id="3" name="Content Placeholder 2">
            <a:extLst>
              <a:ext uri="{FF2B5EF4-FFF2-40B4-BE49-F238E27FC236}">
                <a16:creationId xmlns:a16="http://schemas.microsoft.com/office/drawing/2014/main" id="{B3943DB5-89A4-2E76-C7F8-B2EE1EC650EB}"/>
              </a:ext>
            </a:extLst>
          </p:cNvPr>
          <p:cNvSpPr>
            <a:spLocks noGrp="1"/>
          </p:cNvSpPr>
          <p:nvPr>
            <p:ph idx="1"/>
          </p:nvPr>
        </p:nvSpPr>
        <p:spPr/>
        <p:txBody>
          <a:bodyPr>
            <a:normAutofit/>
          </a:bodyPr>
          <a:lstStyle/>
          <a:p>
            <a:r>
              <a:rPr lang="en-US" dirty="0"/>
              <a:t>Standard AI Framework </a:t>
            </a:r>
            <a:r>
              <a:rPr lang="en-GB" dirty="0"/>
              <a:t>enabling dynamic configuration, initialisation, and control of </a:t>
            </a:r>
            <a:r>
              <a:rPr lang="en-US" dirty="0"/>
              <a:t>mixed AI and data processing workflows.</a:t>
            </a:r>
          </a:p>
          <a:p>
            <a:r>
              <a:rPr lang="en-US" dirty="0"/>
              <a:t>Hierarchical structure: </a:t>
            </a:r>
          </a:p>
          <a:p>
            <a:pPr marL="0" indent="0" algn="ctr">
              <a:buNone/>
            </a:pPr>
            <a:r>
              <a:rPr lang="en-US" dirty="0"/>
              <a:t>AI Framework (AIF) includes AI Workflows (AIW) includes AI Modules (AIM).</a:t>
            </a:r>
          </a:p>
          <a:p>
            <a:r>
              <a:rPr lang="en-US" dirty="0"/>
              <a:t>AIWs may be proprietary or standard, i.e., with standard functions and interfaces, with an explicit computing workflow. </a:t>
            </a:r>
          </a:p>
          <a:p>
            <a:r>
              <a:rPr lang="en-US" dirty="0"/>
              <a:t>Developers can offer “better” AIMs compared to other implementations.</a:t>
            </a:r>
          </a:p>
          <a:p>
            <a:r>
              <a:rPr lang="en-US" dirty="0"/>
              <a:t> AIMs can execute AIMs implemented in hardware, software, or hybrid hardware/software.</a:t>
            </a:r>
            <a:endParaRPr lang="en-150" dirty="0"/>
          </a:p>
        </p:txBody>
      </p:sp>
      <p:sp>
        <p:nvSpPr>
          <p:cNvPr id="4" name="Date Placeholder 3">
            <a:extLst>
              <a:ext uri="{FF2B5EF4-FFF2-40B4-BE49-F238E27FC236}">
                <a16:creationId xmlns:a16="http://schemas.microsoft.com/office/drawing/2014/main" id="{56D3E419-CF97-66D3-E1C6-EA1EAC89ADF7}"/>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86F1BEAB-1279-1F15-53DC-A5D0F6C5CF21}"/>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66256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5">
            <a:extLst>
              <a:ext uri="{FF2B5EF4-FFF2-40B4-BE49-F238E27FC236}">
                <a16:creationId xmlns:a16="http://schemas.microsoft.com/office/drawing/2014/main" id="{8AA8762B-2F52-41FA-86DB-B1A54A46FFCB}"/>
              </a:ext>
            </a:extLst>
          </p:cNvPr>
          <p:cNvSpPr/>
          <p:nvPr/>
        </p:nvSpPr>
        <p:spPr>
          <a:xfrm>
            <a:off x="4158360" y="2344785"/>
            <a:ext cx="5383080" cy="2216160"/>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en-GB" sz="1800" b="0" strike="noStrike" spc="-1" dirty="0">
              <a:solidFill>
                <a:srgbClr val="000000"/>
              </a:solidFill>
              <a:latin typeface="Calibri"/>
              <a:ea typeface="DejaVu Sans"/>
            </a:endParaRPr>
          </a:p>
          <a:p>
            <a:pPr algn="ctr">
              <a:lnSpc>
                <a:spcPct val="100000"/>
              </a:lnSpc>
              <a:buNone/>
            </a:pPr>
            <a:endParaRPr lang="en-GB" spc="-1" dirty="0">
              <a:solidFill>
                <a:srgbClr val="000000"/>
              </a:solidFill>
              <a:latin typeface="Calibri"/>
              <a:ea typeface="DejaVu Sans"/>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p:txBody>
      </p:sp>
      <p:sp>
        <p:nvSpPr>
          <p:cNvPr id="2" name="Title 1">
            <a:extLst>
              <a:ext uri="{FF2B5EF4-FFF2-40B4-BE49-F238E27FC236}">
                <a16:creationId xmlns:a16="http://schemas.microsoft.com/office/drawing/2014/main" id="{A5BA506D-4066-F9B1-1E87-2A546A79FA60}"/>
              </a:ext>
            </a:extLst>
          </p:cNvPr>
          <p:cNvSpPr>
            <a:spLocks noGrp="1"/>
          </p:cNvSpPr>
          <p:nvPr>
            <p:ph type="title"/>
          </p:nvPr>
        </p:nvSpPr>
        <p:spPr/>
        <p:txBody>
          <a:bodyPr/>
          <a:lstStyle/>
          <a:p>
            <a:r>
              <a:rPr lang="en-US" dirty="0"/>
              <a:t>AI Framework (MPAI-AIF) V2.0</a:t>
            </a:r>
            <a:endParaRPr lang="en-150" dirty="0"/>
          </a:p>
        </p:txBody>
      </p:sp>
      <p:sp>
        <p:nvSpPr>
          <p:cNvPr id="4" name="Date Placeholder 3">
            <a:extLst>
              <a:ext uri="{FF2B5EF4-FFF2-40B4-BE49-F238E27FC236}">
                <a16:creationId xmlns:a16="http://schemas.microsoft.com/office/drawing/2014/main" id="{9D042077-F6A6-7C89-A329-B5EA6D60D560}"/>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639ACFAB-82F2-7157-ED46-524AF8BB8340}"/>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7" name="Rectangle 3">
            <a:extLst>
              <a:ext uri="{FF2B5EF4-FFF2-40B4-BE49-F238E27FC236}">
                <a16:creationId xmlns:a16="http://schemas.microsoft.com/office/drawing/2014/main" id="{31AE313C-F581-5136-A849-6C75FAA7C883}"/>
              </a:ext>
            </a:extLst>
          </p:cNvPr>
          <p:cNvSpPr/>
          <p:nvPr/>
        </p:nvSpPr>
        <p:spPr>
          <a:xfrm>
            <a:off x="2045520" y="2365659"/>
            <a:ext cx="941760" cy="2171880"/>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FFFFFF"/>
                </a:solidFill>
                <a:latin typeface="Calibri"/>
                <a:ea typeface="DejaVu Sans"/>
              </a:rPr>
              <a:t>User Agent</a:t>
            </a:r>
            <a:endParaRPr lang="it-IT" sz="1800" b="0" strike="noStrike" spc="-1">
              <a:latin typeface="Arial"/>
            </a:endParaRPr>
          </a:p>
        </p:txBody>
      </p:sp>
      <p:sp>
        <p:nvSpPr>
          <p:cNvPr id="8" name="Right Brace 40">
            <a:extLst>
              <a:ext uri="{FF2B5EF4-FFF2-40B4-BE49-F238E27FC236}">
                <a16:creationId xmlns:a16="http://schemas.microsoft.com/office/drawing/2014/main" id="{B86735CE-B285-E564-BCB3-22C8D01C453B}"/>
              </a:ext>
            </a:extLst>
          </p:cNvPr>
          <p:cNvSpPr/>
          <p:nvPr/>
        </p:nvSpPr>
        <p:spPr>
          <a:xfrm>
            <a:off x="10142305" y="2365659"/>
            <a:ext cx="158040" cy="2121840"/>
          </a:xfrm>
          <a:prstGeom prst="rightBrace">
            <a:avLst>
              <a:gd name="adj1" fmla="val 8333"/>
              <a:gd name="adj2" fmla="val 50000"/>
            </a:avLst>
          </a:prstGeom>
          <a:noFill/>
          <a:ln>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9" name="Right Brace 72">
            <a:extLst>
              <a:ext uri="{FF2B5EF4-FFF2-40B4-BE49-F238E27FC236}">
                <a16:creationId xmlns:a16="http://schemas.microsoft.com/office/drawing/2014/main" id="{6F553C8C-5551-FA04-2A34-21FBA685F0CF}"/>
              </a:ext>
            </a:extLst>
          </p:cNvPr>
          <p:cNvSpPr/>
          <p:nvPr/>
        </p:nvSpPr>
        <p:spPr>
          <a:xfrm rot="10800000">
            <a:off x="3440989" y="2369979"/>
            <a:ext cx="158040" cy="2121840"/>
          </a:xfrm>
          <a:prstGeom prst="rightBrace">
            <a:avLst>
              <a:gd name="adj1" fmla="val 8333"/>
              <a:gd name="adj2" fmla="val 50000"/>
            </a:avLst>
          </a:prstGeom>
          <a:noFill/>
          <a:ln>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grpSp>
        <p:nvGrpSpPr>
          <p:cNvPr id="10" name="Group 9">
            <a:extLst>
              <a:ext uri="{FF2B5EF4-FFF2-40B4-BE49-F238E27FC236}">
                <a16:creationId xmlns:a16="http://schemas.microsoft.com/office/drawing/2014/main" id="{5BD8ED1E-3B2C-7A2D-30DD-F038048F4236}"/>
              </a:ext>
            </a:extLst>
          </p:cNvPr>
          <p:cNvGrpSpPr/>
          <p:nvPr/>
        </p:nvGrpSpPr>
        <p:grpSpPr>
          <a:xfrm>
            <a:off x="5806574" y="2580876"/>
            <a:ext cx="1660358" cy="615204"/>
            <a:chOff x="1478768" y="3118317"/>
            <a:chExt cx="5014301" cy="1870924"/>
          </a:xfrm>
        </p:grpSpPr>
        <p:sp>
          <p:nvSpPr>
            <p:cNvPr id="11" name="Rectangle 42">
              <a:extLst>
                <a:ext uri="{FF2B5EF4-FFF2-40B4-BE49-F238E27FC236}">
                  <a16:creationId xmlns:a16="http://schemas.microsoft.com/office/drawing/2014/main" id="{ECDC6E3C-3DD6-BC3C-4F8A-4624654B0D74}"/>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AI Module (AIM)</a:t>
              </a:r>
              <a:endParaRPr lang="it-IT" sz="1400" b="0" strike="noStrike" spc="-1" dirty="0">
                <a:latin typeface="Arial"/>
              </a:endParaRPr>
            </a:p>
          </p:txBody>
        </p:sp>
        <p:cxnSp>
          <p:nvCxnSpPr>
            <p:cNvPr id="12" name="Straight Connector 11">
              <a:extLst>
                <a:ext uri="{FF2B5EF4-FFF2-40B4-BE49-F238E27FC236}">
                  <a16:creationId xmlns:a16="http://schemas.microsoft.com/office/drawing/2014/main" id="{35D57171-0C22-EC9B-DF8A-253C20513C92}"/>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3" name="Straight Connector 12">
              <a:extLst>
                <a:ext uri="{FF2B5EF4-FFF2-40B4-BE49-F238E27FC236}">
                  <a16:creationId xmlns:a16="http://schemas.microsoft.com/office/drawing/2014/main" id="{8CE2E56D-8893-727B-BCDC-E44933FAA05E}"/>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4" name="Straight Connector 13">
              <a:extLst>
                <a:ext uri="{FF2B5EF4-FFF2-40B4-BE49-F238E27FC236}">
                  <a16:creationId xmlns:a16="http://schemas.microsoft.com/office/drawing/2014/main" id="{979126A7-81D2-4328-29A8-06451689AD2E}"/>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 name="Straight Connector 14">
              <a:extLst>
                <a:ext uri="{FF2B5EF4-FFF2-40B4-BE49-F238E27FC236}">
                  <a16:creationId xmlns:a16="http://schemas.microsoft.com/office/drawing/2014/main" id="{8FA05473-702C-7AF1-D15F-64412F031125}"/>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 name="Straight Connector 15">
              <a:extLst>
                <a:ext uri="{FF2B5EF4-FFF2-40B4-BE49-F238E27FC236}">
                  <a16:creationId xmlns:a16="http://schemas.microsoft.com/office/drawing/2014/main" id="{372AB1D9-4C9E-CCAE-44A9-8EA132FF05F8}"/>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7" name="Straight Connector 16">
              <a:extLst>
                <a:ext uri="{FF2B5EF4-FFF2-40B4-BE49-F238E27FC236}">
                  <a16:creationId xmlns:a16="http://schemas.microsoft.com/office/drawing/2014/main" id="{95DADCE5-5442-CED6-6C6C-7AB0BF31D58D}"/>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18" name="Group 17">
            <a:extLst>
              <a:ext uri="{FF2B5EF4-FFF2-40B4-BE49-F238E27FC236}">
                <a16:creationId xmlns:a16="http://schemas.microsoft.com/office/drawing/2014/main" id="{56A5F77D-4CFC-5E75-924A-2915A999EEE1}"/>
              </a:ext>
            </a:extLst>
          </p:cNvPr>
          <p:cNvGrpSpPr/>
          <p:nvPr/>
        </p:nvGrpSpPr>
        <p:grpSpPr>
          <a:xfrm>
            <a:off x="7596767" y="2684571"/>
            <a:ext cx="1660358" cy="615204"/>
            <a:chOff x="1478768" y="3118317"/>
            <a:chExt cx="5014301" cy="1870924"/>
          </a:xfrm>
        </p:grpSpPr>
        <p:sp>
          <p:nvSpPr>
            <p:cNvPr id="19" name="Rectangle 42">
              <a:extLst>
                <a:ext uri="{FF2B5EF4-FFF2-40B4-BE49-F238E27FC236}">
                  <a16:creationId xmlns:a16="http://schemas.microsoft.com/office/drawing/2014/main" id="{4EFED638-7CA1-1245-D104-B595DF0FCFDA}"/>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AI Module (AIM)</a:t>
              </a:r>
              <a:endParaRPr lang="it-IT" sz="1400" b="0" strike="noStrike" spc="-1">
                <a:latin typeface="Arial"/>
              </a:endParaRPr>
            </a:p>
          </p:txBody>
        </p:sp>
        <p:cxnSp>
          <p:nvCxnSpPr>
            <p:cNvPr id="20" name="Straight Connector 19">
              <a:extLst>
                <a:ext uri="{FF2B5EF4-FFF2-40B4-BE49-F238E27FC236}">
                  <a16:creationId xmlns:a16="http://schemas.microsoft.com/office/drawing/2014/main" id="{8868F880-D78D-D499-7AD3-F1B2A6570DC5}"/>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1" name="Straight Connector 20">
              <a:extLst>
                <a:ext uri="{FF2B5EF4-FFF2-40B4-BE49-F238E27FC236}">
                  <a16:creationId xmlns:a16="http://schemas.microsoft.com/office/drawing/2014/main" id="{5E9D69F4-E773-4EED-1B8F-390222B10B74}"/>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2" name="Straight Connector 21">
              <a:extLst>
                <a:ext uri="{FF2B5EF4-FFF2-40B4-BE49-F238E27FC236}">
                  <a16:creationId xmlns:a16="http://schemas.microsoft.com/office/drawing/2014/main" id="{16EF2673-29C9-0005-8556-3CA5575D70F8}"/>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3" name="Straight Connector 22">
              <a:extLst>
                <a:ext uri="{FF2B5EF4-FFF2-40B4-BE49-F238E27FC236}">
                  <a16:creationId xmlns:a16="http://schemas.microsoft.com/office/drawing/2014/main" id="{DA28D9F8-AB7F-A5C5-1637-6670D58528F0}"/>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4" name="Straight Connector 23">
              <a:extLst>
                <a:ext uri="{FF2B5EF4-FFF2-40B4-BE49-F238E27FC236}">
                  <a16:creationId xmlns:a16="http://schemas.microsoft.com/office/drawing/2014/main" id="{76E26226-6A3A-1E20-DDBF-17848BDF714F}"/>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5" name="Straight Connector 24">
              <a:extLst>
                <a:ext uri="{FF2B5EF4-FFF2-40B4-BE49-F238E27FC236}">
                  <a16:creationId xmlns:a16="http://schemas.microsoft.com/office/drawing/2014/main" id="{B56D51A0-6F6C-C2BA-F921-76D94ABF1D19}"/>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26" name="Group 25">
            <a:extLst>
              <a:ext uri="{FF2B5EF4-FFF2-40B4-BE49-F238E27FC236}">
                <a16:creationId xmlns:a16="http://schemas.microsoft.com/office/drawing/2014/main" id="{FA1C61BD-1F85-EE13-5971-C20BF4EFEC71}"/>
              </a:ext>
            </a:extLst>
          </p:cNvPr>
          <p:cNvGrpSpPr/>
          <p:nvPr/>
        </p:nvGrpSpPr>
        <p:grpSpPr>
          <a:xfrm>
            <a:off x="5810078" y="3474806"/>
            <a:ext cx="1660358" cy="615204"/>
            <a:chOff x="1478768" y="3118317"/>
            <a:chExt cx="5014301" cy="1870924"/>
          </a:xfrm>
        </p:grpSpPr>
        <p:sp>
          <p:nvSpPr>
            <p:cNvPr id="27" name="Rectangle 42">
              <a:extLst>
                <a:ext uri="{FF2B5EF4-FFF2-40B4-BE49-F238E27FC236}">
                  <a16:creationId xmlns:a16="http://schemas.microsoft.com/office/drawing/2014/main" id="{1C1E305D-53EB-F577-8DFB-C148D70A6074}"/>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AI Module (AIM)</a:t>
              </a:r>
              <a:endParaRPr lang="it-IT" sz="1400" b="0" strike="noStrike" spc="-1">
                <a:latin typeface="Arial"/>
              </a:endParaRPr>
            </a:p>
          </p:txBody>
        </p:sp>
        <p:cxnSp>
          <p:nvCxnSpPr>
            <p:cNvPr id="28" name="Straight Connector 27">
              <a:extLst>
                <a:ext uri="{FF2B5EF4-FFF2-40B4-BE49-F238E27FC236}">
                  <a16:creationId xmlns:a16="http://schemas.microsoft.com/office/drawing/2014/main" id="{A40A764C-AE81-A094-671E-6BC4B0A508DB}"/>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9" name="Straight Connector 28">
              <a:extLst>
                <a:ext uri="{FF2B5EF4-FFF2-40B4-BE49-F238E27FC236}">
                  <a16:creationId xmlns:a16="http://schemas.microsoft.com/office/drawing/2014/main" id="{F8BF71AA-CDAD-88FB-685E-5A2F2F116FAE}"/>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0" name="Straight Connector 29">
              <a:extLst>
                <a:ext uri="{FF2B5EF4-FFF2-40B4-BE49-F238E27FC236}">
                  <a16:creationId xmlns:a16="http://schemas.microsoft.com/office/drawing/2014/main" id="{E7405724-F4E9-8DB1-3845-9377CF375992}"/>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1" name="Straight Connector 30">
              <a:extLst>
                <a:ext uri="{FF2B5EF4-FFF2-40B4-BE49-F238E27FC236}">
                  <a16:creationId xmlns:a16="http://schemas.microsoft.com/office/drawing/2014/main" id="{AE12A682-5174-4609-47E4-4D1600DF29D6}"/>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2" name="Straight Connector 31">
              <a:extLst>
                <a:ext uri="{FF2B5EF4-FFF2-40B4-BE49-F238E27FC236}">
                  <a16:creationId xmlns:a16="http://schemas.microsoft.com/office/drawing/2014/main" id="{B9513902-6192-43E0-713A-96492B7C33F2}"/>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3" name="Straight Connector 32">
              <a:extLst>
                <a:ext uri="{FF2B5EF4-FFF2-40B4-BE49-F238E27FC236}">
                  <a16:creationId xmlns:a16="http://schemas.microsoft.com/office/drawing/2014/main" id="{BBCF6A7F-E6CD-E554-BC29-39140E4F8253}"/>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34" name="Group 33">
            <a:extLst>
              <a:ext uri="{FF2B5EF4-FFF2-40B4-BE49-F238E27FC236}">
                <a16:creationId xmlns:a16="http://schemas.microsoft.com/office/drawing/2014/main" id="{63411F00-54AB-EE62-B3C3-7219C013C9C4}"/>
              </a:ext>
            </a:extLst>
          </p:cNvPr>
          <p:cNvGrpSpPr/>
          <p:nvPr/>
        </p:nvGrpSpPr>
        <p:grpSpPr>
          <a:xfrm>
            <a:off x="7615621" y="3825217"/>
            <a:ext cx="1660358" cy="615204"/>
            <a:chOff x="1478768" y="3118317"/>
            <a:chExt cx="5014301" cy="1870924"/>
          </a:xfrm>
        </p:grpSpPr>
        <p:sp>
          <p:nvSpPr>
            <p:cNvPr id="35" name="Rectangle 42">
              <a:extLst>
                <a:ext uri="{FF2B5EF4-FFF2-40B4-BE49-F238E27FC236}">
                  <a16:creationId xmlns:a16="http://schemas.microsoft.com/office/drawing/2014/main" id="{EB85CEF6-FEAB-E7D5-D8D6-A4B9313F9931}"/>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AI Module (AIM)</a:t>
              </a:r>
              <a:endParaRPr lang="it-IT" sz="1400" b="0" strike="noStrike" spc="-1">
                <a:latin typeface="Arial"/>
              </a:endParaRPr>
            </a:p>
          </p:txBody>
        </p:sp>
        <p:cxnSp>
          <p:nvCxnSpPr>
            <p:cNvPr id="36" name="Straight Connector 35">
              <a:extLst>
                <a:ext uri="{FF2B5EF4-FFF2-40B4-BE49-F238E27FC236}">
                  <a16:creationId xmlns:a16="http://schemas.microsoft.com/office/drawing/2014/main" id="{9C802D09-078B-B9D9-AA19-AE4171AC3C0B}"/>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7" name="Straight Connector 36">
              <a:extLst>
                <a:ext uri="{FF2B5EF4-FFF2-40B4-BE49-F238E27FC236}">
                  <a16:creationId xmlns:a16="http://schemas.microsoft.com/office/drawing/2014/main" id="{3A611774-75D8-3F71-A96B-AAD5D61AE80F}"/>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8" name="Straight Connector 37">
              <a:extLst>
                <a:ext uri="{FF2B5EF4-FFF2-40B4-BE49-F238E27FC236}">
                  <a16:creationId xmlns:a16="http://schemas.microsoft.com/office/drawing/2014/main" id="{6991064E-53AE-F08E-A060-36E2A8350B67}"/>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9" name="Straight Connector 38">
              <a:extLst>
                <a:ext uri="{FF2B5EF4-FFF2-40B4-BE49-F238E27FC236}">
                  <a16:creationId xmlns:a16="http://schemas.microsoft.com/office/drawing/2014/main" id="{AF36F8C0-40DD-92EA-CB45-9D1F7D42354E}"/>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0" name="Straight Connector 39">
              <a:extLst>
                <a:ext uri="{FF2B5EF4-FFF2-40B4-BE49-F238E27FC236}">
                  <a16:creationId xmlns:a16="http://schemas.microsoft.com/office/drawing/2014/main" id="{5AA99767-5FDB-7DB4-413C-2B7B8864C3D2}"/>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1" name="Straight Connector 40">
              <a:extLst>
                <a:ext uri="{FF2B5EF4-FFF2-40B4-BE49-F238E27FC236}">
                  <a16:creationId xmlns:a16="http://schemas.microsoft.com/office/drawing/2014/main" id="{3764893B-4C2E-43F9-1772-D8A29F78DD4C}"/>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42" name="Group 41">
            <a:extLst>
              <a:ext uri="{FF2B5EF4-FFF2-40B4-BE49-F238E27FC236}">
                <a16:creationId xmlns:a16="http://schemas.microsoft.com/office/drawing/2014/main" id="{52331EC5-C0C8-870D-6823-7A45F75553E6}"/>
              </a:ext>
            </a:extLst>
          </p:cNvPr>
          <p:cNvGrpSpPr/>
          <p:nvPr/>
        </p:nvGrpSpPr>
        <p:grpSpPr>
          <a:xfrm>
            <a:off x="9539599" y="2476167"/>
            <a:ext cx="582135" cy="1952367"/>
            <a:chOff x="2969117" y="1271600"/>
            <a:chExt cx="582135" cy="2163463"/>
          </a:xfrm>
        </p:grpSpPr>
        <p:cxnSp>
          <p:nvCxnSpPr>
            <p:cNvPr id="43" name="Straight Connector 42">
              <a:extLst>
                <a:ext uri="{FF2B5EF4-FFF2-40B4-BE49-F238E27FC236}">
                  <a16:creationId xmlns:a16="http://schemas.microsoft.com/office/drawing/2014/main" id="{AD4177AC-D167-65CB-3721-47345B833841}"/>
                </a:ext>
              </a:extLst>
            </p:cNvPr>
            <p:cNvCxnSpPr>
              <a:cxnSpLocks/>
            </p:cNvCxnSpPr>
            <p:nvPr/>
          </p:nvCxnSpPr>
          <p:spPr>
            <a:xfrm>
              <a:off x="2976972" y="1271600"/>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4" name="Straight Connector 43">
              <a:extLst>
                <a:ext uri="{FF2B5EF4-FFF2-40B4-BE49-F238E27FC236}">
                  <a16:creationId xmlns:a16="http://schemas.microsoft.com/office/drawing/2014/main" id="{4293A3A5-DA0B-36E1-864F-2E3FBEA2707A}"/>
                </a:ext>
              </a:extLst>
            </p:cNvPr>
            <p:cNvCxnSpPr>
              <a:cxnSpLocks/>
            </p:cNvCxnSpPr>
            <p:nvPr/>
          </p:nvCxnSpPr>
          <p:spPr>
            <a:xfrm>
              <a:off x="2987970" y="1989614"/>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5" name="Straight Connector 44">
              <a:extLst>
                <a:ext uri="{FF2B5EF4-FFF2-40B4-BE49-F238E27FC236}">
                  <a16:creationId xmlns:a16="http://schemas.microsoft.com/office/drawing/2014/main" id="{329A50B9-BA23-F719-EF6F-D26FF7F1AC52}"/>
                </a:ext>
              </a:extLst>
            </p:cNvPr>
            <p:cNvCxnSpPr>
              <a:cxnSpLocks/>
            </p:cNvCxnSpPr>
            <p:nvPr/>
          </p:nvCxnSpPr>
          <p:spPr>
            <a:xfrm>
              <a:off x="2969117" y="2706056"/>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6" name="Straight Connector 45">
              <a:extLst>
                <a:ext uri="{FF2B5EF4-FFF2-40B4-BE49-F238E27FC236}">
                  <a16:creationId xmlns:a16="http://schemas.microsoft.com/office/drawing/2014/main" id="{BEEF6440-1431-C0D3-4C10-55DDFF52E2DB}"/>
                </a:ext>
              </a:extLst>
            </p:cNvPr>
            <p:cNvCxnSpPr>
              <a:cxnSpLocks/>
            </p:cNvCxnSpPr>
            <p:nvPr/>
          </p:nvCxnSpPr>
          <p:spPr>
            <a:xfrm>
              <a:off x="2980115" y="3433495"/>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47" name="Group 46">
            <a:extLst>
              <a:ext uri="{FF2B5EF4-FFF2-40B4-BE49-F238E27FC236}">
                <a16:creationId xmlns:a16="http://schemas.microsoft.com/office/drawing/2014/main" id="{085F2DC0-35C7-1D37-69E5-0982053973A5}"/>
              </a:ext>
            </a:extLst>
          </p:cNvPr>
          <p:cNvGrpSpPr/>
          <p:nvPr/>
        </p:nvGrpSpPr>
        <p:grpSpPr>
          <a:xfrm>
            <a:off x="3581862" y="2476167"/>
            <a:ext cx="582135" cy="1952367"/>
            <a:chOff x="2969117" y="1271600"/>
            <a:chExt cx="582135" cy="2163463"/>
          </a:xfrm>
        </p:grpSpPr>
        <p:cxnSp>
          <p:nvCxnSpPr>
            <p:cNvPr id="48" name="Straight Connector 47">
              <a:extLst>
                <a:ext uri="{FF2B5EF4-FFF2-40B4-BE49-F238E27FC236}">
                  <a16:creationId xmlns:a16="http://schemas.microsoft.com/office/drawing/2014/main" id="{44538C51-44AC-4DA6-7398-49A3C9407CD9}"/>
                </a:ext>
              </a:extLst>
            </p:cNvPr>
            <p:cNvCxnSpPr>
              <a:cxnSpLocks/>
            </p:cNvCxnSpPr>
            <p:nvPr/>
          </p:nvCxnSpPr>
          <p:spPr>
            <a:xfrm>
              <a:off x="2976972" y="1271600"/>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9" name="Straight Connector 48">
              <a:extLst>
                <a:ext uri="{FF2B5EF4-FFF2-40B4-BE49-F238E27FC236}">
                  <a16:creationId xmlns:a16="http://schemas.microsoft.com/office/drawing/2014/main" id="{E9BD5499-3999-4031-83FA-DE3B267F646E}"/>
                </a:ext>
              </a:extLst>
            </p:cNvPr>
            <p:cNvCxnSpPr>
              <a:cxnSpLocks/>
            </p:cNvCxnSpPr>
            <p:nvPr/>
          </p:nvCxnSpPr>
          <p:spPr>
            <a:xfrm>
              <a:off x="2987970" y="1989614"/>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0" name="Straight Connector 49">
              <a:extLst>
                <a:ext uri="{FF2B5EF4-FFF2-40B4-BE49-F238E27FC236}">
                  <a16:creationId xmlns:a16="http://schemas.microsoft.com/office/drawing/2014/main" id="{012EF41E-595F-42B8-7DC5-BB1057FB1BB2}"/>
                </a:ext>
              </a:extLst>
            </p:cNvPr>
            <p:cNvCxnSpPr>
              <a:cxnSpLocks/>
            </p:cNvCxnSpPr>
            <p:nvPr/>
          </p:nvCxnSpPr>
          <p:spPr>
            <a:xfrm>
              <a:off x="2969117" y="2706056"/>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1" name="Straight Connector 50">
              <a:extLst>
                <a:ext uri="{FF2B5EF4-FFF2-40B4-BE49-F238E27FC236}">
                  <a16:creationId xmlns:a16="http://schemas.microsoft.com/office/drawing/2014/main" id="{4DB4F368-E2A7-5CED-1A55-35B67E207836}"/>
                </a:ext>
              </a:extLst>
            </p:cNvPr>
            <p:cNvCxnSpPr>
              <a:cxnSpLocks/>
            </p:cNvCxnSpPr>
            <p:nvPr/>
          </p:nvCxnSpPr>
          <p:spPr>
            <a:xfrm>
              <a:off x="2980115" y="3433495"/>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sp>
        <p:nvSpPr>
          <p:cNvPr id="52" name="Rectangle 56">
            <a:extLst>
              <a:ext uri="{FF2B5EF4-FFF2-40B4-BE49-F238E27FC236}">
                <a16:creationId xmlns:a16="http://schemas.microsoft.com/office/drawing/2014/main" id="{1BAAB6CE-D535-23EE-9450-6A520EB813AC}"/>
              </a:ext>
            </a:extLst>
          </p:cNvPr>
          <p:cNvSpPr/>
          <p:nvPr/>
        </p:nvSpPr>
        <p:spPr>
          <a:xfrm>
            <a:off x="2045520" y="4766977"/>
            <a:ext cx="5570101" cy="399953"/>
          </a:xfrm>
          <a:prstGeom prst="rect">
            <a:avLst/>
          </a:prstGeom>
          <a:solidFill>
            <a:srgbClr val="FFDF7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Controller (Non-secure</a:t>
            </a:r>
            <a:r>
              <a:rPr lang="en-GB" sz="1400" b="0" strike="noStrike" spc="-1">
                <a:solidFill>
                  <a:srgbClr val="000000"/>
                </a:solidFill>
                <a:latin typeface="Calibri"/>
                <a:ea typeface="DejaVu Sans"/>
              </a:rPr>
              <a:t>/Secure) </a:t>
            </a:r>
            <a:endParaRPr lang="it-IT" sz="1400" b="0" strike="noStrike" spc="-1" dirty="0">
              <a:latin typeface="Arial"/>
            </a:endParaRPr>
          </a:p>
        </p:txBody>
      </p:sp>
      <p:sp>
        <p:nvSpPr>
          <p:cNvPr id="53" name="Straight Connector 57">
            <a:extLst>
              <a:ext uri="{FF2B5EF4-FFF2-40B4-BE49-F238E27FC236}">
                <a16:creationId xmlns:a16="http://schemas.microsoft.com/office/drawing/2014/main" id="{D307556C-15EB-2646-0720-3CAFC4F3988C}"/>
              </a:ext>
            </a:extLst>
          </p:cNvPr>
          <p:cNvSpPr/>
          <p:nvPr/>
        </p:nvSpPr>
        <p:spPr>
          <a:xfrm>
            <a:off x="2060910" y="4669024"/>
            <a:ext cx="5554711" cy="360"/>
          </a:xfrm>
          <a:prstGeom prst="line">
            <a:avLst/>
          </a:prstGeom>
          <a:ln w="28575">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54" name="Rectangle 51">
            <a:extLst>
              <a:ext uri="{FF2B5EF4-FFF2-40B4-BE49-F238E27FC236}">
                <a16:creationId xmlns:a16="http://schemas.microsoft.com/office/drawing/2014/main" id="{01031E6D-1D06-BCBB-7061-40F84F7CC87C}"/>
              </a:ext>
            </a:extLst>
          </p:cNvPr>
          <p:cNvSpPr/>
          <p:nvPr/>
        </p:nvSpPr>
        <p:spPr>
          <a:xfrm>
            <a:off x="3992001" y="5351051"/>
            <a:ext cx="750190" cy="526388"/>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Global Storage</a:t>
            </a:r>
            <a:endParaRPr lang="it-IT" sz="1400" b="0" strike="noStrike" spc="-1">
              <a:latin typeface="Arial"/>
            </a:endParaRPr>
          </a:p>
        </p:txBody>
      </p:sp>
      <p:sp>
        <p:nvSpPr>
          <p:cNvPr id="55" name="Rectangle 1">
            <a:extLst>
              <a:ext uri="{FF2B5EF4-FFF2-40B4-BE49-F238E27FC236}">
                <a16:creationId xmlns:a16="http://schemas.microsoft.com/office/drawing/2014/main" id="{BB7AF571-7A1D-F9C4-E210-463EFD0D55A5}"/>
              </a:ext>
            </a:extLst>
          </p:cNvPr>
          <p:cNvSpPr/>
          <p:nvPr/>
        </p:nvSpPr>
        <p:spPr>
          <a:xfrm>
            <a:off x="2116114" y="5349052"/>
            <a:ext cx="681155" cy="52638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FFFFFF"/>
                </a:solidFill>
                <a:latin typeface="Calibri"/>
                <a:ea typeface="DejaVu Sans"/>
              </a:rPr>
              <a:t>MPAI Store</a:t>
            </a:r>
            <a:endParaRPr lang="it-IT" sz="1400" b="0" strike="noStrike" spc="-1" dirty="0">
              <a:latin typeface="Arial"/>
            </a:endParaRPr>
          </a:p>
        </p:txBody>
      </p:sp>
      <p:sp>
        <p:nvSpPr>
          <p:cNvPr id="56" name="Rectangle 52">
            <a:extLst>
              <a:ext uri="{FF2B5EF4-FFF2-40B4-BE49-F238E27FC236}">
                <a16:creationId xmlns:a16="http://schemas.microsoft.com/office/drawing/2014/main" id="{B02427EC-9AE3-F4D1-6216-22B1CECE14B6}"/>
              </a:ext>
            </a:extLst>
          </p:cNvPr>
          <p:cNvSpPr/>
          <p:nvPr/>
        </p:nvSpPr>
        <p:spPr>
          <a:xfrm>
            <a:off x="4844597" y="5350529"/>
            <a:ext cx="681155" cy="527530"/>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Access</a:t>
            </a:r>
            <a:endParaRPr lang="it-IT" sz="1400" b="0" strike="noStrike" spc="-1" dirty="0">
              <a:latin typeface="Arial"/>
            </a:endParaRPr>
          </a:p>
        </p:txBody>
      </p:sp>
      <p:sp>
        <p:nvSpPr>
          <p:cNvPr id="57" name="TextBox 52">
            <a:extLst>
              <a:ext uri="{FF2B5EF4-FFF2-40B4-BE49-F238E27FC236}">
                <a16:creationId xmlns:a16="http://schemas.microsoft.com/office/drawing/2014/main" id="{327FB283-EE94-7A82-443B-5660AB0D6851}"/>
              </a:ext>
            </a:extLst>
          </p:cNvPr>
          <p:cNvSpPr/>
          <p:nvPr/>
        </p:nvSpPr>
        <p:spPr>
          <a:xfrm>
            <a:off x="2952453" y="3081161"/>
            <a:ext cx="461665" cy="720710"/>
          </a:xfrm>
          <a:prstGeom prst="rect">
            <a:avLst/>
          </a:prstGeom>
          <a:noFill/>
        </p:spPr>
        <p:txBody>
          <a:bodyPr vert="vert270" wrap="none" rtlCol="0">
            <a:spAutoFit/>
          </a:bodyPr>
          <a:lstStyle/>
          <a:p>
            <a:r>
              <a:rPr lang="en-GB" dirty="0"/>
              <a:t>Inputs</a:t>
            </a:r>
            <a:endParaRPr lang="it-IT" dirty="0"/>
          </a:p>
        </p:txBody>
      </p:sp>
      <p:sp>
        <p:nvSpPr>
          <p:cNvPr id="58" name="TextBox 53">
            <a:extLst>
              <a:ext uri="{FF2B5EF4-FFF2-40B4-BE49-F238E27FC236}">
                <a16:creationId xmlns:a16="http://schemas.microsoft.com/office/drawing/2014/main" id="{CBD7F27B-EDB8-9351-57B0-BC627DCEC76A}"/>
              </a:ext>
            </a:extLst>
          </p:cNvPr>
          <p:cNvSpPr/>
          <p:nvPr/>
        </p:nvSpPr>
        <p:spPr>
          <a:xfrm>
            <a:off x="10180196" y="2981156"/>
            <a:ext cx="461665" cy="900246"/>
          </a:xfrm>
          <a:prstGeom prst="rect">
            <a:avLst/>
          </a:prstGeom>
          <a:noFill/>
        </p:spPr>
        <p:txBody>
          <a:bodyPr vert="vert" wrap="none" rtlCol="0">
            <a:spAutoFit/>
          </a:bodyPr>
          <a:lstStyle/>
          <a:p>
            <a:r>
              <a:rPr lang="en-GB" dirty="0"/>
              <a:t>Outputs</a:t>
            </a:r>
            <a:endParaRPr lang="it-IT" dirty="0"/>
          </a:p>
        </p:txBody>
      </p:sp>
      <p:sp>
        <p:nvSpPr>
          <p:cNvPr id="59" name="TextBox 58">
            <a:extLst>
              <a:ext uri="{FF2B5EF4-FFF2-40B4-BE49-F238E27FC236}">
                <a16:creationId xmlns:a16="http://schemas.microsoft.com/office/drawing/2014/main" id="{C2D08CC1-F7C3-EF63-8C1E-17EB4675BAE2}"/>
              </a:ext>
            </a:extLst>
          </p:cNvPr>
          <p:cNvSpPr txBox="1"/>
          <p:nvPr/>
        </p:nvSpPr>
        <p:spPr>
          <a:xfrm>
            <a:off x="9629866" y="5099444"/>
            <a:ext cx="853104" cy="369332"/>
          </a:xfrm>
          <a:prstGeom prst="rect">
            <a:avLst/>
          </a:prstGeom>
          <a:noFill/>
        </p:spPr>
        <p:txBody>
          <a:bodyPr wrap="square" rtlCol="0">
            <a:spAutoFit/>
          </a:bodyPr>
          <a:lstStyle/>
          <a:p>
            <a:r>
              <a:rPr lang="en-GB" dirty="0"/>
              <a:t>SAL</a:t>
            </a:r>
          </a:p>
        </p:txBody>
      </p:sp>
      <p:sp>
        <p:nvSpPr>
          <p:cNvPr id="60" name="Rectangle 5">
            <a:extLst>
              <a:ext uri="{FF2B5EF4-FFF2-40B4-BE49-F238E27FC236}">
                <a16:creationId xmlns:a16="http://schemas.microsoft.com/office/drawing/2014/main" id="{8026A77F-4B33-0F13-8F33-83F23EEF613A}"/>
              </a:ext>
            </a:extLst>
          </p:cNvPr>
          <p:cNvSpPr/>
          <p:nvPr/>
        </p:nvSpPr>
        <p:spPr>
          <a:xfrm>
            <a:off x="2864234" y="5349052"/>
            <a:ext cx="1027145" cy="529244"/>
          </a:xfrm>
          <a:prstGeom prst="rect">
            <a:avLst/>
          </a:prstGeom>
          <a:solidFill>
            <a:schemeClr val="accent1">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err="1">
                <a:solidFill>
                  <a:srgbClr val="000000"/>
                </a:solidFill>
                <a:latin typeface="Calibri"/>
                <a:ea typeface="DejaVu Sans"/>
              </a:rPr>
              <a:t>Communi</a:t>
            </a:r>
            <a:r>
              <a:rPr lang="en-GB" sz="1400" b="0" strike="noStrike" spc="-1" dirty="0">
                <a:solidFill>
                  <a:srgbClr val="000000"/>
                </a:solidFill>
                <a:latin typeface="Calibri"/>
                <a:ea typeface="DejaVu Sans"/>
              </a:rPr>
              <a:t>-cation</a:t>
            </a:r>
            <a:endParaRPr lang="it-IT" sz="1400" b="0" strike="noStrike" spc="-1" dirty="0">
              <a:latin typeface="Arial"/>
            </a:endParaRPr>
          </a:p>
        </p:txBody>
      </p:sp>
      <p:cxnSp>
        <p:nvCxnSpPr>
          <p:cNvPr id="61" name="Straight Connector 60">
            <a:extLst>
              <a:ext uri="{FF2B5EF4-FFF2-40B4-BE49-F238E27FC236}">
                <a16:creationId xmlns:a16="http://schemas.microsoft.com/office/drawing/2014/main" id="{C1553F5E-463C-8B1C-0DCB-E1BC623BBB3C}"/>
              </a:ext>
            </a:extLst>
          </p:cNvPr>
          <p:cNvCxnSpPr>
            <a:cxnSpLocks/>
          </p:cNvCxnSpPr>
          <p:nvPr/>
        </p:nvCxnSpPr>
        <p:spPr>
          <a:xfrm>
            <a:off x="2864234" y="5264463"/>
            <a:ext cx="1034629"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2" name="Straight Connector 61">
            <a:extLst>
              <a:ext uri="{FF2B5EF4-FFF2-40B4-BE49-F238E27FC236}">
                <a16:creationId xmlns:a16="http://schemas.microsoft.com/office/drawing/2014/main" id="{E852C073-CB33-951D-3880-FAB091693D0F}"/>
              </a:ext>
            </a:extLst>
          </p:cNvPr>
          <p:cNvCxnSpPr/>
          <p:nvPr/>
        </p:nvCxnSpPr>
        <p:spPr>
          <a:xfrm flipV="1">
            <a:off x="4034046" y="5265070"/>
            <a:ext cx="695892"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3" name="Straight Connector 62">
            <a:extLst>
              <a:ext uri="{FF2B5EF4-FFF2-40B4-BE49-F238E27FC236}">
                <a16:creationId xmlns:a16="http://schemas.microsoft.com/office/drawing/2014/main" id="{E0B6C6FF-7006-5FCE-01B5-F3E98443A244}"/>
              </a:ext>
            </a:extLst>
          </p:cNvPr>
          <p:cNvCxnSpPr/>
          <p:nvPr/>
        </p:nvCxnSpPr>
        <p:spPr>
          <a:xfrm flipV="1">
            <a:off x="4872253" y="5265072"/>
            <a:ext cx="630576"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4" name="Straight Connector 63">
            <a:extLst>
              <a:ext uri="{FF2B5EF4-FFF2-40B4-BE49-F238E27FC236}">
                <a16:creationId xmlns:a16="http://schemas.microsoft.com/office/drawing/2014/main" id="{CAB2305E-859E-F11D-0249-B44F8C4B45AB}"/>
              </a:ext>
            </a:extLst>
          </p:cNvPr>
          <p:cNvCxnSpPr/>
          <p:nvPr/>
        </p:nvCxnSpPr>
        <p:spPr>
          <a:xfrm flipV="1">
            <a:off x="2144552" y="5265069"/>
            <a:ext cx="630576"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65" name="Rectangle 4">
            <a:extLst>
              <a:ext uri="{FF2B5EF4-FFF2-40B4-BE49-F238E27FC236}">
                <a16:creationId xmlns:a16="http://schemas.microsoft.com/office/drawing/2014/main" id="{E0035742-4042-84D0-8C75-432AC9E9AC45}"/>
              </a:ext>
            </a:extLst>
          </p:cNvPr>
          <p:cNvSpPr/>
          <p:nvPr/>
        </p:nvSpPr>
        <p:spPr>
          <a:xfrm>
            <a:off x="8434339" y="5334271"/>
            <a:ext cx="1135788" cy="529341"/>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Attestation Service</a:t>
            </a:r>
            <a:endParaRPr lang="it-IT" sz="1400" b="0" strike="noStrike" spc="-1" dirty="0">
              <a:latin typeface="Arial"/>
            </a:endParaRPr>
          </a:p>
        </p:txBody>
      </p:sp>
      <p:sp>
        <p:nvSpPr>
          <p:cNvPr id="66" name="Rectangle 65">
            <a:extLst>
              <a:ext uri="{FF2B5EF4-FFF2-40B4-BE49-F238E27FC236}">
                <a16:creationId xmlns:a16="http://schemas.microsoft.com/office/drawing/2014/main" id="{8964DC68-E994-6707-2CEC-A421BFB44E14}"/>
              </a:ext>
            </a:extLst>
          </p:cNvPr>
          <p:cNvSpPr/>
          <p:nvPr/>
        </p:nvSpPr>
        <p:spPr>
          <a:xfrm>
            <a:off x="7172734" y="5345712"/>
            <a:ext cx="1201866" cy="529342"/>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Encryption Service</a:t>
            </a:r>
            <a:endParaRPr lang="it-IT" sz="1400" b="0" strike="noStrike" spc="-1" dirty="0">
              <a:latin typeface="Arial"/>
            </a:endParaRPr>
          </a:p>
        </p:txBody>
      </p:sp>
      <p:sp>
        <p:nvSpPr>
          <p:cNvPr id="67" name="Rectangle 4">
            <a:extLst>
              <a:ext uri="{FF2B5EF4-FFF2-40B4-BE49-F238E27FC236}">
                <a16:creationId xmlns:a16="http://schemas.microsoft.com/office/drawing/2014/main" id="{D401D75F-1993-AA0B-AA85-7337DA6CA60E}"/>
              </a:ext>
            </a:extLst>
          </p:cNvPr>
          <p:cNvSpPr/>
          <p:nvPr/>
        </p:nvSpPr>
        <p:spPr>
          <a:xfrm>
            <a:off x="5605538" y="5348089"/>
            <a:ext cx="1507457" cy="529342"/>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Communication Service</a:t>
            </a:r>
            <a:endParaRPr lang="it-IT" sz="1400" b="0" strike="noStrike" spc="-1" dirty="0">
              <a:latin typeface="Arial"/>
            </a:endParaRPr>
          </a:p>
        </p:txBody>
      </p:sp>
      <p:cxnSp>
        <p:nvCxnSpPr>
          <p:cNvPr id="68" name="Straight Connector 67">
            <a:extLst>
              <a:ext uri="{FF2B5EF4-FFF2-40B4-BE49-F238E27FC236}">
                <a16:creationId xmlns:a16="http://schemas.microsoft.com/office/drawing/2014/main" id="{F0A74F8F-5A95-1825-1BFF-FDB978045BC2}"/>
              </a:ext>
            </a:extLst>
          </p:cNvPr>
          <p:cNvCxnSpPr>
            <a:cxnSpLocks/>
          </p:cNvCxnSpPr>
          <p:nvPr/>
        </p:nvCxnSpPr>
        <p:spPr>
          <a:xfrm flipV="1">
            <a:off x="5586930" y="5265084"/>
            <a:ext cx="3948501"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9" name="Straight Connector 68">
            <a:extLst>
              <a:ext uri="{FF2B5EF4-FFF2-40B4-BE49-F238E27FC236}">
                <a16:creationId xmlns:a16="http://schemas.microsoft.com/office/drawing/2014/main" id="{CFE2B6BD-977F-2A24-AF43-21D5556B67EB}"/>
              </a:ext>
            </a:extLst>
          </p:cNvPr>
          <p:cNvCxnSpPr>
            <a:cxnSpLocks/>
          </p:cNvCxnSpPr>
          <p:nvPr/>
        </p:nvCxnSpPr>
        <p:spPr>
          <a:xfrm>
            <a:off x="4481986" y="3378575"/>
            <a:ext cx="1034629" cy="0"/>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grpSp>
        <p:nvGrpSpPr>
          <p:cNvPr id="70" name="Group 69">
            <a:extLst>
              <a:ext uri="{FF2B5EF4-FFF2-40B4-BE49-F238E27FC236}">
                <a16:creationId xmlns:a16="http://schemas.microsoft.com/office/drawing/2014/main" id="{2A9E6BFC-540C-D34F-CA2C-418A061A43E9}"/>
              </a:ext>
            </a:extLst>
          </p:cNvPr>
          <p:cNvGrpSpPr/>
          <p:nvPr/>
        </p:nvGrpSpPr>
        <p:grpSpPr>
          <a:xfrm>
            <a:off x="4347978" y="3474806"/>
            <a:ext cx="1333370" cy="951798"/>
            <a:chOff x="4347978" y="2661733"/>
            <a:chExt cx="1333370" cy="711130"/>
          </a:xfrm>
        </p:grpSpPr>
        <p:sp>
          <p:nvSpPr>
            <p:cNvPr id="71" name="Rectangle 58">
              <a:extLst>
                <a:ext uri="{FF2B5EF4-FFF2-40B4-BE49-F238E27FC236}">
                  <a16:creationId xmlns:a16="http://schemas.microsoft.com/office/drawing/2014/main" id="{1C672948-AAD2-4F2C-F6C6-CC6F7C3B12AF}"/>
                </a:ext>
              </a:extLst>
            </p:cNvPr>
            <p:cNvSpPr/>
            <p:nvPr/>
          </p:nvSpPr>
          <p:spPr>
            <a:xfrm>
              <a:off x="4347978" y="2661733"/>
              <a:ext cx="1329676" cy="361641"/>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dirty="0">
                  <a:solidFill>
                    <a:srgbClr val="000000"/>
                  </a:solidFill>
                  <a:latin typeface="Calibri"/>
                  <a:ea typeface="DejaVu Sans"/>
                </a:rPr>
                <a:t>AIM/AIW Storage</a:t>
              </a:r>
            </a:p>
            <a:p>
              <a:pPr algn="ctr">
                <a:lnSpc>
                  <a:spcPct val="100000"/>
                </a:lnSpc>
                <a:buNone/>
              </a:pPr>
              <a:r>
                <a:rPr lang="en-GB" sz="1200" spc="-1">
                  <a:solidFill>
                    <a:srgbClr val="000000"/>
                  </a:solidFill>
                  <a:latin typeface="Calibri"/>
                  <a:ea typeface="DejaVu Sans"/>
                </a:rPr>
                <a:t>(non-secure</a:t>
              </a:r>
              <a:r>
                <a:rPr lang="en-GB" sz="1200" spc="-1" dirty="0">
                  <a:solidFill>
                    <a:srgbClr val="000000"/>
                  </a:solidFill>
                  <a:latin typeface="Calibri"/>
                  <a:ea typeface="DejaVu Sans"/>
                </a:rPr>
                <a:t>)</a:t>
              </a:r>
              <a:endParaRPr lang="en-GB" sz="1200" b="0" strike="noStrike" spc="-1" dirty="0">
                <a:solidFill>
                  <a:srgbClr val="000000"/>
                </a:solidFill>
                <a:latin typeface="Calibri"/>
                <a:ea typeface="DejaVu Sans"/>
              </a:endParaRPr>
            </a:p>
          </p:txBody>
        </p:sp>
        <p:sp>
          <p:nvSpPr>
            <p:cNvPr id="72" name="Rectangle 58">
              <a:extLst>
                <a:ext uri="{FF2B5EF4-FFF2-40B4-BE49-F238E27FC236}">
                  <a16:creationId xmlns:a16="http://schemas.microsoft.com/office/drawing/2014/main" id="{DFC35B39-0B2B-DE3F-855B-E035915ED010}"/>
                </a:ext>
              </a:extLst>
            </p:cNvPr>
            <p:cNvSpPr/>
            <p:nvPr/>
          </p:nvSpPr>
          <p:spPr>
            <a:xfrm>
              <a:off x="4351672" y="3023210"/>
              <a:ext cx="1329676" cy="349653"/>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dirty="0">
                  <a:solidFill>
                    <a:srgbClr val="000000"/>
                  </a:solidFill>
                  <a:latin typeface="Calibri"/>
                  <a:ea typeface="DejaVu Sans"/>
                </a:rPr>
                <a:t>AIM/AIW Storage</a:t>
              </a:r>
            </a:p>
            <a:p>
              <a:pPr algn="ctr">
                <a:lnSpc>
                  <a:spcPct val="100000"/>
                </a:lnSpc>
                <a:buNone/>
              </a:pPr>
              <a:r>
                <a:rPr lang="en-GB" sz="1200" spc="-1" dirty="0">
                  <a:solidFill>
                    <a:srgbClr val="000000"/>
                  </a:solidFill>
                  <a:latin typeface="Calibri"/>
                  <a:ea typeface="DejaVu Sans"/>
                </a:rPr>
                <a:t>(secure)</a:t>
              </a:r>
              <a:endParaRPr lang="en-GB" sz="1200" b="0" strike="noStrike" spc="-1" dirty="0">
                <a:solidFill>
                  <a:srgbClr val="000000"/>
                </a:solidFill>
                <a:latin typeface="Calibri"/>
                <a:ea typeface="DejaVu Sans"/>
              </a:endParaRPr>
            </a:p>
          </p:txBody>
        </p:sp>
      </p:grpSp>
    </p:spTree>
    <p:extLst>
      <p:ext uri="{BB962C8B-B14F-4D97-AF65-F5344CB8AC3E}">
        <p14:creationId xmlns:p14="http://schemas.microsoft.com/office/powerpoint/2010/main" val="72168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A34-9CD1-FF70-5DB8-7D5C26BF90D6}"/>
              </a:ext>
            </a:extLst>
          </p:cNvPr>
          <p:cNvSpPr>
            <a:spLocks noGrp="1"/>
          </p:cNvSpPr>
          <p:nvPr>
            <p:ph type="title"/>
          </p:nvPr>
        </p:nvSpPr>
        <p:spPr/>
        <p:txBody>
          <a:bodyPr/>
          <a:lstStyle/>
          <a:p>
            <a:r>
              <a:rPr lang="en-US" dirty="0"/>
              <a:t>Context-based Audio Enhancement (MPAI-CAE V2)</a:t>
            </a:r>
            <a:endParaRPr lang="en-150" dirty="0"/>
          </a:p>
        </p:txBody>
      </p:sp>
      <p:sp>
        <p:nvSpPr>
          <p:cNvPr id="3" name="Content Placeholder 2">
            <a:extLst>
              <a:ext uri="{FF2B5EF4-FFF2-40B4-BE49-F238E27FC236}">
                <a16:creationId xmlns:a16="http://schemas.microsoft.com/office/drawing/2014/main" id="{05430D0D-E977-11D8-8A2B-82B6C3B8196D}"/>
              </a:ext>
            </a:extLst>
          </p:cNvPr>
          <p:cNvSpPr>
            <a:spLocks noGrp="1"/>
          </p:cNvSpPr>
          <p:nvPr>
            <p:ph idx="1"/>
          </p:nvPr>
        </p:nvSpPr>
        <p:spPr>
          <a:xfrm>
            <a:off x="1302026" y="1584251"/>
            <a:ext cx="10202586" cy="4649639"/>
          </a:xfrm>
        </p:spPr>
        <p:txBody>
          <a:bodyPr>
            <a:normAutofit/>
          </a:bodyPr>
          <a:lstStyle/>
          <a:p>
            <a:pPr>
              <a:buSzPts val="1800"/>
            </a:pPr>
            <a:r>
              <a:rPr lang="en-GB" dirty="0"/>
              <a:t>I</a:t>
            </a:r>
            <a:r>
              <a:rPr lang="en-GB" sz="2400" dirty="0">
                <a:latin typeface="Calibri" panose="020F0502020204030204" pitchFamily="34" charset="0"/>
                <a:cs typeface="Calibri" panose="020F0502020204030204" pitchFamily="34" charset="0"/>
              </a:rPr>
              <a:t>mproves the user experience for audio applications – teleconferencing, post-production, restoration – in different contexts – in the home, in the studio, etc.</a:t>
            </a:r>
          </a:p>
          <a:p>
            <a:pPr>
              <a:buSzPts val="1800"/>
            </a:pPr>
            <a:r>
              <a:rPr lang="en-GB" dirty="0"/>
              <a:t>Technical Specification includes:</a:t>
            </a:r>
          </a:p>
          <a:p>
            <a:pPr lvl="1">
              <a:buSzPts val="1800"/>
            </a:pPr>
            <a:r>
              <a:rPr lang="en-GB" dirty="0"/>
              <a:t>4 Use cases: Emotion Enhanced Speech, Audio Recording Preservation, Speech Restoration System, and Enhanced Audioconference Experience (and Reference Software).</a:t>
            </a:r>
          </a:p>
          <a:p>
            <a:pPr lvl="1">
              <a:buSzPts val="1800"/>
            </a:pPr>
            <a:r>
              <a:rPr lang="en-GB" dirty="0"/>
              <a:t>1 Composite AIM: Audio Scene Description and Data types.</a:t>
            </a:r>
          </a:p>
          <a:p>
            <a:pPr>
              <a:buSzPts val="1800"/>
            </a:pPr>
            <a:r>
              <a:rPr lang="en-GB" dirty="0">
                <a:latin typeface="Calibri" panose="020F0502020204030204" pitchFamily="34" charset="0"/>
                <a:cs typeface="Calibri" panose="020F0502020204030204" pitchFamily="34" charset="0"/>
              </a:rPr>
              <a:t>Reference software.</a:t>
            </a:r>
          </a:p>
          <a:p>
            <a:pPr>
              <a:buSzPts val="1800"/>
            </a:pPr>
            <a:r>
              <a:rPr lang="en-GB" dirty="0">
                <a:latin typeface="Calibri" panose="020F0502020204030204" pitchFamily="34" charset="0"/>
                <a:cs typeface="Calibri" panose="020F0502020204030204" pitchFamily="34" charset="0"/>
              </a:rPr>
              <a:t>Conformance Testing.</a:t>
            </a:r>
          </a:p>
        </p:txBody>
      </p:sp>
      <p:sp>
        <p:nvSpPr>
          <p:cNvPr id="4" name="Date Placeholder 3">
            <a:extLst>
              <a:ext uri="{FF2B5EF4-FFF2-40B4-BE49-F238E27FC236}">
                <a16:creationId xmlns:a16="http://schemas.microsoft.com/office/drawing/2014/main" id="{94E4A688-DECD-1219-E0B0-97C2D1089DC9}"/>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85A108B8-0256-4332-4AD9-4ABAB75D79B3}"/>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1148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0ABA-A537-0AD3-300E-D8AF6A1B8006}"/>
              </a:ext>
            </a:extLst>
          </p:cNvPr>
          <p:cNvSpPr>
            <a:spLocks noGrp="1"/>
          </p:cNvSpPr>
          <p:nvPr>
            <p:ph type="title"/>
          </p:nvPr>
        </p:nvSpPr>
        <p:spPr>
          <a:xfrm>
            <a:off x="1302027" y="345434"/>
            <a:ext cx="10202586" cy="1280890"/>
          </a:xfrm>
        </p:spPr>
        <p:txBody>
          <a:bodyPr/>
          <a:lstStyle/>
          <a:p>
            <a:r>
              <a:rPr lang="en-US" dirty="0"/>
              <a:t>Audio Recording Preservation (CAE-ARP)</a:t>
            </a:r>
            <a:endParaRPr lang="en-150" dirty="0"/>
          </a:p>
        </p:txBody>
      </p:sp>
      <p:sp>
        <p:nvSpPr>
          <p:cNvPr id="4" name="Date Placeholder 3">
            <a:extLst>
              <a:ext uri="{FF2B5EF4-FFF2-40B4-BE49-F238E27FC236}">
                <a16:creationId xmlns:a16="http://schemas.microsoft.com/office/drawing/2014/main" id="{F4DCE6C2-E086-282D-C7AF-6DF5C1502E98}"/>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3" name="Rettangolo 3">
            <a:extLst>
              <a:ext uri="{FF2B5EF4-FFF2-40B4-BE49-F238E27FC236}">
                <a16:creationId xmlns:a16="http://schemas.microsoft.com/office/drawing/2014/main" id="{EA38DBA3-98DB-2382-3325-B9FD7EBC28EC}"/>
              </a:ext>
            </a:extLst>
          </p:cNvPr>
          <p:cNvSpPr/>
          <p:nvPr/>
        </p:nvSpPr>
        <p:spPr>
          <a:xfrm>
            <a:off x="3594600" y="1212205"/>
            <a:ext cx="7110360" cy="3922560"/>
          </a:xfrm>
          <a:prstGeom prst="rect">
            <a:avLst/>
          </a:prstGeom>
          <a:noFill/>
          <a:ln>
            <a:solidFill>
              <a:srgbClr val="325490"/>
            </a:solidFill>
          </a:ln>
        </p:spPr>
        <p:style>
          <a:lnRef idx="2">
            <a:schemeClr val="accent1">
              <a:shade val="50000"/>
            </a:schemeClr>
          </a:lnRef>
          <a:fillRef idx="1">
            <a:schemeClr val="accent1"/>
          </a:fillRef>
          <a:effectRef idx="0">
            <a:schemeClr val="accent1"/>
          </a:effectRef>
          <a:fontRef idx="minor"/>
        </p:style>
        <p:txBody>
          <a:bodyPr/>
          <a:lstStyle/>
          <a:p>
            <a:endParaRPr lang="en-150"/>
          </a:p>
        </p:txBody>
      </p:sp>
      <p:sp>
        <p:nvSpPr>
          <p:cNvPr id="57" name="Rectangle 52">
            <a:extLst>
              <a:ext uri="{FF2B5EF4-FFF2-40B4-BE49-F238E27FC236}">
                <a16:creationId xmlns:a16="http://schemas.microsoft.com/office/drawing/2014/main" id="{42269017-66DF-CEBC-0EF6-72D5F245968E}"/>
              </a:ext>
            </a:extLst>
          </p:cNvPr>
          <p:cNvSpPr/>
          <p:nvPr/>
        </p:nvSpPr>
        <p:spPr>
          <a:xfrm>
            <a:off x="9470880" y="1322005"/>
            <a:ext cx="1038240" cy="371124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Packager</a:t>
            </a:r>
            <a:endParaRPr lang="it-IT" sz="1800" b="0" strike="noStrike" spc="-1">
              <a:latin typeface="Arial"/>
            </a:endParaRPr>
          </a:p>
        </p:txBody>
      </p:sp>
      <p:sp>
        <p:nvSpPr>
          <p:cNvPr id="58" name="TextBox 60">
            <a:extLst>
              <a:ext uri="{FF2B5EF4-FFF2-40B4-BE49-F238E27FC236}">
                <a16:creationId xmlns:a16="http://schemas.microsoft.com/office/drawing/2014/main" id="{FDF2CDE9-CF3D-463F-6244-7AABA01A18C5}"/>
              </a:ext>
            </a:extLst>
          </p:cNvPr>
          <p:cNvSpPr/>
          <p:nvPr/>
        </p:nvSpPr>
        <p:spPr>
          <a:xfrm>
            <a:off x="8208977" y="3052571"/>
            <a:ext cx="1374902"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800" b="0" strike="noStrike" spc="-1" dirty="0">
                <a:solidFill>
                  <a:srgbClr val="000000"/>
                </a:solidFill>
                <a:latin typeface="Calibri"/>
                <a:ea typeface="DejaVu Sans"/>
              </a:rPr>
              <a:t>A. </a:t>
            </a:r>
            <a:r>
              <a:rPr lang="en-GB" sz="1800" b="0" strike="noStrike" spc="-1">
                <a:solidFill>
                  <a:srgbClr val="000000"/>
                </a:solidFill>
                <a:latin typeface="Calibri"/>
                <a:ea typeface="DejaVu Sans"/>
              </a:rPr>
              <a:t>Irreg. File</a:t>
            </a:r>
            <a:endParaRPr lang="it-IT" sz="1800" b="0" strike="noStrike" spc="-1">
              <a:latin typeface="Arial"/>
            </a:endParaRPr>
          </a:p>
        </p:txBody>
      </p:sp>
      <p:sp>
        <p:nvSpPr>
          <p:cNvPr id="59" name="TextBox 67">
            <a:extLst>
              <a:ext uri="{FF2B5EF4-FFF2-40B4-BE49-F238E27FC236}">
                <a16:creationId xmlns:a16="http://schemas.microsoft.com/office/drawing/2014/main" id="{49CA259E-6D89-4186-D1F9-C35ABBC0B39E}"/>
              </a:ext>
            </a:extLst>
          </p:cNvPr>
          <p:cNvSpPr/>
          <p:nvPr/>
        </p:nvSpPr>
        <p:spPr>
          <a:xfrm>
            <a:off x="5182920" y="2667113"/>
            <a:ext cx="157032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800" b="0" strike="noStrike" spc="-1" err="1">
                <a:solidFill>
                  <a:srgbClr val="000000"/>
                </a:solidFill>
                <a:latin typeface="Calibri"/>
                <a:ea typeface="DejaVu Sans"/>
              </a:rPr>
              <a:t>Irr</a:t>
            </a:r>
            <a:r>
              <a:rPr lang="en-GB" sz="1800" b="0" strike="noStrike" spc="-1">
                <a:solidFill>
                  <a:srgbClr val="000000"/>
                </a:solidFill>
                <a:latin typeface="Calibri"/>
                <a:ea typeface="DejaVu Sans"/>
              </a:rPr>
              <a:t>. Audio File</a:t>
            </a:r>
            <a:endParaRPr lang="it-IT" sz="1800" b="0" strike="noStrike" spc="-1">
              <a:latin typeface="Arial"/>
            </a:endParaRPr>
          </a:p>
        </p:txBody>
      </p:sp>
      <p:sp>
        <p:nvSpPr>
          <p:cNvPr id="60" name="TextBox 68">
            <a:extLst>
              <a:ext uri="{FF2B5EF4-FFF2-40B4-BE49-F238E27FC236}">
                <a16:creationId xmlns:a16="http://schemas.microsoft.com/office/drawing/2014/main" id="{0DBD2DC4-FEFF-6668-4602-00FEF78329BA}"/>
              </a:ext>
            </a:extLst>
          </p:cNvPr>
          <p:cNvSpPr/>
          <p:nvPr/>
        </p:nvSpPr>
        <p:spPr>
          <a:xfrm>
            <a:off x="5417296" y="3945325"/>
            <a:ext cx="1386360" cy="364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800" b="0" strike="noStrike" spc="-1">
                <a:solidFill>
                  <a:srgbClr val="000000"/>
                </a:solidFill>
                <a:latin typeface="Calibri"/>
                <a:ea typeface="DejaVu Sans"/>
              </a:rPr>
              <a:t>Irreg. Images</a:t>
            </a:r>
            <a:endParaRPr lang="it-IT" sz="1800" b="0" strike="noStrike" spc="-1">
              <a:latin typeface="Arial"/>
            </a:endParaRPr>
          </a:p>
        </p:txBody>
      </p:sp>
      <p:sp>
        <p:nvSpPr>
          <p:cNvPr id="61" name="TextBox 77">
            <a:extLst>
              <a:ext uri="{FF2B5EF4-FFF2-40B4-BE49-F238E27FC236}">
                <a16:creationId xmlns:a16="http://schemas.microsoft.com/office/drawing/2014/main" id="{C1FDD82C-DDF1-8217-D3CC-51F57B95A599}"/>
              </a:ext>
            </a:extLst>
          </p:cNvPr>
          <p:cNvSpPr/>
          <p:nvPr/>
        </p:nvSpPr>
        <p:spPr>
          <a:xfrm>
            <a:off x="8269155" y="3922267"/>
            <a:ext cx="1261542" cy="64487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sz="1800" b="0" strike="noStrike" spc="-1">
                <a:solidFill>
                  <a:srgbClr val="000000"/>
                </a:solidFill>
                <a:latin typeface="Calibri"/>
                <a:ea typeface="DejaVu Sans"/>
              </a:rPr>
              <a:t>Irregularity</a:t>
            </a:r>
            <a:endParaRPr lang="it-IT" sz="1800" b="0" strike="noStrike" spc="-1">
              <a:latin typeface="Arial"/>
            </a:endParaRPr>
          </a:p>
          <a:p>
            <a:pPr algn="ctr">
              <a:lnSpc>
                <a:spcPct val="100000"/>
              </a:lnSpc>
              <a:buNone/>
            </a:pPr>
            <a:r>
              <a:rPr lang="en-GB" sz="1800" b="0" strike="noStrike" spc="-1">
                <a:solidFill>
                  <a:srgbClr val="000000"/>
                </a:solidFill>
                <a:latin typeface="Calibri"/>
                <a:ea typeface="DejaVu Sans"/>
              </a:rPr>
              <a:t>Images</a:t>
            </a:r>
            <a:endParaRPr lang="it-IT" sz="1800" b="0" strike="noStrike" spc="-1">
              <a:latin typeface="Arial"/>
            </a:endParaRPr>
          </a:p>
        </p:txBody>
      </p:sp>
      <p:sp>
        <p:nvSpPr>
          <p:cNvPr id="62" name="Rectangle 79">
            <a:extLst>
              <a:ext uri="{FF2B5EF4-FFF2-40B4-BE49-F238E27FC236}">
                <a16:creationId xmlns:a16="http://schemas.microsoft.com/office/drawing/2014/main" id="{80B7D5FA-ABC2-0E59-407E-CE1F33DCA9D1}"/>
              </a:ext>
            </a:extLst>
          </p:cNvPr>
          <p:cNvSpPr/>
          <p:nvPr/>
        </p:nvSpPr>
        <p:spPr>
          <a:xfrm>
            <a:off x="4041360" y="2645365"/>
            <a:ext cx="1220040" cy="114012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Audio Analyser</a:t>
            </a:r>
            <a:endParaRPr lang="it-IT" sz="1800" b="0" strike="noStrike" spc="-1">
              <a:latin typeface="Arial"/>
            </a:endParaRPr>
          </a:p>
        </p:txBody>
      </p:sp>
      <p:sp>
        <p:nvSpPr>
          <p:cNvPr id="63" name="Rectangle 80">
            <a:extLst>
              <a:ext uri="{FF2B5EF4-FFF2-40B4-BE49-F238E27FC236}">
                <a16:creationId xmlns:a16="http://schemas.microsoft.com/office/drawing/2014/main" id="{9DBE07E3-91B2-9FAB-33E3-2EF756243C8A}"/>
              </a:ext>
            </a:extLst>
          </p:cNvPr>
          <p:cNvSpPr/>
          <p:nvPr/>
        </p:nvSpPr>
        <p:spPr>
          <a:xfrm>
            <a:off x="4235760" y="6160765"/>
            <a:ext cx="1784520" cy="45216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Communication</a:t>
            </a:r>
            <a:endParaRPr lang="it-IT" sz="1800" b="0" strike="noStrike" spc="-1">
              <a:latin typeface="Arial"/>
            </a:endParaRPr>
          </a:p>
        </p:txBody>
      </p:sp>
      <p:sp>
        <p:nvSpPr>
          <p:cNvPr id="64" name="Rectangle 81">
            <a:extLst>
              <a:ext uri="{FF2B5EF4-FFF2-40B4-BE49-F238E27FC236}">
                <a16:creationId xmlns:a16="http://schemas.microsoft.com/office/drawing/2014/main" id="{3E5DE9E4-9450-7FD4-F152-B1A47CCBFDAE}"/>
              </a:ext>
            </a:extLst>
          </p:cNvPr>
          <p:cNvSpPr/>
          <p:nvPr/>
        </p:nvSpPr>
        <p:spPr>
          <a:xfrm>
            <a:off x="6659280" y="6160765"/>
            <a:ext cx="1784520" cy="43884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Global Storage</a:t>
            </a:r>
            <a:endParaRPr lang="it-IT" sz="1800" b="0" strike="noStrike" spc="-1">
              <a:latin typeface="Arial"/>
            </a:endParaRPr>
          </a:p>
        </p:txBody>
      </p:sp>
      <p:sp>
        <p:nvSpPr>
          <p:cNvPr id="65" name="Connettore 2 44">
            <a:extLst>
              <a:ext uri="{FF2B5EF4-FFF2-40B4-BE49-F238E27FC236}">
                <a16:creationId xmlns:a16="http://schemas.microsoft.com/office/drawing/2014/main" id="{93B588C1-0ED6-BCB4-92FD-4EB90A1BB308}"/>
              </a:ext>
            </a:extLst>
          </p:cNvPr>
          <p:cNvSpPr/>
          <p:nvPr/>
        </p:nvSpPr>
        <p:spPr>
          <a:xfrm>
            <a:off x="4248000" y="6035485"/>
            <a:ext cx="1775160" cy="5760"/>
          </a:xfrm>
          <a:custGeom>
            <a:avLst/>
            <a:gdLst/>
            <a:ahLst/>
            <a:cxnLst/>
            <a:rect l="l" t="t" r="r" b="b"/>
            <a:pathLst>
              <a:path w="21600" h="21600">
                <a:moveTo>
                  <a:pt x="0" y="0"/>
                </a:moveTo>
                <a:lnTo>
                  <a:pt x="21600" y="21600"/>
                </a:lnTo>
              </a:path>
            </a:pathLst>
          </a:custGeom>
          <a:noFill/>
          <a:ln w="19050">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66" name="Connettore 2 44">
            <a:extLst>
              <a:ext uri="{FF2B5EF4-FFF2-40B4-BE49-F238E27FC236}">
                <a16:creationId xmlns:a16="http://schemas.microsoft.com/office/drawing/2014/main" id="{FC8C143A-FEEF-C185-9A7D-A79ECE5EC811}"/>
              </a:ext>
            </a:extLst>
          </p:cNvPr>
          <p:cNvSpPr/>
          <p:nvPr/>
        </p:nvSpPr>
        <p:spPr>
          <a:xfrm flipV="1">
            <a:off x="6659280" y="6040525"/>
            <a:ext cx="1775880" cy="6120"/>
          </a:xfrm>
          <a:custGeom>
            <a:avLst/>
            <a:gdLst/>
            <a:ahLst/>
            <a:cxnLst/>
            <a:rect l="l" t="t" r="r" b="b"/>
            <a:pathLst>
              <a:path w="21600" h="21600">
                <a:moveTo>
                  <a:pt x="0" y="0"/>
                </a:moveTo>
                <a:lnTo>
                  <a:pt x="21600" y="21600"/>
                </a:lnTo>
              </a:path>
            </a:pathLst>
          </a:custGeom>
          <a:noFill/>
          <a:ln w="19050">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67" name="Rectangle 101">
            <a:extLst>
              <a:ext uri="{FF2B5EF4-FFF2-40B4-BE49-F238E27FC236}">
                <a16:creationId xmlns:a16="http://schemas.microsoft.com/office/drawing/2014/main" id="{394460C5-E2DC-7C7A-4F80-BEE481E7C68B}"/>
              </a:ext>
            </a:extLst>
          </p:cNvPr>
          <p:cNvSpPr/>
          <p:nvPr/>
        </p:nvSpPr>
        <p:spPr>
          <a:xfrm>
            <a:off x="4041360" y="4142245"/>
            <a:ext cx="1220040" cy="56772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Video Analyser</a:t>
            </a:r>
            <a:endParaRPr lang="it-IT" sz="1800" b="0" strike="noStrike" spc="-1">
              <a:latin typeface="Arial"/>
            </a:endParaRPr>
          </a:p>
        </p:txBody>
      </p:sp>
      <p:sp>
        <p:nvSpPr>
          <p:cNvPr id="68" name="TextBox 104">
            <a:extLst>
              <a:ext uri="{FF2B5EF4-FFF2-40B4-BE49-F238E27FC236}">
                <a16:creationId xmlns:a16="http://schemas.microsoft.com/office/drawing/2014/main" id="{155C1107-15D1-7EE5-7548-2CEE8658DC29}"/>
              </a:ext>
            </a:extLst>
          </p:cNvPr>
          <p:cNvSpPr/>
          <p:nvPr/>
        </p:nvSpPr>
        <p:spPr>
          <a:xfrm>
            <a:off x="4558252" y="3771085"/>
            <a:ext cx="1397791"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800" b="0" strike="noStrike" spc="-1">
                <a:solidFill>
                  <a:srgbClr val="000000"/>
                </a:solidFill>
                <a:latin typeface="Calibri"/>
                <a:ea typeface="DejaVu Sans"/>
              </a:rPr>
              <a:t>A. Irreg. File</a:t>
            </a:r>
            <a:endParaRPr lang="it-IT" sz="1800" b="0" strike="noStrike" spc="-1">
              <a:latin typeface="Arial"/>
            </a:endParaRPr>
          </a:p>
        </p:txBody>
      </p:sp>
      <p:sp>
        <p:nvSpPr>
          <p:cNvPr id="69" name="TextBox 105">
            <a:extLst>
              <a:ext uri="{FF2B5EF4-FFF2-40B4-BE49-F238E27FC236}">
                <a16:creationId xmlns:a16="http://schemas.microsoft.com/office/drawing/2014/main" id="{F8198FA1-EF52-9956-B9A3-BEA94E6E1131}"/>
              </a:ext>
            </a:extLst>
          </p:cNvPr>
          <p:cNvSpPr/>
          <p:nvPr/>
        </p:nvSpPr>
        <p:spPr>
          <a:xfrm>
            <a:off x="5253840" y="4289845"/>
            <a:ext cx="163980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800" b="0" strike="noStrike" spc="-1" dirty="0">
                <a:solidFill>
                  <a:srgbClr val="000000"/>
                </a:solidFill>
                <a:latin typeface="Calibri"/>
                <a:ea typeface="DejaVu Sans"/>
              </a:rPr>
              <a:t>V. </a:t>
            </a:r>
            <a:r>
              <a:rPr lang="en-GB" sz="1800" b="0" strike="noStrike" spc="-1">
                <a:solidFill>
                  <a:srgbClr val="000000"/>
                </a:solidFill>
                <a:latin typeface="Calibri"/>
                <a:ea typeface="DejaVu Sans"/>
              </a:rPr>
              <a:t>Irreg. File</a:t>
            </a:r>
            <a:endParaRPr lang="it-IT" sz="1800" b="0" strike="noStrike" spc="-1">
              <a:latin typeface="Arial"/>
            </a:endParaRPr>
          </a:p>
        </p:txBody>
      </p:sp>
      <p:sp>
        <p:nvSpPr>
          <p:cNvPr id="70" name="Rectangle 106">
            <a:extLst>
              <a:ext uri="{FF2B5EF4-FFF2-40B4-BE49-F238E27FC236}">
                <a16:creationId xmlns:a16="http://schemas.microsoft.com/office/drawing/2014/main" id="{ACF85610-4E1F-4570-85CC-361E3078890E}"/>
              </a:ext>
            </a:extLst>
          </p:cNvPr>
          <p:cNvSpPr/>
          <p:nvPr/>
        </p:nvSpPr>
        <p:spPr>
          <a:xfrm>
            <a:off x="6741720" y="2881885"/>
            <a:ext cx="1536120" cy="182592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Tape Irregularity </a:t>
            </a:r>
            <a:r>
              <a:rPr lang="en-GB" sz="1800" b="0" strike="noStrike" spc="-1" dirty="0">
                <a:solidFill>
                  <a:srgbClr val="000000"/>
                </a:solidFill>
                <a:latin typeface="Calibri"/>
                <a:ea typeface="DejaVu Sans"/>
              </a:rPr>
              <a:t>Classification</a:t>
            </a:r>
            <a:endParaRPr lang="it-IT" sz="1800" b="0" strike="noStrike" spc="-1">
              <a:latin typeface="Arial"/>
            </a:endParaRPr>
          </a:p>
        </p:txBody>
      </p:sp>
      <p:sp>
        <p:nvSpPr>
          <p:cNvPr id="71" name="Rectangle 107">
            <a:extLst>
              <a:ext uri="{FF2B5EF4-FFF2-40B4-BE49-F238E27FC236}">
                <a16:creationId xmlns:a16="http://schemas.microsoft.com/office/drawing/2014/main" id="{BCECA45E-9BD2-2E09-F311-930AB377B2F0}"/>
              </a:ext>
            </a:extLst>
          </p:cNvPr>
          <p:cNvSpPr/>
          <p:nvPr/>
        </p:nvSpPr>
        <p:spPr>
          <a:xfrm>
            <a:off x="6753960" y="1605085"/>
            <a:ext cx="1523880" cy="92016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Tape Audio Restoration</a:t>
            </a:r>
            <a:endParaRPr lang="it-IT" sz="1800" b="0" strike="noStrike" spc="-1">
              <a:latin typeface="Arial"/>
            </a:endParaRPr>
          </a:p>
        </p:txBody>
      </p:sp>
      <p:sp>
        <p:nvSpPr>
          <p:cNvPr id="72" name="TextBox 111">
            <a:extLst>
              <a:ext uri="{FF2B5EF4-FFF2-40B4-BE49-F238E27FC236}">
                <a16:creationId xmlns:a16="http://schemas.microsoft.com/office/drawing/2014/main" id="{76B0B48E-E2DF-C46E-074F-B04B59971CE9}"/>
              </a:ext>
            </a:extLst>
          </p:cNvPr>
          <p:cNvSpPr/>
          <p:nvPr/>
        </p:nvSpPr>
        <p:spPr>
          <a:xfrm>
            <a:off x="5282040" y="3231453"/>
            <a:ext cx="150091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800" b="0" strike="noStrike" spc="-1" dirty="0">
                <a:solidFill>
                  <a:srgbClr val="000000"/>
                </a:solidFill>
                <a:latin typeface="Calibri"/>
                <a:ea typeface="DejaVu Sans"/>
              </a:rPr>
              <a:t>A. </a:t>
            </a:r>
            <a:r>
              <a:rPr lang="en-GB" sz="1800" b="0" strike="noStrike" spc="-1">
                <a:solidFill>
                  <a:srgbClr val="000000"/>
                </a:solidFill>
                <a:latin typeface="Calibri"/>
                <a:ea typeface="DejaVu Sans"/>
              </a:rPr>
              <a:t>Irreg. File</a:t>
            </a:r>
            <a:endParaRPr lang="it-IT" sz="1800" b="0" strike="noStrike" spc="-1">
              <a:latin typeface="Arial"/>
            </a:endParaRPr>
          </a:p>
        </p:txBody>
      </p:sp>
      <p:sp>
        <p:nvSpPr>
          <p:cNvPr id="73" name="TextBox 113">
            <a:extLst>
              <a:ext uri="{FF2B5EF4-FFF2-40B4-BE49-F238E27FC236}">
                <a16:creationId xmlns:a16="http://schemas.microsoft.com/office/drawing/2014/main" id="{21BECA1F-3468-E78F-790F-A19245FE8C1B}"/>
              </a:ext>
            </a:extLst>
          </p:cNvPr>
          <p:cNvSpPr/>
          <p:nvPr/>
        </p:nvSpPr>
        <p:spPr>
          <a:xfrm>
            <a:off x="7030377" y="2532113"/>
            <a:ext cx="1049400" cy="364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800" b="0" strike="noStrike" spc="-1">
                <a:solidFill>
                  <a:srgbClr val="000000"/>
                </a:solidFill>
                <a:latin typeface="Calibri"/>
                <a:ea typeface="DejaVu Sans"/>
              </a:rPr>
              <a:t>Irreg. File</a:t>
            </a:r>
            <a:endParaRPr lang="it-IT" sz="1800" b="0" strike="noStrike" spc="-1">
              <a:latin typeface="Arial"/>
            </a:endParaRPr>
          </a:p>
        </p:txBody>
      </p:sp>
      <p:sp>
        <p:nvSpPr>
          <p:cNvPr id="74" name="TextBox 114">
            <a:extLst>
              <a:ext uri="{FF2B5EF4-FFF2-40B4-BE49-F238E27FC236}">
                <a16:creationId xmlns:a16="http://schemas.microsoft.com/office/drawing/2014/main" id="{49F66727-C315-A9F4-58D9-A4A99E7BF9A2}"/>
              </a:ext>
            </a:extLst>
          </p:cNvPr>
          <p:cNvSpPr/>
          <p:nvPr/>
        </p:nvSpPr>
        <p:spPr>
          <a:xfrm>
            <a:off x="1689840" y="1880085"/>
            <a:ext cx="141012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800" b="0" strike="noStrike" spc="-1">
                <a:solidFill>
                  <a:srgbClr val="000000"/>
                </a:solidFill>
                <a:latin typeface="Calibri"/>
                <a:ea typeface="DejaVu Sans"/>
              </a:rPr>
              <a:t>Preservation</a:t>
            </a:r>
            <a:endParaRPr lang="it-IT" sz="1800" b="0" strike="noStrike" spc="-1">
              <a:latin typeface="Arial"/>
            </a:endParaRPr>
          </a:p>
          <a:p>
            <a:pPr algn="ctr">
              <a:lnSpc>
                <a:spcPct val="100000"/>
              </a:lnSpc>
              <a:buNone/>
            </a:pPr>
            <a:r>
              <a:rPr lang="en-GB" sz="1800" b="0" strike="noStrike" spc="-1">
                <a:solidFill>
                  <a:srgbClr val="000000"/>
                </a:solidFill>
                <a:latin typeface="Calibri"/>
                <a:ea typeface="DejaVu Sans"/>
              </a:rPr>
              <a:t>Audio File</a:t>
            </a:r>
            <a:endParaRPr lang="it-IT" sz="1800" b="0" strike="noStrike" spc="-1">
              <a:latin typeface="Arial"/>
            </a:endParaRPr>
          </a:p>
        </p:txBody>
      </p:sp>
      <p:sp>
        <p:nvSpPr>
          <p:cNvPr id="75" name="CasellaDiTesto 7">
            <a:extLst>
              <a:ext uri="{FF2B5EF4-FFF2-40B4-BE49-F238E27FC236}">
                <a16:creationId xmlns:a16="http://schemas.microsoft.com/office/drawing/2014/main" id="{DEA01506-37DF-E507-CEB0-E6EA0E6E1590}"/>
              </a:ext>
            </a:extLst>
          </p:cNvPr>
          <p:cNvSpPr/>
          <p:nvPr/>
        </p:nvSpPr>
        <p:spPr>
          <a:xfrm>
            <a:off x="1425240" y="4309077"/>
            <a:ext cx="201384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it-IT" sz="1800" b="0" strike="noStrike" spc="-1" err="1">
                <a:solidFill>
                  <a:srgbClr val="000000"/>
                </a:solidFill>
                <a:latin typeface="Calibri"/>
                <a:ea typeface="DejaVu Sans"/>
              </a:rPr>
              <a:t>Preservation</a:t>
            </a:r>
            <a:r>
              <a:rPr lang="it-IT" sz="1800" b="0" strike="noStrike" spc="-1">
                <a:solidFill>
                  <a:srgbClr val="000000"/>
                </a:solidFill>
                <a:latin typeface="Calibri"/>
                <a:ea typeface="DejaVu Sans"/>
              </a:rPr>
              <a:t> Audio-Visual File</a:t>
            </a:r>
            <a:endParaRPr lang="it-IT" sz="1800" b="0" strike="noStrike" spc="-1">
              <a:latin typeface="Arial"/>
            </a:endParaRPr>
          </a:p>
        </p:txBody>
      </p:sp>
      <p:sp>
        <p:nvSpPr>
          <p:cNvPr id="76" name="CasellaDiTesto 11">
            <a:extLst>
              <a:ext uri="{FF2B5EF4-FFF2-40B4-BE49-F238E27FC236}">
                <a16:creationId xmlns:a16="http://schemas.microsoft.com/office/drawing/2014/main" id="{C75FDCB4-58E1-D20A-012C-4021DFC7DF51}"/>
              </a:ext>
            </a:extLst>
          </p:cNvPr>
          <p:cNvSpPr/>
          <p:nvPr/>
        </p:nvSpPr>
        <p:spPr>
          <a:xfrm>
            <a:off x="10721160" y="3619471"/>
            <a:ext cx="138492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800" b="0" strike="noStrike" spc="-1">
                <a:solidFill>
                  <a:srgbClr val="000000"/>
                </a:solidFill>
                <a:latin typeface="Calibri"/>
                <a:ea typeface="DejaVu Sans"/>
              </a:rPr>
              <a:t>Preservation </a:t>
            </a:r>
            <a:endParaRPr lang="it-IT" sz="1800" b="0" strike="noStrike" spc="-1">
              <a:latin typeface="Arial"/>
            </a:endParaRPr>
          </a:p>
          <a:p>
            <a:pPr algn="ctr">
              <a:lnSpc>
                <a:spcPct val="100000"/>
              </a:lnSpc>
              <a:buNone/>
            </a:pPr>
            <a:r>
              <a:rPr lang="en-US" sz="1800" b="0" strike="noStrike" spc="-1">
                <a:solidFill>
                  <a:srgbClr val="000000"/>
                </a:solidFill>
                <a:latin typeface="Calibri"/>
                <a:ea typeface="DejaVu Sans"/>
              </a:rPr>
              <a:t>Master Files</a:t>
            </a:r>
            <a:endParaRPr lang="it-IT" sz="1800" b="0" strike="noStrike" spc="-1">
              <a:latin typeface="Arial"/>
            </a:endParaRPr>
          </a:p>
        </p:txBody>
      </p:sp>
      <p:sp>
        <p:nvSpPr>
          <p:cNvPr id="77" name="CasellaDiTesto 11">
            <a:extLst>
              <a:ext uri="{FF2B5EF4-FFF2-40B4-BE49-F238E27FC236}">
                <a16:creationId xmlns:a16="http://schemas.microsoft.com/office/drawing/2014/main" id="{A48B12C2-8185-BDFE-A6FF-BB6993BF7767}"/>
              </a:ext>
            </a:extLst>
          </p:cNvPr>
          <p:cNvSpPr/>
          <p:nvPr/>
        </p:nvSpPr>
        <p:spPr>
          <a:xfrm>
            <a:off x="10731600" y="2143111"/>
            <a:ext cx="144720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it-IT" sz="1800" b="0" strike="noStrike" spc="-1">
                <a:solidFill>
                  <a:srgbClr val="000000"/>
                </a:solidFill>
                <a:latin typeface="Calibri"/>
                <a:ea typeface="DejaVu Sans"/>
              </a:rPr>
              <a:t>Access Copy</a:t>
            </a:r>
            <a:endParaRPr lang="it-IT" sz="1800" b="0" strike="noStrike" spc="-1">
              <a:latin typeface="Arial"/>
            </a:endParaRPr>
          </a:p>
          <a:p>
            <a:pPr algn="ctr">
              <a:lnSpc>
                <a:spcPct val="100000"/>
              </a:lnSpc>
              <a:buNone/>
            </a:pPr>
            <a:r>
              <a:rPr lang="it-IT" sz="1800" b="0" strike="noStrike" spc="-1">
                <a:solidFill>
                  <a:srgbClr val="000000"/>
                </a:solidFill>
                <a:latin typeface="Calibri"/>
                <a:ea typeface="DejaVu Sans"/>
              </a:rPr>
              <a:t>Files</a:t>
            </a:r>
            <a:endParaRPr lang="it-IT" sz="1800" b="0" strike="noStrike" spc="-1">
              <a:latin typeface="Arial"/>
            </a:endParaRPr>
          </a:p>
        </p:txBody>
      </p:sp>
      <p:sp>
        <p:nvSpPr>
          <p:cNvPr id="78" name="CasellaDiTesto 6">
            <a:extLst>
              <a:ext uri="{FF2B5EF4-FFF2-40B4-BE49-F238E27FC236}">
                <a16:creationId xmlns:a16="http://schemas.microsoft.com/office/drawing/2014/main" id="{BAB1C701-CA91-A18A-1E51-7BE6B5E4BFFD}"/>
              </a:ext>
            </a:extLst>
          </p:cNvPr>
          <p:cNvSpPr/>
          <p:nvPr/>
        </p:nvSpPr>
        <p:spPr>
          <a:xfrm>
            <a:off x="8255160" y="1502725"/>
            <a:ext cx="1243080" cy="63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it-IT" sz="1800" b="0" strike="noStrike" spc="-1">
                <a:solidFill>
                  <a:srgbClr val="000000"/>
                </a:solidFill>
                <a:latin typeface="Calibri"/>
                <a:ea typeface="DejaVu Sans"/>
              </a:rPr>
              <a:t>Restored</a:t>
            </a:r>
            <a:endParaRPr lang="it-IT" sz="1800" b="0" strike="noStrike" spc="-1">
              <a:latin typeface="Arial"/>
            </a:endParaRPr>
          </a:p>
          <a:p>
            <a:pPr algn="ctr">
              <a:lnSpc>
                <a:spcPct val="100000"/>
              </a:lnSpc>
              <a:buNone/>
            </a:pPr>
            <a:r>
              <a:rPr lang="it-IT" sz="1800" b="0" strike="noStrike" spc="-1">
                <a:solidFill>
                  <a:srgbClr val="000000"/>
                </a:solidFill>
                <a:latin typeface="Calibri"/>
                <a:ea typeface="DejaVu Sans"/>
              </a:rPr>
              <a:t>Audio Files </a:t>
            </a:r>
            <a:endParaRPr lang="it-IT" sz="1800" b="0" strike="noStrike" spc="-1">
              <a:latin typeface="Arial"/>
            </a:endParaRPr>
          </a:p>
        </p:txBody>
      </p:sp>
      <p:sp>
        <p:nvSpPr>
          <p:cNvPr id="79" name="TextBox 44">
            <a:extLst>
              <a:ext uri="{FF2B5EF4-FFF2-40B4-BE49-F238E27FC236}">
                <a16:creationId xmlns:a16="http://schemas.microsoft.com/office/drawing/2014/main" id="{2C36AC69-29E1-0F6B-6532-4B3D2CCE75A3}"/>
              </a:ext>
            </a:extLst>
          </p:cNvPr>
          <p:cNvSpPr/>
          <p:nvPr/>
        </p:nvSpPr>
        <p:spPr>
          <a:xfrm>
            <a:off x="3366928" y="3777565"/>
            <a:ext cx="140004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800" b="0" strike="noStrike" spc="-1">
                <a:solidFill>
                  <a:srgbClr val="000000"/>
                </a:solidFill>
                <a:latin typeface="Calibri"/>
                <a:ea typeface="DejaVu Sans"/>
              </a:rPr>
              <a:t>V. Irreg. File</a:t>
            </a:r>
            <a:endParaRPr lang="it-IT" sz="1800" b="0" strike="noStrike" spc="-1">
              <a:latin typeface="Arial"/>
            </a:endParaRPr>
          </a:p>
        </p:txBody>
      </p:sp>
      <p:sp>
        <p:nvSpPr>
          <p:cNvPr id="80" name="Rectangle 127">
            <a:extLst>
              <a:ext uri="{FF2B5EF4-FFF2-40B4-BE49-F238E27FC236}">
                <a16:creationId xmlns:a16="http://schemas.microsoft.com/office/drawing/2014/main" id="{B09FAFEB-EBC0-A9FE-095D-EA3793E88C92}"/>
              </a:ext>
            </a:extLst>
          </p:cNvPr>
          <p:cNvSpPr/>
          <p:nvPr/>
        </p:nvSpPr>
        <p:spPr>
          <a:xfrm>
            <a:off x="663120" y="5394325"/>
            <a:ext cx="10041480" cy="523440"/>
          </a:xfrm>
          <a:prstGeom prst="rect">
            <a:avLst/>
          </a:prstGeom>
          <a:solidFill>
            <a:schemeClr val="accent4">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Controller</a:t>
            </a:r>
            <a:endParaRPr lang="it-IT" sz="1600" b="0" strike="noStrike" spc="-1">
              <a:latin typeface="Arial"/>
            </a:endParaRPr>
          </a:p>
        </p:txBody>
      </p:sp>
      <p:sp>
        <p:nvSpPr>
          <p:cNvPr id="81" name="Straight Connector 128">
            <a:extLst>
              <a:ext uri="{FF2B5EF4-FFF2-40B4-BE49-F238E27FC236}">
                <a16:creationId xmlns:a16="http://schemas.microsoft.com/office/drawing/2014/main" id="{33B75E1B-68B1-8CA0-6FCB-30C220CDC21A}"/>
              </a:ext>
            </a:extLst>
          </p:cNvPr>
          <p:cNvSpPr/>
          <p:nvPr/>
        </p:nvSpPr>
        <p:spPr>
          <a:xfrm>
            <a:off x="685080" y="5258965"/>
            <a:ext cx="10012320" cy="360"/>
          </a:xfrm>
          <a:prstGeom prst="line">
            <a:avLst/>
          </a:prstGeom>
          <a:ln w="28575">
            <a:solidFill>
              <a:srgbClr val="000000"/>
            </a:solidFill>
          </a:ln>
        </p:spPr>
        <p:style>
          <a:lnRef idx="1">
            <a:schemeClr val="dk1"/>
          </a:lnRef>
          <a:fillRef idx="0">
            <a:schemeClr val="dk1"/>
          </a:fillRef>
          <a:effectRef idx="0">
            <a:schemeClr val="dk1"/>
          </a:effectRef>
          <a:fontRef idx="minor"/>
        </p:style>
        <p:txBody>
          <a:bodyPr/>
          <a:lstStyle/>
          <a:p>
            <a:endParaRPr lang="en-150"/>
          </a:p>
        </p:txBody>
      </p:sp>
      <p:sp>
        <p:nvSpPr>
          <p:cNvPr id="82" name="Left Brace 129">
            <a:extLst>
              <a:ext uri="{FF2B5EF4-FFF2-40B4-BE49-F238E27FC236}">
                <a16:creationId xmlns:a16="http://schemas.microsoft.com/office/drawing/2014/main" id="{7E25A9A1-2685-8B3F-1B48-5B2CF8DC91D2}"/>
              </a:ext>
            </a:extLst>
          </p:cNvPr>
          <p:cNvSpPr/>
          <p:nvPr/>
        </p:nvSpPr>
        <p:spPr>
          <a:xfrm>
            <a:off x="3196800" y="1352485"/>
            <a:ext cx="124920" cy="1698120"/>
          </a:xfrm>
          <a:prstGeom prst="leftBrace">
            <a:avLst>
              <a:gd name="adj1" fmla="val 8333"/>
              <a:gd name="adj2" fmla="val 50000"/>
            </a:avLst>
          </a:prstGeom>
          <a:noFill/>
          <a:ln>
            <a:solidFill>
              <a:srgbClr val="000000"/>
            </a:solidFill>
          </a:ln>
        </p:spPr>
        <p:style>
          <a:lnRef idx="1">
            <a:schemeClr val="dk1"/>
          </a:lnRef>
          <a:fillRef idx="0">
            <a:schemeClr val="dk1"/>
          </a:fillRef>
          <a:effectRef idx="0">
            <a:schemeClr val="dk1"/>
          </a:effectRef>
          <a:fontRef idx="minor"/>
        </p:style>
        <p:txBody>
          <a:bodyPr/>
          <a:lstStyle/>
          <a:p>
            <a:endParaRPr lang="en-150"/>
          </a:p>
        </p:txBody>
      </p:sp>
      <p:sp>
        <p:nvSpPr>
          <p:cNvPr id="83" name="Rectangle 131">
            <a:extLst>
              <a:ext uri="{FF2B5EF4-FFF2-40B4-BE49-F238E27FC236}">
                <a16:creationId xmlns:a16="http://schemas.microsoft.com/office/drawing/2014/main" id="{BB4FC21F-DB5F-AC92-99D6-E7AD5F337838}"/>
              </a:ext>
            </a:extLst>
          </p:cNvPr>
          <p:cNvSpPr/>
          <p:nvPr/>
        </p:nvSpPr>
        <p:spPr>
          <a:xfrm>
            <a:off x="8852040" y="6161125"/>
            <a:ext cx="1892880" cy="45216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FFFFFF"/>
                </a:solidFill>
                <a:latin typeface="Calibri"/>
                <a:ea typeface="DejaVu Sans"/>
              </a:rPr>
              <a:t>MPAI Store</a:t>
            </a:r>
            <a:endParaRPr lang="it-IT" sz="1800" b="0" strike="noStrike" spc="-1">
              <a:latin typeface="Arial"/>
            </a:endParaRPr>
          </a:p>
        </p:txBody>
      </p:sp>
      <p:sp>
        <p:nvSpPr>
          <p:cNvPr id="84" name="Straight Connector 132">
            <a:extLst>
              <a:ext uri="{FF2B5EF4-FFF2-40B4-BE49-F238E27FC236}">
                <a16:creationId xmlns:a16="http://schemas.microsoft.com/office/drawing/2014/main" id="{C8AA68AD-1822-8F0F-D6FA-1A0C2B3EE732}"/>
              </a:ext>
            </a:extLst>
          </p:cNvPr>
          <p:cNvSpPr/>
          <p:nvPr/>
        </p:nvSpPr>
        <p:spPr>
          <a:xfrm>
            <a:off x="8904600" y="6048805"/>
            <a:ext cx="1739160" cy="360"/>
          </a:xfrm>
          <a:prstGeom prst="line">
            <a:avLst/>
          </a:prstGeom>
          <a:ln w="19050">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85" name="Rectangle 133">
            <a:extLst>
              <a:ext uri="{FF2B5EF4-FFF2-40B4-BE49-F238E27FC236}">
                <a16:creationId xmlns:a16="http://schemas.microsoft.com/office/drawing/2014/main" id="{E43C7D0A-85CB-96DB-006E-374FE4780025}"/>
              </a:ext>
            </a:extLst>
          </p:cNvPr>
          <p:cNvSpPr/>
          <p:nvPr/>
        </p:nvSpPr>
        <p:spPr>
          <a:xfrm>
            <a:off x="663120" y="1322005"/>
            <a:ext cx="941760" cy="3792240"/>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FFFFFF"/>
                </a:solidFill>
                <a:latin typeface="Calibri"/>
                <a:ea typeface="DejaVu Sans"/>
              </a:rPr>
              <a:t>User Agent</a:t>
            </a:r>
            <a:endParaRPr lang="it-IT" sz="1800" b="0" strike="noStrike" spc="-1">
              <a:latin typeface="Arial"/>
            </a:endParaRPr>
          </a:p>
        </p:txBody>
      </p:sp>
      <p:sp>
        <p:nvSpPr>
          <p:cNvPr id="86" name="CasellaDiTesto 6">
            <a:extLst>
              <a:ext uri="{FF2B5EF4-FFF2-40B4-BE49-F238E27FC236}">
                <a16:creationId xmlns:a16="http://schemas.microsoft.com/office/drawing/2014/main" id="{DAFA0B09-D805-88A4-ABB4-2F3262E3FD48}"/>
              </a:ext>
            </a:extLst>
          </p:cNvPr>
          <p:cNvSpPr/>
          <p:nvPr/>
        </p:nvSpPr>
        <p:spPr>
          <a:xfrm>
            <a:off x="8442720" y="2002045"/>
            <a:ext cx="869400" cy="63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sz="1800" b="0" strike="noStrike" spc="-1">
                <a:solidFill>
                  <a:srgbClr val="000000"/>
                </a:solidFill>
                <a:latin typeface="Calibri"/>
                <a:ea typeface="DejaVu Sans"/>
              </a:rPr>
              <a:t>Editing </a:t>
            </a:r>
            <a:endParaRPr lang="it-IT" sz="1800" b="0" strike="noStrike" spc="-1">
              <a:latin typeface="Arial"/>
            </a:endParaRPr>
          </a:p>
          <a:p>
            <a:pPr algn="ctr">
              <a:lnSpc>
                <a:spcPct val="100000"/>
              </a:lnSpc>
              <a:buNone/>
            </a:pPr>
            <a:r>
              <a:rPr lang="en-GB" sz="1800" b="0" strike="noStrike" spc="-1">
                <a:solidFill>
                  <a:srgbClr val="000000"/>
                </a:solidFill>
                <a:latin typeface="Calibri"/>
                <a:ea typeface="DejaVu Sans"/>
              </a:rPr>
              <a:t>List</a:t>
            </a:r>
            <a:endParaRPr lang="it-IT" sz="1800" b="0" strike="noStrike" spc="-1">
              <a:latin typeface="Arial"/>
            </a:endParaRPr>
          </a:p>
        </p:txBody>
      </p:sp>
      <p:sp>
        <p:nvSpPr>
          <p:cNvPr id="87" name="Left Brace 59">
            <a:extLst>
              <a:ext uri="{FF2B5EF4-FFF2-40B4-BE49-F238E27FC236}">
                <a16:creationId xmlns:a16="http://schemas.microsoft.com/office/drawing/2014/main" id="{DDBCBF88-C260-B1D6-834A-0731D4FE0CFE}"/>
              </a:ext>
            </a:extLst>
          </p:cNvPr>
          <p:cNvSpPr/>
          <p:nvPr/>
        </p:nvSpPr>
        <p:spPr>
          <a:xfrm>
            <a:off x="3146874" y="3310165"/>
            <a:ext cx="271615" cy="1760920"/>
          </a:xfrm>
          <a:prstGeom prst="leftBrace">
            <a:avLst>
              <a:gd name="adj1" fmla="val 8333"/>
              <a:gd name="adj2" fmla="val 50000"/>
            </a:avLst>
          </a:prstGeom>
          <a:noFill/>
          <a:ln>
            <a:solidFill>
              <a:srgbClr val="000000"/>
            </a:solidFill>
          </a:ln>
        </p:spPr>
        <p:style>
          <a:lnRef idx="1">
            <a:schemeClr val="dk1"/>
          </a:lnRef>
          <a:fillRef idx="0">
            <a:schemeClr val="dk1"/>
          </a:fillRef>
          <a:effectRef idx="0">
            <a:schemeClr val="dk1"/>
          </a:effectRef>
          <a:fontRef idx="minor"/>
        </p:style>
        <p:txBody>
          <a:bodyPr/>
          <a:lstStyle/>
          <a:p>
            <a:endParaRPr lang="en-150"/>
          </a:p>
        </p:txBody>
      </p:sp>
      <p:cxnSp>
        <p:nvCxnSpPr>
          <p:cNvPr id="88" name="Straight Connector 87">
            <a:extLst>
              <a:ext uri="{FF2B5EF4-FFF2-40B4-BE49-F238E27FC236}">
                <a16:creationId xmlns:a16="http://schemas.microsoft.com/office/drawing/2014/main" id="{C1E096E4-168E-6607-35E9-89872BD33A67}"/>
              </a:ext>
            </a:extLst>
          </p:cNvPr>
          <p:cNvCxnSpPr/>
          <p:nvPr/>
        </p:nvCxnSpPr>
        <p:spPr>
          <a:xfrm flipV="1">
            <a:off x="10505280" y="2468290"/>
            <a:ext cx="15355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9" name="Straight Connector 88">
            <a:extLst>
              <a:ext uri="{FF2B5EF4-FFF2-40B4-BE49-F238E27FC236}">
                <a16:creationId xmlns:a16="http://schemas.microsoft.com/office/drawing/2014/main" id="{D161BCCC-B403-8EC6-5853-62C6EFA6D792}"/>
              </a:ext>
            </a:extLst>
          </p:cNvPr>
          <p:cNvCxnSpPr/>
          <p:nvPr/>
        </p:nvCxnSpPr>
        <p:spPr>
          <a:xfrm flipV="1">
            <a:off x="10515480" y="3941970"/>
            <a:ext cx="15355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0" name="Straight Connector 89">
            <a:extLst>
              <a:ext uri="{FF2B5EF4-FFF2-40B4-BE49-F238E27FC236}">
                <a16:creationId xmlns:a16="http://schemas.microsoft.com/office/drawing/2014/main" id="{009A1EF4-8EA5-693B-61B2-AEBDCAF1F428}"/>
              </a:ext>
            </a:extLst>
          </p:cNvPr>
          <p:cNvCxnSpPr/>
          <p:nvPr/>
        </p:nvCxnSpPr>
        <p:spPr>
          <a:xfrm flipV="1">
            <a:off x="3404483" y="1498501"/>
            <a:ext cx="6097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1" name="Straight Connector 90">
            <a:extLst>
              <a:ext uri="{FF2B5EF4-FFF2-40B4-BE49-F238E27FC236}">
                <a16:creationId xmlns:a16="http://schemas.microsoft.com/office/drawing/2014/main" id="{920201C6-C8EB-6992-5A6A-F7D039353095}"/>
              </a:ext>
            </a:extLst>
          </p:cNvPr>
          <p:cNvCxnSpPr/>
          <p:nvPr/>
        </p:nvCxnSpPr>
        <p:spPr>
          <a:xfrm flipV="1">
            <a:off x="3309603" y="2067527"/>
            <a:ext cx="3428157" cy="4"/>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2" name="Straight Connector 91">
            <a:extLst>
              <a:ext uri="{FF2B5EF4-FFF2-40B4-BE49-F238E27FC236}">
                <a16:creationId xmlns:a16="http://schemas.microsoft.com/office/drawing/2014/main" id="{38DF9D6E-5CB9-148C-9BEE-5C5BB3A67510}"/>
              </a:ext>
            </a:extLst>
          </p:cNvPr>
          <p:cNvCxnSpPr/>
          <p:nvPr/>
        </p:nvCxnSpPr>
        <p:spPr>
          <a:xfrm flipV="1">
            <a:off x="3287803" y="2835522"/>
            <a:ext cx="75319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3" name="Straight Connector 92">
            <a:extLst>
              <a:ext uri="{FF2B5EF4-FFF2-40B4-BE49-F238E27FC236}">
                <a16:creationId xmlns:a16="http://schemas.microsoft.com/office/drawing/2014/main" id="{AA2E9402-B0D7-9ABC-B5C1-B43164349BC9}"/>
              </a:ext>
            </a:extLst>
          </p:cNvPr>
          <p:cNvCxnSpPr/>
          <p:nvPr/>
        </p:nvCxnSpPr>
        <p:spPr>
          <a:xfrm flipV="1">
            <a:off x="3298521" y="4421965"/>
            <a:ext cx="75319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4" name="Straight Connector 93">
            <a:extLst>
              <a:ext uri="{FF2B5EF4-FFF2-40B4-BE49-F238E27FC236}">
                <a16:creationId xmlns:a16="http://schemas.microsoft.com/office/drawing/2014/main" id="{20EB8F74-866D-0267-541D-D4D444D2C532}"/>
              </a:ext>
            </a:extLst>
          </p:cNvPr>
          <p:cNvCxnSpPr/>
          <p:nvPr/>
        </p:nvCxnSpPr>
        <p:spPr>
          <a:xfrm flipV="1">
            <a:off x="3394323" y="4861461"/>
            <a:ext cx="6097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5" name="Straight Connector 94">
            <a:extLst>
              <a:ext uri="{FF2B5EF4-FFF2-40B4-BE49-F238E27FC236}">
                <a16:creationId xmlns:a16="http://schemas.microsoft.com/office/drawing/2014/main" id="{66E9F8B0-E894-ECD8-D3F4-4971DD96B5BA}"/>
              </a:ext>
            </a:extLst>
          </p:cNvPr>
          <p:cNvCxnSpPr/>
          <p:nvPr/>
        </p:nvCxnSpPr>
        <p:spPr>
          <a:xfrm flipV="1">
            <a:off x="5281568" y="2991901"/>
            <a:ext cx="14847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6" name="Straight Connector 95">
            <a:extLst>
              <a:ext uri="{FF2B5EF4-FFF2-40B4-BE49-F238E27FC236}">
                <a16:creationId xmlns:a16="http://schemas.microsoft.com/office/drawing/2014/main" id="{6930C9C0-D3EE-7766-BCFE-C41F93909A73}"/>
              </a:ext>
            </a:extLst>
          </p:cNvPr>
          <p:cNvCxnSpPr/>
          <p:nvPr/>
        </p:nvCxnSpPr>
        <p:spPr>
          <a:xfrm flipV="1">
            <a:off x="5271408" y="3591341"/>
            <a:ext cx="14847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7" name="Straight Connector 96">
            <a:extLst>
              <a:ext uri="{FF2B5EF4-FFF2-40B4-BE49-F238E27FC236}">
                <a16:creationId xmlns:a16="http://schemas.microsoft.com/office/drawing/2014/main" id="{8F84DA9E-013F-D0A9-3DF2-33B8C973E6AD}"/>
              </a:ext>
            </a:extLst>
          </p:cNvPr>
          <p:cNvCxnSpPr/>
          <p:nvPr/>
        </p:nvCxnSpPr>
        <p:spPr>
          <a:xfrm flipV="1">
            <a:off x="5261248" y="4282221"/>
            <a:ext cx="14847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8" name="Straight Connector 97">
            <a:extLst>
              <a:ext uri="{FF2B5EF4-FFF2-40B4-BE49-F238E27FC236}">
                <a16:creationId xmlns:a16="http://schemas.microsoft.com/office/drawing/2014/main" id="{24E12BD9-C283-D148-427C-FF2888415E0A}"/>
              </a:ext>
            </a:extLst>
          </p:cNvPr>
          <p:cNvCxnSpPr/>
          <p:nvPr/>
        </p:nvCxnSpPr>
        <p:spPr>
          <a:xfrm flipV="1">
            <a:off x="5261248" y="4597181"/>
            <a:ext cx="14847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9" name="Straight Connector 98">
            <a:extLst>
              <a:ext uri="{FF2B5EF4-FFF2-40B4-BE49-F238E27FC236}">
                <a16:creationId xmlns:a16="http://schemas.microsoft.com/office/drawing/2014/main" id="{332861E0-1B9C-B891-B94C-11B1600D07AC}"/>
              </a:ext>
            </a:extLst>
          </p:cNvPr>
          <p:cNvCxnSpPr/>
          <p:nvPr/>
        </p:nvCxnSpPr>
        <p:spPr>
          <a:xfrm>
            <a:off x="4831545" y="3784045"/>
            <a:ext cx="0" cy="37372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00" name="Straight Connector 99">
            <a:extLst>
              <a:ext uri="{FF2B5EF4-FFF2-40B4-BE49-F238E27FC236}">
                <a16:creationId xmlns:a16="http://schemas.microsoft.com/office/drawing/2014/main" id="{E9EA7247-CBA4-F092-4381-00A93FD887A2}"/>
              </a:ext>
            </a:extLst>
          </p:cNvPr>
          <p:cNvCxnSpPr/>
          <p:nvPr/>
        </p:nvCxnSpPr>
        <p:spPr>
          <a:xfrm>
            <a:off x="4435305" y="3784045"/>
            <a:ext cx="0" cy="373724"/>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101" name="Straight Connector 100">
            <a:extLst>
              <a:ext uri="{FF2B5EF4-FFF2-40B4-BE49-F238E27FC236}">
                <a16:creationId xmlns:a16="http://schemas.microsoft.com/office/drawing/2014/main" id="{0A9F188D-19E7-E52D-3A03-475B27621F8D}"/>
              </a:ext>
            </a:extLst>
          </p:cNvPr>
          <p:cNvCxnSpPr/>
          <p:nvPr/>
        </p:nvCxnSpPr>
        <p:spPr>
          <a:xfrm>
            <a:off x="7547220" y="2508161"/>
            <a:ext cx="0" cy="373724"/>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102" name="Straight Connector 101">
            <a:extLst>
              <a:ext uri="{FF2B5EF4-FFF2-40B4-BE49-F238E27FC236}">
                <a16:creationId xmlns:a16="http://schemas.microsoft.com/office/drawing/2014/main" id="{154451D6-462D-D0BF-F459-4ABD9121E2C8}"/>
              </a:ext>
            </a:extLst>
          </p:cNvPr>
          <p:cNvCxnSpPr/>
          <p:nvPr/>
        </p:nvCxnSpPr>
        <p:spPr>
          <a:xfrm flipV="1">
            <a:off x="8296018" y="4246687"/>
            <a:ext cx="12205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03" name="Straight Connector 102">
            <a:extLst>
              <a:ext uri="{FF2B5EF4-FFF2-40B4-BE49-F238E27FC236}">
                <a16:creationId xmlns:a16="http://schemas.microsoft.com/office/drawing/2014/main" id="{B7F1684E-5B7D-8E04-150D-DAADEDA0BD89}"/>
              </a:ext>
            </a:extLst>
          </p:cNvPr>
          <p:cNvCxnSpPr/>
          <p:nvPr/>
        </p:nvCxnSpPr>
        <p:spPr>
          <a:xfrm flipV="1">
            <a:off x="8271123" y="3410519"/>
            <a:ext cx="12205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04" name="Straight Connector 103">
            <a:extLst>
              <a:ext uri="{FF2B5EF4-FFF2-40B4-BE49-F238E27FC236}">
                <a16:creationId xmlns:a16="http://schemas.microsoft.com/office/drawing/2014/main" id="{AAFCF13F-EEB8-E4FC-8E90-B6683E108A9C}"/>
              </a:ext>
            </a:extLst>
          </p:cNvPr>
          <p:cNvCxnSpPr/>
          <p:nvPr/>
        </p:nvCxnSpPr>
        <p:spPr>
          <a:xfrm flipV="1">
            <a:off x="8274282" y="2340625"/>
            <a:ext cx="12205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05" name="Straight Connector 104">
            <a:extLst>
              <a:ext uri="{FF2B5EF4-FFF2-40B4-BE49-F238E27FC236}">
                <a16:creationId xmlns:a16="http://schemas.microsoft.com/office/drawing/2014/main" id="{6BAC5363-EB65-D673-B219-39CFFADA3D8C}"/>
              </a:ext>
            </a:extLst>
          </p:cNvPr>
          <p:cNvCxnSpPr/>
          <p:nvPr/>
        </p:nvCxnSpPr>
        <p:spPr>
          <a:xfrm flipV="1">
            <a:off x="8264122" y="1832625"/>
            <a:ext cx="12205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106" name="TextBox 60">
            <a:extLst>
              <a:ext uri="{FF2B5EF4-FFF2-40B4-BE49-F238E27FC236}">
                <a16:creationId xmlns:a16="http://schemas.microsoft.com/office/drawing/2014/main" id="{6D493600-8659-2A3A-E748-6D86C04D968F}"/>
              </a:ext>
            </a:extLst>
          </p:cNvPr>
          <p:cNvSpPr/>
          <p:nvPr/>
        </p:nvSpPr>
        <p:spPr>
          <a:xfrm>
            <a:off x="8212517" y="3476892"/>
            <a:ext cx="1374902"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800" b="0" strike="noStrike" spc="-1" dirty="0">
                <a:solidFill>
                  <a:srgbClr val="000000"/>
                </a:solidFill>
                <a:latin typeface="Calibri"/>
                <a:ea typeface="DejaVu Sans"/>
              </a:rPr>
              <a:t>V. </a:t>
            </a:r>
            <a:r>
              <a:rPr lang="en-GB" sz="1800" b="0" strike="noStrike" spc="-1">
                <a:solidFill>
                  <a:srgbClr val="000000"/>
                </a:solidFill>
                <a:latin typeface="Calibri"/>
                <a:ea typeface="DejaVu Sans"/>
              </a:rPr>
              <a:t>Irreg. File</a:t>
            </a:r>
            <a:endParaRPr lang="it-IT" sz="1800" b="0" strike="noStrike" spc="-1">
              <a:latin typeface="Arial"/>
            </a:endParaRPr>
          </a:p>
        </p:txBody>
      </p:sp>
      <p:cxnSp>
        <p:nvCxnSpPr>
          <p:cNvPr id="107" name="Straight Connector 106">
            <a:extLst>
              <a:ext uri="{FF2B5EF4-FFF2-40B4-BE49-F238E27FC236}">
                <a16:creationId xmlns:a16="http://schemas.microsoft.com/office/drawing/2014/main" id="{AF8B992C-07A5-6129-0959-8CE65A87949B}"/>
              </a:ext>
            </a:extLst>
          </p:cNvPr>
          <p:cNvCxnSpPr/>
          <p:nvPr/>
        </p:nvCxnSpPr>
        <p:spPr>
          <a:xfrm flipV="1">
            <a:off x="8274663" y="3834840"/>
            <a:ext cx="12205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08" name="Straight Connector 107">
            <a:extLst>
              <a:ext uri="{FF2B5EF4-FFF2-40B4-BE49-F238E27FC236}">
                <a16:creationId xmlns:a16="http://schemas.microsoft.com/office/drawing/2014/main" id="{440BDA39-F5BF-5B25-3E68-4652E0D1D803}"/>
              </a:ext>
            </a:extLst>
          </p:cNvPr>
          <p:cNvCxnSpPr/>
          <p:nvPr/>
        </p:nvCxnSpPr>
        <p:spPr>
          <a:xfrm flipV="1">
            <a:off x="3302059" y="3553635"/>
            <a:ext cx="75319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Tree>
    <p:extLst>
      <p:ext uri="{BB962C8B-B14F-4D97-AF65-F5344CB8AC3E}">
        <p14:creationId xmlns:p14="http://schemas.microsoft.com/office/powerpoint/2010/main" val="795232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882D-A78E-3B34-028A-078EE1B7B61F}"/>
              </a:ext>
            </a:extLst>
          </p:cNvPr>
          <p:cNvSpPr>
            <a:spLocks noGrp="1"/>
          </p:cNvSpPr>
          <p:nvPr>
            <p:ph type="title"/>
          </p:nvPr>
        </p:nvSpPr>
        <p:spPr/>
        <p:txBody>
          <a:bodyPr/>
          <a:lstStyle/>
          <a:p>
            <a:r>
              <a:rPr lang="en-US" dirty="0"/>
              <a:t>Audio Scene Description (Composite AIM)</a:t>
            </a:r>
            <a:endParaRPr lang="en-150" dirty="0"/>
          </a:p>
        </p:txBody>
      </p:sp>
      <p:sp>
        <p:nvSpPr>
          <p:cNvPr id="4" name="Date Placeholder 3">
            <a:extLst>
              <a:ext uri="{FF2B5EF4-FFF2-40B4-BE49-F238E27FC236}">
                <a16:creationId xmlns:a16="http://schemas.microsoft.com/office/drawing/2014/main" id="{52443139-FEE0-17DE-62EB-7FC58D143CF9}"/>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F36EA3C1-7D57-A032-8FA0-B6FDDE8A5F74}"/>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3" name="Rectangle 2">
            <a:extLst>
              <a:ext uri="{FF2B5EF4-FFF2-40B4-BE49-F238E27FC236}">
                <a16:creationId xmlns:a16="http://schemas.microsoft.com/office/drawing/2014/main" id="{C087088E-200D-7014-9839-EE511220042E}"/>
              </a:ext>
            </a:extLst>
          </p:cNvPr>
          <p:cNvSpPr/>
          <p:nvPr/>
        </p:nvSpPr>
        <p:spPr>
          <a:xfrm>
            <a:off x="2140357" y="3258692"/>
            <a:ext cx="782867" cy="2652209"/>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 Analysis Transform</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34" name="Rectangle 4">
            <a:extLst>
              <a:ext uri="{FF2B5EF4-FFF2-40B4-BE49-F238E27FC236}">
                <a16:creationId xmlns:a16="http://schemas.microsoft.com/office/drawing/2014/main" id="{CDB01EF3-2100-7F24-9479-6B26F59A65E3}"/>
              </a:ext>
            </a:extLst>
          </p:cNvPr>
          <p:cNvSpPr/>
          <p:nvPr/>
        </p:nvSpPr>
        <p:spPr>
          <a:xfrm>
            <a:off x="4093558" y="2871151"/>
            <a:ext cx="782867" cy="250765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 Source Localisation</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35" name="Rectangle 1">
            <a:extLst>
              <a:ext uri="{FF2B5EF4-FFF2-40B4-BE49-F238E27FC236}">
                <a16:creationId xmlns:a16="http://schemas.microsoft.com/office/drawing/2014/main" id="{08762AE1-FD9B-E553-A4E4-AF7E6D5B94B9}"/>
              </a:ext>
            </a:extLst>
          </p:cNvPr>
          <p:cNvSpPr/>
          <p:nvPr/>
        </p:nvSpPr>
        <p:spPr>
          <a:xfrm>
            <a:off x="5989786" y="2637818"/>
            <a:ext cx="782867" cy="3273081"/>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 Separation and Enhancement</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36" name="Rectangle 5">
            <a:extLst>
              <a:ext uri="{FF2B5EF4-FFF2-40B4-BE49-F238E27FC236}">
                <a16:creationId xmlns:a16="http://schemas.microsoft.com/office/drawing/2014/main" id="{16713896-248D-98AC-EF21-BDB9E506A22D}"/>
              </a:ext>
            </a:extLst>
          </p:cNvPr>
          <p:cNvSpPr/>
          <p:nvPr/>
        </p:nvSpPr>
        <p:spPr>
          <a:xfrm>
            <a:off x="7927478" y="2383227"/>
            <a:ext cx="782867" cy="2952905"/>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 Synthesis Transform</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37" name="TextBox 54">
            <a:extLst>
              <a:ext uri="{FF2B5EF4-FFF2-40B4-BE49-F238E27FC236}">
                <a16:creationId xmlns:a16="http://schemas.microsoft.com/office/drawing/2014/main" id="{EFF022B8-6786-AB19-F7AB-AB109E9323CC}"/>
              </a:ext>
            </a:extLst>
          </p:cNvPr>
          <p:cNvSpPr/>
          <p:nvPr/>
        </p:nvSpPr>
        <p:spPr>
          <a:xfrm>
            <a:off x="0" y="2344980"/>
            <a:ext cx="1704632"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Microphone </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Array Geometry</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38" name="Left Brace 78">
            <a:extLst>
              <a:ext uri="{FF2B5EF4-FFF2-40B4-BE49-F238E27FC236}">
                <a16:creationId xmlns:a16="http://schemas.microsoft.com/office/drawing/2014/main" id="{BBD03668-ACE7-284E-05C6-65F41572265F}"/>
              </a:ext>
            </a:extLst>
          </p:cNvPr>
          <p:cNvSpPr/>
          <p:nvPr/>
        </p:nvSpPr>
        <p:spPr>
          <a:xfrm rot="10800000" flipH="1">
            <a:off x="1499773" y="2175746"/>
            <a:ext cx="187771" cy="991952"/>
          </a:xfrm>
          <a:prstGeom prst="leftBrace">
            <a:avLst>
              <a:gd name="adj1" fmla="val 8333"/>
              <a:gd name="adj2" fmla="val 50000"/>
            </a:avLst>
          </a:prstGeom>
          <a:noFill/>
          <a:ln>
            <a:solidFill>
              <a:srgbClr val="000000"/>
            </a:solidFill>
          </a:ln>
        </p:spPr>
        <p:style>
          <a:lnRef idx="1">
            <a:schemeClr val="accent1"/>
          </a:lnRef>
          <a:fillRef idx="0">
            <a:schemeClr val="accent1"/>
          </a:fillRef>
          <a:effectRef idx="0">
            <a:schemeClr val="accent1"/>
          </a:effectRef>
          <a:fontRef idx="minor"/>
        </p:style>
        <p:txBody>
          <a:bodyPr/>
          <a:lstStyle/>
          <a:p>
            <a:endParaRPr lang="en-150" sz="1600">
              <a:latin typeface="Calibri" panose="020F0502020204030204" pitchFamily="34" charset="0"/>
              <a:ea typeface="Calibri" panose="020F0502020204030204" pitchFamily="34" charset="0"/>
              <a:cs typeface="Calibri" panose="020F0502020204030204" pitchFamily="34" charset="0"/>
            </a:endParaRPr>
          </a:p>
        </p:txBody>
      </p:sp>
      <p:sp>
        <p:nvSpPr>
          <p:cNvPr id="39" name="TextBox 85">
            <a:extLst>
              <a:ext uri="{FF2B5EF4-FFF2-40B4-BE49-F238E27FC236}">
                <a16:creationId xmlns:a16="http://schemas.microsoft.com/office/drawing/2014/main" id="{17AF532C-0CA0-7DB5-4555-8F11F316F19F}"/>
              </a:ext>
            </a:extLst>
          </p:cNvPr>
          <p:cNvSpPr/>
          <p:nvPr/>
        </p:nvSpPr>
        <p:spPr>
          <a:xfrm>
            <a:off x="454883" y="4307705"/>
            <a:ext cx="1540460"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Multichannel</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40" name="Straight Connector 39">
            <a:extLst>
              <a:ext uri="{FF2B5EF4-FFF2-40B4-BE49-F238E27FC236}">
                <a16:creationId xmlns:a16="http://schemas.microsoft.com/office/drawing/2014/main" id="{DD14FAAB-4D1C-B0D2-6FFA-E6CC45D34F9E}"/>
              </a:ext>
            </a:extLst>
          </p:cNvPr>
          <p:cNvCxnSpPr/>
          <p:nvPr/>
        </p:nvCxnSpPr>
        <p:spPr>
          <a:xfrm flipV="1">
            <a:off x="1810751" y="2782369"/>
            <a:ext cx="4186477" cy="2"/>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1" name="Straight Connector 40">
            <a:extLst>
              <a:ext uri="{FF2B5EF4-FFF2-40B4-BE49-F238E27FC236}">
                <a16:creationId xmlns:a16="http://schemas.microsoft.com/office/drawing/2014/main" id="{B5ECA7C2-F25A-2D56-38E0-888C70B8427E}"/>
              </a:ext>
            </a:extLst>
          </p:cNvPr>
          <p:cNvCxnSpPr/>
          <p:nvPr/>
        </p:nvCxnSpPr>
        <p:spPr>
          <a:xfrm flipV="1">
            <a:off x="1831762" y="3076721"/>
            <a:ext cx="2272171" cy="2"/>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2" name="Straight Connector 41">
            <a:extLst>
              <a:ext uri="{FF2B5EF4-FFF2-40B4-BE49-F238E27FC236}">
                <a16:creationId xmlns:a16="http://schemas.microsoft.com/office/drawing/2014/main" id="{1251C175-5E47-2654-6AF4-D0ED44E37661}"/>
              </a:ext>
            </a:extLst>
          </p:cNvPr>
          <p:cNvCxnSpPr>
            <a:cxnSpLocks/>
          </p:cNvCxnSpPr>
          <p:nvPr/>
        </p:nvCxnSpPr>
        <p:spPr>
          <a:xfrm>
            <a:off x="1810751" y="2507445"/>
            <a:ext cx="6121792"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3" name="Straight Connector 42">
            <a:extLst>
              <a:ext uri="{FF2B5EF4-FFF2-40B4-BE49-F238E27FC236}">
                <a16:creationId xmlns:a16="http://schemas.microsoft.com/office/drawing/2014/main" id="{A2FC9D44-CA7A-906D-58F2-C5D23AC73F51}"/>
              </a:ext>
            </a:extLst>
          </p:cNvPr>
          <p:cNvCxnSpPr>
            <a:cxnSpLocks/>
          </p:cNvCxnSpPr>
          <p:nvPr/>
        </p:nvCxnSpPr>
        <p:spPr>
          <a:xfrm>
            <a:off x="1810751" y="2243224"/>
            <a:ext cx="8008452"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4" name="Straight Connector 43">
            <a:extLst>
              <a:ext uri="{FF2B5EF4-FFF2-40B4-BE49-F238E27FC236}">
                <a16:creationId xmlns:a16="http://schemas.microsoft.com/office/drawing/2014/main" id="{6B593059-968A-6806-64D5-2CF23A7F4F05}"/>
              </a:ext>
            </a:extLst>
          </p:cNvPr>
          <p:cNvCxnSpPr>
            <a:cxnSpLocks/>
          </p:cNvCxnSpPr>
          <p:nvPr/>
        </p:nvCxnSpPr>
        <p:spPr>
          <a:xfrm>
            <a:off x="2922807" y="4058889"/>
            <a:ext cx="1170750"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5" name="Straight Connector 44">
            <a:extLst>
              <a:ext uri="{FF2B5EF4-FFF2-40B4-BE49-F238E27FC236}">
                <a16:creationId xmlns:a16="http://schemas.microsoft.com/office/drawing/2014/main" id="{9E2C765A-0278-9F51-5E44-EFF22243908C}"/>
              </a:ext>
            </a:extLst>
          </p:cNvPr>
          <p:cNvCxnSpPr>
            <a:cxnSpLocks/>
          </p:cNvCxnSpPr>
          <p:nvPr/>
        </p:nvCxnSpPr>
        <p:spPr>
          <a:xfrm>
            <a:off x="4876425" y="4065092"/>
            <a:ext cx="1126559"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6" name="Straight Connector 45">
            <a:extLst>
              <a:ext uri="{FF2B5EF4-FFF2-40B4-BE49-F238E27FC236}">
                <a16:creationId xmlns:a16="http://schemas.microsoft.com/office/drawing/2014/main" id="{C7AEDB9B-E6A6-1258-418E-4ACCF0996DE7}"/>
              </a:ext>
            </a:extLst>
          </p:cNvPr>
          <p:cNvCxnSpPr>
            <a:cxnSpLocks/>
          </p:cNvCxnSpPr>
          <p:nvPr/>
        </p:nvCxnSpPr>
        <p:spPr>
          <a:xfrm>
            <a:off x="6772652" y="4086216"/>
            <a:ext cx="1126559"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7" name="Straight Connector 46">
            <a:extLst>
              <a:ext uri="{FF2B5EF4-FFF2-40B4-BE49-F238E27FC236}">
                <a16:creationId xmlns:a16="http://schemas.microsoft.com/office/drawing/2014/main" id="{D0B00A5D-B048-DA6A-FAF8-29CBD61DFDD3}"/>
              </a:ext>
            </a:extLst>
          </p:cNvPr>
          <p:cNvCxnSpPr>
            <a:cxnSpLocks/>
          </p:cNvCxnSpPr>
          <p:nvPr/>
        </p:nvCxnSpPr>
        <p:spPr>
          <a:xfrm>
            <a:off x="8710344" y="4059688"/>
            <a:ext cx="1126559"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8" name="Straight Connector 47">
            <a:extLst>
              <a:ext uri="{FF2B5EF4-FFF2-40B4-BE49-F238E27FC236}">
                <a16:creationId xmlns:a16="http://schemas.microsoft.com/office/drawing/2014/main" id="{D81470AD-E30E-8FE3-D73C-6CE73501A34F}"/>
              </a:ext>
            </a:extLst>
          </p:cNvPr>
          <p:cNvCxnSpPr/>
          <p:nvPr/>
        </p:nvCxnSpPr>
        <p:spPr>
          <a:xfrm flipV="1">
            <a:off x="2936262" y="5730733"/>
            <a:ext cx="3053523" cy="2"/>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9" name="Rettangolo 3">
            <a:extLst>
              <a:ext uri="{FF2B5EF4-FFF2-40B4-BE49-F238E27FC236}">
                <a16:creationId xmlns:a16="http://schemas.microsoft.com/office/drawing/2014/main" id="{4FD9ADB3-063C-0A43-E0E6-8421F550718C}"/>
              </a:ext>
            </a:extLst>
          </p:cNvPr>
          <p:cNvSpPr/>
          <p:nvPr/>
        </p:nvSpPr>
        <p:spPr>
          <a:xfrm>
            <a:off x="1956516" y="1924086"/>
            <a:ext cx="8810578" cy="415827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en-150" sz="1600">
              <a:latin typeface="Calibri" panose="020F0502020204030204" pitchFamily="34" charset="0"/>
              <a:ea typeface="Calibri" panose="020F0502020204030204" pitchFamily="34" charset="0"/>
              <a:cs typeface="Calibri" panose="020F0502020204030204" pitchFamily="34" charset="0"/>
            </a:endParaRPr>
          </a:p>
        </p:txBody>
      </p:sp>
      <p:sp>
        <p:nvSpPr>
          <p:cNvPr id="50" name="TextBox 85">
            <a:extLst>
              <a:ext uri="{FF2B5EF4-FFF2-40B4-BE49-F238E27FC236}">
                <a16:creationId xmlns:a16="http://schemas.microsoft.com/office/drawing/2014/main" id="{AA972694-E08A-F584-3F83-22298AFD5D82}"/>
              </a:ext>
            </a:extLst>
          </p:cNvPr>
          <p:cNvSpPr/>
          <p:nvPr/>
        </p:nvSpPr>
        <p:spPr>
          <a:xfrm>
            <a:off x="10718990" y="3750598"/>
            <a:ext cx="1340481"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 Scene</a:t>
            </a:r>
          </a:p>
          <a:p>
            <a:pPr algn="ctr">
              <a:lnSpc>
                <a:spcPct val="100000"/>
              </a:lnSpc>
              <a:buNone/>
            </a:pPr>
            <a:r>
              <a:rPr lang="en-GB" sz="1600" spc="-1">
                <a:solidFill>
                  <a:srgbClr val="000000"/>
                </a:solidFill>
                <a:latin typeface="Calibri" panose="020F0502020204030204" pitchFamily="34" charset="0"/>
                <a:ea typeface="Calibri" panose="020F0502020204030204" pitchFamily="34" charset="0"/>
                <a:cs typeface="Calibri" panose="020F0502020204030204" pitchFamily="34" charset="0"/>
              </a:rPr>
              <a:t>Descriptors</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51" name="Straight Connector 50">
            <a:extLst>
              <a:ext uri="{FF2B5EF4-FFF2-40B4-BE49-F238E27FC236}">
                <a16:creationId xmlns:a16="http://schemas.microsoft.com/office/drawing/2014/main" id="{CA8C4B41-6554-4EA9-7FBC-23CFFC3BA92C}"/>
              </a:ext>
            </a:extLst>
          </p:cNvPr>
          <p:cNvCxnSpPr/>
          <p:nvPr/>
        </p:nvCxnSpPr>
        <p:spPr>
          <a:xfrm flipV="1">
            <a:off x="10590466" y="4039736"/>
            <a:ext cx="1324788" cy="2"/>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2" name="Straight Connector 51">
            <a:extLst>
              <a:ext uri="{FF2B5EF4-FFF2-40B4-BE49-F238E27FC236}">
                <a16:creationId xmlns:a16="http://schemas.microsoft.com/office/drawing/2014/main" id="{008C283C-13D4-B786-051F-7430827166CA}"/>
              </a:ext>
            </a:extLst>
          </p:cNvPr>
          <p:cNvCxnSpPr>
            <a:cxnSpLocks/>
          </p:cNvCxnSpPr>
          <p:nvPr/>
        </p:nvCxnSpPr>
        <p:spPr>
          <a:xfrm flipV="1">
            <a:off x="6764203" y="5730730"/>
            <a:ext cx="3115382" cy="2"/>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3" name="TextBox 52">
            <a:extLst>
              <a:ext uri="{FF2B5EF4-FFF2-40B4-BE49-F238E27FC236}">
                <a16:creationId xmlns:a16="http://schemas.microsoft.com/office/drawing/2014/main" id="{4BB8C33C-AF49-86B8-BF30-0DC88BB8EC51}"/>
              </a:ext>
            </a:extLst>
          </p:cNvPr>
          <p:cNvSpPr txBox="1"/>
          <p:nvPr/>
        </p:nvSpPr>
        <p:spPr>
          <a:xfrm>
            <a:off x="3066068" y="5385492"/>
            <a:ext cx="3005070" cy="338554"/>
          </a:xfrm>
          <a:prstGeom prst="rect">
            <a:avLst/>
          </a:prstGeom>
          <a:noFill/>
        </p:spPr>
        <p:txBody>
          <a:bodyPr wrap="square">
            <a:sp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Transform Multichannel Audio</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CBF98CE5-8587-DBD3-E4D4-D04CFA788C9E}"/>
              </a:ext>
            </a:extLst>
          </p:cNvPr>
          <p:cNvSpPr txBox="1"/>
          <p:nvPr/>
        </p:nvSpPr>
        <p:spPr>
          <a:xfrm>
            <a:off x="2818775" y="3768311"/>
            <a:ext cx="1409911" cy="830997"/>
          </a:xfrm>
          <a:prstGeom prst="rect">
            <a:avLst/>
          </a:prstGeom>
          <a:noFill/>
        </p:spPr>
        <p:txBody>
          <a:bodyPr wrap="square">
            <a:sp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Transform </a:t>
            </a:r>
          </a:p>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Multichannel Audio</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E1E68B21-2A8E-F973-A72A-067A94C832A0}"/>
              </a:ext>
            </a:extLst>
          </p:cNvPr>
          <p:cNvSpPr txBox="1"/>
          <p:nvPr/>
        </p:nvSpPr>
        <p:spPr>
          <a:xfrm>
            <a:off x="4836603" y="3778887"/>
            <a:ext cx="1160625" cy="830997"/>
          </a:xfrm>
          <a:prstGeom prst="rect">
            <a:avLst/>
          </a:prstGeom>
          <a:noFill/>
        </p:spPr>
        <p:txBody>
          <a:bodyPr wrap="square">
            <a:sp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 Spatial Attributes</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53C68B27-D05B-1EE7-8568-46B3BF92FEF8}"/>
              </a:ext>
            </a:extLst>
          </p:cNvPr>
          <p:cNvSpPr txBox="1"/>
          <p:nvPr/>
        </p:nvSpPr>
        <p:spPr>
          <a:xfrm>
            <a:off x="6770602" y="3785551"/>
            <a:ext cx="1160625" cy="830997"/>
          </a:xfrm>
          <a:prstGeom prst="rect">
            <a:avLst/>
          </a:prstGeom>
          <a:noFill/>
        </p:spPr>
        <p:txBody>
          <a:bodyPr wrap="square">
            <a:sp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Transform Enhanced Audio</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EBBAAE9B-5E98-126F-70C9-55F07F129714}"/>
              </a:ext>
            </a:extLst>
          </p:cNvPr>
          <p:cNvSpPr txBox="1"/>
          <p:nvPr/>
        </p:nvSpPr>
        <p:spPr>
          <a:xfrm>
            <a:off x="8685092" y="3774376"/>
            <a:ext cx="1160625" cy="584775"/>
          </a:xfrm>
          <a:prstGeom prst="rect">
            <a:avLst/>
          </a:prstGeom>
          <a:noFill/>
        </p:spPr>
        <p:txBody>
          <a:bodyPr wrap="square">
            <a:sp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 Objects</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58" name="TextBox 85">
            <a:extLst>
              <a:ext uri="{FF2B5EF4-FFF2-40B4-BE49-F238E27FC236}">
                <a16:creationId xmlns:a16="http://schemas.microsoft.com/office/drawing/2014/main" id="{EA983CBC-F353-DD2C-4226-ACEE55D0826E}"/>
              </a:ext>
            </a:extLst>
          </p:cNvPr>
          <p:cNvSpPr/>
          <p:nvPr/>
        </p:nvSpPr>
        <p:spPr>
          <a:xfrm>
            <a:off x="7636051" y="5393805"/>
            <a:ext cx="2210879"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 Scene</a:t>
            </a:r>
            <a:r>
              <a:rPr lang="it-IT" sz="1600" spc="-1">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it-IT" sz="1600" spc="-1" err="1">
                <a:solidFill>
                  <a:srgbClr val="000000"/>
                </a:solidFill>
                <a:latin typeface="Calibri" panose="020F0502020204030204" pitchFamily="34" charset="0"/>
                <a:ea typeface="Calibri" panose="020F0502020204030204" pitchFamily="34" charset="0"/>
                <a:cs typeface="Calibri" panose="020F0502020204030204" pitchFamily="34" charset="0"/>
              </a:rPr>
              <a:t>Geometry</a:t>
            </a:r>
            <a:r>
              <a:rPr lang="it-IT" sz="1600" spc="-1">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
            <a:extLst>
              <a:ext uri="{FF2B5EF4-FFF2-40B4-BE49-F238E27FC236}">
                <a16:creationId xmlns:a16="http://schemas.microsoft.com/office/drawing/2014/main" id="{86C3E07E-10EE-CDE1-9E4B-6854138D3EB9}"/>
              </a:ext>
            </a:extLst>
          </p:cNvPr>
          <p:cNvSpPr/>
          <p:nvPr/>
        </p:nvSpPr>
        <p:spPr>
          <a:xfrm>
            <a:off x="9844451" y="2047566"/>
            <a:ext cx="782867" cy="3977639"/>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Audio Descri</a:t>
            </a:r>
            <a:r>
              <a:rPr lang="en-GB" sz="1600" spc="-1">
                <a:solidFill>
                  <a:srgbClr val="000000"/>
                </a:solidFill>
                <a:latin typeface="Calibri" panose="020F0502020204030204" pitchFamily="34" charset="0"/>
                <a:ea typeface="Calibri" panose="020F0502020204030204" pitchFamily="34" charset="0"/>
                <a:cs typeface="Calibri" panose="020F0502020204030204" pitchFamily="34" charset="0"/>
              </a:rPr>
              <a:t>ption </a:t>
            </a: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Multiplexing</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60" name="Straight Connector 59">
            <a:extLst>
              <a:ext uri="{FF2B5EF4-FFF2-40B4-BE49-F238E27FC236}">
                <a16:creationId xmlns:a16="http://schemas.microsoft.com/office/drawing/2014/main" id="{D9CFBBFF-E2F8-213A-8E83-9CAD5E78249A}"/>
              </a:ext>
            </a:extLst>
          </p:cNvPr>
          <p:cNvCxnSpPr>
            <a:cxnSpLocks/>
          </p:cNvCxnSpPr>
          <p:nvPr/>
        </p:nvCxnSpPr>
        <p:spPr>
          <a:xfrm>
            <a:off x="435725" y="4595031"/>
            <a:ext cx="1704632"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Tree>
    <p:extLst>
      <p:ext uri="{BB962C8B-B14F-4D97-AF65-F5344CB8AC3E}">
        <p14:creationId xmlns:p14="http://schemas.microsoft.com/office/powerpoint/2010/main" val="4269819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B647-C109-FCE2-3C33-EBD741FD8E93}"/>
              </a:ext>
            </a:extLst>
          </p:cNvPr>
          <p:cNvSpPr>
            <a:spLocks noGrp="1"/>
          </p:cNvSpPr>
          <p:nvPr>
            <p:ph type="title"/>
          </p:nvPr>
        </p:nvSpPr>
        <p:spPr/>
        <p:txBody>
          <a:bodyPr/>
          <a:lstStyle/>
          <a:p>
            <a:r>
              <a:rPr lang="en-US" dirty="0"/>
              <a:t>Connected Autonomous Vehicle – Architecture (MPAI-CAV) V1</a:t>
            </a:r>
            <a:endParaRPr lang="en-150" dirty="0"/>
          </a:p>
        </p:txBody>
      </p:sp>
      <p:sp>
        <p:nvSpPr>
          <p:cNvPr id="4" name="Date Placeholder 3">
            <a:extLst>
              <a:ext uri="{FF2B5EF4-FFF2-40B4-BE49-F238E27FC236}">
                <a16:creationId xmlns:a16="http://schemas.microsoft.com/office/drawing/2014/main" id="{97A361B9-AE03-CEE5-BB20-B3D0F9503059}"/>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839394F9-0280-13DA-D751-10922DA7B862}"/>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8" name="Content Placeholder 2">
            <a:extLst>
              <a:ext uri="{FF2B5EF4-FFF2-40B4-BE49-F238E27FC236}">
                <a16:creationId xmlns:a16="http://schemas.microsoft.com/office/drawing/2014/main" id="{6AC26782-C4AF-B159-42A0-0611B6F2C756}"/>
              </a:ext>
            </a:extLst>
          </p:cNvPr>
          <p:cNvSpPr>
            <a:spLocks noGrp="1"/>
          </p:cNvSpPr>
          <p:nvPr>
            <p:ph idx="1"/>
          </p:nvPr>
        </p:nvSpPr>
        <p:spPr>
          <a:xfrm>
            <a:off x="1302026" y="1904999"/>
            <a:ext cx="10202586" cy="2484837"/>
          </a:xfrm>
        </p:spPr>
        <p:txBody>
          <a:bodyPr>
            <a:noAutofit/>
          </a:bodyPr>
          <a:lstStyle/>
          <a:p>
            <a:pPr marL="0" indent="0" algn="just">
              <a:buNone/>
            </a:pPr>
            <a:r>
              <a:rPr lang="en-GB" dirty="0">
                <a:ea typeface="SimSun" panose="02010600030101010101" pitchFamily="2" charset="-122"/>
              </a:rPr>
              <a:t>S</a:t>
            </a:r>
            <a:r>
              <a:rPr lang="en-GB" dirty="0">
                <a:effectLst/>
                <a:ea typeface="SimSun" panose="02010600030101010101" pitchFamily="2" charset="-122"/>
              </a:rPr>
              <a:t>pecification of the Architecture of Connected Autonomous Vehicles (CAV) based on a Reference Model comprising:</a:t>
            </a:r>
            <a:endParaRPr lang="it-IT" dirty="0">
              <a:effectLst/>
              <a:ea typeface="SimSun" panose="02010600030101010101" pitchFamily="2" charset="-122"/>
            </a:endParaRPr>
          </a:p>
          <a:p>
            <a:pPr marL="342900" lvl="0" indent="-342900" algn="just">
              <a:buFont typeface="+mj-lt"/>
              <a:buAutoNum type="arabicPeriod"/>
            </a:pPr>
            <a:r>
              <a:rPr lang="en-GB" dirty="0">
                <a:effectLst/>
                <a:ea typeface="Calibri" panose="020F0502020204030204" pitchFamily="34" charset="0"/>
              </a:rPr>
              <a:t>A CAV broken down into Subsystems.</a:t>
            </a:r>
            <a:endParaRPr lang="it-IT" dirty="0">
              <a:effectLst/>
              <a:ea typeface="Calibri" panose="020F0502020204030204" pitchFamily="34" charset="0"/>
            </a:endParaRPr>
          </a:p>
          <a:p>
            <a:pPr marL="342900" lvl="0" indent="-342900" algn="just">
              <a:buFont typeface="+mj-lt"/>
              <a:buAutoNum type="arabicPeriod"/>
            </a:pPr>
            <a:r>
              <a:rPr lang="en-GB" dirty="0">
                <a:effectLst/>
                <a:ea typeface="Calibri" panose="020F0502020204030204" pitchFamily="34" charset="0"/>
              </a:rPr>
              <a:t>Subsystems broken down into Components.</a:t>
            </a:r>
          </a:p>
          <a:p>
            <a:pPr marL="0" lvl="0" indent="0" algn="just">
              <a:buNone/>
            </a:pPr>
            <a:r>
              <a:rPr lang="en-GB" dirty="0">
                <a:ea typeface="Calibri" panose="020F0502020204030204" pitchFamily="34" charset="0"/>
              </a:rPr>
              <a:t>Specification of:</a:t>
            </a:r>
            <a:endParaRPr lang="it-IT" dirty="0">
              <a:effectLst/>
              <a:ea typeface="Calibri" panose="020F0502020204030204" pitchFamily="34" charset="0"/>
            </a:endParaRPr>
          </a:p>
          <a:p>
            <a:pPr marL="0" indent="0" algn="just">
              <a:buNone/>
            </a:pPr>
            <a:endParaRPr lang="it-IT" dirty="0">
              <a:ea typeface="Calibri" panose="020F0502020204030204" pitchFamily="34" charset="0"/>
            </a:endParaRPr>
          </a:p>
        </p:txBody>
      </p:sp>
      <p:graphicFrame>
        <p:nvGraphicFramePr>
          <p:cNvPr id="9" name="Content Placeholder 5">
            <a:extLst>
              <a:ext uri="{FF2B5EF4-FFF2-40B4-BE49-F238E27FC236}">
                <a16:creationId xmlns:a16="http://schemas.microsoft.com/office/drawing/2014/main" id="{8BC36915-32F1-737E-CA24-B14D2D70F18A}"/>
              </a:ext>
            </a:extLst>
          </p:cNvPr>
          <p:cNvGraphicFramePr>
            <a:graphicFrameLocks/>
          </p:cNvGraphicFramePr>
          <p:nvPr>
            <p:extLst>
              <p:ext uri="{D42A27DB-BD31-4B8C-83A1-F6EECF244321}">
                <p14:modId xmlns:p14="http://schemas.microsoft.com/office/powerpoint/2010/main" val="1246860302"/>
              </p:ext>
            </p:extLst>
          </p:nvPr>
        </p:nvGraphicFramePr>
        <p:xfrm>
          <a:off x="2652089" y="4435557"/>
          <a:ext cx="6358348" cy="1371600"/>
        </p:xfrm>
        <a:graphic>
          <a:graphicData uri="http://schemas.openxmlformats.org/drawingml/2006/table">
            <a:tbl>
              <a:tblPr firstRow="1" bandRow="1">
                <a:tableStyleId>{5C22544A-7EE6-4342-B048-85BDC9FD1C3A}</a:tableStyleId>
              </a:tblPr>
              <a:tblGrid>
                <a:gridCol w="1827848">
                  <a:extLst>
                    <a:ext uri="{9D8B030D-6E8A-4147-A177-3AD203B41FA5}">
                      <a16:colId xmlns:a16="http://schemas.microsoft.com/office/drawing/2014/main" val="78893397"/>
                    </a:ext>
                  </a:extLst>
                </a:gridCol>
                <a:gridCol w="1475105">
                  <a:extLst>
                    <a:ext uri="{9D8B030D-6E8A-4147-A177-3AD203B41FA5}">
                      <a16:colId xmlns:a16="http://schemas.microsoft.com/office/drawing/2014/main" val="1032393940"/>
                    </a:ext>
                  </a:extLst>
                </a:gridCol>
                <a:gridCol w="1332738">
                  <a:extLst>
                    <a:ext uri="{9D8B030D-6E8A-4147-A177-3AD203B41FA5}">
                      <a16:colId xmlns:a16="http://schemas.microsoft.com/office/drawing/2014/main" val="1095496297"/>
                    </a:ext>
                  </a:extLst>
                </a:gridCol>
                <a:gridCol w="1722657">
                  <a:extLst>
                    <a:ext uri="{9D8B030D-6E8A-4147-A177-3AD203B41FA5}">
                      <a16:colId xmlns:a16="http://schemas.microsoft.com/office/drawing/2014/main" val="3702635443"/>
                    </a:ext>
                  </a:extLst>
                </a:gridCol>
              </a:tblGrid>
              <a:tr h="370840">
                <a:tc>
                  <a:txBody>
                    <a:bodyPr/>
                    <a:lstStyle/>
                    <a:p>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Functions</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I/O Data</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Topology</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19584902"/>
                  </a:ext>
                </a:extLst>
              </a:tr>
              <a:tr h="370840">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Subsystems</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X</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X</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X</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34258585"/>
                  </a:ext>
                </a:extLst>
              </a:tr>
              <a:tr h="370840">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Components</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X</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X</a:t>
                      </a: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en-GB"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3665186"/>
                  </a:ext>
                </a:extLst>
              </a:tr>
            </a:tbl>
          </a:graphicData>
        </a:graphic>
      </p:graphicFrame>
    </p:spTree>
    <p:extLst>
      <p:ext uri="{BB962C8B-B14F-4D97-AF65-F5344CB8AC3E}">
        <p14:creationId xmlns:p14="http://schemas.microsoft.com/office/powerpoint/2010/main" val="361270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F50C-1F68-53C7-DBD3-7851FC70E56A}"/>
              </a:ext>
            </a:extLst>
          </p:cNvPr>
          <p:cNvSpPr>
            <a:spLocks noGrp="1"/>
          </p:cNvSpPr>
          <p:nvPr>
            <p:ph type="title"/>
          </p:nvPr>
        </p:nvSpPr>
        <p:spPr>
          <a:xfrm>
            <a:off x="1323704" y="273600"/>
            <a:ext cx="10258216" cy="1144800"/>
          </a:xfrm>
        </p:spPr>
        <p:txBody>
          <a:bodyPr/>
          <a:lstStyle/>
          <a:p>
            <a:r>
              <a:rPr lang="en-US" dirty="0"/>
              <a:t>MPAI-CAV – Architecture V1.0</a:t>
            </a:r>
            <a:endParaRPr lang="en-GB" dirty="0"/>
          </a:p>
        </p:txBody>
      </p:sp>
      <p:sp>
        <p:nvSpPr>
          <p:cNvPr id="3" name="Rectangle 3">
            <a:extLst>
              <a:ext uri="{FF2B5EF4-FFF2-40B4-BE49-F238E27FC236}">
                <a16:creationId xmlns:a16="http://schemas.microsoft.com/office/drawing/2014/main" id="{DEE4EBA0-2824-70C6-3941-DECCEFC01564}"/>
              </a:ext>
            </a:extLst>
          </p:cNvPr>
          <p:cNvSpPr/>
          <p:nvPr/>
        </p:nvSpPr>
        <p:spPr>
          <a:xfrm>
            <a:off x="2692440" y="1852961"/>
            <a:ext cx="1868760" cy="1777248"/>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dirty="0">
                <a:solidFill>
                  <a:srgbClr val="000000"/>
                </a:solidFill>
                <a:latin typeface="Calibri"/>
                <a:ea typeface="DejaVu Sans"/>
              </a:rPr>
              <a:t>Environment Sensing Subsystem</a:t>
            </a:r>
            <a:endParaRPr lang="it-IT" sz="1800" b="0" strike="noStrike" spc="-1" dirty="0">
              <a:latin typeface="Arial"/>
            </a:endParaRPr>
          </a:p>
          <a:p>
            <a:pPr algn="ctr">
              <a:lnSpc>
                <a:spcPct val="100000"/>
              </a:lnSpc>
              <a:buNone/>
            </a:pPr>
            <a:r>
              <a:rPr lang="en-GB" sz="1800" b="0" strike="noStrike" spc="-1" dirty="0">
                <a:solidFill>
                  <a:srgbClr val="000000"/>
                </a:solidFill>
                <a:latin typeface="Calibri"/>
                <a:ea typeface="DejaVu Sans"/>
              </a:rPr>
              <a:t>(ESS)</a:t>
            </a:r>
            <a:endParaRPr lang="it-IT" sz="1800" b="0" strike="noStrike" spc="-1" dirty="0">
              <a:latin typeface="Arial"/>
            </a:endParaRPr>
          </a:p>
        </p:txBody>
      </p:sp>
      <p:sp>
        <p:nvSpPr>
          <p:cNvPr id="4" name="Rectangle 4">
            <a:extLst>
              <a:ext uri="{FF2B5EF4-FFF2-40B4-BE49-F238E27FC236}">
                <a16:creationId xmlns:a16="http://schemas.microsoft.com/office/drawing/2014/main" id="{FAF921C2-F8EB-7529-2230-83DBF1EB6BAF}"/>
              </a:ext>
            </a:extLst>
          </p:cNvPr>
          <p:cNvSpPr/>
          <p:nvPr/>
        </p:nvSpPr>
        <p:spPr>
          <a:xfrm>
            <a:off x="2692440" y="4164350"/>
            <a:ext cx="1868760" cy="127944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Human-CAV Interaction </a:t>
            </a:r>
            <a:endParaRPr lang="it-IT" sz="1800" b="0" strike="noStrike" spc="-1">
              <a:latin typeface="Arial"/>
            </a:endParaRPr>
          </a:p>
          <a:p>
            <a:pPr algn="ctr">
              <a:lnSpc>
                <a:spcPct val="100000"/>
              </a:lnSpc>
              <a:buNone/>
            </a:pPr>
            <a:r>
              <a:rPr lang="en-GB" sz="1800" b="0" strike="noStrike" spc="-1">
                <a:solidFill>
                  <a:srgbClr val="000000"/>
                </a:solidFill>
                <a:latin typeface="Calibri"/>
                <a:ea typeface="DejaVu Sans"/>
              </a:rPr>
              <a:t>(HCI)</a:t>
            </a:r>
            <a:endParaRPr lang="it-IT" sz="1800" b="0" strike="noStrike" spc="-1">
              <a:latin typeface="Arial"/>
            </a:endParaRPr>
          </a:p>
        </p:txBody>
      </p:sp>
      <p:sp>
        <p:nvSpPr>
          <p:cNvPr id="6" name="Rectangle 5">
            <a:extLst>
              <a:ext uri="{FF2B5EF4-FFF2-40B4-BE49-F238E27FC236}">
                <a16:creationId xmlns:a16="http://schemas.microsoft.com/office/drawing/2014/main" id="{74527DCD-B516-4C16-E065-1325224C18DC}"/>
              </a:ext>
            </a:extLst>
          </p:cNvPr>
          <p:cNvSpPr/>
          <p:nvPr/>
        </p:nvSpPr>
        <p:spPr>
          <a:xfrm>
            <a:off x="5364000" y="2704614"/>
            <a:ext cx="1868760" cy="2300646"/>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Autonomous Motion Subsystem (AMS)</a:t>
            </a:r>
            <a:endParaRPr lang="it-IT" sz="1800" b="0" strike="noStrike" spc="-1">
              <a:latin typeface="Arial"/>
            </a:endParaRPr>
          </a:p>
        </p:txBody>
      </p:sp>
      <p:sp>
        <p:nvSpPr>
          <p:cNvPr id="7" name="Rectangle 7">
            <a:extLst>
              <a:ext uri="{FF2B5EF4-FFF2-40B4-BE49-F238E27FC236}">
                <a16:creationId xmlns:a16="http://schemas.microsoft.com/office/drawing/2014/main" id="{B91A9CE6-1C4A-09D4-231B-F524A85C81D6}"/>
              </a:ext>
            </a:extLst>
          </p:cNvPr>
          <p:cNvSpPr/>
          <p:nvPr/>
        </p:nvSpPr>
        <p:spPr>
          <a:xfrm>
            <a:off x="8025480" y="1840306"/>
            <a:ext cx="1868760" cy="1479664"/>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Motion Actuation Subsystem </a:t>
            </a:r>
            <a:endParaRPr lang="it-IT" sz="1800" b="0" strike="noStrike" spc="-1">
              <a:latin typeface="Arial"/>
            </a:endParaRPr>
          </a:p>
          <a:p>
            <a:pPr algn="ctr">
              <a:lnSpc>
                <a:spcPct val="100000"/>
              </a:lnSpc>
              <a:buNone/>
            </a:pPr>
            <a:r>
              <a:rPr lang="en-GB" sz="1800" b="0" strike="noStrike" spc="-1">
                <a:solidFill>
                  <a:srgbClr val="000000"/>
                </a:solidFill>
                <a:latin typeface="Calibri"/>
                <a:ea typeface="DejaVu Sans"/>
              </a:rPr>
              <a:t>(MAS)</a:t>
            </a:r>
            <a:endParaRPr lang="it-IT" sz="1800" b="0" strike="noStrike" spc="-1">
              <a:latin typeface="Arial"/>
            </a:endParaRPr>
          </a:p>
        </p:txBody>
      </p:sp>
      <p:sp>
        <p:nvSpPr>
          <p:cNvPr id="8" name="Straight Arrow Connector 12">
            <a:extLst>
              <a:ext uri="{FF2B5EF4-FFF2-40B4-BE49-F238E27FC236}">
                <a16:creationId xmlns:a16="http://schemas.microsoft.com/office/drawing/2014/main" id="{F5AF482A-7A11-CD5A-200C-7A55646433FE}"/>
              </a:ext>
            </a:extLst>
          </p:cNvPr>
          <p:cNvSpPr/>
          <p:nvPr/>
        </p:nvSpPr>
        <p:spPr>
          <a:xfrm>
            <a:off x="7214400" y="3110450"/>
            <a:ext cx="837720" cy="360"/>
          </a:xfrm>
          <a:custGeom>
            <a:avLst/>
            <a:gdLst/>
            <a:ahLst/>
            <a:cxnLst/>
            <a:rect l="l" t="t" r="r" b="b"/>
            <a:pathLst>
              <a:path w="21600" h="21600">
                <a:moveTo>
                  <a:pt x="0" y="0"/>
                </a:moveTo>
                <a:lnTo>
                  <a:pt x="21600" y="21600"/>
                </a:lnTo>
              </a:path>
            </a:pathLst>
          </a:custGeom>
          <a:noFill/>
          <a:ln w="2857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txBody>
          <a:bodyPr/>
          <a:lstStyle/>
          <a:p>
            <a:endParaRPr lang="en-150"/>
          </a:p>
        </p:txBody>
      </p:sp>
      <p:pic>
        <p:nvPicPr>
          <p:cNvPr id="10" name="Picture 30">
            <a:extLst>
              <a:ext uri="{FF2B5EF4-FFF2-40B4-BE49-F238E27FC236}">
                <a16:creationId xmlns:a16="http://schemas.microsoft.com/office/drawing/2014/main" id="{7A850D19-E5BF-7731-2854-2BB9D4C51E4B}"/>
              </a:ext>
            </a:extLst>
          </p:cNvPr>
          <p:cNvPicPr/>
          <p:nvPr/>
        </p:nvPicPr>
        <p:blipFill>
          <a:blip r:embed="rId2"/>
          <a:stretch/>
        </p:blipFill>
        <p:spPr>
          <a:xfrm>
            <a:off x="10877490" y="1891517"/>
            <a:ext cx="1246680" cy="1385735"/>
          </a:xfrm>
          <a:prstGeom prst="rect">
            <a:avLst/>
          </a:prstGeom>
          <a:ln w="0">
            <a:noFill/>
          </a:ln>
        </p:spPr>
      </p:pic>
      <p:sp>
        <p:nvSpPr>
          <p:cNvPr id="12" name="Straight Arrow Connector 23">
            <a:extLst>
              <a:ext uri="{FF2B5EF4-FFF2-40B4-BE49-F238E27FC236}">
                <a16:creationId xmlns:a16="http://schemas.microsoft.com/office/drawing/2014/main" id="{582B1F46-A5BA-87DC-CDD1-A6FA66266808}"/>
              </a:ext>
            </a:extLst>
          </p:cNvPr>
          <p:cNvSpPr/>
          <p:nvPr/>
        </p:nvSpPr>
        <p:spPr>
          <a:xfrm>
            <a:off x="4572000" y="2398010"/>
            <a:ext cx="3424320" cy="360"/>
          </a:xfrm>
          <a:custGeom>
            <a:avLst/>
            <a:gdLst/>
            <a:ahLst/>
            <a:cxnLst/>
            <a:rect l="l" t="t" r="r" b="b"/>
            <a:pathLst>
              <a:path w="21600" h="21600">
                <a:moveTo>
                  <a:pt x="0" y="0"/>
                </a:moveTo>
                <a:lnTo>
                  <a:pt x="21600" y="21600"/>
                </a:lnTo>
              </a:path>
            </a:pathLst>
          </a:custGeom>
          <a:noFill/>
          <a:ln w="28575">
            <a:solidFill>
              <a:srgbClr val="000000"/>
            </a:solidFill>
            <a:headEnd type="arrow" w="med" len="med"/>
          </a:ln>
        </p:spPr>
        <p:style>
          <a:lnRef idx="1">
            <a:schemeClr val="accent1"/>
          </a:lnRef>
          <a:fillRef idx="0">
            <a:schemeClr val="accent1"/>
          </a:fillRef>
          <a:effectRef idx="0">
            <a:schemeClr val="accent1"/>
          </a:effectRef>
          <a:fontRef idx="minor"/>
        </p:style>
        <p:txBody>
          <a:bodyPr/>
          <a:lstStyle/>
          <a:p>
            <a:endParaRPr lang="en-150"/>
          </a:p>
        </p:txBody>
      </p:sp>
      <p:pic>
        <p:nvPicPr>
          <p:cNvPr id="14" name="Picture 2">
            <a:extLst>
              <a:ext uri="{FF2B5EF4-FFF2-40B4-BE49-F238E27FC236}">
                <a16:creationId xmlns:a16="http://schemas.microsoft.com/office/drawing/2014/main" id="{2C7D8719-85CE-FC68-A52E-693BA048B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034" y="3993745"/>
            <a:ext cx="803326" cy="80332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504FC7C6-1AC5-F9AD-3638-58CF1CD52737}"/>
              </a:ext>
            </a:extLst>
          </p:cNvPr>
          <p:cNvCxnSpPr>
            <a:cxnSpLocks/>
          </p:cNvCxnSpPr>
          <p:nvPr/>
        </p:nvCxnSpPr>
        <p:spPr>
          <a:xfrm flipV="1">
            <a:off x="4550758" y="4411975"/>
            <a:ext cx="837041" cy="1"/>
          </a:xfrm>
          <a:prstGeom prst="line">
            <a:avLst/>
          </a:prstGeom>
          <a:noFill/>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16" name="Straight Connector 15">
            <a:extLst>
              <a:ext uri="{FF2B5EF4-FFF2-40B4-BE49-F238E27FC236}">
                <a16:creationId xmlns:a16="http://schemas.microsoft.com/office/drawing/2014/main" id="{4CC65268-9DC7-C73F-F515-87B6BCDB6F2D}"/>
              </a:ext>
            </a:extLst>
          </p:cNvPr>
          <p:cNvCxnSpPr>
            <a:cxnSpLocks/>
          </p:cNvCxnSpPr>
          <p:nvPr/>
        </p:nvCxnSpPr>
        <p:spPr>
          <a:xfrm flipV="1">
            <a:off x="4522399" y="4822749"/>
            <a:ext cx="837041" cy="1"/>
          </a:xfrm>
          <a:prstGeom prst="line">
            <a:avLst/>
          </a:prstGeom>
          <a:noFill/>
          <a:ln w="28575">
            <a:solidFill>
              <a:srgbClr val="000000"/>
            </a:solidFill>
            <a:headEnd type="arrow" w="med" len="med"/>
          </a:ln>
        </p:spPr>
        <p:style>
          <a:lnRef idx="1">
            <a:schemeClr val="accent1"/>
          </a:lnRef>
          <a:fillRef idx="0">
            <a:schemeClr val="accent1"/>
          </a:fillRef>
          <a:effectRef idx="0">
            <a:schemeClr val="accent1"/>
          </a:effectRef>
          <a:fontRef idx="minor"/>
        </p:style>
      </p:cxnSp>
      <p:cxnSp>
        <p:nvCxnSpPr>
          <p:cNvPr id="17" name="Straight Connector 16">
            <a:extLst>
              <a:ext uri="{FF2B5EF4-FFF2-40B4-BE49-F238E27FC236}">
                <a16:creationId xmlns:a16="http://schemas.microsoft.com/office/drawing/2014/main" id="{006BD20A-1DE8-3610-F382-33ED5E962EF0}"/>
              </a:ext>
            </a:extLst>
          </p:cNvPr>
          <p:cNvCxnSpPr>
            <a:cxnSpLocks/>
          </p:cNvCxnSpPr>
          <p:nvPr/>
        </p:nvCxnSpPr>
        <p:spPr>
          <a:xfrm flipV="1">
            <a:off x="4564931" y="2854127"/>
            <a:ext cx="837041" cy="1"/>
          </a:xfrm>
          <a:prstGeom prst="line">
            <a:avLst/>
          </a:prstGeom>
          <a:noFill/>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18" name="Straight Connector 17">
            <a:extLst>
              <a:ext uri="{FF2B5EF4-FFF2-40B4-BE49-F238E27FC236}">
                <a16:creationId xmlns:a16="http://schemas.microsoft.com/office/drawing/2014/main" id="{399F7D49-4A81-4558-19E0-C7791C4DF21C}"/>
              </a:ext>
            </a:extLst>
          </p:cNvPr>
          <p:cNvCxnSpPr>
            <a:cxnSpLocks/>
          </p:cNvCxnSpPr>
          <p:nvPr/>
        </p:nvCxnSpPr>
        <p:spPr>
          <a:xfrm flipV="1">
            <a:off x="4536572" y="3219181"/>
            <a:ext cx="837041" cy="1"/>
          </a:xfrm>
          <a:prstGeom prst="line">
            <a:avLst/>
          </a:prstGeom>
          <a:noFill/>
          <a:ln w="28575">
            <a:solidFill>
              <a:srgbClr val="000000"/>
            </a:solidFill>
            <a:headEnd type="arrow" w="med" len="med"/>
          </a:ln>
        </p:spPr>
        <p:style>
          <a:lnRef idx="1">
            <a:schemeClr val="accent1"/>
          </a:lnRef>
          <a:fillRef idx="0">
            <a:schemeClr val="accent1"/>
          </a:fillRef>
          <a:effectRef idx="0">
            <a:schemeClr val="accent1"/>
          </a:effectRef>
          <a:fontRef idx="minor"/>
        </p:style>
      </p:cxnSp>
      <p:grpSp>
        <p:nvGrpSpPr>
          <p:cNvPr id="19" name="Group 18">
            <a:extLst>
              <a:ext uri="{FF2B5EF4-FFF2-40B4-BE49-F238E27FC236}">
                <a16:creationId xmlns:a16="http://schemas.microsoft.com/office/drawing/2014/main" id="{D3C7D026-1747-93D3-1047-40B85CC96425}"/>
              </a:ext>
            </a:extLst>
          </p:cNvPr>
          <p:cNvGrpSpPr/>
          <p:nvPr/>
        </p:nvGrpSpPr>
        <p:grpSpPr>
          <a:xfrm>
            <a:off x="10176158" y="3422333"/>
            <a:ext cx="1170720" cy="909977"/>
            <a:chOff x="7993028" y="3422333"/>
            <a:chExt cx="1170720" cy="909977"/>
          </a:xfrm>
        </p:grpSpPr>
        <p:pic>
          <p:nvPicPr>
            <p:cNvPr id="20" name="Picture 4">
              <a:extLst>
                <a:ext uri="{FF2B5EF4-FFF2-40B4-BE49-F238E27FC236}">
                  <a16:creationId xmlns:a16="http://schemas.microsoft.com/office/drawing/2014/main" id="{94A1AA82-7A98-CFDA-8876-00FCCAA21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2888" y="3422333"/>
              <a:ext cx="707760" cy="90997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FEA520BB-2967-CF05-F3E3-5E3FBFA829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3028" y="3532716"/>
              <a:ext cx="1170720" cy="643554"/>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10">
            <a:extLst>
              <a:ext uri="{FF2B5EF4-FFF2-40B4-BE49-F238E27FC236}">
                <a16:creationId xmlns:a16="http://schemas.microsoft.com/office/drawing/2014/main" id="{E6AEEA99-00D1-DD81-493B-93372F8B4D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4216" y="4438384"/>
            <a:ext cx="932759" cy="93275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948EF965-4A89-A9C0-7EFF-087C6297B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6991" y="4343820"/>
            <a:ext cx="707760" cy="9099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free image of cars in moderate city traffic">
            <a:extLst>
              <a:ext uri="{FF2B5EF4-FFF2-40B4-BE49-F238E27FC236}">
                <a16:creationId xmlns:a16="http://schemas.microsoft.com/office/drawing/2014/main" id="{D47E0D7A-99EA-76E7-EC84-F7B290B675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4" y="2275291"/>
            <a:ext cx="1624700" cy="83515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2C048BC8-AF1D-3CB7-3784-F76701E2D8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2664" y="3383167"/>
            <a:ext cx="707760" cy="90997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a:extLst>
              <a:ext uri="{FF2B5EF4-FFF2-40B4-BE49-F238E27FC236}">
                <a16:creationId xmlns:a16="http://schemas.microsoft.com/office/drawing/2014/main" id="{8DA4CAEA-9CDB-056C-DFD6-5D3983D317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02610" y="3323160"/>
            <a:ext cx="1046230" cy="86472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5348EDC7-6A95-8823-8CD1-1444668F42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60637" y="4331259"/>
            <a:ext cx="376899" cy="1028454"/>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a:extLst>
              <a:ext uri="{FF2B5EF4-FFF2-40B4-BE49-F238E27FC236}">
                <a16:creationId xmlns:a16="http://schemas.microsoft.com/office/drawing/2014/main" id="{9598563E-1E25-632A-2D8F-7706C29C3655}"/>
              </a:ext>
            </a:extLst>
          </p:cNvPr>
          <p:cNvCxnSpPr>
            <a:cxnSpLocks/>
          </p:cNvCxnSpPr>
          <p:nvPr/>
        </p:nvCxnSpPr>
        <p:spPr>
          <a:xfrm flipV="1">
            <a:off x="1889640" y="1898682"/>
            <a:ext cx="837041" cy="1"/>
          </a:xfrm>
          <a:prstGeom prst="line">
            <a:avLst/>
          </a:prstGeom>
          <a:noFill/>
          <a:ln w="952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35" name="Straight Connector 34">
            <a:extLst>
              <a:ext uri="{FF2B5EF4-FFF2-40B4-BE49-F238E27FC236}">
                <a16:creationId xmlns:a16="http://schemas.microsoft.com/office/drawing/2014/main" id="{28B21827-B5CC-8FB2-0FF3-CEFAFA385571}"/>
              </a:ext>
            </a:extLst>
          </p:cNvPr>
          <p:cNvCxnSpPr>
            <a:cxnSpLocks/>
          </p:cNvCxnSpPr>
          <p:nvPr/>
        </p:nvCxnSpPr>
        <p:spPr>
          <a:xfrm flipV="1">
            <a:off x="1879239" y="2294218"/>
            <a:ext cx="837041" cy="1"/>
          </a:xfrm>
          <a:prstGeom prst="line">
            <a:avLst/>
          </a:prstGeom>
          <a:noFill/>
          <a:ln w="952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36" name="Straight Connector 35">
            <a:extLst>
              <a:ext uri="{FF2B5EF4-FFF2-40B4-BE49-F238E27FC236}">
                <a16:creationId xmlns:a16="http://schemas.microsoft.com/office/drawing/2014/main" id="{3B01A8C8-7A5F-8A08-B2AD-D8357FD5FED9}"/>
              </a:ext>
            </a:extLst>
          </p:cNvPr>
          <p:cNvCxnSpPr>
            <a:cxnSpLocks/>
          </p:cNvCxnSpPr>
          <p:nvPr/>
        </p:nvCxnSpPr>
        <p:spPr>
          <a:xfrm flipV="1">
            <a:off x="1897693" y="2721074"/>
            <a:ext cx="837041" cy="1"/>
          </a:xfrm>
          <a:prstGeom prst="line">
            <a:avLst/>
          </a:prstGeom>
          <a:noFill/>
          <a:ln w="952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37" name="Straight Connector 36">
            <a:extLst>
              <a:ext uri="{FF2B5EF4-FFF2-40B4-BE49-F238E27FC236}">
                <a16:creationId xmlns:a16="http://schemas.microsoft.com/office/drawing/2014/main" id="{D780E0A2-D9BF-0FF1-E420-6C23A1927694}"/>
              </a:ext>
            </a:extLst>
          </p:cNvPr>
          <p:cNvCxnSpPr>
            <a:cxnSpLocks/>
          </p:cNvCxnSpPr>
          <p:nvPr/>
        </p:nvCxnSpPr>
        <p:spPr>
          <a:xfrm flipV="1">
            <a:off x="1889640" y="3155643"/>
            <a:ext cx="837041" cy="1"/>
          </a:xfrm>
          <a:prstGeom prst="line">
            <a:avLst/>
          </a:prstGeom>
          <a:noFill/>
          <a:ln w="952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38" name="Straight Connector 37">
            <a:extLst>
              <a:ext uri="{FF2B5EF4-FFF2-40B4-BE49-F238E27FC236}">
                <a16:creationId xmlns:a16="http://schemas.microsoft.com/office/drawing/2014/main" id="{90CA40F1-75A9-E566-277A-9B123048C94A}"/>
              </a:ext>
            </a:extLst>
          </p:cNvPr>
          <p:cNvCxnSpPr>
            <a:cxnSpLocks/>
          </p:cNvCxnSpPr>
          <p:nvPr/>
        </p:nvCxnSpPr>
        <p:spPr>
          <a:xfrm flipV="1">
            <a:off x="1846628" y="3578433"/>
            <a:ext cx="837041" cy="1"/>
          </a:xfrm>
          <a:prstGeom prst="line">
            <a:avLst/>
          </a:prstGeom>
          <a:noFill/>
          <a:ln w="952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40" name="TextBox 39">
            <a:extLst>
              <a:ext uri="{FF2B5EF4-FFF2-40B4-BE49-F238E27FC236}">
                <a16:creationId xmlns:a16="http://schemas.microsoft.com/office/drawing/2014/main" id="{E2F56F9D-B328-2E5A-1666-1B9B987D357E}"/>
              </a:ext>
            </a:extLst>
          </p:cNvPr>
          <p:cNvSpPr txBox="1"/>
          <p:nvPr/>
        </p:nvSpPr>
        <p:spPr>
          <a:xfrm>
            <a:off x="1809563" y="1529631"/>
            <a:ext cx="840102" cy="369332"/>
          </a:xfrm>
          <a:prstGeom prst="rect">
            <a:avLst/>
          </a:prstGeom>
          <a:noFill/>
        </p:spPr>
        <p:txBody>
          <a:bodyPr wrap="none" rtlCol="0">
            <a:spAutoFit/>
          </a:bodyPr>
          <a:lstStyle/>
          <a:p>
            <a:r>
              <a:rPr lang="en-US" dirty="0"/>
              <a:t>RADAR</a:t>
            </a:r>
            <a:endParaRPr lang="en-GB" dirty="0"/>
          </a:p>
        </p:txBody>
      </p:sp>
      <p:sp>
        <p:nvSpPr>
          <p:cNvPr id="41" name="TextBox 40">
            <a:extLst>
              <a:ext uri="{FF2B5EF4-FFF2-40B4-BE49-F238E27FC236}">
                <a16:creationId xmlns:a16="http://schemas.microsoft.com/office/drawing/2014/main" id="{C95A992B-8DE5-2894-D1E2-D5E35A2CB4C2}"/>
              </a:ext>
            </a:extLst>
          </p:cNvPr>
          <p:cNvSpPr txBox="1"/>
          <p:nvPr/>
        </p:nvSpPr>
        <p:spPr>
          <a:xfrm>
            <a:off x="1873229" y="1925808"/>
            <a:ext cx="732701" cy="369332"/>
          </a:xfrm>
          <a:prstGeom prst="rect">
            <a:avLst/>
          </a:prstGeom>
          <a:noFill/>
        </p:spPr>
        <p:txBody>
          <a:bodyPr wrap="none" rtlCol="0">
            <a:spAutoFit/>
          </a:bodyPr>
          <a:lstStyle/>
          <a:p>
            <a:r>
              <a:rPr lang="en-US" dirty="0"/>
              <a:t>LiDAR</a:t>
            </a:r>
            <a:endParaRPr lang="en-GB" dirty="0"/>
          </a:p>
        </p:txBody>
      </p:sp>
      <p:sp>
        <p:nvSpPr>
          <p:cNvPr id="42" name="TextBox 41">
            <a:extLst>
              <a:ext uri="{FF2B5EF4-FFF2-40B4-BE49-F238E27FC236}">
                <a16:creationId xmlns:a16="http://schemas.microsoft.com/office/drawing/2014/main" id="{FEB98BBD-F16F-BCEE-C36B-EF896E60849F}"/>
              </a:ext>
            </a:extLst>
          </p:cNvPr>
          <p:cNvSpPr txBox="1"/>
          <p:nvPr/>
        </p:nvSpPr>
        <p:spPr>
          <a:xfrm>
            <a:off x="1829462" y="2366994"/>
            <a:ext cx="744114" cy="369332"/>
          </a:xfrm>
          <a:prstGeom prst="rect">
            <a:avLst/>
          </a:prstGeom>
          <a:noFill/>
        </p:spPr>
        <p:txBody>
          <a:bodyPr wrap="none" rtlCol="0">
            <a:spAutoFit/>
          </a:bodyPr>
          <a:lstStyle/>
          <a:p>
            <a:r>
              <a:rPr lang="en-US" dirty="0"/>
              <a:t>Visual</a:t>
            </a:r>
            <a:endParaRPr lang="en-GB" dirty="0"/>
          </a:p>
        </p:txBody>
      </p:sp>
      <p:sp>
        <p:nvSpPr>
          <p:cNvPr id="43" name="TextBox 42">
            <a:extLst>
              <a:ext uri="{FF2B5EF4-FFF2-40B4-BE49-F238E27FC236}">
                <a16:creationId xmlns:a16="http://schemas.microsoft.com/office/drawing/2014/main" id="{9E18AED8-B5A4-C9EE-8640-BE8385D658EA}"/>
              </a:ext>
            </a:extLst>
          </p:cNvPr>
          <p:cNvSpPr txBox="1"/>
          <p:nvPr/>
        </p:nvSpPr>
        <p:spPr>
          <a:xfrm>
            <a:off x="1690177" y="2787619"/>
            <a:ext cx="909223" cy="369332"/>
          </a:xfrm>
          <a:prstGeom prst="rect">
            <a:avLst/>
          </a:prstGeom>
          <a:noFill/>
        </p:spPr>
        <p:txBody>
          <a:bodyPr wrap="none" rtlCol="0">
            <a:spAutoFit/>
          </a:bodyPr>
          <a:lstStyle/>
          <a:p>
            <a:r>
              <a:rPr lang="en-US" dirty="0" err="1"/>
              <a:t>Usound</a:t>
            </a:r>
            <a:endParaRPr lang="en-GB" dirty="0"/>
          </a:p>
        </p:txBody>
      </p:sp>
      <p:sp>
        <p:nvSpPr>
          <p:cNvPr id="44" name="TextBox 43">
            <a:extLst>
              <a:ext uri="{FF2B5EF4-FFF2-40B4-BE49-F238E27FC236}">
                <a16:creationId xmlns:a16="http://schemas.microsoft.com/office/drawing/2014/main" id="{36D92995-329C-A0EE-6571-08ECA4F90FBC}"/>
              </a:ext>
            </a:extLst>
          </p:cNvPr>
          <p:cNvSpPr txBox="1"/>
          <p:nvPr/>
        </p:nvSpPr>
        <p:spPr>
          <a:xfrm>
            <a:off x="1863752" y="3212931"/>
            <a:ext cx="736099" cy="369332"/>
          </a:xfrm>
          <a:prstGeom prst="rect">
            <a:avLst/>
          </a:prstGeom>
          <a:noFill/>
        </p:spPr>
        <p:txBody>
          <a:bodyPr wrap="none" rtlCol="0">
            <a:spAutoFit/>
          </a:bodyPr>
          <a:lstStyle/>
          <a:p>
            <a:r>
              <a:rPr lang="en-US" dirty="0"/>
              <a:t>Audio</a:t>
            </a:r>
            <a:endParaRPr lang="en-GB" dirty="0"/>
          </a:p>
        </p:txBody>
      </p:sp>
      <p:cxnSp>
        <p:nvCxnSpPr>
          <p:cNvPr id="45" name="Straight Connector 44">
            <a:extLst>
              <a:ext uri="{FF2B5EF4-FFF2-40B4-BE49-F238E27FC236}">
                <a16:creationId xmlns:a16="http://schemas.microsoft.com/office/drawing/2014/main" id="{C76BC1BE-743E-E52C-26D8-A6891A3888A0}"/>
              </a:ext>
            </a:extLst>
          </p:cNvPr>
          <p:cNvCxnSpPr>
            <a:cxnSpLocks/>
          </p:cNvCxnSpPr>
          <p:nvPr/>
        </p:nvCxnSpPr>
        <p:spPr>
          <a:xfrm flipV="1">
            <a:off x="9905880" y="2107893"/>
            <a:ext cx="837041" cy="1"/>
          </a:xfrm>
          <a:prstGeom prst="line">
            <a:avLst/>
          </a:prstGeom>
          <a:noFill/>
          <a:ln w="952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46" name="Straight Connector 45">
            <a:extLst>
              <a:ext uri="{FF2B5EF4-FFF2-40B4-BE49-F238E27FC236}">
                <a16:creationId xmlns:a16="http://schemas.microsoft.com/office/drawing/2014/main" id="{4891E33A-368D-BC70-F367-D8BCA384A87B}"/>
              </a:ext>
            </a:extLst>
          </p:cNvPr>
          <p:cNvCxnSpPr>
            <a:cxnSpLocks/>
          </p:cNvCxnSpPr>
          <p:nvPr/>
        </p:nvCxnSpPr>
        <p:spPr>
          <a:xfrm flipV="1">
            <a:off x="9894240" y="2640026"/>
            <a:ext cx="837041" cy="1"/>
          </a:xfrm>
          <a:prstGeom prst="line">
            <a:avLst/>
          </a:prstGeom>
          <a:noFill/>
          <a:ln w="952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47" name="Straight Connector 46">
            <a:extLst>
              <a:ext uri="{FF2B5EF4-FFF2-40B4-BE49-F238E27FC236}">
                <a16:creationId xmlns:a16="http://schemas.microsoft.com/office/drawing/2014/main" id="{905B5342-1BE0-A0F4-EC47-3F085C5509B5}"/>
              </a:ext>
            </a:extLst>
          </p:cNvPr>
          <p:cNvCxnSpPr>
            <a:cxnSpLocks/>
          </p:cNvCxnSpPr>
          <p:nvPr/>
        </p:nvCxnSpPr>
        <p:spPr>
          <a:xfrm flipV="1">
            <a:off x="9919125" y="3201890"/>
            <a:ext cx="837041" cy="1"/>
          </a:xfrm>
          <a:prstGeom prst="line">
            <a:avLst/>
          </a:prstGeom>
          <a:noFill/>
          <a:ln w="952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sp>
        <p:nvSpPr>
          <p:cNvPr id="48" name="TextBox 47">
            <a:extLst>
              <a:ext uri="{FF2B5EF4-FFF2-40B4-BE49-F238E27FC236}">
                <a16:creationId xmlns:a16="http://schemas.microsoft.com/office/drawing/2014/main" id="{FE2D4195-AEE6-D89F-6C7A-FECDEC05E37B}"/>
              </a:ext>
            </a:extLst>
          </p:cNvPr>
          <p:cNvSpPr txBox="1"/>
          <p:nvPr/>
        </p:nvSpPr>
        <p:spPr>
          <a:xfrm>
            <a:off x="9962537" y="1784382"/>
            <a:ext cx="959622" cy="646331"/>
          </a:xfrm>
          <a:prstGeom prst="rect">
            <a:avLst/>
          </a:prstGeom>
          <a:noFill/>
        </p:spPr>
        <p:txBody>
          <a:bodyPr wrap="none" rtlCol="0">
            <a:spAutoFit/>
          </a:bodyPr>
          <a:lstStyle/>
          <a:p>
            <a:r>
              <a:rPr lang="en-US" dirty="0"/>
              <a:t>Steering</a:t>
            </a:r>
          </a:p>
          <a:p>
            <a:r>
              <a:rPr lang="en-US" dirty="0"/>
              <a:t>Wheel</a:t>
            </a:r>
            <a:endParaRPr lang="en-GB" dirty="0"/>
          </a:p>
        </p:txBody>
      </p:sp>
      <p:sp>
        <p:nvSpPr>
          <p:cNvPr id="49" name="TextBox 48">
            <a:extLst>
              <a:ext uri="{FF2B5EF4-FFF2-40B4-BE49-F238E27FC236}">
                <a16:creationId xmlns:a16="http://schemas.microsoft.com/office/drawing/2014/main" id="{ADE7EC1A-5963-C2BC-C75F-6B5B9E1ECCBC}"/>
              </a:ext>
            </a:extLst>
          </p:cNvPr>
          <p:cNvSpPr txBox="1"/>
          <p:nvPr/>
        </p:nvSpPr>
        <p:spPr>
          <a:xfrm>
            <a:off x="9964832" y="2317207"/>
            <a:ext cx="866135" cy="646331"/>
          </a:xfrm>
          <a:prstGeom prst="rect">
            <a:avLst/>
          </a:prstGeom>
          <a:noFill/>
        </p:spPr>
        <p:txBody>
          <a:bodyPr wrap="none" rtlCol="0">
            <a:spAutoFit/>
          </a:bodyPr>
          <a:lstStyle/>
          <a:p>
            <a:r>
              <a:rPr lang="en-US" dirty="0"/>
              <a:t>Wheel</a:t>
            </a:r>
            <a:br>
              <a:rPr lang="en-US" dirty="0"/>
            </a:br>
            <a:r>
              <a:rPr lang="en-US" dirty="0"/>
              <a:t>Motors</a:t>
            </a:r>
            <a:endParaRPr lang="en-GB" dirty="0"/>
          </a:p>
        </p:txBody>
      </p:sp>
      <p:sp>
        <p:nvSpPr>
          <p:cNvPr id="50" name="TextBox 49">
            <a:extLst>
              <a:ext uri="{FF2B5EF4-FFF2-40B4-BE49-F238E27FC236}">
                <a16:creationId xmlns:a16="http://schemas.microsoft.com/office/drawing/2014/main" id="{F3F1BA22-02B2-C351-DEF6-00C336CDFA93}"/>
              </a:ext>
            </a:extLst>
          </p:cNvPr>
          <p:cNvSpPr txBox="1"/>
          <p:nvPr/>
        </p:nvSpPr>
        <p:spPr>
          <a:xfrm>
            <a:off x="10011539" y="2832169"/>
            <a:ext cx="797654" cy="369332"/>
          </a:xfrm>
          <a:prstGeom prst="rect">
            <a:avLst/>
          </a:prstGeom>
          <a:noFill/>
        </p:spPr>
        <p:txBody>
          <a:bodyPr wrap="none" rtlCol="0">
            <a:spAutoFit/>
          </a:bodyPr>
          <a:lstStyle/>
          <a:p>
            <a:r>
              <a:rPr lang="en-US" dirty="0"/>
              <a:t>Brakes</a:t>
            </a:r>
            <a:endParaRPr lang="en-GB" dirty="0"/>
          </a:p>
        </p:txBody>
      </p:sp>
      <p:cxnSp>
        <p:nvCxnSpPr>
          <p:cNvPr id="51" name="Straight Connector 50">
            <a:extLst>
              <a:ext uri="{FF2B5EF4-FFF2-40B4-BE49-F238E27FC236}">
                <a16:creationId xmlns:a16="http://schemas.microsoft.com/office/drawing/2014/main" id="{BC6EB021-88F9-4CFF-1C28-993B119BA994}"/>
              </a:ext>
            </a:extLst>
          </p:cNvPr>
          <p:cNvCxnSpPr/>
          <p:nvPr/>
        </p:nvCxnSpPr>
        <p:spPr>
          <a:xfrm flipV="1">
            <a:off x="7242912" y="4009056"/>
            <a:ext cx="2894334" cy="1"/>
          </a:xfrm>
          <a:prstGeom prst="line">
            <a:avLst/>
          </a:prstGeom>
          <a:noFill/>
          <a:ln w="2857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52" name="Straight Connector 51">
            <a:extLst>
              <a:ext uri="{FF2B5EF4-FFF2-40B4-BE49-F238E27FC236}">
                <a16:creationId xmlns:a16="http://schemas.microsoft.com/office/drawing/2014/main" id="{46CE2333-BC7B-C1FA-DA28-9E39B99C1DE7}"/>
              </a:ext>
            </a:extLst>
          </p:cNvPr>
          <p:cNvCxnSpPr/>
          <p:nvPr/>
        </p:nvCxnSpPr>
        <p:spPr>
          <a:xfrm flipV="1">
            <a:off x="4545432" y="5254926"/>
            <a:ext cx="5591814" cy="1"/>
          </a:xfrm>
          <a:prstGeom prst="line">
            <a:avLst/>
          </a:prstGeom>
          <a:noFill/>
          <a:ln w="2857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sp>
        <p:nvSpPr>
          <p:cNvPr id="53" name="Rettangolo 3">
            <a:extLst>
              <a:ext uri="{FF2B5EF4-FFF2-40B4-BE49-F238E27FC236}">
                <a16:creationId xmlns:a16="http://schemas.microsoft.com/office/drawing/2014/main" id="{9E5C84EF-3E3B-F5DC-5B3B-6EA1A2A1FA5F}"/>
              </a:ext>
            </a:extLst>
          </p:cNvPr>
          <p:cNvSpPr/>
          <p:nvPr/>
        </p:nvSpPr>
        <p:spPr>
          <a:xfrm>
            <a:off x="2597330" y="1784381"/>
            <a:ext cx="7398000" cy="37820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en-150" sz="1600"/>
          </a:p>
        </p:txBody>
      </p:sp>
      <p:cxnSp>
        <p:nvCxnSpPr>
          <p:cNvPr id="11" name="Straight Arrow Connector 10">
            <a:extLst>
              <a:ext uri="{FF2B5EF4-FFF2-40B4-BE49-F238E27FC236}">
                <a16:creationId xmlns:a16="http://schemas.microsoft.com/office/drawing/2014/main" id="{1E42457C-B753-6DE5-5629-FED92478F200}"/>
              </a:ext>
            </a:extLst>
          </p:cNvPr>
          <p:cNvCxnSpPr>
            <a:stCxn id="3" idx="2"/>
            <a:endCxn id="4" idx="0"/>
          </p:cNvCxnSpPr>
          <p:nvPr/>
        </p:nvCxnSpPr>
        <p:spPr>
          <a:xfrm>
            <a:off x="3626820" y="3630209"/>
            <a:ext cx="0" cy="534141"/>
          </a:xfrm>
          <a:prstGeom prst="straightConnector1">
            <a:avLst/>
          </a:prstGeom>
          <a:noFill/>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Tree>
    <p:extLst>
      <p:ext uri="{BB962C8B-B14F-4D97-AF65-F5344CB8AC3E}">
        <p14:creationId xmlns:p14="http://schemas.microsoft.com/office/powerpoint/2010/main" val="350987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E25A7C-4F71-5CE3-661B-BA6D59B6D660}"/>
              </a:ext>
            </a:extLst>
          </p:cNvPr>
          <p:cNvSpPr>
            <a:spLocks noGrp="1"/>
          </p:cNvSpPr>
          <p:nvPr>
            <p:ph idx="1"/>
          </p:nvPr>
        </p:nvSpPr>
        <p:spPr>
          <a:xfrm>
            <a:off x="453656" y="711255"/>
            <a:ext cx="3238778" cy="5390707"/>
          </a:xfrm>
        </p:spPr>
        <p:txBody>
          <a:bodyPr/>
          <a:lstStyle/>
          <a:p>
            <a:pPr marL="0" indent="0" algn="ctr">
              <a:buNone/>
            </a:pPr>
            <a:r>
              <a:rPr lang="en-US" sz="2800" b="1" dirty="0">
                <a:hlinkClick r:id="rId2" action="ppaction://hlinksldjump"/>
              </a:rPr>
              <a:t>Who we are</a:t>
            </a:r>
            <a:endParaRPr lang="en-US" sz="2800" b="1" dirty="0"/>
          </a:p>
          <a:p>
            <a:r>
              <a:rPr lang="en-US" dirty="0">
                <a:hlinkClick r:id="rId3" action="ppaction://hlinksldjump"/>
              </a:rPr>
              <a:t>Mission</a:t>
            </a:r>
            <a:endParaRPr lang="en-US" dirty="0"/>
          </a:p>
          <a:p>
            <a:r>
              <a:rPr lang="en-US" dirty="0">
                <a:hlinkClick r:id="rId4" action="ppaction://hlinksldjump"/>
              </a:rPr>
              <a:t>Procedures</a:t>
            </a:r>
            <a:endParaRPr lang="en-US" dirty="0"/>
          </a:p>
          <a:p>
            <a:r>
              <a:rPr lang="en-US" dirty="0" err="1">
                <a:hlinkClick r:id="rId5" action="ppaction://hlinksldjump"/>
              </a:rPr>
              <a:t>Standardisation</a:t>
            </a:r>
            <a:r>
              <a:rPr lang="en-US" dirty="0">
                <a:hlinkClick r:id="rId5" action="ppaction://hlinksldjump"/>
              </a:rPr>
              <a:t> method</a:t>
            </a:r>
            <a:endParaRPr lang="en-US" dirty="0"/>
          </a:p>
          <a:p>
            <a:r>
              <a:rPr lang="en-US" dirty="0">
                <a:hlinkClick r:id="rId6" action="ppaction://hlinksldjump"/>
              </a:rPr>
              <a:t>Patents in standards </a:t>
            </a:r>
            <a:endParaRPr lang="en-US" dirty="0"/>
          </a:p>
          <a:p>
            <a:r>
              <a:rPr lang="en-US" dirty="0">
                <a:hlinkClick r:id="rId7" action="ppaction://hlinksldjump"/>
              </a:rPr>
              <a:t>Structure</a:t>
            </a:r>
            <a:endParaRPr lang="en-US" dirty="0"/>
          </a:p>
        </p:txBody>
      </p:sp>
      <p:sp>
        <p:nvSpPr>
          <p:cNvPr id="4" name="Date Placeholder 3">
            <a:extLst>
              <a:ext uri="{FF2B5EF4-FFF2-40B4-BE49-F238E27FC236}">
                <a16:creationId xmlns:a16="http://schemas.microsoft.com/office/drawing/2014/main" id="{44A46F95-59D2-8E64-8DD3-752327F37F84}"/>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74026E41-34F9-5383-1301-684B0EFE7B47}"/>
              </a:ext>
            </a:extLst>
          </p:cNvPr>
          <p:cNvSpPr>
            <a:spLocks noGrp="1"/>
          </p:cNvSpPr>
          <p:nvPr>
            <p:ph type="sldNum" sz="quarter" idx="12"/>
          </p:nvPr>
        </p:nvSpPr>
        <p:spPr>
          <a:xfrm>
            <a:off x="10071545" y="6558632"/>
            <a:ext cx="731096" cy="50304"/>
          </a:xfrm>
        </p:spPr>
        <p:txBody>
          <a:bodyPr/>
          <a:lstStyle/>
          <a:p>
            <a:fld id="{D57F1E4F-1CFF-5643-939E-217C01CDF565}" type="slidenum">
              <a:rPr lang="en-US" smtClean="0"/>
              <a:pPr/>
              <a:t>2</a:t>
            </a:fld>
            <a:endParaRPr lang="en-US" dirty="0"/>
          </a:p>
        </p:txBody>
      </p:sp>
      <p:sp>
        <p:nvSpPr>
          <p:cNvPr id="27" name="Content Placeholder 2">
            <a:extLst>
              <a:ext uri="{FF2B5EF4-FFF2-40B4-BE49-F238E27FC236}">
                <a16:creationId xmlns:a16="http://schemas.microsoft.com/office/drawing/2014/main" id="{2047A8DF-B30D-2B42-18A8-3FD8B7E87956}"/>
              </a:ext>
            </a:extLst>
          </p:cNvPr>
          <p:cNvSpPr txBox="1">
            <a:spLocks/>
          </p:cNvSpPr>
          <p:nvPr/>
        </p:nvSpPr>
        <p:spPr>
          <a:xfrm>
            <a:off x="8497021" y="711708"/>
            <a:ext cx="3198193" cy="21093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800" b="1" dirty="0">
                <a:hlinkClick r:id="rId8" action="ppaction://hlinksldjump"/>
              </a:rPr>
              <a:t>Development</a:t>
            </a:r>
            <a:endParaRPr lang="en-US" sz="2800" b="1" dirty="0"/>
          </a:p>
          <a:p>
            <a:r>
              <a:rPr lang="en-US" dirty="0"/>
              <a:t> </a:t>
            </a:r>
            <a:r>
              <a:rPr lang="en-US" dirty="0">
                <a:hlinkClick r:id="rId9" action="ppaction://hlinksldjump"/>
              </a:rPr>
              <a:t>AI for health</a:t>
            </a:r>
            <a:endParaRPr lang="en-US" dirty="0"/>
          </a:p>
          <a:p>
            <a:r>
              <a:rPr lang="en-US" dirty="0">
                <a:hlinkClick r:id="rId10" action="ppaction://hlinksldjump"/>
              </a:rPr>
              <a:t>Online gaming</a:t>
            </a:r>
            <a:endParaRPr lang="en-US" dirty="0"/>
          </a:p>
          <a:p>
            <a:r>
              <a:rPr lang="en-US" dirty="0">
                <a:hlinkClick r:id="rId11" action="ppaction://hlinksldjump"/>
              </a:rPr>
              <a:t>XR venues</a:t>
            </a:r>
            <a:endParaRPr lang="en-US" dirty="0"/>
          </a:p>
        </p:txBody>
      </p:sp>
      <p:sp>
        <p:nvSpPr>
          <p:cNvPr id="28" name="Content Placeholder 2">
            <a:extLst>
              <a:ext uri="{FF2B5EF4-FFF2-40B4-BE49-F238E27FC236}">
                <a16:creationId xmlns:a16="http://schemas.microsoft.com/office/drawing/2014/main" id="{3EB1F0F8-31D4-E561-0A3F-03C1305C14B8}"/>
              </a:ext>
            </a:extLst>
          </p:cNvPr>
          <p:cNvSpPr txBox="1">
            <a:spLocks/>
          </p:cNvSpPr>
          <p:nvPr/>
        </p:nvSpPr>
        <p:spPr>
          <a:xfrm>
            <a:off x="3499519" y="711255"/>
            <a:ext cx="4902010" cy="589768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800" b="1" dirty="0">
                <a:hlinkClick r:id="rId12" action="ppaction://hlinksldjump"/>
              </a:rPr>
              <a:t>Standards</a:t>
            </a:r>
            <a:endParaRPr lang="en-US" sz="2800" b="1" dirty="0"/>
          </a:p>
          <a:p>
            <a:r>
              <a:rPr lang="en-US" dirty="0">
                <a:hlinkClick r:id="rId13" action="ppaction://hlinksldjump"/>
              </a:rPr>
              <a:t>Ecosystem governance</a:t>
            </a:r>
            <a:endParaRPr lang="en-US" dirty="0"/>
          </a:p>
          <a:p>
            <a:r>
              <a:rPr lang="en-US" dirty="0">
                <a:hlinkClick r:id="rId14" action="ppaction://hlinksldjump"/>
              </a:rPr>
              <a:t>Execution of AI apps</a:t>
            </a:r>
            <a:endParaRPr lang="en-US" dirty="0"/>
          </a:p>
          <a:p>
            <a:r>
              <a:rPr lang="en-US" dirty="0">
                <a:hlinkClick r:id="rId15" action="ppaction://hlinksldjump"/>
              </a:rPr>
              <a:t>Connected autonomous vehicles</a:t>
            </a:r>
            <a:endParaRPr lang="en-US" dirty="0"/>
          </a:p>
          <a:p>
            <a:r>
              <a:rPr lang="en-US" dirty="0">
                <a:hlinkClick r:id="rId16" action="ppaction://hlinksldjump"/>
              </a:rPr>
              <a:t>Audio enhancement</a:t>
            </a:r>
            <a:endParaRPr lang="en-US" dirty="0"/>
          </a:p>
          <a:p>
            <a:r>
              <a:rPr lang="en-US" dirty="0">
                <a:hlinkClick r:id="rId17" action="ppaction://hlinksldjump"/>
              </a:rPr>
              <a:t>Company performance prediction</a:t>
            </a:r>
            <a:endParaRPr lang="en-US" dirty="0"/>
          </a:p>
          <a:p>
            <a:r>
              <a:rPr lang="en-US" dirty="0">
                <a:hlinkClick r:id="rId18" action="ppaction://hlinksldjump"/>
              </a:rPr>
              <a:t>Human &amp; Machine Communication</a:t>
            </a:r>
            <a:endParaRPr lang="en-US" dirty="0"/>
          </a:p>
          <a:p>
            <a:r>
              <a:rPr lang="en-US" dirty="0">
                <a:hlinkClick r:id="rId19" action="ppaction://hlinksldjump"/>
              </a:rPr>
              <a:t>Multimodal conversation</a:t>
            </a:r>
            <a:endParaRPr lang="en-US" dirty="0"/>
          </a:p>
          <a:p>
            <a:r>
              <a:rPr lang="en-US" dirty="0">
                <a:hlinkClick r:id="rId20" action="ppaction://hlinksldjump"/>
              </a:rPr>
              <a:t>Metaverse architecture</a:t>
            </a:r>
            <a:endParaRPr lang="en-US" dirty="0"/>
          </a:p>
          <a:p>
            <a:r>
              <a:rPr lang="en-US" dirty="0">
                <a:hlinkClick r:id="rId21" action="ppaction://hlinksldjump"/>
              </a:rPr>
              <a:t>Neural Network Watermarking</a:t>
            </a:r>
            <a:endParaRPr lang="en-US" dirty="0"/>
          </a:p>
          <a:p>
            <a:r>
              <a:rPr lang="en-US" dirty="0">
                <a:hlinkClick r:id="rId9" action="ppaction://hlinksldjump"/>
              </a:rPr>
              <a:t>Objects and scenes</a:t>
            </a:r>
            <a:endParaRPr lang="en-US" dirty="0"/>
          </a:p>
          <a:p>
            <a:r>
              <a:rPr lang="en-US" dirty="0">
                <a:hlinkClick r:id="rId18" action="ppaction://hlinksldjump"/>
              </a:rPr>
              <a:t>Portable avatars</a:t>
            </a:r>
            <a:endParaRPr lang="en-US" dirty="0"/>
          </a:p>
          <a:p>
            <a:r>
              <a:rPr lang="en-US" dirty="0">
                <a:hlinkClick r:id="rId22" action="ppaction://hlinksldjump"/>
              </a:rPr>
              <a:t>AI Module Profiles</a:t>
            </a:r>
            <a:endParaRPr lang="en-US" dirty="0"/>
          </a:p>
          <a:p>
            <a:endParaRPr lang="en-US" dirty="0"/>
          </a:p>
          <a:p>
            <a:endParaRPr lang="en-US" dirty="0"/>
          </a:p>
          <a:p>
            <a:endParaRPr lang="en-GB" dirty="0"/>
          </a:p>
        </p:txBody>
      </p:sp>
      <p:sp>
        <p:nvSpPr>
          <p:cNvPr id="8" name="Content Placeholder 2">
            <a:extLst>
              <a:ext uri="{FF2B5EF4-FFF2-40B4-BE49-F238E27FC236}">
                <a16:creationId xmlns:a16="http://schemas.microsoft.com/office/drawing/2014/main" id="{67A9B0F1-D77D-D0E0-F5F8-37FB61C426AD}"/>
              </a:ext>
            </a:extLst>
          </p:cNvPr>
          <p:cNvSpPr txBox="1">
            <a:spLocks/>
          </p:cNvSpPr>
          <p:nvPr/>
        </p:nvSpPr>
        <p:spPr>
          <a:xfrm>
            <a:off x="8497022" y="3728609"/>
            <a:ext cx="3198192" cy="210936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it-IT" sz="2800" dirty="0">
                <a:hlinkClick r:id="rId23" action="ppaction://hlinksldjump"/>
              </a:rPr>
              <a:t>Research</a:t>
            </a:r>
            <a:endParaRPr lang="it-IT" sz="2800" dirty="0"/>
          </a:p>
          <a:p>
            <a:r>
              <a:rPr lang="en-US" dirty="0">
                <a:hlinkClick r:id="rId24" action="ppaction://hlinksldjump"/>
              </a:rPr>
              <a:t>AI-based end-to-end video coding</a:t>
            </a:r>
            <a:endParaRPr lang="en-US" dirty="0"/>
          </a:p>
          <a:p>
            <a:r>
              <a:rPr lang="en-US" dirty="0">
                <a:hlinkClick r:id="rId25" action="ppaction://hlinksldjump"/>
              </a:rPr>
              <a:t>AI-enhanced video coding</a:t>
            </a:r>
            <a:endParaRPr lang="en-US" dirty="0"/>
          </a:p>
          <a:p>
            <a:endParaRPr lang="it-IT" dirty="0"/>
          </a:p>
        </p:txBody>
      </p:sp>
    </p:spTree>
    <p:extLst>
      <p:ext uri="{BB962C8B-B14F-4D97-AF65-F5344CB8AC3E}">
        <p14:creationId xmlns:p14="http://schemas.microsoft.com/office/powerpoint/2010/main" val="810241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96A7A-E2A8-E577-F780-60FB006308D4}"/>
              </a:ext>
            </a:extLst>
          </p:cNvPr>
          <p:cNvSpPr>
            <a:spLocks noGrp="1"/>
          </p:cNvSpPr>
          <p:nvPr>
            <p:ph type="title"/>
          </p:nvPr>
        </p:nvSpPr>
        <p:spPr/>
        <p:txBody>
          <a:bodyPr/>
          <a:lstStyle/>
          <a:p>
            <a:r>
              <a:rPr lang="en-US" dirty="0"/>
              <a:t>MPAI-CAV – Architecture V1.0</a:t>
            </a:r>
            <a:br>
              <a:rPr lang="en-US" dirty="0"/>
            </a:br>
            <a:r>
              <a:rPr lang="en-US" dirty="0"/>
              <a:t>Autonomous Motion Subsystem</a:t>
            </a:r>
            <a:endParaRPr lang="en-150" dirty="0"/>
          </a:p>
        </p:txBody>
      </p:sp>
      <p:sp>
        <p:nvSpPr>
          <p:cNvPr id="4" name="Date Placeholder 3">
            <a:extLst>
              <a:ext uri="{FF2B5EF4-FFF2-40B4-BE49-F238E27FC236}">
                <a16:creationId xmlns:a16="http://schemas.microsoft.com/office/drawing/2014/main" id="{3EB7E21B-D3D3-26D8-586D-1F7D07C20546}"/>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65899640-0595-14BF-38E4-29BB00DC2AC9}"/>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6" name="Rectangle 49">
            <a:extLst>
              <a:ext uri="{FF2B5EF4-FFF2-40B4-BE49-F238E27FC236}">
                <a16:creationId xmlns:a16="http://schemas.microsoft.com/office/drawing/2014/main" id="{7590EBF3-7268-3625-B967-4B72B81D3D21}"/>
              </a:ext>
            </a:extLst>
          </p:cNvPr>
          <p:cNvSpPr/>
          <p:nvPr/>
        </p:nvSpPr>
        <p:spPr>
          <a:xfrm>
            <a:off x="3691544" y="1961367"/>
            <a:ext cx="6017564" cy="38068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en-150"/>
          </a:p>
        </p:txBody>
      </p:sp>
      <p:sp>
        <p:nvSpPr>
          <p:cNvPr id="7" name="Rectangle 16">
            <a:extLst>
              <a:ext uri="{FF2B5EF4-FFF2-40B4-BE49-F238E27FC236}">
                <a16:creationId xmlns:a16="http://schemas.microsoft.com/office/drawing/2014/main" id="{308753BF-C027-2AE5-DA09-A97D582313AB}"/>
              </a:ext>
            </a:extLst>
          </p:cNvPr>
          <p:cNvSpPr/>
          <p:nvPr/>
        </p:nvSpPr>
        <p:spPr>
          <a:xfrm>
            <a:off x="3803111" y="3435584"/>
            <a:ext cx="507209" cy="1333439"/>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Route Planner</a:t>
            </a:r>
            <a:endParaRPr lang="it-IT" sz="1400" b="0" strike="noStrike" spc="-1" dirty="0">
              <a:latin typeface="Calibri" panose="020F0502020204030204" pitchFamily="34" charset="0"/>
              <a:cs typeface="Calibri" panose="020F0502020204030204" pitchFamily="34" charset="0"/>
            </a:endParaRPr>
          </a:p>
        </p:txBody>
      </p:sp>
      <p:sp>
        <p:nvSpPr>
          <p:cNvPr id="8" name="Rectangle 16">
            <a:extLst>
              <a:ext uri="{FF2B5EF4-FFF2-40B4-BE49-F238E27FC236}">
                <a16:creationId xmlns:a16="http://schemas.microsoft.com/office/drawing/2014/main" id="{CDB90EDC-1489-5146-FFFB-3E576865F948}"/>
              </a:ext>
            </a:extLst>
          </p:cNvPr>
          <p:cNvSpPr/>
          <p:nvPr/>
        </p:nvSpPr>
        <p:spPr>
          <a:xfrm>
            <a:off x="5088573" y="3472950"/>
            <a:ext cx="507209" cy="1330892"/>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Path Planner</a:t>
            </a:r>
            <a:endParaRPr lang="it-IT" sz="1400" b="0" strike="noStrike" spc="-1" dirty="0">
              <a:latin typeface="Calibri" panose="020F0502020204030204" pitchFamily="34" charset="0"/>
              <a:cs typeface="Calibri" panose="020F0502020204030204" pitchFamily="34" charset="0"/>
            </a:endParaRPr>
          </a:p>
        </p:txBody>
      </p:sp>
      <p:sp>
        <p:nvSpPr>
          <p:cNvPr id="9" name="TextBox 5">
            <a:extLst>
              <a:ext uri="{FF2B5EF4-FFF2-40B4-BE49-F238E27FC236}">
                <a16:creationId xmlns:a16="http://schemas.microsoft.com/office/drawing/2014/main" id="{2BA0C342-E82D-4C3F-4401-E38CBE5215D6}"/>
              </a:ext>
            </a:extLst>
          </p:cNvPr>
          <p:cNvSpPr/>
          <p:nvPr/>
        </p:nvSpPr>
        <p:spPr>
          <a:xfrm>
            <a:off x="4404650" y="3606696"/>
            <a:ext cx="613158"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Route</a:t>
            </a:r>
            <a:endParaRPr lang="it-IT" sz="1400" b="0" strike="noStrike" spc="-1" dirty="0">
              <a:latin typeface="Calibri" panose="020F0502020204030204" pitchFamily="34" charset="0"/>
              <a:cs typeface="Calibri" panose="020F0502020204030204" pitchFamily="34" charset="0"/>
            </a:endParaRPr>
          </a:p>
        </p:txBody>
      </p:sp>
      <p:sp>
        <p:nvSpPr>
          <p:cNvPr id="10" name="Rectangle 16">
            <a:extLst>
              <a:ext uri="{FF2B5EF4-FFF2-40B4-BE49-F238E27FC236}">
                <a16:creationId xmlns:a16="http://schemas.microsoft.com/office/drawing/2014/main" id="{BD639612-503B-7A20-C9D6-8949890F075F}"/>
              </a:ext>
            </a:extLst>
          </p:cNvPr>
          <p:cNvSpPr/>
          <p:nvPr/>
        </p:nvSpPr>
        <p:spPr>
          <a:xfrm>
            <a:off x="6304458" y="3475478"/>
            <a:ext cx="507209" cy="132836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Motion Planner</a:t>
            </a:r>
            <a:endParaRPr lang="it-IT" sz="1400" b="0" strike="noStrike" spc="-1" dirty="0">
              <a:latin typeface="Calibri" panose="020F0502020204030204" pitchFamily="34" charset="0"/>
              <a:cs typeface="Calibri" panose="020F0502020204030204" pitchFamily="34" charset="0"/>
            </a:endParaRPr>
          </a:p>
        </p:txBody>
      </p:sp>
      <p:sp>
        <p:nvSpPr>
          <p:cNvPr id="11" name="Rectangle 16">
            <a:extLst>
              <a:ext uri="{FF2B5EF4-FFF2-40B4-BE49-F238E27FC236}">
                <a16:creationId xmlns:a16="http://schemas.microsoft.com/office/drawing/2014/main" id="{BE89DD78-CECB-7A5A-6848-B7BDE9400402}"/>
              </a:ext>
            </a:extLst>
          </p:cNvPr>
          <p:cNvSpPr/>
          <p:nvPr/>
        </p:nvSpPr>
        <p:spPr>
          <a:xfrm>
            <a:off x="7599196" y="3478007"/>
            <a:ext cx="507209" cy="1325827"/>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Obstacle Avoider</a:t>
            </a:r>
            <a:endParaRPr lang="it-IT" sz="1400" b="0" strike="noStrike" spc="-1" dirty="0">
              <a:latin typeface="Calibri" panose="020F0502020204030204" pitchFamily="34" charset="0"/>
              <a:cs typeface="Calibri" panose="020F0502020204030204" pitchFamily="34" charset="0"/>
            </a:endParaRPr>
          </a:p>
        </p:txBody>
      </p:sp>
      <p:sp>
        <p:nvSpPr>
          <p:cNvPr id="12" name="Rectangle 16">
            <a:extLst>
              <a:ext uri="{FF2B5EF4-FFF2-40B4-BE49-F238E27FC236}">
                <a16:creationId xmlns:a16="http://schemas.microsoft.com/office/drawing/2014/main" id="{D5CE8870-7DBE-BFF0-BBBE-0E000F855289}"/>
              </a:ext>
            </a:extLst>
          </p:cNvPr>
          <p:cNvSpPr/>
          <p:nvPr/>
        </p:nvSpPr>
        <p:spPr>
          <a:xfrm>
            <a:off x="8915138" y="3793403"/>
            <a:ext cx="507209" cy="1010431"/>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Command Issuer</a:t>
            </a:r>
            <a:endParaRPr lang="it-IT" sz="1400" b="0" strike="noStrike" spc="-1"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85316B0A-D30D-0002-9720-51465CA68B4F}"/>
              </a:ext>
            </a:extLst>
          </p:cNvPr>
          <p:cNvSpPr/>
          <p:nvPr/>
        </p:nvSpPr>
        <p:spPr>
          <a:xfrm>
            <a:off x="3803110" y="2066822"/>
            <a:ext cx="5619231" cy="9628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1" dirty="0">
                <a:solidFill>
                  <a:srgbClr val="000000"/>
                </a:solidFill>
                <a:latin typeface="Calibri" panose="020F0502020204030204" pitchFamily="34" charset="0"/>
                <a:ea typeface="DejaVu Sans"/>
                <a:cs typeface="Calibri" panose="020F0502020204030204" pitchFamily="34" charset="0"/>
              </a:rPr>
              <a:t>Environment Representation Fusion</a:t>
            </a:r>
            <a:endParaRPr lang="it-IT" sz="1400" spc="-1" dirty="0">
              <a:solidFill>
                <a:srgbClr val="000000"/>
              </a:solidFill>
              <a:latin typeface="Calibri" panose="020F0502020204030204" pitchFamily="34" charset="0"/>
              <a:ea typeface="DejaVu Sans"/>
              <a:cs typeface="Calibri" panose="020F0502020204030204" pitchFamily="34" charset="0"/>
            </a:endParaRPr>
          </a:p>
        </p:txBody>
      </p:sp>
      <p:sp>
        <p:nvSpPr>
          <p:cNvPr id="14" name="Rectangle 2">
            <a:extLst>
              <a:ext uri="{FF2B5EF4-FFF2-40B4-BE49-F238E27FC236}">
                <a16:creationId xmlns:a16="http://schemas.microsoft.com/office/drawing/2014/main" id="{520E4321-D0D8-3C85-A8B0-51B3A3C23ADE}"/>
              </a:ext>
            </a:extLst>
          </p:cNvPr>
          <p:cNvSpPr/>
          <p:nvPr/>
        </p:nvSpPr>
        <p:spPr>
          <a:xfrm>
            <a:off x="1597696" y="2013568"/>
            <a:ext cx="740457" cy="1156581"/>
          </a:xfrm>
          <a:prstGeom prst="rect">
            <a:avLst/>
          </a:prstGeom>
          <a:solidFill>
            <a:srgbClr val="00B0F0"/>
          </a:solidFill>
          <a:ln>
            <a:solidFill>
              <a:srgbClr val="325490"/>
            </a:solidFill>
            <a:headEnd type="arrow" w="med" len="med"/>
            <a:tailEnd type="arrow" w="med" len="med"/>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Environment Sensing Subsystem</a:t>
            </a:r>
            <a:endParaRPr lang="it-IT" sz="1400" b="0" strike="noStrike" spc="-1" dirty="0">
              <a:latin typeface="Calibri" panose="020F0502020204030204" pitchFamily="34" charset="0"/>
              <a:cs typeface="Calibri" panose="020F0502020204030204" pitchFamily="34" charset="0"/>
            </a:endParaRPr>
          </a:p>
        </p:txBody>
      </p:sp>
      <p:sp>
        <p:nvSpPr>
          <p:cNvPr id="15" name="Rectangle 36">
            <a:extLst>
              <a:ext uri="{FF2B5EF4-FFF2-40B4-BE49-F238E27FC236}">
                <a16:creationId xmlns:a16="http://schemas.microsoft.com/office/drawing/2014/main" id="{8349568C-8AF3-463D-D726-20874EB89990}"/>
              </a:ext>
            </a:extLst>
          </p:cNvPr>
          <p:cNvSpPr/>
          <p:nvPr/>
        </p:nvSpPr>
        <p:spPr>
          <a:xfrm>
            <a:off x="1595794" y="3470420"/>
            <a:ext cx="740457" cy="1333439"/>
          </a:xfrm>
          <a:prstGeom prst="rect">
            <a:avLst/>
          </a:prstGeom>
          <a:solidFill>
            <a:srgbClr val="00B0F0"/>
          </a:solidFill>
          <a:ln>
            <a:solidFill>
              <a:srgbClr val="325490"/>
            </a:solidFill>
            <a:headEnd type="arrow" w="med" len="med"/>
            <a:tailEnd type="arrow" w="med" len="med"/>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Human-CAV Interaction</a:t>
            </a:r>
            <a:endParaRPr lang="it-IT" sz="1400" b="0" strike="noStrike" spc="-1" dirty="0">
              <a:latin typeface="Calibri" panose="020F0502020204030204" pitchFamily="34" charset="0"/>
              <a:cs typeface="Calibri" panose="020F0502020204030204" pitchFamily="34" charset="0"/>
            </a:endParaRPr>
          </a:p>
        </p:txBody>
      </p:sp>
      <p:cxnSp>
        <p:nvCxnSpPr>
          <p:cNvPr id="16" name="Straight Arrow Connector 15">
            <a:extLst>
              <a:ext uri="{FF2B5EF4-FFF2-40B4-BE49-F238E27FC236}">
                <a16:creationId xmlns:a16="http://schemas.microsoft.com/office/drawing/2014/main" id="{B11C14A8-80FA-C379-FFA8-3E71809F7556}"/>
              </a:ext>
            </a:extLst>
          </p:cNvPr>
          <p:cNvCxnSpPr>
            <a:cxnSpLocks/>
          </p:cNvCxnSpPr>
          <p:nvPr/>
        </p:nvCxnSpPr>
        <p:spPr>
          <a:xfrm>
            <a:off x="5347036" y="4808843"/>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7" name="Straight Arrow Connector 16">
            <a:extLst>
              <a:ext uri="{FF2B5EF4-FFF2-40B4-BE49-F238E27FC236}">
                <a16:creationId xmlns:a16="http://schemas.microsoft.com/office/drawing/2014/main" id="{B588CC67-7305-4238-1B08-723E4E232C5C}"/>
              </a:ext>
            </a:extLst>
          </p:cNvPr>
          <p:cNvCxnSpPr>
            <a:cxnSpLocks/>
          </p:cNvCxnSpPr>
          <p:nvPr/>
        </p:nvCxnSpPr>
        <p:spPr>
          <a:xfrm>
            <a:off x="7850803" y="4808843"/>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8" name="Straight Arrow Connector 17">
            <a:extLst>
              <a:ext uri="{FF2B5EF4-FFF2-40B4-BE49-F238E27FC236}">
                <a16:creationId xmlns:a16="http://schemas.microsoft.com/office/drawing/2014/main" id="{1A4543C8-3DEF-561D-062B-531D80A61C23}"/>
              </a:ext>
            </a:extLst>
          </p:cNvPr>
          <p:cNvCxnSpPr>
            <a:cxnSpLocks/>
          </p:cNvCxnSpPr>
          <p:nvPr/>
        </p:nvCxnSpPr>
        <p:spPr>
          <a:xfrm>
            <a:off x="4054175" y="3038628"/>
            <a:ext cx="0" cy="457324"/>
          </a:xfrm>
          <a:prstGeom prst="straightConnector1">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19" name="Straight Arrow Connector 18">
            <a:extLst>
              <a:ext uri="{FF2B5EF4-FFF2-40B4-BE49-F238E27FC236}">
                <a16:creationId xmlns:a16="http://schemas.microsoft.com/office/drawing/2014/main" id="{6CB3B903-25ED-1C66-E626-813EE02C0054}"/>
              </a:ext>
            </a:extLst>
          </p:cNvPr>
          <p:cNvCxnSpPr>
            <a:cxnSpLocks/>
          </p:cNvCxnSpPr>
          <p:nvPr/>
        </p:nvCxnSpPr>
        <p:spPr>
          <a:xfrm>
            <a:off x="5344495" y="3025263"/>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0" name="Straight Arrow Connector 19">
            <a:extLst>
              <a:ext uri="{FF2B5EF4-FFF2-40B4-BE49-F238E27FC236}">
                <a16:creationId xmlns:a16="http://schemas.microsoft.com/office/drawing/2014/main" id="{684DE447-2634-4434-4818-7A309C7FCCE8}"/>
              </a:ext>
            </a:extLst>
          </p:cNvPr>
          <p:cNvCxnSpPr>
            <a:cxnSpLocks/>
          </p:cNvCxnSpPr>
          <p:nvPr/>
        </p:nvCxnSpPr>
        <p:spPr>
          <a:xfrm>
            <a:off x="6551591" y="3035423"/>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1" name="Straight Arrow Connector 20">
            <a:extLst>
              <a:ext uri="{FF2B5EF4-FFF2-40B4-BE49-F238E27FC236}">
                <a16:creationId xmlns:a16="http://schemas.microsoft.com/office/drawing/2014/main" id="{4A94A837-AEE1-1228-B4E5-314977E0D880}"/>
              </a:ext>
            </a:extLst>
          </p:cNvPr>
          <p:cNvCxnSpPr>
            <a:cxnSpLocks/>
          </p:cNvCxnSpPr>
          <p:nvPr/>
        </p:nvCxnSpPr>
        <p:spPr>
          <a:xfrm>
            <a:off x="7867312" y="3025263"/>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22" name="TextBox 4">
            <a:extLst>
              <a:ext uri="{FF2B5EF4-FFF2-40B4-BE49-F238E27FC236}">
                <a16:creationId xmlns:a16="http://schemas.microsoft.com/office/drawing/2014/main" id="{2E05A9C7-FC65-055D-F6EE-2E412059FF75}"/>
              </a:ext>
            </a:extLst>
          </p:cNvPr>
          <p:cNvSpPr/>
          <p:nvPr/>
        </p:nvSpPr>
        <p:spPr>
          <a:xfrm>
            <a:off x="2339253" y="2302518"/>
            <a:ext cx="1313940" cy="7372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Basic</a:t>
            </a:r>
          </a:p>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Environment </a:t>
            </a:r>
            <a:endParaRPr lang="it-IT" sz="1400" b="0" strike="noStrike" spc="-1" dirty="0">
              <a:latin typeface="Calibri" panose="020F0502020204030204" pitchFamily="34" charset="0"/>
              <a:cs typeface="Calibri" panose="020F0502020204030204" pitchFamily="34" charset="0"/>
            </a:endParaRPr>
          </a:p>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Representation</a:t>
            </a:r>
            <a:endParaRPr lang="it-IT" sz="1400" b="0" strike="noStrike" spc="-1" dirty="0">
              <a:latin typeface="Calibri" panose="020F0502020204030204" pitchFamily="34" charset="0"/>
              <a:cs typeface="Calibri" panose="020F0502020204030204" pitchFamily="34" charset="0"/>
            </a:endParaRPr>
          </a:p>
        </p:txBody>
      </p:sp>
      <p:sp>
        <p:nvSpPr>
          <p:cNvPr id="23" name="TextBox 65">
            <a:extLst>
              <a:ext uri="{FF2B5EF4-FFF2-40B4-BE49-F238E27FC236}">
                <a16:creationId xmlns:a16="http://schemas.microsoft.com/office/drawing/2014/main" id="{0D89BA2B-E8A0-3B35-3F74-E163F7F3C13A}"/>
              </a:ext>
            </a:extLst>
          </p:cNvPr>
          <p:cNvSpPr/>
          <p:nvPr/>
        </p:nvSpPr>
        <p:spPr>
          <a:xfrm>
            <a:off x="4080675" y="3069453"/>
            <a:ext cx="449075"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spc="-1" dirty="0">
                <a:solidFill>
                  <a:srgbClr val="000000"/>
                </a:solidFill>
                <a:latin typeface="Calibri" panose="020F0502020204030204" pitchFamily="34" charset="0"/>
                <a:ea typeface="DejaVu Sans"/>
                <a:cs typeface="Calibri" panose="020F0502020204030204" pitchFamily="34" charset="0"/>
              </a:rPr>
              <a:t>FER</a:t>
            </a:r>
            <a:endParaRPr lang="it-IT" sz="1400" b="0" strike="noStrike" spc="-1" dirty="0">
              <a:latin typeface="Calibri" panose="020F0502020204030204" pitchFamily="34" charset="0"/>
              <a:cs typeface="Calibri" panose="020F0502020204030204" pitchFamily="34" charset="0"/>
            </a:endParaRPr>
          </a:p>
        </p:txBody>
      </p:sp>
      <p:sp>
        <p:nvSpPr>
          <p:cNvPr id="24" name="TextBox 65">
            <a:extLst>
              <a:ext uri="{FF2B5EF4-FFF2-40B4-BE49-F238E27FC236}">
                <a16:creationId xmlns:a16="http://schemas.microsoft.com/office/drawing/2014/main" id="{70967B9A-DF19-4F68-CD72-FACFF583A3C7}"/>
              </a:ext>
            </a:extLst>
          </p:cNvPr>
          <p:cNvSpPr/>
          <p:nvPr/>
        </p:nvSpPr>
        <p:spPr>
          <a:xfrm>
            <a:off x="5337975" y="3069453"/>
            <a:ext cx="449075"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FER</a:t>
            </a:r>
            <a:endParaRPr lang="it-IT" sz="1400" b="0" strike="noStrike" spc="-1" dirty="0">
              <a:latin typeface="Calibri" panose="020F0502020204030204" pitchFamily="34" charset="0"/>
              <a:cs typeface="Calibri" panose="020F0502020204030204" pitchFamily="34" charset="0"/>
            </a:endParaRPr>
          </a:p>
        </p:txBody>
      </p:sp>
      <p:sp>
        <p:nvSpPr>
          <p:cNvPr id="25" name="TextBox 65">
            <a:extLst>
              <a:ext uri="{FF2B5EF4-FFF2-40B4-BE49-F238E27FC236}">
                <a16:creationId xmlns:a16="http://schemas.microsoft.com/office/drawing/2014/main" id="{0A5DB334-533A-B8F5-0CE8-A63B171CB2BB}"/>
              </a:ext>
            </a:extLst>
          </p:cNvPr>
          <p:cNvSpPr/>
          <p:nvPr/>
        </p:nvSpPr>
        <p:spPr>
          <a:xfrm>
            <a:off x="6554634" y="3069453"/>
            <a:ext cx="449075"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FER</a:t>
            </a:r>
            <a:endParaRPr lang="it-IT" sz="1400" b="0" strike="noStrike" spc="-1" dirty="0">
              <a:latin typeface="Calibri" panose="020F0502020204030204" pitchFamily="34" charset="0"/>
              <a:cs typeface="Calibri" panose="020F0502020204030204" pitchFamily="34" charset="0"/>
            </a:endParaRPr>
          </a:p>
        </p:txBody>
      </p:sp>
      <p:sp>
        <p:nvSpPr>
          <p:cNvPr id="26" name="TextBox 65">
            <a:extLst>
              <a:ext uri="{FF2B5EF4-FFF2-40B4-BE49-F238E27FC236}">
                <a16:creationId xmlns:a16="http://schemas.microsoft.com/office/drawing/2014/main" id="{EF8A8C70-6934-2AE3-6B44-63F3D52135C9}"/>
              </a:ext>
            </a:extLst>
          </p:cNvPr>
          <p:cNvSpPr/>
          <p:nvPr/>
        </p:nvSpPr>
        <p:spPr>
          <a:xfrm>
            <a:off x="7876031" y="3077073"/>
            <a:ext cx="449075"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FER</a:t>
            </a:r>
            <a:endParaRPr lang="it-IT" sz="1400" b="0" strike="noStrike" spc="-1" dirty="0">
              <a:latin typeface="Calibri" panose="020F0502020204030204" pitchFamily="34" charset="0"/>
              <a:cs typeface="Calibri" panose="020F0502020204030204" pitchFamily="34" charset="0"/>
            </a:endParaRPr>
          </a:p>
        </p:txBody>
      </p:sp>
      <p:sp>
        <p:nvSpPr>
          <p:cNvPr id="27" name="TextBox 5">
            <a:extLst>
              <a:ext uri="{FF2B5EF4-FFF2-40B4-BE49-F238E27FC236}">
                <a16:creationId xmlns:a16="http://schemas.microsoft.com/office/drawing/2014/main" id="{31C163B7-6125-E326-82BC-2CA70EA59FC5}"/>
              </a:ext>
            </a:extLst>
          </p:cNvPr>
          <p:cNvSpPr/>
          <p:nvPr/>
        </p:nvSpPr>
        <p:spPr>
          <a:xfrm>
            <a:off x="3999703" y="4851985"/>
            <a:ext cx="613158"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Route</a:t>
            </a:r>
            <a:endParaRPr lang="it-IT" sz="1400" b="0" strike="noStrike" spc="-1" dirty="0">
              <a:latin typeface="Calibri" panose="020F0502020204030204" pitchFamily="34" charset="0"/>
              <a:cs typeface="Calibri" panose="020F0502020204030204" pitchFamily="34" charset="0"/>
            </a:endParaRPr>
          </a:p>
        </p:txBody>
      </p:sp>
      <p:sp>
        <p:nvSpPr>
          <p:cNvPr id="28" name="TextBox 67">
            <a:extLst>
              <a:ext uri="{FF2B5EF4-FFF2-40B4-BE49-F238E27FC236}">
                <a16:creationId xmlns:a16="http://schemas.microsoft.com/office/drawing/2014/main" id="{C7F54F83-92C5-39DF-0D0F-0ABE6148D0DB}"/>
              </a:ext>
            </a:extLst>
          </p:cNvPr>
          <p:cNvSpPr/>
          <p:nvPr/>
        </p:nvSpPr>
        <p:spPr>
          <a:xfrm>
            <a:off x="5285419" y="4875665"/>
            <a:ext cx="510759"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Path</a:t>
            </a:r>
            <a:endParaRPr lang="it-IT" sz="1400" b="0" strike="noStrike" spc="-1" dirty="0">
              <a:latin typeface="Calibri" panose="020F0502020204030204" pitchFamily="34" charset="0"/>
              <a:cs typeface="Calibri" panose="020F0502020204030204" pitchFamily="34" charset="0"/>
            </a:endParaRPr>
          </a:p>
        </p:txBody>
      </p:sp>
      <p:sp>
        <p:nvSpPr>
          <p:cNvPr id="29" name="TextBox 68">
            <a:extLst>
              <a:ext uri="{FF2B5EF4-FFF2-40B4-BE49-F238E27FC236}">
                <a16:creationId xmlns:a16="http://schemas.microsoft.com/office/drawing/2014/main" id="{E1540C61-8260-D750-C23B-FD59B7D1AB8F}"/>
              </a:ext>
            </a:extLst>
          </p:cNvPr>
          <p:cNvSpPr/>
          <p:nvPr/>
        </p:nvSpPr>
        <p:spPr>
          <a:xfrm>
            <a:off x="6509269" y="4869448"/>
            <a:ext cx="92665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Trajectory</a:t>
            </a:r>
            <a:endParaRPr lang="it-IT" sz="1400" b="0" strike="noStrike" spc="-1" dirty="0">
              <a:latin typeface="Calibri" panose="020F0502020204030204" pitchFamily="34" charset="0"/>
              <a:cs typeface="Calibri" panose="020F0502020204030204" pitchFamily="34" charset="0"/>
            </a:endParaRPr>
          </a:p>
        </p:txBody>
      </p:sp>
      <p:sp>
        <p:nvSpPr>
          <p:cNvPr id="30" name="TextBox 68">
            <a:extLst>
              <a:ext uri="{FF2B5EF4-FFF2-40B4-BE49-F238E27FC236}">
                <a16:creationId xmlns:a16="http://schemas.microsoft.com/office/drawing/2014/main" id="{3B867805-AD5F-E749-5397-5947E1E20C2B}"/>
              </a:ext>
            </a:extLst>
          </p:cNvPr>
          <p:cNvSpPr/>
          <p:nvPr/>
        </p:nvSpPr>
        <p:spPr>
          <a:xfrm>
            <a:off x="7792903" y="4786457"/>
            <a:ext cx="932608"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Trajectory</a:t>
            </a:r>
            <a:endParaRPr lang="it-IT" sz="1400" b="0" strike="noStrike" spc="-1" dirty="0">
              <a:latin typeface="Calibri" panose="020F0502020204030204" pitchFamily="34" charset="0"/>
              <a:cs typeface="Calibri" panose="020F0502020204030204" pitchFamily="34" charset="0"/>
            </a:endParaRPr>
          </a:p>
        </p:txBody>
      </p:sp>
      <p:cxnSp>
        <p:nvCxnSpPr>
          <p:cNvPr id="31" name="Straight Arrow Connector 30">
            <a:extLst>
              <a:ext uri="{FF2B5EF4-FFF2-40B4-BE49-F238E27FC236}">
                <a16:creationId xmlns:a16="http://schemas.microsoft.com/office/drawing/2014/main" id="{F5D54E70-1789-869C-1C21-AD67CA525C26}"/>
              </a:ext>
            </a:extLst>
          </p:cNvPr>
          <p:cNvCxnSpPr>
            <a:cxnSpLocks/>
          </p:cNvCxnSpPr>
          <p:nvPr/>
        </p:nvCxnSpPr>
        <p:spPr>
          <a:xfrm>
            <a:off x="4049096" y="4805895"/>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32" name="TextBox 67">
            <a:extLst>
              <a:ext uri="{FF2B5EF4-FFF2-40B4-BE49-F238E27FC236}">
                <a16:creationId xmlns:a16="http://schemas.microsoft.com/office/drawing/2014/main" id="{1DACEBCF-7B33-97EA-B3BD-B5C691B6BBCA}"/>
              </a:ext>
            </a:extLst>
          </p:cNvPr>
          <p:cNvSpPr/>
          <p:nvPr/>
        </p:nvSpPr>
        <p:spPr>
          <a:xfrm>
            <a:off x="9322513" y="4853339"/>
            <a:ext cx="902554"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1400" spc="-1" dirty="0">
                <a:solidFill>
                  <a:srgbClr val="000000"/>
                </a:solidFill>
                <a:latin typeface="Calibri" panose="020F0502020204030204" pitchFamily="34" charset="0"/>
                <a:ea typeface="DejaVu Sans"/>
                <a:cs typeface="Calibri" panose="020F0502020204030204" pitchFamily="34" charset="0"/>
              </a:rPr>
              <a:t>Response</a:t>
            </a:r>
            <a:endParaRPr lang="it-IT" sz="1400" b="0" strike="noStrike" spc="-1" dirty="0">
              <a:latin typeface="Calibri" panose="020F0502020204030204" pitchFamily="34" charset="0"/>
              <a:cs typeface="Calibri" panose="020F0502020204030204" pitchFamily="34" charset="0"/>
            </a:endParaRPr>
          </a:p>
        </p:txBody>
      </p:sp>
      <p:cxnSp>
        <p:nvCxnSpPr>
          <p:cNvPr id="33" name="Straight Arrow Connector 32">
            <a:extLst>
              <a:ext uri="{FF2B5EF4-FFF2-40B4-BE49-F238E27FC236}">
                <a16:creationId xmlns:a16="http://schemas.microsoft.com/office/drawing/2014/main" id="{B05063E4-1498-1943-9BDA-CDB0D0A49804}"/>
              </a:ext>
            </a:extLst>
          </p:cNvPr>
          <p:cNvCxnSpPr>
            <a:cxnSpLocks/>
          </p:cNvCxnSpPr>
          <p:nvPr/>
        </p:nvCxnSpPr>
        <p:spPr>
          <a:xfrm flipH="1">
            <a:off x="9162691" y="3038523"/>
            <a:ext cx="3062" cy="754880"/>
          </a:xfrm>
          <a:prstGeom prst="straightConnector1">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34" name="Straight Arrow Connector 33">
            <a:extLst>
              <a:ext uri="{FF2B5EF4-FFF2-40B4-BE49-F238E27FC236}">
                <a16:creationId xmlns:a16="http://schemas.microsoft.com/office/drawing/2014/main" id="{2DDC2024-9CFC-EEDF-881B-C7B375A0FB7B}"/>
              </a:ext>
            </a:extLst>
          </p:cNvPr>
          <p:cNvCxnSpPr>
            <a:cxnSpLocks/>
          </p:cNvCxnSpPr>
          <p:nvPr/>
        </p:nvCxnSpPr>
        <p:spPr>
          <a:xfrm>
            <a:off x="9422341" y="4217568"/>
            <a:ext cx="1504227" cy="0"/>
          </a:xfrm>
          <a:prstGeom prst="straightConnector1">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35" name="TextBox 67">
            <a:extLst>
              <a:ext uri="{FF2B5EF4-FFF2-40B4-BE49-F238E27FC236}">
                <a16:creationId xmlns:a16="http://schemas.microsoft.com/office/drawing/2014/main" id="{29C993D1-C8A4-08FF-ABC6-63F7B99E5B8E}"/>
              </a:ext>
            </a:extLst>
          </p:cNvPr>
          <p:cNvSpPr/>
          <p:nvPr/>
        </p:nvSpPr>
        <p:spPr>
          <a:xfrm>
            <a:off x="10007063" y="3894795"/>
            <a:ext cx="691412"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Command</a:t>
            </a:r>
            <a:endParaRPr lang="it-IT" sz="1400" b="0" strike="noStrike" spc="-1" dirty="0">
              <a:latin typeface="Calibri" panose="020F0502020204030204" pitchFamily="34" charset="0"/>
              <a:cs typeface="Calibri" panose="020F0502020204030204" pitchFamily="34" charset="0"/>
            </a:endParaRPr>
          </a:p>
        </p:txBody>
      </p:sp>
      <p:sp>
        <p:nvSpPr>
          <p:cNvPr id="36" name="TextBox 67">
            <a:extLst>
              <a:ext uri="{FF2B5EF4-FFF2-40B4-BE49-F238E27FC236}">
                <a16:creationId xmlns:a16="http://schemas.microsoft.com/office/drawing/2014/main" id="{B67F1B1D-0550-55BB-5A34-DBB2BF3B811B}"/>
              </a:ext>
            </a:extLst>
          </p:cNvPr>
          <p:cNvSpPr/>
          <p:nvPr/>
        </p:nvSpPr>
        <p:spPr>
          <a:xfrm>
            <a:off x="10077014" y="4301747"/>
            <a:ext cx="879706"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Response</a:t>
            </a:r>
            <a:endParaRPr lang="it-IT" sz="1400" b="0" strike="noStrike" spc="-1" dirty="0">
              <a:latin typeface="Calibri" panose="020F0502020204030204" pitchFamily="34" charset="0"/>
              <a:cs typeface="Calibri" panose="020F0502020204030204" pitchFamily="34" charset="0"/>
            </a:endParaRPr>
          </a:p>
        </p:txBody>
      </p:sp>
      <p:sp>
        <p:nvSpPr>
          <p:cNvPr id="37" name="TextBox 67">
            <a:extLst>
              <a:ext uri="{FF2B5EF4-FFF2-40B4-BE49-F238E27FC236}">
                <a16:creationId xmlns:a16="http://schemas.microsoft.com/office/drawing/2014/main" id="{7B42741A-E6F5-B1AD-25C1-4FC189AB1308}"/>
              </a:ext>
            </a:extLst>
          </p:cNvPr>
          <p:cNvSpPr/>
          <p:nvPr/>
        </p:nvSpPr>
        <p:spPr>
          <a:xfrm>
            <a:off x="9170902" y="3180230"/>
            <a:ext cx="879706"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Response</a:t>
            </a:r>
            <a:endParaRPr lang="it-IT" sz="1400" b="0" strike="noStrike" spc="-1" dirty="0">
              <a:latin typeface="Calibri" panose="020F0502020204030204" pitchFamily="34" charset="0"/>
              <a:cs typeface="Calibri" panose="020F0502020204030204" pitchFamily="34" charset="0"/>
            </a:endParaRPr>
          </a:p>
        </p:txBody>
      </p:sp>
      <p:sp>
        <p:nvSpPr>
          <p:cNvPr id="38" name="TextBox 67">
            <a:extLst>
              <a:ext uri="{FF2B5EF4-FFF2-40B4-BE49-F238E27FC236}">
                <a16:creationId xmlns:a16="http://schemas.microsoft.com/office/drawing/2014/main" id="{8072111A-C6A5-D7B5-C7DF-1030C66E3CB0}"/>
              </a:ext>
            </a:extLst>
          </p:cNvPr>
          <p:cNvSpPr/>
          <p:nvPr/>
        </p:nvSpPr>
        <p:spPr>
          <a:xfrm>
            <a:off x="10425887" y="3355239"/>
            <a:ext cx="400457"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Alert</a:t>
            </a:r>
            <a:endParaRPr lang="it-IT" sz="1400" b="0" strike="noStrike" spc="-1" dirty="0">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1AA1FBE2-AFED-5178-4064-52AE1BFC584E}"/>
              </a:ext>
            </a:extLst>
          </p:cNvPr>
          <p:cNvCxnSpPr/>
          <p:nvPr/>
        </p:nvCxnSpPr>
        <p:spPr>
          <a:xfrm flipV="1">
            <a:off x="4326688" y="4549927"/>
            <a:ext cx="767739" cy="4"/>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40" name="Straight Connector 39">
            <a:extLst>
              <a:ext uri="{FF2B5EF4-FFF2-40B4-BE49-F238E27FC236}">
                <a16:creationId xmlns:a16="http://schemas.microsoft.com/office/drawing/2014/main" id="{B716B4D0-CB59-5AF2-0770-20CA18351ED3}"/>
              </a:ext>
            </a:extLst>
          </p:cNvPr>
          <p:cNvCxnSpPr/>
          <p:nvPr/>
        </p:nvCxnSpPr>
        <p:spPr>
          <a:xfrm flipV="1">
            <a:off x="4326136" y="3916500"/>
            <a:ext cx="767739" cy="4"/>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41" name="TextBox 5">
            <a:extLst>
              <a:ext uri="{FF2B5EF4-FFF2-40B4-BE49-F238E27FC236}">
                <a16:creationId xmlns:a16="http://schemas.microsoft.com/office/drawing/2014/main" id="{DE96A262-8C6F-29E8-6333-B294A683DDDA}"/>
              </a:ext>
            </a:extLst>
          </p:cNvPr>
          <p:cNvSpPr/>
          <p:nvPr/>
        </p:nvSpPr>
        <p:spPr>
          <a:xfrm>
            <a:off x="4414963" y="4293811"/>
            <a:ext cx="555258"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Road</a:t>
            </a:r>
          </a:p>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State</a:t>
            </a:r>
            <a:endParaRPr lang="it-IT" sz="1400" b="0" strike="noStrike" spc="-1" dirty="0">
              <a:latin typeface="Calibri" panose="020F0502020204030204" pitchFamily="34" charset="0"/>
              <a:cs typeface="Calibri" panose="020F0502020204030204" pitchFamily="34" charset="0"/>
            </a:endParaRPr>
          </a:p>
        </p:txBody>
      </p:sp>
      <p:cxnSp>
        <p:nvCxnSpPr>
          <p:cNvPr id="42" name="Straight Connector 41">
            <a:extLst>
              <a:ext uri="{FF2B5EF4-FFF2-40B4-BE49-F238E27FC236}">
                <a16:creationId xmlns:a16="http://schemas.microsoft.com/office/drawing/2014/main" id="{B50D1929-0882-B5A0-3FBC-16A74E4694B3}"/>
              </a:ext>
            </a:extLst>
          </p:cNvPr>
          <p:cNvCxnSpPr/>
          <p:nvPr/>
        </p:nvCxnSpPr>
        <p:spPr>
          <a:xfrm flipV="1">
            <a:off x="5556048" y="4549927"/>
            <a:ext cx="767739" cy="4"/>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43" name="Straight Connector 42">
            <a:extLst>
              <a:ext uri="{FF2B5EF4-FFF2-40B4-BE49-F238E27FC236}">
                <a16:creationId xmlns:a16="http://schemas.microsoft.com/office/drawing/2014/main" id="{2AF373A5-298D-8F7F-33D8-F448155BA577}"/>
              </a:ext>
            </a:extLst>
          </p:cNvPr>
          <p:cNvCxnSpPr/>
          <p:nvPr/>
        </p:nvCxnSpPr>
        <p:spPr>
          <a:xfrm flipV="1">
            <a:off x="5555496" y="3916500"/>
            <a:ext cx="767739" cy="4"/>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44" name="TextBox 5">
            <a:extLst>
              <a:ext uri="{FF2B5EF4-FFF2-40B4-BE49-F238E27FC236}">
                <a16:creationId xmlns:a16="http://schemas.microsoft.com/office/drawing/2014/main" id="{B117BF17-A4C9-31D0-4E9B-46EA8A30A7DC}"/>
              </a:ext>
            </a:extLst>
          </p:cNvPr>
          <p:cNvSpPr/>
          <p:nvPr/>
        </p:nvSpPr>
        <p:spPr>
          <a:xfrm>
            <a:off x="5678189" y="4293811"/>
            <a:ext cx="555258"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Road</a:t>
            </a:r>
          </a:p>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State</a:t>
            </a:r>
            <a:endParaRPr lang="it-IT" sz="1400" b="0" strike="noStrike" spc="-1" dirty="0">
              <a:latin typeface="Calibri" panose="020F0502020204030204" pitchFamily="34" charset="0"/>
              <a:cs typeface="Calibri" panose="020F0502020204030204" pitchFamily="34" charset="0"/>
            </a:endParaRPr>
          </a:p>
        </p:txBody>
      </p:sp>
      <p:cxnSp>
        <p:nvCxnSpPr>
          <p:cNvPr id="45" name="Straight Connector 44">
            <a:extLst>
              <a:ext uri="{FF2B5EF4-FFF2-40B4-BE49-F238E27FC236}">
                <a16:creationId xmlns:a16="http://schemas.microsoft.com/office/drawing/2014/main" id="{A0C48498-48F7-A896-12C6-97FE5AA2D269}"/>
              </a:ext>
            </a:extLst>
          </p:cNvPr>
          <p:cNvCxnSpPr/>
          <p:nvPr/>
        </p:nvCxnSpPr>
        <p:spPr>
          <a:xfrm flipV="1">
            <a:off x="6826048" y="4560087"/>
            <a:ext cx="767739" cy="4"/>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46" name="Straight Connector 45">
            <a:extLst>
              <a:ext uri="{FF2B5EF4-FFF2-40B4-BE49-F238E27FC236}">
                <a16:creationId xmlns:a16="http://schemas.microsoft.com/office/drawing/2014/main" id="{2E3FC74F-C6BC-9FD2-E48B-03DE8E08968F}"/>
              </a:ext>
            </a:extLst>
          </p:cNvPr>
          <p:cNvCxnSpPr/>
          <p:nvPr/>
        </p:nvCxnSpPr>
        <p:spPr>
          <a:xfrm flipV="1">
            <a:off x="6825496" y="3926660"/>
            <a:ext cx="767739" cy="4"/>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47" name="TextBox 5">
            <a:extLst>
              <a:ext uri="{FF2B5EF4-FFF2-40B4-BE49-F238E27FC236}">
                <a16:creationId xmlns:a16="http://schemas.microsoft.com/office/drawing/2014/main" id="{FA053090-8462-74F3-9BA5-7CCE29E65163}"/>
              </a:ext>
            </a:extLst>
          </p:cNvPr>
          <p:cNvSpPr/>
          <p:nvPr/>
        </p:nvSpPr>
        <p:spPr>
          <a:xfrm>
            <a:off x="6941762" y="4295504"/>
            <a:ext cx="555258"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Road</a:t>
            </a:r>
          </a:p>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State</a:t>
            </a:r>
            <a:endParaRPr lang="it-IT" sz="1400" b="0" strike="noStrike" spc="-1" dirty="0">
              <a:latin typeface="Calibri" panose="020F0502020204030204" pitchFamily="34" charset="0"/>
              <a:cs typeface="Calibri" panose="020F0502020204030204" pitchFamily="34" charset="0"/>
            </a:endParaRPr>
          </a:p>
        </p:txBody>
      </p:sp>
      <p:cxnSp>
        <p:nvCxnSpPr>
          <p:cNvPr id="48" name="Straight Connector 47">
            <a:extLst>
              <a:ext uri="{FF2B5EF4-FFF2-40B4-BE49-F238E27FC236}">
                <a16:creationId xmlns:a16="http://schemas.microsoft.com/office/drawing/2014/main" id="{DE067E0E-A569-5835-BEFE-B13A531207DF}"/>
              </a:ext>
            </a:extLst>
          </p:cNvPr>
          <p:cNvCxnSpPr/>
          <p:nvPr/>
        </p:nvCxnSpPr>
        <p:spPr>
          <a:xfrm flipV="1">
            <a:off x="8096048" y="4580407"/>
            <a:ext cx="767739" cy="4"/>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49" name="Straight Connector 48">
            <a:extLst>
              <a:ext uri="{FF2B5EF4-FFF2-40B4-BE49-F238E27FC236}">
                <a16:creationId xmlns:a16="http://schemas.microsoft.com/office/drawing/2014/main" id="{6121B2D6-434E-9B9C-FCC6-CFF395DAA89C}"/>
              </a:ext>
            </a:extLst>
          </p:cNvPr>
          <p:cNvCxnSpPr/>
          <p:nvPr/>
        </p:nvCxnSpPr>
        <p:spPr>
          <a:xfrm flipV="1">
            <a:off x="8115816" y="4018100"/>
            <a:ext cx="767739" cy="4"/>
          </a:xfrm>
          <a:prstGeom prst="line">
            <a:avLst/>
          </a:prstGeom>
          <a:noFill/>
          <a:ln w="31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50" name="TextBox 5">
            <a:extLst>
              <a:ext uri="{FF2B5EF4-FFF2-40B4-BE49-F238E27FC236}">
                <a16:creationId xmlns:a16="http://schemas.microsoft.com/office/drawing/2014/main" id="{FA059E11-0CFB-C488-FA9E-1C7179ABB2A7}"/>
              </a:ext>
            </a:extLst>
          </p:cNvPr>
          <p:cNvSpPr/>
          <p:nvPr/>
        </p:nvSpPr>
        <p:spPr>
          <a:xfrm>
            <a:off x="8228696" y="4325984"/>
            <a:ext cx="555258"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Road</a:t>
            </a:r>
          </a:p>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State</a:t>
            </a:r>
            <a:endParaRPr lang="it-IT" sz="1400" b="0" strike="noStrike" spc="-1" dirty="0">
              <a:latin typeface="Calibri" panose="020F0502020204030204" pitchFamily="34" charset="0"/>
              <a:cs typeface="Calibri" panose="020F0502020204030204" pitchFamily="34" charset="0"/>
            </a:endParaRPr>
          </a:p>
        </p:txBody>
      </p:sp>
      <p:sp>
        <p:nvSpPr>
          <p:cNvPr id="51" name="TextBox 68">
            <a:extLst>
              <a:ext uri="{FF2B5EF4-FFF2-40B4-BE49-F238E27FC236}">
                <a16:creationId xmlns:a16="http://schemas.microsoft.com/office/drawing/2014/main" id="{9126AE31-D399-63EB-F3FB-E0BE9B4D444D}"/>
              </a:ext>
            </a:extLst>
          </p:cNvPr>
          <p:cNvSpPr/>
          <p:nvPr/>
        </p:nvSpPr>
        <p:spPr>
          <a:xfrm>
            <a:off x="8058730" y="3711497"/>
            <a:ext cx="93449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Trajectory</a:t>
            </a:r>
            <a:endParaRPr lang="it-IT" sz="1400" b="0" strike="noStrike" spc="-1" dirty="0">
              <a:latin typeface="Calibri" panose="020F0502020204030204" pitchFamily="34" charset="0"/>
              <a:cs typeface="Calibri" panose="020F0502020204030204" pitchFamily="34" charset="0"/>
            </a:endParaRPr>
          </a:p>
        </p:txBody>
      </p:sp>
      <p:sp>
        <p:nvSpPr>
          <p:cNvPr id="52" name="TextBox 67">
            <a:extLst>
              <a:ext uri="{FF2B5EF4-FFF2-40B4-BE49-F238E27FC236}">
                <a16:creationId xmlns:a16="http://schemas.microsoft.com/office/drawing/2014/main" id="{D0161B7F-8765-2DB2-530B-CD5053D5A306}"/>
              </a:ext>
            </a:extLst>
          </p:cNvPr>
          <p:cNvSpPr/>
          <p:nvPr/>
        </p:nvSpPr>
        <p:spPr>
          <a:xfrm>
            <a:off x="5691819" y="3614755"/>
            <a:ext cx="510759"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Path</a:t>
            </a:r>
            <a:endParaRPr lang="it-IT" sz="1400" b="0" strike="noStrike" spc="-1" dirty="0">
              <a:latin typeface="Calibri" panose="020F0502020204030204" pitchFamily="34" charset="0"/>
              <a:cs typeface="Calibri" panose="020F0502020204030204" pitchFamily="34" charset="0"/>
            </a:endParaRPr>
          </a:p>
        </p:txBody>
      </p:sp>
      <p:sp>
        <p:nvSpPr>
          <p:cNvPr id="53" name="TextBox 68">
            <a:extLst>
              <a:ext uri="{FF2B5EF4-FFF2-40B4-BE49-F238E27FC236}">
                <a16:creationId xmlns:a16="http://schemas.microsoft.com/office/drawing/2014/main" id="{926DFA08-39D4-1101-F2CC-98618FEA3482}"/>
              </a:ext>
            </a:extLst>
          </p:cNvPr>
          <p:cNvSpPr/>
          <p:nvPr/>
        </p:nvSpPr>
        <p:spPr>
          <a:xfrm>
            <a:off x="6742962" y="3619462"/>
            <a:ext cx="92665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Trajectory</a:t>
            </a:r>
            <a:endParaRPr lang="it-IT" sz="1400" b="0" strike="noStrike" spc="-1" dirty="0">
              <a:latin typeface="Calibri" panose="020F0502020204030204" pitchFamily="34" charset="0"/>
              <a:cs typeface="Calibri" panose="020F0502020204030204" pitchFamily="34" charset="0"/>
            </a:endParaRPr>
          </a:p>
        </p:txBody>
      </p:sp>
      <p:sp>
        <p:nvSpPr>
          <p:cNvPr id="54" name="Rectangle 56">
            <a:extLst>
              <a:ext uri="{FF2B5EF4-FFF2-40B4-BE49-F238E27FC236}">
                <a16:creationId xmlns:a16="http://schemas.microsoft.com/office/drawing/2014/main" id="{EF14743F-175A-BB8C-4226-1EDA50216177}"/>
              </a:ext>
            </a:extLst>
          </p:cNvPr>
          <p:cNvSpPr/>
          <p:nvPr/>
        </p:nvSpPr>
        <p:spPr>
          <a:xfrm>
            <a:off x="3799102" y="5247505"/>
            <a:ext cx="5623232" cy="43128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Decision Recorder</a:t>
            </a:r>
            <a:endParaRPr lang="it-IT" sz="1600" b="0" strike="noStrike" spc="-1">
              <a:latin typeface="Arial"/>
            </a:endParaRPr>
          </a:p>
        </p:txBody>
      </p:sp>
      <p:sp>
        <p:nvSpPr>
          <p:cNvPr id="55" name="Rectangle 28">
            <a:extLst>
              <a:ext uri="{FF2B5EF4-FFF2-40B4-BE49-F238E27FC236}">
                <a16:creationId xmlns:a16="http://schemas.microsoft.com/office/drawing/2014/main" id="{32036605-DE55-A815-5B72-2FC9670B8B63}"/>
              </a:ext>
            </a:extLst>
          </p:cNvPr>
          <p:cNvSpPr/>
          <p:nvPr/>
        </p:nvSpPr>
        <p:spPr>
          <a:xfrm>
            <a:off x="10916162" y="4066920"/>
            <a:ext cx="808200" cy="102600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Motion Actuation Subsystem </a:t>
            </a:r>
            <a:endParaRPr lang="it-IT" sz="1400" b="0" strike="noStrike" spc="-1" dirty="0">
              <a:latin typeface="Calibri" panose="020F0502020204030204" pitchFamily="34" charset="0"/>
              <a:cs typeface="Calibri" panose="020F0502020204030204" pitchFamily="34" charset="0"/>
            </a:endParaRPr>
          </a:p>
        </p:txBody>
      </p:sp>
      <p:cxnSp>
        <p:nvCxnSpPr>
          <p:cNvPr id="56" name="Straight Arrow Connector 55">
            <a:extLst>
              <a:ext uri="{FF2B5EF4-FFF2-40B4-BE49-F238E27FC236}">
                <a16:creationId xmlns:a16="http://schemas.microsoft.com/office/drawing/2014/main" id="{1D84148A-E504-38BB-DE46-8D357C3BA83B}"/>
              </a:ext>
            </a:extLst>
          </p:cNvPr>
          <p:cNvCxnSpPr>
            <a:cxnSpLocks/>
          </p:cNvCxnSpPr>
          <p:nvPr/>
        </p:nvCxnSpPr>
        <p:spPr>
          <a:xfrm>
            <a:off x="9326919" y="4813193"/>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7" name="Straight Arrow Connector 56">
            <a:extLst>
              <a:ext uri="{FF2B5EF4-FFF2-40B4-BE49-F238E27FC236}">
                <a16:creationId xmlns:a16="http://schemas.microsoft.com/office/drawing/2014/main" id="{FDF3BB6D-DDDF-B898-DBC7-E055B9BA3504}"/>
              </a:ext>
            </a:extLst>
          </p:cNvPr>
          <p:cNvCxnSpPr>
            <a:cxnSpLocks/>
          </p:cNvCxnSpPr>
          <p:nvPr/>
        </p:nvCxnSpPr>
        <p:spPr>
          <a:xfrm>
            <a:off x="6574996" y="4821902"/>
            <a:ext cx="0" cy="457324"/>
          </a:xfrm>
          <a:prstGeom prst="straightConnector1">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58" name="Rectangle 53">
            <a:extLst>
              <a:ext uri="{FF2B5EF4-FFF2-40B4-BE49-F238E27FC236}">
                <a16:creationId xmlns:a16="http://schemas.microsoft.com/office/drawing/2014/main" id="{00BCE713-7A88-BD9C-FACD-1F9790AFC153}"/>
              </a:ext>
            </a:extLst>
          </p:cNvPr>
          <p:cNvSpPr/>
          <p:nvPr/>
        </p:nvSpPr>
        <p:spPr>
          <a:xfrm>
            <a:off x="10928762" y="2794983"/>
            <a:ext cx="795600" cy="1181339"/>
          </a:xfrm>
          <a:prstGeom prst="rect">
            <a:avLst/>
          </a:prstGeom>
          <a:solidFill>
            <a:srgbClr val="00B0F0"/>
          </a:solidFill>
          <a:ln>
            <a:solidFill>
              <a:srgbClr val="325490"/>
            </a:solidFill>
            <a:headEnd type="arrow" w="med" len="med"/>
            <a:tailEnd type="arrow" w="med" len="med"/>
          </a:ln>
        </p:spPr>
        <p:style>
          <a:lnRef idx="2">
            <a:schemeClr val="accent1">
              <a:shade val="50000"/>
            </a:schemeClr>
          </a:lnRef>
          <a:fillRef idx="1">
            <a:schemeClr val="accent1"/>
          </a:fillRef>
          <a:effectRef idx="0">
            <a:schemeClr val="accent1"/>
          </a:effectRef>
          <a:fontRef idx="minor"/>
        </p:style>
        <p:txBody>
          <a:bodyPr vert="vert"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Environment Sensing Subsystem</a:t>
            </a:r>
            <a:endParaRPr lang="it-IT" sz="1400" b="0" strike="noStrike" spc="-1" dirty="0">
              <a:latin typeface="Calibri" panose="020F0502020204030204" pitchFamily="34" charset="0"/>
              <a:cs typeface="Calibri" panose="020F0502020204030204" pitchFamily="34" charset="0"/>
            </a:endParaRPr>
          </a:p>
        </p:txBody>
      </p:sp>
      <p:sp>
        <p:nvSpPr>
          <p:cNvPr id="59" name="Rectangle 28">
            <a:extLst>
              <a:ext uri="{FF2B5EF4-FFF2-40B4-BE49-F238E27FC236}">
                <a16:creationId xmlns:a16="http://schemas.microsoft.com/office/drawing/2014/main" id="{F7D1481A-9231-770B-1CD3-690B677C27C3}"/>
              </a:ext>
            </a:extLst>
          </p:cNvPr>
          <p:cNvSpPr/>
          <p:nvPr/>
        </p:nvSpPr>
        <p:spPr>
          <a:xfrm>
            <a:off x="10937469" y="1995598"/>
            <a:ext cx="766561" cy="732184"/>
          </a:xfrm>
          <a:prstGeom prst="rect">
            <a:avLst/>
          </a:prstGeom>
          <a:solidFill>
            <a:schemeClr val="accent6">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 lIns="90000" tIns="45000" rIns="90000" bIns="45000" anchor="ctr">
            <a:noAutofit/>
          </a:bodyPr>
          <a:lstStyle/>
          <a:p>
            <a:pPr algn="ctr">
              <a:lnSpc>
                <a:spcPct val="100000"/>
              </a:lnSpc>
              <a:buNone/>
            </a:pPr>
            <a:r>
              <a:rPr lang="en-GB" sz="1400" b="0" strike="noStrike" spc="-1" dirty="0">
                <a:solidFill>
                  <a:schemeClr val="bg1"/>
                </a:solidFill>
                <a:latin typeface="Calibri" panose="020F0502020204030204" pitchFamily="34" charset="0"/>
                <a:ea typeface="DejaVu Sans"/>
                <a:cs typeface="Calibri" panose="020F0502020204030204" pitchFamily="34" charset="0"/>
              </a:rPr>
              <a:t>Remote AMSs</a:t>
            </a:r>
            <a:endParaRPr lang="it-IT" sz="1400" b="0" strike="noStrike" spc="-1" dirty="0">
              <a:solidFill>
                <a:schemeClr val="bg1"/>
              </a:solidFill>
              <a:latin typeface="Calibri" panose="020F0502020204030204" pitchFamily="34" charset="0"/>
              <a:cs typeface="Calibri" panose="020F0502020204030204" pitchFamily="34" charset="0"/>
            </a:endParaRPr>
          </a:p>
        </p:txBody>
      </p:sp>
      <p:sp>
        <p:nvSpPr>
          <p:cNvPr id="60" name="TextBox 4">
            <a:extLst>
              <a:ext uri="{FF2B5EF4-FFF2-40B4-BE49-F238E27FC236}">
                <a16:creationId xmlns:a16="http://schemas.microsoft.com/office/drawing/2014/main" id="{D1EDC014-D8B3-1D93-D835-74F4CEE016E1}"/>
              </a:ext>
            </a:extLst>
          </p:cNvPr>
          <p:cNvSpPr/>
          <p:nvPr/>
        </p:nvSpPr>
        <p:spPr>
          <a:xfrm>
            <a:off x="9709108" y="2089455"/>
            <a:ext cx="131394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Environment </a:t>
            </a:r>
            <a:endParaRPr lang="it-IT" sz="1400" b="0" strike="noStrike" spc="-1" dirty="0">
              <a:latin typeface="Calibri" panose="020F0502020204030204" pitchFamily="34" charset="0"/>
              <a:cs typeface="Calibri" panose="020F0502020204030204" pitchFamily="34" charset="0"/>
            </a:endParaRPr>
          </a:p>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Representation</a:t>
            </a:r>
            <a:endParaRPr lang="it-IT" sz="1400" b="0" strike="noStrike" spc="-1" dirty="0">
              <a:latin typeface="Calibri" panose="020F0502020204030204" pitchFamily="34" charset="0"/>
              <a:cs typeface="Calibri" panose="020F0502020204030204" pitchFamily="34" charset="0"/>
            </a:endParaRPr>
          </a:p>
        </p:txBody>
      </p:sp>
      <p:sp>
        <p:nvSpPr>
          <p:cNvPr id="61" name="TextBox 67">
            <a:extLst>
              <a:ext uri="{FF2B5EF4-FFF2-40B4-BE49-F238E27FC236}">
                <a16:creationId xmlns:a16="http://schemas.microsoft.com/office/drawing/2014/main" id="{FB579CBF-FFB8-37D2-B00B-9B153CE7BD9E}"/>
              </a:ext>
            </a:extLst>
          </p:cNvPr>
          <p:cNvSpPr/>
          <p:nvPr/>
        </p:nvSpPr>
        <p:spPr>
          <a:xfrm>
            <a:off x="2566418" y="3645662"/>
            <a:ext cx="932669"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HCI-AMS </a:t>
            </a:r>
          </a:p>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Command</a:t>
            </a:r>
            <a:endParaRPr lang="it-IT" sz="1400" b="0" strike="noStrike" spc="-1" dirty="0">
              <a:latin typeface="Calibri" panose="020F0502020204030204" pitchFamily="34" charset="0"/>
              <a:cs typeface="Calibri" panose="020F0502020204030204" pitchFamily="34" charset="0"/>
            </a:endParaRPr>
          </a:p>
        </p:txBody>
      </p:sp>
      <p:sp>
        <p:nvSpPr>
          <p:cNvPr id="62" name="TextBox 67">
            <a:extLst>
              <a:ext uri="{FF2B5EF4-FFF2-40B4-BE49-F238E27FC236}">
                <a16:creationId xmlns:a16="http://schemas.microsoft.com/office/drawing/2014/main" id="{82ACACB6-2351-18B2-0C91-0C7D1148EE99}"/>
              </a:ext>
            </a:extLst>
          </p:cNvPr>
          <p:cNvSpPr/>
          <p:nvPr/>
        </p:nvSpPr>
        <p:spPr>
          <a:xfrm>
            <a:off x="2579816" y="4201599"/>
            <a:ext cx="889259"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it-IT" sz="1400" b="0" strike="noStrike" spc="-1" dirty="0">
                <a:latin typeface="Calibri" panose="020F0502020204030204" pitchFamily="34" charset="0"/>
                <a:cs typeface="Calibri" panose="020F0502020204030204" pitchFamily="34" charset="0"/>
              </a:rPr>
              <a:t>AMS-HCI </a:t>
            </a:r>
          </a:p>
          <a:p>
            <a:pPr>
              <a:lnSpc>
                <a:spcPct val="100000"/>
              </a:lnSpc>
              <a:buNone/>
            </a:pPr>
            <a:r>
              <a:rPr lang="it-IT" sz="1400" b="0" strike="noStrike" spc="-1" dirty="0" err="1">
                <a:latin typeface="Calibri" panose="020F0502020204030204" pitchFamily="34" charset="0"/>
                <a:cs typeface="Calibri" panose="020F0502020204030204" pitchFamily="34" charset="0"/>
              </a:rPr>
              <a:t>Response</a:t>
            </a:r>
            <a:endParaRPr lang="it-IT" sz="1400" b="0" strike="noStrike" spc="-1" dirty="0">
              <a:latin typeface="Calibri" panose="020F0502020204030204" pitchFamily="34" charset="0"/>
              <a:cs typeface="Calibri" panose="020F0502020204030204" pitchFamily="34" charset="0"/>
            </a:endParaRPr>
          </a:p>
        </p:txBody>
      </p:sp>
      <p:cxnSp>
        <p:nvCxnSpPr>
          <p:cNvPr id="63" name="Straight Connector 62">
            <a:extLst>
              <a:ext uri="{FF2B5EF4-FFF2-40B4-BE49-F238E27FC236}">
                <a16:creationId xmlns:a16="http://schemas.microsoft.com/office/drawing/2014/main" id="{A38D1C08-309B-93DF-F512-AFDDCA851011}"/>
              </a:ext>
            </a:extLst>
          </p:cNvPr>
          <p:cNvCxnSpPr>
            <a:cxnSpLocks/>
          </p:cNvCxnSpPr>
          <p:nvPr/>
        </p:nvCxnSpPr>
        <p:spPr>
          <a:xfrm flipV="1">
            <a:off x="2351142" y="2576581"/>
            <a:ext cx="149865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4" name="Straight Connector 63">
            <a:extLst>
              <a:ext uri="{FF2B5EF4-FFF2-40B4-BE49-F238E27FC236}">
                <a16:creationId xmlns:a16="http://schemas.microsoft.com/office/drawing/2014/main" id="{165E5DF0-5EC8-FF5F-8867-BE9CD37BAC28}"/>
              </a:ext>
            </a:extLst>
          </p:cNvPr>
          <p:cNvCxnSpPr>
            <a:cxnSpLocks/>
          </p:cNvCxnSpPr>
          <p:nvPr/>
        </p:nvCxnSpPr>
        <p:spPr>
          <a:xfrm flipV="1">
            <a:off x="2329882" y="3926926"/>
            <a:ext cx="149865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5" name="Straight Connector 64">
            <a:extLst>
              <a:ext uri="{FF2B5EF4-FFF2-40B4-BE49-F238E27FC236}">
                <a16:creationId xmlns:a16="http://schemas.microsoft.com/office/drawing/2014/main" id="{E672D7C7-4C78-69CD-CF19-9F82F8A9814D}"/>
              </a:ext>
            </a:extLst>
          </p:cNvPr>
          <p:cNvCxnSpPr>
            <a:cxnSpLocks/>
          </p:cNvCxnSpPr>
          <p:nvPr/>
        </p:nvCxnSpPr>
        <p:spPr>
          <a:xfrm flipV="1">
            <a:off x="2318598" y="4471726"/>
            <a:ext cx="1498657" cy="1"/>
          </a:xfrm>
          <a:prstGeom prst="line">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66" name="Straight Arrow Connector 65">
            <a:extLst>
              <a:ext uri="{FF2B5EF4-FFF2-40B4-BE49-F238E27FC236}">
                <a16:creationId xmlns:a16="http://schemas.microsoft.com/office/drawing/2014/main" id="{36385602-15F9-BBF2-DEC0-96E2EC720F0A}"/>
              </a:ext>
            </a:extLst>
          </p:cNvPr>
          <p:cNvCxnSpPr>
            <a:cxnSpLocks/>
          </p:cNvCxnSpPr>
          <p:nvPr/>
        </p:nvCxnSpPr>
        <p:spPr>
          <a:xfrm>
            <a:off x="9425881" y="4614519"/>
            <a:ext cx="1504227" cy="0"/>
          </a:xfrm>
          <a:prstGeom prst="straightConnector1">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sp>
        <p:nvSpPr>
          <p:cNvPr id="67" name="Rectangle 99">
            <a:extLst>
              <a:ext uri="{FF2B5EF4-FFF2-40B4-BE49-F238E27FC236}">
                <a16:creationId xmlns:a16="http://schemas.microsoft.com/office/drawing/2014/main" id="{4736CE83-5D23-2F63-8638-3124842050F9}"/>
              </a:ext>
            </a:extLst>
          </p:cNvPr>
          <p:cNvSpPr/>
          <p:nvPr/>
        </p:nvSpPr>
        <p:spPr>
          <a:xfrm>
            <a:off x="597037" y="2013568"/>
            <a:ext cx="766434" cy="3746134"/>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dirty="0">
                <a:solidFill>
                  <a:srgbClr val="FFFFFF"/>
                </a:solidFill>
                <a:latin typeface="Calibri"/>
                <a:ea typeface="DejaVu Sans"/>
              </a:rPr>
              <a:t>User Agent</a:t>
            </a:r>
            <a:endParaRPr lang="it-IT" sz="1600" b="0" strike="noStrike" spc="-1" dirty="0">
              <a:latin typeface="Arial"/>
            </a:endParaRPr>
          </a:p>
        </p:txBody>
      </p:sp>
      <p:cxnSp>
        <p:nvCxnSpPr>
          <p:cNvPr id="68" name="Straight Connector 67">
            <a:extLst>
              <a:ext uri="{FF2B5EF4-FFF2-40B4-BE49-F238E27FC236}">
                <a16:creationId xmlns:a16="http://schemas.microsoft.com/office/drawing/2014/main" id="{94AFF3CD-7F4B-A093-5653-EEE27A47D58B}"/>
              </a:ext>
            </a:extLst>
          </p:cNvPr>
          <p:cNvCxnSpPr>
            <a:cxnSpLocks/>
          </p:cNvCxnSpPr>
          <p:nvPr/>
        </p:nvCxnSpPr>
        <p:spPr>
          <a:xfrm flipV="1">
            <a:off x="9402678" y="2358966"/>
            <a:ext cx="1559854" cy="1"/>
          </a:xfrm>
          <a:prstGeom prst="line">
            <a:avLst/>
          </a:prstGeom>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69" name="Straight Connector 68">
            <a:extLst>
              <a:ext uri="{FF2B5EF4-FFF2-40B4-BE49-F238E27FC236}">
                <a16:creationId xmlns:a16="http://schemas.microsoft.com/office/drawing/2014/main" id="{218BEFD0-8F9E-C096-25BC-203B50CE787F}"/>
              </a:ext>
            </a:extLst>
          </p:cNvPr>
          <p:cNvCxnSpPr>
            <a:cxnSpLocks/>
          </p:cNvCxnSpPr>
          <p:nvPr/>
        </p:nvCxnSpPr>
        <p:spPr>
          <a:xfrm flipV="1">
            <a:off x="8105097" y="3647838"/>
            <a:ext cx="2813889" cy="1"/>
          </a:xfrm>
          <a:prstGeom prst="line">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70" name="Straight Arrow Connector 69">
            <a:extLst>
              <a:ext uri="{FF2B5EF4-FFF2-40B4-BE49-F238E27FC236}">
                <a16:creationId xmlns:a16="http://schemas.microsoft.com/office/drawing/2014/main" id="{0FB49FA9-4951-1603-0355-399520E82B6E}"/>
              </a:ext>
            </a:extLst>
          </p:cNvPr>
          <p:cNvCxnSpPr>
            <a:cxnSpLocks/>
          </p:cNvCxnSpPr>
          <p:nvPr/>
        </p:nvCxnSpPr>
        <p:spPr>
          <a:xfrm>
            <a:off x="9017763" y="4808831"/>
            <a:ext cx="0" cy="457324"/>
          </a:xfrm>
          <a:prstGeom prst="straightConnector1">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sp>
        <p:nvSpPr>
          <p:cNvPr id="71" name="TextBox 67">
            <a:extLst>
              <a:ext uri="{FF2B5EF4-FFF2-40B4-BE49-F238E27FC236}">
                <a16:creationId xmlns:a16="http://schemas.microsoft.com/office/drawing/2014/main" id="{95705109-521C-8BAB-4B58-A95F92E5DF6D}"/>
              </a:ext>
            </a:extLst>
          </p:cNvPr>
          <p:cNvSpPr/>
          <p:nvPr/>
        </p:nvSpPr>
        <p:spPr>
          <a:xfrm>
            <a:off x="8464849" y="4974377"/>
            <a:ext cx="691412"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Command</a:t>
            </a:r>
            <a:endParaRPr lang="it-IT" sz="1400" b="0" strike="noStrike" spc="-1" dirty="0">
              <a:latin typeface="Calibri" panose="020F0502020204030204" pitchFamily="34" charset="0"/>
              <a:cs typeface="Calibri" panose="020F0502020204030204" pitchFamily="34" charset="0"/>
            </a:endParaRPr>
          </a:p>
        </p:txBody>
      </p:sp>
      <p:sp>
        <p:nvSpPr>
          <p:cNvPr id="72" name="Rectangle 7">
            <a:extLst>
              <a:ext uri="{FF2B5EF4-FFF2-40B4-BE49-F238E27FC236}">
                <a16:creationId xmlns:a16="http://schemas.microsoft.com/office/drawing/2014/main" id="{9BAD51BA-0BD5-6C7B-7080-9E876C07BF5C}"/>
              </a:ext>
            </a:extLst>
          </p:cNvPr>
          <p:cNvSpPr/>
          <p:nvPr/>
        </p:nvSpPr>
        <p:spPr>
          <a:xfrm>
            <a:off x="629272" y="5924500"/>
            <a:ext cx="6374437" cy="343922"/>
          </a:xfrm>
          <a:prstGeom prst="rect">
            <a:avLst/>
          </a:prstGeom>
          <a:solidFill>
            <a:schemeClr val="accent2">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a:solidFill>
                  <a:srgbClr val="000000"/>
                </a:solidFill>
                <a:latin typeface="Calibri"/>
                <a:ea typeface="DejaVu Sans"/>
              </a:rPr>
              <a:t>Controller</a:t>
            </a:r>
            <a:endParaRPr lang="it-IT" sz="1200" b="0" strike="noStrike" spc="-1">
              <a:latin typeface="Arial"/>
            </a:endParaRPr>
          </a:p>
        </p:txBody>
      </p:sp>
      <p:cxnSp>
        <p:nvCxnSpPr>
          <p:cNvPr id="73" name="Straight Connector 72">
            <a:extLst>
              <a:ext uri="{FF2B5EF4-FFF2-40B4-BE49-F238E27FC236}">
                <a16:creationId xmlns:a16="http://schemas.microsoft.com/office/drawing/2014/main" id="{DA5959E5-AE51-F8C4-4187-441563260722}"/>
              </a:ext>
            </a:extLst>
          </p:cNvPr>
          <p:cNvCxnSpPr>
            <a:cxnSpLocks/>
          </p:cNvCxnSpPr>
          <p:nvPr/>
        </p:nvCxnSpPr>
        <p:spPr>
          <a:xfrm flipV="1">
            <a:off x="616022" y="5839766"/>
            <a:ext cx="6374437" cy="1587"/>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sp>
        <p:nvSpPr>
          <p:cNvPr id="74" name="Rectangle 51">
            <a:extLst>
              <a:ext uri="{FF2B5EF4-FFF2-40B4-BE49-F238E27FC236}">
                <a16:creationId xmlns:a16="http://schemas.microsoft.com/office/drawing/2014/main" id="{5AB8B2A2-4885-8DD3-9C87-8D3053B555C4}"/>
              </a:ext>
            </a:extLst>
          </p:cNvPr>
          <p:cNvSpPr/>
          <p:nvPr/>
        </p:nvSpPr>
        <p:spPr>
          <a:xfrm>
            <a:off x="3645282" y="6417365"/>
            <a:ext cx="1027145" cy="369338"/>
          </a:xfrm>
          <a:prstGeom prst="rect">
            <a:avLst/>
          </a:prstGeom>
          <a:solidFill>
            <a:schemeClr val="accent1">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Global Storage</a:t>
            </a:r>
            <a:endParaRPr lang="it-IT" sz="1100" b="0" strike="noStrike" spc="-1" dirty="0">
              <a:latin typeface="Arial"/>
            </a:endParaRPr>
          </a:p>
        </p:txBody>
      </p:sp>
      <p:sp>
        <p:nvSpPr>
          <p:cNvPr id="75" name="Rectangle 52">
            <a:extLst>
              <a:ext uri="{FF2B5EF4-FFF2-40B4-BE49-F238E27FC236}">
                <a16:creationId xmlns:a16="http://schemas.microsoft.com/office/drawing/2014/main" id="{3950C44F-737B-9380-18F1-836293D0C661}"/>
              </a:ext>
            </a:extLst>
          </p:cNvPr>
          <p:cNvSpPr/>
          <p:nvPr/>
        </p:nvSpPr>
        <p:spPr>
          <a:xfrm>
            <a:off x="4746684" y="6416843"/>
            <a:ext cx="681155" cy="370139"/>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Access</a:t>
            </a:r>
            <a:endParaRPr lang="it-IT" sz="1100" b="0" strike="noStrike" spc="-1" dirty="0">
              <a:latin typeface="Arial"/>
            </a:endParaRPr>
          </a:p>
        </p:txBody>
      </p:sp>
      <p:sp>
        <p:nvSpPr>
          <p:cNvPr id="76" name="Rectangle 5">
            <a:extLst>
              <a:ext uri="{FF2B5EF4-FFF2-40B4-BE49-F238E27FC236}">
                <a16:creationId xmlns:a16="http://schemas.microsoft.com/office/drawing/2014/main" id="{0052B433-7458-9DF4-CE8B-75937D7EA93A}"/>
              </a:ext>
            </a:extLst>
          </p:cNvPr>
          <p:cNvSpPr/>
          <p:nvPr/>
        </p:nvSpPr>
        <p:spPr>
          <a:xfrm>
            <a:off x="2425892" y="6415366"/>
            <a:ext cx="1144289" cy="371342"/>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Communication</a:t>
            </a:r>
            <a:endParaRPr lang="it-IT" sz="1100" b="0" strike="noStrike" spc="-1" dirty="0">
              <a:latin typeface="Arial"/>
            </a:endParaRPr>
          </a:p>
        </p:txBody>
      </p:sp>
      <p:cxnSp>
        <p:nvCxnSpPr>
          <p:cNvPr id="77" name="Straight Connector 76">
            <a:extLst>
              <a:ext uri="{FF2B5EF4-FFF2-40B4-BE49-F238E27FC236}">
                <a16:creationId xmlns:a16="http://schemas.microsoft.com/office/drawing/2014/main" id="{7357BEE4-D423-E74F-678F-328B606B10C0}"/>
              </a:ext>
            </a:extLst>
          </p:cNvPr>
          <p:cNvCxnSpPr>
            <a:cxnSpLocks/>
          </p:cNvCxnSpPr>
          <p:nvPr/>
        </p:nvCxnSpPr>
        <p:spPr>
          <a:xfrm>
            <a:off x="3648823" y="6330777"/>
            <a:ext cx="1034629"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78" name="Straight Connector 77">
            <a:extLst>
              <a:ext uri="{FF2B5EF4-FFF2-40B4-BE49-F238E27FC236}">
                <a16:creationId xmlns:a16="http://schemas.microsoft.com/office/drawing/2014/main" id="{F31A6601-EC29-5182-BAF2-1176D28D7CE9}"/>
              </a:ext>
            </a:extLst>
          </p:cNvPr>
          <p:cNvCxnSpPr>
            <a:cxnSpLocks/>
          </p:cNvCxnSpPr>
          <p:nvPr/>
        </p:nvCxnSpPr>
        <p:spPr>
          <a:xfrm flipV="1">
            <a:off x="4754840" y="6331384"/>
            <a:ext cx="695892"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79" name="Rectangle 4">
            <a:extLst>
              <a:ext uri="{FF2B5EF4-FFF2-40B4-BE49-F238E27FC236}">
                <a16:creationId xmlns:a16="http://schemas.microsoft.com/office/drawing/2014/main" id="{3B6E3256-0425-30B8-5761-741DDDC7D681}"/>
              </a:ext>
            </a:extLst>
          </p:cNvPr>
          <p:cNvSpPr/>
          <p:nvPr/>
        </p:nvSpPr>
        <p:spPr>
          <a:xfrm>
            <a:off x="8515174" y="6400586"/>
            <a:ext cx="1280121" cy="371410"/>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Attestation Service</a:t>
            </a:r>
            <a:endParaRPr lang="it-IT" sz="1100" b="0" strike="noStrike" spc="-1" dirty="0">
              <a:latin typeface="Arial"/>
            </a:endParaRPr>
          </a:p>
        </p:txBody>
      </p:sp>
      <p:sp>
        <p:nvSpPr>
          <p:cNvPr id="80" name="Rectangle 79">
            <a:extLst>
              <a:ext uri="{FF2B5EF4-FFF2-40B4-BE49-F238E27FC236}">
                <a16:creationId xmlns:a16="http://schemas.microsoft.com/office/drawing/2014/main" id="{83300E5C-7889-6BB3-492D-1DA7CC8535F2}"/>
              </a:ext>
            </a:extLst>
          </p:cNvPr>
          <p:cNvSpPr/>
          <p:nvPr/>
        </p:nvSpPr>
        <p:spPr>
          <a:xfrm>
            <a:off x="7147375" y="6412026"/>
            <a:ext cx="1280121" cy="371410"/>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Encryption Service</a:t>
            </a:r>
            <a:endParaRPr lang="it-IT" sz="1100" b="0" strike="noStrike" spc="-1" dirty="0">
              <a:latin typeface="Arial"/>
            </a:endParaRPr>
          </a:p>
        </p:txBody>
      </p:sp>
      <p:sp>
        <p:nvSpPr>
          <p:cNvPr id="81" name="Rectangle 4">
            <a:extLst>
              <a:ext uri="{FF2B5EF4-FFF2-40B4-BE49-F238E27FC236}">
                <a16:creationId xmlns:a16="http://schemas.microsoft.com/office/drawing/2014/main" id="{61D4A371-850A-5C1D-4FC3-A707933BD26B}"/>
              </a:ext>
            </a:extLst>
          </p:cNvPr>
          <p:cNvSpPr/>
          <p:nvPr/>
        </p:nvSpPr>
        <p:spPr>
          <a:xfrm>
            <a:off x="5513002" y="6414403"/>
            <a:ext cx="1559994" cy="371410"/>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Communication Service</a:t>
            </a:r>
            <a:endParaRPr lang="it-IT" sz="1100" b="0" strike="noStrike" spc="-1" dirty="0">
              <a:latin typeface="Arial"/>
            </a:endParaRPr>
          </a:p>
        </p:txBody>
      </p:sp>
      <p:cxnSp>
        <p:nvCxnSpPr>
          <p:cNvPr id="82" name="Straight Connector 81">
            <a:extLst>
              <a:ext uri="{FF2B5EF4-FFF2-40B4-BE49-F238E27FC236}">
                <a16:creationId xmlns:a16="http://schemas.microsoft.com/office/drawing/2014/main" id="{C13FB241-213F-6F72-90ED-A04990342637}"/>
              </a:ext>
            </a:extLst>
          </p:cNvPr>
          <p:cNvCxnSpPr>
            <a:cxnSpLocks/>
          </p:cNvCxnSpPr>
          <p:nvPr/>
        </p:nvCxnSpPr>
        <p:spPr>
          <a:xfrm flipV="1">
            <a:off x="5548000" y="6342239"/>
            <a:ext cx="4228017"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83" name="Straight Connector 82">
            <a:extLst>
              <a:ext uri="{FF2B5EF4-FFF2-40B4-BE49-F238E27FC236}">
                <a16:creationId xmlns:a16="http://schemas.microsoft.com/office/drawing/2014/main" id="{D793B42C-78E8-EE82-D28D-BA91F609D080}"/>
              </a:ext>
            </a:extLst>
          </p:cNvPr>
          <p:cNvCxnSpPr>
            <a:cxnSpLocks/>
          </p:cNvCxnSpPr>
          <p:nvPr/>
        </p:nvCxnSpPr>
        <p:spPr>
          <a:xfrm flipV="1">
            <a:off x="2432646" y="6331606"/>
            <a:ext cx="1133937"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84" name="Rectangle 83">
            <a:extLst>
              <a:ext uri="{FF2B5EF4-FFF2-40B4-BE49-F238E27FC236}">
                <a16:creationId xmlns:a16="http://schemas.microsoft.com/office/drawing/2014/main" id="{8C52A954-6D40-480B-94AE-6351C1074AD5}"/>
              </a:ext>
            </a:extLst>
          </p:cNvPr>
          <p:cNvSpPr/>
          <p:nvPr/>
        </p:nvSpPr>
        <p:spPr>
          <a:xfrm>
            <a:off x="1518513" y="6404736"/>
            <a:ext cx="833606" cy="36726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dirty="0">
                <a:solidFill>
                  <a:srgbClr val="FFFFFF"/>
                </a:solidFill>
                <a:latin typeface="Calibri"/>
                <a:ea typeface="DejaVu Sans"/>
              </a:rPr>
              <a:t>MPAI Store</a:t>
            </a:r>
            <a:endParaRPr lang="it-IT" sz="1100" b="0" strike="noStrike" spc="-1" dirty="0">
              <a:latin typeface="Arial"/>
            </a:endParaRPr>
          </a:p>
        </p:txBody>
      </p:sp>
      <p:cxnSp>
        <p:nvCxnSpPr>
          <p:cNvPr id="85" name="Straight Connector 84">
            <a:extLst>
              <a:ext uri="{FF2B5EF4-FFF2-40B4-BE49-F238E27FC236}">
                <a16:creationId xmlns:a16="http://schemas.microsoft.com/office/drawing/2014/main" id="{8B8994FB-FEC2-1508-39B7-35C6778C9F99}"/>
              </a:ext>
            </a:extLst>
          </p:cNvPr>
          <p:cNvCxnSpPr>
            <a:cxnSpLocks/>
          </p:cNvCxnSpPr>
          <p:nvPr/>
        </p:nvCxnSpPr>
        <p:spPr>
          <a:xfrm flipV="1">
            <a:off x="1511371" y="6342244"/>
            <a:ext cx="846854"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Tree>
    <p:extLst>
      <p:ext uri="{BB962C8B-B14F-4D97-AF65-F5344CB8AC3E}">
        <p14:creationId xmlns:p14="http://schemas.microsoft.com/office/powerpoint/2010/main" val="766528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B6C3E0-580F-4E21-AA25-D03FC123176E}"/>
              </a:ext>
            </a:extLst>
          </p:cNvPr>
          <p:cNvSpPr>
            <a:spLocks noGrp="1"/>
          </p:cNvSpPr>
          <p:nvPr>
            <p:ph type="title"/>
          </p:nvPr>
        </p:nvSpPr>
        <p:spPr>
          <a:xfrm>
            <a:off x="1006900" y="1968139"/>
            <a:ext cx="3141430" cy="4101820"/>
          </a:xfrm>
        </p:spPr>
        <p:txBody>
          <a:bodyPr>
            <a:noAutofit/>
          </a:bodyPr>
          <a:lstStyle/>
          <a:p>
            <a:pPr algn="r"/>
            <a:r>
              <a:rPr lang="it-IT" sz="2800" b="1" dirty="0"/>
              <a:t>The «AI-</a:t>
            </a:r>
            <a:r>
              <a:rPr lang="it-IT" sz="2800" b="1" dirty="0" err="1"/>
              <a:t>based</a:t>
            </a:r>
            <a:r>
              <a:rPr lang="it-IT" sz="2800" b="1" dirty="0"/>
              <a:t> </a:t>
            </a:r>
            <a:r>
              <a:rPr lang="it-IT" sz="2800" b="1" dirty="0" err="1"/>
              <a:t>Compression</a:t>
            </a:r>
            <a:r>
              <a:rPr lang="it-IT" sz="2800" b="1" dirty="0"/>
              <a:t> and </a:t>
            </a:r>
            <a:r>
              <a:rPr lang="it-IT" sz="2800" b="1" dirty="0" err="1"/>
              <a:t>Understanding</a:t>
            </a:r>
            <a:r>
              <a:rPr lang="it-IT" sz="2800" b="1" dirty="0"/>
              <a:t> of Industrial Data» standard</a:t>
            </a:r>
            <a:br>
              <a:rPr lang="it-IT" sz="2800" b="1" dirty="0"/>
            </a:br>
            <a:r>
              <a:rPr lang="it-IT" sz="1800" i="1" dirty="0"/>
              <a:t>Company Performance </a:t>
            </a:r>
            <a:r>
              <a:rPr lang="it-IT" sz="1800" i="1" dirty="0" err="1"/>
              <a:t>Prediction</a:t>
            </a:r>
            <a:r>
              <a:rPr lang="it-IT" sz="1800" i="1" dirty="0"/>
              <a:t> use case</a:t>
            </a:r>
            <a:endParaRPr lang="en-GB" sz="2800" dirty="0"/>
          </a:p>
        </p:txBody>
      </p:sp>
      <p:sp>
        <p:nvSpPr>
          <p:cNvPr id="5" name="Content Placeholder 4">
            <a:extLst>
              <a:ext uri="{FF2B5EF4-FFF2-40B4-BE49-F238E27FC236}">
                <a16:creationId xmlns:a16="http://schemas.microsoft.com/office/drawing/2014/main" id="{173490F0-316D-405D-89BE-5C0D4D70ADC7}"/>
              </a:ext>
            </a:extLst>
          </p:cNvPr>
          <p:cNvSpPr>
            <a:spLocks noGrp="1"/>
          </p:cNvSpPr>
          <p:nvPr>
            <p:ph idx="1"/>
          </p:nvPr>
        </p:nvSpPr>
        <p:spPr>
          <a:xfrm>
            <a:off x="4943861" y="1454344"/>
            <a:ext cx="6199621" cy="5110482"/>
          </a:xfrm>
        </p:spPr>
        <p:txBody>
          <a:bodyPr anchor="ctr">
            <a:noAutofit/>
          </a:bodyPr>
          <a:lstStyle/>
          <a:p>
            <a:endParaRPr lang="en-GB" sz="2600" dirty="0"/>
          </a:p>
          <a:p>
            <a:endParaRPr lang="en-GB" sz="2600" dirty="0"/>
          </a:p>
          <a:p>
            <a:endParaRPr lang="en-GB" sz="2600" dirty="0"/>
          </a:p>
          <a:p>
            <a:endParaRPr lang="en-GB" sz="2600" dirty="0"/>
          </a:p>
          <a:p>
            <a:r>
              <a:rPr lang="en-GB" sz="2600" dirty="0"/>
              <a:t>Predicts the performance of a company </a:t>
            </a:r>
            <a:r>
              <a:rPr lang="en-GB" sz="2800" dirty="0"/>
              <a:t>in a given time horizon </a:t>
            </a:r>
            <a:r>
              <a:rPr lang="en-GB" sz="2600" dirty="0"/>
              <a:t>based on:</a:t>
            </a:r>
          </a:p>
          <a:p>
            <a:pPr lvl="1"/>
            <a:r>
              <a:rPr lang="en-GB" sz="2600" dirty="0"/>
              <a:t>Financial risks</a:t>
            </a:r>
          </a:p>
          <a:p>
            <a:pPr lvl="1"/>
            <a:r>
              <a:rPr lang="en-GB" sz="2600" dirty="0"/>
              <a:t>Vertical risks (i.e., seismic and cyber)</a:t>
            </a:r>
          </a:p>
          <a:p>
            <a:pPr lvl="1"/>
            <a:r>
              <a:rPr lang="en-GB" sz="2400" dirty="0"/>
              <a:t>Governance data. </a:t>
            </a:r>
            <a:endParaRPr lang="it-IT" sz="2400" dirty="0"/>
          </a:p>
          <a:p>
            <a:r>
              <a:rPr lang="en-GB" sz="2600" dirty="0"/>
              <a:t>Performance is:</a:t>
            </a:r>
          </a:p>
          <a:p>
            <a:pPr lvl="1"/>
            <a:r>
              <a:rPr lang="en-GB" sz="2400" dirty="0"/>
              <a:t> Default probability</a:t>
            </a:r>
          </a:p>
          <a:p>
            <a:pPr lvl="1"/>
            <a:r>
              <a:rPr lang="en-GB" sz="2400" dirty="0"/>
              <a:t>Business discontinuity probability</a:t>
            </a:r>
          </a:p>
          <a:p>
            <a:pPr lvl="1"/>
            <a:r>
              <a:rPr lang="en-GB" sz="2400" dirty="0"/>
              <a:t> Organisational Model Index</a:t>
            </a:r>
          </a:p>
          <a:p>
            <a:endParaRPr lang="en-GB" sz="2600" dirty="0"/>
          </a:p>
          <a:p>
            <a:endParaRPr lang="en-GB" sz="2600" dirty="0"/>
          </a:p>
          <a:p>
            <a:endParaRPr lang="en-GB" sz="2600" dirty="0"/>
          </a:p>
        </p:txBody>
      </p:sp>
      <p:sp>
        <p:nvSpPr>
          <p:cNvPr id="2" name="Title 1">
            <a:extLst>
              <a:ext uri="{FF2B5EF4-FFF2-40B4-BE49-F238E27FC236}">
                <a16:creationId xmlns:a16="http://schemas.microsoft.com/office/drawing/2014/main" id="{D5186363-3228-A1C4-7B52-86D6F334845C}"/>
              </a:ext>
            </a:extLst>
          </p:cNvPr>
          <p:cNvSpPr txBox="1">
            <a:spLocks/>
          </p:cNvSpPr>
          <p:nvPr/>
        </p:nvSpPr>
        <p:spPr>
          <a:xfrm>
            <a:off x="1302027" y="624110"/>
            <a:ext cx="10202586"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4">
                    <a:lumMod val="50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Compression and Understanding of Financial Data (MPAI-CUI V1.1)</a:t>
            </a:r>
            <a:endParaRPr lang="en-150" dirty="0"/>
          </a:p>
        </p:txBody>
      </p:sp>
    </p:spTree>
    <p:extLst>
      <p:ext uri="{BB962C8B-B14F-4D97-AF65-F5344CB8AC3E}">
        <p14:creationId xmlns:p14="http://schemas.microsoft.com/office/powerpoint/2010/main" val="1300015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93E5-55C7-D6C3-CB94-503A080C204E}"/>
              </a:ext>
            </a:extLst>
          </p:cNvPr>
          <p:cNvSpPr>
            <a:spLocks noGrp="1"/>
          </p:cNvSpPr>
          <p:nvPr>
            <p:ph type="title"/>
          </p:nvPr>
        </p:nvSpPr>
        <p:spPr/>
        <p:txBody>
          <a:bodyPr/>
          <a:lstStyle/>
          <a:p>
            <a:r>
              <a:rPr lang="en-US" dirty="0"/>
              <a:t>MPAI-CUI V1.1 – Reference Model</a:t>
            </a:r>
            <a:br>
              <a:rPr lang="en-150" dirty="0"/>
            </a:br>
            <a:endParaRPr lang="en-150" dirty="0"/>
          </a:p>
        </p:txBody>
      </p:sp>
      <p:sp>
        <p:nvSpPr>
          <p:cNvPr id="4" name="Date Placeholder 3">
            <a:extLst>
              <a:ext uri="{FF2B5EF4-FFF2-40B4-BE49-F238E27FC236}">
                <a16:creationId xmlns:a16="http://schemas.microsoft.com/office/drawing/2014/main" id="{D7B44037-F05E-A116-0821-09415223D9CF}"/>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2326AEB5-AC29-DB13-8D54-1AF501001B89}"/>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3" name="Rectangle 49">
            <a:extLst>
              <a:ext uri="{FF2B5EF4-FFF2-40B4-BE49-F238E27FC236}">
                <a16:creationId xmlns:a16="http://schemas.microsoft.com/office/drawing/2014/main" id="{4EA5AA12-40D4-91D1-275E-EC9E19BDC831}"/>
              </a:ext>
            </a:extLst>
          </p:cNvPr>
          <p:cNvSpPr/>
          <p:nvPr/>
        </p:nvSpPr>
        <p:spPr>
          <a:xfrm>
            <a:off x="2847290" y="1671120"/>
            <a:ext cx="7238465" cy="293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en-150"/>
          </a:p>
        </p:txBody>
      </p:sp>
      <p:sp>
        <p:nvSpPr>
          <p:cNvPr id="6" name="Rectangle 141">
            <a:extLst>
              <a:ext uri="{FF2B5EF4-FFF2-40B4-BE49-F238E27FC236}">
                <a16:creationId xmlns:a16="http://schemas.microsoft.com/office/drawing/2014/main" id="{AC636617-83A0-6AFF-E57F-66C6BD2358F1}"/>
              </a:ext>
            </a:extLst>
          </p:cNvPr>
          <p:cNvSpPr/>
          <p:nvPr/>
        </p:nvSpPr>
        <p:spPr>
          <a:xfrm>
            <a:off x="399600" y="4819320"/>
            <a:ext cx="9707400" cy="522360"/>
          </a:xfrm>
          <a:prstGeom prst="rect">
            <a:avLst/>
          </a:prstGeom>
          <a:solidFill>
            <a:schemeClr val="accent4">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Controller</a:t>
            </a:r>
            <a:endParaRPr lang="it-IT" sz="1800" b="0" strike="noStrike" spc="-1">
              <a:latin typeface="Arial"/>
            </a:endParaRPr>
          </a:p>
        </p:txBody>
      </p:sp>
      <p:sp>
        <p:nvSpPr>
          <p:cNvPr id="7" name="Straight Connector 142">
            <a:extLst>
              <a:ext uri="{FF2B5EF4-FFF2-40B4-BE49-F238E27FC236}">
                <a16:creationId xmlns:a16="http://schemas.microsoft.com/office/drawing/2014/main" id="{5863816B-EE61-F14F-63E0-26444EE95DEC}"/>
              </a:ext>
            </a:extLst>
          </p:cNvPr>
          <p:cNvSpPr/>
          <p:nvPr/>
        </p:nvSpPr>
        <p:spPr>
          <a:xfrm>
            <a:off x="375840" y="4715640"/>
            <a:ext cx="9727920" cy="360"/>
          </a:xfrm>
          <a:prstGeom prst="line">
            <a:avLst/>
          </a:prstGeom>
          <a:ln w="28575">
            <a:solidFill>
              <a:srgbClr val="000000"/>
            </a:solidFill>
          </a:ln>
        </p:spPr>
        <p:style>
          <a:lnRef idx="1">
            <a:schemeClr val="dk1"/>
          </a:lnRef>
          <a:fillRef idx="0">
            <a:schemeClr val="dk1"/>
          </a:fillRef>
          <a:effectRef idx="0">
            <a:schemeClr val="dk1"/>
          </a:effectRef>
          <a:fontRef idx="minor"/>
        </p:style>
        <p:txBody>
          <a:bodyPr/>
          <a:lstStyle/>
          <a:p>
            <a:endParaRPr lang="en-150"/>
          </a:p>
        </p:txBody>
      </p:sp>
      <p:sp>
        <p:nvSpPr>
          <p:cNvPr id="12" name="Rectangle 148">
            <a:extLst>
              <a:ext uri="{FF2B5EF4-FFF2-40B4-BE49-F238E27FC236}">
                <a16:creationId xmlns:a16="http://schemas.microsoft.com/office/drawing/2014/main" id="{F7466D16-E90F-517B-9F1D-0DF2D6598275}"/>
              </a:ext>
            </a:extLst>
          </p:cNvPr>
          <p:cNvSpPr/>
          <p:nvPr/>
        </p:nvSpPr>
        <p:spPr>
          <a:xfrm>
            <a:off x="2730240" y="5599080"/>
            <a:ext cx="1725120" cy="58752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Communication</a:t>
            </a:r>
            <a:endParaRPr lang="it-IT" sz="1800" b="0" strike="noStrike" spc="-1">
              <a:latin typeface="Arial"/>
            </a:endParaRPr>
          </a:p>
        </p:txBody>
      </p:sp>
      <p:sp>
        <p:nvSpPr>
          <p:cNvPr id="15" name="Straight Connector 149">
            <a:extLst>
              <a:ext uri="{FF2B5EF4-FFF2-40B4-BE49-F238E27FC236}">
                <a16:creationId xmlns:a16="http://schemas.microsoft.com/office/drawing/2014/main" id="{294B2359-90A0-CEA7-BE5E-78574D3A5903}"/>
              </a:ext>
            </a:extLst>
          </p:cNvPr>
          <p:cNvSpPr/>
          <p:nvPr/>
        </p:nvSpPr>
        <p:spPr>
          <a:xfrm>
            <a:off x="2699640" y="5474160"/>
            <a:ext cx="1756440" cy="360"/>
          </a:xfrm>
          <a:prstGeom prst="line">
            <a:avLst/>
          </a:prstGeom>
          <a:ln w="28575">
            <a:solidFill>
              <a:srgbClr val="000000"/>
            </a:solidFill>
          </a:ln>
        </p:spPr>
        <p:style>
          <a:lnRef idx="1">
            <a:schemeClr val="dk1"/>
          </a:lnRef>
          <a:fillRef idx="0">
            <a:schemeClr val="dk1"/>
          </a:fillRef>
          <a:effectRef idx="0">
            <a:schemeClr val="dk1"/>
          </a:effectRef>
          <a:fontRef idx="minor"/>
        </p:style>
        <p:txBody>
          <a:bodyPr/>
          <a:lstStyle/>
          <a:p>
            <a:endParaRPr lang="en-150"/>
          </a:p>
        </p:txBody>
      </p:sp>
      <p:sp>
        <p:nvSpPr>
          <p:cNvPr id="16" name="Rectangle 150">
            <a:extLst>
              <a:ext uri="{FF2B5EF4-FFF2-40B4-BE49-F238E27FC236}">
                <a16:creationId xmlns:a16="http://schemas.microsoft.com/office/drawing/2014/main" id="{80092BF4-7723-CF55-70B1-08D5E3AD67D6}"/>
              </a:ext>
            </a:extLst>
          </p:cNvPr>
          <p:cNvSpPr/>
          <p:nvPr/>
        </p:nvSpPr>
        <p:spPr>
          <a:xfrm>
            <a:off x="6017400" y="5594760"/>
            <a:ext cx="1806840" cy="58752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Global Storage</a:t>
            </a:r>
            <a:endParaRPr lang="it-IT" sz="1800" b="0" strike="noStrike" spc="-1">
              <a:latin typeface="Arial"/>
            </a:endParaRPr>
          </a:p>
        </p:txBody>
      </p:sp>
      <p:sp>
        <p:nvSpPr>
          <p:cNvPr id="47" name="Rectangle 38">
            <a:extLst>
              <a:ext uri="{FF2B5EF4-FFF2-40B4-BE49-F238E27FC236}">
                <a16:creationId xmlns:a16="http://schemas.microsoft.com/office/drawing/2014/main" id="{E50DD4F6-F3E4-38F8-38C9-AE9A09F207B0}"/>
              </a:ext>
            </a:extLst>
          </p:cNvPr>
          <p:cNvSpPr/>
          <p:nvPr/>
        </p:nvSpPr>
        <p:spPr>
          <a:xfrm>
            <a:off x="8828640" y="5579640"/>
            <a:ext cx="1279440" cy="58752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dirty="0">
                <a:solidFill>
                  <a:srgbClr val="FFFFFF"/>
                </a:solidFill>
                <a:latin typeface="Calibri"/>
                <a:ea typeface="DejaVu Sans"/>
              </a:rPr>
              <a:t>MPAI Store</a:t>
            </a:r>
            <a:endParaRPr lang="it-IT" sz="1800" b="0" strike="noStrike" spc="-1" dirty="0">
              <a:latin typeface="Arial"/>
            </a:endParaRPr>
          </a:p>
        </p:txBody>
      </p:sp>
      <p:sp>
        <p:nvSpPr>
          <p:cNvPr id="48" name="Straight Connector 39">
            <a:extLst>
              <a:ext uri="{FF2B5EF4-FFF2-40B4-BE49-F238E27FC236}">
                <a16:creationId xmlns:a16="http://schemas.microsoft.com/office/drawing/2014/main" id="{FBE4F30E-2FE0-7ACF-E276-EE84E7F6C53A}"/>
              </a:ext>
            </a:extLst>
          </p:cNvPr>
          <p:cNvSpPr/>
          <p:nvPr/>
        </p:nvSpPr>
        <p:spPr>
          <a:xfrm>
            <a:off x="8881200" y="5447160"/>
            <a:ext cx="1175760" cy="360"/>
          </a:xfrm>
          <a:prstGeom prst="line">
            <a:avLst/>
          </a:prstGeom>
          <a:ln w="28575">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49" name="Straight Connector 52">
            <a:extLst>
              <a:ext uri="{FF2B5EF4-FFF2-40B4-BE49-F238E27FC236}">
                <a16:creationId xmlns:a16="http://schemas.microsoft.com/office/drawing/2014/main" id="{EB11547C-93F8-322A-0031-B2C51F3CBAA1}"/>
              </a:ext>
            </a:extLst>
          </p:cNvPr>
          <p:cNvSpPr/>
          <p:nvPr/>
        </p:nvSpPr>
        <p:spPr>
          <a:xfrm>
            <a:off x="6031440" y="5477760"/>
            <a:ext cx="1756080" cy="360"/>
          </a:xfrm>
          <a:prstGeom prst="line">
            <a:avLst/>
          </a:prstGeom>
          <a:ln w="28575">
            <a:solidFill>
              <a:srgbClr val="000000"/>
            </a:solidFill>
          </a:ln>
        </p:spPr>
        <p:style>
          <a:lnRef idx="1">
            <a:schemeClr val="dk1"/>
          </a:lnRef>
          <a:fillRef idx="0">
            <a:schemeClr val="dk1"/>
          </a:fillRef>
          <a:effectRef idx="0">
            <a:schemeClr val="dk1"/>
          </a:effectRef>
          <a:fontRef idx="minor"/>
        </p:style>
        <p:txBody>
          <a:bodyPr/>
          <a:lstStyle/>
          <a:p>
            <a:endParaRPr lang="en-150"/>
          </a:p>
        </p:txBody>
      </p:sp>
      <p:sp>
        <p:nvSpPr>
          <p:cNvPr id="50" name="Rettangolo 1">
            <a:extLst>
              <a:ext uri="{FF2B5EF4-FFF2-40B4-BE49-F238E27FC236}">
                <a16:creationId xmlns:a16="http://schemas.microsoft.com/office/drawing/2014/main" id="{CB667A13-A562-EE08-B54E-330BBD829C0D}"/>
              </a:ext>
            </a:extLst>
          </p:cNvPr>
          <p:cNvSpPr/>
          <p:nvPr/>
        </p:nvSpPr>
        <p:spPr>
          <a:xfrm>
            <a:off x="3052440" y="2048980"/>
            <a:ext cx="1450800" cy="854150"/>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dirty="0">
                <a:solidFill>
                  <a:srgbClr val="000000"/>
                </a:solidFill>
                <a:latin typeface="Calibri"/>
                <a:ea typeface="DejaVu Sans"/>
              </a:rPr>
              <a:t>Governance Data  Assessment</a:t>
            </a:r>
            <a:endParaRPr lang="it-IT" sz="1800" b="0" strike="noStrike" spc="-1" dirty="0">
              <a:latin typeface="Arial"/>
            </a:endParaRPr>
          </a:p>
        </p:txBody>
      </p:sp>
      <p:sp>
        <p:nvSpPr>
          <p:cNvPr id="51" name="CasellaDiTesto 19">
            <a:extLst>
              <a:ext uri="{FF2B5EF4-FFF2-40B4-BE49-F238E27FC236}">
                <a16:creationId xmlns:a16="http://schemas.microsoft.com/office/drawing/2014/main" id="{59E1CC8E-EDEB-0928-7B9B-2BCE3743E49E}"/>
              </a:ext>
            </a:extLst>
          </p:cNvPr>
          <p:cNvSpPr/>
          <p:nvPr/>
        </p:nvSpPr>
        <p:spPr>
          <a:xfrm>
            <a:off x="7323480" y="3926440"/>
            <a:ext cx="1037520" cy="57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600" b="0" strike="noStrike" spc="-1">
                <a:solidFill>
                  <a:srgbClr val="000000"/>
                </a:solidFill>
                <a:latin typeface="Calibri"/>
                <a:ea typeface="DejaVu Sans"/>
              </a:rPr>
              <a:t>Risk Matrix</a:t>
            </a:r>
            <a:endParaRPr lang="it-IT" sz="1600" b="0" strike="noStrike" spc="-1">
              <a:latin typeface="Arial"/>
            </a:endParaRPr>
          </a:p>
        </p:txBody>
      </p:sp>
      <p:sp>
        <p:nvSpPr>
          <p:cNvPr id="52" name="Rettangolo 53">
            <a:extLst>
              <a:ext uri="{FF2B5EF4-FFF2-40B4-BE49-F238E27FC236}">
                <a16:creationId xmlns:a16="http://schemas.microsoft.com/office/drawing/2014/main" id="{456F58B5-DEF5-93DD-58B3-06C35E0AE1CF}"/>
              </a:ext>
            </a:extLst>
          </p:cNvPr>
          <p:cNvSpPr/>
          <p:nvPr/>
        </p:nvSpPr>
        <p:spPr>
          <a:xfrm>
            <a:off x="3061440" y="2977376"/>
            <a:ext cx="1441800" cy="840424"/>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dirty="0">
                <a:solidFill>
                  <a:srgbClr val="000000"/>
                </a:solidFill>
                <a:latin typeface="Calibri"/>
                <a:ea typeface="DejaVu Sans"/>
              </a:rPr>
              <a:t>Financial Data Assessment</a:t>
            </a:r>
            <a:endParaRPr lang="it-IT" sz="1800" b="0" strike="noStrike" spc="-1" dirty="0">
              <a:latin typeface="Arial"/>
            </a:endParaRPr>
          </a:p>
        </p:txBody>
      </p:sp>
      <p:sp>
        <p:nvSpPr>
          <p:cNvPr id="53" name="Rettangolo 54">
            <a:extLst>
              <a:ext uri="{FF2B5EF4-FFF2-40B4-BE49-F238E27FC236}">
                <a16:creationId xmlns:a16="http://schemas.microsoft.com/office/drawing/2014/main" id="{D3E353C0-4852-47A0-5338-DEBD588EDE64}"/>
              </a:ext>
            </a:extLst>
          </p:cNvPr>
          <p:cNvSpPr/>
          <p:nvPr/>
        </p:nvSpPr>
        <p:spPr>
          <a:xfrm>
            <a:off x="3054240" y="3923280"/>
            <a:ext cx="1448640" cy="567720"/>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US" sz="1800" b="0" strike="noStrike" spc="-1">
                <a:solidFill>
                  <a:srgbClr val="000000"/>
                </a:solidFill>
                <a:latin typeface="Calibri"/>
                <a:ea typeface="DejaVu Sans"/>
              </a:rPr>
              <a:t>Risk Matrix Generation</a:t>
            </a:r>
            <a:endParaRPr lang="it-IT" sz="1800" b="0" strike="noStrike" spc="-1">
              <a:latin typeface="Arial"/>
            </a:endParaRPr>
          </a:p>
        </p:txBody>
      </p:sp>
      <p:sp>
        <p:nvSpPr>
          <p:cNvPr id="54" name="CasellaDiTesto 63">
            <a:extLst>
              <a:ext uri="{FF2B5EF4-FFF2-40B4-BE49-F238E27FC236}">
                <a16:creationId xmlns:a16="http://schemas.microsoft.com/office/drawing/2014/main" id="{287F942B-E0AE-14A2-F494-71016E9D4F54}"/>
              </a:ext>
            </a:extLst>
          </p:cNvPr>
          <p:cNvSpPr/>
          <p:nvPr/>
        </p:nvSpPr>
        <p:spPr>
          <a:xfrm>
            <a:off x="10014840" y="1863720"/>
            <a:ext cx="1597320" cy="57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600" b="0" strike="noStrike" spc="-1" err="1">
                <a:solidFill>
                  <a:srgbClr val="000000"/>
                </a:solidFill>
                <a:latin typeface="Calibri"/>
                <a:ea typeface="DejaVu Sans"/>
              </a:rPr>
              <a:t>Organisational</a:t>
            </a:r>
            <a:r>
              <a:rPr lang="en-US" sz="1600" b="0" strike="noStrike" spc="-1">
                <a:solidFill>
                  <a:srgbClr val="000000"/>
                </a:solidFill>
                <a:latin typeface="Calibri"/>
                <a:ea typeface="DejaVu Sans"/>
              </a:rPr>
              <a:t> </a:t>
            </a:r>
            <a:endParaRPr lang="it-IT" sz="1600" b="0" strike="noStrike" spc="-1">
              <a:latin typeface="Arial"/>
            </a:endParaRPr>
          </a:p>
          <a:p>
            <a:pPr algn="ctr">
              <a:lnSpc>
                <a:spcPct val="100000"/>
              </a:lnSpc>
              <a:buNone/>
            </a:pPr>
            <a:r>
              <a:rPr lang="en-US" sz="1600" b="0" strike="noStrike" spc="-1">
                <a:solidFill>
                  <a:srgbClr val="000000"/>
                </a:solidFill>
                <a:latin typeface="Calibri"/>
                <a:ea typeface="DejaVu Sans"/>
              </a:rPr>
              <a:t>Model Index</a:t>
            </a:r>
            <a:endParaRPr lang="it-IT" sz="1600" b="0" strike="noStrike" spc="-1">
              <a:latin typeface="Arial"/>
            </a:endParaRPr>
          </a:p>
        </p:txBody>
      </p:sp>
      <p:sp>
        <p:nvSpPr>
          <p:cNvPr id="55" name="CasellaDiTesto 64">
            <a:extLst>
              <a:ext uri="{FF2B5EF4-FFF2-40B4-BE49-F238E27FC236}">
                <a16:creationId xmlns:a16="http://schemas.microsoft.com/office/drawing/2014/main" id="{48E700C6-859A-B29C-1E1C-953627272383}"/>
              </a:ext>
            </a:extLst>
          </p:cNvPr>
          <p:cNvSpPr/>
          <p:nvPr/>
        </p:nvSpPr>
        <p:spPr>
          <a:xfrm>
            <a:off x="10288800" y="2643120"/>
            <a:ext cx="1110240" cy="57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600" b="0" strike="noStrike" spc="-1">
                <a:solidFill>
                  <a:srgbClr val="000000"/>
                </a:solidFill>
                <a:latin typeface="Calibri"/>
                <a:ea typeface="DejaVu Sans"/>
              </a:rPr>
              <a:t>Default Probability</a:t>
            </a:r>
            <a:endParaRPr lang="it-IT" sz="1600" b="0" strike="noStrike" spc="-1">
              <a:latin typeface="Arial"/>
            </a:endParaRPr>
          </a:p>
        </p:txBody>
      </p:sp>
      <p:sp>
        <p:nvSpPr>
          <p:cNvPr id="56" name="CasellaDiTesto 83">
            <a:extLst>
              <a:ext uri="{FF2B5EF4-FFF2-40B4-BE49-F238E27FC236}">
                <a16:creationId xmlns:a16="http://schemas.microsoft.com/office/drawing/2014/main" id="{CDA51A7A-7C45-84D3-41D9-90EAFBFB13D9}"/>
              </a:ext>
            </a:extLst>
          </p:cNvPr>
          <p:cNvSpPr/>
          <p:nvPr/>
        </p:nvSpPr>
        <p:spPr>
          <a:xfrm>
            <a:off x="9967960" y="3653920"/>
            <a:ext cx="156780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sz="1600" b="0" strike="noStrike" spc="-1" dirty="0">
                <a:solidFill>
                  <a:srgbClr val="000000"/>
                </a:solidFill>
                <a:latin typeface="Calibri"/>
                <a:ea typeface="DejaVu Sans"/>
              </a:rPr>
              <a:t>Business </a:t>
            </a:r>
          </a:p>
          <a:p>
            <a:pPr algn="ctr">
              <a:lnSpc>
                <a:spcPct val="100000"/>
              </a:lnSpc>
              <a:buNone/>
            </a:pPr>
            <a:r>
              <a:rPr lang="it-IT" sz="1600" b="0" strike="noStrike" spc="-1" dirty="0">
                <a:solidFill>
                  <a:srgbClr val="000000"/>
                </a:solidFill>
                <a:latin typeface="Calibri"/>
                <a:ea typeface="DejaVu Sans"/>
              </a:rPr>
              <a:t>Disc</a:t>
            </a:r>
            <a:r>
              <a:rPr lang="en-US" sz="1600" b="0" strike="noStrike" spc="-1" dirty="0" err="1">
                <a:solidFill>
                  <a:srgbClr val="000000"/>
                </a:solidFill>
                <a:latin typeface="Calibri"/>
                <a:ea typeface="DejaVu Sans"/>
              </a:rPr>
              <a:t>ontinuity</a:t>
            </a:r>
            <a:r>
              <a:rPr lang="en-US" sz="1600" b="0" strike="noStrike" spc="-1" dirty="0">
                <a:solidFill>
                  <a:srgbClr val="000000"/>
                </a:solidFill>
                <a:latin typeface="Calibri"/>
                <a:ea typeface="DejaVu Sans"/>
              </a:rPr>
              <a:t> </a:t>
            </a:r>
            <a:r>
              <a:rPr lang="it-IT" sz="1600" b="0" strike="noStrike" spc="-1" dirty="0">
                <a:solidFill>
                  <a:srgbClr val="000000"/>
                </a:solidFill>
                <a:latin typeface="Calibri"/>
                <a:ea typeface="DejaVu Sans"/>
              </a:rPr>
              <a:t>Probability</a:t>
            </a:r>
            <a:endParaRPr lang="it-IT" sz="1600" b="0" strike="noStrike" spc="-1" dirty="0">
              <a:latin typeface="Arial"/>
            </a:endParaRPr>
          </a:p>
        </p:txBody>
      </p:sp>
      <p:sp>
        <p:nvSpPr>
          <p:cNvPr id="57" name="Rettangolo 57">
            <a:extLst>
              <a:ext uri="{FF2B5EF4-FFF2-40B4-BE49-F238E27FC236}">
                <a16:creationId xmlns:a16="http://schemas.microsoft.com/office/drawing/2014/main" id="{2D9307FD-48FE-7AB0-F86C-087B97582444}"/>
              </a:ext>
            </a:extLst>
          </p:cNvPr>
          <p:cNvSpPr/>
          <p:nvPr/>
        </p:nvSpPr>
        <p:spPr>
          <a:xfrm>
            <a:off x="8506800" y="3519360"/>
            <a:ext cx="1448640" cy="846000"/>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GB" dirty="0"/>
              <a:t>Prediction Result </a:t>
            </a:r>
            <a:r>
              <a:rPr lang="en-US" sz="1800" b="0" strike="noStrike" spc="-1" dirty="0">
                <a:solidFill>
                  <a:srgbClr val="000000"/>
                </a:solidFill>
                <a:latin typeface="Calibri"/>
                <a:ea typeface="DejaVu Sans"/>
              </a:rPr>
              <a:t>Perturbation</a:t>
            </a:r>
            <a:endParaRPr lang="it-IT" sz="1800" b="0" strike="noStrike" spc="-1" dirty="0">
              <a:latin typeface="Arial"/>
            </a:endParaRPr>
          </a:p>
        </p:txBody>
      </p:sp>
      <p:sp>
        <p:nvSpPr>
          <p:cNvPr id="58" name="CasellaDiTesto 64">
            <a:extLst>
              <a:ext uri="{FF2B5EF4-FFF2-40B4-BE49-F238E27FC236}">
                <a16:creationId xmlns:a16="http://schemas.microsoft.com/office/drawing/2014/main" id="{5D49C2BD-4180-7DD0-FC9B-A694B85F9AAA}"/>
              </a:ext>
            </a:extLst>
          </p:cNvPr>
          <p:cNvSpPr/>
          <p:nvPr/>
        </p:nvSpPr>
        <p:spPr>
          <a:xfrm>
            <a:off x="7221600" y="3432600"/>
            <a:ext cx="1240560" cy="57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600" b="0" strike="noStrike" spc="-1">
                <a:solidFill>
                  <a:srgbClr val="000000"/>
                </a:solidFill>
                <a:latin typeface="Calibri"/>
                <a:ea typeface="DejaVu Sans"/>
              </a:rPr>
              <a:t>Default Probability</a:t>
            </a:r>
            <a:endParaRPr lang="it-IT" sz="1600" b="0" strike="noStrike" spc="-1">
              <a:latin typeface="Arial"/>
            </a:endParaRPr>
          </a:p>
        </p:txBody>
      </p:sp>
      <p:sp>
        <p:nvSpPr>
          <p:cNvPr id="60" name="CasellaDiTesto 5">
            <a:extLst>
              <a:ext uri="{FF2B5EF4-FFF2-40B4-BE49-F238E27FC236}">
                <a16:creationId xmlns:a16="http://schemas.microsoft.com/office/drawing/2014/main" id="{73474027-98B7-B37D-FC14-A727C1137F72}"/>
              </a:ext>
            </a:extLst>
          </p:cNvPr>
          <p:cNvSpPr/>
          <p:nvPr/>
        </p:nvSpPr>
        <p:spPr>
          <a:xfrm>
            <a:off x="1616840" y="2169560"/>
            <a:ext cx="119628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600" b="0" strike="noStrike" spc="-1">
                <a:solidFill>
                  <a:srgbClr val="000000"/>
                </a:solidFill>
                <a:latin typeface="Calibri"/>
                <a:ea typeface="DejaVu Sans"/>
              </a:rPr>
              <a:t>Governance</a:t>
            </a:r>
            <a:endParaRPr lang="it-IT" sz="1600" b="0" strike="noStrike" spc="-1">
              <a:latin typeface="Arial"/>
            </a:endParaRPr>
          </a:p>
        </p:txBody>
      </p:sp>
      <p:sp>
        <p:nvSpPr>
          <p:cNvPr id="62" name="CasellaDiTesto 7">
            <a:extLst>
              <a:ext uri="{FF2B5EF4-FFF2-40B4-BE49-F238E27FC236}">
                <a16:creationId xmlns:a16="http://schemas.microsoft.com/office/drawing/2014/main" id="{FF19D5C9-F5DD-D42F-0010-8BD37AF16830}"/>
              </a:ext>
            </a:extLst>
          </p:cNvPr>
          <p:cNvSpPr/>
          <p:nvPr/>
        </p:nvSpPr>
        <p:spPr>
          <a:xfrm>
            <a:off x="1558080" y="3901680"/>
            <a:ext cx="1171800" cy="57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600" b="0" strike="noStrike" spc="-1">
                <a:solidFill>
                  <a:srgbClr val="000000"/>
                </a:solidFill>
                <a:latin typeface="Calibri"/>
                <a:ea typeface="DejaVu Sans"/>
              </a:rPr>
              <a:t>Risk </a:t>
            </a:r>
            <a:endParaRPr lang="it-IT" sz="1600" b="0" strike="noStrike" spc="-1">
              <a:latin typeface="Arial"/>
            </a:endParaRPr>
          </a:p>
          <a:p>
            <a:pPr algn="ctr">
              <a:lnSpc>
                <a:spcPct val="100000"/>
              </a:lnSpc>
              <a:buNone/>
            </a:pPr>
            <a:r>
              <a:rPr lang="en-US" sz="1600" b="0" strike="noStrike" spc="-1">
                <a:solidFill>
                  <a:srgbClr val="000000"/>
                </a:solidFill>
                <a:latin typeface="Calibri"/>
                <a:ea typeface="DejaVu Sans"/>
              </a:rPr>
              <a:t>Assessment</a:t>
            </a:r>
            <a:endParaRPr lang="it-IT" sz="1600" b="0" strike="noStrike" spc="-1">
              <a:latin typeface="Arial"/>
            </a:endParaRPr>
          </a:p>
        </p:txBody>
      </p:sp>
      <p:sp>
        <p:nvSpPr>
          <p:cNvPr id="64" name="CasellaDiTesto 32">
            <a:extLst>
              <a:ext uri="{FF2B5EF4-FFF2-40B4-BE49-F238E27FC236}">
                <a16:creationId xmlns:a16="http://schemas.microsoft.com/office/drawing/2014/main" id="{098A8162-BAE5-D0EB-EF19-909BEDA712F8}"/>
              </a:ext>
            </a:extLst>
          </p:cNvPr>
          <p:cNvSpPr/>
          <p:nvPr/>
        </p:nvSpPr>
        <p:spPr>
          <a:xfrm>
            <a:off x="1476720" y="2830680"/>
            <a:ext cx="1043640" cy="57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600" b="0" strike="noStrike" spc="-1">
                <a:solidFill>
                  <a:srgbClr val="000000"/>
                </a:solidFill>
                <a:latin typeface="Calibri"/>
                <a:ea typeface="DejaVu Sans"/>
              </a:rPr>
              <a:t>Financial Statement</a:t>
            </a:r>
            <a:endParaRPr lang="it-IT" sz="1600" b="0" strike="noStrike" spc="-1">
              <a:latin typeface="Arial"/>
            </a:endParaRPr>
          </a:p>
        </p:txBody>
      </p:sp>
      <p:sp>
        <p:nvSpPr>
          <p:cNvPr id="65" name="CasellaDiTesto 16">
            <a:extLst>
              <a:ext uri="{FF2B5EF4-FFF2-40B4-BE49-F238E27FC236}">
                <a16:creationId xmlns:a16="http://schemas.microsoft.com/office/drawing/2014/main" id="{D408E2E9-A51C-D317-E7C3-714546405890}"/>
              </a:ext>
            </a:extLst>
          </p:cNvPr>
          <p:cNvSpPr/>
          <p:nvPr/>
        </p:nvSpPr>
        <p:spPr>
          <a:xfrm>
            <a:off x="4554445" y="2256070"/>
            <a:ext cx="1314720" cy="57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600" b="0" strike="noStrike" spc="-1">
                <a:solidFill>
                  <a:srgbClr val="000000"/>
                </a:solidFill>
                <a:latin typeface="Calibri"/>
                <a:ea typeface="DejaVu Sans"/>
              </a:rPr>
              <a:t>Governance Features</a:t>
            </a:r>
            <a:endParaRPr lang="it-IT" sz="1600" b="0" strike="noStrike" spc="-1">
              <a:latin typeface="Arial"/>
            </a:endParaRPr>
          </a:p>
        </p:txBody>
      </p:sp>
      <p:sp>
        <p:nvSpPr>
          <p:cNvPr id="66" name="CasellaDiTesto 15">
            <a:extLst>
              <a:ext uri="{FF2B5EF4-FFF2-40B4-BE49-F238E27FC236}">
                <a16:creationId xmlns:a16="http://schemas.microsoft.com/office/drawing/2014/main" id="{D0D9EC5E-0EAA-FD8A-7ECC-0FA2C829B824}"/>
              </a:ext>
            </a:extLst>
          </p:cNvPr>
          <p:cNvSpPr/>
          <p:nvPr/>
        </p:nvSpPr>
        <p:spPr>
          <a:xfrm>
            <a:off x="4683600" y="3140280"/>
            <a:ext cx="1037520" cy="57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600" b="0" strike="noStrike" spc="-1">
                <a:solidFill>
                  <a:srgbClr val="000000"/>
                </a:solidFill>
                <a:latin typeface="Calibri"/>
                <a:ea typeface="DejaVu Sans"/>
              </a:rPr>
              <a:t>Financial Features</a:t>
            </a:r>
            <a:endParaRPr lang="it-IT" sz="1600" b="0" strike="noStrike" spc="-1">
              <a:latin typeface="Arial"/>
            </a:endParaRPr>
          </a:p>
        </p:txBody>
      </p:sp>
      <p:sp>
        <p:nvSpPr>
          <p:cNvPr id="67" name="TextBox 2">
            <a:extLst>
              <a:ext uri="{FF2B5EF4-FFF2-40B4-BE49-F238E27FC236}">
                <a16:creationId xmlns:a16="http://schemas.microsoft.com/office/drawing/2014/main" id="{02502DDC-3DEB-33BD-7F34-07C2CD3B85B2}"/>
              </a:ext>
            </a:extLst>
          </p:cNvPr>
          <p:cNvSpPr/>
          <p:nvPr/>
        </p:nvSpPr>
        <p:spPr>
          <a:xfrm>
            <a:off x="1692080" y="1658880"/>
            <a:ext cx="1066320" cy="576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600" b="0" strike="noStrike" spc="-1">
                <a:solidFill>
                  <a:srgbClr val="000000"/>
                </a:solidFill>
                <a:latin typeface="Calibri"/>
                <a:ea typeface="DejaVu Sans"/>
              </a:rPr>
              <a:t>Prediction </a:t>
            </a:r>
            <a:endParaRPr lang="it-IT" sz="1600" b="0" strike="noStrike" spc="-1">
              <a:latin typeface="Arial"/>
            </a:endParaRPr>
          </a:p>
          <a:p>
            <a:pPr algn="ctr">
              <a:lnSpc>
                <a:spcPct val="100000"/>
              </a:lnSpc>
              <a:buNone/>
            </a:pPr>
            <a:r>
              <a:rPr lang="en-GB" sz="1600" b="0" strike="noStrike" spc="-1">
                <a:solidFill>
                  <a:srgbClr val="000000"/>
                </a:solidFill>
                <a:latin typeface="Calibri"/>
                <a:ea typeface="DejaVu Sans"/>
              </a:rPr>
              <a:t>Horizon</a:t>
            </a:r>
            <a:endParaRPr lang="it-IT" sz="1600" b="0" strike="noStrike" spc="-1">
              <a:latin typeface="Arial"/>
            </a:endParaRPr>
          </a:p>
        </p:txBody>
      </p:sp>
      <p:sp>
        <p:nvSpPr>
          <p:cNvPr id="68" name="Left Brace 8">
            <a:extLst>
              <a:ext uri="{FF2B5EF4-FFF2-40B4-BE49-F238E27FC236}">
                <a16:creationId xmlns:a16="http://schemas.microsoft.com/office/drawing/2014/main" id="{9C716441-E6B8-97CF-1786-3654E425E237}"/>
              </a:ext>
            </a:extLst>
          </p:cNvPr>
          <p:cNvSpPr/>
          <p:nvPr/>
        </p:nvSpPr>
        <p:spPr>
          <a:xfrm>
            <a:off x="2446920" y="2696040"/>
            <a:ext cx="120240" cy="837720"/>
          </a:xfrm>
          <a:prstGeom prst="leftBrace">
            <a:avLst>
              <a:gd name="adj1" fmla="val 8333"/>
              <a:gd name="adj2" fmla="val 50000"/>
            </a:avLst>
          </a:prstGeom>
          <a:noFill/>
          <a:ln>
            <a:solidFill>
              <a:srgbClr val="000000"/>
            </a:solidFill>
          </a:ln>
        </p:spPr>
        <p:style>
          <a:lnRef idx="1">
            <a:schemeClr val="dk1"/>
          </a:lnRef>
          <a:fillRef idx="0">
            <a:schemeClr val="dk1"/>
          </a:fillRef>
          <a:effectRef idx="0">
            <a:schemeClr val="dk1"/>
          </a:effectRef>
          <a:fontRef idx="minor"/>
        </p:style>
        <p:txBody>
          <a:bodyPr/>
          <a:lstStyle/>
          <a:p>
            <a:endParaRPr lang="en-150"/>
          </a:p>
        </p:txBody>
      </p:sp>
      <p:sp>
        <p:nvSpPr>
          <p:cNvPr id="69" name="Rectangle 40">
            <a:extLst>
              <a:ext uri="{FF2B5EF4-FFF2-40B4-BE49-F238E27FC236}">
                <a16:creationId xmlns:a16="http://schemas.microsoft.com/office/drawing/2014/main" id="{8B67C1B5-8065-29BF-CF84-5D2CF29E49D9}"/>
              </a:ext>
            </a:extLst>
          </p:cNvPr>
          <p:cNvSpPr/>
          <p:nvPr/>
        </p:nvSpPr>
        <p:spPr>
          <a:xfrm>
            <a:off x="399600" y="1679040"/>
            <a:ext cx="941760" cy="2917080"/>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FFFFFF"/>
                </a:solidFill>
                <a:latin typeface="Calibri"/>
                <a:ea typeface="DejaVu Sans"/>
              </a:rPr>
              <a:t>User Agent</a:t>
            </a:r>
            <a:endParaRPr lang="it-IT" sz="1800" b="0" strike="noStrike" spc="-1">
              <a:latin typeface="Arial"/>
            </a:endParaRPr>
          </a:p>
        </p:txBody>
      </p:sp>
      <p:cxnSp>
        <p:nvCxnSpPr>
          <p:cNvPr id="70" name="Straight Connector 69">
            <a:extLst>
              <a:ext uri="{FF2B5EF4-FFF2-40B4-BE49-F238E27FC236}">
                <a16:creationId xmlns:a16="http://schemas.microsoft.com/office/drawing/2014/main" id="{E3FFB1F3-CF57-5C29-0E7D-80C645B1FDEE}"/>
              </a:ext>
            </a:extLst>
          </p:cNvPr>
          <p:cNvCxnSpPr/>
          <p:nvPr/>
        </p:nvCxnSpPr>
        <p:spPr>
          <a:xfrm flipV="1">
            <a:off x="1573168" y="1945656"/>
            <a:ext cx="431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1" name="Straight Connector 70">
            <a:extLst>
              <a:ext uri="{FF2B5EF4-FFF2-40B4-BE49-F238E27FC236}">
                <a16:creationId xmlns:a16="http://schemas.microsoft.com/office/drawing/2014/main" id="{1AB3C773-47D7-0DA3-616C-A9A64FC3ECEE}"/>
              </a:ext>
            </a:extLst>
          </p:cNvPr>
          <p:cNvCxnSpPr/>
          <p:nvPr/>
        </p:nvCxnSpPr>
        <p:spPr>
          <a:xfrm flipV="1">
            <a:off x="7211968" y="2179336"/>
            <a:ext cx="431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2" name="Straight Connector 71">
            <a:extLst>
              <a:ext uri="{FF2B5EF4-FFF2-40B4-BE49-F238E27FC236}">
                <a16:creationId xmlns:a16="http://schemas.microsoft.com/office/drawing/2014/main" id="{A69FA386-6B4D-BD25-9F19-AE3801873497}"/>
              </a:ext>
            </a:extLst>
          </p:cNvPr>
          <p:cNvCxnSpPr/>
          <p:nvPr/>
        </p:nvCxnSpPr>
        <p:spPr>
          <a:xfrm flipV="1">
            <a:off x="7211968" y="2951496"/>
            <a:ext cx="431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3" name="Straight Connector 72">
            <a:extLst>
              <a:ext uri="{FF2B5EF4-FFF2-40B4-BE49-F238E27FC236}">
                <a16:creationId xmlns:a16="http://schemas.microsoft.com/office/drawing/2014/main" id="{4E49AC5F-EBA8-A659-304D-30988B9E6228}"/>
              </a:ext>
            </a:extLst>
          </p:cNvPr>
          <p:cNvCxnSpPr/>
          <p:nvPr/>
        </p:nvCxnSpPr>
        <p:spPr>
          <a:xfrm flipV="1">
            <a:off x="4478083" y="4207120"/>
            <a:ext cx="40450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4" name="Straight Connector 73">
            <a:extLst>
              <a:ext uri="{FF2B5EF4-FFF2-40B4-BE49-F238E27FC236}">
                <a16:creationId xmlns:a16="http://schemas.microsoft.com/office/drawing/2014/main" id="{02BABBC2-7F5E-59B8-BB84-49CEA2D18670}"/>
              </a:ext>
            </a:extLst>
          </p:cNvPr>
          <p:cNvCxnSpPr/>
          <p:nvPr/>
        </p:nvCxnSpPr>
        <p:spPr>
          <a:xfrm flipV="1">
            <a:off x="9955168" y="3957336"/>
            <a:ext cx="166759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5" name="Straight Connector 74">
            <a:extLst>
              <a:ext uri="{FF2B5EF4-FFF2-40B4-BE49-F238E27FC236}">
                <a16:creationId xmlns:a16="http://schemas.microsoft.com/office/drawing/2014/main" id="{2A4290D0-3A80-9DD9-CE53-0CB468FCC1E1}"/>
              </a:ext>
            </a:extLst>
          </p:cNvPr>
          <p:cNvCxnSpPr/>
          <p:nvPr/>
        </p:nvCxnSpPr>
        <p:spPr>
          <a:xfrm flipV="1">
            <a:off x="7222128" y="3733816"/>
            <a:ext cx="13018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6" name="Straight Connector 75">
            <a:extLst>
              <a:ext uri="{FF2B5EF4-FFF2-40B4-BE49-F238E27FC236}">
                <a16:creationId xmlns:a16="http://schemas.microsoft.com/office/drawing/2014/main" id="{A6A4F81B-A474-451C-30CA-D7312F2C39EC}"/>
              </a:ext>
            </a:extLst>
          </p:cNvPr>
          <p:cNvCxnSpPr/>
          <p:nvPr/>
        </p:nvCxnSpPr>
        <p:spPr>
          <a:xfrm flipV="1">
            <a:off x="4489088" y="2534936"/>
            <a:ext cx="14034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7" name="Straight Connector 76">
            <a:extLst>
              <a:ext uri="{FF2B5EF4-FFF2-40B4-BE49-F238E27FC236}">
                <a16:creationId xmlns:a16="http://schemas.microsoft.com/office/drawing/2014/main" id="{8D149101-17DA-54A5-B8A6-DB2594F7218C}"/>
              </a:ext>
            </a:extLst>
          </p:cNvPr>
          <p:cNvCxnSpPr/>
          <p:nvPr/>
        </p:nvCxnSpPr>
        <p:spPr>
          <a:xfrm flipV="1">
            <a:off x="4499248" y="3429016"/>
            <a:ext cx="14034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8" name="Straight Connector 77">
            <a:extLst>
              <a:ext uri="{FF2B5EF4-FFF2-40B4-BE49-F238E27FC236}">
                <a16:creationId xmlns:a16="http://schemas.microsoft.com/office/drawing/2014/main" id="{ACD45433-FC80-2B60-BC33-F3F780873879}"/>
              </a:ext>
            </a:extLst>
          </p:cNvPr>
          <p:cNvCxnSpPr/>
          <p:nvPr/>
        </p:nvCxnSpPr>
        <p:spPr>
          <a:xfrm flipV="1">
            <a:off x="2547493" y="2770286"/>
            <a:ext cx="50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9" name="Straight Connector 78">
            <a:extLst>
              <a:ext uri="{FF2B5EF4-FFF2-40B4-BE49-F238E27FC236}">
                <a16:creationId xmlns:a16="http://schemas.microsoft.com/office/drawing/2014/main" id="{426AE419-782C-A0AE-3C2D-C81FD4C35DAA}"/>
              </a:ext>
            </a:extLst>
          </p:cNvPr>
          <p:cNvCxnSpPr/>
          <p:nvPr/>
        </p:nvCxnSpPr>
        <p:spPr>
          <a:xfrm flipV="1">
            <a:off x="2547493" y="3420526"/>
            <a:ext cx="509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0" name="Straight Connector 79">
            <a:extLst>
              <a:ext uri="{FF2B5EF4-FFF2-40B4-BE49-F238E27FC236}">
                <a16:creationId xmlns:a16="http://schemas.microsoft.com/office/drawing/2014/main" id="{4619DEA2-FE70-ED3F-ADD9-9C80AD6010D0}"/>
              </a:ext>
            </a:extLst>
          </p:cNvPr>
          <p:cNvCxnSpPr/>
          <p:nvPr/>
        </p:nvCxnSpPr>
        <p:spPr>
          <a:xfrm flipV="1">
            <a:off x="1651010" y="2498536"/>
            <a:ext cx="14034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1" name="Straight Connector 80">
            <a:extLst>
              <a:ext uri="{FF2B5EF4-FFF2-40B4-BE49-F238E27FC236}">
                <a16:creationId xmlns:a16="http://schemas.microsoft.com/office/drawing/2014/main" id="{635E7AEF-F0E6-9B97-997A-0F85A76ABD7F}"/>
              </a:ext>
            </a:extLst>
          </p:cNvPr>
          <p:cNvCxnSpPr/>
          <p:nvPr/>
        </p:nvCxnSpPr>
        <p:spPr>
          <a:xfrm flipV="1">
            <a:off x="1651010" y="4195256"/>
            <a:ext cx="14034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82" name="Rettangolo 56">
            <a:extLst>
              <a:ext uri="{FF2B5EF4-FFF2-40B4-BE49-F238E27FC236}">
                <a16:creationId xmlns:a16="http://schemas.microsoft.com/office/drawing/2014/main" id="{C650C6D3-662A-2C13-8ECF-D29FE62ABC7B}"/>
              </a:ext>
            </a:extLst>
          </p:cNvPr>
          <p:cNvSpPr/>
          <p:nvPr/>
        </p:nvSpPr>
        <p:spPr>
          <a:xfrm>
            <a:off x="5897519" y="1827720"/>
            <a:ext cx="1420013" cy="2213280"/>
          </a:xfrm>
          <a:prstGeom prst="rect">
            <a:avLst/>
          </a:prstGeom>
          <a:solidFill>
            <a:srgbClr val="92D050"/>
          </a:solidFill>
          <a:ln>
            <a:solidFill>
              <a:srgbClr val="0070C0"/>
            </a:solidFill>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buNone/>
            </a:pPr>
            <a:r>
              <a:rPr lang="en-GB" dirty="0"/>
              <a:t>Discontinuity and Default </a:t>
            </a:r>
            <a:r>
              <a:rPr lang="en-US" sz="1800" b="0" strike="noStrike" spc="-1" dirty="0">
                <a:solidFill>
                  <a:srgbClr val="000000"/>
                </a:solidFill>
                <a:latin typeface="Calibri"/>
                <a:ea typeface="DejaVu Sans"/>
              </a:rPr>
              <a:t>Prediction</a:t>
            </a:r>
            <a:endParaRPr lang="it-IT" sz="1800" b="0" strike="noStrike" spc="-1" dirty="0">
              <a:latin typeface="Arial"/>
            </a:endParaRPr>
          </a:p>
        </p:txBody>
      </p:sp>
    </p:spTree>
    <p:extLst>
      <p:ext uri="{BB962C8B-B14F-4D97-AF65-F5344CB8AC3E}">
        <p14:creationId xmlns:p14="http://schemas.microsoft.com/office/powerpoint/2010/main" val="57437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1347-DC3B-A77E-E6A6-7E939152EE53}"/>
              </a:ext>
            </a:extLst>
          </p:cNvPr>
          <p:cNvSpPr>
            <a:spLocks noGrp="1"/>
          </p:cNvSpPr>
          <p:nvPr>
            <p:ph type="title"/>
          </p:nvPr>
        </p:nvSpPr>
        <p:spPr/>
        <p:txBody>
          <a:bodyPr/>
          <a:lstStyle/>
          <a:p>
            <a:r>
              <a:rPr lang="en-US" dirty="0"/>
              <a:t>Human and Machine Communication</a:t>
            </a:r>
            <a:endParaRPr lang="en-GB" dirty="0"/>
          </a:p>
        </p:txBody>
      </p:sp>
      <p:sp>
        <p:nvSpPr>
          <p:cNvPr id="3" name="Content Placeholder 2">
            <a:extLst>
              <a:ext uri="{FF2B5EF4-FFF2-40B4-BE49-F238E27FC236}">
                <a16:creationId xmlns:a16="http://schemas.microsoft.com/office/drawing/2014/main" id="{E2394793-B865-2935-469D-2A380CC8BB94}"/>
              </a:ext>
            </a:extLst>
          </p:cNvPr>
          <p:cNvSpPr>
            <a:spLocks noGrp="1"/>
          </p:cNvSpPr>
          <p:nvPr>
            <p:ph idx="1"/>
          </p:nvPr>
        </p:nvSpPr>
        <p:spPr/>
        <p:txBody>
          <a:bodyPr/>
          <a:lstStyle/>
          <a:p>
            <a:r>
              <a:rPr lang="en-GB" dirty="0"/>
              <a:t> Enables new forms of communication between communicating participants called Entities</a:t>
            </a:r>
          </a:p>
          <a:p>
            <a:r>
              <a:rPr lang="en-GB" dirty="0"/>
              <a:t>Entities are </a:t>
            </a:r>
          </a:p>
          <a:p>
            <a:pPr lvl="1"/>
            <a:r>
              <a:rPr lang="en-GB" dirty="0"/>
              <a:t>humans </a:t>
            </a:r>
            <a:r>
              <a:rPr lang="en-GB" i="1" dirty="0"/>
              <a:t>present</a:t>
            </a:r>
            <a:r>
              <a:rPr lang="en-GB" dirty="0"/>
              <a:t> in a </a:t>
            </a:r>
            <a:r>
              <a:rPr lang="en-GB" u="sng" dirty="0"/>
              <a:t>real space</a:t>
            </a:r>
            <a:r>
              <a:rPr lang="en-GB" dirty="0"/>
              <a:t> or </a:t>
            </a:r>
            <a:r>
              <a:rPr lang="en-GB" i="1" dirty="0"/>
              <a:t>represented</a:t>
            </a:r>
            <a:r>
              <a:rPr lang="en-GB" dirty="0"/>
              <a:t> in a </a:t>
            </a:r>
            <a:r>
              <a:rPr lang="en-GB" u="sng" dirty="0"/>
              <a:t>Virtual Space</a:t>
            </a:r>
            <a:r>
              <a:rPr lang="en-GB" dirty="0"/>
              <a:t>, or</a:t>
            </a:r>
          </a:p>
          <a:p>
            <a:pPr lvl="1"/>
            <a:r>
              <a:rPr lang="en-GB" dirty="0"/>
              <a:t>Machines </a:t>
            </a:r>
            <a:r>
              <a:rPr lang="en-GB" i="1" dirty="0"/>
              <a:t>represented</a:t>
            </a:r>
            <a:r>
              <a:rPr lang="en-GB" dirty="0"/>
              <a:t> in a </a:t>
            </a:r>
            <a:r>
              <a:rPr lang="en-GB" u="sng" dirty="0"/>
              <a:t>Virtual Space</a:t>
            </a:r>
            <a:r>
              <a:rPr lang="en-GB" dirty="0"/>
              <a:t> or </a:t>
            </a:r>
            <a:r>
              <a:rPr lang="en-GB" i="1" dirty="0"/>
              <a:t>rendered</a:t>
            </a:r>
            <a:r>
              <a:rPr lang="en-GB" dirty="0"/>
              <a:t> in a </a:t>
            </a:r>
            <a:r>
              <a:rPr lang="en-GB" u="sng" dirty="0"/>
              <a:t>real space</a:t>
            </a:r>
            <a:r>
              <a:rPr lang="en-GB" dirty="0"/>
              <a:t> as speaking avatars. </a:t>
            </a:r>
          </a:p>
          <a:p>
            <a:r>
              <a:rPr lang="en-GB" dirty="0"/>
              <a:t>Each Entity acts in a Context using text, speech, face, gesture, and the audio-visual scene in which they are embedded.</a:t>
            </a:r>
          </a:p>
        </p:txBody>
      </p:sp>
      <p:sp>
        <p:nvSpPr>
          <p:cNvPr id="4" name="Date Placeholder 3">
            <a:extLst>
              <a:ext uri="{FF2B5EF4-FFF2-40B4-BE49-F238E27FC236}">
                <a16:creationId xmlns:a16="http://schemas.microsoft.com/office/drawing/2014/main" id="{DBC7C91A-EC91-37FE-FF28-26FE0EB4A559}"/>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E8B5D54F-8F66-2608-A7CB-8DE0CBB67D3A}"/>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815149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E59B4F8-7F57-E7EF-926C-CF741DF2239C}"/>
              </a:ext>
            </a:extLst>
          </p:cNvPr>
          <p:cNvSpPr>
            <a:spLocks noGrp="1"/>
          </p:cNvSpPr>
          <p:nvPr>
            <p:ph type="dt" sz="half" idx="10"/>
          </p:nvPr>
        </p:nvSpPr>
        <p:spPr/>
        <p:txBody>
          <a:bodyPr/>
          <a:lstStyle/>
          <a:p>
            <a:fld id="{3A5799BA-AC88-42FB-B8BE-FF1867FF2DFC}" type="datetime5">
              <a:rPr lang="en-US" smtClean="0"/>
              <a:t>12-Apr-24</a:t>
            </a:fld>
            <a:endParaRPr lang="en-US" dirty="0"/>
          </a:p>
        </p:txBody>
      </p:sp>
      <p:pic>
        <p:nvPicPr>
          <p:cNvPr id="2" name="Picture 1" descr="A person sitting at a desk with a computer and a globe&#10;&#10;Description automatically generated">
            <a:extLst>
              <a:ext uri="{FF2B5EF4-FFF2-40B4-BE49-F238E27FC236}">
                <a16:creationId xmlns:a16="http://schemas.microsoft.com/office/drawing/2014/main" id="{3E75103E-F355-60AA-8043-0B779E669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5786" y="1992806"/>
            <a:ext cx="2042597" cy="2042597"/>
          </a:xfrm>
          <a:prstGeom prst="rect">
            <a:avLst/>
          </a:prstGeom>
        </p:spPr>
      </p:pic>
      <p:grpSp>
        <p:nvGrpSpPr>
          <p:cNvPr id="3" name="Group 2">
            <a:extLst>
              <a:ext uri="{FF2B5EF4-FFF2-40B4-BE49-F238E27FC236}">
                <a16:creationId xmlns:a16="http://schemas.microsoft.com/office/drawing/2014/main" id="{564D1794-A39F-FF08-5C6D-DB6FD747FCFF}"/>
              </a:ext>
            </a:extLst>
          </p:cNvPr>
          <p:cNvGrpSpPr/>
          <p:nvPr/>
        </p:nvGrpSpPr>
        <p:grpSpPr>
          <a:xfrm>
            <a:off x="1506609" y="3014105"/>
            <a:ext cx="3709177" cy="3699887"/>
            <a:chOff x="1506609" y="3014105"/>
            <a:chExt cx="3709177" cy="3699887"/>
          </a:xfrm>
        </p:grpSpPr>
        <p:sp>
          <p:nvSpPr>
            <p:cNvPr id="6" name="TextBox 5">
              <a:extLst>
                <a:ext uri="{FF2B5EF4-FFF2-40B4-BE49-F238E27FC236}">
                  <a16:creationId xmlns:a16="http://schemas.microsoft.com/office/drawing/2014/main" id="{B8049C37-4E83-627D-E23A-866614A72815}"/>
                </a:ext>
              </a:extLst>
            </p:cNvPr>
            <p:cNvSpPr txBox="1"/>
            <p:nvPr/>
          </p:nvSpPr>
          <p:spPr>
            <a:xfrm flipH="1">
              <a:off x="1506609" y="6001350"/>
              <a:ext cx="561056" cy="523220"/>
            </a:xfrm>
            <a:prstGeom prst="rect">
              <a:avLst/>
            </a:prstGeom>
            <a:noFill/>
          </p:spPr>
          <p:txBody>
            <a:bodyPr wrap="square" rtlCol="0">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#1</a:t>
              </a:r>
              <a:endParaRPr lang="en-GB" sz="2800" dirty="0">
                <a:latin typeface="Calibri" panose="020F0502020204030204" pitchFamily="34" charset="0"/>
                <a:ea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CA56CF5C-F953-95A3-8BBF-0889D4687300}"/>
                </a:ext>
              </a:extLst>
            </p:cNvPr>
            <p:cNvGrpSpPr/>
            <p:nvPr/>
          </p:nvGrpSpPr>
          <p:grpSpPr>
            <a:xfrm>
              <a:off x="1924242" y="3014105"/>
              <a:ext cx="3291544" cy="3699887"/>
              <a:chOff x="1924242" y="3014105"/>
              <a:chExt cx="3291544" cy="3699887"/>
            </a:xfrm>
          </p:grpSpPr>
          <p:sp>
            <p:nvSpPr>
              <p:cNvPr id="10" name="TextBox 9">
                <a:extLst>
                  <a:ext uri="{FF2B5EF4-FFF2-40B4-BE49-F238E27FC236}">
                    <a16:creationId xmlns:a16="http://schemas.microsoft.com/office/drawing/2014/main" id="{1863B2FA-DF5C-424C-AEE7-A112BF0693AB}"/>
                  </a:ext>
                </a:extLst>
              </p:cNvPr>
              <p:cNvSpPr txBox="1"/>
              <p:nvPr/>
            </p:nvSpPr>
            <p:spPr>
              <a:xfrm>
                <a:off x="1924242" y="6067661"/>
                <a:ext cx="2926314" cy="646331"/>
              </a:xfrm>
              <a:prstGeom prst="rect">
                <a:avLst/>
              </a:prstGeom>
              <a:noFill/>
            </p:spPr>
            <p:txBody>
              <a:bodyPr wrap="non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Real scene or representation </a:t>
                </a:r>
              </a:p>
              <a:p>
                <a:pPr algn="ctr"/>
                <a:r>
                  <a:rPr lang="en-US" dirty="0">
                    <a:latin typeface="Calibri" panose="020F0502020204030204" pitchFamily="34" charset="0"/>
                    <a:ea typeface="Calibri" panose="020F0502020204030204" pitchFamily="34" charset="0"/>
                    <a:cs typeface="Calibri" panose="020F0502020204030204" pitchFamily="34" charset="0"/>
                  </a:rPr>
                  <a:t>in a Virtual Scene</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7E565156-E651-48C9-C561-5BD9BF010129}"/>
                  </a:ext>
                </a:extLst>
              </p:cNvPr>
              <p:cNvGrpSpPr/>
              <p:nvPr/>
            </p:nvGrpSpPr>
            <p:grpSpPr>
              <a:xfrm>
                <a:off x="2227858" y="3014105"/>
                <a:ext cx="2987928" cy="2990141"/>
                <a:chOff x="2227858" y="3014105"/>
                <a:chExt cx="2987928" cy="2990141"/>
              </a:xfrm>
            </p:grpSpPr>
            <p:cxnSp>
              <p:nvCxnSpPr>
                <p:cNvPr id="27" name="Straight Connector 26">
                  <a:extLst>
                    <a:ext uri="{FF2B5EF4-FFF2-40B4-BE49-F238E27FC236}">
                      <a16:creationId xmlns:a16="http://schemas.microsoft.com/office/drawing/2014/main" id="{236A1405-411D-0B22-56EA-0BF05BE9E7A9}"/>
                    </a:ext>
                  </a:extLst>
                </p:cNvPr>
                <p:cNvCxnSpPr>
                  <a:cxnSpLocks/>
                  <a:stCxn id="28" idx="3"/>
                  <a:endCxn id="2" idx="1"/>
                </p:cNvCxnSpPr>
                <p:nvPr/>
              </p:nvCxnSpPr>
              <p:spPr>
                <a:xfrm flipV="1">
                  <a:off x="4178406" y="3014105"/>
                  <a:ext cx="1037380" cy="2014867"/>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pic>
              <p:nvPicPr>
                <p:cNvPr id="28" name="Picture 27" descr="A person sitting on a bench with a crowd of people&#10;&#10;Description automatically generated">
                  <a:extLst>
                    <a:ext uri="{FF2B5EF4-FFF2-40B4-BE49-F238E27FC236}">
                      <a16:creationId xmlns:a16="http://schemas.microsoft.com/office/drawing/2014/main" id="{5F98F0AF-E3E2-EFEF-D47C-A812CCEAE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7858" y="4053698"/>
                  <a:ext cx="1950548" cy="1950548"/>
                </a:xfrm>
                <a:prstGeom prst="rect">
                  <a:avLst/>
                </a:prstGeom>
              </p:spPr>
            </p:pic>
          </p:grpSp>
        </p:grpSp>
      </p:grpSp>
      <p:grpSp>
        <p:nvGrpSpPr>
          <p:cNvPr id="29" name="Group 28">
            <a:extLst>
              <a:ext uri="{FF2B5EF4-FFF2-40B4-BE49-F238E27FC236}">
                <a16:creationId xmlns:a16="http://schemas.microsoft.com/office/drawing/2014/main" id="{1699C467-93C9-A10C-7058-29F2FECBB15C}"/>
              </a:ext>
            </a:extLst>
          </p:cNvPr>
          <p:cNvGrpSpPr/>
          <p:nvPr/>
        </p:nvGrpSpPr>
        <p:grpSpPr>
          <a:xfrm>
            <a:off x="2190745" y="624135"/>
            <a:ext cx="2961033" cy="2478411"/>
            <a:chOff x="2254753" y="624135"/>
            <a:chExt cx="2961033" cy="2478411"/>
          </a:xfrm>
        </p:grpSpPr>
        <p:sp>
          <p:nvSpPr>
            <p:cNvPr id="30" name="TextBox 29">
              <a:extLst>
                <a:ext uri="{FF2B5EF4-FFF2-40B4-BE49-F238E27FC236}">
                  <a16:creationId xmlns:a16="http://schemas.microsoft.com/office/drawing/2014/main" id="{27755749-C320-346D-0854-A83871B2A3A1}"/>
                </a:ext>
              </a:extLst>
            </p:cNvPr>
            <p:cNvSpPr txBox="1"/>
            <p:nvPr/>
          </p:nvSpPr>
          <p:spPr>
            <a:xfrm>
              <a:off x="2916448" y="2650965"/>
              <a:ext cx="1420582" cy="369332"/>
            </a:xfrm>
            <a:prstGeom prst="rect">
              <a:avLst/>
            </a:prstGeom>
            <a:noFill/>
          </p:spPr>
          <p:txBody>
            <a:bodyPr wrap="non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Virtual Scene</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20088423-41A4-98F4-693B-C32FC2B9E81F}"/>
                </a:ext>
              </a:extLst>
            </p:cNvPr>
            <p:cNvSpPr txBox="1"/>
            <p:nvPr/>
          </p:nvSpPr>
          <p:spPr>
            <a:xfrm>
              <a:off x="2331953" y="2579326"/>
              <a:ext cx="546945" cy="523220"/>
            </a:xfrm>
            <a:prstGeom prst="rect">
              <a:avLst/>
            </a:prstGeom>
            <a:noFill/>
          </p:spPr>
          <p:txBody>
            <a:bodyPr wrap="none" rtlCol="0">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#2</a:t>
              </a:r>
              <a:endParaRPr lang="en-GB" sz="2800" dirty="0">
                <a:latin typeface="Calibri" panose="020F0502020204030204" pitchFamily="34" charset="0"/>
                <a:ea typeface="Calibri" panose="020F0502020204030204" pitchFamily="34" charset="0"/>
                <a:cs typeface="Calibri" panose="020F0502020204030204" pitchFamily="34" charset="0"/>
              </a:endParaRPr>
            </a:p>
          </p:txBody>
        </p:sp>
        <p:grpSp>
          <p:nvGrpSpPr>
            <p:cNvPr id="33" name="Group 32">
              <a:extLst>
                <a:ext uri="{FF2B5EF4-FFF2-40B4-BE49-F238E27FC236}">
                  <a16:creationId xmlns:a16="http://schemas.microsoft.com/office/drawing/2014/main" id="{3531FB4A-2F54-C121-E7A4-D4B5B213E926}"/>
                </a:ext>
              </a:extLst>
            </p:cNvPr>
            <p:cNvGrpSpPr/>
            <p:nvPr/>
          </p:nvGrpSpPr>
          <p:grpSpPr>
            <a:xfrm>
              <a:off x="2254753" y="624135"/>
              <a:ext cx="2961033" cy="2389970"/>
              <a:chOff x="2254753" y="624135"/>
              <a:chExt cx="2961033" cy="2389970"/>
            </a:xfrm>
          </p:grpSpPr>
          <p:cxnSp>
            <p:nvCxnSpPr>
              <p:cNvPr id="35" name="Straight Arrow Connector 34">
                <a:extLst>
                  <a:ext uri="{FF2B5EF4-FFF2-40B4-BE49-F238E27FC236}">
                    <a16:creationId xmlns:a16="http://schemas.microsoft.com/office/drawing/2014/main" id="{3A03B860-E186-0FE5-86C3-40AEACC907D4}"/>
                  </a:ext>
                </a:extLst>
              </p:cNvPr>
              <p:cNvCxnSpPr>
                <a:cxnSpLocks/>
                <a:stCxn id="36" idx="3"/>
                <a:endCxn id="2" idx="1"/>
              </p:cNvCxnSpPr>
              <p:nvPr/>
            </p:nvCxnSpPr>
            <p:spPr>
              <a:xfrm>
                <a:off x="4205301" y="1589381"/>
                <a:ext cx="1010485" cy="1424724"/>
              </a:xfrm>
              <a:prstGeom prst="straightConnector1">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pic>
            <p:nvPicPr>
              <p:cNvPr id="36" name="Picture 35" descr="A person looking at a robot&#10;&#10;Description automatically generated">
                <a:extLst>
                  <a:ext uri="{FF2B5EF4-FFF2-40B4-BE49-F238E27FC236}">
                    <a16:creationId xmlns:a16="http://schemas.microsoft.com/office/drawing/2014/main" id="{9FB86CCC-A137-FCCF-2B32-C5060BD275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753" y="624135"/>
                <a:ext cx="1950548" cy="1930491"/>
              </a:xfrm>
              <a:prstGeom prst="rect">
                <a:avLst/>
              </a:prstGeom>
            </p:spPr>
          </p:pic>
        </p:grpSp>
      </p:grpSp>
      <p:grpSp>
        <p:nvGrpSpPr>
          <p:cNvPr id="37" name="Group 36">
            <a:extLst>
              <a:ext uri="{FF2B5EF4-FFF2-40B4-BE49-F238E27FC236}">
                <a16:creationId xmlns:a16="http://schemas.microsoft.com/office/drawing/2014/main" id="{ECD10AF0-8306-2C91-4A16-A02CDB6444B2}"/>
              </a:ext>
            </a:extLst>
          </p:cNvPr>
          <p:cNvGrpSpPr/>
          <p:nvPr/>
        </p:nvGrpSpPr>
        <p:grpSpPr>
          <a:xfrm>
            <a:off x="7258383" y="2996687"/>
            <a:ext cx="3632870" cy="3485038"/>
            <a:chOff x="7258383" y="3014105"/>
            <a:chExt cx="3632870" cy="3485038"/>
          </a:xfrm>
        </p:grpSpPr>
        <p:sp>
          <p:nvSpPr>
            <p:cNvPr id="38" name="TextBox 37">
              <a:extLst>
                <a:ext uri="{FF2B5EF4-FFF2-40B4-BE49-F238E27FC236}">
                  <a16:creationId xmlns:a16="http://schemas.microsoft.com/office/drawing/2014/main" id="{9607ECD3-36ED-4A14-7218-ECCF00C966FF}"/>
                </a:ext>
              </a:extLst>
            </p:cNvPr>
            <p:cNvSpPr txBox="1"/>
            <p:nvPr/>
          </p:nvSpPr>
          <p:spPr>
            <a:xfrm>
              <a:off x="8806259" y="6038364"/>
              <a:ext cx="2084994" cy="369332"/>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Real or virtual scene</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29F2D55B-05AC-4C69-CAF7-B4D0F3FEEF93}"/>
                </a:ext>
              </a:extLst>
            </p:cNvPr>
            <p:cNvSpPr txBox="1"/>
            <p:nvPr/>
          </p:nvSpPr>
          <p:spPr>
            <a:xfrm>
              <a:off x="8239917" y="5975923"/>
              <a:ext cx="723509" cy="523220"/>
            </a:xfrm>
            <a:prstGeom prst="rect">
              <a:avLst/>
            </a:prstGeom>
            <a:noFill/>
          </p:spPr>
          <p:txBody>
            <a:bodyPr wrap="square" rtlCol="0">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#4</a:t>
              </a:r>
              <a:endParaRPr lang="en-GB" sz="2800" dirty="0">
                <a:latin typeface="Calibri" panose="020F0502020204030204" pitchFamily="34" charset="0"/>
                <a:ea typeface="Calibri" panose="020F0502020204030204" pitchFamily="34" charset="0"/>
                <a:cs typeface="Calibri" panose="020F0502020204030204" pitchFamily="34" charset="0"/>
              </a:endParaRPr>
            </a:p>
          </p:txBody>
        </p:sp>
        <p:pic>
          <p:nvPicPr>
            <p:cNvPr id="40" name="Picture 39" descr="A person in a suit&#10;&#10;Description automatically generated">
              <a:extLst>
                <a:ext uri="{FF2B5EF4-FFF2-40B4-BE49-F238E27FC236}">
                  <a16:creationId xmlns:a16="http://schemas.microsoft.com/office/drawing/2014/main" id="{5B41FA11-EC2A-329C-A040-FF10DCCE52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4531" y="4086473"/>
              <a:ext cx="1925510" cy="1925510"/>
            </a:xfrm>
            <a:prstGeom prst="rect">
              <a:avLst/>
            </a:prstGeom>
          </p:spPr>
        </p:pic>
        <p:cxnSp>
          <p:nvCxnSpPr>
            <p:cNvPr id="41" name="Straight Connector 40">
              <a:extLst>
                <a:ext uri="{FF2B5EF4-FFF2-40B4-BE49-F238E27FC236}">
                  <a16:creationId xmlns:a16="http://schemas.microsoft.com/office/drawing/2014/main" id="{FC4DDDF8-5DE2-47FD-19C5-F3C125DB47AB}"/>
                </a:ext>
              </a:extLst>
            </p:cNvPr>
            <p:cNvCxnSpPr>
              <a:cxnSpLocks/>
              <a:stCxn id="2" idx="3"/>
              <a:endCxn id="40" idx="1"/>
            </p:cNvCxnSpPr>
            <p:nvPr/>
          </p:nvCxnSpPr>
          <p:spPr>
            <a:xfrm>
              <a:off x="7258383" y="3014105"/>
              <a:ext cx="1416148" cy="2035123"/>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grpSp>
      <p:cxnSp>
        <p:nvCxnSpPr>
          <p:cNvPr id="42" name="Straight Connector 41">
            <a:extLst>
              <a:ext uri="{FF2B5EF4-FFF2-40B4-BE49-F238E27FC236}">
                <a16:creationId xmlns:a16="http://schemas.microsoft.com/office/drawing/2014/main" id="{19048087-324D-6FE5-3610-5EB7D097232C}"/>
              </a:ext>
            </a:extLst>
          </p:cNvPr>
          <p:cNvCxnSpPr>
            <a:cxnSpLocks/>
          </p:cNvCxnSpPr>
          <p:nvPr/>
        </p:nvCxnSpPr>
        <p:spPr>
          <a:xfrm>
            <a:off x="4178406" y="5046390"/>
            <a:ext cx="4496125" cy="2838"/>
          </a:xfrm>
          <a:prstGeom prst="line">
            <a:avLst/>
          </a:prstGeom>
          <a:ln w="28575">
            <a:prstDash val="dash"/>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B102DDF6-2341-0BCD-8407-D962B0278C0F}"/>
              </a:ext>
            </a:extLst>
          </p:cNvPr>
          <p:cNvSpPr txBox="1"/>
          <p:nvPr/>
        </p:nvSpPr>
        <p:spPr>
          <a:xfrm>
            <a:off x="4977995" y="3982495"/>
            <a:ext cx="2522421" cy="1015663"/>
          </a:xfrm>
          <a:prstGeom prst="rect">
            <a:avLst/>
          </a:prstGeom>
          <a:noFill/>
        </p:spPr>
        <p:txBody>
          <a:bodyPr wrap="none" rtlCol="0">
            <a:spAutoFit/>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Machine</a:t>
            </a:r>
            <a:endParaRPr lang="en-US" dirty="0">
              <a:latin typeface="Calibri" panose="020F0502020204030204" pitchFamily="34" charset="0"/>
              <a:ea typeface="Calibri" panose="020F0502020204030204" pitchFamily="34" charset="0"/>
              <a:cs typeface="Calibri" panose="020F0502020204030204" pitchFamily="34" charset="0"/>
            </a:endParaRPr>
          </a:p>
          <a:p>
            <a:pPr algn="ctr"/>
            <a:r>
              <a:rPr lang="en-US" dirty="0">
                <a:latin typeface="Calibri" panose="020F0502020204030204" pitchFamily="34" charset="0"/>
                <a:ea typeface="Calibri" panose="020F0502020204030204" pitchFamily="34" charset="0"/>
                <a:cs typeface="Calibri" panose="020F0502020204030204" pitchFamily="34" charset="0"/>
              </a:rPr>
              <a:t>In a Virtual Scene or</a:t>
            </a:r>
          </a:p>
          <a:p>
            <a:pPr algn="ctr"/>
            <a:r>
              <a:rPr lang="en-US" dirty="0">
                <a:latin typeface="Calibri" panose="020F0502020204030204" pitchFamily="34" charset="0"/>
                <a:ea typeface="Calibri" panose="020F0502020204030204" pitchFamily="34" charset="0"/>
                <a:cs typeface="Calibri" panose="020F0502020204030204" pitchFamily="34" charset="0"/>
              </a:rPr>
              <a:t> rendered as a real scene</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44" name="Group 43">
            <a:extLst>
              <a:ext uri="{FF2B5EF4-FFF2-40B4-BE49-F238E27FC236}">
                <a16:creationId xmlns:a16="http://schemas.microsoft.com/office/drawing/2014/main" id="{DFE417DF-144C-E08C-F7FC-BEDA224EBDB0}"/>
              </a:ext>
            </a:extLst>
          </p:cNvPr>
          <p:cNvGrpSpPr/>
          <p:nvPr/>
        </p:nvGrpSpPr>
        <p:grpSpPr>
          <a:xfrm>
            <a:off x="7258383" y="537302"/>
            <a:ext cx="3289562" cy="2565244"/>
            <a:chOff x="7258383" y="537302"/>
            <a:chExt cx="3289562" cy="2565244"/>
          </a:xfrm>
        </p:grpSpPr>
        <p:sp>
          <p:nvSpPr>
            <p:cNvPr id="45" name="TextBox 44">
              <a:extLst>
                <a:ext uri="{FF2B5EF4-FFF2-40B4-BE49-F238E27FC236}">
                  <a16:creationId xmlns:a16="http://schemas.microsoft.com/office/drawing/2014/main" id="{03C292CD-A755-1387-B5A6-516B755F6045}"/>
                </a:ext>
              </a:extLst>
            </p:cNvPr>
            <p:cNvSpPr txBox="1"/>
            <p:nvPr/>
          </p:nvSpPr>
          <p:spPr>
            <a:xfrm>
              <a:off x="9005280" y="2619854"/>
              <a:ext cx="1542665" cy="369332"/>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Virtual Scene</a:t>
              </a:r>
              <a:endParaRPr lang="en-GB" dirty="0">
                <a:latin typeface="Calibri" panose="020F0502020204030204" pitchFamily="34" charset="0"/>
                <a:ea typeface="Calibri" panose="020F0502020204030204" pitchFamily="34" charset="0"/>
                <a:cs typeface="Calibri" panose="020F0502020204030204" pitchFamily="34" charset="0"/>
              </a:endParaRPr>
            </a:p>
          </p:txBody>
        </p:sp>
        <p:cxnSp>
          <p:nvCxnSpPr>
            <p:cNvPr id="46" name="Straight Connector 45">
              <a:extLst>
                <a:ext uri="{FF2B5EF4-FFF2-40B4-BE49-F238E27FC236}">
                  <a16:creationId xmlns:a16="http://schemas.microsoft.com/office/drawing/2014/main" id="{2375D6C3-77C7-BEA6-6119-668DC0C81D7F}"/>
                </a:ext>
              </a:extLst>
            </p:cNvPr>
            <p:cNvCxnSpPr>
              <a:cxnSpLocks/>
              <a:stCxn id="2" idx="3"/>
            </p:cNvCxnSpPr>
            <p:nvPr/>
          </p:nvCxnSpPr>
          <p:spPr>
            <a:xfrm flipV="1">
              <a:off x="7258383" y="1453068"/>
              <a:ext cx="1293660" cy="1561037"/>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1B730C2E-F980-B9D1-4552-6027DE24933F}"/>
                </a:ext>
              </a:extLst>
            </p:cNvPr>
            <p:cNvSpPr txBox="1"/>
            <p:nvPr/>
          </p:nvSpPr>
          <p:spPr>
            <a:xfrm>
              <a:off x="8530777" y="2579326"/>
              <a:ext cx="723509" cy="523220"/>
            </a:xfrm>
            <a:prstGeom prst="rect">
              <a:avLst/>
            </a:prstGeom>
            <a:noFill/>
          </p:spPr>
          <p:txBody>
            <a:bodyPr wrap="square" rtlCol="0">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#3</a:t>
              </a:r>
              <a:endParaRPr lang="en-GB" sz="2800" dirty="0">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descr="A person sitting at a desk&#10;&#10;Description automatically generated">
              <a:extLst>
                <a:ext uri="{FF2B5EF4-FFF2-40B4-BE49-F238E27FC236}">
                  <a16:creationId xmlns:a16="http://schemas.microsoft.com/office/drawing/2014/main" id="{DC82E83E-0510-2F31-CC78-442AA56186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0477" y="537302"/>
              <a:ext cx="1899810" cy="1899810"/>
            </a:xfrm>
            <a:prstGeom prst="rect">
              <a:avLst/>
            </a:prstGeom>
          </p:spPr>
        </p:pic>
      </p:grpSp>
    </p:spTree>
    <p:extLst>
      <p:ext uri="{BB962C8B-B14F-4D97-AF65-F5344CB8AC3E}">
        <p14:creationId xmlns:p14="http://schemas.microsoft.com/office/powerpoint/2010/main" val="252684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20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4"/>
                                        </p:tgtEl>
                                      </p:cBhvr>
                                    </p:animEffect>
                                    <p:set>
                                      <p:cBhvr>
                                        <p:cTn id="32" dur="1" fill="hold">
                                          <p:stCondLst>
                                            <p:cond delay="499"/>
                                          </p:stCondLst>
                                        </p:cTn>
                                        <p:tgtEl>
                                          <p:spTgt spid="4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arn(outVertical)">
                                      <p:cBhvr>
                                        <p:cTn id="37" dur="2000"/>
                                        <p:tgtEl>
                                          <p:spTgt spid="42"/>
                                        </p:tgtEl>
                                      </p:cBhvr>
                                    </p:animEffec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2000"/>
                                        <p:tgtEl>
                                          <p:spTgt spid="3"/>
                                        </p:tgtEl>
                                      </p:cBhvr>
                                    </p:animEffec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5">
            <a:extLst>
              <a:ext uri="{FF2B5EF4-FFF2-40B4-BE49-F238E27FC236}">
                <a16:creationId xmlns:a16="http://schemas.microsoft.com/office/drawing/2014/main" id="{05815EE8-EE09-146B-B40B-0980F49017BF}"/>
              </a:ext>
            </a:extLst>
          </p:cNvPr>
          <p:cNvSpPr/>
          <p:nvPr/>
        </p:nvSpPr>
        <p:spPr>
          <a:xfrm>
            <a:off x="2843395" y="1156591"/>
            <a:ext cx="8191944" cy="43981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en-150" sz="1400"/>
          </a:p>
        </p:txBody>
      </p:sp>
      <p:sp>
        <p:nvSpPr>
          <p:cNvPr id="3" name="TextBox 74">
            <a:extLst>
              <a:ext uri="{FF2B5EF4-FFF2-40B4-BE49-F238E27FC236}">
                <a16:creationId xmlns:a16="http://schemas.microsoft.com/office/drawing/2014/main" id="{D336F8F1-082E-29C1-CFFE-A9AA7E4FC8FB}"/>
              </a:ext>
            </a:extLst>
          </p:cNvPr>
          <p:cNvSpPr/>
          <p:nvPr/>
        </p:nvSpPr>
        <p:spPr>
          <a:xfrm>
            <a:off x="2129547" y="4712441"/>
            <a:ext cx="730102" cy="521766"/>
          </a:xfrm>
          <a:prstGeom prst="rect">
            <a:avLst/>
          </a:prstGeom>
          <a:noFill/>
          <a:ln w="0">
            <a:noFill/>
          </a:ln>
        </p:spPr>
        <p:style>
          <a:lnRef idx="0">
            <a:scrgbClr r="0" g="0" b="0"/>
          </a:lnRef>
          <a:fillRef idx="0">
            <a:scrgbClr r="0" g="0" b="0"/>
          </a:fillRef>
          <a:effectRef idx="0">
            <a:scrgbClr r="0" g="0" b="0"/>
          </a:effectRef>
          <a:fontRef idx="minor"/>
        </p:style>
        <p:txBody>
          <a:bodyPr vert="horz"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Input</a:t>
            </a:r>
          </a:p>
          <a:p>
            <a:pPr algn="ctr">
              <a:lnSpc>
                <a:spcPct val="100000"/>
              </a:lnSpc>
              <a:buNone/>
            </a:pPr>
            <a:r>
              <a:rPr lang="en-GB" sz="1400" b="0" strike="noStrike" spc="-1">
                <a:solidFill>
                  <a:srgbClr val="000000"/>
                </a:solidFill>
                <a:latin typeface="Calibri"/>
                <a:ea typeface="DejaVu Sans"/>
              </a:rPr>
              <a:t>Visual</a:t>
            </a:r>
            <a:endParaRPr lang="it-IT" sz="1400" b="0" strike="noStrike" spc="-1">
              <a:latin typeface="Arial"/>
            </a:endParaRPr>
          </a:p>
        </p:txBody>
      </p:sp>
      <p:sp>
        <p:nvSpPr>
          <p:cNvPr id="4" name="Rectangle 126">
            <a:extLst>
              <a:ext uri="{FF2B5EF4-FFF2-40B4-BE49-F238E27FC236}">
                <a16:creationId xmlns:a16="http://schemas.microsoft.com/office/drawing/2014/main" id="{FEB3BE1C-E264-53C4-733F-C6410369CA2B}"/>
              </a:ext>
            </a:extLst>
          </p:cNvPr>
          <p:cNvSpPr/>
          <p:nvPr/>
        </p:nvSpPr>
        <p:spPr>
          <a:xfrm>
            <a:off x="2927863" y="3816515"/>
            <a:ext cx="580829" cy="1676731"/>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US" sz="1400" spc="-1">
                <a:solidFill>
                  <a:srgbClr val="000000"/>
                </a:solidFill>
                <a:latin typeface="Calibri"/>
                <a:ea typeface="DejaVu Sans"/>
              </a:rPr>
              <a:t>Audio-Visual Scene Description</a:t>
            </a:r>
            <a:endParaRPr lang="it-IT" sz="1400" spc="-1">
              <a:solidFill>
                <a:srgbClr val="000000"/>
              </a:solidFill>
              <a:latin typeface="Calibri"/>
              <a:ea typeface="DejaVu Sans"/>
            </a:endParaRPr>
          </a:p>
        </p:txBody>
      </p:sp>
      <p:cxnSp>
        <p:nvCxnSpPr>
          <p:cNvPr id="5" name="Straight Connector 4">
            <a:extLst>
              <a:ext uri="{FF2B5EF4-FFF2-40B4-BE49-F238E27FC236}">
                <a16:creationId xmlns:a16="http://schemas.microsoft.com/office/drawing/2014/main" id="{C84D57AA-DAA7-C8A4-87A0-713F1CD429F1}"/>
              </a:ext>
            </a:extLst>
          </p:cNvPr>
          <p:cNvCxnSpPr>
            <a:cxnSpLocks/>
          </p:cNvCxnSpPr>
          <p:nvPr/>
        </p:nvCxnSpPr>
        <p:spPr>
          <a:xfrm>
            <a:off x="2099993" y="4959296"/>
            <a:ext cx="866110"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7" name="TextBox 74">
            <a:extLst>
              <a:ext uri="{FF2B5EF4-FFF2-40B4-BE49-F238E27FC236}">
                <a16:creationId xmlns:a16="http://schemas.microsoft.com/office/drawing/2014/main" id="{4CDB3A8B-C603-5399-7402-0ACC047EEFC5}"/>
              </a:ext>
            </a:extLst>
          </p:cNvPr>
          <p:cNvSpPr/>
          <p:nvPr/>
        </p:nvSpPr>
        <p:spPr>
          <a:xfrm>
            <a:off x="2058458" y="2773905"/>
            <a:ext cx="785806" cy="521766"/>
          </a:xfrm>
          <a:prstGeom prst="rect">
            <a:avLst/>
          </a:prstGeom>
          <a:noFill/>
          <a:ln w="0">
            <a:noFill/>
          </a:ln>
        </p:spPr>
        <p:style>
          <a:lnRef idx="0">
            <a:scrgbClr r="0" g="0" b="0"/>
          </a:lnRef>
          <a:fillRef idx="0">
            <a:scrgbClr r="0" g="0" b="0"/>
          </a:fillRef>
          <a:effectRef idx="0">
            <a:scrgbClr r="0" g="0" b="0"/>
          </a:effectRef>
          <a:fontRef idx="minor"/>
        </p:style>
        <p:txBody>
          <a:bodyPr vert="horz"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Input </a:t>
            </a:r>
          </a:p>
          <a:p>
            <a:pPr algn="ctr">
              <a:lnSpc>
                <a:spcPct val="100000"/>
              </a:lnSpc>
              <a:buNone/>
            </a:pPr>
            <a:r>
              <a:rPr lang="en-GB" sz="1400" b="0" strike="noStrike" spc="-1">
                <a:solidFill>
                  <a:srgbClr val="000000"/>
                </a:solidFill>
                <a:latin typeface="Calibri"/>
                <a:ea typeface="DejaVu Sans"/>
              </a:rPr>
              <a:t>Selector</a:t>
            </a:r>
            <a:endParaRPr lang="it-IT" sz="1400" b="0" strike="noStrike" spc="-1">
              <a:latin typeface="Arial"/>
            </a:endParaRPr>
          </a:p>
        </p:txBody>
      </p:sp>
      <p:sp>
        <p:nvSpPr>
          <p:cNvPr id="10" name="Rectangle 111">
            <a:extLst>
              <a:ext uri="{FF2B5EF4-FFF2-40B4-BE49-F238E27FC236}">
                <a16:creationId xmlns:a16="http://schemas.microsoft.com/office/drawing/2014/main" id="{8CC0CD07-A3BD-EF6A-94D6-5DF69C93C38A}"/>
              </a:ext>
            </a:extLst>
          </p:cNvPr>
          <p:cNvSpPr/>
          <p:nvPr/>
        </p:nvSpPr>
        <p:spPr>
          <a:xfrm>
            <a:off x="2916799" y="1253291"/>
            <a:ext cx="587542" cy="1673065"/>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400" spc="-1" dirty="0">
                <a:solidFill>
                  <a:srgbClr val="000000"/>
                </a:solidFill>
                <a:latin typeface="Calibri" panose="020F0502020204030204" pitchFamily="34" charset="0"/>
                <a:ea typeface="Calibri" panose="020F0502020204030204" pitchFamily="34" charset="0"/>
                <a:cs typeface="Calibri" panose="020F0502020204030204" pitchFamily="34" charset="0"/>
              </a:rPr>
              <a:t>AV Scene Integration &amp; Description</a:t>
            </a:r>
            <a:endParaRPr lang="it-IT" sz="14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74">
            <a:extLst>
              <a:ext uri="{FF2B5EF4-FFF2-40B4-BE49-F238E27FC236}">
                <a16:creationId xmlns:a16="http://schemas.microsoft.com/office/drawing/2014/main" id="{8333D888-36B8-C990-A3DC-0FAB59295103}"/>
              </a:ext>
            </a:extLst>
          </p:cNvPr>
          <p:cNvSpPr/>
          <p:nvPr/>
        </p:nvSpPr>
        <p:spPr>
          <a:xfrm>
            <a:off x="1933334" y="1857975"/>
            <a:ext cx="895835" cy="737210"/>
          </a:xfrm>
          <a:prstGeom prst="rect">
            <a:avLst/>
          </a:prstGeom>
          <a:noFill/>
          <a:ln w="0">
            <a:noFill/>
          </a:ln>
        </p:spPr>
        <p:style>
          <a:lnRef idx="0">
            <a:scrgbClr r="0" g="0" b="0"/>
          </a:lnRef>
          <a:fillRef idx="0">
            <a:scrgbClr r="0" g="0" b="0"/>
          </a:fillRef>
          <a:effectRef idx="0">
            <a:scrgbClr r="0" g="0" b="0"/>
          </a:effectRef>
          <a:fontRef idx="minor"/>
        </p:style>
        <p:txBody>
          <a:bodyPr vert="horz"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Input Portable</a:t>
            </a:r>
          </a:p>
          <a:p>
            <a:pPr algn="ctr">
              <a:lnSpc>
                <a:spcPct val="100000"/>
              </a:lnSpc>
              <a:buNone/>
            </a:pPr>
            <a:r>
              <a:rPr lang="en-GB" sz="1400" b="0" strike="noStrike" spc="-1" dirty="0">
                <a:solidFill>
                  <a:srgbClr val="000000"/>
                </a:solidFill>
                <a:latin typeface="Calibri"/>
                <a:ea typeface="DejaVu Sans"/>
              </a:rPr>
              <a:t>Avatar</a:t>
            </a:r>
            <a:endParaRPr lang="it-IT" sz="1400" b="0" strike="noStrike" spc="-1" dirty="0">
              <a:latin typeface="Arial"/>
            </a:endParaRPr>
          </a:p>
        </p:txBody>
      </p:sp>
      <p:cxnSp>
        <p:nvCxnSpPr>
          <p:cNvPr id="13" name="Straight Connector 12">
            <a:extLst>
              <a:ext uri="{FF2B5EF4-FFF2-40B4-BE49-F238E27FC236}">
                <a16:creationId xmlns:a16="http://schemas.microsoft.com/office/drawing/2014/main" id="{0618D665-9DCF-C4A9-D1C4-29CE05AB9D12}"/>
              </a:ext>
            </a:extLst>
          </p:cNvPr>
          <p:cNvCxnSpPr>
            <a:cxnSpLocks/>
          </p:cNvCxnSpPr>
          <p:nvPr/>
        </p:nvCxnSpPr>
        <p:spPr>
          <a:xfrm>
            <a:off x="2060624" y="2108594"/>
            <a:ext cx="866110"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5" name="TextBox 53">
            <a:extLst>
              <a:ext uri="{FF2B5EF4-FFF2-40B4-BE49-F238E27FC236}">
                <a16:creationId xmlns:a16="http://schemas.microsoft.com/office/drawing/2014/main" id="{A59B075F-FDF0-E3CA-B026-0937F7094F61}"/>
              </a:ext>
            </a:extLst>
          </p:cNvPr>
          <p:cNvSpPr/>
          <p:nvPr/>
        </p:nvSpPr>
        <p:spPr>
          <a:xfrm>
            <a:off x="3548146" y="1854593"/>
            <a:ext cx="108481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AV Scene </a:t>
            </a:r>
          </a:p>
          <a:p>
            <a:pPr algn="ctr">
              <a:lnSpc>
                <a:spcPct val="100000"/>
              </a:lnSpc>
              <a:buNone/>
            </a:pPr>
            <a:r>
              <a:rPr lang="en-GB" sz="1400" b="0" strike="noStrike" spc="-1">
                <a:solidFill>
                  <a:srgbClr val="000000"/>
                </a:solidFill>
                <a:latin typeface="Calibri"/>
                <a:ea typeface="DejaVu Sans"/>
              </a:rPr>
              <a:t>Descriptors</a:t>
            </a:r>
            <a:endParaRPr lang="it-IT" sz="1400" b="0" strike="noStrike" spc="-1">
              <a:latin typeface="Arial"/>
            </a:endParaRPr>
          </a:p>
        </p:txBody>
      </p:sp>
      <p:cxnSp>
        <p:nvCxnSpPr>
          <p:cNvPr id="14" name="Straight Connector 13">
            <a:extLst>
              <a:ext uri="{FF2B5EF4-FFF2-40B4-BE49-F238E27FC236}">
                <a16:creationId xmlns:a16="http://schemas.microsoft.com/office/drawing/2014/main" id="{1162F4FE-FC92-F680-07D6-98F2D32F60B9}"/>
              </a:ext>
            </a:extLst>
          </p:cNvPr>
          <p:cNvCxnSpPr>
            <a:cxnSpLocks/>
          </p:cNvCxnSpPr>
          <p:nvPr/>
        </p:nvCxnSpPr>
        <p:spPr>
          <a:xfrm>
            <a:off x="3503412" y="2126284"/>
            <a:ext cx="1070902"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 name="Straight Connector 15">
            <a:extLst>
              <a:ext uri="{FF2B5EF4-FFF2-40B4-BE49-F238E27FC236}">
                <a16:creationId xmlns:a16="http://schemas.microsoft.com/office/drawing/2014/main" id="{2A6E41C3-E0AB-B7E8-2B9E-075601801AF3}"/>
              </a:ext>
            </a:extLst>
          </p:cNvPr>
          <p:cNvCxnSpPr>
            <a:cxnSpLocks/>
          </p:cNvCxnSpPr>
          <p:nvPr/>
        </p:nvCxnSpPr>
        <p:spPr>
          <a:xfrm>
            <a:off x="3500586" y="4639898"/>
            <a:ext cx="1070902"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8" name="Rectangle 111">
            <a:extLst>
              <a:ext uri="{FF2B5EF4-FFF2-40B4-BE49-F238E27FC236}">
                <a16:creationId xmlns:a16="http://schemas.microsoft.com/office/drawing/2014/main" id="{296F4914-DE1E-FB83-9CC8-A73AE7017D5F}"/>
              </a:ext>
            </a:extLst>
          </p:cNvPr>
          <p:cNvSpPr/>
          <p:nvPr/>
        </p:nvSpPr>
        <p:spPr>
          <a:xfrm>
            <a:off x="4571575" y="1247454"/>
            <a:ext cx="587542" cy="4245787"/>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400" spc="-1" dirty="0">
                <a:solidFill>
                  <a:srgbClr val="000000"/>
                </a:solidFill>
                <a:latin typeface="Calibri"/>
                <a:ea typeface="DejaVu Sans"/>
              </a:rPr>
              <a:t>Entity and Context Understanding</a:t>
            </a:r>
            <a:endParaRPr lang="it-IT" sz="1400" spc="-1" dirty="0">
              <a:solidFill>
                <a:srgbClr val="000000"/>
              </a:solidFill>
              <a:latin typeface="Calibri"/>
              <a:ea typeface="DejaVu Sans"/>
            </a:endParaRPr>
          </a:p>
        </p:txBody>
      </p:sp>
      <p:sp>
        <p:nvSpPr>
          <p:cNvPr id="19" name="TextBox 6">
            <a:extLst>
              <a:ext uri="{FF2B5EF4-FFF2-40B4-BE49-F238E27FC236}">
                <a16:creationId xmlns:a16="http://schemas.microsoft.com/office/drawing/2014/main" id="{B879F37F-3555-DCE9-CA83-E7A7431C902A}"/>
              </a:ext>
            </a:extLst>
          </p:cNvPr>
          <p:cNvSpPr/>
          <p:nvPr/>
        </p:nvSpPr>
        <p:spPr>
          <a:xfrm>
            <a:off x="5242724" y="3298382"/>
            <a:ext cx="157384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Personal Status </a:t>
            </a:r>
            <a:endParaRPr lang="it-IT" sz="1400" b="0" strike="noStrike" spc="-1" dirty="0">
              <a:latin typeface="Arial"/>
            </a:endParaRPr>
          </a:p>
        </p:txBody>
      </p:sp>
      <p:sp>
        <p:nvSpPr>
          <p:cNvPr id="20" name="TextBox 164">
            <a:extLst>
              <a:ext uri="{FF2B5EF4-FFF2-40B4-BE49-F238E27FC236}">
                <a16:creationId xmlns:a16="http://schemas.microsoft.com/office/drawing/2014/main" id="{853BC466-D371-577E-B5C3-84443D0EF608}"/>
              </a:ext>
            </a:extLst>
          </p:cNvPr>
          <p:cNvSpPr/>
          <p:nvPr/>
        </p:nvSpPr>
        <p:spPr>
          <a:xfrm>
            <a:off x="5258647" y="2744041"/>
            <a:ext cx="1581501"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r>
              <a:rPr lang="en-GB" sz="1400" b="0" strike="noStrike" spc="-1" dirty="0">
                <a:solidFill>
                  <a:srgbClr val="000000"/>
                </a:solidFill>
                <a:latin typeface="Calibri"/>
                <a:ea typeface="DejaVu Sans"/>
              </a:rPr>
              <a:t>Meaning</a:t>
            </a:r>
            <a:endParaRPr lang="it-IT" sz="1400" b="0" strike="noStrike" spc="-1" dirty="0">
              <a:latin typeface="Arial"/>
            </a:endParaRPr>
          </a:p>
        </p:txBody>
      </p:sp>
      <p:sp>
        <p:nvSpPr>
          <p:cNvPr id="21" name="TextBox 164">
            <a:extLst>
              <a:ext uri="{FF2B5EF4-FFF2-40B4-BE49-F238E27FC236}">
                <a16:creationId xmlns:a16="http://schemas.microsoft.com/office/drawing/2014/main" id="{5C976117-12B3-B3EB-754A-6E20DEF47A30}"/>
              </a:ext>
            </a:extLst>
          </p:cNvPr>
          <p:cNvSpPr/>
          <p:nvPr/>
        </p:nvSpPr>
        <p:spPr>
          <a:xfrm>
            <a:off x="5126656" y="2234246"/>
            <a:ext cx="1814642"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r>
              <a:rPr lang="en-GB" sz="1400" b="0" strike="noStrike" spc="-1" dirty="0">
                <a:solidFill>
                  <a:srgbClr val="000000"/>
                </a:solidFill>
                <a:latin typeface="Calibri"/>
                <a:ea typeface="DejaVu Sans"/>
              </a:rPr>
              <a:t>Text  </a:t>
            </a:r>
            <a:endParaRPr lang="it-IT" sz="1400" b="0" strike="noStrike" spc="-1" dirty="0">
              <a:latin typeface="Arial"/>
            </a:endParaRPr>
          </a:p>
        </p:txBody>
      </p:sp>
      <p:cxnSp>
        <p:nvCxnSpPr>
          <p:cNvPr id="22" name="Straight Connector 21">
            <a:extLst>
              <a:ext uri="{FF2B5EF4-FFF2-40B4-BE49-F238E27FC236}">
                <a16:creationId xmlns:a16="http://schemas.microsoft.com/office/drawing/2014/main" id="{DC502158-24C3-2822-EC7C-9C6CAF86E467}"/>
              </a:ext>
            </a:extLst>
          </p:cNvPr>
          <p:cNvCxnSpPr>
            <a:cxnSpLocks/>
          </p:cNvCxnSpPr>
          <p:nvPr/>
        </p:nvCxnSpPr>
        <p:spPr>
          <a:xfrm>
            <a:off x="5179562" y="3604985"/>
            <a:ext cx="170325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6" name="Straight Connector 25">
            <a:extLst>
              <a:ext uri="{FF2B5EF4-FFF2-40B4-BE49-F238E27FC236}">
                <a16:creationId xmlns:a16="http://schemas.microsoft.com/office/drawing/2014/main" id="{1DC9693C-78CA-FD90-2E99-F034407D12FB}"/>
              </a:ext>
            </a:extLst>
          </p:cNvPr>
          <p:cNvCxnSpPr>
            <a:cxnSpLocks/>
          </p:cNvCxnSpPr>
          <p:nvPr/>
        </p:nvCxnSpPr>
        <p:spPr>
          <a:xfrm>
            <a:off x="5182724" y="4215815"/>
            <a:ext cx="170325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8" name="Straight Connector 27">
            <a:extLst>
              <a:ext uri="{FF2B5EF4-FFF2-40B4-BE49-F238E27FC236}">
                <a16:creationId xmlns:a16="http://schemas.microsoft.com/office/drawing/2014/main" id="{B9EB4556-FE08-0372-583D-B3B8CA1FBCD0}"/>
              </a:ext>
            </a:extLst>
          </p:cNvPr>
          <p:cNvCxnSpPr>
            <a:cxnSpLocks/>
          </p:cNvCxnSpPr>
          <p:nvPr/>
        </p:nvCxnSpPr>
        <p:spPr>
          <a:xfrm>
            <a:off x="5163996" y="2543013"/>
            <a:ext cx="170325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9" name="TextBox 164">
            <a:extLst>
              <a:ext uri="{FF2B5EF4-FFF2-40B4-BE49-F238E27FC236}">
                <a16:creationId xmlns:a16="http://schemas.microsoft.com/office/drawing/2014/main" id="{4F069631-09EB-0F20-0790-8678A735B8A5}"/>
              </a:ext>
            </a:extLst>
          </p:cNvPr>
          <p:cNvSpPr/>
          <p:nvPr/>
        </p:nvSpPr>
        <p:spPr>
          <a:xfrm>
            <a:off x="5155234" y="1672384"/>
            <a:ext cx="172324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r>
              <a:rPr lang="en-GB" sz="1400" b="0" strike="noStrike" spc="-1" dirty="0">
                <a:solidFill>
                  <a:srgbClr val="000000"/>
                </a:solidFill>
                <a:latin typeface="Calibri"/>
                <a:ea typeface="DejaVu Sans"/>
              </a:rPr>
              <a:t>Entity ID  </a:t>
            </a:r>
            <a:endParaRPr lang="it-IT" sz="1400" b="0" strike="noStrike" spc="-1" dirty="0">
              <a:latin typeface="Arial"/>
            </a:endParaRPr>
          </a:p>
        </p:txBody>
      </p:sp>
      <p:sp>
        <p:nvSpPr>
          <p:cNvPr id="37" name="Rectangle 111">
            <a:extLst>
              <a:ext uri="{FF2B5EF4-FFF2-40B4-BE49-F238E27FC236}">
                <a16:creationId xmlns:a16="http://schemas.microsoft.com/office/drawing/2014/main" id="{75D8659A-2412-6770-403B-E34477EA3E5B}"/>
              </a:ext>
            </a:extLst>
          </p:cNvPr>
          <p:cNvSpPr/>
          <p:nvPr/>
        </p:nvSpPr>
        <p:spPr>
          <a:xfrm>
            <a:off x="6884245" y="1250371"/>
            <a:ext cx="587542" cy="4245787"/>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it-IT" sz="1400" spc="-1">
                <a:solidFill>
                  <a:srgbClr val="000000"/>
                </a:solidFill>
                <a:latin typeface="Calibri"/>
                <a:ea typeface="DejaVu Sans"/>
              </a:rPr>
              <a:t>Entity Dialogue Processing</a:t>
            </a:r>
          </a:p>
        </p:txBody>
      </p:sp>
      <p:sp>
        <p:nvSpPr>
          <p:cNvPr id="38" name="TextBox 6">
            <a:extLst>
              <a:ext uri="{FF2B5EF4-FFF2-40B4-BE49-F238E27FC236}">
                <a16:creationId xmlns:a16="http://schemas.microsoft.com/office/drawing/2014/main" id="{AF09C1A7-8723-CDF3-2C9B-BE14B0C7E8DF}"/>
              </a:ext>
            </a:extLst>
          </p:cNvPr>
          <p:cNvSpPr/>
          <p:nvPr/>
        </p:nvSpPr>
        <p:spPr>
          <a:xfrm>
            <a:off x="7397538" y="3254252"/>
            <a:ext cx="137532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spc="-1" dirty="0">
                <a:solidFill>
                  <a:srgbClr val="000000"/>
                </a:solidFill>
                <a:latin typeface="Calibri"/>
                <a:ea typeface="DejaVu Sans"/>
              </a:rPr>
              <a:t>Machine </a:t>
            </a:r>
          </a:p>
          <a:p>
            <a:pPr algn="ctr">
              <a:lnSpc>
                <a:spcPct val="100000"/>
              </a:lnSpc>
              <a:buNone/>
            </a:pPr>
            <a:r>
              <a:rPr lang="en-GB" sz="1400" spc="-1" dirty="0">
                <a:solidFill>
                  <a:srgbClr val="000000"/>
                </a:solidFill>
                <a:latin typeface="Calibri"/>
                <a:ea typeface="DejaVu Sans"/>
              </a:rPr>
              <a:t>Personal Status  </a:t>
            </a:r>
            <a:endParaRPr lang="it-IT" sz="1400" b="0" strike="noStrike" spc="-1" dirty="0">
              <a:latin typeface="Arial"/>
            </a:endParaRPr>
          </a:p>
        </p:txBody>
      </p:sp>
      <p:sp>
        <p:nvSpPr>
          <p:cNvPr id="39" name="TextBox 6">
            <a:extLst>
              <a:ext uri="{FF2B5EF4-FFF2-40B4-BE49-F238E27FC236}">
                <a16:creationId xmlns:a16="http://schemas.microsoft.com/office/drawing/2014/main" id="{8BDB4018-A0BC-AEF6-B36C-9FBBD02D461A}"/>
              </a:ext>
            </a:extLst>
          </p:cNvPr>
          <p:cNvSpPr/>
          <p:nvPr/>
        </p:nvSpPr>
        <p:spPr>
          <a:xfrm>
            <a:off x="7636398" y="4483341"/>
            <a:ext cx="90903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spc="-1">
                <a:solidFill>
                  <a:srgbClr val="000000"/>
                </a:solidFill>
                <a:latin typeface="Calibri"/>
                <a:ea typeface="DejaVu Sans"/>
              </a:rPr>
              <a:t>Machine </a:t>
            </a:r>
          </a:p>
          <a:p>
            <a:pPr algn="ctr">
              <a:lnSpc>
                <a:spcPct val="100000"/>
              </a:lnSpc>
              <a:buNone/>
            </a:pPr>
            <a:r>
              <a:rPr lang="en-GB" sz="1400" spc="-1">
                <a:solidFill>
                  <a:srgbClr val="000000"/>
                </a:solidFill>
                <a:latin typeface="Calibri"/>
                <a:ea typeface="DejaVu Sans"/>
              </a:rPr>
              <a:t>Text  </a:t>
            </a:r>
            <a:endParaRPr lang="it-IT" sz="1400" b="0" strike="noStrike" spc="-1">
              <a:latin typeface="Arial"/>
            </a:endParaRPr>
          </a:p>
        </p:txBody>
      </p:sp>
      <p:cxnSp>
        <p:nvCxnSpPr>
          <p:cNvPr id="40" name="Straight Connector 39">
            <a:extLst>
              <a:ext uri="{FF2B5EF4-FFF2-40B4-BE49-F238E27FC236}">
                <a16:creationId xmlns:a16="http://schemas.microsoft.com/office/drawing/2014/main" id="{2B06B7F3-54B2-D261-469F-837CADE64806}"/>
              </a:ext>
            </a:extLst>
          </p:cNvPr>
          <p:cNvCxnSpPr>
            <a:cxnSpLocks/>
          </p:cNvCxnSpPr>
          <p:nvPr/>
        </p:nvCxnSpPr>
        <p:spPr>
          <a:xfrm>
            <a:off x="7455615" y="2251971"/>
            <a:ext cx="123480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1" name="Straight Connector 40">
            <a:extLst>
              <a:ext uri="{FF2B5EF4-FFF2-40B4-BE49-F238E27FC236}">
                <a16:creationId xmlns:a16="http://schemas.microsoft.com/office/drawing/2014/main" id="{9DC3E832-056A-6990-176F-F0EBCD342E18}"/>
              </a:ext>
            </a:extLst>
          </p:cNvPr>
          <p:cNvCxnSpPr>
            <a:cxnSpLocks/>
          </p:cNvCxnSpPr>
          <p:nvPr/>
        </p:nvCxnSpPr>
        <p:spPr>
          <a:xfrm>
            <a:off x="7455615" y="4742303"/>
            <a:ext cx="123480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2" name="Straight Connector 41">
            <a:extLst>
              <a:ext uri="{FF2B5EF4-FFF2-40B4-BE49-F238E27FC236}">
                <a16:creationId xmlns:a16="http://schemas.microsoft.com/office/drawing/2014/main" id="{D7F91D81-A2B4-319B-FCBD-8899B62C3817}"/>
              </a:ext>
            </a:extLst>
          </p:cNvPr>
          <p:cNvCxnSpPr>
            <a:cxnSpLocks/>
          </p:cNvCxnSpPr>
          <p:nvPr/>
        </p:nvCxnSpPr>
        <p:spPr>
          <a:xfrm>
            <a:off x="7469124" y="3516799"/>
            <a:ext cx="123480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3" name="TextBox 6">
            <a:extLst>
              <a:ext uri="{FF2B5EF4-FFF2-40B4-BE49-F238E27FC236}">
                <a16:creationId xmlns:a16="http://schemas.microsoft.com/office/drawing/2014/main" id="{9C2CAF70-45A6-7032-EA6F-A2C54450FCD3}"/>
              </a:ext>
            </a:extLst>
          </p:cNvPr>
          <p:cNvSpPr/>
          <p:nvPr/>
        </p:nvSpPr>
        <p:spPr>
          <a:xfrm>
            <a:off x="7580635" y="2003400"/>
            <a:ext cx="102909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spc="-1" dirty="0">
                <a:solidFill>
                  <a:srgbClr val="000000"/>
                </a:solidFill>
                <a:latin typeface="Calibri"/>
                <a:ea typeface="DejaVu Sans"/>
              </a:rPr>
              <a:t>Machine </a:t>
            </a:r>
          </a:p>
          <a:p>
            <a:pPr algn="ctr">
              <a:lnSpc>
                <a:spcPct val="100000"/>
              </a:lnSpc>
              <a:buNone/>
            </a:pPr>
            <a:r>
              <a:rPr lang="en-GB" sz="1400" spc="-1" dirty="0">
                <a:solidFill>
                  <a:srgbClr val="000000"/>
                </a:solidFill>
                <a:latin typeface="Calibri"/>
                <a:ea typeface="DejaVu Sans"/>
              </a:rPr>
              <a:t>Avatar ID </a:t>
            </a:r>
            <a:endParaRPr lang="it-IT" sz="1400" b="0" strike="noStrike" spc="-1" dirty="0">
              <a:latin typeface="Arial"/>
            </a:endParaRPr>
          </a:p>
        </p:txBody>
      </p:sp>
      <p:sp>
        <p:nvSpPr>
          <p:cNvPr id="45" name="Rectangle 111">
            <a:extLst>
              <a:ext uri="{FF2B5EF4-FFF2-40B4-BE49-F238E27FC236}">
                <a16:creationId xmlns:a16="http://schemas.microsoft.com/office/drawing/2014/main" id="{FF30AAB3-5643-B935-19AC-E2379AE8A7D1}"/>
              </a:ext>
            </a:extLst>
          </p:cNvPr>
          <p:cNvSpPr/>
          <p:nvPr/>
        </p:nvSpPr>
        <p:spPr>
          <a:xfrm>
            <a:off x="8689736" y="1253288"/>
            <a:ext cx="587542" cy="4245787"/>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it-IT" sz="1400" spc="-1">
                <a:solidFill>
                  <a:srgbClr val="000000"/>
                </a:solidFill>
                <a:latin typeface="Calibri"/>
                <a:ea typeface="DejaVu Sans"/>
              </a:rPr>
              <a:t>Personal Status Display</a:t>
            </a:r>
          </a:p>
        </p:txBody>
      </p:sp>
      <p:sp>
        <p:nvSpPr>
          <p:cNvPr id="49" name="TextBox 48">
            <a:extLst>
              <a:ext uri="{FF2B5EF4-FFF2-40B4-BE49-F238E27FC236}">
                <a16:creationId xmlns:a16="http://schemas.microsoft.com/office/drawing/2014/main" id="{88216571-E412-AD49-9219-0149C91E0FEE}"/>
              </a:ext>
            </a:extLst>
          </p:cNvPr>
          <p:cNvSpPr txBox="1"/>
          <p:nvPr/>
        </p:nvSpPr>
        <p:spPr>
          <a:xfrm>
            <a:off x="9333838" y="4065567"/>
            <a:ext cx="898064" cy="738664"/>
          </a:xfrm>
          <a:prstGeom prst="rect">
            <a:avLst/>
          </a:prstGeom>
          <a:noFill/>
        </p:spPr>
        <p:txBody>
          <a:bodyPr wrap="square" rtlCol="0">
            <a:spAutoFit/>
          </a:bodyPr>
          <a:lstStyle/>
          <a:p>
            <a:pPr algn="ctr"/>
            <a:r>
              <a:rPr lang="it-IT" sz="1400">
                <a:latin typeface="Calibri" panose="020F0502020204030204" pitchFamily="34" charset="0"/>
                <a:cs typeface="Calibri" panose="020F0502020204030204" pitchFamily="34" charset="0"/>
              </a:rPr>
              <a:t>Output Portable</a:t>
            </a:r>
          </a:p>
          <a:p>
            <a:pPr algn="ctr"/>
            <a:r>
              <a:rPr lang="it-IT" sz="1400">
                <a:latin typeface="Calibri" panose="020F0502020204030204" pitchFamily="34" charset="0"/>
                <a:cs typeface="Calibri" panose="020F0502020204030204" pitchFamily="34" charset="0"/>
              </a:rPr>
              <a:t>Avatar </a:t>
            </a:r>
          </a:p>
        </p:txBody>
      </p:sp>
      <p:cxnSp>
        <p:nvCxnSpPr>
          <p:cNvPr id="46" name="Straight Connector 45">
            <a:extLst>
              <a:ext uri="{FF2B5EF4-FFF2-40B4-BE49-F238E27FC236}">
                <a16:creationId xmlns:a16="http://schemas.microsoft.com/office/drawing/2014/main" id="{1CC8E864-FF1B-563F-BD5B-80188B5FE95D}"/>
              </a:ext>
            </a:extLst>
          </p:cNvPr>
          <p:cNvCxnSpPr>
            <a:cxnSpLocks/>
          </p:cNvCxnSpPr>
          <p:nvPr/>
        </p:nvCxnSpPr>
        <p:spPr>
          <a:xfrm>
            <a:off x="9277468" y="2248351"/>
            <a:ext cx="2812822"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1" name="TextBox 50">
            <a:extLst>
              <a:ext uri="{FF2B5EF4-FFF2-40B4-BE49-F238E27FC236}">
                <a16:creationId xmlns:a16="http://schemas.microsoft.com/office/drawing/2014/main" id="{32FADF99-1DD5-E335-34F2-5E69AAFF53FB}"/>
              </a:ext>
            </a:extLst>
          </p:cNvPr>
          <p:cNvSpPr txBox="1"/>
          <p:nvPr/>
        </p:nvSpPr>
        <p:spPr>
          <a:xfrm>
            <a:off x="11046532" y="1994838"/>
            <a:ext cx="1029091" cy="738664"/>
          </a:xfrm>
          <a:prstGeom prst="rect">
            <a:avLst/>
          </a:prstGeom>
          <a:noFill/>
        </p:spPr>
        <p:txBody>
          <a:bodyPr wrap="square" rtlCol="0">
            <a:spAutoFit/>
          </a:bodyPr>
          <a:lstStyle/>
          <a:p>
            <a:pPr algn="ctr"/>
            <a:r>
              <a:rPr lang="it-IT" sz="1400">
                <a:latin typeface="Calibri" panose="020F0502020204030204" pitchFamily="34" charset="0"/>
                <a:cs typeface="Calibri" panose="020F0502020204030204" pitchFamily="34" charset="0"/>
              </a:rPr>
              <a:t>Output</a:t>
            </a:r>
          </a:p>
          <a:p>
            <a:pPr algn="ctr"/>
            <a:r>
              <a:rPr lang="it-IT" sz="1400">
                <a:latin typeface="Calibri" panose="020F0502020204030204" pitchFamily="34" charset="0"/>
                <a:cs typeface="Calibri" panose="020F0502020204030204" pitchFamily="34" charset="0"/>
              </a:rPr>
              <a:t>Portable</a:t>
            </a:r>
          </a:p>
          <a:p>
            <a:pPr algn="ctr"/>
            <a:r>
              <a:rPr lang="it-IT" sz="1400">
                <a:latin typeface="Calibri" panose="020F0502020204030204" pitchFamily="34" charset="0"/>
                <a:cs typeface="Calibri" panose="020F0502020204030204" pitchFamily="34" charset="0"/>
              </a:rPr>
              <a:t>Avatar </a:t>
            </a:r>
          </a:p>
        </p:txBody>
      </p:sp>
      <p:cxnSp>
        <p:nvCxnSpPr>
          <p:cNvPr id="52" name="Straight Connector 51">
            <a:extLst>
              <a:ext uri="{FF2B5EF4-FFF2-40B4-BE49-F238E27FC236}">
                <a16:creationId xmlns:a16="http://schemas.microsoft.com/office/drawing/2014/main" id="{9E09A31B-706B-3DB5-451B-7E68C5CA3025}"/>
              </a:ext>
            </a:extLst>
          </p:cNvPr>
          <p:cNvCxnSpPr>
            <a:cxnSpLocks/>
          </p:cNvCxnSpPr>
          <p:nvPr/>
        </p:nvCxnSpPr>
        <p:spPr>
          <a:xfrm>
            <a:off x="10893869" y="4329353"/>
            <a:ext cx="105926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3" name="TextBox 53">
            <a:extLst>
              <a:ext uri="{FF2B5EF4-FFF2-40B4-BE49-F238E27FC236}">
                <a16:creationId xmlns:a16="http://schemas.microsoft.com/office/drawing/2014/main" id="{BB953EC7-E271-0FCC-D281-46285DBC57F7}"/>
              </a:ext>
            </a:extLst>
          </p:cNvPr>
          <p:cNvSpPr/>
          <p:nvPr/>
        </p:nvSpPr>
        <p:spPr>
          <a:xfrm>
            <a:off x="11072866" y="4069608"/>
            <a:ext cx="91953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Output Audio</a:t>
            </a:r>
            <a:endParaRPr lang="it-IT" sz="1400" b="0" strike="noStrike" spc="-1" dirty="0">
              <a:latin typeface="Arial"/>
            </a:endParaRPr>
          </a:p>
        </p:txBody>
      </p:sp>
      <p:sp>
        <p:nvSpPr>
          <p:cNvPr id="57" name="Rectangle 111">
            <a:extLst>
              <a:ext uri="{FF2B5EF4-FFF2-40B4-BE49-F238E27FC236}">
                <a16:creationId xmlns:a16="http://schemas.microsoft.com/office/drawing/2014/main" id="{5B7D0F27-16DE-B50F-92D6-84F5D8A0D776}"/>
              </a:ext>
            </a:extLst>
          </p:cNvPr>
          <p:cNvSpPr/>
          <p:nvPr/>
        </p:nvSpPr>
        <p:spPr>
          <a:xfrm>
            <a:off x="10304780" y="3199169"/>
            <a:ext cx="587542" cy="2294073"/>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it-IT" sz="1400" spc="-1">
                <a:solidFill>
                  <a:srgbClr val="000000"/>
                </a:solidFill>
                <a:latin typeface="Calibri"/>
                <a:ea typeface="DejaVu Sans"/>
              </a:rPr>
              <a:t>Audio-Visual Scene Rendering</a:t>
            </a:r>
          </a:p>
        </p:txBody>
      </p:sp>
      <p:sp>
        <p:nvSpPr>
          <p:cNvPr id="2" name="TextBox 74">
            <a:extLst>
              <a:ext uri="{FF2B5EF4-FFF2-40B4-BE49-F238E27FC236}">
                <a16:creationId xmlns:a16="http://schemas.microsoft.com/office/drawing/2014/main" id="{F93D9A32-931C-B798-CDC5-C6B91C44CADE}"/>
              </a:ext>
            </a:extLst>
          </p:cNvPr>
          <p:cNvSpPr/>
          <p:nvPr/>
        </p:nvSpPr>
        <p:spPr>
          <a:xfrm>
            <a:off x="2113123" y="3337964"/>
            <a:ext cx="730102" cy="521766"/>
          </a:xfrm>
          <a:prstGeom prst="rect">
            <a:avLst/>
          </a:prstGeom>
          <a:noFill/>
          <a:ln w="0">
            <a:noFill/>
          </a:ln>
        </p:spPr>
        <p:style>
          <a:lnRef idx="0">
            <a:scrgbClr r="0" g="0" b="0"/>
          </a:lnRef>
          <a:fillRef idx="0">
            <a:scrgbClr r="0" g="0" b="0"/>
          </a:fillRef>
          <a:effectRef idx="0">
            <a:scrgbClr r="0" g="0" b="0"/>
          </a:effectRef>
          <a:fontRef idx="minor"/>
        </p:style>
        <p:txBody>
          <a:bodyPr vert="horz"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Input</a:t>
            </a:r>
          </a:p>
          <a:p>
            <a:pPr algn="ctr">
              <a:lnSpc>
                <a:spcPct val="100000"/>
              </a:lnSpc>
              <a:buNone/>
            </a:pPr>
            <a:r>
              <a:rPr lang="en-GB" sz="1400" b="0" strike="noStrike" spc="-1">
                <a:solidFill>
                  <a:srgbClr val="000000"/>
                </a:solidFill>
                <a:latin typeface="Calibri"/>
                <a:ea typeface="DejaVu Sans"/>
              </a:rPr>
              <a:t>Text</a:t>
            </a:r>
            <a:endParaRPr lang="it-IT" sz="1400" b="0" strike="noStrike" spc="-1">
              <a:latin typeface="Arial"/>
            </a:endParaRPr>
          </a:p>
        </p:txBody>
      </p:sp>
      <p:cxnSp>
        <p:nvCxnSpPr>
          <p:cNvPr id="31" name="Straight Connector 30">
            <a:extLst>
              <a:ext uri="{FF2B5EF4-FFF2-40B4-BE49-F238E27FC236}">
                <a16:creationId xmlns:a16="http://schemas.microsoft.com/office/drawing/2014/main" id="{BE27DC04-A4DE-B5E7-B24C-3914F0E4D264}"/>
              </a:ext>
            </a:extLst>
          </p:cNvPr>
          <p:cNvCxnSpPr>
            <a:cxnSpLocks/>
          </p:cNvCxnSpPr>
          <p:nvPr/>
        </p:nvCxnSpPr>
        <p:spPr>
          <a:xfrm>
            <a:off x="2136837" y="3583760"/>
            <a:ext cx="2431778"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4" name="Rectangle 7">
            <a:extLst>
              <a:ext uri="{FF2B5EF4-FFF2-40B4-BE49-F238E27FC236}">
                <a16:creationId xmlns:a16="http://schemas.microsoft.com/office/drawing/2014/main" id="{16D5F367-91E2-3544-4682-D315F95D60E9}"/>
              </a:ext>
            </a:extLst>
          </p:cNvPr>
          <p:cNvSpPr/>
          <p:nvPr/>
        </p:nvSpPr>
        <p:spPr>
          <a:xfrm>
            <a:off x="1067133" y="5794455"/>
            <a:ext cx="6174975" cy="343922"/>
          </a:xfrm>
          <a:prstGeom prst="rect">
            <a:avLst/>
          </a:prstGeom>
          <a:solidFill>
            <a:schemeClr val="accent2">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a:solidFill>
                  <a:srgbClr val="000000"/>
                </a:solidFill>
                <a:latin typeface="Calibri"/>
                <a:ea typeface="DejaVu Sans"/>
              </a:rPr>
              <a:t>Controller</a:t>
            </a:r>
            <a:endParaRPr lang="it-IT" sz="1200" b="0" strike="noStrike" spc="-1">
              <a:latin typeface="Arial"/>
            </a:endParaRPr>
          </a:p>
        </p:txBody>
      </p:sp>
      <p:cxnSp>
        <p:nvCxnSpPr>
          <p:cNvPr id="35" name="Straight Connector 34">
            <a:extLst>
              <a:ext uri="{FF2B5EF4-FFF2-40B4-BE49-F238E27FC236}">
                <a16:creationId xmlns:a16="http://schemas.microsoft.com/office/drawing/2014/main" id="{BE42769C-10BE-FEB6-54A5-A14609C6B0A3}"/>
              </a:ext>
            </a:extLst>
          </p:cNvPr>
          <p:cNvCxnSpPr>
            <a:cxnSpLocks/>
          </p:cNvCxnSpPr>
          <p:nvPr/>
        </p:nvCxnSpPr>
        <p:spPr>
          <a:xfrm flipV="1">
            <a:off x="1052623" y="5691115"/>
            <a:ext cx="6189483" cy="20193"/>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sp>
        <p:nvSpPr>
          <p:cNvPr id="36" name="Rectangle 51">
            <a:extLst>
              <a:ext uri="{FF2B5EF4-FFF2-40B4-BE49-F238E27FC236}">
                <a16:creationId xmlns:a16="http://schemas.microsoft.com/office/drawing/2014/main" id="{D81324F1-2BB2-0442-332E-61EEED7FFD42}"/>
              </a:ext>
            </a:extLst>
          </p:cNvPr>
          <p:cNvSpPr/>
          <p:nvPr/>
        </p:nvSpPr>
        <p:spPr>
          <a:xfrm>
            <a:off x="3407242" y="6306869"/>
            <a:ext cx="1124745" cy="369338"/>
          </a:xfrm>
          <a:prstGeom prst="rect">
            <a:avLst/>
          </a:prstGeom>
          <a:solidFill>
            <a:schemeClr val="accent1">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Global Storage</a:t>
            </a:r>
            <a:endParaRPr lang="it-IT" sz="1100" b="0" strike="noStrike" spc="-1">
              <a:latin typeface="Arial"/>
            </a:endParaRPr>
          </a:p>
        </p:txBody>
      </p:sp>
      <p:sp>
        <p:nvSpPr>
          <p:cNvPr id="47" name="Rectangle 1">
            <a:extLst>
              <a:ext uri="{FF2B5EF4-FFF2-40B4-BE49-F238E27FC236}">
                <a16:creationId xmlns:a16="http://schemas.microsoft.com/office/drawing/2014/main" id="{1FA48900-4DD5-F48F-304D-3BF540901162}"/>
              </a:ext>
            </a:extLst>
          </p:cNvPr>
          <p:cNvSpPr/>
          <p:nvPr/>
        </p:nvSpPr>
        <p:spPr>
          <a:xfrm>
            <a:off x="1084806" y="6285531"/>
            <a:ext cx="912816" cy="36726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FFFFFF"/>
                </a:solidFill>
                <a:latin typeface="Calibri"/>
                <a:ea typeface="DejaVu Sans"/>
              </a:rPr>
              <a:t>MPAI Store</a:t>
            </a:r>
            <a:endParaRPr lang="it-IT" sz="1100" b="0" strike="noStrike" spc="-1">
              <a:latin typeface="Arial"/>
            </a:endParaRPr>
          </a:p>
        </p:txBody>
      </p:sp>
      <p:sp>
        <p:nvSpPr>
          <p:cNvPr id="48" name="Rectangle 52">
            <a:extLst>
              <a:ext uri="{FF2B5EF4-FFF2-40B4-BE49-F238E27FC236}">
                <a16:creationId xmlns:a16="http://schemas.microsoft.com/office/drawing/2014/main" id="{75DE17D9-4E2E-891F-D5CE-4765ABB58680}"/>
              </a:ext>
            </a:extLst>
          </p:cNvPr>
          <p:cNvSpPr/>
          <p:nvPr/>
        </p:nvSpPr>
        <p:spPr>
          <a:xfrm>
            <a:off x="4613301" y="6306347"/>
            <a:ext cx="745879" cy="370139"/>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Access</a:t>
            </a:r>
            <a:endParaRPr lang="it-IT" sz="1100" b="0" strike="noStrike" spc="-1">
              <a:latin typeface="Arial"/>
            </a:endParaRPr>
          </a:p>
        </p:txBody>
      </p:sp>
      <p:sp>
        <p:nvSpPr>
          <p:cNvPr id="56" name="Rectangle 5">
            <a:extLst>
              <a:ext uri="{FF2B5EF4-FFF2-40B4-BE49-F238E27FC236}">
                <a16:creationId xmlns:a16="http://schemas.microsoft.com/office/drawing/2014/main" id="{21941027-A015-D7C6-74BF-AB0881BFC07E}"/>
              </a:ext>
            </a:extLst>
          </p:cNvPr>
          <p:cNvSpPr/>
          <p:nvPr/>
        </p:nvSpPr>
        <p:spPr>
          <a:xfrm>
            <a:off x="2071984" y="6304870"/>
            <a:ext cx="1253020" cy="371342"/>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Communication</a:t>
            </a:r>
            <a:endParaRPr lang="it-IT" sz="1100" b="0" strike="noStrike" spc="-1">
              <a:latin typeface="Arial"/>
            </a:endParaRPr>
          </a:p>
        </p:txBody>
      </p:sp>
      <p:cxnSp>
        <p:nvCxnSpPr>
          <p:cNvPr id="58" name="Straight Connector 57">
            <a:extLst>
              <a:ext uri="{FF2B5EF4-FFF2-40B4-BE49-F238E27FC236}">
                <a16:creationId xmlns:a16="http://schemas.microsoft.com/office/drawing/2014/main" id="{27F35FDB-904C-74DE-77D3-0381275F4C58}"/>
              </a:ext>
            </a:extLst>
          </p:cNvPr>
          <p:cNvCxnSpPr>
            <a:cxnSpLocks/>
          </p:cNvCxnSpPr>
          <p:nvPr/>
        </p:nvCxnSpPr>
        <p:spPr>
          <a:xfrm>
            <a:off x="3411120" y="6220281"/>
            <a:ext cx="1132941"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2" name="Straight Connector 61">
            <a:extLst>
              <a:ext uri="{FF2B5EF4-FFF2-40B4-BE49-F238E27FC236}">
                <a16:creationId xmlns:a16="http://schemas.microsoft.com/office/drawing/2014/main" id="{CF1892B0-6D6A-0F1E-B9BF-361B7F7F7ED4}"/>
              </a:ext>
            </a:extLst>
          </p:cNvPr>
          <p:cNvCxnSpPr>
            <a:cxnSpLocks/>
          </p:cNvCxnSpPr>
          <p:nvPr/>
        </p:nvCxnSpPr>
        <p:spPr>
          <a:xfrm flipV="1">
            <a:off x="4622231" y="6220888"/>
            <a:ext cx="762016"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64" name="Rectangle 4">
            <a:extLst>
              <a:ext uri="{FF2B5EF4-FFF2-40B4-BE49-F238E27FC236}">
                <a16:creationId xmlns:a16="http://schemas.microsoft.com/office/drawing/2014/main" id="{EA64960D-19E9-77E9-5FD6-F25BA794F411}"/>
              </a:ext>
            </a:extLst>
          </p:cNvPr>
          <p:cNvSpPr/>
          <p:nvPr/>
        </p:nvSpPr>
        <p:spPr>
          <a:xfrm>
            <a:off x="8739875" y="6290090"/>
            <a:ext cx="1401760" cy="371410"/>
          </a:xfrm>
          <a:prstGeom prst="rect">
            <a:avLst/>
          </a:prstGeom>
          <a:solidFill>
            <a:schemeClr val="accent2">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Attestation Service</a:t>
            </a:r>
            <a:endParaRPr lang="it-IT" sz="1100" b="0" strike="noStrike" spc="-1">
              <a:latin typeface="Arial"/>
            </a:endParaRPr>
          </a:p>
        </p:txBody>
      </p:sp>
      <p:sp>
        <p:nvSpPr>
          <p:cNvPr id="65" name="Rectangle 64">
            <a:extLst>
              <a:ext uri="{FF2B5EF4-FFF2-40B4-BE49-F238E27FC236}">
                <a16:creationId xmlns:a16="http://schemas.microsoft.com/office/drawing/2014/main" id="{2F8559A5-C2FF-0D1B-B2FA-32A941F1E89E}"/>
              </a:ext>
            </a:extLst>
          </p:cNvPr>
          <p:cNvSpPr/>
          <p:nvPr/>
        </p:nvSpPr>
        <p:spPr>
          <a:xfrm>
            <a:off x="7242106" y="6301530"/>
            <a:ext cx="1401760" cy="371410"/>
          </a:xfrm>
          <a:prstGeom prst="rect">
            <a:avLst/>
          </a:prstGeom>
          <a:solidFill>
            <a:schemeClr val="accent2">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Encryption Service</a:t>
            </a:r>
            <a:endParaRPr lang="it-IT" sz="1100" b="0" strike="noStrike" spc="-1">
              <a:latin typeface="Arial"/>
            </a:endParaRPr>
          </a:p>
        </p:txBody>
      </p:sp>
      <p:sp>
        <p:nvSpPr>
          <p:cNvPr id="66" name="Rectangle 4">
            <a:extLst>
              <a:ext uri="{FF2B5EF4-FFF2-40B4-BE49-F238E27FC236}">
                <a16:creationId xmlns:a16="http://schemas.microsoft.com/office/drawing/2014/main" id="{472DB2FE-6769-54A0-F132-E535B8EB5F2C}"/>
              </a:ext>
            </a:extLst>
          </p:cNvPr>
          <p:cNvSpPr/>
          <p:nvPr/>
        </p:nvSpPr>
        <p:spPr>
          <a:xfrm>
            <a:off x="5452434" y="6303907"/>
            <a:ext cx="1708226" cy="371410"/>
          </a:xfrm>
          <a:prstGeom prst="rect">
            <a:avLst/>
          </a:prstGeom>
          <a:solidFill>
            <a:schemeClr val="accent2">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Communication Service</a:t>
            </a:r>
            <a:endParaRPr lang="it-IT" sz="1100" b="0" strike="noStrike" spc="-1">
              <a:latin typeface="Arial"/>
            </a:endParaRPr>
          </a:p>
        </p:txBody>
      </p:sp>
      <p:cxnSp>
        <p:nvCxnSpPr>
          <p:cNvPr id="67" name="Straight Connector 66">
            <a:extLst>
              <a:ext uri="{FF2B5EF4-FFF2-40B4-BE49-F238E27FC236}">
                <a16:creationId xmlns:a16="http://schemas.microsoft.com/office/drawing/2014/main" id="{6D4E2F95-B914-C0A6-64F3-977DA1A1AC0A}"/>
              </a:ext>
            </a:extLst>
          </p:cNvPr>
          <p:cNvCxnSpPr>
            <a:cxnSpLocks/>
          </p:cNvCxnSpPr>
          <p:nvPr/>
        </p:nvCxnSpPr>
        <p:spPr>
          <a:xfrm flipV="1">
            <a:off x="5490758" y="6231743"/>
            <a:ext cx="4629767"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8" name="Straight Connector 67">
            <a:extLst>
              <a:ext uri="{FF2B5EF4-FFF2-40B4-BE49-F238E27FC236}">
                <a16:creationId xmlns:a16="http://schemas.microsoft.com/office/drawing/2014/main" id="{34AD2A7D-3E3D-95D7-2100-7141D806C8CA}"/>
              </a:ext>
            </a:extLst>
          </p:cNvPr>
          <p:cNvCxnSpPr>
            <a:cxnSpLocks/>
          </p:cNvCxnSpPr>
          <p:nvPr/>
        </p:nvCxnSpPr>
        <p:spPr>
          <a:xfrm flipV="1">
            <a:off x="1069789" y="6223039"/>
            <a:ext cx="927323"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9" name="Straight Connector 68">
            <a:extLst>
              <a:ext uri="{FF2B5EF4-FFF2-40B4-BE49-F238E27FC236}">
                <a16:creationId xmlns:a16="http://schemas.microsoft.com/office/drawing/2014/main" id="{2347169B-47B7-72A4-7327-11811A820F9E}"/>
              </a:ext>
            </a:extLst>
          </p:cNvPr>
          <p:cNvCxnSpPr>
            <a:cxnSpLocks/>
          </p:cNvCxnSpPr>
          <p:nvPr/>
        </p:nvCxnSpPr>
        <p:spPr>
          <a:xfrm flipV="1">
            <a:off x="2081421" y="6221110"/>
            <a:ext cx="1241684"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72" name="TextBox 53">
            <a:extLst>
              <a:ext uri="{FF2B5EF4-FFF2-40B4-BE49-F238E27FC236}">
                <a16:creationId xmlns:a16="http://schemas.microsoft.com/office/drawing/2014/main" id="{3C5E0322-2841-DD85-1062-D4B3944F9313}"/>
              </a:ext>
            </a:extLst>
          </p:cNvPr>
          <p:cNvSpPr/>
          <p:nvPr/>
        </p:nvSpPr>
        <p:spPr>
          <a:xfrm>
            <a:off x="3583585" y="4388955"/>
            <a:ext cx="108481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AV Scene </a:t>
            </a:r>
          </a:p>
          <a:p>
            <a:pPr algn="ctr">
              <a:lnSpc>
                <a:spcPct val="100000"/>
              </a:lnSpc>
              <a:buNone/>
            </a:pPr>
            <a:r>
              <a:rPr lang="en-GB" sz="1400" b="0" strike="noStrike" spc="-1">
                <a:solidFill>
                  <a:srgbClr val="000000"/>
                </a:solidFill>
                <a:latin typeface="Calibri"/>
                <a:ea typeface="DejaVu Sans"/>
              </a:rPr>
              <a:t>Descriptors</a:t>
            </a:r>
            <a:endParaRPr lang="it-IT" sz="1400" b="0" strike="noStrike" spc="-1">
              <a:latin typeface="Arial"/>
            </a:endParaRPr>
          </a:p>
        </p:txBody>
      </p:sp>
      <p:sp>
        <p:nvSpPr>
          <p:cNvPr id="76" name="Rectangle 40">
            <a:extLst>
              <a:ext uri="{FF2B5EF4-FFF2-40B4-BE49-F238E27FC236}">
                <a16:creationId xmlns:a16="http://schemas.microsoft.com/office/drawing/2014/main" id="{AE5806E1-B952-CB9E-C4F8-2AD3CB5FA038}"/>
              </a:ext>
            </a:extLst>
          </p:cNvPr>
          <p:cNvSpPr/>
          <p:nvPr/>
        </p:nvSpPr>
        <p:spPr>
          <a:xfrm>
            <a:off x="1101347" y="1146692"/>
            <a:ext cx="770595" cy="4470192"/>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800" b="0" strike="noStrike" spc="-1">
                <a:solidFill>
                  <a:srgbClr val="FFFFFF"/>
                </a:solidFill>
                <a:latin typeface="Calibri"/>
                <a:ea typeface="DejaVu Sans"/>
              </a:rPr>
              <a:t>User Agent</a:t>
            </a:r>
            <a:endParaRPr lang="it-IT" sz="1800" b="0" strike="noStrike" spc="-1">
              <a:latin typeface="Arial"/>
            </a:endParaRPr>
          </a:p>
        </p:txBody>
      </p:sp>
      <p:cxnSp>
        <p:nvCxnSpPr>
          <p:cNvPr id="6" name="Straight Connector 5">
            <a:extLst>
              <a:ext uri="{FF2B5EF4-FFF2-40B4-BE49-F238E27FC236}">
                <a16:creationId xmlns:a16="http://schemas.microsoft.com/office/drawing/2014/main" id="{CC91181B-B7B1-6DBE-C90A-3D2627ED1A87}"/>
              </a:ext>
            </a:extLst>
          </p:cNvPr>
          <p:cNvCxnSpPr>
            <a:cxnSpLocks/>
          </p:cNvCxnSpPr>
          <p:nvPr/>
        </p:nvCxnSpPr>
        <p:spPr>
          <a:xfrm>
            <a:off x="9277697" y="4325638"/>
            <a:ext cx="105878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0" name="Straight Connector 49">
            <a:extLst>
              <a:ext uri="{FF2B5EF4-FFF2-40B4-BE49-F238E27FC236}">
                <a16:creationId xmlns:a16="http://schemas.microsoft.com/office/drawing/2014/main" id="{324DB144-90A7-B739-BFB6-0FE8541F629F}"/>
              </a:ext>
            </a:extLst>
          </p:cNvPr>
          <p:cNvCxnSpPr>
            <a:cxnSpLocks/>
          </p:cNvCxnSpPr>
          <p:nvPr/>
        </p:nvCxnSpPr>
        <p:spPr>
          <a:xfrm>
            <a:off x="10897679" y="5007533"/>
            <a:ext cx="105926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63" name="TextBox 53">
            <a:extLst>
              <a:ext uri="{FF2B5EF4-FFF2-40B4-BE49-F238E27FC236}">
                <a16:creationId xmlns:a16="http://schemas.microsoft.com/office/drawing/2014/main" id="{3B8FB17A-C61A-41EF-E694-F2B944581BB3}"/>
              </a:ext>
            </a:extLst>
          </p:cNvPr>
          <p:cNvSpPr/>
          <p:nvPr/>
        </p:nvSpPr>
        <p:spPr>
          <a:xfrm>
            <a:off x="11076676" y="4747788"/>
            <a:ext cx="91953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Output Visual</a:t>
            </a:r>
            <a:endParaRPr lang="it-IT" sz="1400" b="0" strike="noStrike" spc="-1">
              <a:latin typeface="Arial"/>
            </a:endParaRPr>
          </a:p>
        </p:txBody>
      </p:sp>
      <p:sp>
        <p:nvSpPr>
          <p:cNvPr id="71" name="TextBox 74">
            <a:extLst>
              <a:ext uri="{FF2B5EF4-FFF2-40B4-BE49-F238E27FC236}">
                <a16:creationId xmlns:a16="http://schemas.microsoft.com/office/drawing/2014/main" id="{AE95E2F2-F56F-DA72-5163-49000D9CE8F1}"/>
              </a:ext>
            </a:extLst>
          </p:cNvPr>
          <p:cNvSpPr/>
          <p:nvPr/>
        </p:nvSpPr>
        <p:spPr>
          <a:xfrm>
            <a:off x="2129901" y="4167874"/>
            <a:ext cx="730102" cy="521766"/>
          </a:xfrm>
          <a:prstGeom prst="rect">
            <a:avLst/>
          </a:prstGeom>
          <a:noFill/>
          <a:ln w="0">
            <a:noFill/>
          </a:ln>
        </p:spPr>
        <p:style>
          <a:lnRef idx="0">
            <a:scrgbClr r="0" g="0" b="0"/>
          </a:lnRef>
          <a:fillRef idx="0">
            <a:scrgbClr r="0" g="0" b="0"/>
          </a:fillRef>
          <a:effectRef idx="0">
            <a:scrgbClr r="0" g="0" b="0"/>
          </a:effectRef>
          <a:fontRef idx="minor"/>
        </p:style>
        <p:txBody>
          <a:bodyPr vert="horz"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Input</a:t>
            </a:r>
          </a:p>
          <a:p>
            <a:pPr algn="ctr">
              <a:lnSpc>
                <a:spcPct val="100000"/>
              </a:lnSpc>
              <a:buNone/>
            </a:pPr>
            <a:r>
              <a:rPr lang="en-GB" sz="1400" b="0" strike="noStrike" spc="-1">
                <a:solidFill>
                  <a:srgbClr val="000000"/>
                </a:solidFill>
                <a:latin typeface="Calibri"/>
                <a:ea typeface="DejaVu Sans"/>
              </a:rPr>
              <a:t>Audio</a:t>
            </a:r>
            <a:endParaRPr lang="it-IT" sz="1400" b="0" strike="noStrike" spc="-1">
              <a:latin typeface="Arial"/>
            </a:endParaRPr>
          </a:p>
        </p:txBody>
      </p:sp>
      <p:cxnSp>
        <p:nvCxnSpPr>
          <p:cNvPr id="73" name="Straight Connector 72">
            <a:extLst>
              <a:ext uri="{FF2B5EF4-FFF2-40B4-BE49-F238E27FC236}">
                <a16:creationId xmlns:a16="http://schemas.microsoft.com/office/drawing/2014/main" id="{5707B707-7ED3-968F-D639-A7F53C1ACF7A}"/>
              </a:ext>
            </a:extLst>
          </p:cNvPr>
          <p:cNvCxnSpPr>
            <a:cxnSpLocks/>
          </p:cNvCxnSpPr>
          <p:nvPr/>
        </p:nvCxnSpPr>
        <p:spPr>
          <a:xfrm>
            <a:off x="2088917" y="4426705"/>
            <a:ext cx="866110"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74" name="TextBox 53">
            <a:extLst>
              <a:ext uri="{FF2B5EF4-FFF2-40B4-BE49-F238E27FC236}">
                <a16:creationId xmlns:a16="http://schemas.microsoft.com/office/drawing/2014/main" id="{E64408E4-9275-ED6F-2579-4D9A47D02870}"/>
              </a:ext>
            </a:extLst>
          </p:cNvPr>
          <p:cNvSpPr/>
          <p:nvPr/>
        </p:nvSpPr>
        <p:spPr>
          <a:xfrm>
            <a:off x="11169504" y="3410641"/>
            <a:ext cx="78362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Output Text</a:t>
            </a:r>
            <a:endParaRPr lang="it-IT" sz="1400" b="0" strike="noStrike" spc="-1">
              <a:latin typeface="Arial"/>
            </a:endParaRPr>
          </a:p>
        </p:txBody>
      </p:sp>
      <p:cxnSp>
        <p:nvCxnSpPr>
          <p:cNvPr id="77" name="Straight Connector 76">
            <a:extLst>
              <a:ext uri="{FF2B5EF4-FFF2-40B4-BE49-F238E27FC236}">
                <a16:creationId xmlns:a16="http://schemas.microsoft.com/office/drawing/2014/main" id="{679630C5-32D7-5A4A-6483-F7E2BE9EBC54}"/>
              </a:ext>
            </a:extLst>
          </p:cNvPr>
          <p:cNvCxnSpPr>
            <a:cxnSpLocks/>
          </p:cNvCxnSpPr>
          <p:nvPr/>
        </p:nvCxnSpPr>
        <p:spPr>
          <a:xfrm>
            <a:off x="10886249" y="3681653"/>
            <a:ext cx="105926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1" name="Straight Connector 10">
            <a:extLst>
              <a:ext uri="{FF2B5EF4-FFF2-40B4-BE49-F238E27FC236}">
                <a16:creationId xmlns:a16="http://schemas.microsoft.com/office/drawing/2014/main" id="{4D9EFF70-377E-1CAD-8503-DF39217171C1}"/>
              </a:ext>
            </a:extLst>
          </p:cNvPr>
          <p:cNvCxnSpPr>
            <a:cxnSpLocks/>
          </p:cNvCxnSpPr>
          <p:nvPr/>
        </p:nvCxnSpPr>
        <p:spPr>
          <a:xfrm>
            <a:off x="2162632" y="3053863"/>
            <a:ext cx="2431778"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 name="Straight Connector 7">
            <a:extLst>
              <a:ext uri="{FF2B5EF4-FFF2-40B4-BE49-F238E27FC236}">
                <a16:creationId xmlns:a16="http://schemas.microsoft.com/office/drawing/2014/main" id="{002EB6BF-3925-6287-7585-D4F55AF603B3}"/>
              </a:ext>
            </a:extLst>
          </p:cNvPr>
          <p:cNvCxnSpPr>
            <a:cxnSpLocks/>
          </p:cNvCxnSpPr>
          <p:nvPr/>
        </p:nvCxnSpPr>
        <p:spPr>
          <a:xfrm>
            <a:off x="5199433" y="1983029"/>
            <a:ext cx="170325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 name="Straight Connector 8">
            <a:extLst>
              <a:ext uri="{FF2B5EF4-FFF2-40B4-BE49-F238E27FC236}">
                <a16:creationId xmlns:a16="http://schemas.microsoft.com/office/drawing/2014/main" id="{29B9D574-BD93-AAFF-9464-6F86672B72E3}"/>
              </a:ext>
            </a:extLst>
          </p:cNvPr>
          <p:cNvCxnSpPr>
            <a:cxnSpLocks/>
          </p:cNvCxnSpPr>
          <p:nvPr/>
        </p:nvCxnSpPr>
        <p:spPr>
          <a:xfrm>
            <a:off x="5174024" y="4802000"/>
            <a:ext cx="170325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7" name="TextBox 164">
            <a:extLst>
              <a:ext uri="{FF2B5EF4-FFF2-40B4-BE49-F238E27FC236}">
                <a16:creationId xmlns:a16="http://schemas.microsoft.com/office/drawing/2014/main" id="{DB023CB5-344D-E35E-B106-96B054C54B62}"/>
              </a:ext>
            </a:extLst>
          </p:cNvPr>
          <p:cNvSpPr/>
          <p:nvPr/>
        </p:nvSpPr>
        <p:spPr>
          <a:xfrm>
            <a:off x="5094305" y="4496542"/>
            <a:ext cx="1894844"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r>
              <a:rPr lang="en-GB" sz="1400" b="0" strike="noStrike" spc="-1" dirty="0">
                <a:solidFill>
                  <a:srgbClr val="000000"/>
                </a:solidFill>
                <a:latin typeface="Calibri"/>
                <a:ea typeface="DejaVu Sans"/>
              </a:rPr>
              <a:t>Instance ID</a:t>
            </a:r>
            <a:endParaRPr lang="it-IT" sz="1400" b="0" strike="noStrike" spc="-1" dirty="0">
              <a:latin typeface="Arial"/>
            </a:endParaRPr>
          </a:p>
        </p:txBody>
      </p:sp>
      <p:cxnSp>
        <p:nvCxnSpPr>
          <p:cNvPr id="44" name="Straight Connector 43">
            <a:extLst>
              <a:ext uri="{FF2B5EF4-FFF2-40B4-BE49-F238E27FC236}">
                <a16:creationId xmlns:a16="http://schemas.microsoft.com/office/drawing/2014/main" id="{D944AB79-2295-261C-4A53-22041633B82D}"/>
              </a:ext>
            </a:extLst>
          </p:cNvPr>
          <p:cNvCxnSpPr>
            <a:cxnSpLocks/>
          </p:cNvCxnSpPr>
          <p:nvPr/>
        </p:nvCxnSpPr>
        <p:spPr>
          <a:xfrm>
            <a:off x="5183101" y="3055634"/>
            <a:ext cx="170325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3" name="TextBox 6">
            <a:extLst>
              <a:ext uri="{FF2B5EF4-FFF2-40B4-BE49-F238E27FC236}">
                <a16:creationId xmlns:a16="http://schemas.microsoft.com/office/drawing/2014/main" id="{94D9F169-7060-6BE2-58FA-A7E77106D0A3}"/>
              </a:ext>
            </a:extLst>
          </p:cNvPr>
          <p:cNvSpPr/>
          <p:nvPr/>
        </p:nvSpPr>
        <p:spPr>
          <a:xfrm>
            <a:off x="5155234" y="3906101"/>
            <a:ext cx="176695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a:ea typeface="DejaVu Sans"/>
              </a:rPr>
              <a:t>AV Scene Geometry </a:t>
            </a:r>
            <a:endParaRPr lang="it-IT" sz="1400" b="0" strike="noStrike" spc="-1" dirty="0">
              <a:latin typeface="Arial"/>
            </a:endParaRPr>
          </a:p>
        </p:txBody>
      </p:sp>
      <p:sp>
        <p:nvSpPr>
          <p:cNvPr id="24" name="Title 23">
            <a:extLst>
              <a:ext uri="{FF2B5EF4-FFF2-40B4-BE49-F238E27FC236}">
                <a16:creationId xmlns:a16="http://schemas.microsoft.com/office/drawing/2014/main" id="{E6522338-7984-0318-C5AB-84AFF6221B56}"/>
              </a:ext>
            </a:extLst>
          </p:cNvPr>
          <p:cNvSpPr>
            <a:spLocks noGrp="1"/>
          </p:cNvSpPr>
          <p:nvPr>
            <p:ph type="title"/>
          </p:nvPr>
        </p:nvSpPr>
        <p:spPr>
          <a:xfrm>
            <a:off x="1321904" y="358293"/>
            <a:ext cx="10182707" cy="866360"/>
          </a:xfrm>
        </p:spPr>
        <p:txBody>
          <a:bodyPr/>
          <a:lstStyle/>
          <a:p>
            <a:r>
              <a:rPr lang="en-US" dirty="0"/>
              <a:t>MPAI-HMC Reference Model</a:t>
            </a:r>
            <a:endParaRPr lang="en-GB" dirty="0"/>
          </a:p>
        </p:txBody>
      </p:sp>
    </p:spTree>
    <p:extLst>
      <p:ext uri="{BB962C8B-B14F-4D97-AF65-F5344CB8AC3E}">
        <p14:creationId xmlns:p14="http://schemas.microsoft.com/office/powerpoint/2010/main" val="400952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F2FA-4E9E-2A4C-1C94-4B228DBD38B8}"/>
              </a:ext>
            </a:extLst>
          </p:cNvPr>
          <p:cNvSpPr>
            <a:spLocks noGrp="1"/>
          </p:cNvSpPr>
          <p:nvPr>
            <p:ph type="title"/>
          </p:nvPr>
        </p:nvSpPr>
        <p:spPr/>
        <p:txBody>
          <a:bodyPr/>
          <a:lstStyle/>
          <a:p>
            <a:r>
              <a:rPr lang="it-IT" dirty="0" err="1"/>
              <a:t>Multimodal</a:t>
            </a:r>
            <a:r>
              <a:rPr lang="it-IT" dirty="0"/>
              <a:t> </a:t>
            </a:r>
            <a:r>
              <a:rPr lang="it-IT" dirty="0" err="1"/>
              <a:t>Conversation</a:t>
            </a:r>
            <a:r>
              <a:rPr lang="it-IT" dirty="0"/>
              <a:t> (MPAI-MMC) V2</a:t>
            </a:r>
            <a:br>
              <a:rPr lang="it-IT" dirty="0"/>
            </a:br>
            <a:endParaRPr lang="en-150" dirty="0"/>
          </a:p>
        </p:txBody>
      </p:sp>
      <p:sp>
        <p:nvSpPr>
          <p:cNvPr id="3" name="Content Placeholder 2">
            <a:extLst>
              <a:ext uri="{FF2B5EF4-FFF2-40B4-BE49-F238E27FC236}">
                <a16:creationId xmlns:a16="http://schemas.microsoft.com/office/drawing/2014/main" id="{E6AD2C14-1ADB-BD73-2016-7483E5862AD0}"/>
              </a:ext>
            </a:extLst>
          </p:cNvPr>
          <p:cNvSpPr>
            <a:spLocks noGrp="1"/>
          </p:cNvSpPr>
          <p:nvPr>
            <p:ph idx="1"/>
          </p:nvPr>
        </p:nvSpPr>
        <p:spPr/>
        <p:txBody>
          <a:bodyPr>
            <a:normAutofit lnSpcReduction="10000"/>
          </a:bodyPr>
          <a:lstStyle/>
          <a:p>
            <a:pPr marL="0" indent="0" algn="just">
              <a:buNone/>
            </a:pPr>
            <a:r>
              <a:rPr lang="en-GB" i="1" dirty="0">
                <a:ea typeface="SimSun" panose="02010600030101010101" pitchFamily="2" charset="-122"/>
              </a:rPr>
              <a:t>Technical Specification: Multimodal Conversation (MPAI-MMC) V2 </a:t>
            </a:r>
            <a:r>
              <a:rPr lang="en-GB" dirty="0">
                <a:ea typeface="SimSun" panose="02010600030101010101" pitchFamily="2" charset="-122"/>
              </a:rPr>
              <a:t>specifies: </a:t>
            </a:r>
            <a:endParaRPr lang="it-IT" dirty="0">
              <a:ea typeface="SimSun" panose="02010600030101010101" pitchFamily="2" charset="-122"/>
            </a:endParaRPr>
          </a:p>
          <a:p>
            <a:pPr marL="457200" lvl="0" indent="-457200" algn="just">
              <a:buFont typeface="+mj-lt"/>
              <a:buAutoNum type="arabicPeriod"/>
            </a:pPr>
            <a:r>
              <a:rPr lang="en-GB" dirty="0">
                <a:ea typeface="SimSun" panose="02010600030101010101" pitchFamily="2" charset="-122"/>
              </a:rPr>
              <a:t>Data Formats for analysis of text, speech, and other non-verbal components as used in human-machine and machine-machine conversation applications.</a:t>
            </a:r>
            <a:endParaRPr lang="it-IT" dirty="0">
              <a:ea typeface="SimSun" panose="02010600030101010101" pitchFamily="2" charset="-122"/>
            </a:endParaRPr>
          </a:p>
          <a:p>
            <a:pPr marL="457200" lvl="0" indent="-457200" algn="just">
              <a:buFont typeface="+mj-lt"/>
              <a:buAutoNum type="arabicPeriod"/>
            </a:pPr>
            <a:r>
              <a:rPr lang="en-GB" dirty="0">
                <a:ea typeface="SimSun" panose="02010600030101010101" pitchFamily="2" charset="-122"/>
              </a:rPr>
              <a:t>Use Cases implemented in the AI Framework </a:t>
            </a:r>
          </a:p>
          <a:p>
            <a:pPr marL="857250" lvl="1" indent="-457200" algn="just">
              <a:buFont typeface="+mj-lt"/>
              <a:buAutoNum type="arabicPeriod"/>
            </a:pPr>
            <a:r>
              <a:rPr lang="en-GB" dirty="0">
                <a:ea typeface="SimSun" panose="02010600030101010101" pitchFamily="2" charset="-122"/>
              </a:rPr>
              <a:t>Using Data Formats from MPAI-MMC and other MPAI standards.</a:t>
            </a:r>
          </a:p>
          <a:p>
            <a:pPr marL="857250" lvl="1" indent="-457200" algn="just">
              <a:buFont typeface="+mj-lt"/>
              <a:buAutoNum type="arabicPeriod"/>
            </a:pPr>
            <a:r>
              <a:rPr lang="en-GB" dirty="0">
                <a:ea typeface="SimSun" panose="02010600030101010101" pitchFamily="2" charset="-122"/>
              </a:rPr>
              <a:t>Providing recognised applications in the Multimodal Conversation domain.</a:t>
            </a:r>
          </a:p>
          <a:p>
            <a:pPr marL="0" lvl="0" indent="0" algn="just">
              <a:buNone/>
            </a:pPr>
            <a:r>
              <a:rPr lang="en-GB" dirty="0">
                <a:ea typeface="SimSun" panose="02010600030101010101" pitchFamily="2" charset="-122"/>
              </a:rPr>
              <a:t>MPAI-MMC V2 includes </a:t>
            </a:r>
          </a:p>
          <a:p>
            <a:pPr marL="457200" lvl="0" indent="-457200" algn="just">
              <a:buFont typeface="+mj-lt"/>
              <a:buAutoNum type="arabicPeriod"/>
            </a:pPr>
            <a:r>
              <a:rPr lang="en-GB" dirty="0">
                <a:ea typeface="SimSun" panose="02010600030101010101" pitchFamily="2" charset="-122"/>
              </a:rPr>
              <a:t>Ten use cases (Conversation with Emotion, Human-CAV Interaction,…)</a:t>
            </a:r>
          </a:p>
          <a:p>
            <a:pPr marL="457200" lvl="0" indent="-457200" algn="just">
              <a:buFont typeface="+mj-lt"/>
              <a:buAutoNum type="arabicPeriod"/>
            </a:pPr>
            <a:r>
              <a:rPr lang="en-GB" dirty="0">
                <a:ea typeface="SimSun" panose="02010600030101010101" pitchFamily="2" charset="-122"/>
              </a:rPr>
              <a:t>One composite AIM (i.e., an AIM that includes AIMs)</a:t>
            </a:r>
          </a:p>
          <a:p>
            <a:pPr marL="457200" lvl="0" indent="-457200" algn="just">
              <a:buFont typeface="+mj-lt"/>
              <a:buAutoNum type="arabicPeriod"/>
            </a:pPr>
            <a:r>
              <a:rPr lang="en-GB" dirty="0">
                <a:ea typeface="SimSun" panose="02010600030101010101" pitchFamily="2" charset="-122"/>
              </a:rPr>
              <a:t>Several Data types (i.e., standards of data formats).</a:t>
            </a:r>
            <a:endParaRPr lang="it-IT" dirty="0">
              <a:ea typeface="SimSun" panose="02010600030101010101" pitchFamily="2" charset="-122"/>
            </a:endParaRPr>
          </a:p>
        </p:txBody>
      </p:sp>
      <p:sp>
        <p:nvSpPr>
          <p:cNvPr id="4" name="Date Placeholder 3">
            <a:extLst>
              <a:ext uri="{FF2B5EF4-FFF2-40B4-BE49-F238E27FC236}">
                <a16:creationId xmlns:a16="http://schemas.microsoft.com/office/drawing/2014/main" id="{60C09C50-7FC1-B356-E243-53B0FFA99EAA}"/>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FAAF339A-7680-7367-19C1-52386F3E1BDC}"/>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4158042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6CAB1CA6-71FC-4677-2768-D43128856C6C}"/>
              </a:ext>
            </a:extLst>
          </p:cNvPr>
          <p:cNvSpPr>
            <a:spLocks noGrp="1"/>
          </p:cNvSpPr>
          <p:nvPr>
            <p:ph type="title"/>
          </p:nvPr>
        </p:nvSpPr>
        <p:spPr>
          <a:xfrm>
            <a:off x="1303435" y="251587"/>
            <a:ext cx="10182707" cy="621234"/>
          </a:xfrm>
        </p:spPr>
        <p:txBody>
          <a:bodyPr>
            <a:normAutofit fontScale="90000"/>
          </a:bodyPr>
          <a:lstStyle/>
          <a:p>
            <a:r>
              <a:rPr lang="en-US" dirty="0"/>
              <a:t>Conversation with Personal Status</a:t>
            </a:r>
            <a:endParaRPr lang="en-GB" dirty="0"/>
          </a:p>
        </p:txBody>
      </p:sp>
      <p:sp>
        <p:nvSpPr>
          <p:cNvPr id="4" name="Date Placeholder 3">
            <a:extLst>
              <a:ext uri="{FF2B5EF4-FFF2-40B4-BE49-F238E27FC236}">
                <a16:creationId xmlns:a16="http://schemas.microsoft.com/office/drawing/2014/main" id="{DAAB3E4E-50E3-C807-CE7A-3D7B324F8D71}"/>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5042C7C7-E058-2815-5ADE-581B00C581F5}"/>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6" name="Rectangle 41">
            <a:extLst>
              <a:ext uri="{FF2B5EF4-FFF2-40B4-BE49-F238E27FC236}">
                <a16:creationId xmlns:a16="http://schemas.microsoft.com/office/drawing/2014/main" id="{4B94492E-2691-79A3-FB5D-2830DA57DC49}"/>
              </a:ext>
            </a:extLst>
          </p:cNvPr>
          <p:cNvSpPr/>
          <p:nvPr/>
        </p:nvSpPr>
        <p:spPr>
          <a:xfrm>
            <a:off x="2793085" y="849099"/>
            <a:ext cx="7879753" cy="49308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US" b="0" strike="noStrike" spc="-1">
                <a:solidFill>
                  <a:srgbClr val="FFFFFF"/>
                </a:solidFill>
                <a:latin typeface="Calibri"/>
                <a:ea typeface="DejaVu Sans"/>
              </a:rPr>
              <a:t>S</a:t>
            </a:r>
            <a:endParaRPr lang="it-IT" b="0" strike="noStrike" spc="-1">
              <a:latin typeface="Arial"/>
            </a:endParaRPr>
          </a:p>
        </p:txBody>
      </p:sp>
      <p:sp>
        <p:nvSpPr>
          <p:cNvPr id="7" name="Rectangle 22">
            <a:extLst>
              <a:ext uri="{FF2B5EF4-FFF2-40B4-BE49-F238E27FC236}">
                <a16:creationId xmlns:a16="http://schemas.microsoft.com/office/drawing/2014/main" id="{E52D5340-4BA8-EF67-68A7-8984A4768CB0}"/>
              </a:ext>
            </a:extLst>
          </p:cNvPr>
          <p:cNvSpPr/>
          <p:nvPr/>
        </p:nvSpPr>
        <p:spPr>
          <a:xfrm>
            <a:off x="4432913" y="4286792"/>
            <a:ext cx="641197" cy="1424123"/>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400" spc="-1">
                <a:solidFill>
                  <a:srgbClr val="000000"/>
                </a:solidFill>
                <a:latin typeface="Calibri"/>
                <a:ea typeface="DejaVu Sans"/>
              </a:rPr>
              <a:t>Automatic Speech Recognition</a:t>
            </a:r>
            <a:endParaRPr lang="it-IT" sz="1400" spc="-1">
              <a:solidFill>
                <a:srgbClr val="000000"/>
              </a:solidFill>
              <a:latin typeface="Calibri"/>
              <a:ea typeface="DejaVu Sans"/>
            </a:endParaRPr>
          </a:p>
        </p:txBody>
      </p:sp>
      <p:sp>
        <p:nvSpPr>
          <p:cNvPr id="8" name="TextBox 53">
            <a:extLst>
              <a:ext uri="{FF2B5EF4-FFF2-40B4-BE49-F238E27FC236}">
                <a16:creationId xmlns:a16="http://schemas.microsoft.com/office/drawing/2014/main" id="{9C9491CA-5599-24DA-6AE8-B391F9030E50}"/>
              </a:ext>
            </a:extLst>
          </p:cNvPr>
          <p:cNvSpPr/>
          <p:nvPr/>
        </p:nvSpPr>
        <p:spPr>
          <a:xfrm>
            <a:off x="5026765" y="4775857"/>
            <a:ext cx="100252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Recognised</a:t>
            </a:r>
            <a:endParaRPr lang="it-IT" sz="1400" b="0" strike="noStrike" spc="-1">
              <a:latin typeface="Arial"/>
            </a:endParaRPr>
          </a:p>
          <a:p>
            <a:pPr algn="ctr">
              <a:lnSpc>
                <a:spcPct val="100000"/>
              </a:lnSpc>
              <a:buNone/>
            </a:pPr>
            <a:r>
              <a:rPr lang="en-GB" sz="1400" b="0" strike="noStrike" spc="-1">
                <a:solidFill>
                  <a:srgbClr val="000000"/>
                </a:solidFill>
                <a:latin typeface="Calibri"/>
                <a:ea typeface="DejaVu Sans"/>
              </a:rPr>
              <a:t>Text</a:t>
            </a:r>
            <a:endParaRPr lang="it-IT" sz="1400" b="0" strike="noStrike" spc="-1">
              <a:latin typeface="Arial"/>
            </a:endParaRPr>
          </a:p>
        </p:txBody>
      </p:sp>
      <p:sp>
        <p:nvSpPr>
          <p:cNvPr id="9" name="TextBox 68">
            <a:extLst>
              <a:ext uri="{FF2B5EF4-FFF2-40B4-BE49-F238E27FC236}">
                <a16:creationId xmlns:a16="http://schemas.microsoft.com/office/drawing/2014/main" id="{C4811446-EE79-0936-8820-A8DB25975E46}"/>
              </a:ext>
            </a:extLst>
          </p:cNvPr>
          <p:cNvSpPr/>
          <p:nvPr/>
        </p:nvSpPr>
        <p:spPr>
          <a:xfrm>
            <a:off x="6448025" y="2997565"/>
            <a:ext cx="872082"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Meaning</a:t>
            </a:r>
            <a:endParaRPr lang="it-IT" sz="1400" b="0" strike="noStrike" spc="-1">
              <a:latin typeface="Arial"/>
            </a:endParaRPr>
          </a:p>
        </p:txBody>
      </p:sp>
      <p:sp>
        <p:nvSpPr>
          <p:cNvPr id="10" name="Rectangle 7">
            <a:extLst>
              <a:ext uri="{FF2B5EF4-FFF2-40B4-BE49-F238E27FC236}">
                <a16:creationId xmlns:a16="http://schemas.microsoft.com/office/drawing/2014/main" id="{53D2037C-C1B3-1F53-10A3-323B3ECE0295}"/>
              </a:ext>
            </a:extLst>
          </p:cNvPr>
          <p:cNvSpPr/>
          <p:nvPr/>
        </p:nvSpPr>
        <p:spPr>
          <a:xfrm>
            <a:off x="8663522" y="1641283"/>
            <a:ext cx="536481" cy="3987562"/>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400" spc="-1">
                <a:solidFill>
                  <a:srgbClr val="000000"/>
                </a:solidFill>
                <a:latin typeface="Calibri"/>
                <a:ea typeface="DejaVu Sans"/>
              </a:rPr>
              <a:t>Entity Dialogue Processing</a:t>
            </a:r>
            <a:endParaRPr lang="it-IT" sz="1400" spc="-1">
              <a:solidFill>
                <a:srgbClr val="000000"/>
              </a:solidFill>
              <a:latin typeface="Calibri"/>
              <a:ea typeface="DejaVu Sans"/>
            </a:endParaRPr>
          </a:p>
        </p:txBody>
      </p:sp>
      <p:sp>
        <p:nvSpPr>
          <p:cNvPr id="11" name="Rectangle 31">
            <a:extLst>
              <a:ext uri="{FF2B5EF4-FFF2-40B4-BE49-F238E27FC236}">
                <a16:creationId xmlns:a16="http://schemas.microsoft.com/office/drawing/2014/main" id="{C92370A6-98F1-4213-25D3-E09159DFCC28}"/>
              </a:ext>
            </a:extLst>
          </p:cNvPr>
          <p:cNvSpPr/>
          <p:nvPr/>
        </p:nvSpPr>
        <p:spPr>
          <a:xfrm>
            <a:off x="1187795" y="838900"/>
            <a:ext cx="792264" cy="4930880"/>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2000" b="0" strike="noStrike" spc="-1">
                <a:solidFill>
                  <a:srgbClr val="FFFFFF"/>
                </a:solidFill>
                <a:latin typeface="Calibri"/>
                <a:ea typeface="DejaVu Sans"/>
              </a:rPr>
              <a:t>User Agent</a:t>
            </a:r>
            <a:endParaRPr lang="it-IT" sz="2000" b="0" strike="noStrike" spc="-1">
              <a:latin typeface="Arial"/>
            </a:endParaRPr>
          </a:p>
        </p:txBody>
      </p:sp>
      <p:sp>
        <p:nvSpPr>
          <p:cNvPr id="12" name="Rectangle 126">
            <a:extLst>
              <a:ext uri="{FF2B5EF4-FFF2-40B4-BE49-F238E27FC236}">
                <a16:creationId xmlns:a16="http://schemas.microsoft.com/office/drawing/2014/main" id="{CBA1423E-2587-E023-6088-565A56D29180}"/>
              </a:ext>
            </a:extLst>
          </p:cNvPr>
          <p:cNvSpPr/>
          <p:nvPr/>
        </p:nvSpPr>
        <p:spPr>
          <a:xfrm>
            <a:off x="10034161" y="969124"/>
            <a:ext cx="520442" cy="2354605"/>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US" sz="1400" b="0" strike="noStrike" spc="-1">
                <a:latin typeface="Calibri" panose="020F0502020204030204" pitchFamily="34" charset="0"/>
                <a:cs typeface="Calibri" panose="020F0502020204030204" pitchFamily="34" charset="0"/>
              </a:rPr>
              <a:t>Audio-Visual Scene Rendering</a:t>
            </a:r>
            <a:endParaRPr lang="it-IT" sz="1400" b="0" strike="noStrike" spc="-1">
              <a:latin typeface="Calibri" panose="020F0502020204030204" pitchFamily="34" charset="0"/>
              <a:cs typeface="Calibri" panose="020F0502020204030204" pitchFamily="34" charset="0"/>
            </a:endParaRPr>
          </a:p>
        </p:txBody>
      </p:sp>
      <p:sp>
        <p:nvSpPr>
          <p:cNvPr id="13" name="TextBox 94">
            <a:extLst>
              <a:ext uri="{FF2B5EF4-FFF2-40B4-BE49-F238E27FC236}">
                <a16:creationId xmlns:a16="http://schemas.microsoft.com/office/drawing/2014/main" id="{A62A00C0-6931-BCF7-A326-3A298A140E26}"/>
              </a:ext>
            </a:extLst>
          </p:cNvPr>
          <p:cNvSpPr/>
          <p:nvPr/>
        </p:nvSpPr>
        <p:spPr>
          <a:xfrm>
            <a:off x="10672837" y="1889577"/>
            <a:ext cx="91641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a:latin typeface="Calibri" panose="020F0502020204030204" pitchFamily="34" charset="0"/>
                <a:cs typeface="Calibri" panose="020F0502020204030204" pitchFamily="34" charset="0"/>
              </a:rPr>
              <a:t>Output Visual</a:t>
            </a:r>
            <a:endParaRPr lang="it-IT" sz="1400" b="0" strike="noStrike" spc="-1">
              <a:latin typeface="Calibri" panose="020F0502020204030204" pitchFamily="34" charset="0"/>
              <a:cs typeface="Calibri" panose="020F0502020204030204" pitchFamily="34" charset="0"/>
            </a:endParaRPr>
          </a:p>
        </p:txBody>
      </p:sp>
      <p:sp>
        <p:nvSpPr>
          <p:cNvPr id="14" name="TextBox 119">
            <a:extLst>
              <a:ext uri="{FF2B5EF4-FFF2-40B4-BE49-F238E27FC236}">
                <a16:creationId xmlns:a16="http://schemas.microsoft.com/office/drawing/2014/main" id="{6D232C77-3574-1B67-6442-8BE3C02649BE}"/>
              </a:ext>
            </a:extLst>
          </p:cNvPr>
          <p:cNvSpPr/>
          <p:nvPr/>
        </p:nvSpPr>
        <p:spPr>
          <a:xfrm>
            <a:off x="3441165" y="2724988"/>
            <a:ext cx="1059921"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a:latin typeface="Calibri" panose="020F0502020204030204" pitchFamily="34" charset="0"/>
                <a:cs typeface="Calibri" panose="020F0502020204030204" pitchFamily="34" charset="0"/>
              </a:rPr>
              <a:t>Body </a:t>
            </a:r>
            <a:r>
              <a:rPr lang="en-US" sz="1400" spc="-1">
                <a:latin typeface="Calibri" panose="020F0502020204030204" pitchFamily="34" charset="0"/>
                <a:cs typeface="Calibri" panose="020F0502020204030204" pitchFamily="34" charset="0"/>
              </a:rPr>
              <a:t>Descriptors</a:t>
            </a:r>
            <a:endParaRPr lang="it-IT" sz="1400" b="0" strike="noStrike" spc="-1">
              <a:latin typeface="Calibri" panose="020F0502020204030204" pitchFamily="34" charset="0"/>
              <a:cs typeface="Calibri" panose="020F0502020204030204" pitchFamily="34" charset="0"/>
            </a:endParaRPr>
          </a:p>
        </p:txBody>
      </p:sp>
      <p:sp>
        <p:nvSpPr>
          <p:cNvPr id="15" name="TextBox 119">
            <a:extLst>
              <a:ext uri="{FF2B5EF4-FFF2-40B4-BE49-F238E27FC236}">
                <a16:creationId xmlns:a16="http://schemas.microsoft.com/office/drawing/2014/main" id="{C9C11875-866B-7C64-06B7-E9155110E05F}"/>
              </a:ext>
            </a:extLst>
          </p:cNvPr>
          <p:cNvSpPr/>
          <p:nvPr/>
        </p:nvSpPr>
        <p:spPr>
          <a:xfrm>
            <a:off x="3380286" y="3666973"/>
            <a:ext cx="113158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spc="-1">
                <a:latin typeface="Calibri" panose="020F0502020204030204" pitchFamily="34" charset="0"/>
                <a:cs typeface="Calibri" panose="020F0502020204030204" pitchFamily="34" charset="0"/>
              </a:rPr>
              <a:t>Visual</a:t>
            </a:r>
            <a:endParaRPr lang="en-US" sz="1400" b="0" strike="noStrike" spc="-1">
              <a:latin typeface="Calibri" panose="020F0502020204030204" pitchFamily="34" charset="0"/>
              <a:cs typeface="Calibri" panose="020F0502020204030204" pitchFamily="34" charset="0"/>
            </a:endParaRPr>
          </a:p>
          <a:p>
            <a:pPr algn="ctr">
              <a:lnSpc>
                <a:spcPct val="100000"/>
              </a:lnSpc>
              <a:buNone/>
            </a:pPr>
            <a:r>
              <a:rPr lang="en-US" sz="1400" b="0" strike="noStrike" spc="-1">
                <a:latin typeface="Calibri" panose="020F0502020204030204" pitchFamily="34" charset="0"/>
                <a:cs typeface="Calibri" panose="020F0502020204030204" pitchFamily="34" charset="0"/>
              </a:rPr>
              <a:t>Objects</a:t>
            </a:r>
            <a:endParaRPr lang="it-IT" sz="1400" b="0" strike="noStrike" spc="-1">
              <a:latin typeface="Calibri" panose="020F0502020204030204" pitchFamily="34" charset="0"/>
              <a:cs typeface="Calibri" panose="020F0502020204030204" pitchFamily="34" charset="0"/>
            </a:endParaRPr>
          </a:p>
        </p:txBody>
      </p:sp>
      <p:sp>
        <p:nvSpPr>
          <p:cNvPr id="16" name="TextBox 74">
            <a:extLst>
              <a:ext uri="{FF2B5EF4-FFF2-40B4-BE49-F238E27FC236}">
                <a16:creationId xmlns:a16="http://schemas.microsoft.com/office/drawing/2014/main" id="{4A246FA3-9DBB-F857-F32F-A49E7B43353E}"/>
              </a:ext>
            </a:extLst>
          </p:cNvPr>
          <p:cNvSpPr/>
          <p:nvPr/>
        </p:nvSpPr>
        <p:spPr>
          <a:xfrm>
            <a:off x="2186195" y="2349729"/>
            <a:ext cx="631590" cy="521766"/>
          </a:xfrm>
          <a:prstGeom prst="rect">
            <a:avLst/>
          </a:prstGeom>
          <a:noFill/>
          <a:ln w="0">
            <a:noFill/>
          </a:ln>
        </p:spPr>
        <p:style>
          <a:lnRef idx="0">
            <a:scrgbClr r="0" g="0" b="0"/>
          </a:lnRef>
          <a:fillRef idx="0">
            <a:scrgbClr r="0" g="0" b="0"/>
          </a:fillRef>
          <a:effectRef idx="0">
            <a:scrgbClr r="0" g="0" b="0"/>
          </a:effectRef>
          <a:fontRef idx="minor"/>
        </p:style>
        <p:txBody>
          <a:bodyPr vert="horz"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Input Visual</a:t>
            </a:r>
            <a:endParaRPr lang="it-IT" sz="1400" b="0" strike="noStrike" spc="-1">
              <a:latin typeface="Arial"/>
            </a:endParaRPr>
          </a:p>
        </p:txBody>
      </p:sp>
      <p:cxnSp>
        <p:nvCxnSpPr>
          <p:cNvPr id="17" name="Straight Connector 16">
            <a:extLst>
              <a:ext uri="{FF2B5EF4-FFF2-40B4-BE49-F238E27FC236}">
                <a16:creationId xmlns:a16="http://schemas.microsoft.com/office/drawing/2014/main" id="{7130AE55-9C00-3DDB-F5FC-EA9BC8C384C6}"/>
              </a:ext>
            </a:extLst>
          </p:cNvPr>
          <p:cNvCxnSpPr>
            <a:cxnSpLocks/>
          </p:cNvCxnSpPr>
          <p:nvPr/>
        </p:nvCxnSpPr>
        <p:spPr>
          <a:xfrm>
            <a:off x="5074915" y="5050872"/>
            <a:ext cx="92493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8" name="Rectangle 7">
            <a:extLst>
              <a:ext uri="{FF2B5EF4-FFF2-40B4-BE49-F238E27FC236}">
                <a16:creationId xmlns:a16="http://schemas.microsoft.com/office/drawing/2014/main" id="{7777F0BB-B5CC-3DF2-27AC-ADFD452E4F9E}"/>
              </a:ext>
            </a:extLst>
          </p:cNvPr>
          <p:cNvSpPr/>
          <p:nvPr/>
        </p:nvSpPr>
        <p:spPr>
          <a:xfrm>
            <a:off x="10029334" y="3541030"/>
            <a:ext cx="536481" cy="208781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US" sz="1400" spc="-1">
                <a:solidFill>
                  <a:srgbClr val="000000"/>
                </a:solidFill>
                <a:latin typeface="Calibri"/>
                <a:ea typeface="DejaVu Sans"/>
              </a:rPr>
              <a:t>Personal Status Display</a:t>
            </a:r>
            <a:endParaRPr lang="it-IT" sz="1400" spc="-1">
              <a:solidFill>
                <a:srgbClr val="000000"/>
              </a:solidFill>
              <a:latin typeface="Calibri"/>
              <a:ea typeface="DejaVu Sans"/>
            </a:endParaRPr>
          </a:p>
        </p:txBody>
      </p:sp>
      <p:cxnSp>
        <p:nvCxnSpPr>
          <p:cNvPr id="19" name="Straight Connector 18">
            <a:extLst>
              <a:ext uri="{FF2B5EF4-FFF2-40B4-BE49-F238E27FC236}">
                <a16:creationId xmlns:a16="http://schemas.microsoft.com/office/drawing/2014/main" id="{3B7C3BF9-2D61-648F-EDFA-2AF65392EC38}"/>
              </a:ext>
            </a:extLst>
          </p:cNvPr>
          <p:cNvCxnSpPr>
            <a:cxnSpLocks/>
          </p:cNvCxnSpPr>
          <p:nvPr/>
        </p:nvCxnSpPr>
        <p:spPr>
          <a:xfrm>
            <a:off x="10542092" y="2142068"/>
            <a:ext cx="826285"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0" name="Straight Connector 19">
            <a:extLst>
              <a:ext uri="{FF2B5EF4-FFF2-40B4-BE49-F238E27FC236}">
                <a16:creationId xmlns:a16="http://schemas.microsoft.com/office/drawing/2014/main" id="{72E4E37B-7976-7D3C-A69F-EAABECC40A25}"/>
              </a:ext>
            </a:extLst>
          </p:cNvPr>
          <p:cNvCxnSpPr>
            <a:cxnSpLocks/>
          </p:cNvCxnSpPr>
          <p:nvPr/>
        </p:nvCxnSpPr>
        <p:spPr>
          <a:xfrm>
            <a:off x="2260102" y="2600684"/>
            <a:ext cx="70086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1" name="TextBox 164">
            <a:extLst>
              <a:ext uri="{FF2B5EF4-FFF2-40B4-BE49-F238E27FC236}">
                <a16:creationId xmlns:a16="http://schemas.microsoft.com/office/drawing/2014/main" id="{300ACDD1-EBFC-651B-1985-0C1A358B2E60}"/>
              </a:ext>
            </a:extLst>
          </p:cNvPr>
          <p:cNvSpPr/>
          <p:nvPr/>
        </p:nvSpPr>
        <p:spPr>
          <a:xfrm>
            <a:off x="7507474" y="4746053"/>
            <a:ext cx="127573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r>
              <a:rPr lang="en-GB" sz="1400" b="0" strike="noStrike" spc="-1">
                <a:solidFill>
                  <a:srgbClr val="000000"/>
                </a:solidFill>
                <a:latin typeface="Calibri"/>
                <a:ea typeface="DejaVu Sans"/>
              </a:rPr>
              <a:t>Refined Text</a:t>
            </a:r>
            <a:endParaRPr lang="it-IT" sz="1400" b="0" strike="noStrike" spc="-1">
              <a:latin typeface="Arial"/>
            </a:endParaRPr>
          </a:p>
        </p:txBody>
      </p:sp>
      <p:sp>
        <p:nvSpPr>
          <p:cNvPr id="22" name="TextBox 6">
            <a:extLst>
              <a:ext uri="{FF2B5EF4-FFF2-40B4-BE49-F238E27FC236}">
                <a16:creationId xmlns:a16="http://schemas.microsoft.com/office/drawing/2014/main" id="{D9CE5F42-FDD8-DF98-B11C-C713503B904E}"/>
              </a:ext>
            </a:extLst>
          </p:cNvPr>
          <p:cNvSpPr/>
          <p:nvPr/>
        </p:nvSpPr>
        <p:spPr>
          <a:xfrm>
            <a:off x="9140795" y="3755091"/>
            <a:ext cx="922736" cy="73721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spc="-1">
                <a:solidFill>
                  <a:srgbClr val="000000"/>
                </a:solidFill>
                <a:latin typeface="Calibri"/>
                <a:ea typeface="DejaVu Sans"/>
              </a:rPr>
              <a:t>Machine Personal Status</a:t>
            </a:r>
            <a:endParaRPr lang="it-IT" sz="1400" b="0" strike="noStrike" spc="-1">
              <a:latin typeface="Arial"/>
            </a:endParaRPr>
          </a:p>
        </p:txBody>
      </p:sp>
      <p:cxnSp>
        <p:nvCxnSpPr>
          <p:cNvPr id="23" name="Straight Connector 22">
            <a:extLst>
              <a:ext uri="{FF2B5EF4-FFF2-40B4-BE49-F238E27FC236}">
                <a16:creationId xmlns:a16="http://schemas.microsoft.com/office/drawing/2014/main" id="{05ED4947-4828-6E16-6EC0-E9AB375AFDCF}"/>
              </a:ext>
            </a:extLst>
          </p:cNvPr>
          <p:cNvCxnSpPr>
            <a:cxnSpLocks/>
            <a:endCxn id="7" idx="1"/>
          </p:cNvCxnSpPr>
          <p:nvPr/>
        </p:nvCxnSpPr>
        <p:spPr>
          <a:xfrm>
            <a:off x="2334248" y="4998854"/>
            <a:ext cx="2098665"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4" name="Rectangle 111">
            <a:extLst>
              <a:ext uri="{FF2B5EF4-FFF2-40B4-BE49-F238E27FC236}">
                <a16:creationId xmlns:a16="http://schemas.microsoft.com/office/drawing/2014/main" id="{FDDEFA93-7FD9-16D2-CA2B-C92284F33D13}"/>
              </a:ext>
            </a:extLst>
          </p:cNvPr>
          <p:cNvSpPr/>
          <p:nvPr/>
        </p:nvSpPr>
        <p:spPr>
          <a:xfrm>
            <a:off x="4428999" y="2773984"/>
            <a:ext cx="636399" cy="140922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it-IT" sz="1400" spc="-1">
                <a:solidFill>
                  <a:srgbClr val="000000"/>
                </a:solidFill>
                <a:latin typeface="Calibri"/>
                <a:ea typeface="DejaVu Sans"/>
              </a:rPr>
              <a:t>Visual Object Identification</a:t>
            </a:r>
          </a:p>
        </p:txBody>
      </p:sp>
      <p:cxnSp>
        <p:nvCxnSpPr>
          <p:cNvPr id="25" name="Straight Connector 24">
            <a:extLst>
              <a:ext uri="{FF2B5EF4-FFF2-40B4-BE49-F238E27FC236}">
                <a16:creationId xmlns:a16="http://schemas.microsoft.com/office/drawing/2014/main" id="{CA3900A9-BA64-23E1-98F8-4168B2F2D7F1}"/>
              </a:ext>
            </a:extLst>
          </p:cNvPr>
          <p:cNvCxnSpPr/>
          <p:nvPr/>
        </p:nvCxnSpPr>
        <p:spPr>
          <a:xfrm>
            <a:off x="9192944" y="4038208"/>
            <a:ext cx="837964" cy="2535"/>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6" name="TextBox 6">
            <a:extLst>
              <a:ext uri="{FF2B5EF4-FFF2-40B4-BE49-F238E27FC236}">
                <a16:creationId xmlns:a16="http://schemas.microsoft.com/office/drawing/2014/main" id="{C61A90D6-A08E-79D8-61A6-4D9769DDA797}"/>
              </a:ext>
            </a:extLst>
          </p:cNvPr>
          <p:cNvSpPr/>
          <p:nvPr/>
        </p:nvSpPr>
        <p:spPr>
          <a:xfrm>
            <a:off x="9166512" y="4798963"/>
            <a:ext cx="922736"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spc="-1">
                <a:solidFill>
                  <a:srgbClr val="000000"/>
                </a:solidFill>
                <a:latin typeface="Calibri"/>
                <a:ea typeface="DejaVu Sans"/>
              </a:rPr>
              <a:t>Machine Text</a:t>
            </a:r>
            <a:endParaRPr lang="it-IT" sz="1400" b="0" strike="noStrike" spc="-1">
              <a:latin typeface="Arial"/>
            </a:endParaRPr>
          </a:p>
        </p:txBody>
      </p:sp>
      <p:cxnSp>
        <p:nvCxnSpPr>
          <p:cNvPr id="27" name="Straight Connector 26">
            <a:extLst>
              <a:ext uri="{FF2B5EF4-FFF2-40B4-BE49-F238E27FC236}">
                <a16:creationId xmlns:a16="http://schemas.microsoft.com/office/drawing/2014/main" id="{7870C9F7-A29A-36E1-5644-890825C94BBE}"/>
              </a:ext>
            </a:extLst>
          </p:cNvPr>
          <p:cNvCxnSpPr/>
          <p:nvPr/>
        </p:nvCxnSpPr>
        <p:spPr>
          <a:xfrm>
            <a:off x="9198088" y="5082080"/>
            <a:ext cx="837964" cy="2535"/>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8" name="TextBox 68">
            <a:extLst>
              <a:ext uri="{FF2B5EF4-FFF2-40B4-BE49-F238E27FC236}">
                <a16:creationId xmlns:a16="http://schemas.microsoft.com/office/drawing/2014/main" id="{E57C0D16-1BB6-0853-83AA-39850F239625}"/>
              </a:ext>
            </a:extLst>
          </p:cNvPr>
          <p:cNvSpPr/>
          <p:nvPr/>
        </p:nvSpPr>
        <p:spPr>
          <a:xfrm>
            <a:off x="7957044" y="1179838"/>
            <a:ext cx="195706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Visual Scene Descriptors</a:t>
            </a:r>
            <a:endParaRPr lang="it-IT" sz="1400" b="0" strike="noStrike" spc="-1">
              <a:latin typeface="Arial"/>
            </a:endParaRPr>
          </a:p>
        </p:txBody>
      </p:sp>
      <p:cxnSp>
        <p:nvCxnSpPr>
          <p:cNvPr id="29" name="Straight Connector 28">
            <a:extLst>
              <a:ext uri="{FF2B5EF4-FFF2-40B4-BE49-F238E27FC236}">
                <a16:creationId xmlns:a16="http://schemas.microsoft.com/office/drawing/2014/main" id="{08F38EE0-B115-48C2-3549-F2B13A7C64D9}"/>
              </a:ext>
            </a:extLst>
          </p:cNvPr>
          <p:cNvCxnSpPr>
            <a:cxnSpLocks/>
          </p:cNvCxnSpPr>
          <p:nvPr/>
        </p:nvCxnSpPr>
        <p:spPr>
          <a:xfrm>
            <a:off x="2311750" y="1154034"/>
            <a:ext cx="7727282"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0" name="TextBox 68">
            <a:extLst>
              <a:ext uri="{FF2B5EF4-FFF2-40B4-BE49-F238E27FC236}">
                <a16:creationId xmlns:a16="http://schemas.microsoft.com/office/drawing/2014/main" id="{6E31B479-EBA0-E292-AA44-2F9B9BB89D9D}"/>
              </a:ext>
            </a:extLst>
          </p:cNvPr>
          <p:cNvSpPr/>
          <p:nvPr/>
        </p:nvSpPr>
        <p:spPr>
          <a:xfrm>
            <a:off x="2098061" y="879575"/>
            <a:ext cx="738162"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Point of View</a:t>
            </a:r>
            <a:endParaRPr lang="it-IT" sz="1400" b="0" strike="noStrike" spc="-1">
              <a:latin typeface="Arial"/>
            </a:endParaRPr>
          </a:p>
        </p:txBody>
      </p:sp>
      <p:sp>
        <p:nvSpPr>
          <p:cNvPr id="31" name="TextBox 30">
            <a:extLst>
              <a:ext uri="{FF2B5EF4-FFF2-40B4-BE49-F238E27FC236}">
                <a16:creationId xmlns:a16="http://schemas.microsoft.com/office/drawing/2014/main" id="{4866C369-18AD-C6DE-5809-FA47E2416EDE}"/>
              </a:ext>
            </a:extLst>
          </p:cNvPr>
          <p:cNvSpPr txBox="1"/>
          <p:nvPr/>
        </p:nvSpPr>
        <p:spPr>
          <a:xfrm>
            <a:off x="3412767" y="3191885"/>
            <a:ext cx="1104297" cy="523220"/>
          </a:xfrm>
          <a:prstGeom prst="rect">
            <a:avLst/>
          </a:prstGeom>
          <a:noFill/>
        </p:spPr>
        <p:txBody>
          <a:bodyPr wrap="square" rtlCol="0">
            <a:spAutoFit/>
          </a:bodyPr>
          <a:lstStyle/>
          <a:p>
            <a:pPr algn="ctr"/>
            <a:r>
              <a:rPr lang="en-GB" sz="1400">
                <a:latin typeface="Calibri" panose="020F0502020204030204" pitchFamily="34" charset="0"/>
                <a:cs typeface="Calibri" panose="020F0502020204030204" pitchFamily="34" charset="0"/>
              </a:rPr>
              <a:t>Visual Scene</a:t>
            </a:r>
          </a:p>
          <a:p>
            <a:pPr algn="ctr"/>
            <a:r>
              <a:rPr lang="en-GB" sz="1400">
                <a:latin typeface="Calibri" panose="020F0502020204030204" pitchFamily="34" charset="0"/>
                <a:cs typeface="Calibri" panose="020F0502020204030204" pitchFamily="34" charset="0"/>
              </a:rPr>
              <a:t>Geometry</a:t>
            </a:r>
          </a:p>
        </p:txBody>
      </p:sp>
      <p:sp>
        <p:nvSpPr>
          <p:cNvPr id="32" name="TextBox 94">
            <a:extLst>
              <a:ext uri="{FF2B5EF4-FFF2-40B4-BE49-F238E27FC236}">
                <a16:creationId xmlns:a16="http://schemas.microsoft.com/office/drawing/2014/main" id="{7E9E21ED-3F6D-36E7-37DB-1CE31B4481F2}"/>
              </a:ext>
            </a:extLst>
          </p:cNvPr>
          <p:cNvSpPr/>
          <p:nvPr/>
        </p:nvSpPr>
        <p:spPr>
          <a:xfrm>
            <a:off x="10565231" y="4327521"/>
            <a:ext cx="998346" cy="7372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Machine Portable Avatar</a:t>
            </a:r>
            <a:endParaRPr lang="it-IT" sz="1400" b="0" strike="noStrike" spc="-1">
              <a:latin typeface="Arial"/>
            </a:endParaRPr>
          </a:p>
        </p:txBody>
      </p:sp>
      <p:cxnSp>
        <p:nvCxnSpPr>
          <p:cNvPr id="33" name="Straight Connector 32">
            <a:extLst>
              <a:ext uri="{FF2B5EF4-FFF2-40B4-BE49-F238E27FC236}">
                <a16:creationId xmlns:a16="http://schemas.microsoft.com/office/drawing/2014/main" id="{691D5432-743E-6811-F492-B132EAD965DF}"/>
              </a:ext>
            </a:extLst>
          </p:cNvPr>
          <p:cNvCxnSpPr>
            <a:cxnSpLocks/>
          </p:cNvCxnSpPr>
          <p:nvPr/>
        </p:nvCxnSpPr>
        <p:spPr>
          <a:xfrm>
            <a:off x="10555420" y="4600596"/>
            <a:ext cx="826285"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4" name="TextBox 6">
            <a:extLst>
              <a:ext uri="{FF2B5EF4-FFF2-40B4-BE49-F238E27FC236}">
                <a16:creationId xmlns:a16="http://schemas.microsoft.com/office/drawing/2014/main" id="{8C877C8A-CA60-6D30-E329-C2622ADF2C82}"/>
              </a:ext>
            </a:extLst>
          </p:cNvPr>
          <p:cNvSpPr/>
          <p:nvPr/>
        </p:nvSpPr>
        <p:spPr>
          <a:xfrm>
            <a:off x="7829503" y="2316624"/>
            <a:ext cx="855201" cy="7372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Input Personal Status</a:t>
            </a:r>
            <a:endParaRPr lang="it-IT" sz="1400" b="0" strike="noStrike" spc="-1">
              <a:latin typeface="Arial"/>
            </a:endParaRPr>
          </a:p>
        </p:txBody>
      </p:sp>
      <p:sp>
        <p:nvSpPr>
          <p:cNvPr id="35" name="Rectangle 111">
            <a:extLst>
              <a:ext uri="{FF2B5EF4-FFF2-40B4-BE49-F238E27FC236}">
                <a16:creationId xmlns:a16="http://schemas.microsoft.com/office/drawing/2014/main" id="{3FDAC105-148E-B90E-99CF-0356065E7F58}"/>
              </a:ext>
            </a:extLst>
          </p:cNvPr>
          <p:cNvSpPr/>
          <p:nvPr/>
        </p:nvSpPr>
        <p:spPr>
          <a:xfrm>
            <a:off x="7228944" y="1641283"/>
            <a:ext cx="636399" cy="193189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US" sz="1400" spc="-1">
                <a:solidFill>
                  <a:srgbClr val="000000"/>
                </a:solidFill>
                <a:latin typeface="Calibri"/>
                <a:ea typeface="DejaVu Sans"/>
              </a:rPr>
              <a:t>Personal Status </a:t>
            </a:r>
          </a:p>
          <a:p>
            <a:pPr algn="ctr"/>
            <a:r>
              <a:rPr lang="en-US" sz="1400" spc="-1">
                <a:solidFill>
                  <a:srgbClr val="000000"/>
                </a:solidFill>
                <a:latin typeface="Calibri"/>
                <a:ea typeface="DejaVu Sans"/>
              </a:rPr>
              <a:t>Extraction</a:t>
            </a:r>
            <a:endParaRPr lang="it-IT" sz="1400" spc="-1">
              <a:solidFill>
                <a:srgbClr val="000000"/>
              </a:solidFill>
              <a:latin typeface="Calibri"/>
              <a:ea typeface="DejaVu Sans"/>
            </a:endParaRPr>
          </a:p>
        </p:txBody>
      </p:sp>
      <p:cxnSp>
        <p:nvCxnSpPr>
          <p:cNvPr id="36" name="Straight Connector 35">
            <a:extLst>
              <a:ext uri="{FF2B5EF4-FFF2-40B4-BE49-F238E27FC236}">
                <a16:creationId xmlns:a16="http://schemas.microsoft.com/office/drawing/2014/main" id="{5AB837C7-4CA8-7B41-B9CF-B5D15916D746}"/>
              </a:ext>
            </a:extLst>
          </p:cNvPr>
          <p:cNvCxnSpPr>
            <a:cxnSpLocks/>
          </p:cNvCxnSpPr>
          <p:nvPr/>
        </p:nvCxnSpPr>
        <p:spPr>
          <a:xfrm>
            <a:off x="3438262" y="2592932"/>
            <a:ext cx="381617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7" name="Straight Connector 36">
            <a:extLst>
              <a:ext uri="{FF2B5EF4-FFF2-40B4-BE49-F238E27FC236}">
                <a16:creationId xmlns:a16="http://schemas.microsoft.com/office/drawing/2014/main" id="{148FB528-2E5E-504F-4C48-58A77876A1B0}"/>
              </a:ext>
            </a:extLst>
          </p:cNvPr>
          <p:cNvCxnSpPr>
            <a:cxnSpLocks/>
          </p:cNvCxnSpPr>
          <p:nvPr/>
        </p:nvCxnSpPr>
        <p:spPr>
          <a:xfrm>
            <a:off x="3438262" y="2207249"/>
            <a:ext cx="381617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8" name="Straight Connector 37">
            <a:extLst>
              <a:ext uri="{FF2B5EF4-FFF2-40B4-BE49-F238E27FC236}">
                <a16:creationId xmlns:a16="http://schemas.microsoft.com/office/drawing/2014/main" id="{8D223112-5D0D-6D77-4FAA-15205C251FFF}"/>
              </a:ext>
            </a:extLst>
          </p:cNvPr>
          <p:cNvCxnSpPr>
            <a:cxnSpLocks/>
          </p:cNvCxnSpPr>
          <p:nvPr/>
        </p:nvCxnSpPr>
        <p:spPr>
          <a:xfrm>
            <a:off x="6392987" y="5054165"/>
            <a:ext cx="226482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9" name="Straight Connector 38">
            <a:extLst>
              <a:ext uri="{FF2B5EF4-FFF2-40B4-BE49-F238E27FC236}">
                <a16:creationId xmlns:a16="http://schemas.microsoft.com/office/drawing/2014/main" id="{43817D5B-3941-BB50-CB0A-A7DD78C22053}"/>
              </a:ext>
            </a:extLst>
          </p:cNvPr>
          <p:cNvCxnSpPr>
            <a:cxnSpLocks/>
          </p:cNvCxnSpPr>
          <p:nvPr/>
        </p:nvCxnSpPr>
        <p:spPr>
          <a:xfrm flipV="1">
            <a:off x="3486204" y="1488106"/>
            <a:ext cx="6530816"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0" name="Straight Connector 39">
            <a:extLst>
              <a:ext uri="{FF2B5EF4-FFF2-40B4-BE49-F238E27FC236}">
                <a16:creationId xmlns:a16="http://schemas.microsoft.com/office/drawing/2014/main" id="{C89A36BA-CC23-B748-C838-0CC62BF7F3A2}"/>
              </a:ext>
            </a:extLst>
          </p:cNvPr>
          <p:cNvCxnSpPr>
            <a:cxnSpLocks/>
          </p:cNvCxnSpPr>
          <p:nvPr/>
        </p:nvCxnSpPr>
        <p:spPr>
          <a:xfrm>
            <a:off x="2343012" y="1793159"/>
            <a:ext cx="4892300"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1" name="TextBox 155">
            <a:extLst>
              <a:ext uri="{FF2B5EF4-FFF2-40B4-BE49-F238E27FC236}">
                <a16:creationId xmlns:a16="http://schemas.microsoft.com/office/drawing/2014/main" id="{F6475910-715F-DBFB-6A5E-FA30600EF9F2}"/>
              </a:ext>
            </a:extLst>
          </p:cNvPr>
          <p:cNvSpPr/>
          <p:nvPr/>
        </p:nvSpPr>
        <p:spPr>
          <a:xfrm>
            <a:off x="5897004" y="1487940"/>
            <a:ext cx="1469198"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Input Speech</a:t>
            </a:r>
            <a:endParaRPr lang="it-IT" sz="1400" b="0" strike="noStrike" spc="-1">
              <a:latin typeface="Arial"/>
            </a:endParaRPr>
          </a:p>
        </p:txBody>
      </p:sp>
      <p:sp>
        <p:nvSpPr>
          <p:cNvPr id="42" name="TextBox 119">
            <a:extLst>
              <a:ext uri="{FF2B5EF4-FFF2-40B4-BE49-F238E27FC236}">
                <a16:creationId xmlns:a16="http://schemas.microsoft.com/office/drawing/2014/main" id="{6427615F-4B2A-7BDA-3C56-37C8DE8BF708}"/>
              </a:ext>
            </a:extLst>
          </p:cNvPr>
          <p:cNvSpPr/>
          <p:nvPr/>
        </p:nvSpPr>
        <p:spPr>
          <a:xfrm>
            <a:off x="5799654" y="1903706"/>
            <a:ext cx="1446892"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a:latin typeface="Calibri" panose="020F0502020204030204" pitchFamily="34" charset="0"/>
                <a:cs typeface="Calibri" panose="020F0502020204030204" pitchFamily="34" charset="0"/>
              </a:rPr>
              <a:t>Body </a:t>
            </a:r>
            <a:r>
              <a:rPr lang="en-US" sz="1400" spc="-1">
                <a:latin typeface="Calibri" panose="020F0502020204030204" pitchFamily="34" charset="0"/>
                <a:cs typeface="Calibri" panose="020F0502020204030204" pitchFamily="34" charset="0"/>
              </a:rPr>
              <a:t>Descriptors</a:t>
            </a:r>
            <a:endParaRPr lang="it-IT" sz="1400" b="0" strike="noStrike" spc="-1">
              <a:latin typeface="Calibri" panose="020F0502020204030204" pitchFamily="34" charset="0"/>
              <a:cs typeface="Calibri" panose="020F0502020204030204" pitchFamily="34" charset="0"/>
            </a:endParaRPr>
          </a:p>
        </p:txBody>
      </p:sp>
      <p:sp>
        <p:nvSpPr>
          <p:cNvPr id="43" name="TextBox 119">
            <a:extLst>
              <a:ext uri="{FF2B5EF4-FFF2-40B4-BE49-F238E27FC236}">
                <a16:creationId xmlns:a16="http://schemas.microsoft.com/office/drawing/2014/main" id="{F2DF90D5-035D-0D1D-B00B-9A0F35F8CC07}"/>
              </a:ext>
            </a:extLst>
          </p:cNvPr>
          <p:cNvSpPr/>
          <p:nvPr/>
        </p:nvSpPr>
        <p:spPr>
          <a:xfrm>
            <a:off x="5840526" y="2288523"/>
            <a:ext cx="139478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spc="-1">
                <a:latin typeface="Calibri" panose="020F0502020204030204" pitchFamily="34" charset="0"/>
                <a:cs typeface="Calibri" panose="020F0502020204030204" pitchFamily="34" charset="0"/>
              </a:rPr>
              <a:t>Face</a:t>
            </a:r>
            <a:r>
              <a:rPr lang="en-US" sz="1400" b="0" strike="noStrike" spc="-1">
                <a:latin typeface="Calibri" panose="020F0502020204030204" pitchFamily="34" charset="0"/>
                <a:cs typeface="Calibri" panose="020F0502020204030204" pitchFamily="34" charset="0"/>
              </a:rPr>
              <a:t> </a:t>
            </a:r>
            <a:r>
              <a:rPr lang="en-US" sz="1400" spc="-1">
                <a:latin typeface="Calibri" panose="020F0502020204030204" pitchFamily="34" charset="0"/>
                <a:cs typeface="Calibri" panose="020F0502020204030204" pitchFamily="34" charset="0"/>
              </a:rPr>
              <a:t>Descriptors</a:t>
            </a:r>
            <a:endParaRPr lang="it-IT" sz="1400" b="0" strike="noStrike" spc="-1">
              <a:latin typeface="Calibri" panose="020F0502020204030204" pitchFamily="34" charset="0"/>
              <a:cs typeface="Calibri" panose="020F0502020204030204" pitchFamily="34" charset="0"/>
            </a:endParaRPr>
          </a:p>
        </p:txBody>
      </p:sp>
      <p:cxnSp>
        <p:nvCxnSpPr>
          <p:cNvPr id="44" name="Straight Connector 43">
            <a:extLst>
              <a:ext uri="{FF2B5EF4-FFF2-40B4-BE49-F238E27FC236}">
                <a16:creationId xmlns:a16="http://schemas.microsoft.com/office/drawing/2014/main" id="{1FCACCB4-BC19-57A5-BF52-7627C5CFEC09}"/>
              </a:ext>
            </a:extLst>
          </p:cNvPr>
          <p:cNvCxnSpPr>
            <a:cxnSpLocks/>
          </p:cNvCxnSpPr>
          <p:nvPr/>
        </p:nvCxnSpPr>
        <p:spPr>
          <a:xfrm>
            <a:off x="5085074" y="3516712"/>
            <a:ext cx="92493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5" name="TextBox 68">
            <a:extLst>
              <a:ext uri="{FF2B5EF4-FFF2-40B4-BE49-F238E27FC236}">
                <a16:creationId xmlns:a16="http://schemas.microsoft.com/office/drawing/2014/main" id="{C0B76AD0-5A6D-9AA4-051D-F30875B0DBD4}"/>
              </a:ext>
            </a:extLst>
          </p:cNvPr>
          <p:cNvSpPr/>
          <p:nvPr/>
        </p:nvSpPr>
        <p:spPr>
          <a:xfrm>
            <a:off x="5058948" y="3269505"/>
            <a:ext cx="948106"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Instance ID</a:t>
            </a:r>
            <a:endParaRPr lang="it-IT" sz="1400" b="0" strike="noStrike" spc="-1">
              <a:latin typeface="Arial"/>
            </a:endParaRPr>
          </a:p>
        </p:txBody>
      </p:sp>
      <p:sp>
        <p:nvSpPr>
          <p:cNvPr id="46" name="TextBox 155">
            <a:extLst>
              <a:ext uri="{FF2B5EF4-FFF2-40B4-BE49-F238E27FC236}">
                <a16:creationId xmlns:a16="http://schemas.microsoft.com/office/drawing/2014/main" id="{EA29FAE6-F553-7F18-A977-592BDDDA61E2}"/>
              </a:ext>
            </a:extLst>
          </p:cNvPr>
          <p:cNvSpPr/>
          <p:nvPr/>
        </p:nvSpPr>
        <p:spPr>
          <a:xfrm>
            <a:off x="2143033" y="1531005"/>
            <a:ext cx="738162"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Input</a:t>
            </a:r>
            <a:endParaRPr lang="it-IT" sz="1400" b="0" strike="noStrike" spc="-1">
              <a:latin typeface="Arial"/>
            </a:endParaRPr>
          </a:p>
          <a:p>
            <a:pPr algn="ctr">
              <a:lnSpc>
                <a:spcPct val="100000"/>
              </a:lnSpc>
              <a:buNone/>
            </a:pPr>
            <a:r>
              <a:rPr lang="en-GB" sz="1400" b="0" strike="noStrike" spc="-1">
                <a:solidFill>
                  <a:srgbClr val="000000"/>
                </a:solidFill>
                <a:latin typeface="Calibri"/>
                <a:ea typeface="DejaVu Sans"/>
              </a:rPr>
              <a:t>Speech</a:t>
            </a:r>
            <a:endParaRPr lang="it-IT" sz="1400" b="0" strike="noStrike" spc="-1">
              <a:latin typeface="Arial"/>
            </a:endParaRPr>
          </a:p>
        </p:txBody>
      </p:sp>
      <p:cxnSp>
        <p:nvCxnSpPr>
          <p:cNvPr id="47" name="Straight Connector 46">
            <a:extLst>
              <a:ext uri="{FF2B5EF4-FFF2-40B4-BE49-F238E27FC236}">
                <a16:creationId xmlns:a16="http://schemas.microsoft.com/office/drawing/2014/main" id="{63F72AA7-4140-598C-C66F-FBC2ADE69F5D}"/>
              </a:ext>
            </a:extLst>
          </p:cNvPr>
          <p:cNvCxnSpPr>
            <a:cxnSpLocks/>
          </p:cNvCxnSpPr>
          <p:nvPr/>
        </p:nvCxnSpPr>
        <p:spPr>
          <a:xfrm>
            <a:off x="7834703" y="2582045"/>
            <a:ext cx="84938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8" name="Straight Connector 47">
            <a:extLst>
              <a:ext uri="{FF2B5EF4-FFF2-40B4-BE49-F238E27FC236}">
                <a16:creationId xmlns:a16="http://schemas.microsoft.com/office/drawing/2014/main" id="{DDF82D4F-418A-4E86-B07F-832F8ADD97E4}"/>
              </a:ext>
            </a:extLst>
          </p:cNvPr>
          <p:cNvCxnSpPr>
            <a:cxnSpLocks/>
          </p:cNvCxnSpPr>
          <p:nvPr/>
        </p:nvCxnSpPr>
        <p:spPr>
          <a:xfrm>
            <a:off x="6387637" y="3304704"/>
            <a:ext cx="84938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9" name="Straight Connector 48">
            <a:extLst>
              <a:ext uri="{FF2B5EF4-FFF2-40B4-BE49-F238E27FC236}">
                <a16:creationId xmlns:a16="http://schemas.microsoft.com/office/drawing/2014/main" id="{5084E54C-4F7D-B18A-0851-B194057C9D37}"/>
              </a:ext>
            </a:extLst>
          </p:cNvPr>
          <p:cNvCxnSpPr>
            <a:cxnSpLocks/>
          </p:cNvCxnSpPr>
          <p:nvPr/>
        </p:nvCxnSpPr>
        <p:spPr>
          <a:xfrm>
            <a:off x="6402512" y="4158815"/>
            <a:ext cx="226482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0" name="TextBox 68">
            <a:extLst>
              <a:ext uri="{FF2B5EF4-FFF2-40B4-BE49-F238E27FC236}">
                <a16:creationId xmlns:a16="http://schemas.microsoft.com/office/drawing/2014/main" id="{D6ABE54D-DA49-37E9-D3AD-F302054599CC}"/>
              </a:ext>
            </a:extLst>
          </p:cNvPr>
          <p:cNvSpPr/>
          <p:nvPr/>
        </p:nvSpPr>
        <p:spPr>
          <a:xfrm>
            <a:off x="7798030" y="3857646"/>
            <a:ext cx="872082"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Meaning</a:t>
            </a:r>
            <a:endParaRPr lang="it-IT" sz="1400" b="0" strike="noStrike" spc="-1">
              <a:latin typeface="Arial"/>
            </a:endParaRPr>
          </a:p>
        </p:txBody>
      </p:sp>
      <p:sp>
        <p:nvSpPr>
          <p:cNvPr id="51" name="Rectangle 7">
            <a:extLst>
              <a:ext uri="{FF2B5EF4-FFF2-40B4-BE49-F238E27FC236}">
                <a16:creationId xmlns:a16="http://schemas.microsoft.com/office/drawing/2014/main" id="{486FFEDB-A0D4-6C08-33FF-5AD3A6150333}"/>
              </a:ext>
            </a:extLst>
          </p:cNvPr>
          <p:cNvSpPr/>
          <p:nvPr/>
        </p:nvSpPr>
        <p:spPr>
          <a:xfrm>
            <a:off x="1200606" y="5949392"/>
            <a:ext cx="5835190" cy="343922"/>
          </a:xfrm>
          <a:prstGeom prst="rect">
            <a:avLst/>
          </a:prstGeom>
          <a:solidFill>
            <a:schemeClr val="accent2">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a:solidFill>
                  <a:srgbClr val="000000"/>
                </a:solidFill>
                <a:latin typeface="Calibri"/>
                <a:ea typeface="DejaVu Sans"/>
              </a:rPr>
              <a:t>Controller</a:t>
            </a:r>
            <a:endParaRPr lang="it-IT" sz="1200" b="0" strike="noStrike" spc="-1">
              <a:latin typeface="Arial"/>
            </a:endParaRPr>
          </a:p>
        </p:txBody>
      </p:sp>
      <p:sp>
        <p:nvSpPr>
          <p:cNvPr id="52" name="Rectangle 51">
            <a:extLst>
              <a:ext uri="{FF2B5EF4-FFF2-40B4-BE49-F238E27FC236}">
                <a16:creationId xmlns:a16="http://schemas.microsoft.com/office/drawing/2014/main" id="{245B1ADF-B658-F0DC-62D8-0F357BDA469F}"/>
              </a:ext>
            </a:extLst>
          </p:cNvPr>
          <p:cNvSpPr/>
          <p:nvPr/>
        </p:nvSpPr>
        <p:spPr>
          <a:xfrm>
            <a:off x="3411948" y="6461806"/>
            <a:ext cx="1062854" cy="369338"/>
          </a:xfrm>
          <a:prstGeom prst="rect">
            <a:avLst/>
          </a:prstGeom>
          <a:solidFill>
            <a:schemeClr val="accent1">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Global Storage</a:t>
            </a:r>
            <a:endParaRPr lang="it-IT" sz="1100" b="0" strike="noStrike" spc="-1">
              <a:latin typeface="Arial"/>
            </a:endParaRPr>
          </a:p>
        </p:txBody>
      </p:sp>
      <p:sp>
        <p:nvSpPr>
          <p:cNvPr id="53" name="Rectangle 1">
            <a:extLst>
              <a:ext uri="{FF2B5EF4-FFF2-40B4-BE49-F238E27FC236}">
                <a16:creationId xmlns:a16="http://schemas.microsoft.com/office/drawing/2014/main" id="{1167EF4F-8798-2A0F-AD95-0F320CF56A83}"/>
              </a:ext>
            </a:extLst>
          </p:cNvPr>
          <p:cNvSpPr/>
          <p:nvPr/>
        </p:nvSpPr>
        <p:spPr>
          <a:xfrm>
            <a:off x="1217306" y="6440468"/>
            <a:ext cx="862587" cy="36726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FFFFFF"/>
                </a:solidFill>
                <a:latin typeface="Calibri"/>
                <a:ea typeface="DejaVu Sans"/>
              </a:rPr>
              <a:t>MPAI Store</a:t>
            </a:r>
            <a:endParaRPr lang="it-IT" sz="1100" b="0" strike="noStrike" spc="-1">
              <a:latin typeface="Arial"/>
            </a:endParaRPr>
          </a:p>
        </p:txBody>
      </p:sp>
      <p:sp>
        <p:nvSpPr>
          <p:cNvPr id="54" name="Rectangle 52">
            <a:extLst>
              <a:ext uri="{FF2B5EF4-FFF2-40B4-BE49-F238E27FC236}">
                <a16:creationId xmlns:a16="http://schemas.microsoft.com/office/drawing/2014/main" id="{3E3280FD-80D5-A45D-0995-03C9659C3614}"/>
              </a:ext>
            </a:extLst>
          </p:cNvPr>
          <p:cNvSpPr/>
          <p:nvPr/>
        </p:nvSpPr>
        <p:spPr>
          <a:xfrm>
            <a:off x="4551642" y="6461284"/>
            <a:ext cx="704836" cy="370139"/>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Access</a:t>
            </a:r>
            <a:endParaRPr lang="it-IT" sz="1100" b="0" strike="noStrike" spc="-1">
              <a:latin typeface="Arial"/>
            </a:endParaRPr>
          </a:p>
        </p:txBody>
      </p:sp>
      <p:sp>
        <p:nvSpPr>
          <p:cNvPr id="55" name="Rectangle 5">
            <a:extLst>
              <a:ext uri="{FF2B5EF4-FFF2-40B4-BE49-F238E27FC236}">
                <a16:creationId xmlns:a16="http://schemas.microsoft.com/office/drawing/2014/main" id="{73A035E4-63D0-7F9F-D4AA-DAED0516026F}"/>
              </a:ext>
            </a:extLst>
          </p:cNvPr>
          <p:cNvSpPr/>
          <p:nvPr/>
        </p:nvSpPr>
        <p:spPr>
          <a:xfrm>
            <a:off x="2150164" y="6459807"/>
            <a:ext cx="1184071" cy="371342"/>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err="1">
                <a:solidFill>
                  <a:srgbClr val="000000"/>
                </a:solidFill>
                <a:latin typeface="Calibri"/>
                <a:ea typeface="DejaVu Sans"/>
              </a:rPr>
              <a:t>Communi</a:t>
            </a:r>
            <a:r>
              <a:rPr lang="en-GB" sz="1100" b="0" strike="noStrike" spc="-1">
                <a:solidFill>
                  <a:srgbClr val="000000"/>
                </a:solidFill>
                <a:latin typeface="Calibri"/>
                <a:ea typeface="DejaVu Sans"/>
              </a:rPr>
              <a:t>-cation</a:t>
            </a:r>
            <a:endParaRPr lang="it-IT" sz="1100" b="0" strike="noStrike" spc="-1">
              <a:latin typeface="Arial"/>
            </a:endParaRPr>
          </a:p>
        </p:txBody>
      </p:sp>
      <p:cxnSp>
        <p:nvCxnSpPr>
          <p:cNvPr id="56" name="Straight Connector 55">
            <a:extLst>
              <a:ext uri="{FF2B5EF4-FFF2-40B4-BE49-F238E27FC236}">
                <a16:creationId xmlns:a16="http://schemas.microsoft.com/office/drawing/2014/main" id="{3750EA7D-7710-B6FE-D072-8A69468DD832}"/>
              </a:ext>
            </a:extLst>
          </p:cNvPr>
          <p:cNvCxnSpPr>
            <a:cxnSpLocks/>
          </p:cNvCxnSpPr>
          <p:nvPr/>
        </p:nvCxnSpPr>
        <p:spPr>
          <a:xfrm>
            <a:off x="3415612" y="6375218"/>
            <a:ext cx="1070599"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57" name="Straight Connector 56">
            <a:extLst>
              <a:ext uri="{FF2B5EF4-FFF2-40B4-BE49-F238E27FC236}">
                <a16:creationId xmlns:a16="http://schemas.microsoft.com/office/drawing/2014/main" id="{F764C902-FF16-809A-2DBA-9B7F67FFC0AD}"/>
              </a:ext>
            </a:extLst>
          </p:cNvPr>
          <p:cNvCxnSpPr>
            <a:cxnSpLocks/>
          </p:cNvCxnSpPr>
          <p:nvPr/>
        </p:nvCxnSpPr>
        <p:spPr>
          <a:xfrm flipV="1">
            <a:off x="4560081" y="6375825"/>
            <a:ext cx="720085"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58" name="Rectangle 4">
            <a:extLst>
              <a:ext uri="{FF2B5EF4-FFF2-40B4-BE49-F238E27FC236}">
                <a16:creationId xmlns:a16="http://schemas.microsoft.com/office/drawing/2014/main" id="{25FD3996-0FD7-CBCF-802B-0B6EC27BCD41}"/>
              </a:ext>
            </a:extLst>
          </p:cNvPr>
          <p:cNvSpPr/>
          <p:nvPr/>
        </p:nvSpPr>
        <p:spPr>
          <a:xfrm>
            <a:off x="8451147" y="6445027"/>
            <a:ext cx="1324626" cy="371410"/>
          </a:xfrm>
          <a:prstGeom prst="rect">
            <a:avLst/>
          </a:prstGeom>
          <a:solidFill>
            <a:schemeClr val="accent2">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Attestation Service</a:t>
            </a:r>
            <a:endParaRPr lang="it-IT" sz="1100" b="0" strike="noStrike" spc="-1">
              <a:latin typeface="Arial"/>
            </a:endParaRPr>
          </a:p>
        </p:txBody>
      </p:sp>
      <p:sp>
        <p:nvSpPr>
          <p:cNvPr id="59" name="Rectangle 58">
            <a:extLst>
              <a:ext uri="{FF2B5EF4-FFF2-40B4-BE49-F238E27FC236}">
                <a16:creationId xmlns:a16="http://schemas.microsoft.com/office/drawing/2014/main" id="{FAAAA223-4674-D5C9-ECD0-7E82564E0670}"/>
              </a:ext>
            </a:extLst>
          </p:cNvPr>
          <p:cNvSpPr/>
          <p:nvPr/>
        </p:nvSpPr>
        <p:spPr>
          <a:xfrm>
            <a:off x="7035795" y="6456467"/>
            <a:ext cx="1324626" cy="371410"/>
          </a:xfrm>
          <a:prstGeom prst="rect">
            <a:avLst/>
          </a:prstGeom>
          <a:solidFill>
            <a:schemeClr val="accent2">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Encryption Service</a:t>
            </a:r>
            <a:endParaRPr lang="it-IT" sz="1100" b="0" strike="noStrike" spc="-1">
              <a:latin typeface="Arial"/>
            </a:endParaRPr>
          </a:p>
        </p:txBody>
      </p:sp>
      <p:sp>
        <p:nvSpPr>
          <p:cNvPr id="60" name="Rectangle 4">
            <a:extLst>
              <a:ext uri="{FF2B5EF4-FFF2-40B4-BE49-F238E27FC236}">
                <a16:creationId xmlns:a16="http://schemas.microsoft.com/office/drawing/2014/main" id="{49B35F27-5DA1-35DD-DEE9-1B6B6716FC55}"/>
              </a:ext>
            </a:extLst>
          </p:cNvPr>
          <p:cNvSpPr/>
          <p:nvPr/>
        </p:nvSpPr>
        <p:spPr>
          <a:xfrm>
            <a:off x="5344602" y="6458844"/>
            <a:ext cx="1614229" cy="371410"/>
          </a:xfrm>
          <a:prstGeom prst="rect">
            <a:avLst/>
          </a:prstGeom>
          <a:solidFill>
            <a:schemeClr val="accent2">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Communication Service</a:t>
            </a:r>
            <a:endParaRPr lang="it-IT" sz="1100" b="0" strike="noStrike" spc="-1">
              <a:latin typeface="Arial"/>
            </a:endParaRPr>
          </a:p>
        </p:txBody>
      </p:sp>
      <p:cxnSp>
        <p:nvCxnSpPr>
          <p:cNvPr id="61" name="Straight Connector 60">
            <a:extLst>
              <a:ext uri="{FF2B5EF4-FFF2-40B4-BE49-F238E27FC236}">
                <a16:creationId xmlns:a16="http://schemas.microsoft.com/office/drawing/2014/main" id="{B780291E-B62F-2B28-207D-D68B4800F169}"/>
              </a:ext>
            </a:extLst>
          </p:cNvPr>
          <p:cNvCxnSpPr>
            <a:cxnSpLocks/>
          </p:cNvCxnSpPr>
          <p:nvPr/>
        </p:nvCxnSpPr>
        <p:spPr>
          <a:xfrm flipV="1">
            <a:off x="5380816" y="6386680"/>
            <a:ext cx="4375009"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2" name="Straight Connector 61">
            <a:extLst>
              <a:ext uri="{FF2B5EF4-FFF2-40B4-BE49-F238E27FC236}">
                <a16:creationId xmlns:a16="http://schemas.microsoft.com/office/drawing/2014/main" id="{C0200178-36D9-38F4-4515-65A448902830}"/>
              </a:ext>
            </a:extLst>
          </p:cNvPr>
          <p:cNvCxnSpPr>
            <a:cxnSpLocks/>
          </p:cNvCxnSpPr>
          <p:nvPr/>
        </p:nvCxnSpPr>
        <p:spPr>
          <a:xfrm flipV="1">
            <a:off x="1209916" y="6377976"/>
            <a:ext cx="876296"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63" name="Straight Connector 62">
            <a:extLst>
              <a:ext uri="{FF2B5EF4-FFF2-40B4-BE49-F238E27FC236}">
                <a16:creationId xmlns:a16="http://schemas.microsoft.com/office/drawing/2014/main" id="{E8391AA2-7B10-B62A-CC06-B988C4E4E959}"/>
              </a:ext>
            </a:extLst>
          </p:cNvPr>
          <p:cNvCxnSpPr>
            <a:cxnSpLocks/>
          </p:cNvCxnSpPr>
          <p:nvPr/>
        </p:nvCxnSpPr>
        <p:spPr>
          <a:xfrm flipV="1">
            <a:off x="2157154" y="6376047"/>
            <a:ext cx="1173359"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64" name="TextBox 155">
            <a:extLst>
              <a:ext uri="{FF2B5EF4-FFF2-40B4-BE49-F238E27FC236}">
                <a16:creationId xmlns:a16="http://schemas.microsoft.com/office/drawing/2014/main" id="{C3E0589D-D7F7-6658-A439-0C3D880141E5}"/>
              </a:ext>
            </a:extLst>
          </p:cNvPr>
          <p:cNvSpPr/>
          <p:nvPr/>
        </p:nvSpPr>
        <p:spPr>
          <a:xfrm>
            <a:off x="2101394" y="4735931"/>
            <a:ext cx="738162"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Input</a:t>
            </a:r>
            <a:endParaRPr lang="it-IT" sz="1400" b="0" strike="noStrike" spc="-1">
              <a:latin typeface="Arial"/>
            </a:endParaRPr>
          </a:p>
          <a:p>
            <a:pPr algn="ctr">
              <a:lnSpc>
                <a:spcPct val="100000"/>
              </a:lnSpc>
              <a:buNone/>
            </a:pPr>
            <a:r>
              <a:rPr lang="en-GB" sz="1400" b="0" strike="noStrike" spc="-1">
                <a:solidFill>
                  <a:srgbClr val="000000"/>
                </a:solidFill>
                <a:latin typeface="Calibri"/>
                <a:ea typeface="DejaVu Sans"/>
              </a:rPr>
              <a:t>Speech</a:t>
            </a:r>
            <a:endParaRPr lang="it-IT" sz="1400" b="0" strike="noStrike" spc="-1">
              <a:latin typeface="Arial"/>
            </a:endParaRPr>
          </a:p>
        </p:txBody>
      </p:sp>
      <p:cxnSp>
        <p:nvCxnSpPr>
          <p:cNvPr id="65" name="Straight Connector 64">
            <a:extLst>
              <a:ext uri="{FF2B5EF4-FFF2-40B4-BE49-F238E27FC236}">
                <a16:creationId xmlns:a16="http://schemas.microsoft.com/office/drawing/2014/main" id="{14EFC98B-D86B-2C06-206D-37E893810028}"/>
              </a:ext>
            </a:extLst>
          </p:cNvPr>
          <p:cNvCxnSpPr>
            <a:cxnSpLocks/>
          </p:cNvCxnSpPr>
          <p:nvPr/>
        </p:nvCxnSpPr>
        <p:spPr>
          <a:xfrm>
            <a:off x="1204923" y="5868013"/>
            <a:ext cx="5873704"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66" name="Rectangle 14">
            <a:extLst>
              <a:ext uri="{FF2B5EF4-FFF2-40B4-BE49-F238E27FC236}">
                <a16:creationId xmlns:a16="http://schemas.microsoft.com/office/drawing/2014/main" id="{96C72841-F1E4-A808-EE0E-C5246FD90F0D}"/>
              </a:ext>
            </a:extLst>
          </p:cNvPr>
          <p:cNvSpPr/>
          <p:nvPr/>
        </p:nvSpPr>
        <p:spPr>
          <a:xfrm>
            <a:off x="6004757" y="2773983"/>
            <a:ext cx="516405" cy="2884034"/>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400" spc="-1">
                <a:solidFill>
                  <a:srgbClr val="000000"/>
                </a:solidFill>
                <a:latin typeface="Calibri"/>
                <a:ea typeface="DejaVu Sans"/>
              </a:rPr>
              <a:t>Natural Language Understanding</a:t>
            </a:r>
            <a:endParaRPr lang="it-IT" sz="1400" spc="-1">
              <a:solidFill>
                <a:srgbClr val="000000"/>
              </a:solidFill>
              <a:latin typeface="Calibri"/>
              <a:ea typeface="DejaVu Sans"/>
            </a:endParaRPr>
          </a:p>
        </p:txBody>
      </p:sp>
      <p:cxnSp>
        <p:nvCxnSpPr>
          <p:cNvPr id="67" name="Straight Connector 66">
            <a:extLst>
              <a:ext uri="{FF2B5EF4-FFF2-40B4-BE49-F238E27FC236}">
                <a16:creationId xmlns:a16="http://schemas.microsoft.com/office/drawing/2014/main" id="{B2AFFDDD-0A1D-8AC3-0852-FC7C795F49DE}"/>
              </a:ext>
            </a:extLst>
          </p:cNvPr>
          <p:cNvCxnSpPr>
            <a:cxnSpLocks/>
          </p:cNvCxnSpPr>
          <p:nvPr/>
        </p:nvCxnSpPr>
        <p:spPr>
          <a:xfrm>
            <a:off x="3433149" y="3917540"/>
            <a:ext cx="101552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8" name="Straight Connector 67">
            <a:extLst>
              <a:ext uri="{FF2B5EF4-FFF2-40B4-BE49-F238E27FC236}">
                <a16:creationId xmlns:a16="http://schemas.microsoft.com/office/drawing/2014/main" id="{A9200476-C415-3DEF-A94F-BF22558F442D}"/>
              </a:ext>
            </a:extLst>
          </p:cNvPr>
          <p:cNvCxnSpPr>
            <a:cxnSpLocks/>
          </p:cNvCxnSpPr>
          <p:nvPr/>
        </p:nvCxnSpPr>
        <p:spPr>
          <a:xfrm>
            <a:off x="3459276" y="3476195"/>
            <a:ext cx="101552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9" name="Straight Connector 68">
            <a:extLst>
              <a:ext uri="{FF2B5EF4-FFF2-40B4-BE49-F238E27FC236}">
                <a16:creationId xmlns:a16="http://schemas.microsoft.com/office/drawing/2014/main" id="{6F19372D-BB1B-F7E4-B26B-24A639B3DC42}"/>
              </a:ext>
            </a:extLst>
          </p:cNvPr>
          <p:cNvCxnSpPr>
            <a:cxnSpLocks/>
          </p:cNvCxnSpPr>
          <p:nvPr/>
        </p:nvCxnSpPr>
        <p:spPr>
          <a:xfrm>
            <a:off x="3444558" y="2998692"/>
            <a:ext cx="101552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70" name="Rectangle 126">
            <a:extLst>
              <a:ext uri="{FF2B5EF4-FFF2-40B4-BE49-F238E27FC236}">
                <a16:creationId xmlns:a16="http://schemas.microsoft.com/office/drawing/2014/main" id="{636336EF-C127-2D78-B1F6-F97C4D5D60A4}"/>
              </a:ext>
            </a:extLst>
          </p:cNvPr>
          <p:cNvSpPr/>
          <p:nvPr/>
        </p:nvSpPr>
        <p:spPr>
          <a:xfrm>
            <a:off x="2943584" y="1285781"/>
            <a:ext cx="520442" cy="2859913"/>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US" sz="1400" spc="-1">
                <a:solidFill>
                  <a:srgbClr val="000000"/>
                </a:solidFill>
                <a:latin typeface="Calibri"/>
                <a:ea typeface="DejaVu Sans"/>
              </a:rPr>
              <a:t>Visual Scene Description</a:t>
            </a:r>
            <a:endParaRPr lang="it-IT" sz="1400" spc="-1">
              <a:solidFill>
                <a:srgbClr val="000000"/>
              </a:solidFill>
              <a:latin typeface="Calibri"/>
              <a:ea typeface="DejaVu Sans"/>
            </a:endParaRPr>
          </a:p>
        </p:txBody>
      </p:sp>
    </p:spTree>
    <p:extLst>
      <p:ext uri="{BB962C8B-B14F-4D97-AF65-F5344CB8AC3E}">
        <p14:creationId xmlns:p14="http://schemas.microsoft.com/office/powerpoint/2010/main" val="3820845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EC41-3783-B6EF-BD3A-4897DDCC15AD}"/>
              </a:ext>
            </a:extLst>
          </p:cNvPr>
          <p:cNvSpPr>
            <a:spLocks noGrp="1"/>
          </p:cNvSpPr>
          <p:nvPr>
            <p:ph type="title"/>
          </p:nvPr>
        </p:nvSpPr>
        <p:spPr/>
        <p:txBody>
          <a:bodyPr/>
          <a:lstStyle/>
          <a:p>
            <a:r>
              <a:rPr lang="en-US" dirty="0"/>
              <a:t>Virtual Meeting Secretary</a:t>
            </a:r>
            <a:endParaRPr lang="en-GB" dirty="0"/>
          </a:p>
        </p:txBody>
      </p:sp>
      <p:sp>
        <p:nvSpPr>
          <p:cNvPr id="76" name="Rectangle 4">
            <a:extLst>
              <a:ext uri="{FF2B5EF4-FFF2-40B4-BE49-F238E27FC236}">
                <a16:creationId xmlns:a16="http://schemas.microsoft.com/office/drawing/2014/main" id="{689C4878-2138-F3F2-FFC6-268B6B6DE29C}"/>
              </a:ext>
            </a:extLst>
          </p:cNvPr>
          <p:cNvSpPr/>
          <p:nvPr/>
        </p:nvSpPr>
        <p:spPr>
          <a:xfrm>
            <a:off x="1846218" y="1369044"/>
            <a:ext cx="9308806" cy="42760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US" sz="1400" b="0" strike="noStrike" spc="-1">
                <a:solidFill>
                  <a:srgbClr val="FFFFFF"/>
                </a:solidFill>
                <a:latin typeface="Calibri"/>
                <a:ea typeface="DejaVu Sans"/>
              </a:rPr>
              <a:t>S</a:t>
            </a:r>
            <a:endParaRPr lang="it-IT" sz="1400" b="0" strike="noStrike" spc="-1">
              <a:latin typeface="Arial"/>
            </a:endParaRPr>
          </a:p>
        </p:txBody>
      </p:sp>
      <p:sp>
        <p:nvSpPr>
          <p:cNvPr id="77" name="Rectangle 40">
            <a:extLst>
              <a:ext uri="{FF2B5EF4-FFF2-40B4-BE49-F238E27FC236}">
                <a16:creationId xmlns:a16="http://schemas.microsoft.com/office/drawing/2014/main" id="{12C9F887-3544-9EEA-D749-8471AC472703}"/>
              </a:ext>
            </a:extLst>
          </p:cNvPr>
          <p:cNvSpPr/>
          <p:nvPr/>
        </p:nvSpPr>
        <p:spPr>
          <a:xfrm>
            <a:off x="5194944" y="1845958"/>
            <a:ext cx="518888" cy="1930776"/>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Natural Language Understanding</a:t>
            </a:r>
            <a:endParaRPr lang="it-IT" sz="1400" b="0" strike="noStrike" spc="-1">
              <a:latin typeface="Arial"/>
            </a:endParaRPr>
          </a:p>
        </p:txBody>
      </p:sp>
      <p:sp>
        <p:nvSpPr>
          <p:cNvPr id="78" name="TextBox 154">
            <a:extLst>
              <a:ext uri="{FF2B5EF4-FFF2-40B4-BE49-F238E27FC236}">
                <a16:creationId xmlns:a16="http://schemas.microsoft.com/office/drawing/2014/main" id="{DF267F46-1706-BECB-0AC5-2601E80198AF}"/>
              </a:ext>
            </a:extLst>
          </p:cNvPr>
          <p:cNvSpPr/>
          <p:nvPr/>
        </p:nvSpPr>
        <p:spPr>
          <a:xfrm>
            <a:off x="5736683" y="3311329"/>
            <a:ext cx="91108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sz="1400" b="0" strike="noStrike" spc="-1">
                <a:latin typeface="Calibri" panose="020F0502020204030204" pitchFamily="34" charset="0"/>
                <a:cs typeface="Calibri" panose="020F0502020204030204" pitchFamily="34" charset="0"/>
              </a:rPr>
              <a:t>Meaning</a:t>
            </a:r>
          </a:p>
        </p:txBody>
      </p:sp>
      <p:sp>
        <p:nvSpPr>
          <p:cNvPr id="79" name="TextBox 6">
            <a:extLst>
              <a:ext uri="{FF2B5EF4-FFF2-40B4-BE49-F238E27FC236}">
                <a16:creationId xmlns:a16="http://schemas.microsoft.com/office/drawing/2014/main" id="{94ADB5F8-3E4F-0E70-6BCA-366C16AEB8F3}"/>
              </a:ext>
            </a:extLst>
          </p:cNvPr>
          <p:cNvSpPr/>
          <p:nvPr/>
        </p:nvSpPr>
        <p:spPr>
          <a:xfrm>
            <a:off x="8352618" y="4873932"/>
            <a:ext cx="829080" cy="73721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spc="-1">
                <a:solidFill>
                  <a:srgbClr val="000000"/>
                </a:solidFill>
                <a:latin typeface="Calibri"/>
                <a:ea typeface="DejaVu Sans"/>
              </a:rPr>
              <a:t>Input Personal Status</a:t>
            </a:r>
            <a:endParaRPr lang="it-IT" sz="1400" b="0" strike="noStrike" spc="-1">
              <a:latin typeface="Arial"/>
            </a:endParaRPr>
          </a:p>
        </p:txBody>
      </p:sp>
      <p:sp>
        <p:nvSpPr>
          <p:cNvPr id="80" name="Rectangle 126">
            <a:extLst>
              <a:ext uri="{FF2B5EF4-FFF2-40B4-BE49-F238E27FC236}">
                <a16:creationId xmlns:a16="http://schemas.microsoft.com/office/drawing/2014/main" id="{69A9651C-4CDF-758E-50A6-CD26BDE43588}"/>
              </a:ext>
            </a:extLst>
          </p:cNvPr>
          <p:cNvSpPr/>
          <p:nvPr/>
        </p:nvSpPr>
        <p:spPr>
          <a:xfrm>
            <a:off x="9118310" y="1492615"/>
            <a:ext cx="441800" cy="4058642"/>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Entity Dialogue Processing</a:t>
            </a:r>
            <a:endParaRPr lang="it-IT" sz="1400" b="0" strike="noStrike" spc="-1">
              <a:latin typeface="Arial"/>
            </a:endParaRPr>
          </a:p>
        </p:txBody>
      </p:sp>
      <p:sp>
        <p:nvSpPr>
          <p:cNvPr id="81" name="TextBox 158">
            <a:extLst>
              <a:ext uri="{FF2B5EF4-FFF2-40B4-BE49-F238E27FC236}">
                <a16:creationId xmlns:a16="http://schemas.microsoft.com/office/drawing/2014/main" id="{A18A16E8-AA3C-7CBA-5B65-B631814CB461}"/>
              </a:ext>
            </a:extLst>
          </p:cNvPr>
          <p:cNvSpPr/>
          <p:nvPr/>
        </p:nvSpPr>
        <p:spPr>
          <a:xfrm>
            <a:off x="8222653" y="2028648"/>
            <a:ext cx="8460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Meaning</a:t>
            </a:r>
            <a:endParaRPr lang="it-IT" sz="1400" b="0" strike="noStrike" spc="-1">
              <a:latin typeface="Arial"/>
            </a:endParaRPr>
          </a:p>
        </p:txBody>
      </p:sp>
      <p:sp>
        <p:nvSpPr>
          <p:cNvPr id="82" name="TextBox 157">
            <a:extLst>
              <a:ext uri="{FF2B5EF4-FFF2-40B4-BE49-F238E27FC236}">
                <a16:creationId xmlns:a16="http://schemas.microsoft.com/office/drawing/2014/main" id="{4F09709B-41C5-6F75-A697-AE8998E671AD}"/>
              </a:ext>
            </a:extLst>
          </p:cNvPr>
          <p:cNvSpPr/>
          <p:nvPr/>
        </p:nvSpPr>
        <p:spPr>
          <a:xfrm>
            <a:off x="8305996" y="3105816"/>
            <a:ext cx="874255"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Edited </a:t>
            </a:r>
          </a:p>
          <a:p>
            <a:pPr algn="ctr">
              <a:lnSpc>
                <a:spcPct val="100000"/>
              </a:lnSpc>
              <a:buNone/>
            </a:pPr>
            <a:r>
              <a:rPr lang="en-GB" sz="1400" b="0" strike="noStrike" spc="-1">
                <a:solidFill>
                  <a:srgbClr val="000000"/>
                </a:solidFill>
                <a:latin typeface="Calibri"/>
                <a:ea typeface="DejaVu Sans"/>
              </a:rPr>
              <a:t>Summary</a:t>
            </a:r>
            <a:endParaRPr lang="it-IT" sz="1400" b="0" strike="noStrike" spc="-1">
              <a:latin typeface="Arial"/>
            </a:endParaRPr>
          </a:p>
        </p:txBody>
      </p:sp>
      <p:cxnSp>
        <p:nvCxnSpPr>
          <p:cNvPr id="83" name="Straight Arrow Connector 82">
            <a:extLst>
              <a:ext uri="{FF2B5EF4-FFF2-40B4-BE49-F238E27FC236}">
                <a16:creationId xmlns:a16="http://schemas.microsoft.com/office/drawing/2014/main" id="{8FA8CACC-B5AE-8806-27F3-4712FB749402}"/>
              </a:ext>
            </a:extLst>
          </p:cNvPr>
          <p:cNvCxnSpPr>
            <a:cxnSpLocks/>
          </p:cNvCxnSpPr>
          <p:nvPr/>
        </p:nvCxnSpPr>
        <p:spPr>
          <a:xfrm>
            <a:off x="8316738" y="3358327"/>
            <a:ext cx="840686" cy="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p:style>
      </p:cxnSp>
      <p:sp>
        <p:nvSpPr>
          <p:cNvPr id="84" name="TextBox 142">
            <a:extLst>
              <a:ext uri="{FF2B5EF4-FFF2-40B4-BE49-F238E27FC236}">
                <a16:creationId xmlns:a16="http://schemas.microsoft.com/office/drawing/2014/main" id="{65A60218-79D2-BD26-4912-9D23D428E5F2}"/>
              </a:ext>
            </a:extLst>
          </p:cNvPr>
          <p:cNvSpPr/>
          <p:nvPr/>
        </p:nvSpPr>
        <p:spPr>
          <a:xfrm>
            <a:off x="8075779" y="1396020"/>
            <a:ext cx="1057885"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Input Text</a:t>
            </a:r>
            <a:endParaRPr lang="it-IT" sz="1400" b="0" strike="noStrike" spc="-1">
              <a:latin typeface="Arial"/>
            </a:endParaRPr>
          </a:p>
        </p:txBody>
      </p:sp>
      <p:sp>
        <p:nvSpPr>
          <p:cNvPr id="85" name="TextBox 6">
            <a:extLst>
              <a:ext uri="{FF2B5EF4-FFF2-40B4-BE49-F238E27FC236}">
                <a16:creationId xmlns:a16="http://schemas.microsoft.com/office/drawing/2014/main" id="{E14470F8-39CA-38F1-069E-1F780156A934}"/>
              </a:ext>
            </a:extLst>
          </p:cNvPr>
          <p:cNvSpPr/>
          <p:nvPr/>
        </p:nvSpPr>
        <p:spPr>
          <a:xfrm>
            <a:off x="7040457" y="4145442"/>
            <a:ext cx="829080" cy="73721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spc="-1">
                <a:solidFill>
                  <a:srgbClr val="000000"/>
                </a:solidFill>
                <a:latin typeface="Calibri"/>
                <a:ea typeface="DejaVu Sans"/>
              </a:rPr>
              <a:t>Input</a:t>
            </a:r>
          </a:p>
          <a:p>
            <a:pPr algn="ctr">
              <a:lnSpc>
                <a:spcPct val="100000"/>
              </a:lnSpc>
              <a:buNone/>
            </a:pPr>
            <a:r>
              <a:rPr lang="en-GB" sz="1400" spc="-1">
                <a:solidFill>
                  <a:srgbClr val="000000"/>
                </a:solidFill>
                <a:latin typeface="Calibri"/>
                <a:ea typeface="DejaVu Sans"/>
              </a:rPr>
              <a:t>Personal Status</a:t>
            </a:r>
            <a:endParaRPr lang="it-IT" sz="1400" b="0" strike="noStrike" spc="-1">
              <a:latin typeface="Arial"/>
            </a:endParaRPr>
          </a:p>
        </p:txBody>
      </p:sp>
      <p:sp>
        <p:nvSpPr>
          <p:cNvPr id="86" name="TextBox 85">
            <a:extLst>
              <a:ext uri="{FF2B5EF4-FFF2-40B4-BE49-F238E27FC236}">
                <a16:creationId xmlns:a16="http://schemas.microsoft.com/office/drawing/2014/main" id="{456943CD-610A-883E-FC72-970DD89C68C6}"/>
              </a:ext>
            </a:extLst>
          </p:cNvPr>
          <p:cNvSpPr txBox="1"/>
          <p:nvPr/>
        </p:nvSpPr>
        <p:spPr>
          <a:xfrm>
            <a:off x="11129391" y="2000744"/>
            <a:ext cx="875204" cy="307777"/>
          </a:xfrm>
          <a:prstGeom prst="rect">
            <a:avLst/>
          </a:prstGeom>
          <a:noFill/>
        </p:spPr>
        <p:txBody>
          <a:bodyPr wrap="square">
            <a:spAutoFit/>
          </a:bodyPr>
          <a:lstStyle/>
          <a:p>
            <a:r>
              <a:rPr lang="en-GB" sz="1400" spc="-1">
                <a:solidFill>
                  <a:srgbClr val="000000"/>
                </a:solidFill>
                <a:latin typeface="Calibri"/>
                <a:ea typeface="DejaVu Sans"/>
              </a:rPr>
              <a:t>Summary</a:t>
            </a:r>
            <a:endParaRPr lang="en-US" sz="1400"/>
          </a:p>
        </p:txBody>
      </p:sp>
      <p:cxnSp>
        <p:nvCxnSpPr>
          <p:cNvPr id="87" name="Straight Connector 86">
            <a:extLst>
              <a:ext uri="{FF2B5EF4-FFF2-40B4-BE49-F238E27FC236}">
                <a16:creationId xmlns:a16="http://schemas.microsoft.com/office/drawing/2014/main" id="{F401FC8E-F713-B3FF-40B9-DCB742317E49}"/>
              </a:ext>
            </a:extLst>
          </p:cNvPr>
          <p:cNvCxnSpPr>
            <a:cxnSpLocks/>
          </p:cNvCxnSpPr>
          <p:nvPr/>
        </p:nvCxnSpPr>
        <p:spPr>
          <a:xfrm>
            <a:off x="284850" y="5725863"/>
            <a:ext cx="5777935" cy="0"/>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sp>
        <p:nvSpPr>
          <p:cNvPr id="88" name="Rectangle 138">
            <a:extLst>
              <a:ext uri="{FF2B5EF4-FFF2-40B4-BE49-F238E27FC236}">
                <a16:creationId xmlns:a16="http://schemas.microsoft.com/office/drawing/2014/main" id="{70C49518-402F-3827-5EA5-E78B7754B1C1}"/>
              </a:ext>
            </a:extLst>
          </p:cNvPr>
          <p:cNvSpPr/>
          <p:nvPr/>
        </p:nvSpPr>
        <p:spPr>
          <a:xfrm>
            <a:off x="326424" y="1418736"/>
            <a:ext cx="681292" cy="4201194"/>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a:solidFill>
                  <a:srgbClr val="FFFFFF"/>
                </a:solidFill>
                <a:latin typeface="Calibri"/>
                <a:ea typeface="DejaVu Sans"/>
              </a:rPr>
              <a:t>User Agent</a:t>
            </a:r>
            <a:endParaRPr lang="it-IT" sz="1400" b="0" strike="noStrike" spc="-1">
              <a:latin typeface="Arial"/>
            </a:endParaRPr>
          </a:p>
        </p:txBody>
      </p:sp>
      <p:sp>
        <p:nvSpPr>
          <p:cNvPr id="89" name="TextBox 154">
            <a:extLst>
              <a:ext uri="{FF2B5EF4-FFF2-40B4-BE49-F238E27FC236}">
                <a16:creationId xmlns:a16="http://schemas.microsoft.com/office/drawing/2014/main" id="{897ACB69-F5A0-8A5E-A178-2CB2A26A615F}"/>
              </a:ext>
            </a:extLst>
          </p:cNvPr>
          <p:cNvSpPr/>
          <p:nvPr/>
        </p:nvSpPr>
        <p:spPr>
          <a:xfrm>
            <a:off x="7985633" y="1712338"/>
            <a:ext cx="111791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Refined Text</a:t>
            </a:r>
            <a:endParaRPr lang="it-IT" sz="1400" b="0" strike="noStrike" spc="-1">
              <a:latin typeface="Arial"/>
            </a:endParaRPr>
          </a:p>
        </p:txBody>
      </p:sp>
      <p:sp>
        <p:nvSpPr>
          <p:cNvPr id="90" name="TextBox 150">
            <a:extLst>
              <a:ext uri="{FF2B5EF4-FFF2-40B4-BE49-F238E27FC236}">
                <a16:creationId xmlns:a16="http://schemas.microsoft.com/office/drawing/2014/main" id="{58704156-99AE-4ADC-DEF1-5E036D9DF8D9}"/>
              </a:ext>
            </a:extLst>
          </p:cNvPr>
          <p:cNvSpPr/>
          <p:nvPr/>
        </p:nvSpPr>
        <p:spPr>
          <a:xfrm>
            <a:off x="9555292" y="4508656"/>
            <a:ext cx="94329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spc="-1">
                <a:solidFill>
                  <a:srgbClr val="000000"/>
                </a:solidFill>
                <a:latin typeface="Calibri"/>
                <a:ea typeface="DejaVu Sans"/>
              </a:rPr>
              <a:t>VS Text </a:t>
            </a:r>
            <a:endParaRPr lang="it-IT" sz="1400" b="0" strike="noStrike" spc="-1">
              <a:latin typeface="Arial"/>
            </a:endParaRPr>
          </a:p>
        </p:txBody>
      </p:sp>
      <p:sp>
        <p:nvSpPr>
          <p:cNvPr id="91" name="TextBox 121">
            <a:extLst>
              <a:ext uri="{FF2B5EF4-FFF2-40B4-BE49-F238E27FC236}">
                <a16:creationId xmlns:a16="http://schemas.microsoft.com/office/drawing/2014/main" id="{160FFF7A-62DD-D949-1405-E17B4A1D628E}"/>
              </a:ext>
            </a:extLst>
          </p:cNvPr>
          <p:cNvSpPr/>
          <p:nvPr/>
        </p:nvSpPr>
        <p:spPr>
          <a:xfrm>
            <a:off x="9609767" y="3430096"/>
            <a:ext cx="1035393"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VS Personal Status</a:t>
            </a:r>
            <a:endParaRPr lang="it-IT" sz="1400" b="0" strike="noStrike" spc="-1">
              <a:latin typeface="Arial"/>
            </a:endParaRPr>
          </a:p>
        </p:txBody>
      </p:sp>
      <p:sp>
        <p:nvSpPr>
          <p:cNvPr id="92" name="Rectangle 13">
            <a:extLst>
              <a:ext uri="{FF2B5EF4-FFF2-40B4-BE49-F238E27FC236}">
                <a16:creationId xmlns:a16="http://schemas.microsoft.com/office/drawing/2014/main" id="{89184E33-4016-A4A9-DA79-CD5E9A77A1C7}"/>
              </a:ext>
            </a:extLst>
          </p:cNvPr>
          <p:cNvSpPr/>
          <p:nvPr/>
        </p:nvSpPr>
        <p:spPr>
          <a:xfrm>
            <a:off x="6592313" y="3295731"/>
            <a:ext cx="470132" cy="225553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Personal Status Extraction</a:t>
            </a:r>
            <a:endParaRPr lang="it-IT" sz="1400" b="0" strike="noStrike" spc="-1">
              <a:latin typeface="Arial"/>
            </a:endParaRPr>
          </a:p>
        </p:txBody>
      </p:sp>
      <p:sp>
        <p:nvSpPr>
          <p:cNvPr id="93" name="TextBox 67">
            <a:extLst>
              <a:ext uri="{FF2B5EF4-FFF2-40B4-BE49-F238E27FC236}">
                <a16:creationId xmlns:a16="http://schemas.microsoft.com/office/drawing/2014/main" id="{5F4F0300-80F0-FBC3-346B-3301656ECFE6}"/>
              </a:ext>
            </a:extLst>
          </p:cNvPr>
          <p:cNvSpPr/>
          <p:nvPr/>
        </p:nvSpPr>
        <p:spPr>
          <a:xfrm>
            <a:off x="4201447" y="2429327"/>
            <a:ext cx="1046062"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err="1">
                <a:solidFill>
                  <a:srgbClr val="000000"/>
                </a:solidFill>
                <a:latin typeface="Calibri"/>
                <a:ea typeface="DejaVu Sans"/>
              </a:rPr>
              <a:t>Recognised</a:t>
            </a:r>
            <a:r>
              <a:rPr lang="en-US" sz="1400" b="0" strike="noStrike" spc="-1">
                <a:solidFill>
                  <a:srgbClr val="000000"/>
                </a:solidFill>
                <a:latin typeface="Calibri"/>
                <a:ea typeface="DejaVu Sans"/>
              </a:rPr>
              <a:t> Text</a:t>
            </a:r>
            <a:endParaRPr lang="it-IT" sz="1400" b="0" strike="noStrike" spc="-1">
              <a:latin typeface="Arial"/>
            </a:endParaRPr>
          </a:p>
        </p:txBody>
      </p:sp>
      <p:sp>
        <p:nvSpPr>
          <p:cNvPr id="94" name="TextBox 67">
            <a:extLst>
              <a:ext uri="{FF2B5EF4-FFF2-40B4-BE49-F238E27FC236}">
                <a16:creationId xmlns:a16="http://schemas.microsoft.com/office/drawing/2014/main" id="{DF6EA4C8-73F1-E283-7140-9FBBA7512356}"/>
              </a:ext>
            </a:extLst>
          </p:cNvPr>
          <p:cNvSpPr/>
          <p:nvPr/>
        </p:nvSpPr>
        <p:spPr>
          <a:xfrm>
            <a:off x="2510152" y="2391088"/>
            <a:ext cx="1142957"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a:solidFill>
                  <a:srgbClr val="000000"/>
                </a:solidFill>
                <a:latin typeface="Calibri"/>
                <a:ea typeface="DejaVu Sans"/>
              </a:rPr>
              <a:t>Input Speech</a:t>
            </a:r>
            <a:endParaRPr lang="it-IT" sz="1400" b="0" strike="noStrike" spc="-1">
              <a:latin typeface="Arial"/>
            </a:endParaRPr>
          </a:p>
        </p:txBody>
      </p:sp>
      <p:cxnSp>
        <p:nvCxnSpPr>
          <p:cNvPr id="95" name="Straight Arrow Connector 94">
            <a:extLst>
              <a:ext uri="{FF2B5EF4-FFF2-40B4-BE49-F238E27FC236}">
                <a16:creationId xmlns:a16="http://schemas.microsoft.com/office/drawing/2014/main" id="{83370989-B6E6-0CC1-034C-2B9A044F2F8B}"/>
              </a:ext>
            </a:extLst>
          </p:cNvPr>
          <p:cNvCxnSpPr>
            <a:cxnSpLocks/>
          </p:cNvCxnSpPr>
          <p:nvPr/>
        </p:nvCxnSpPr>
        <p:spPr>
          <a:xfrm>
            <a:off x="8292786" y="4314792"/>
            <a:ext cx="840686"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96" name="TextBox 157">
            <a:extLst>
              <a:ext uri="{FF2B5EF4-FFF2-40B4-BE49-F238E27FC236}">
                <a16:creationId xmlns:a16="http://schemas.microsoft.com/office/drawing/2014/main" id="{41262FC2-5AC5-2E0F-C8DB-FC3205EEDFE9}"/>
              </a:ext>
            </a:extLst>
          </p:cNvPr>
          <p:cNvSpPr/>
          <p:nvPr/>
        </p:nvSpPr>
        <p:spPr>
          <a:xfrm>
            <a:off x="8289233" y="4004987"/>
            <a:ext cx="874255"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Summary</a:t>
            </a:r>
            <a:endParaRPr lang="it-IT" sz="1400" b="0" strike="noStrike" spc="-1">
              <a:latin typeface="Arial"/>
            </a:endParaRPr>
          </a:p>
        </p:txBody>
      </p:sp>
      <p:sp>
        <p:nvSpPr>
          <p:cNvPr id="97" name="TextBox 119">
            <a:extLst>
              <a:ext uri="{FF2B5EF4-FFF2-40B4-BE49-F238E27FC236}">
                <a16:creationId xmlns:a16="http://schemas.microsoft.com/office/drawing/2014/main" id="{DD307E58-7534-A9D4-0855-C263BA245BED}"/>
              </a:ext>
            </a:extLst>
          </p:cNvPr>
          <p:cNvSpPr/>
          <p:nvPr/>
        </p:nvSpPr>
        <p:spPr>
          <a:xfrm>
            <a:off x="5595814" y="4520503"/>
            <a:ext cx="111488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a:latin typeface="Calibri" panose="020F0502020204030204" pitchFamily="34" charset="0"/>
                <a:cs typeface="Calibri" panose="020F0502020204030204" pitchFamily="34" charset="0"/>
              </a:rPr>
              <a:t>Body Descriptors</a:t>
            </a:r>
            <a:endParaRPr lang="it-IT" sz="1400" b="0" strike="noStrike" spc="-1">
              <a:latin typeface="Calibri" panose="020F0502020204030204" pitchFamily="34" charset="0"/>
              <a:cs typeface="Calibri" panose="020F0502020204030204" pitchFamily="34" charset="0"/>
            </a:endParaRPr>
          </a:p>
        </p:txBody>
      </p:sp>
      <p:cxnSp>
        <p:nvCxnSpPr>
          <p:cNvPr id="98" name="Straight Connector 97">
            <a:extLst>
              <a:ext uri="{FF2B5EF4-FFF2-40B4-BE49-F238E27FC236}">
                <a16:creationId xmlns:a16="http://schemas.microsoft.com/office/drawing/2014/main" id="{79B3FFC2-D4AF-788C-9C70-9360ED6D3B7E}"/>
              </a:ext>
            </a:extLst>
          </p:cNvPr>
          <p:cNvCxnSpPr>
            <a:cxnSpLocks/>
          </p:cNvCxnSpPr>
          <p:nvPr/>
        </p:nvCxnSpPr>
        <p:spPr>
          <a:xfrm>
            <a:off x="9565316" y="2288488"/>
            <a:ext cx="2586207"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99" name="Rectangle 40">
            <a:extLst>
              <a:ext uri="{FF2B5EF4-FFF2-40B4-BE49-F238E27FC236}">
                <a16:creationId xmlns:a16="http://schemas.microsoft.com/office/drawing/2014/main" id="{E8AD5A28-FBD1-ED6E-8DAA-936255D16B53}"/>
              </a:ext>
            </a:extLst>
          </p:cNvPr>
          <p:cNvSpPr/>
          <p:nvPr/>
        </p:nvSpPr>
        <p:spPr>
          <a:xfrm>
            <a:off x="10623886" y="2609081"/>
            <a:ext cx="423502" cy="294216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it-IT" sz="1400" b="0" strike="noStrike" spc="-1">
                <a:latin typeface="Calibri" panose="020F0502020204030204" pitchFamily="34" charset="0"/>
                <a:cs typeface="Calibri" panose="020F0502020204030204" pitchFamily="34" charset="0"/>
              </a:rPr>
              <a:t>Personal Status Display</a:t>
            </a:r>
          </a:p>
        </p:txBody>
      </p:sp>
      <p:sp>
        <p:nvSpPr>
          <p:cNvPr id="100" name="Rectangle 32">
            <a:extLst>
              <a:ext uri="{FF2B5EF4-FFF2-40B4-BE49-F238E27FC236}">
                <a16:creationId xmlns:a16="http://schemas.microsoft.com/office/drawing/2014/main" id="{339C9A41-0D2C-74EA-DDBF-514A4468C59E}"/>
              </a:ext>
            </a:extLst>
          </p:cNvPr>
          <p:cNvSpPr/>
          <p:nvPr/>
        </p:nvSpPr>
        <p:spPr>
          <a:xfrm>
            <a:off x="1966964" y="1492614"/>
            <a:ext cx="542647" cy="4058615"/>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it-IT" sz="1400" spc="-1">
                <a:latin typeface="Calibri" panose="020F0502020204030204" pitchFamily="34" charset="0"/>
                <a:cs typeface="Calibri" panose="020F0502020204030204" pitchFamily="34" charset="0"/>
              </a:rPr>
              <a:t>Portable Avatar </a:t>
            </a:r>
            <a:r>
              <a:rPr lang="it-IT" sz="1400" b="0" strike="noStrike" spc="-1">
                <a:latin typeface="Calibri" panose="020F0502020204030204" pitchFamily="34" charset="0"/>
                <a:cs typeface="Calibri" panose="020F0502020204030204" pitchFamily="34" charset="0"/>
              </a:rPr>
              <a:t>Demultiplexing</a:t>
            </a:r>
          </a:p>
        </p:txBody>
      </p:sp>
      <p:sp>
        <p:nvSpPr>
          <p:cNvPr id="101" name="TextBox 119">
            <a:extLst>
              <a:ext uri="{FF2B5EF4-FFF2-40B4-BE49-F238E27FC236}">
                <a16:creationId xmlns:a16="http://schemas.microsoft.com/office/drawing/2014/main" id="{B7AE6556-A565-2F1F-9E34-CF3910B02808}"/>
              </a:ext>
            </a:extLst>
          </p:cNvPr>
          <p:cNvSpPr/>
          <p:nvPr/>
        </p:nvSpPr>
        <p:spPr>
          <a:xfrm>
            <a:off x="5597104" y="4975347"/>
            <a:ext cx="109130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a:latin typeface="Calibri" panose="020F0502020204030204" pitchFamily="34" charset="0"/>
                <a:cs typeface="Calibri" panose="020F0502020204030204" pitchFamily="34" charset="0"/>
              </a:rPr>
              <a:t>Face Descriptors</a:t>
            </a:r>
            <a:endParaRPr lang="it-IT" sz="1400" b="0" strike="noStrike" spc="-1">
              <a:latin typeface="Calibri" panose="020F0502020204030204" pitchFamily="34" charset="0"/>
              <a:cs typeface="Calibri" panose="020F0502020204030204" pitchFamily="34" charset="0"/>
            </a:endParaRPr>
          </a:p>
        </p:txBody>
      </p:sp>
      <p:cxnSp>
        <p:nvCxnSpPr>
          <p:cNvPr id="102" name="Straight Connector 101">
            <a:extLst>
              <a:ext uri="{FF2B5EF4-FFF2-40B4-BE49-F238E27FC236}">
                <a16:creationId xmlns:a16="http://schemas.microsoft.com/office/drawing/2014/main" id="{90031BED-FD60-904C-C46A-21687D1EB410}"/>
              </a:ext>
            </a:extLst>
          </p:cNvPr>
          <p:cNvCxnSpPr>
            <a:cxnSpLocks/>
          </p:cNvCxnSpPr>
          <p:nvPr/>
        </p:nvCxnSpPr>
        <p:spPr>
          <a:xfrm>
            <a:off x="2506932" y="2701537"/>
            <a:ext cx="1197062" cy="0"/>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03" name="Straight Connector 102">
            <a:extLst>
              <a:ext uri="{FF2B5EF4-FFF2-40B4-BE49-F238E27FC236}">
                <a16:creationId xmlns:a16="http://schemas.microsoft.com/office/drawing/2014/main" id="{DC7EEDC5-C114-DA6D-7F34-59EF144C7B40}"/>
              </a:ext>
            </a:extLst>
          </p:cNvPr>
          <p:cNvCxnSpPr/>
          <p:nvPr/>
        </p:nvCxnSpPr>
        <p:spPr>
          <a:xfrm flipV="1">
            <a:off x="2525891" y="1705472"/>
            <a:ext cx="65850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104" name="TextBox 142">
            <a:extLst>
              <a:ext uri="{FF2B5EF4-FFF2-40B4-BE49-F238E27FC236}">
                <a16:creationId xmlns:a16="http://schemas.microsoft.com/office/drawing/2014/main" id="{118CAACB-F368-C078-10D4-C5DAE01BBF49}"/>
              </a:ext>
            </a:extLst>
          </p:cNvPr>
          <p:cNvSpPr/>
          <p:nvPr/>
        </p:nvSpPr>
        <p:spPr>
          <a:xfrm>
            <a:off x="2618783" y="3311925"/>
            <a:ext cx="965033"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Input Text</a:t>
            </a:r>
            <a:endParaRPr lang="it-IT" sz="1400" b="0" strike="noStrike" spc="-1">
              <a:latin typeface="Arial"/>
            </a:endParaRPr>
          </a:p>
        </p:txBody>
      </p:sp>
      <p:sp>
        <p:nvSpPr>
          <p:cNvPr id="105" name="TextBox 62">
            <a:extLst>
              <a:ext uri="{FF2B5EF4-FFF2-40B4-BE49-F238E27FC236}">
                <a16:creationId xmlns:a16="http://schemas.microsoft.com/office/drawing/2014/main" id="{70A12521-41E5-F274-FBDF-19643DEDB254}"/>
              </a:ext>
            </a:extLst>
          </p:cNvPr>
          <p:cNvSpPr/>
          <p:nvPr/>
        </p:nvSpPr>
        <p:spPr>
          <a:xfrm>
            <a:off x="1019448" y="3306147"/>
            <a:ext cx="92792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spc="-1">
                <a:solidFill>
                  <a:srgbClr val="000000"/>
                </a:solidFill>
                <a:latin typeface="Calibri"/>
                <a:ea typeface="DejaVu Sans"/>
              </a:rPr>
              <a:t>Portable </a:t>
            </a:r>
          </a:p>
          <a:p>
            <a:pPr algn="ctr">
              <a:lnSpc>
                <a:spcPct val="100000"/>
              </a:lnSpc>
              <a:buNone/>
            </a:pPr>
            <a:r>
              <a:rPr lang="en-GB" sz="1400" spc="-1">
                <a:solidFill>
                  <a:srgbClr val="000000"/>
                </a:solidFill>
                <a:latin typeface="Calibri"/>
                <a:ea typeface="DejaVu Sans"/>
              </a:rPr>
              <a:t>Avatars</a:t>
            </a:r>
            <a:endParaRPr lang="it-IT" sz="1400" b="0" strike="noStrike" spc="-1">
              <a:latin typeface="Arial"/>
            </a:endParaRPr>
          </a:p>
        </p:txBody>
      </p:sp>
      <p:sp>
        <p:nvSpPr>
          <p:cNvPr id="106" name="TextBox 62">
            <a:extLst>
              <a:ext uri="{FF2B5EF4-FFF2-40B4-BE49-F238E27FC236}">
                <a16:creationId xmlns:a16="http://schemas.microsoft.com/office/drawing/2014/main" id="{4F9CD8B2-F222-C663-8348-B5AB54C04427}"/>
              </a:ext>
            </a:extLst>
          </p:cNvPr>
          <p:cNvSpPr/>
          <p:nvPr/>
        </p:nvSpPr>
        <p:spPr>
          <a:xfrm>
            <a:off x="11072225" y="3819631"/>
            <a:ext cx="1130476"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spc="-1">
                <a:solidFill>
                  <a:srgbClr val="000000"/>
                </a:solidFill>
                <a:latin typeface="Calibri"/>
                <a:ea typeface="DejaVu Sans"/>
              </a:rPr>
              <a:t>VS Portable Avatar </a:t>
            </a:r>
          </a:p>
        </p:txBody>
      </p:sp>
      <p:sp>
        <p:nvSpPr>
          <p:cNvPr id="107" name="Rectangle 40">
            <a:extLst>
              <a:ext uri="{FF2B5EF4-FFF2-40B4-BE49-F238E27FC236}">
                <a16:creationId xmlns:a16="http://schemas.microsoft.com/office/drawing/2014/main" id="{97BB83E6-332F-C4E2-8C2F-631E903EBA33}"/>
              </a:ext>
            </a:extLst>
          </p:cNvPr>
          <p:cNvSpPr/>
          <p:nvPr/>
        </p:nvSpPr>
        <p:spPr>
          <a:xfrm>
            <a:off x="3682559" y="1845958"/>
            <a:ext cx="518888" cy="1677477"/>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Autom</a:t>
            </a:r>
            <a:r>
              <a:rPr lang="en-GB" sz="1400" spc="-1">
                <a:solidFill>
                  <a:srgbClr val="000000"/>
                </a:solidFill>
                <a:latin typeface="Calibri"/>
                <a:ea typeface="DejaVu Sans"/>
              </a:rPr>
              <a:t>atic </a:t>
            </a:r>
            <a:r>
              <a:rPr lang="en-GB" sz="1400" b="0" strike="noStrike" spc="-1">
                <a:solidFill>
                  <a:srgbClr val="000000"/>
                </a:solidFill>
                <a:latin typeface="Calibri"/>
                <a:ea typeface="DejaVu Sans"/>
              </a:rPr>
              <a:t>Speech Recognition</a:t>
            </a:r>
            <a:endParaRPr lang="it-IT" sz="1400" b="0" strike="noStrike" spc="-1">
              <a:latin typeface="Arial"/>
            </a:endParaRPr>
          </a:p>
        </p:txBody>
      </p:sp>
      <p:sp>
        <p:nvSpPr>
          <p:cNvPr id="108" name="TextBox 158">
            <a:extLst>
              <a:ext uri="{FF2B5EF4-FFF2-40B4-BE49-F238E27FC236}">
                <a16:creationId xmlns:a16="http://schemas.microsoft.com/office/drawing/2014/main" id="{C167C1BF-1FCB-2DDC-7C2B-DADBE6A135FF}"/>
              </a:ext>
            </a:extLst>
          </p:cNvPr>
          <p:cNvSpPr/>
          <p:nvPr/>
        </p:nvSpPr>
        <p:spPr>
          <a:xfrm>
            <a:off x="7056292" y="2341775"/>
            <a:ext cx="8460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Meaning</a:t>
            </a:r>
            <a:endParaRPr lang="it-IT" sz="1400" b="0" strike="noStrike" spc="-1">
              <a:latin typeface="Arial"/>
            </a:endParaRPr>
          </a:p>
        </p:txBody>
      </p:sp>
      <p:cxnSp>
        <p:nvCxnSpPr>
          <p:cNvPr id="109" name="Straight Connector 108">
            <a:extLst>
              <a:ext uri="{FF2B5EF4-FFF2-40B4-BE49-F238E27FC236}">
                <a16:creationId xmlns:a16="http://schemas.microsoft.com/office/drawing/2014/main" id="{BCB98AA6-F85E-FC38-D498-018EE064EE3D}"/>
              </a:ext>
            </a:extLst>
          </p:cNvPr>
          <p:cNvCxnSpPr>
            <a:cxnSpLocks/>
          </p:cNvCxnSpPr>
          <p:nvPr/>
        </p:nvCxnSpPr>
        <p:spPr>
          <a:xfrm>
            <a:off x="5712304" y="2673735"/>
            <a:ext cx="2207640"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10" name="Straight Connector 109">
            <a:extLst>
              <a:ext uri="{FF2B5EF4-FFF2-40B4-BE49-F238E27FC236}">
                <a16:creationId xmlns:a16="http://schemas.microsoft.com/office/drawing/2014/main" id="{4FAEA3B9-F1EB-C5BB-5CE1-3787F30C9E11}"/>
              </a:ext>
            </a:extLst>
          </p:cNvPr>
          <p:cNvCxnSpPr/>
          <p:nvPr/>
        </p:nvCxnSpPr>
        <p:spPr>
          <a:xfrm flipV="1">
            <a:off x="5705979" y="2022895"/>
            <a:ext cx="3395539"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11" name="Straight Connector 110">
            <a:extLst>
              <a:ext uri="{FF2B5EF4-FFF2-40B4-BE49-F238E27FC236}">
                <a16:creationId xmlns:a16="http://schemas.microsoft.com/office/drawing/2014/main" id="{D4686443-0458-CA32-9921-2D2B85132FD7}"/>
              </a:ext>
            </a:extLst>
          </p:cNvPr>
          <p:cNvCxnSpPr/>
          <p:nvPr/>
        </p:nvCxnSpPr>
        <p:spPr>
          <a:xfrm flipV="1">
            <a:off x="5720798" y="2324631"/>
            <a:ext cx="3395539"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12" name="Straight Connector 111">
            <a:extLst>
              <a:ext uri="{FF2B5EF4-FFF2-40B4-BE49-F238E27FC236}">
                <a16:creationId xmlns:a16="http://schemas.microsoft.com/office/drawing/2014/main" id="{3FE1B038-E787-D1A6-E408-489876C3FF99}"/>
              </a:ext>
            </a:extLst>
          </p:cNvPr>
          <p:cNvCxnSpPr/>
          <p:nvPr/>
        </p:nvCxnSpPr>
        <p:spPr>
          <a:xfrm flipV="1">
            <a:off x="7076769" y="4406073"/>
            <a:ext cx="809084"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13" name="Straight Connector 112">
            <a:extLst>
              <a:ext uri="{FF2B5EF4-FFF2-40B4-BE49-F238E27FC236}">
                <a16:creationId xmlns:a16="http://schemas.microsoft.com/office/drawing/2014/main" id="{133C29AA-9513-9563-0813-B49405BCD89C}"/>
              </a:ext>
            </a:extLst>
          </p:cNvPr>
          <p:cNvCxnSpPr>
            <a:cxnSpLocks/>
          </p:cNvCxnSpPr>
          <p:nvPr/>
        </p:nvCxnSpPr>
        <p:spPr>
          <a:xfrm>
            <a:off x="7069827" y="5132364"/>
            <a:ext cx="2041101"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14" name="Straight Connector 113">
            <a:extLst>
              <a:ext uri="{FF2B5EF4-FFF2-40B4-BE49-F238E27FC236}">
                <a16:creationId xmlns:a16="http://schemas.microsoft.com/office/drawing/2014/main" id="{2C6E7E61-0F45-613C-1CEB-DCB5F5AD6ADC}"/>
              </a:ext>
            </a:extLst>
          </p:cNvPr>
          <p:cNvCxnSpPr/>
          <p:nvPr/>
        </p:nvCxnSpPr>
        <p:spPr>
          <a:xfrm flipV="1">
            <a:off x="4222523" y="2696231"/>
            <a:ext cx="991387"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15" name="Straight Connector 114">
            <a:extLst>
              <a:ext uri="{FF2B5EF4-FFF2-40B4-BE49-F238E27FC236}">
                <a16:creationId xmlns:a16="http://schemas.microsoft.com/office/drawing/2014/main" id="{DF7CF87C-95AA-A8F7-2B78-E06763565801}"/>
              </a:ext>
            </a:extLst>
          </p:cNvPr>
          <p:cNvCxnSpPr/>
          <p:nvPr/>
        </p:nvCxnSpPr>
        <p:spPr>
          <a:xfrm flipV="1">
            <a:off x="2542313" y="3622061"/>
            <a:ext cx="2671597"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16" name="Straight Connector 115">
            <a:extLst>
              <a:ext uri="{FF2B5EF4-FFF2-40B4-BE49-F238E27FC236}">
                <a16:creationId xmlns:a16="http://schemas.microsoft.com/office/drawing/2014/main" id="{FC206125-47C3-8AFF-519C-1122B3E199ED}"/>
              </a:ext>
            </a:extLst>
          </p:cNvPr>
          <p:cNvCxnSpPr/>
          <p:nvPr/>
        </p:nvCxnSpPr>
        <p:spPr>
          <a:xfrm flipV="1">
            <a:off x="5704547" y="3619696"/>
            <a:ext cx="904883" cy="4"/>
          </a:xfrm>
          <a:prstGeom prst="line">
            <a:avLst/>
          </a:prstGeom>
          <a:ln>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117" name="Straight Connector 116">
            <a:extLst>
              <a:ext uri="{FF2B5EF4-FFF2-40B4-BE49-F238E27FC236}">
                <a16:creationId xmlns:a16="http://schemas.microsoft.com/office/drawing/2014/main" id="{56EAF0F7-7C15-8939-3A55-5F4ACF2CB414}"/>
              </a:ext>
            </a:extLst>
          </p:cNvPr>
          <p:cNvCxnSpPr/>
          <p:nvPr/>
        </p:nvCxnSpPr>
        <p:spPr>
          <a:xfrm flipV="1">
            <a:off x="9551316" y="4867138"/>
            <a:ext cx="109797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18" name="Straight Connector 117">
            <a:extLst>
              <a:ext uri="{FF2B5EF4-FFF2-40B4-BE49-F238E27FC236}">
                <a16:creationId xmlns:a16="http://schemas.microsoft.com/office/drawing/2014/main" id="{C44F3661-6D06-0E8E-08C7-AF7A166C6BFC}"/>
              </a:ext>
            </a:extLst>
          </p:cNvPr>
          <p:cNvCxnSpPr/>
          <p:nvPr/>
        </p:nvCxnSpPr>
        <p:spPr>
          <a:xfrm flipV="1">
            <a:off x="9565316" y="3698992"/>
            <a:ext cx="109797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19" name="Straight Connector 118">
            <a:extLst>
              <a:ext uri="{FF2B5EF4-FFF2-40B4-BE49-F238E27FC236}">
                <a16:creationId xmlns:a16="http://schemas.microsoft.com/office/drawing/2014/main" id="{B4820FD8-AF7A-F6EC-7CF6-4F6B4381E80C}"/>
              </a:ext>
            </a:extLst>
          </p:cNvPr>
          <p:cNvCxnSpPr>
            <a:cxnSpLocks/>
          </p:cNvCxnSpPr>
          <p:nvPr/>
        </p:nvCxnSpPr>
        <p:spPr>
          <a:xfrm>
            <a:off x="5704547" y="2986970"/>
            <a:ext cx="2207640"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20" name="TextBox 154">
            <a:extLst>
              <a:ext uri="{FF2B5EF4-FFF2-40B4-BE49-F238E27FC236}">
                <a16:creationId xmlns:a16="http://schemas.microsoft.com/office/drawing/2014/main" id="{6A57A9F3-8B45-5972-307C-56F8807D8065}"/>
              </a:ext>
            </a:extLst>
          </p:cNvPr>
          <p:cNvSpPr/>
          <p:nvPr/>
        </p:nvSpPr>
        <p:spPr>
          <a:xfrm>
            <a:off x="6814325" y="2674834"/>
            <a:ext cx="111791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Refined Text</a:t>
            </a:r>
            <a:endParaRPr lang="it-IT" sz="1400" b="0" strike="noStrike" spc="-1">
              <a:latin typeface="Arial"/>
            </a:endParaRPr>
          </a:p>
        </p:txBody>
      </p:sp>
      <p:sp>
        <p:nvSpPr>
          <p:cNvPr id="121" name="TextBox 154">
            <a:extLst>
              <a:ext uri="{FF2B5EF4-FFF2-40B4-BE49-F238E27FC236}">
                <a16:creationId xmlns:a16="http://schemas.microsoft.com/office/drawing/2014/main" id="{E08F290D-505D-7B61-9DBC-F224E2EBDF77}"/>
              </a:ext>
            </a:extLst>
          </p:cNvPr>
          <p:cNvSpPr/>
          <p:nvPr/>
        </p:nvSpPr>
        <p:spPr>
          <a:xfrm>
            <a:off x="5729507" y="4063787"/>
            <a:ext cx="91108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sz="1400" b="0" strike="noStrike" spc="-1">
                <a:latin typeface="Calibri" panose="020F0502020204030204" pitchFamily="34" charset="0"/>
                <a:cs typeface="Calibri" panose="020F0502020204030204" pitchFamily="34" charset="0"/>
              </a:rPr>
              <a:t>Avatar ID</a:t>
            </a:r>
          </a:p>
        </p:txBody>
      </p:sp>
      <p:cxnSp>
        <p:nvCxnSpPr>
          <p:cNvPr id="122" name="Straight Connector 121">
            <a:extLst>
              <a:ext uri="{FF2B5EF4-FFF2-40B4-BE49-F238E27FC236}">
                <a16:creationId xmlns:a16="http://schemas.microsoft.com/office/drawing/2014/main" id="{897DFD59-0B00-806A-D5E8-5F384D9762CB}"/>
              </a:ext>
            </a:extLst>
          </p:cNvPr>
          <p:cNvCxnSpPr/>
          <p:nvPr/>
        </p:nvCxnSpPr>
        <p:spPr>
          <a:xfrm flipV="1">
            <a:off x="7071399" y="3973585"/>
            <a:ext cx="809084"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23" name="TextBox 154">
            <a:extLst>
              <a:ext uri="{FF2B5EF4-FFF2-40B4-BE49-F238E27FC236}">
                <a16:creationId xmlns:a16="http://schemas.microsoft.com/office/drawing/2014/main" id="{9F001CA6-3323-B7F2-F2D7-91D11F87D6F5}"/>
              </a:ext>
            </a:extLst>
          </p:cNvPr>
          <p:cNvSpPr/>
          <p:nvPr/>
        </p:nvSpPr>
        <p:spPr>
          <a:xfrm>
            <a:off x="7018737" y="3668768"/>
            <a:ext cx="91108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sz="1400" b="0" strike="noStrike" spc="-1">
                <a:latin typeface="Calibri" panose="020F0502020204030204" pitchFamily="34" charset="0"/>
                <a:cs typeface="Calibri" panose="020F0502020204030204" pitchFamily="34" charset="0"/>
              </a:rPr>
              <a:t>Avatar ID</a:t>
            </a:r>
          </a:p>
        </p:txBody>
      </p:sp>
      <p:cxnSp>
        <p:nvCxnSpPr>
          <p:cNvPr id="124" name="Straight Connector 123">
            <a:extLst>
              <a:ext uri="{FF2B5EF4-FFF2-40B4-BE49-F238E27FC236}">
                <a16:creationId xmlns:a16="http://schemas.microsoft.com/office/drawing/2014/main" id="{DF288BC1-F87C-C54A-EE8D-41157FE8697F}"/>
              </a:ext>
            </a:extLst>
          </p:cNvPr>
          <p:cNvCxnSpPr/>
          <p:nvPr/>
        </p:nvCxnSpPr>
        <p:spPr>
          <a:xfrm flipV="1">
            <a:off x="11053553" y="4096424"/>
            <a:ext cx="109797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25" name="Straight Connector 124">
            <a:extLst>
              <a:ext uri="{FF2B5EF4-FFF2-40B4-BE49-F238E27FC236}">
                <a16:creationId xmlns:a16="http://schemas.microsoft.com/office/drawing/2014/main" id="{C05FE113-0AB5-88A0-0FAF-BC5CB8B9457A}"/>
              </a:ext>
            </a:extLst>
          </p:cNvPr>
          <p:cNvCxnSpPr/>
          <p:nvPr/>
        </p:nvCxnSpPr>
        <p:spPr>
          <a:xfrm flipV="1">
            <a:off x="2476862" y="4332540"/>
            <a:ext cx="4123591"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26" name="Straight Connector 125">
            <a:extLst>
              <a:ext uri="{FF2B5EF4-FFF2-40B4-BE49-F238E27FC236}">
                <a16:creationId xmlns:a16="http://schemas.microsoft.com/office/drawing/2014/main" id="{7934FDD7-FDD9-C6CE-0D69-E535EEE3814B}"/>
              </a:ext>
            </a:extLst>
          </p:cNvPr>
          <p:cNvCxnSpPr/>
          <p:nvPr/>
        </p:nvCxnSpPr>
        <p:spPr>
          <a:xfrm flipV="1">
            <a:off x="2495148" y="4783635"/>
            <a:ext cx="4123591"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27" name="Straight Connector 126">
            <a:extLst>
              <a:ext uri="{FF2B5EF4-FFF2-40B4-BE49-F238E27FC236}">
                <a16:creationId xmlns:a16="http://schemas.microsoft.com/office/drawing/2014/main" id="{2D943573-BCD7-CEB2-802A-8634F2A7ABE6}"/>
              </a:ext>
            </a:extLst>
          </p:cNvPr>
          <p:cNvCxnSpPr/>
          <p:nvPr/>
        </p:nvCxnSpPr>
        <p:spPr>
          <a:xfrm flipV="1">
            <a:off x="2497828" y="5231928"/>
            <a:ext cx="4123591"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28" name="Rectangle 40">
            <a:extLst>
              <a:ext uri="{FF2B5EF4-FFF2-40B4-BE49-F238E27FC236}">
                <a16:creationId xmlns:a16="http://schemas.microsoft.com/office/drawing/2014/main" id="{9DE58C99-46BF-CBFE-AD15-87A17DBD80D4}"/>
              </a:ext>
            </a:extLst>
          </p:cNvPr>
          <p:cNvSpPr/>
          <p:nvPr/>
        </p:nvSpPr>
        <p:spPr>
          <a:xfrm>
            <a:off x="7894249" y="2390114"/>
            <a:ext cx="438475" cy="2652155"/>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Summary Creation Module</a:t>
            </a:r>
            <a:endParaRPr lang="it-IT" sz="1400" b="0" strike="noStrike" spc="-1">
              <a:latin typeface="Arial"/>
            </a:endParaRPr>
          </a:p>
        </p:txBody>
      </p:sp>
      <p:cxnSp>
        <p:nvCxnSpPr>
          <p:cNvPr id="129" name="Straight Connector 128">
            <a:extLst>
              <a:ext uri="{FF2B5EF4-FFF2-40B4-BE49-F238E27FC236}">
                <a16:creationId xmlns:a16="http://schemas.microsoft.com/office/drawing/2014/main" id="{B4E3B4EB-43B1-6DE8-9C64-A9648FD84022}"/>
              </a:ext>
            </a:extLst>
          </p:cNvPr>
          <p:cNvCxnSpPr/>
          <p:nvPr/>
        </p:nvCxnSpPr>
        <p:spPr>
          <a:xfrm flipV="1">
            <a:off x="1075927" y="3554376"/>
            <a:ext cx="904883" cy="4"/>
          </a:xfrm>
          <a:prstGeom prst="line">
            <a:avLst/>
          </a:prstGeom>
          <a:ln>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130" name="Straight Arrow Connector 129">
            <a:extLst>
              <a:ext uri="{FF2B5EF4-FFF2-40B4-BE49-F238E27FC236}">
                <a16:creationId xmlns:a16="http://schemas.microsoft.com/office/drawing/2014/main" id="{4C9ACDA8-7028-391D-4926-D973E1CFCFA7}"/>
              </a:ext>
            </a:extLst>
          </p:cNvPr>
          <p:cNvCxnSpPr>
            <a:cxnSpLocks/>
          </p:cNvCxnSpPr>
          <p:nvPr/>
        </p:nvCxnSpPr>
        <p:spPr>
          <a:xfrm>
            <a:off x="9777602" y="2873516"/>
            <a:ext cx="840686"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31" name="TextBox 121">
            <a:extLst>
              <a:ext uri="{FF2B5EF4-FFF2-40B4-BE49-F238E27FC236}">
                <a16:creationId xmlns:a16="http://schemas.microsoft.com/office/drawing/2014/main" id="{04D4A7FB-6815-A5C6-653A-98A73693232B}"/>
              </a:ext>
            </a:extLst>
          </p:cNvPr>
          <p:cNvSpPr/>
          <p:nvPr/>
        </p:nvSpPr>
        <p:spPr>
          <a:xfrm>
            <a:off x="9709913" y="2615846"/>
            <a:ext cx="1035393"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a:solidFill>
                  <a:srgbClr val="000000"/>
                </a:solidFill>
                <a:latin typeface="Calibri"/>
                <a:ea typeface="DejaVu Sans"/>
              </a:rPr>
              <a:t>VS Avatar Model</a:t>
            </a:r>
            <a:endParaRPr lang="it-IT" sz="1400" b="0" strike="noStrike" spc="-1">
              <a:latin typeface="Arial"/>
            </a:endParaRPr>
          </a:p>
        </p:txBody>
      </p:sp>
      <p:cxnSp>
        <p:nvCxnSpPr>
          <p:cNvPr id="132" name="Straight Connector 131">
            <a:extLst>
              <a:ext uri="{FF2B5EF4-FFF2-40B4-BE49-F238E27FC236}">
                <a16:creationId xmlns:a16="http://schemas.microsoft.com/office/drawing/2014/main" id="{655278B3-4DFF-D180-21A9-66B0659D18C4}"/>
              </a:ext>
            </a:extLst>
          </p:cNvPr>
          <p:cNvCxnSpPr/>
          <p:nvPr/>
        </p:nvCxnSpPr>
        <p:spPr>
          <a:xfrm flipV="1">
            <a:off x="2498628" y="3997253"/>
            <a:ext cx="4123591"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33" name="TextBox 67">
            <a:extLst>
              <a:ext uri="{FF2B5EF4-FFF2-40B4-BE49-F238E27FC236}">
                <a16:creationId xmlns:a16="http://schemas.microsoft.com/office/drawing/2014/main" id="{7905594F-B8A8-FADA-B406-FFAFD1648046}"/>
              </a:ext>
            </a:extLst>
          </p:cNvPr>
          <p:cNvSpPr/>
          <p:nvPr/>
        </p:nvSpPr>
        <p:spPr>
          <a:xfrm>
            <a:off x="5453960" y="3694032"/>
            <a:ext cx="1142957"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a:solidFill>
                  <a:srgbClr val="000000"/>
                </a:solidFill>
                <a:latin typeface="Calibri"/>
                <a:ea typeface="DejaVu Sans"/>
              </a:rPr>
              <a:t>Input Speech</a:t>
            </a:r>
            <a:endParaRPr lang="it-IT" sz="1400" b="0" strike="noStrike" spc="-1">
              <a:latin typeface="Arial"/>
            </a:endParaRPr>
          </a:p>
        </p:txBody>
      </p:sp>
      <p:sp>
        <p:nvSpPr>
          <p:cNvPr id="134" name="Rectangle 7">
            <a:extLst>
              <a:ext uri="{FF2B5EF4-FFF2-40B4-BE49-F238E27FC236}">
                <a16:creationId xmlns:a16="http://schemas.microsoft.com/office/drawing/2014/main" id="{9242A3E9-D7FA-EFC3-8EDF-1CC284ED6080}"/>
              </a:ext>
            </a:extLst>
          </p:cNvPr>
          <p:cNvSpPr/>
          <p:nvPr/>
        </p:nvSpPr>
        <p:spPr>
          <a:xfrm>
            <a:off x="348990" y="5810037"/>
            <a:ext cx="5713796" cy="343922"/>
          </a:xfrm>
          <a:prstGeom prst="rect">
            <a:avLst/>
          </a:prstGeom>
          <a:solidFill>
            <a:schemeClr val="accent2">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a:solidFill>
                  <a:srgbClr val="000000"/>
                </a:solidFill>
                <a:latin typeface="Calibri"/>
                <a:ea typeface="DejaVu Sans"/>
              </a:rPr>
              <a:t>Controller</a:t>
            </a:r>
            <a:endParaRPr lang="it-IT" sz="1200" b="0" strike="noStrike" spc="-1">
              <a:latin typeface="Arial"/>
            </a:endParaRPr>
          </a:p>
        </p:txBody>
      </p:sp>
      <p:sp>
        <p:nvSpPr>
          <p:cNvPr id="135" name="Rectangle 51">
            <a:extLst>
              <a:ext uri="{FF2B5EF4-FFF2-40B4-BE49-F238E27FC236}">
                <a16:creationId xmlns:a16="http://schemas.microsoft.com/office/drawing/2014/main" id="{423B90F0-900C-26AB-F48E-63C1C212A290}"/>
              </a:ext>
            </a:extLst>
          </p:cNvPr>
          <p:cNvSpPr/>
          <p:nvPr/>
        </p:nvSpPr>
        <p:spPr>
          <a:xfrm>
            <a:off x="2514328" y="6322451"/>
            <a:ext cx="1040743" cy="369338"/>
          </a:xfrm>
          <a:prstGeom prst="rect">
            <a:avLst/>
          </a:prstGeom>
          <a:solidFill>
            <a:schemeClr val="accent1">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Global Storage</a:t>
            </a:r>
            <a:endParaRPr lang="it-IT" sz="1100" b="0" strike="noStrike" spc="-1">
              <a:latin typeface="Arial"/>
            </a:endParaRPr>
          </a:p>
        </p:txBody>
      </p:sp>
      <p:sp>
        <p:nvSpPr>
          <p:cNvPr id="136" name="Rectangle 1">
            <a:extLst>
              <a:ext uri="{FF2B5EF4-FFF2-40B4-BE49-F238E27FC236}">
                <a16:creationId xmlns:a16="http://schemas.microsoft.com/office/drawing/2014/main" id="{DFF82340-FC5D-292B-3D9B-C58BE5511451}"/>
              </a:ext>
            </a:extLst>
          </p:cNvPr>
          <p:cNvSpPr/>
          <p:nvPr/>
        </p:nvSpPr>
        <p:spPr>
          <a:xfrm>
            <a:off x="365343" y="6301113"/>
            <a:ext cx="844642" cy="36726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FFFFFF"/>
                </a:solidFill>
                <a:latin typeface="Calibri"/>
                <a:ea typeface="DejaVu Sans"/>
              </a:rPr>
              <a:t>MPAI Store</a:t>
            </a:r>
            <a:endParaRPr lang="it-IT" sz="1100" b="0" strike="noStrike" spc="-1">
              <a:latin typeface="Arial"/>
            </a:endParaRPr>
          </a:p>
        </p:txBody>
      </p:sp>
      <p:sp>
        <p:nvSpPr>
          <p:cNvPr id="137" name="Rectangle 52">
            <a:extLst>
              <a:ext uri="{FF2B5EF4-FFF2-40B4-BE49-F238E27FC236}">
                <a16:creationId xmlns:a16="http://schemas.microsoft.com/office/drawing/2014/main" id="{7B9E40E6-B97F-B225-994B-C510E2714B1F}"/>
              </a:ext>
            </a:extLst>
          </p:cNvPr>
          <p:cNvSpPr/>
          <p:nvPr/>
        </p:nvSpPr>
        <p:spPr>
          <a:xfrm>
            <a:off x="3630312" y="6321929"/>
            <a:ext cx="690173" cy="370139"/>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Access</a:t>
            </a:r>
            <a:endParaRPr lang="it-IT" sz="1100" b="0" strike="noStrike" spc="-1">
              <a:latin typeface="Arial"/>
            </a:endParaRPr>
          </a:p>
        </p:txBody>
      </p:sp>
      <p:sp>
        <p:nvSpPr>
          <p:cNvPr id="138" name="Rectangle 5">
            <a:extLst>
              <a:ext uri="{FF2B5EF4-FFF2-40B4-BE49-F238E27FC236}">
                <a16:creationId xmlns:a16="http://schemas.microsoft.com/office/drawing/2014/main" id="{36781D64-A064-7568-9986-F8871084345B}"/>
              </a:ext>
            </a:extLst>
          </p:cNvPr>
          <p:cNvSpPr/>
          <p:nvPr/>
        </p:nvSpPr>
        <p:spPr>
          <a:xfrm>
            <a:off x="1278794" y="6320452"/>
            <a:ext cx="1159438" cy="371342"/>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err="1">
                <a:solidFill>
                  <a:srgbClr val="000000"/>
                </a:solidFill>
                <a:latin typeface="Calibri"/>
                <a:ea typeface="DejaVu Sans"/>
              </a:rPr>
              <a:t>Communi</a:t>
            </a:r>
            <a:r>
              <a:rPr lang="en-GB" sz="1100" b="0" strike="noStrike" spc="-1">
                <a:solidFill>
                  <a:srgbClr val="000000"/>
                </a:solidFill>
                <a:latin typeface="Calibri"/>
                <a:ea typeface="DejaVu Sans"/>
              </a:rPr>
              <a:t>-cation</a:t>
            </a:r>
            <a:endParaRPr lang="it-IT" sz="1100" b="0" strike="noStrike" spc="-1">
              <a:latin typeface="Arial"/>
            </a:endParaRPr>
          </a:p>
        </p:txBody>
      </p:sp>
      <p:cxnSp>
        <p:nvCxnSpPr>
          <p:cNvPr id="139" name="Straight Connector 138">
            <a:extLst>
              <a:ext uri="{FF2B5EF4-FFF2-40B4-BE49-F238E27FC236}">
                <a16:creationId xmlns:a16="http://schemas.microsoft.com/office/drawing/2014/main" id="{BAA5D77B-D4CC-5F72-DBD5-81AAB23815F3}"/>
              </a:ext>
            </a:extLst>
          </p:cNvPr>
          <p:cNvCxnSpPr>
            <a:cxnSpLocks/>
          </p:cNvCxnSpPr>
          <p:nvPr/>
        </p:nvCxnSpPr>
        <p:spPr>
          <a:xfrm>
            <a:off x="2517916" y="6235863"/>
            <a:ext cx="1048327"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140" name="Straight Connector 139">
            <a:extLst>
              <a:ext uri="{FF2B5EF4-FFF2-40B4-BE49-F238E27FC236}">
                <a16:creationId xmlns:a16="http://schemas.microsoft.com/office/drawing/2014/main" id="{195C7D97-B214-5802-BA91-A9CBB4BF7206}"/>
              </a:ext>
            </a:extLst>
          </p:cNvPr>
          <p:cNvCxnSpPr>
            <a:cxnSpLocks/>
          </p:cNvCxnSpPr>
          <p:nvPr/>
        </p:nvCxnSpPr>
        <p:spPr>
          <a:xfrm flipV="1">
            <a:off x="3638575" y="6236470"/>
            <a:ext cx="705105"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141" name="Rectangle 4">
            <a:extLst>
              <a:ext uri="{FF2B5EF4-FFF2-40B4-BE49-F238E27FC236}">
                <a16:creationId xmlns:a16="http://schemas.microsoft.com/office/drawing/2014/main" id="{D2E5919A-2402-BED1-79E6-D6715FB1590C}"/>
              </a:ext>
            </a:extLst>
          </p:cNvPr>
          <p:cNvSpPr/>
          <p:nvPr/>
        </p:nvSpPr>
        <p:spPr>
          <a:xfrm>
            <a:off x="7448693" y="6305672"/>
            <a:ext cx="1297069" cy="371410"/>
          </a:xfrm>
          <a:prstGeom prst="rect">
            <a:avLst/>
          </a:prstGeom>
          <a:solidFill>
            <a:schemeClr val="accent2">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Attestation Service</a:t>
            </a:r>
            <a:endParaRPr lang="it-IT" sz="1100" b="0" strike="noStrike" spc="-1">
              <a:latin typeface="Arial"/>
            </a:endParaRPr>
          </a:p>
        </p:txBody>
      </p:sp>
      <p:sp>
        <p:nvSpPr>
          <p:cNvPr id="142" name="Rectangle 141">
            <a:extLst>
              <a:ext uri="{FF2B5EF4-FFF2-40B4-BE49-F238E27FC236}">
                <a16:creationId xmlns:a16="http://schemas.microsoft.com/office/drawing/2014/main" id="{822C0E2C-D926-C8D3-F800-3558D849F257}"/>
              </a:ext>
            </a:extLst>
          </p:cNvPr>
          <p:cNvSpPr/>
          <p:nvPr/>
        </p:nvSpPr>
        <p:spPr>
          <a:xfrm>
            <a:off x="6062785" y="6317112"/>
            <a:ext cx="1297069" cy="371410"/>
          </a:xfrm>
          <a:prstGeom prst="rect">
            <a:avLst/>
          </a:prstGeom>
          <a:solidFill>
            <a:schemeClr val="accent2">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Encryption Service</a:t>
            </a:r>
            <a:endParaRPr lang="it-IT" sz="1100" b="0" strike="noStrike" spc="-1">
              <a:latin typeface="Arial"/>
            </a:endParaRPr>
          </a:p>
        </p:txBody>
      </p:sp>
      <p:sp>
        <p:nvSpPr>
          <p:cNvPr id="143" name="Rectangle 4">
            <a:extLst>
              <a:ext uri="{FF2B5EF4-FFF2-40B4-BE49-F238E27FC236}">
                <a16:creationId xmlns:a16="http://schemas.microsoft.com/office/drawing/2014/main" id="{422E87D4-27FA-0282-E6C1-B635AC548C23}"/>
              </a:ext>
            </a:extLst>
          </p:cNvPr>
          <p:cNvSpPr/>
          <p:nvPr/>
        </p:nvSpPr>
        <p:spPr>
          <a:xfrm>
            <a:off x="4406775" y="6319489"/>
            <a:ext cx="1580647" cy="371410"/>
          </a:xfrm>
          <a:prstGeom prst="rect">
            <a:avLst/>
          </a:prstGeom>
          <a:solidFill>
            <a:schemeClr val="accent2">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100" b="0" strike="noStrike" spc="-1">
                <a:solidFill>
                  <a:srgbClr val="000000"/>
                </a:solidFill>
                <a:latin typeface="Calibri"/>
                <a:ea typeface="DejaVu Sans"/>
              </a:rPr>
              <a:t>Communication Service</a:t>
            </a:r>
            <a:endParaRPr lang="it-IT" sz="1100" b="0" strike="noStrike" spc="-1">
              <a:latin typeface="Arial"/>
            </a:endParaRPr>
          </a:p>
        </p:txBody>
      </p:sp>
      <p:cxnSp>
        <p:nvCxnSpPr>
          <p:cNvPr id="144" name="Straight Connector 143">
            <a:extLst>
              <a:ext uri="{FF2B5EF4-FFF2-40B4-BE49-F238E27FC236}">
                <a16:creationId xmlns:a16="http://schemas.microsoft.com/office/drawing/2014/main" id="{E31F7CE4-A474-E56B-DB49-1F0EFC66D250}"/>
              </a:ext>
            </a:extLst>
          </p:cNvPr>
          <p:cNvCxnSpPr>
            <a:cxnSpLocks/>
          </p:cNvCxnSpPr>
          <p:nvPr/>
        </p:nvCxnSpPr>
        <p:spPr>
          <a:xfrm flipV="1">
            <a:off x="4442236" y="6247325"/>
            <a:ext cx="4283992"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145" name="Straight Connector 144">
            <a:extLst>
              <a:ext uri="{FF2B5EF4-FFF2-40B4-BE49-F238E27FC236}">
                <a16:creationId xmlns:a16="http://schemas.microsoft.com/office/drawing/2014/main" id="{8B9E7A1A-8BFE-AF66-4C05-3EDC11ABCADC}"/>
              </a:ext>
            </a:extLst>
          </p:cNvPr>
          <p:cNvCxnSpPr>
            <a:cxnSpLocks/>
          </p:cNvCxnSpPr>
          <p:nvPr/>
        </p:nvCxnSpPr>
        <p:spPr>
          <a:xfrm flipV="1">
            <a:off x="358106" y="6238621"/>
            <a:ext cx="858066"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146" name="Straight Connector 145">
            <a:extLst>
              <a:ext uri="{FF2B5EF4-FFF2-40B4-BE49-F238E27FC236}">
                <a16:creationId xmlns:a16="http://schemas.microsoft.com/office/drawing/2014/main" id="{03B970D5-9C0C-5DDB-7D2B-4784D8418CBC}"/>
              </a:ext>
            </a:extLst>
          </p:cNvPr>
          <p:cNvCxnSpPr>
            <a:cxnSpLocks/>
          </p:cNvCxnSpPr>
          <p:nvPr/>
        </p:nvCxnSpPr>
        <p:spPr>
          <a:xfrm flipV="1">
            <a:off x="1285638" y="6236692"/>
            <a:ext cx="1148949" cy="1"/>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Tree>
    <p:extLst>
      <p:ext uri="{BB962C8B-B14F-4D97-AF65-F5344CB8AC3E}">
        <p14:creationId xmlns:p14="http://schemas.microsoft.com/office/powerpoint/2010/main" val="1354155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7A1A-041C-1EBF-CB0D-1298E3E77785}"/>
              </a:ext>
            </a:extLst>
          </p:cNvPr>
          <p:cNvSpPr>
            <a:spLocks noGrp="1"/>
          </p:cNvSpPr>
          <p:nvPr>
            <p:ph type="title"/>
          </p:nvPr>
        </p:nvSpPr>
        <p:spPr>
          <a:xfrm>
            <a:off x="1321904" y="624110"/>
            <a:ext cx="10182707" cy="1280890"/>
          </a:xfrm>
        </p:spPr>
        <p:txBody>
          <a:bodyPr anchor="t">
            <a:normAutofit/>
          </a:bodyPr>
          <a:lstStyle/>
          <a:p>
            <a:r>
              <a:rPr lang="en-US" dirty="0"/>
              <a:t>MPAI Metaverse Model (MPAI-MMM) – Architecture</a:t>
            </a:r>
            <a:endParaRPr lang="en-GB" dirty="0"/>
          </a:p>
        </p:txBody>
      </p:sp>
      <p:sp>
        <p:nvSpPr>
          <p:cNvPr id="3" name="Content Placeholder 2">
            <a:extLst>
              <a:ext uri="{FF2B5EF4-FFF2-40B4-BE49-F238E27FC236}">
                <a16:creationId xmlns:a16="http://schemas.microsoft.com/office/drawing/2014/main" id="{09B8244E-C272-3CB9-9472-21106CC92F31}"/>
              </a:ext>
            </a:extLst>
          </p:cNvPr>
          <p:cNvSpPr>
            <a:spLocks noGrp="1"/>
          </p:cNvSpPr>
          <p:nvPr>
            <p:ph sz="half" idx="1"/>
          </p:nvPr>
        </p:nvSpPr>
        <p:spPr>
          <a:xfrm>
            <a:off x="1321904" y="1905000"/>
            <a:ext cx="5059017" cy="4553428"/>
          </a:xfrm>
        </p:spPr>
        <p:txBody>
          <a:bodyPr>
            <a:normAutofit/>
          </a:bodyPr>
          <a:lstStyle/>
          <a:p>
            <a:pPr marL="0" indent="0">
              <a:lnSpc>
                <a:spcPct val="90000"/>
              </a:lnSpc>
              <a:buNone/>
            </a:pPr>
            <a:r>
              <a:rPr lang="en-GB" sz="2200" i="1" dirty="0">
                <a:effectLst/>
              </a:rPr>
              <a:t>Technical Specification: MPAI Metaverse Model (MPAI-MMM) – Architecture </a:t>
            </a:r>
            <a:r>
              <a:rPr lang="en-GB" sz="2200" dirty="0">
                <a:effectLst/>
              </a:rPr>
              <a:t>enables </a:t>
            </a:r>
            <a:r>
              <a:rPr lang="en-GB" sz="2200" dirty="0"/>
              <a:t>Interoperability of two or more metaverse instances (M-Instances) if they rely on the same Operation Model, and use:</a:t>
            </a:r>
          </a:p>
          <a:p>
            <a:pPr lvl="1">
              <a:lnSpc>
                <a:spcPct val="90000"/>
              </a:lnSpc>
              <a:buFont typeface="+mj-lt"/>
              <a:buAutoNum type="arabicPeriod"/>
            </a:pPr>
            <a:r>
              <a:rPr lang="en-GB" dirty="0"/>
              <a:t>The same Profile specified by MPAI-MMM – Architecture, and</a:t>
            </a:r>
          </a:p>
          <a:p>
            <a:pPr lvl="1">
              <a:lnSpc>
                <a:spcPct val="90000"/>
              </a:lnSpc>
              <a:buFont typeface="+mj-lt"/>
              <a:buAutoNum type="arabicPeriod"/>
            </a:pPr>
            <a:r>
              <a:rPr lang="en-GB" dirty="0"/>
              <a:t>Either the same Technologies, or</a:t>
            </a:r>
          </a:p>
          <a:p>
            <a:pPr lvl="1">
              <a:lnSpc>
                <a:spcPct val="90000"/>
              </a:lnSpc>
              <a:buFont typeface="+mj-lt"/>
              <a:buAutoNum type="arabicPeriod"/>
            </a:pPr>
            <a:r>
              <a:rPr lang="en-GB" dirty="0"/>
              <a:t>Independent Technologies while accessing Conversion Services that losslessly transform Data of M-</a:t>
            </a:r>
            <a:r>
              <a:rPr lang="en-GB" dirty="0" err="1"/>
              <a:t>Instance</a:t>
            </a:r>
            <a:r>
              <a:rPr lang="en-GB" baseline="-25000" dirty="0" err="1"/>
              <a:t>A</a:t>
            </a:r>
            <a:r>
              <a:rPr lang="en-GB" dirty="0"/>
              <a:t> to Data of M-</a:t>
            </a:r>
            <a:r>
              <a:rPr lang="en-GB" dirty="0" err="1"/>
              <a:t>Instance</a:t>
            </a:r>
            <a:r>
              <a:rPr lang="en-GB" baseline="-25000" dirty="0" err="1"/>
              <a:t>B</a:t>
            </a:r>
            <a:r>
              <a:rPr lang="en-GB" dirty="0"/>
              <a:t>. </a:t>
            </a:r>
          </a:p>
          <a:p>
            <a:pPr marL="0" indent="0">
              <a:lnSpc>
                <a:spcPct val="90000"/>
              </a:lnSpc>
              <a:buNone/>
            </a:pPr>
            <a:endParaRPr lang="en-GB" sz="2200" dirty="0">
              <a:effectLst/>
            </a:endParaRPr>
          </a:p>
        </p:txBody>
      </p:sp>
      <p:pic>
        <p:nvPicPr>
          <p:cNvPr id="8" name="Picture 7" descr="White puzzle with one red piece">
            <a:extLst>
              <a:ext uri="{FF2B5EF4-FFF2-40B4-BE49-F238E27FC236}">
                <a16:creationId xmlns:a16="http://schemas.microsoft.com/office/drawing/2014/main" id="{204CD9FE-688B-9FFA-1488-9F9EB8EAF391}"/>
              </a:ext>
            </a:extLst>
          </p:cNvPr>
          <p:cNvPicPr>
            <a:picLocks noChangeAspect="1"/>
          </p:cNvPicPr>
          <p:nvPr/>
        </p:nvPicPr>
        <p:blipFill rotWithShape="1">
          <a:blip r:embed="rId2"/>
          <a:srcRect l="19135" r="17569" b="-2"/>
          <a:stretch/>
        </p:blipFill>
        <p:spPr>
          <a:xfrm>
            <a:off x="6380921" y="1904999"/>
            <a:ext cx="5123689" cy="4553427"/>
          </a:xfrm>
          <a:prstGeom prst="rect">
            <a:avLst/>
          </a:prstGeom>
          <a:noFill/>
        </p:spPr>
      </p:pic>
      <p:sp>
        <p:nvSpPr>
          <p:cNvPr id="4" name="Date Placeholder 3">
            <a:extLst>
              <a:ext uri="{FF2B5EF4-FFF2-40B4-BE49-F238E27FC236}">
                <a16:creationId xmlns:a16="http://schemas.microsoft.com/office/drawing/2014/main" id="{1D6B0F02-42BD-5ADD-9F72-345F4F2A5E31}"/>
              </a:ext>
            </a:extLst>
          </p:cNvPr>
          <p:cNvSpPr>
            <a:spLocks noGrp="1"/>
          </p:cNvSpPr>
          <p:nvPr>
            <p:ph type="dt" sz="half" idx="10"/>
          </p:nvPr>
        </p:nvSpPr>
        <p:spPr>
          <a:xfrm>
            <a:off x="172212" y="6586076"/>
            <a:ext cx="994520" cy="365125"/>
          </a:xfrm>
        </p:spPr>
        <p:txBody>
          <a:bodyPr>
            <a:normAutofit/>
          </a:bodyPr>
          <a:lstStyle/>
          <a:p>
            <a:pPr>
              <a:spcAft>
                <a:spcPts val="600"/>
              </a:spcAft>
            </a:pPr>
            <a:fld id="{3A5799BA-AC88-42FB-B8BE-FF1867FF2DFC}" type="datetime5">
              <a:rPr lang="en-US" smtClean="0"/>
              <a:pPr>
                <a:spcAft>
                  <a:spcPts val="600"/>
                </a:spcAft>
              </a:pPr>
              <a:t>12-Apr-24</a:t>
            </a:fld>
            <a:endParaRPr lang="en-US"/>
          </a:p>
        </p:txBody>
      </p:sp>
      <p:sp>
        <p:nvSpPr>
          <p:cNvPr id="5" name="Slide Number Placeholder 4">
            <a:extLst>
              <a:ext uri="{FF2B5EF4-FFF2-40B4-BE49-F238E27FC236}">
                <a16:creationId xmlns:a16="http://schemas.microsoft.com/office/drawing/2014/main" id="{B3090440-09DC-AF65-7182-A6E298D1CFE4}"/>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29</a:t>
            </a:fld>
            <a:endParaRPr lang="en-US" sz="400"/>
          </a:p>
        </p:txBody>
      </p:sp>
    </p:spTree>
    <p:extLst>
      <p:ext uri="{BB962C8B-B14F-4D97-AF65-F5344CB8AC3E}">
        <p14:creationId xmlns:p14="http://schemas.microsoft.com/office/powerpoint/2010/main" val="42845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AD9967-F9EB-C535-DBD3-303D75DEC990}"/>
              </a:ext>
            </a:extLst>
          </p:cNvPr>
          <p:cNvSpPr>
            <a:spLocks noGrp="1"/>
          </p:cNvSpPr>
          <p:nvPr>
            <p:ph type="title"/>
          </p:nvPr>
        </p:nvSpPr>
        <p:spPr>
          <a:xfrm>
            <a:off x="1302027" y="624110"/>
            <a:ext cx="10202586" cy="1280890"/>
          </a:xfrm>
        </p:spPr>
        <p:txBody>
          <a:bodyPr anchor="t">
            <a:normAutofit/>
          </a:bodyPr>
          <a:lstStyle/>
          <a:p>
            <a:r>
              <a:rPr lang="en-GB" dirty="0"/>
              <a:t>Who we are</a:t>
            </a:r>
          </a:p>
        </p:txBody>
      </p:sp>
      <p:pic>
        <p:nvPicPr>
          <p:cNvPr id="9" name="Picture 8" descr="A close-up of a network&#10;&#10;Description automatically generated">
            <a:extLst>
              <a:ext uri="{FF2B5EF4-FFF2-40B4-BE49-F238E27FC236}">
                <a16:creationId xmlns:a16="http://schemas.microsoft.com/office/drawing/2014/main" id="{DFE6B96D-3F96-BCE8-03E4-0AAC3F87132F}"/>
              </a:ext>
            </a:extLst>
          </p:cNvPr>
          <p:cNvPicPr>
            <a:picLocks noChangeAspect="1"/>
          </p:cNvPicPr>
          <p:nvPr/>
        </p:nvPicPr>
        <p:blipFill rotWithShape="1">
          <a:blip r:embed="rId2"/>
          <a:srcRect t="47367" r="-2" b="8469"/>
          <a:stretch/>
        </p:blipFill>
        <p:spPr>
          <a:xfrm>
            <a:off x="1302026" y="1904999"/>
            <a:ext cx="10202586" cy="4505739"/>
          </a:xfrm>
          <a:prstGeom prst="rect">
            <a:avLst/>
          </a:prstGeom>
          <a:noFill/>
        </p:spPr>
      </p:pic>
      <p:sp>
        <p:nvSpPr>
          <p:cNvPr id="4" name="Date Placeholder 3">
            <a:extLst>
              <a:ext uri="{FF2B5EF4-FFF2-40B4-BE49-F238E27FC236}">
                <a16:creationId xmlns:a16="http://schemas.microsoft.com/office/drawing/2014/main" id="{06F69186-99D7-A568-7255-68AE638BA65A}"/>
              </a:ext>
            </a:extLst>
          </p:cNvPr>
          <p:cNvSpPr>
            <a:spLocks noGrp="1"/>
          </p:cNvSpPr>
          <p:nvPr>
            <p:ph type="dt" sz="half" idx="10"/>
          </p:nvPr>
        </p:nvSpPr>
        <p:spPr>
          <a:xfrm>
            <a:off x="172212" y="6586076"/>
            <a:ext cx="994520" cy="365125"/>
          </a:xfrm>
        </p:spPr>
        <p:txBody>
          <a:bodyPr>
            <a:normAutofit/>
          </a:bodyPr>
          <a:lstStyle/>
          <a:p>
            <a:pPr>
              <a:spcAft>
                <a:spcPts val="600"/>
              </a:spcAft>
            </a:pPr>
            <a:fld id="{EA799F3B-F9C8-4D6A-AD75-2CEC128004FE}" type="datetime1">
              <a:rPr lang="en-US" smtClean="0"/>
              <a:pPr>
                <a:spcAft>
                  <a:spcPts val="600"/>
                </a:spcAft>
              </a:pPr>
              <a:t>4/12/2024</a:t>
            </a:fld>
            <a:endParaRPr lang="en-US"/>
          </a:p>
        </p:txBody>
      </p:sp>
      <p:sp>
        <p:nvSpPr>
          <p:cNvPr id="5" name="Slide Number Placeholder 4">
            <a:extLst>
              <a:ext uri="{FF2B5EF4-FFF2-40B4-BE49-F238E27FC236}">
                <a16:creationId xmlns:a16="http://schemas.microsoft.com/office/drawing/2014/main" id="{5C160B29-866C-C446-BB9B-5DB57836DE9B}"/>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3</a:t>
            </a:fld>
            <a:endParaRPr lang="en-US" sz="400"/>
          </a:p>
        </p:txBody>
      </p:sp>
    </p:spTree>
    <p:extLst>
      <p:ext uri="{BB962C8B-B14F-4D97-AF65-F5344CB8AC3E}">
        <p14:creationId xmlns:p14="http://schemas.microsoft.com/office/powerpoint/2010/main" val="898869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62E6-9C6E-CC4E-C232-97A9E46F29EE}"/>
              </a:ext>
            </a:extLst>
          </p:cNvPr>
          <p:cNvSpPr>
            <a:spLocks noGrp="1"/>
          </p:cNvSpPr>
          <p:nvPr>
            <p:ph type="title"/>
          </p:nvPr>
        </p:nvSpPr>
        <p:spPr>
          <a:xfrm>
            <a:off x="1310237" y="617927"/>
            <a:ext cx="10024070" cy="1375290"/>
          </a:xfrm>
        </p:spPr>
        <p:txBody>
          <a:bodyPr vert="horz">
            <a:normAutofit/>
          </a:bodyPr>
          <a:lstStyle/>
          <a:p>
            <a:r>
              <a:rPr lang="en-US" dirty="0"/>
              <a:t>Inter-Process Communication: </a:t>
            </a:r>
            <a:br>
              <a:rPr lang="en-US" dirty="0"/>
            </a:br>
            <a:r>
              <a:rPr lang="en-US" dirty="0"/>
              <a:t>Human-Device-User </a:t>
            </a:r>
            <a:endParaRPr lang="en-GB" dirty="0"/>
          </a:p>
        </p:txBody>
      </p:sp>
      <p:sp>
        <p:nvSpPr>
          <p:cNvPr id="4" name="Date Placeholder 3">
            <a:extLst>
              <a:ext uri="{FF2B5EF4-FFF2-40B4-BE49-F238E27FC236}">
                <a16:creationId xmlns:a16="http://schemas.microsoft.com/office/drawing/2014/main" id="{BEEA657B-460E-6EAE-8204-63165AC38F29}"/>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0906EB69-5F72-701D-DAA1-9A68F9FEB177}"/>
              </a:ext>
            </a:extLst>
          </p:cNvPr>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7" name="Picture 6" descr="Screenshot-2021-06-28-at-4.39.05-PM">
            <a:extLst>
              <a:ext uri="{FF2B5EF4-FFF2-40B4-BE49-F238E27FC236}">
                <a16:creationId xmlns:a16="http://schemas.microsoft.com/office/drawing/2014/main" id="{738A17B5-20C8-7E0F-682B-647227053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976" y="5146392"/>
            <a:ext cx="1594561" cy="9044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A7623A-1DE2-071F-AF27-37AC3D189447}"/>
              </a:ext>
            </a:extLst>
          </p:cNvPr>
          <p:cNvSpPr txBox="1"/>
          <p:nvPr/>
        </p:nvSpPr>
        <p:spPr>
          <a:xfrm>
            <a:off x="3062543" y="6497034"/>
            <a:ext cx="4837030" cy="369332"/>
          </a:xfrm>
          <a:prstGeom prst="rect">
            <a:avLst/>
          </a:prstGeom>
          <a:noFill/>
        </p:spPr>
        <p:txBody>
          <a:bodyPr wrap="none" rtlCol="0">
            <a:spAutoFit/>
          </a:bodyPr>
          <a:lstStyle/>
          <a:p>
            <a:r>
              <a:rPr lang="en-US">
                <a:latin typeface="Calibri" panose="020F0502020204030204" pitchFamily="34" charset="0"/>
                <a:cs typeface="Calibri" panose="020F0502020204030204" pitchFamily="34" charset="0"/>
              </a:rPr>
              <a:t>    Human                        Device                           User</a:t>
            </a:r>
            <a:endParaRPr lang="en-150">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B33F4666-0AE6-21A0-5EF9-B7BFB0A49C64}"/>
              </a:ext>
            </a:extLst>
          </p:cNvPr>
          <p:cNvCxnSpPr>
            <a:cxnSpLocks/>
          </p:cNvCxnSpPr>
          <p:nvPr/>
        </p:nvCxnSpPr>
        <p:spPr>
          <a:xfrm>
            <a:off x="5599242" y="4395724"/>
            <a:ext cx="0" cy="2101309"/>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C148110-EA9B-59DE-C085-DDCC0580EB96}"/>
              </a:ext>
            </a:extLst>
          </p:cNvPr>
          <p:cNvCxnSpPr/>
          <p:nvPr/>
        </p:nvCxnSpPr>
        <p:spPr>
          <a:xfrm>
            <a:off x="2942184" y="4720286"/>
            <a:ext cx="2657058"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3B158BA-8585-5F59-3E22-043AE73F6EFD}"/>
              </a:ext>
            </a:extLst>
          </p:cNvPr>
          <p:cNvSpPr txBox="1"/>
          <p:nvPr/>
        </p:nvSpPr>
        <p:spPr>
          <a:xfrm>
            <a:off x="3270228" y="4168528"/>
            <a:ext cx="1979525" cy="631425"/>
          </a:xfrm>
          <a:prstGeom prst="rect">
            <a:avLst/>
          </a:prstGeom>
          <a:noFill/>
        </p:spPr>
        <p:txBody>
          <a:bodyPr wrap="none" rtlCol="0">
            <a:spAutoFit/>
          </a:bodyPr>
          <a:lstStyle/>
          <a:p>
            <a:r>
              <a:rPr lang="en-US" sz="2800">
                <a:latin typeface="Calibri" panose="020F0502020204030204" pitchFamily="34" charset="0"/>
                <a:cs typeface="Calibri" panose="020F0502020204030204" pitchFamily="34" charset="0"/>
              </a:rPr>
              <a:t>Universe</a:t>
            </a:r>
            <a:endParaRPr lang="en-150" sz="280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C6BFEEA5-4BD3-2FED-2355-FBDCA62F1A0F}"/>
              </a:ext>
            </a:extLst>
          </p:cNvPr>
          <p:cNvSpPr txBox="1"/>
          <p:nvPr/>
        </p:nvSpPr>
        <p:spPr>
          <a:xfrm>
            <a:off x="6271212" y="4157707"/>
            <a:ext cx="2336602" cy="631425"/>
          </a:xfrm>
          <a:prstGeom prst="rect">
            <a:avLst/>
          </a:prstGeom>
          <a:noFill/>
        </p:spPr>
        <p:txBody>
          <a:bodyPr wrap="none" rtlCol="0">
            <a:spAutoFit/>
          </a:bodyPr>
          <a:lstStyle/>
          <a:p>
            <a:r>
              <a:rPr lang="en-US" sz="2800">
                <a:latin typeface="Calibri" panose="020F0502020204030204" pitchFamily="34" charset="0"/>
                <a:cs typeface="Calibri" panose="020F0502020204030204" pitchFamily="34" charset="0"/>
              </a:rPr>
              <a:t>Metaverse</a:t>
            </a:r>
            <a:endParaRPr lang="en-150" sz="2800">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B0CA963F-AEFD-E8E3-2F3F-1D13413D716A}"/>
              </a:ext>
            </a:extLst>
          </p:cNvPr>
          <p:cNvCxnSpPr>
            <a:cxnSpLocks/>
            <a:stCxn id="7" idx="3"/>
          </p:cNvCxnSpPr>
          <p:nvPr/>
        </p:nvCxnSpPr>
        <p:spPr>
          <a:xfrm flipV="1">
            <a:off x="8277537" y="5159121"/>
            <a:ext cx="1351737" cy="4394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5A34183-F384-9B87-E9EB-3937D25AE144}"/>
              </a:ext>
            </a:extLst>
          </p:cNvPr>
          <p:cNvCxnSpPr>
            <a:cxnSpLocks/>
            <a:stCxn id="7" idx="3"/>
          </p:cNvCxnSpPr>
          <p:nvPr/>
        </p:nvCxnSpPr>
        <p:spPr>
          <a:xfrm>
            <a:off x="8277537" y="5598605"/>
            <a:ext cx="1153884" cy="366637"/>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8833A53-3257-33EE-CEFF-8217EFC76560}"/>
              </a:ext>
            </a:extLst>
          </p:cNvPr>
          <p:cNvSpPr txBox="1"/>
          <p:nvPr/>
        </p:nvSpPr>
        <p:spPr>
          <a:xfrm>
            <a:off x="9415934" y="5435018"/>
            <a:ext cx="964610" cy="369332"/>
          </a:xfrm>
          <a:prstGeom prst="rect">
            <a:avLst/>
          </a:prstGeom>
          <a:noFill/>
        </p:spPr>
        <p:txBody>
          <a:bodyPr wrap="square">
            <a:spAutoFit/>
          </a:bodyPr>
          <a:lstStyle/>
          <a:p>
            <a:r>
              <a:rPr lang="en-US">
                <a:latin typeface="Calibri" panose="020F0502020204030204" pitchFamily="34" charset="0"/>
                <a:cs typeface="Calibri" panose="020F0502020204030204" pitchFamily="34" charset="0"/>
              </a:rPr>
              <a:t>Persona</a:t>
            </a:r>
            <a:endParaRPr lang="en-GB"/>
          </a:p>
        </p:txBody>
      </p:sp>
      <p:sp>
        <p:nvSpPr>
          <p:cNvPr id="16" name="TextBox 15">
            <a:extLst>
              <a:ext uri="{FF2B5EF4-FFF2-40B4-BE49-F238E27FC236}">
                <a16:creationId xmlns:a16="http://schemas.microsoft.com/office/drawing/2014/main" id="{8A63218A-5F94-E041-A9F0-78DF03BB9580}"/>
              </a:ext>
            </a:extLst>
          </p:cNvPr>
          <p:cNvSpPr txBox="1"/>
          <p:nvPr/>
        </p:nvSpPr>
        <p:spPr>
          <a:xfrm>
            <a:off x="9429610" y="5780576"/>
            <a:ext cx="1173292"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Process</a:t>
            </a:r>
            <a:endParaRPr lang="en-GB" dirty="0"/>
          </a:p>
        </p:txBody>
      </p:sp>
      <p:cxnSp>
        <p:nvCxnSpPr>
          <p:cNvPr id="17" name="Straight Connector 16">
            <a:extLst>
              <a:ext uri="{FF2B5EF4-FFF2-40B4-BE49-F238E27FC236}">
                <a16:creationId xmlns:a16="http://schemas.microsoft.com/office/drawing/2014/main" id="{05440604-4D53-A229-1E72-946F8DC61504}"/>
              </a:ext>
            </a:extLst>
          </p:cNvPr>
          <p:cNvCxnSpPr>
            <a:cxnSpLocks/>
          </p:cNvCxnSpPr>
          <p:nvPr/>
        </p:nvCxnSpPr>
        <p:spPr>
          <a:xfrm>
            <a:off x="5608478" y="4720317"/>
            <a:ext cx="4931935"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AE8EBAD2-DCFF-0DC5-19D0-47DEF599EA99}"/>
              </a:ext>
            </a:extLst>
          </p:cNvPr>
          <p:cNvSpPr/>
          <p:nvPr/>
        </p:nvSpPr>
        <p:spPr>
          <a:xfrm>
            <a:off x="4650909" y="4923285"/>
            <a:ext cx="788748" cy="3228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App</a:t>
            </a:r>
            <a:endParaRPr lang="en-150">
              <a:solidFill>
                <a:schemeClr val="bg1"/>
              </a:solidFill>
            </a:endParaRPr>
          </a:p>
        </p:txBody>
      </p:sp>
      <p:sp>
        <p:nvSpPr>
          <p:cNvPr id="19" name="Rectangle 18">
            <a:extLst>
              <a:ext uri="{FF2B5EF4-FFF2-40B4-BE49-F238E27FC236}">
                <a16:creationId xmlns:a16="http://schemas.microsoft.com/office/drawing/2014/main" id="{90F468A2-939E-0B43-5605-180B2A4F060E}"/>
              </a:ext>
            </a:extLst>
          </p:cNvPr>
          <p:cNvSpPr/>
          <p:nvPr/>
        </p:nvSpPr>
        <p:spPr>
          <a:xfrm>
            <a:off x="5721113" y="4919163"/>
            <a:ext cx="704500" cy="3228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User</a:t>
            </a:r>
            <a:endParaRPr lang="en-150">
              <a:solidFill>
                <a:schemeClr val="bg1"/>
              </a:solidFill>
            </a:endParaRPr>
          </a:p>
        </p:txBody>
      </p:sp>
      <p:pic>
        <p:nvPicPr>
          <p:cNvPr id="20" name="Picture 19" descr="A black device with a black background&#10;&#10;Description automatically generated">
            <a:extLst>
              <a:ext uri="{FF2B5EF4-FFF2-40B4-BE49-F238E27FC236}">
                <a16:creationId xmlns:a16="http://schemas.microsoft.com/office/drawing/2014/main" id="{209F7E9C-D388-1C0D-E9B0-C8DAAB85B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044" y="5469979"/>
            <a:ext cx="2095500" cy="676275"/>
          </a:xfrm>
          <a:prstGeom prst="rect">
            <a:avLst/>
          </a:prstGeom>
        </p:spPr>
      </p:pic>
      <p:pic>
        <p:nvPicPr>
          <p:cNvPr id="22" name="Picture 21">
            <a:extLst>
              <a:ext uri="{FF2B5EF4-FFF2-40B4-BE49-F238E27FC236}">
                <a16:creationId xmlns:a16="http://schemas.microsoft.com/office/drawing/2014/main" id="{F31F465C-3727-CA66-5BFF-F781AA46D1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0710" y="1268764"/>
            <a:ext cx="6655130" cy="2828262"/>
          </a:xfrm>
          <a:prstGeom prst="rect">
            <a:avLst/>
          </a:prstGeom>
        </p:spPr>
      </p:pic>
      <p:sp>
        <p:nvSpPr>
          <p:cNvPr id="23" name="Rectangle 22">
            <a:extLst>
              <a:ext uri="{FF2B5EF4-FFF2-40B4-BE49-F238E27FC236}">
                <a16:creationId xmlns:a16="http://schemas.microsoft.com/office/drawing/2014/main" id="{FE22E03D-1577-D605-AE72-510A0FCB0977}"/>
              </a:ext>
            </a:extLst>
          </p:cNvPr>
          <p:cNvSpPr/>
          <p:nvPr/>
        </p:nvSpPr>
        <p:spPr>
          <a:xfrm>
            <a:off x="6117935" y="2858795"/>
            <a:ext cx="1265660" cy="4526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Process</a:t>
            </a:r>
            <a:r>
              <a:rPr lang="en-US" altLang="zh-CN" sz="24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endPar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1D1E53FC-5533-C76F-920C-37121A308541}"/>
              </a:ext>
            </a:extLst>
          </p:cNvPr>
          <p:cNvSpPr/>
          <p:nvPr/>
        </p:nvSpPr>
        <p:spPr>
          <a:xfrm>
            <a:off x="9678154" y="2876724"/>
            <a:ext cx="1347815" cy="4227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Process</a:t>
            </a:r>
            <a:r>
              <a:rPr lang="en-US" altLang="zh-CN" sz="24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endPar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F066D410-D5F9-FCD7-7FF8-BFBA926CDAC3}"/>
              </a:ext>
            </a:extLst>
          </p:cNvPr>
          <p:cNvCxnSpPr>
            <a:cxnSpLocks/>
            <a:stCxn id="23" idx="3"/>
            <a:endCxn id="24" idx="1"/>
          </p:cNvCxnSpPr>
          <p:nvPr/>
        </p:nvCxnSpPr>
        <p:spPr>
          <a:xfrm>
            <a:off x="7383595" y="3085127"/>
            <a:ext cx="2294559" cy="2966"/>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07D27D55-3A7A-78C8-EF31-57FE461C60AE}"/>
              </a:ext>
            </a:extLst>
          </p:cNvPr>
          <p:cNvSpPr txBox="1"/>
          <p:nvPr/>
        </p:nvSpPr>
        <p:spPr>
          <a:xfrm>
            <a:off x="8442001" y="1887768"/>
            <a:ext cx="2132912" cy="584775"/>
          </a:xfrm>
          <a:prstGeom prst="rect">
            <a:avLst/>
          </a:prstGeom>
          <a:noFill/>
        </p:spPr>
        <p:txBody>
          <a:bodyPr wrap="square" rtlCol="0">
            <a:spAutoFit/>
          </a:bodyPr>
          <a:lstStyle/>
          <a:p>
            <a:pPr algn="ctr"/>
            <a:r>
              <a:rPr lang="en-GB" sz="3200" dirty="0">
                <a:latin typeface="Calibri" panose="020F0502020204030204" pitchFamily="34" charset="0"/>
                <a:ea typeface="Calibri" panose="020F0502020204030204" pitchFamily="34" charset="0"/>
                <a:cs typeface="Calibri" panose="020F0502020204030204" pitchFamily="34" charset="0"/>
              </a:rPr>
              <a:t>M-Instance </a:t>
            </a:r>
          </a:p>
        </p:txBody>
      </p:sp>
      <p:sp>
        <p:nvSpPr>
          <p:cNvPr id="27" name="TextBox 26">
            <a:extLst>
              <a:ext uri="{FF2B5EF4-FFF2-40B4-BE49-F238E27FC236}">
                <a16:creationId xmlns:a16="http://schemas.microsoft.com/office/drawing/2014/main" id="{83A18C29-1651-82CF-D3AA-3039E80A5468}"/>
              </a:ext>
            </a:extLst>
          </p:cNvPr>
          <p:cNvSpPr txBox="1"/>
          <p:nvPr/>
        </p:nvSpPr>
        <p:spPr>
          <a:xfrm>
            <a:off x="7452397" y="2710883"/>
            <a:ext cx="1604256" cy="369332"/>
          </a:xfrm>
          <a:prstGeom prst="rect">
            <a:avLst/>
          </a:prstGeom>
          <a:solidFill>
            <a:schemeClr val="accent6">
              <a:lumMod val="40000"/>
              <a:lumOff val="60000"/>
            </a:schemeClr>
          </a:solid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Request-Action </a:t>
            </a:r>
          </a:p>
        </p:txBody>
      </p:sp>
      <p:sp>
        <p:nvSpPr>
          <p:cNvPr id="28" name="TextBox 27">
            <a:extLst>
              <a:ext uri="{FF2B5EF4-FFF2-40B4-BE49-F238E27FC236}">
                <a16:creationId xmlns:a16="http://schemas.microsoft.com/office/drawing/2014/main" id="{68E3DE9E-8CA6-4175-DA0C-186467A4E1BC}"/>
              </a:ext>
            </a:extLst>
          </p:cNvPr>
          <p:cNvSpPr txBox="1"/>
          <p:nvPr/>
        </p:nvSpPr>
        <p:spPr>
          <a:xfrm>
            <a:off x="7837453" y="3111968"/>
            <a:ext cx="1786630" cy="369332"/>
          </a:xfrm>
          <a:prstGeom prst="rect">
            <a:avLst/>
          </a:prstGeom>
          <a:solidFill>
            <a:schemeClr val="accent2">
              <a:lumMod val="40000"/>
              <a:lumOff val="60000"/>
            </a:schemeClr>
          </a:solid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Response-Action  </a:t>
            </a:r>
          </a:p>
        </p:txBody>
      </p:sp>
      <p:pic>
        <p:nvPicPr>
          <p:cNvPr id="31" name="Picture 30">
            <a:extLst>
              <a:ext uri="{FF2B5EF4-FFF2-40B4-BE49-F238E27FC236}">
                <a16:creationId xmlns:a16="http://schemas.microsoft.com/office/drawing/2014/main" id="{3EC4A5A0-E5D5-5003-E0F5-FDFF0118EA92}"/>
              </a:ext>
            </a:extLst>
          </p:cNvPr>
          <p:cNvPicPr>
            <a:picLocks noChangeAspect="1"/>
          </p:cNvPicPr>
          <p:nvPr/>
        </p:nvPicPr>
        <p:blipFill>
          <a:blip r:embed="rId5"/>
          <a:stretch>
            <a:fillRect/>
          </a:stretch>
        </p:blipFill>
        <p:spPr>
          <a:xfrm>
            <a:off x="9633230" y="4784215"/>
            <a:ext cx="469344" cy="752331"/>
          </a:xfrm>
          <a:prstGeom prst="rect">
            <a:avLst/>
          </a:prstGeom>
        </p:spPr>
      </p:pic>
      <p:pic>
        <p:nvPicPr>
          <p:cNvPr id="33" name="Picture 32">
            <a:extLst>
              <a:ext uri="{FF2B5EF4-FFF2-40B4-BE49-F238E27FC236}">
                <a16:creationId xmlns:a16="http://schemas.microsoft.com/office/drawing/2014/main" id="{6D8D6315-00F6-D741-436B-F9C530C9F389}"/>
              </a:ext>
            </a:extLst>
          </p:cNvPr>
          <p:cNvPicPr>
            <a:picLocks noChangeAspect="1"/>
          </p:cNvPicPr>
          <p:nvPr/>
        </p:nvPicPr>
        <p:blipFill>
          <a:blip r:embed="rId6"/>
          <a:stretch>
            <a:fillRect/>
          </a:stretch>
        </p:blipFill>
        <p:spPr>
          <a:xfrm>
            <a:off x="3108577" y="4840682"/>
            <a:ext cx="1367587" cy="1480962"/>
          </a:xfrm>
          <a:prstGeom prst="rect">
            <a:avLst/>
          </a:prstGeom>
        </p:spPr>
      </p:pic>
    </p:spTree>
    <p:extLst>
      <p:ext uri="{BB962C8B-B14F-4D97-AF65-F5344CB8AC3E}">
        <p14:creationId xmlns:p14="http://schemas.microsoft.com/office/powerpoint/2010/main" val="1662738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165525-A42D-C547-6147-BBCEDF9DF4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490" y="-37275"/>
            <a:ext cx="10510345" cy="6857999"/>
          </a:xfrm>
          <a:prstGeom prst="rect">
            <a:avLst/>
          </a:prstGeom>
          <a:ln>
            <a:headEnd type="arrow" w="med" len="med"/>
            <a:tailEnd type="arrow" w="med" len="med"/>
          </a:ln>
        </p:spPr>
      </p:pic>
      <p:sp>
        <p:nvSpPr>
          <p:cNvPr id="3" name="Rectangle 2">
            <a:extLst>
              <a:ext uri="{FF2B5EF4-FFF2-40B4-BE49-F238E27FC236}">
                <a16:creationId xmlns:a16="http://schemas.microsoft.com/office/drawing/2014/main" id="{3EE4AED4-081E-56E9-BBC2-7067FE8CE310}"/>
              </a:ext>
            </a:extLst>
          </p:cNvPr>
          <p:cNvSpPr/>
          <p:nvPr/>
        </p:nvSpPr>
        <p:spPr>
          <a:xfrm>
            <a:off x="7852721" y="14416"/>
            <a:ext cx="1261241"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Human1</a:t>
            </a:r>
            <a:endParaRPr lang="en-GB">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BB0BBE4F-56B9-39B1-FD72-29E3668DE12F}"/>
              </a:ext>
            </a:extLst>
          </p:cNvPr>
          <p:cNvSpPr/>
          <p:nvPr/>
        </p:nvSpPr>
        <p:spPr>
          <a:xfrm>
            <a:off x="5648048" y="462904"/>
            <a:ext cx="12612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User2.1</a:t>
            </a:r>
            <a:endParaRPr lang="en-GB">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E4DEBEB5-FB0E-6035-8781-534550B17C99}"/>
              </a:ext>
            </a:extLst>
          </p:cNvPr>
          <p:cNvSpPr/>
          <p:nvPr/>
        </p:nvSpPr>
        <p:spPr>
          <a:xfrm>
            <a:off x="7852721" y="3468084"/>
            <a:ext cx="12612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User1.1</a:t>
            </a:r>
            <a:endParaRPr lang="en-GB">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29E6C0C-3790-C89C-5EE9-E2CC6C25FCEA}"/>
              </a:ext>
            </a:extLst>
          </p:cNvPr>
          <p:cNvSpPr/>
          <p:nvPr/>
        </p:nvSpPr>
        <p:spPr>
          <a:xfrm>
            <a:off x="3709983" y="459697"/>
            <a:ext cx="1261241"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Device2.1</a:t>
            </a:r>
            <a:endParaRPr lang="en-GB">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0A30897-77B2-9F67-4B8E-6CB615DECF81}"/>
              </a:ext>
            </a:extLst>
          </p:cNvPr>
          <p:cNvSpPr/>
          <p:nvPr/>
        </p:nvSpPr>
        <p:spPr>
          <a:xfrm>
            <a:off x="10783093" y="3163618"/>
            <a:ext cx="1261241"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Device3.1</a:t>
            </a:r>
            <a:endParaRPr lang="en-GB">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E2C030EF-65BA-FD01-EC75-8C75AB20229F}"/>
              </a:ext>
            </a:extLst>
          </p:cNvPr>
          <p:cNvSpPr/>
          <p:nvPr/>
        </p:nvSpPr>
        <p:spPr>
          <a:xfrm>
            <a:off x="7852721" y="994171"/>
            <a:ext cx="1261241"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Device1.1</a:t>
            </a:r>
            <a:endParaRPr lang="en-GB">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EB098803-7F92-27B6-0DA2-B72118B3005E}"/>
              </a:ext>
            </a:extLst>
          </p:cNvPr>
          <p:cNvSpPr/>
          <p:nvPr/>
        </p:nvSpPr>
        <p:spPr>
          <a:xfrm>
            <a:off x="1808296" y="454445"/>
            <a:ext cx="1261241"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Human2</a:t>
            </a:r>
            <a:endParaRPr lang="en-GB">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A7AADDC9-93A4-19CA-6A41-D91757742730}"/>
              </a:ext>
            </a:extLst>
          </p:cNvPr>
          <p:cNvSpPr/>
          <p:nvPr/>
        </p:nvSpPr>
        <p:spPr>
          <a:xfrm>
            <a:off x="1806586" y="1784738"/>
            <a:ext cx="1261241"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Device2.2</a:t>
            </a:r>
            <a:endParaRPr lang="en-GB">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52EA5A4D-913A-9651-2A0B-CB043992A2B8}"/>
              </a:ext>
            </a:extLst>
          </p:cNvPr>
          <p:cNvSpPr/>
          <p:nvPr/>
        </p:nvSpPr>
        <p:spPr>
          <a:xfrm>
            <a:off x="3377357" y="1784713"/>
            <a:ext cx="1261241"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Service1</a:t>
            </a:r>
            <a:endParaRPr lang="en-GB">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BA0AE47-14DF-4A01-C264-6124D9A039C6}"/>
              </a:ext>
            </a:extLst>
          </p:cNvPr>
          <p:cNvSpPr/>
          <p:nvPr/>
        </p:nvSpPr>
        <p:spPr>
          <a:xfrm>
            <a:off x="7859556" y="5162691"/>
            <a:ext cx="1261241"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Service3</a:t>
            </a:r>
            <a:endParaRPr lang="en-GB">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439916EA-33FA-A8B8-D034-F9DBCECC9BF8}"/>
              </a:ext>
            </a:extLst>
          </p:cNvPr>
          <p:cNvCxnSpPr>
            <a:cxnSpLocks/>
            <a:stCxn id="5" idx="2"/>
            <a:endCxn id="13" idx="0"/>
          </p:cNvCxnSpPr>
          <p:nvPr/>
        </p:nvCxnSpPr>
        <p:spPr>
          <a:xfrm>
            <a:off x="8483342" y="4077684"/>
            <a:ext cx="6835" cy="1085007"/>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C8DC6DB8-0AFD-79FF-8E2C-D19C40EA28E1}"/>
              </a:ext>
            </a:extLst>
          </p:cNvPr>
          <p:cNvCxnSpPr>
            <a:cxnSpLocks/>
            <a:stCxn id="5" idx="0"/>
            <a:endCxn id="8" idx="2"/>
          </p:cNvCxnSpPr>
          <p:nvPr/>
        </p:nvCxnSpPr>
        <p:spPr>
          <a:xfrm flipV="1">
            <a:off x="8483342" y="1603771"/>
            <a:ext cx="0" cy="1864313"/>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A0A421EA-92C3-E074-1B36-0DC19D11C756}"/>
              </a:ext>
            </a:extLst>
          </p:cNvPr>
          <p:cNvCxnSpPr>
            <a:cxnSpLocks/>
            <a:stCxn id="9" idx="2"/>
            <a:endCxn id="10" idx="0"/>
          </p:cNvCxnSpPr>
          <p:nvPr/>
        </p:nvCxnSpPr>
        <p:spPr>
          <a:xfrm flipH="1">
            <a:off x="2437207" y="1064045"/>
            <a:ext cx="1710" cy="720693"/>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ACD6287B-0C4A-62B8-696C-D897211A12D5}"/>
              </a:ext>
            </a:extLst>
          </p:cNvPr>
          <p:cNvCxnSpPr>
            <a:cxnSpLocks/>
            <a:endCxn id="6" idx="3"/>
          </p:cNvCxnSpPr>
          <p:nvPr/>
        </p:nvCxnSpPr>
        <p:spPr>
          <a:xfrm flipH="1" flipV="1">
            <a:off x="4971224" y="764497"/>
            <a:ext cx="630007" cy="1604"/>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224FDEAF-64A6-5ACC-19CE-CF1DB56DD34F}"/>
              </a:ext>
            </a:extLst>
          </p:cNvPr>
          <p:cNvCxnSpPr>
            <a:cxnSpLocks/>
            <a:stCxn id="10" idx="3"/>
            <a:endCxn id="11" idx="1"/>
          </p:cNvCxnSpPr>
          <p:nvPr/>
        </p:nvCxnSpPr>
        <p:spPr>
          <a:xfrm flipV="1">
            <a:off x="3067827" y="2089513"/>
            <a:ext cx="309530" cy="25"/>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0DA0E854-8A2A-7F7C-6165-4DD5D5FFB115}"/>
              </a:ext>
            </a:extLst>
          </p:cNvPr>
          <p:cNvSpPr/>
          <p:nvPr/>
        </p:nvSpPr>
        <p:spPr>
          <a:xfrm>
            <a:off x="1801061" y="3455548"/>
            <a:ext cx="12612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User2.2</a:t>
            </a:r>
            <a:endParaRPr lang="en-GB">
              <a:latin typeface="Calibri" panose="020F0502020204030204" pitchFamily="34" charset="0"/>
              <a:cs typeface="Calibri" panose="020F0502020204030204" pitchFamily="34" charset="0"/>
            </a:endParaRPr>
          </a:p>
        </p:txBody>
      </p:sp>
      <p:cxnSp>
        <p:nvCxnSpPr>
          <p:cNvPr id="48" name="Straight Connector 47">
            <a:extLst>
              <a:ext uri="{FF2B5EF4-FFF2-40B4-BE49-F238E27FC236}">
                <a16:creationId xmlns:a16="http://schemas.microsoft.com/office/drawing/2014/main" id="{03C40AA5-82A2-1E9E-7B43-CB6B569535AE}"/>
              </a:ext>
            </a:extLst>
          </p:cNvPr>
          <p:cNvCxnSpPr>
            <a:cxnSpLocks/>
            <a:stCxn id="10" idx="2"/>
            <a:endCxn id="46" idx="0"/>
          </p:cNvCxnSpPr>
          <p:nvPr/>
        </p:nvCxnSpPr>
        <p:spPr>
          <a:xfrm flipH="1">
            <a:off x="2431682" y="2394338"/>
            <a:ext cx="5525" cy="106121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52" name="Rectangle 51">
            <a:extLst>
              <a:ext uri="{FF2B5EF4-FFF2-40B4-BE49-F238E27FC236}">
                <a16:creationId xmlns:a16="http://schemas.microsoft.com/office/drawing/2014/main" id="{5BD479F9-9926-15ED-A190-148658D0DFEB}"/>
              </a:ext>
            </a:extLst>
          </p:cNvPr>
          <p:cNvSpPr/>
          <p:nvPr/>
        </p:nvSpPr>
        <p:spPr>
          <a:xfrm>
            <a:off x="4706756" y="5127832"/>
            <a:ext cx="1261241"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Service2</a:t>
            </a:r>
            <a:endParaRPr lang="en-GB">
              <a:latin typeface="Calibri" panose="020F0502020204030204" pitchFamily="34" charset="0"/>
              <a:cs typeface="Calibri" panose="020F0502020204030204" pitchFamily="34" charset="0"/>
            </a:endParaRPr>
          </a:p>
        </p:txBody>
      </p:sp>
      <p:cxnSp>
        <p:nvCxnSpPr>
          <p:cNvPr id="56" name="Straight Connector 55">
            <a:extLst>
              <a:ext uri="{FF2B5EF4-FFF2-40B4-BE49-F238E27FC236}">
                <a16:creationId xmlns:a16="http://schemas.microsoft.com/office/drawing/2014/main" id="{E28C02CA-0ED3-44C0-898F-01775953B336}"/>
              </a:ext>
            </a:extLst>
          </p:cNvPr>
          <p:cNvCxnSpPr>
            <a:cxnSpLocks/>
            <a:stCxn id="46" idx="3"/>
            <a:endCxn id="52" idx="1"/>
          </p:cNvCxnSpPr>
          <p:nvPr/>
        </p:nvCxnSpPr>
        <p:spPr>
          <a:xfrm>
            <a:off x="3062302" y="3760348"/>
            <a:ext cx="1644454" cy="1672284"/>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F0BFBED6-56D6-54A1-5815-0FE3635CA27E}"/>
              </a:ext>
            </a:extLst>
          </p:cNvPr>
          <p:cNvCxnSpPr>
            <a:cxnSpLocks/>
            <a:stCxn id="52" idx="3"/>
            <a:endCxn id="13" idx="1"/>
          </p:cNvCxnSpPr>
          <p:nvPr/>
        </p:nvCxnSpPr>
        <p:spPr>
          <a:xfrm>
            <a:off x="5967997" y="5432632"/>
            <a:ext cx="1891559" cy="34859"/>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67" name="TextBox 66">
            <a:extLst>
              <a:ext uri="{FF2B5EF4-FFF2-40B4-BE49-F238E27FC236}">
                <a16:creationId xmlns:a16="http://schemas.microsoft.com/office/drawing/2014/main" id="{1A10EF46-2634-F512-976E-20E5FE38256C}"/>
              </a:ext>
            </a:extLst>
          </p:cNvPr>
          <p:cNvSpPr txBox="1"/>
          <p:nvPr/>
        </p:nvSpPr>
        <p:spPr>
          <a:xfrm>
            <a:off x="4017751" y="4081168"/>
            <a:ext cx="1818290"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M-Instance</a:t>
            </a:r>
            <a:endParaRPr lang="en-GB" sz="2800">
              <a:latin typeface="Calibri" panose="020F0502020204030204" pitchFamily="34" charset="0"/>
              <a:cs typeface="Calibri" panose="020F0502020204030204" pitchFamily="34" charset="0"/>
            </a:endParaRPr>
          </a:p>
        </p:txBody>
      </p:sp>
      <p:cxnSp>
        <p:nvCxnSpPr>
          <p:cNvPr id="70" name="Straight Connector 69">
            <a:extLst>
              <a:ext uri="{FF2B5EF4-FFF2-40B4-BE49-F238E27FC236}">
                <a16:creationId xmlns:a16="http://schemas.microsoft.com/office/drawing/2014/main" id="{843B8A07-7D04-9621-DD8C-A2BD8C14CF1B}"/>
              </a:ext>
            </a:extLst>
          </p:cNvPr>
          <p:cNvCxnSpPr>
            <a:stCxn id="3" idx="2"/>
            <a:endCxn id="8" idx="0"/>
          </p:cNvCxnSpPr>
          <p:nvPr/>
        </p:nvCxnSpPr>
        <p:spPr>
          <a:xfrm>
            <a:off x="8483342" y="624016"/>
            <a:ext cx="0" cy="370155"/>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5BF61635-BE5E-6A0A-7D74-B3F14B41BD24}"/>
              </a:ext>
            </a:extLst>
          </p:cNvPr>
          <p:cNvCxnSpPr>
            <a:cxnSpLocks/>
            <a:stCxn id="9" idx="3"/>
            <a:endCxn id="6" idx="1"/>
          </p:cNvCxnSpPr>
          <p:nvPr/>
        </p:nvCxnSpPr>
        <p:spPr>
          <a:xfrm>
            <a:off x="3069537" y="759245"/>
            <a:ext cx="640446" cy="525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DEF0888F-50CC-C2D1-36D8-44887492B5B5}"/>
              </a:ext>
            </a:extLst>
          </p:cNvPr>
          <p:cNvCxnSpPr>
            <a:cxnSpLocks/>
            <a:stCxn id="4" idx="2"/>
            <a:endCxn id="27" idx="0"/>
          </p:cNvCxnSpPr>
          <p:nvPr/>
        </p:nvCxnSpPr>
        <p:spPr>
          <a:xfrm>
            <a:off x="6278669" y="1072504"/>
            <a:ext cx="517305" cy="1425404"/>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50DD32E3-633B-B3F2-077C-EF1761B26B12}"/>
              </a:ext>
            </a:extLst>
          </p:cNvPr>
          <p:cNvCxnSpPr>
            <a:cxnSpLocks/>
          </p:cNvCxnSpPr>
          <p:nvPr/>
        </p:nvCxnSpPr>
        <p:spPr>
          <a:xfrm>
            <a:off x="9113962" y="3863736"/>
            <a:ext cx="647258" cy="0"/>
          </a:xfrm>
          <a:prstGeom prst="straightConnector1">
            <a:avLst/>
          </a:prstGeom>
          <a:ln>
            <a:solidFill>
              <a:schemeClr val="accent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D28D3EDC-BBE3-9FD4-F6C5-9F4E7DD1AB7C}"/>
              </a:ext>
            </a:extLst>
          </p:cNvPr>
          <p:cNvSpPr txBox="1"/>
          <p:nvPr/>
        </p:nvSpPr>
        <p:spPr>
          <a:xfrm>
            <a:off x="4705887" y="3281760"/>
            <a:ext cx="1388760" cy="369332"/>
          </a:xfrm>
          <a:prstGeom prst="rect">
            <a:avLst/>
          </a:prstGeom>
          <a:noFill/>
        </p:spPr>
        <p:txBody>
          <a:bodyPr wrap="square" rtlCol="0">
            <a:spAutoFit/>
          </a:bodyPr>
          <a:lstStyle/>
          <a:p>
            <a:r>
              <a:rPr lang="en-GB">
                <a:latin typeface="Calibri" panose="020F0502020204030204" pitchFamily="34" charset="0"/>
                <a:cs typeface="Calibri" panose="020F0502020204030204" pitchFamily="34" charset="0"/>
              </a:rPr>
              <a:t>Persona2.1.1</a:t>
            </a:r>
          </a:p>
        </p:txBody>
      </p:sp>
      <p:sp>
        <p:nvSpPr>
          <p:cNvPr id="66" name="TextBox 65">
            <a:extLst>
              <a:ext uri="{FF2B5EF4-FFF2-40B4-BE49-F238E27FC236}">
                <a16:creationId xmlns:a16="http://schemas.microsoft.com/office/drawing/2014/main" id="{2EB6786D-55DF-BA09-7175-D38FE6289BB9}"/>
              </a:ext>
            </a:extLst>
          </p:cNvPr>
          <p:cNvSpPr txBox="1"/>
          <p:nvPr/>
        </p:nvSpPr>
        <p:spPr>
          <a:xfrm>
            <a:off x="6103082" y="3303488"/>
            <a:ext cx="1414817" cy="369332"/>
          </a:xfrm>
          <a:prstGeom prst="rect">
            <a:avLst/>
          </a:prstGeom>
          <a:noFill/>
        </p:spPr>
        <p:txBody>
          <a:bodyPr wrap="square" rtlCol="0">
            <a:spAutoFit/>
          </a:bodyPr>
          <a:lstStyle/>
          <a:p>
            <a:r>
              <a:rPr lang="en-GB">
                <a:latin typeface="Calibri" panose="020F0502020204030204" pitchFamily="34" charset="0"/>
                <a:cs typeface="Calibri" panose="020F0502020204030204" pitchFamily="34" charset="0"/>
              </a:rPr>
              <a:t>Persona2.1.2</a:t>
            </a:r>
          </a:p>
        </p:txBody>
      </p:sp>
      <p:sp>
        <p:nvSpPr>
          <p:cNvPr id="69" name="TextBox 68">
            <a:extLst>
              <a:ext uri="{FF2B5EF4-FFF2-40B4-BE49-F238E27FC236}">
                <a16:creationId xmlns:a16="http://schemas.microsoft.com/office/drawing/2014/main" id="{175413B7-A366-0BD6-6C5A-5885B21A05DD}"/>
              </a:ext>
            </a:extLst>
          </p:cNvPr>
          <p:cNvSpPr txBox="1"/>
          <p:nvPr/>
        </p:nvSpPr>
        <p:spPr>
          <a:xfrm>
            <a:off x="9252897" y="4205612"/>
            <a:ext cx="1397237" cy="369332"/>
          </a:xfrm>
          <a:prstGeom prst="rect">
            <a:avLst/>
          </a:prstGeom>
          <a:noFill/>
        </p:spPr>
        <p:txBody>
          <a:bodyPr wrap="square" rtlCol="0">
            <a:spAutoFit/>
          </a:bodyPr>
          <a:lstStyle/>
          <a:p>
            <a:r>
              <a:rPr lang="en-GB">
                <a:latin typeface="Calibri" panose="020F0502020204030204" pitchFamily="34" charset="0"/>
                <a:cs typeface="Calibri" panose="020F0502020204030204" pitchFamily="34" charset="0"/>
              </a:rPr>
              <a:t>Persona1.1.1</a:t>
            </a:r>
          </a:p>
        </p:txBody>
      </p:sp>
      <p:sp>
        <p:nvSpPr>
          <p:cNvPr id="88" name="Oval 87">
            <a:extLst>
              <a:ext uri="{FF2B5EF4-FFF2-40B4-BE49-F238E27FC236}">
                <a16:creationId xmlns:a16="http://schemas.microsoft.com/office/drawing/2014/main" id="{D9CDE41D-53E1-0369-0C3E-32EBFA07AD19}"/>
              </a:ext>
            </a:extLst>
          </p:cNvPr>
          <p:cNvSpPr/>
          <p:nvPr/>
        </p:nvSpPr>
        <p:spPr>
          <a:xfrm>
            <a:off x="10705738" y="1055134"/>
            <a:ext cx="1349828" cy="494993"/>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Object1</a:t>
            </a:r>
            <a:endParaRPr lang="en-150">
              <a:latin typeface="Calibri" panose="020F0502020204030204" pitchFamily="34" charset="0"/>
              <a:cs typeface="Calibri" panose="020F0502020204030204" pitchFamily="34" charset="0"/>
            </a:endParaRPr>
          </a:p>
        </p:txBody>
      </p:sp>
      <p:cxnSp>
        <p:nvCxnSpPr>
          <p:cNvPr id="91" name="Straight Connector 90">
            <a:extLst>
              <a:ext uri="{FF2B5EF4-FFF2-40B4-BE49-F238E27FC236}">
                <a16:creationId xmlns:a16="http://schemas.microsoft.com/office/drawing/2014/main" id="{067CDE5F-CC58-6D59-45C5-B60499163B3F}"/>
              </a:ext>
            </a:extLst>
          </p:cNvPr>
          <p:cNvCxnSpPr>
            <a:cxnSpLocks/>
            <a:stCxn id="88" idx="2"/>
            <a:endCxn id="8" idx="3"/>
          </p:cNvCxnSpPr>
          <p:nvPr/>
        </p:nvCxnSpPr>
        <p:spPr>
          <a:xfrm flipH="1" flipV="1">
            <a:off x="9113962" y="1298971"/>
            <a:ext cx="1591776" cy="366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97" name="Oval 96">
            <a:extLst>
              <a:ext uri="{FF2B5EF4-FFF2-40B4-BE49-F238E27FC236}">
                <a16:creationId xmlns:a16="http://schemas.microsoft.com/office/drawing/2014/main" id="{6927DC70-3760-D3F4-E8B4-448A4467635A}"/>
              </a:ext>
            </a:extLst>
          </p:cNvPr>
          <p:cNvSpPr/>
          <p:nvPr/>
        </p:nvSpPr>
        <p:spPr>
          <a:xfrm>
            <a:off x="8655734" y="1961645"/>
            <a:ext cx="1571939" cy="4949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Object1.2</a:t>
            </a:r>
            <a:endParaRPr lang="en-150">
              <a:latin typeface="Calibri" panose="020F0502020204030204" pitchFamily="34" charset="0"/>
              <a:cs typeface="Calibri" panose="020F0502020204030204" pitchFamily="34" charset="0"/>
            </a:endParaRPr>
          </a:p>
        </p:txBody>
      </p:sp>
      <p:cxnSp>
        <p:nvCxnSpPr>
          <p:cNvPr id="98" name="Straight Connector 97">
            <a:extLst>
              <a:ext uri="{FF2B5EF4-FFF2-40B4-BE49-F238E27FC236}">
                <a16:creationId xmlns:a16="http://schemas.microsoft.com/office/drawing/2014/main" id="{443181C8-E278-D2EB-FA2F-958DDB5F247B}"/>
              </a:ext>
            </a:extLst>
          </p:cNvPr>
          <p:cNvCxnSpPr>
            <a:cxnSpLocks/>
            <a:stCxn id="7" idx="0"/>
            <a:endCxn id="88" idx="4"/>
          </p:cNvCxnSpPr>
          <p:nvPr/>
        </p:nvCxnSpPr>
        <p:spPr>
          <a:xfrm flipH="1" flipV="1">
            <a:off x="11380652" y="1550127"/>
            <a:ext cx="33062" cy="1613491"/>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2C5CFD53-69CC-EF0F-0351-6A5B9317CEE1}"/>
              </a:ext>
            </a:extLst>
          </p:cNvPr>
          <p:cNvCxnSpPr>
            <a:cxnSpLocks/>
            <a:stCxn id="97" idx="0"/>
            <a:endCxn id="8" idx="2"/>
          </p:cNvCxnSpPr>
          <p:nvPr/>
        </p:nvCxnSpPr>
        <p:spPr>
          <a:xfrm flipH="1" flipV="1">
            <a:off x="8483342" y="1603771"/>
            <a:ext cx="958362" cy="357874"/>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08" name="Rectangle 107">
            <a:extLst>
              <a:ext uri="{FF2B5EF4-FFF2-40B4-BE49-F238E27FC236}">
                <a16:creationId xmlns:a16="http://schemas.microsoft.com/office/drawing/2014/main" id="{41739C25-201C-C24A-17AB-644898D98822}"/>
              </a:ext>
            </a:extLst>
          </p:cNvPr>
          <p:cNvSpPr/>
          <p:nvPr/>
        </p:nvSpPr>
        <p:spPr>
          <a:xfrm>
            <a:off x="10785114" y="4568152"/>
            <a:ext cx="1261241"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Human3</a:t>
            </a:r>
            <a:endParaRPr lang="en-GB">
              <a:latin typeface="Calibri" panose="020F0502020204030204" pitchFamily="34" charset="0"/>
              <a:cs typeface="Calibri" panose="020F0502020204030204" pitchFamily="34" charset="0"/>
            </a:endParaRPr>
          </a:p>
        </p:txBody>
      </p:sp>
      <p:cxnSp>
        <p:nvCxnSpPr>
          <p:cNvPr id="109" name="Straight Connector 108">
            <a:extLst>
              <a:ext uri="{FF2B5EF4-FFF2-40B4-BE49-F238E27FC236}">
                <a16:creationId xmlns:a16="http://schemas.microsoft.com/office/drawing/2014/main" id="{4F78B416-BB99-9E6D-E0F8-9031EB47D822}"/>
              </a:ext>
            </a:extLst>
          </p:cNvPr>
          <p:cNvCxnSpPr>
            <a:cxnSpLocks/>
          </p:cNvCxnSpPr>
          <p:nvPr/>
        </p:nvCxnSpPr>
        <p:spPr>
          <a:xfrm>
            <a:off x="11413714" y="3791878"/>
            <a:ext cx="2021" cy="794934"/>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13" name="Oval 112">
            <a:extLst>
              <a:ext uri="{FF2B5EF4-FFF2-40B4-BE49-F238E27FC236}">
                <a16:creationId xmlns:a16="http://schemas.microsoft.com/office/drawing/2014/main" id="{2468B8D3-3E0F-5DE1-CC23-C057578EECC1}"/>
              </a:ext>
            </a:extLst>
          </p:cNvPr>
          <p:cNvSpPr/>
          <p:nvPr/>
        </p:nvSpPr>
        <p:spPr>
          <a:xfrm>
            <a:off x="9146725" y="2562199"/>
            <a:ext cx="1571939" cy="4949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Object3.1</a:t>
            </a:r>
            <a:endParaRPr lang="en-150">
              <a:latin typeface="Calibri" panose="020F0502020204030204" pitchFamily="34" charset="0"/>
              <a:cs typeface="Calibri" panose="020F0502020204030204" pitchFamily="34" charset="0"/>
            </a:endParaRPr>
          </a:p>
        </p:txBody>
      </p:sp>
      <p:cxnSp>
        <p:nvCxnSpPr>
          <p:cNvPr id="114" name="Straight Connector 113">
            <a:extLst>
              <a:ext uri="{FF2B5EF4-FFF2-40B4-BE49-F238E27FC236}">
                <a16:creationId xmlns:a16="http://schemas.microsoft.com/office/drawing/2014/main" id="{E6FEC6E1-D4DD-4EA8-BFF6-21CF1B5D3FE6}"/>
              </a:ext>
            </a:extLst>
          </p:cNvPr>
          <p:cNvCxnSpPr>
            <a:cxnSpLocks/>
            <a:stCxn id="7" idx="0"/>
            <a:endCxn id="113" idx="6"/>
          </p:cNvCxnSpPr>
          <p:nvPr/>
        </p:nvCxnSpPr>
        <p:spPr>
          <a:xfrm flipH="1" flipV="1">
            <a:off x="10718664" y="2809696"/>
            <a:ext cx="695050" cy="353922"/>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74CB0C3E-ECC8-4853-250C-1E2AB2568E2A}"/>
              </a:ext>
            </a:extLst>
          </p:cNvPr>
          <p:cNvCxnSpPr>
            <a:cxnSpLocks/>
            <a:stCxn id="41" idx="0"/>
            <a:endCxn id="46" idx="2"/>
          </p:cNvCxnSpPr>
          <p:nvPr/>
        </p:nvCxnSpPr>
        <p:spPr>
          <a:xfrm flipV="1">
            <a:off x="2410091" y="4065148"/>
            <a:ext cx="21591" cy="501348"/>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8E76E42-C5D5-B1B7-86B4-3A3CC5F3BDC9}"/>
              </a:ext>
            </a:extLst>
          </p:cNvPr>
          <p:cNvSpPr txBox="1"/>
          <p:nvPr/>
        </p:nvSpPr>
        <p:spPr>
          <a:xfrm>
            <a:off x="1707856" y="5408765"/>
            <a:ext cx="1404406" cy="369332"/>
          </a:xfrm>
          <a:prstGeom prst="rect">
            <a:avLst/>
          </a:prstGeom>
          <a:noFill/>
        </p:spPr>
        <p:txBody>
          <a:bodyPr wrap="square" rtlCol="0">
            <a:spAutoFit/>
          </a:bodyPr>
          <a:lstStyle/>
          <a:p>
            <a:r>
              <a:rPr lang="en-GB">
                <a:latin typeface="Calibri" panose="020F0502020204030204" pitchFamily="34" charset="0"/>
                <a:cs typeface="Calibri" panose="020F0502020204030204" pitchFamily="34" charset="0"/>
              </a:rPr>
              <a:t>Persona2.2.1</a:t>
            </a:r>
          </a:p>
        </p:txBody>
      </p:sp>
      <p:pic>
        <p:nvPicPr>
          <p:cNvPr id="25" name="Picture 24">
            <a:extLst>
              <a:ext uri="{FF2B5EF4-FFF2-40B4-BE49-F238E27FC236}">
                <a16:creationId xmlns:a16="http://schemas.microsoft.com/office/drawing/2014/main" id="{A03B1D87-892A-76C1-F33C-AFA76E11A738}"/>
              </a:ext>
            </a:extLst>
          </p:cNvPr>
          <p:cNvPicPr>
            <a:picLocks noChangeAspect="1"/>
          </p:cNvPicPr>
          <p:nvPr/>
        </p:nvPicPr>
        <p:blipFill>
          <a:blip r:embed="rId3"/>
          <a:stretch>
            <a:fillRect/>
          </a:stretch>
        </p:blipFill>
        <p:spPr>
          <a:xfrm>
            <a:off x="4952550" y="2472343"/>
            <a:ext cx="919669" cy="919669"/>
          </a:xfrm>
          <a:prstGeom prst="rect">
            <a:avLst/>
          </a:prstGeom>
        </p:spPr>
      </p:pic>
      <p:pic>
        <p:nvPicPr>
          <p:cNvPr id="27" name="Picture 26">
            <a:extLst>
              <a:ext uri="{FF2B5EF4-FFF2-40B4-BE49-F238E27FC236}">
                <a16:creationId xmlns:a16="http://schemas.microsoft.com/office/drawing/2014/main" id="{B0BAF2B3-161C-74BB-7F23-45A4DA174570}"/>
              </a:ext>
            </a:extLst>
          </p:cNvPr>
          <p:cNvPicPr>
            <a:picLocks noChangeAspect="1"/>
          </p:cNvPicPr>
          <p:nvPr/>
        </p:nvPicPr>
        <p:blipFill>
          <a:blip r:embed="rId3"/>
          <a:stretch>
            <a:fillRect/>
          </a:stretch>
        </p:blipFill>
        <p:spPr>
          <a:xfrm>
            <a:off x="6336139" y="2497908"/>
            <a:ext cx="919669" cy="919669"/>
          </a:xfrm>
          <a:prstGeom prst="rect">
            <a:avLst/>
          </a:prstGeom>
        </p:spPr>
      </p:pic>
      <p:pic>
        <p:nvPicPr>
          <p:cNvPr id="30" name="Picture 29">
            <a:extLst>
              <a:ext uri="{FF2B5EF4-FFF2-40B4-BE49-F238E27FC236}">
                <a16:creationId xmlns:a16="http://schemas.microsoft.com/office/drawing/2014/main" id="{5BB52E9B-A2B0-BCDB-9C46-53FE2A72E1F9}"/>
              </a:ext>
            </a:extLst>
          </p:cNvPr>
          <p:cNvPicPr>
            <a:picLocks noChangeAspect="1"/>
          </p:cNvPicPr>
          <p:nvPr/>
        </p:nvPicPr>
        <p:blipFill>
          <a:blip r:embed="rId3"/>
          <a:stretch>
            <a:fillRect/>
          </a:stretch>
        </p:blipFill>
        <p:spPr>
          <a:xfrm>
            <a:off x="9460546" y="3417119"/>
            <a:ext cx="919669" cy="919669"/>
          </a:xfrm>
          <a:prstGeom prst="rect">
            <a:avLst/>
          </a:prstGeom>
        </p:spPr>
      </p:pic>
      <p:pic>
        <p:nvPicPr>
          <p:cNvPr id="41" name="Picture 40">
            <a:extLst>
              <a:ext uri="{FF2B5EF4-FFF2-40B4-BE49-F238E27FC236}">
                <a16:creationId xmlns:a16="http://schemas.microsoft.com/office/drawing/2014/main" id="{88CD337B-FB8A-22D2-56BD-1303662AB311}"/>
              </a:ext>
            </a:extLst>
          </p:cNvPr>
          <p:cNvPicPr>
            <a:picLocks noChangeAspect="1"/>
          </p:cNvPicPr>
          <p:nvPr/>
        </p:nvPicPr>
        <p:blipFill>
          <a:blip r:embed="rId3"/>
          <a:stretch>
            <a:fillRect/>
          </a:stretch>
        </p:blipFill>
        <p:spPr>
          <a:xfrm>
            <a:off x="1950256" y="4566496"/>
            <a:ext cx="919669" cy="919669"/>
          </a:xfrm>
          <a:prstGeom prst="rect">
            <a:avLst/>
          </a:prstGeom>
        </p:spPr>
      </p:pic>
      <p:sp>
        <p:nvSpPr>
          <p:cNvPr id="12" name="Oval 11">
            <a:extLst>
              <a:ext uri="{FF2B5EF4-FFF2-40B4-BE49-F238E27FC236}">
                <a16:creationId xmlns:a16="http://schemas.microsoft.com/office/drawing/2014/main" id="{FD1BBEF9-6866-2B10-524C-917E37226000}"/>
              </a:ext>
            </a:extLst>
          </p:cNvPr>
          <p:cNvSpPr/>
          <p:nvPr/>
        </p:nvSpPr>
        <p:spPr>
          <a:xfrm>
            <a:off x="6096000" y="4485627"/>
            <a:ext cx="1571939" cy="4949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Object1.1</a:t>
            </a:r>
            <a:endParaRPr lang="en-150">
              <a:latin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858D2D3B-0EDC-08B9-2FBC-1484F0705237}"/>
              </a:ext>
            </a:extLst>
          </p:cNvPr>
          <p:cNvCxnSpPr>
            <a:stCxn id="12" idx="6"/>
            <a:endCxn id="13" idx="0"/>
          </p:cNvCxnSpPr>
          <p:nvPr/>
        </p:nvCxnSpPr>
        <p:spPr>
          <a:xfrm>
            <a:off x="7667939" y="4733124"/>
            <a:ext cx="822238" cy="429567"/>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E2612E7C-FE97-5FE8-FFD3-532991B9E555}"/>
              </a:ext>
            </a:extLst>
          </p:cNvPr>
          <p:cNvCxnSpPr>
            <a:cxnSpLocks/>
            <a:stCxn id="4" idx="2"/>
            <a:endCxn id="25" idx="0"/>
          </p:cNvCxnSpPr>
          <p:nvPr/>
        </p:nvCxnSpPr>
        <p:spPr>
          <a:xfrm flipH="1">
            <a:off x="5412385" y="1072504"/>
            <a:ext cx="866284" cy="1399839"/>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2B11E61-E0C7-13CB-2CCF-DBF7C4D4C10A}"/>
              </a:ext>
            </a:extLst>
          </p:cNvPr>
          <p:cNvCxnSpPr>
            <a:cxnSpLocks/>
          </p:cNvCxnSpPr>
          <p:nvPr/>
        </p:nvCxnSpPr>
        <p:spPr>
          <a:xfrm>
            <a:off x="3036120" y="3770832"/>
            <a:ext cx="4887029"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Tree>
    <p:extLst>
      <p:ext uri="{BB962C8B-B14F-4D97-AF65-F5344CB8AC3E}">
        <p14:creationId xmlns:p14="http://schemas.microsoft.com/office/powerpoint/2010/main" val="143504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2027" y="624110"/>
            <a:ext cx="10746538" cy="1280890"/>
          </a:xfrm>
        </p:spPr>
        <p:txBody>
          <a:bodyPr/>
          <a:lstStyle/>
          <a:p>
            <a:r>
              <a:rPr lang="en-US"/>
              <a:t>Neural </a:t>
            </a:r>
            <a:r>
              <a:rPr lang="en-US" dirty="0"/>
              <a:t>Network Watermarking (MPAI-NNW)</a:t>
            </a:r>
          </a:p>
        </p:txBody>
      </p:sp>
      <p:sp>
        <p:nvSpPr>
          <p:cNvPr id="3" name="Espace réservé du contenu 2"/>
          <p:cNvSpPr>
            <a:spLocks noGrp="1"/>
          </p:cNvSpPr>
          <p:nvPr>
            <p:ph idx="1"/>
          </p:nvPr>
        </p:nvSpPr>
        <p:spPr>
          <a:xfrm>
            <a:off x="1456660" y="1838398"/>
            <a:ext cx="10047951" cy="4505739"/>
          </a:xfrm>
        </p:spPr>
        <p:txBody>
          <a:bodyPr>
            <a:normAutofit/>
          </a:bodyPr>
          <a:lstStyle/>
          <a:p>
            <a:pPr marL="0" indent="0">
              <a:buNone/>
            </a:pPr>
            <a:r>
              <a:rPr lang="en-US" i="1" dirty="0"/>
              <a:t>Technical Specification: Neural Network Watermarking (MPAI-NNW)</a:t>
            </a:r>
            <a:r>
              <a:rPr lang="en-US" dirty="0"/>
              <a:t> specifies methodologies to evaluate a neural network watermarking technology in terms of:</a:t>
            </a:r>
            <a:endParaRPr lang="en-GB" dirty="0"/>
          </a:p>
          <a:p>
            <a:pPr lvl="0"/>
            <a:r>
              <a:rPr lang="en-US" dirty="0"/>
              <a:t>The </a:t>
            </a:r>
            <a:r>
              <a:rPr lang="en-US" i="1" dirty="0"/>
              <a:t>impact on the performance </a:t>
            </a:r>
            <a:r>
              <a:rPr lang="en-US" dirty="0"/>
              <a:t>of a watermarked neural network and/or on its inference.</a:t>
            </a:r>
          </a:p>
          <a:p>
            <a:pPr lvl="0"/>
            <a:r>
              <a:rPr lang="en-US" dirty="0"/>
              <a:t>The </a:t>
            </a:r>
            <a:r>
              <a:rPr lang="en-US" i="1" dirty="0"/>
              <a:t>ability</a:t>
            </a:r>
            <a:r>
              <a:rPr lang="en-US" dirty="0"/>
              <a:t> of a neural network watermarking detector/decoder to </a:t>
            </a:r>
            <a:r>
              <a:rPr lang="en-US" i="1" dirty="0"/>
              <a:t>detect/decode </a:t>
            </a:r>
            <a:r>
              <a:rPr lang="en-US" dirty="0"/>
              <a:t>a payload when the watermarked neural network has been modified.</a:t>
            </a:r>
          </a:p>
          <a:p>
            <a:pPr lvl="0"/>
            <a:r>
              <a:rPr lang="en-US" dirty="0"/>
              <a:t>The </a:t>
            </a:r>
            <a:r>
              <a:rPr lang="en-US" i="1" dirty="0"/>
              <a:t>computational cost</a:t>
            </a:r>
            <a:r>
              <a:rPr lang="en-US" dirty="0"/>
              <a:t> of injecting, detecting or decoding a payload in the watermarked neural network.</a:t>
            </a:r>
            <a:endParaRPr lang="en-GB" dirty="0"/>
          </a:p>
          <a:p>
            <a:pPr marL="0" indent="0">
              <a:buNone/>
            </a:pPr>
            <a:endParaRPr lang="en-GB" dirty="0"/>
          </a:p>
        </p:txBody>
      </p:sp>
      <p:sp>
        <p:nvSpPr>
          <p:cNvPr id="4" name="Espace réservé de la date 3"/>
          <p:cNvSpPr>
            <a:spLocks noGrp="1"/>
          </p:cNvSpPr>
          <p:nvPr>
            <p:ph type="dt" sz="half" idx="10"/>
          </p:nvPr>
        </p:nvSpPr>
        <p:spPr/>
        <p:txBody>
          <a:bodyPr/>
          <a:lstStyle/>
          <a:p>
            <a:fld id="{EA799F3B-F9C8-4D6A-AD75-2CEC128004FE}" type="datetime1">
              <a:rPr lang="en-US" smtClean="0"/>
              <a:pPr/>
              <a:t>4/12/2024</a:t>
            </a:fld>
            <a:endParaRPr lang="en-US"/>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32</a:t>
            </a:fld>
            <a:endParaRPr lang="en-US"/>
          </a:p>
        </p:txBody>
      </p:sp>
    </p:spTree>
    <p:extLst>
      <p:ext uri="{BB962C8B-B14F-4D97-AF65-F5344CB8AC3E}">
        <p14:creationId xmlns:p14="http://schemas.microsoft.com/office/powerpoint/2010/main" val="193994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9AE37-FCC5-B6F0-C682-6D3FC358A9BB}"/>
            </a:ext>
          </a:extLst>
        </p:cNvPr>
        <p:cNvGrpSpPr/>
        <p:nvPr/>
      </p:nvGrpSpPr>
      <p:grpSpPr>
        <a:xfrm>
          <a:off x="0" y="0"/>
          <a:ext cx="0" cy="0"/>
          <a:chOff x="0" y="0"/>
          <a:chExt cx="0" cy="0"/>
        </a:xfrm>
      </p:grpSpPr>
      <p:sp>
        <p:nvSpPr>
          <p:cNvPr id="3" name="Rectangle 55">
            <a:extLst>
              <a:ext uri="{FF2B5EF4-FFF2-40B4-BE49-F238E27FC236}">
                <a16:creationId xmlns:a16="http://schemas.microsoft.com/office/drawing/2014/main" id="{80299B4E-774F-9405-9782-A725BC74258C}"/>
              </a:ext>
            </a:extLst>
          </p:cNvPr>
          <p:cNvSpPr/>
          <p:nvPr/>
        </p:nvSpPr>
        <p:spPr>
          <a:xfrm>
            <a:off x="8482030" y="3437460"/>
            <a:ext cx="1519836" cy="769656"/>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en-GB" sz="1800" b="0" strike="noStrike" spc="-1" dirty="0">
              <a:solidFill>
                <a:srgbClr val="000000"/>
              </a:solidFill>
              <a:latin typeface="Calibri" panose="020F0502020204030204" pitchFamily="34" charset="0"/>
              <a:ea typeface="DejaVu Sans"/>
              <a:cs typeface="Calibri" panose="020F0502020204030204" pitchFamily="34" charset="0"/>
            </a:endParaRPr>
          </a:p>
          <a:p>
            <a:pPr algn="ctr">
              <a:lnSpc>
                <a:spcPct val="100000"/>
              </a:lnSpc>
              <a:buNone/>
            </a:pPr>
            <a:endParaRPr lang="en-GB" spc="-1" dirty="0">
              <a:solidFill>
                <a:srgbClr val="000000"/>
              </a:solidFill>
              <a:latin typeface="Calibri" panose="020F0502020204030204" pitchFamily="34" charset="0"/>
              <a:ea typeface="DejaVu Sans"/>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4DC5165-0519-0E32-0142-984D486A6A24}"/>
              </a:ext>
            </a:extLst>
          </p:cNvPr>
          <p:cNvSpPr/>
          <p:nvPr/>
        </p:nvSpPr>
        <p:spPr>
          <a:xfrm>
            <a:off x="737987" y="2931778"/>
            <a:ext cx="721539" cy="1553885"/>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FFFFFF"/>
                </a:solidFill>
                <a:latin typeface="Calibri" panose="020F0502020204030204" pitchFamily="34" charset="0"/>
                <a:ea typeface="DejaVu Sans"/>
                <a:cs typeface="Calibri" panose="020F0502020204030204" pitchFamily="34" charset="0"/>
              </a:rPr>
              <a:t>User Agent</a:t>
            </a:r>
            <a:endParaRPr lang="it-IT" sz="1600" b="0" strike="noStrike" spc="-1">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B467996-EAC3-EE52-C269-2162AEA203B0}"/>
              </a:ext>
            </a:extLst>
          </p:cNvPr>
          <p:cNvSpPr/>
          <p:nvPr/>
        </p:nvSpPr>
        <p:spPr>
          <a:xfrm>
            <a:off x="1029307" y="5418991"/>
            <a:ext cx="1587928" cy="485052"/>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dirty="0">
                <a:solidFill>
                  <a:srgbClr val="000000"/>
                </a:solidFill>
                <a:latin typeface="Calibri" panose="020F0502020204030204" pitchFamily="34" charset="0"/>
                <a:ea typeface="DejaVu Sans"/>
                <a:cs typeface="Calibri" panose="020F0502020204030204" pitchFamily="34" charset="0"/>
              </a:rPr>
              <a:t>Communication</a:t>
            </a:r>
            <a:endParaRPr lang="it-IT" sz="1600" b="0" strike="noStrike" spc="-1" dirty="0">
              <a:latin typeface="Calibri" panose="020F0502020204030204" pitchFamily="34" charset="0"/>
              <a:cs typeface="Calibri" panose="020F0502020204030204" pitchFamily="34" charset="0"/>
            </a:endParaRPr>
          </a:p>
        </p:txBody>
      </p:sp>
      <p:sp>
        <p:nvSpPr>
          <p:cNvPr id="7" name="Rectangle 51">
            <a:extLst>
              <a:ext uri="{FF2B5EF4-FFF2-40B4-BE49-F238E27FC236}">
                <a16:creationId xmlns:a16="http://schemas.microsoft.com/office/drawing/2014/main" id="{DACB4BAE-8E5B-71C4-0CDF-14612BEB4ECE}"/>
              </a:ext>
            </a:extLst>
          </p:cNvPr>
          <p:cNvSpPr/>
          <p:nvPr/>
        </p:nvSpPr>
        <p:spPr>
          <a:xfrm>
            <a:off x="2950931" y="5422170"/>
            <a:ext cx="1587928" cy="481873"/>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dirty="0">
                <a:solidFill>
                  <a:srgbClr val="000000"/>
                </a:solidFill>
                <a:latin typeface="Calibri" panose="020F0502020204030204" pitchFamily="34" charset="0"/>
                <a:ea typeface="DejaVu Sans"/>
                <a:cs typeface="Calibri" panose="020F0502020204030204" pitchFamily="34" charset="0"/>
              </a:rPr>
              <a:t>Global Storage</a:t>
            </a:r>
            <a:endParaRPr lang="it-IT" sz="1600" b="0" strike="noStrike" spc="-1" dirty="0">
              <a:latin typeface="Calibri" panose="020F0502020204030204" pitchFamily="34" charset="0"/>
              <a:cs typeface="Calibri" panose="020F0502020204030204" pitchFamily="34" charset="0"/>
            </a:endParaRPr>
          </a:p>
        </p:txBody>
      </p:sp>
      <p:sp>
        <p:nvSpPr>
          <p:cNvPr id="8" name="Rectangle 56">
            <a:extLst>
              <a:ext uri="{FF2B5EF4-FFF2-40B4-BE49-F238E27FC236}">
                <a16:creationId xmlns:a16="http://schemas.microsoft.com/office/drawing/2014/main" id="{81ED2121-4C95-8B01-C4F4-DD457E504BCB}"/>
              </a:ext>
            </a:extLst>
          </p:cNvPr>
          <p:cNvSpPr/>
          <p:nvPr/>
        </p:nvSpPr>
        <p:spPr>
          <a:xfrm>
            <a:off x="737987" y="4802865"/>
            <a:ext cx="6265567" cy="421294"/>
          </a:xfrm>
          <a:prstGeom prst="rect">
            <a:avLst/>
          </a:prstGeom>
          <a:solidFill>
            <a:srgbClr val="FFDF7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dirty="0">
                <a:solidFill>
                  <a:srgbClr val="000000"/>
                </a:solidFill>
                <a:latin typeface="Calibri" panose="020F0502020204030204" pitchFamily="34" charset="0"/>
                <a:ea typeface="DejaVu Sans"/>
                <a:cs typeface="Calibri" panose="020F0502020204030204" pitchFamily="34" charset="0"/>
              </a:rPr>
              <a:t>Controller</a:t>
            </a:r>
            <a:endParaRPr lang="it-IT" sz="1600" b="0" strike="noStrike" spc="-1" dirty="0">
              <a:latin typeface="Calibri" panose="020F0502020204030204" pitchFamily="34" charset="0"/>
              <a:cs typeface="Calibri" panose="020F0502020204030204" pitchFamily="34" charset="0"/>
            </a:endParaRPr>
          </a:p>
        </p:txBody>
      </p:sp>
      <p:sp>
        <p:nvSpPr>
          <p:cNvPr id="9" name="Straight Connector 57">
            <a:extLst>
              <a:ext uri="{FF2B5EF4-FFF2-40B4-BE49-F238E27FC236}">
                <a16:creationId xmlns:a16="http://schemas.microsoft.com/office/drawing/2014/main" id="{4A62783B-47B3-7213-740F-EC3A3C0794A2}"/>
              </a:ext>
            </a:extLst>
          </p:cNvPr>
          <p:cNvSpPr/>
          <p:nvPr/>
        </p:nvSpPr>
        <p:spPr>
          <a:xfrm>
            <a:off x="748579" y="4695593"/>
            <a:ext cx="6256655" cy="7779"/>
          </a:xfrm>
          <a:prstGeom prst="line">
            <a:avLst/>
          </a:prstGeom>
          <a:ln w="19050">
            <a:solidFill>
              <a:srgbClr val="000000"/>
            </a:solidFill>
          </a:ln>
        </p:spPr>
        <p:style>
          <a:lnRef idx="1">
            <a:schemeClr val="accent1"/>
          </a:lnRef>
          <a:fillRef idx="0">
            <a:schemeClr val="accent1"/>
          </a:fillRef>
          <a:effectRef idx="0">
            <a:schemeClr val="accent1"/>
          </a:effectRef>
          <a:fontRef idx="minor"/>
        </p:style>
        <p:txBody>
          <a:bodyPr/>
          <a:lstStyle/>
          <a:p>
            <a:endParaRPr lang="en-US">
              <a:latin typeface="Calibri" panose="020F0502020204030204" pitchFamily="34" charset="0"/>
              <a:cs typeface="Calibri" panose="020F0502020204030204" pitchFamily="34" charset="0"/>
            </a:endParaRPr>
          </a:p>
        </p:txBody>
      </p:sp>
      <p:sp>
        <p:nvSpPr>
          <p:cNvPr id="10" name="Rectangle 1">
            <a:extLst>
              <a:ext uri="{FF2B5EF4-FFF2-40B4-BE49-F238E27FC236}">
                <a16:creationId xmlns:a16="http://schemas.microsoft.com/office/drawing/2014/main" id="{08D2A052-B8C0-E9D5-AC36-40ED82B4ED2F}"/>
              </a:ext>
            </a:extLst>
          </p:cNvPr>
          <p:cNvSpPr/>
          <p:nvPr/>
        </p:nvSpPr>
        <p:spPr>
          <a:xfrm>
            <a:off x="5762418" y="5410173"/>
            <a:ext cx="1240641" cy="485053"/>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dirty="0">
                <a:solidFill>
                  <a:srgbClr val="FFFFFF"/>
                </a:solidFill>
                <a:latin typeface="Calibri" panose="020F0502020204030204" pitchFamily="34" charset="0"/>
                <a:ea typeface="DejaVu Sans"/>
                <a:cs typeface="Calibri" panose="020F0502020204030204" pitchFamily="34" charset="0"/>
              </a:rPr>
              <a:t>MPAI Store</a:t>
            </a:r>
            <a:endParaRPr lang="it-IT" sz="1600" b="0" strike="noStrike" spc="-1" dirty="0">
              <a:latin typeface="Calibri" panose="020F0502020204030204" pitchFamily="34" charset="0"/>
              <a:cs typeface="Calibri" panose="020F0502020204030204" pitchFamily="34" charset="0"/>
            </a:endParaRPr>
          </a:p>
        </p:txBody>
      </p:sp>
      <p:sp>
        <p:nvSpPr>
          <p:cNvPr id="11" name="Rectangle 55">
            <a:extLst>
              <a:ext uri="{FF2B5EF4-FFF2-40B4-BE49-F238E27FC236}">
                <a16:creationId xmlns:a16="http://schemas.microsoft.com/office/drawing/2014/main" id="{C07A7F4E-B67A-11A2-87C3-23A1EEDE06D1}"/>
              </a:ext>
            </a:extLst>
          </p:cNvPr>
          <p:cNvSpPr/>
          <p:nvPr/>
        </p:nvSpPr>
        <p:spPr>
          <a:xfrm>
            <a:off x="2314374" y="3008120"/>
            <a:ext cx="4689180" cy="1507079"/>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en-GB" sz="1800" b="0" strike="noStrike" spc="-1" dirty="0">
              <a:solidFill>
                <a:srgbClr val="000000"/>
              </a:solidFill>
              <a:latin typeface="Calibri" panose="020F0502020204030204" pitchFamily="34" charset="0"/>
              <a:ea typeface="DejaVu Sans"/>
              <a:cs typeface="Calibri" panose="020F0502020204030204" pitchFamily="34" charset="0"/>
            </a:endParaRPr>
          </a:p>
          <a:p>
            <a:pPr algn="ctr">
              <a:lnSpc>
                <a:spcPct val="100000"/>
              </a:lnSpc>
              <a:buNone/>
            </a:pPr>
            <a:endParaRPr lang="en-GB" spc="-1" dirty="0">
              <a:solidFill>
                <a:srgbClr val="000000"/>
              </a:solidFill>
              <a:latin typeface="Calibri" panose="020F0502020204030204" pitchFamily="34" charset="0"/>
              <a:ea typeface="DejaVu Sans"/>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a:p>
            <a:pPr algn="ctr">
              <a:lnSpc>
                <a:spcPct val="100000"/>
              </a:lnSpc>
              <a:buNone/>
            </a:pPr>
            <a:endParaRPr lang="it-IT" sz="1800" b="0" strike="noStrike" spc="-1"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286D3E9B-1A7F-6BF2-6B97-1DDCFBB283BE}"/>
              </a:ext>
            </a:extLst>
          </p:cNvPr>
          <p:cNvSpPr/>
          <p:nvPr/>
        </p:nvSpPr>
        <p:spPr>
          <a:xfrm>
            <a:off x="4821255" y="5410173"/>
            <a:ext cx="764161" cy="483236"/>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panose="020F0502020204030204" pitchFamily="34" charset="0"/>
                <a:ea typeface="DejaVu Sans"/>
                <a:cs typeface="Calibri" panose="020F0502020204030204" pitchFamily="34" charset="0"/>
              </a:rPr>
              <a:t>Access</a:t>
            </a:r>
            <a:endParaRPr lang="it-IT" sz="1600" b="0" strike="noStrike" spc="-1">
              <a:latin typeface="Calibri" panose="020F0502020204030204" pitchFamily="34" charset="0"/>
              <a:cs typeface="Calibri" panose="020F0502020204030204" pitchFamily="34" charset="0"/>
            </a:endParaRPr>
          </a:p>
        </p:txBody>
      </p:sp>
      <p:cxnSp>
        <p:nvCxnSpPr>
          <p:cNvPr id="14" name="Straight Connector 1">
            <a:extLst>
              <a:ext uri="{FF2B5EF4-FFF2-40B4-BE49-F238E27FC236}">
                <a16:creationId xmlns:a16="http://schemas.microsoft.com/office/drawing/2014/main" id="{1C4E7CDC-04C4-4E71-D271-A0512157CC6E}"/>
              </a:ext>
            </a:extLst>
          </p:cNvPr>
          <p:cNvCxnSpPr>
            <a:cxnSpLocks/>
          </p:cNvCxnSpPr>
          <p:nvPr/>
        </p:nvCxnSpPr>
        <p:spPr>
          <a:xfrm flipV="1">
            <a:off x="1069477" y="5314250"/>
            <a:ext cx="1558463" cy="8"/>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15" name="Straight Connector 63">
            <a:extLst>
              <a:ext uri="{FF2B5EF4-FFF2-40B4-BE49-F238E27FC236}">
                <a16:creationId xmlns:a16="http://schemas.microsoft.com/office/drawing/2014/main" id="{CE26D1FB-2A7D-A0E1-9E6A-55507EC689CB}"/>
              </a:ext>
            </a:extLst>
          </p:cNvPr>
          <p:cNvCxnSpPr>
            <a:cxnSpLocks/>
          </p:cNvCxnSpPr>
          <p:nvPr/>
        </p:nvCxnSpPr>
        <p:spPr>
          <a:xfrm flipV="1">
            <a:off x="5727144" y="5295978"/>
            <a:ext cx="1255468" cy="9465"/>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16" name="Straight Connector 64">
            <a:extLst>
              <a:ext uri="{FF2B5EF4-FFF2-40B4-BE49-F238E27FC236}">
                <a16:creationId xmlns:a16="http://schemas.microsoft.com/office/drawing/2014/main" id="{0FA12FF4-A946-0129-1AA1-DDDF142D8D5E}"/>
              </a:ext>
            </a:extLst>
          </p:cNvPr>
          <p:cNvCxnSpPr/>
          <p:nvPr/>
        </p:nvCxnSpPr>
        <p:spPr>
          <a:xfrm flipV="1">
            <a:off x="2969861" y="5316339"/>
            <a:ext cx="1592517" cy="5"/>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17" name="Straight Connector 65">
            <a:extLst>
              <a:ext uri="{FF2B5EF4-FFF2-40B4-BE49-F238E27FC236}">
                <a16:creationId xmlns:a16="http://schemas.microsoft.com/office/drawing/2014/main" id="{F527497D-A828-F01E-7E60-42408B56651F}"/>
              </a:ext>
            </a:extLst>
          </p:cNvPr>
          <p:cNvCxnSpPr>
            <a:cxnSpLocks/>
          </p:cNvCxnSpPr>
          <p:nvPr/>
        </p:nvCxnSpPr>
        <p:spPr>
          <a:xfrm flipV="1">
            <a:off x="4817913" y="5303613"/>
            <a:ext cx="784166" cy="8"/>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sp>
        <p:nvSpPr>
          <p:cNvPr id="18" name="Rectangle 17">
            <a:extLst>
              <a:ext uri="{FF2B5EF4-FFF2-40B4-BE49-F238E27FC236}">
                <a16:creationId xmlns:a16="http://schemas.microsoft.com/office/drawing/2014/main" id="{7BFDDCCA-4AFC-B4EB-DF96-BC61A0028C97}"/>
              </a:ext>
            </a:extLst>
          </p:cNvPr>
          <p:cNvSpPr/>
          <p:nvPr/>
        </p:nvSpPr>
        <p:spPr>
          <a:xfrm>
            <a:off x="8570155" y="3539129"/>
            <a:ext cx="1256571" cy="552128"/>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NNW</a:t>
            </a:r>
          </a:p>
          <a:p>
            <a:pPr algn="ctr"/>
            <a:r>
              <a:rPr lang="en-GB" sz="1400" dirty="0">
                <a:solidFill>
                  <a:schemeClr val="tx1"/>
                </a:solidFill>
                <a:latin typeface="Calibri" panose="020F0502020204030204" pitchFamily="34" charset="0"/>
                <a:cs typeface="Calibri" panose="020F0502020204030204" pitchFamily="34" charset="0"/>
              </a:rPr>
              <a:t>Decoder</a:t>
            </a:r>
          </a:p>
        </p:txBody>
      </p:sp>
      <p:cxnSp>
        <p:nvCxnSpPr>
          <p:cNvPr id="20" name="Straight Connector 56">
            <a:extLst>
              <a:ext uri="{FF2B5EF4-FFF2-40B4-BE49-F238E27FC236}">
                <a16:creationId xmlns:a16="http://schemas.microsoft.com/office/drawing/2014/main" id="{FA0852CC-325E-2C39-76C6-37323CE2B6BA}"/>
              </a:ext>
            </a:extLst>
          </p:cNvPr>
          <p:cNvCxnSpPr>
            <a:cxnSpLocks/>
          </p:cNvCxnSpPr>
          <p:nvPr/>
        </p:nvCxnSpPr>
        <p:spPr>
          <a:xfrm>
            <a:off x="2014507" y="4071640"/>
            <a:ext cx="1826256" cy="0"/>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1" name="ZoneTexte 20">
            <a:extLst>
              <a:ext uri="{FF2B5EF4-FFF2-40B4-BE49-F238E27FC236}">
                <a16:creationId xmlns:a16="http://schemas.microsoft.com/office/drawing/2014/main" id="{77BADA30-3F71-ED0F-0E06-BAA713FBDBCA}"/>
              </a:ext>
            </a:extLst>
          </p:cNvPr>
          <p:cNvSpPr txBox="1"/>
          <p:nvPr/>
        </p:nvSpPr>
        <p:spPr>
          <a:xfrm>
            <a:off x="1592835" y="3163410"/>
            <a:ext cx="721539"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Speech</a:t>
            </a:r>
          </a:p>
        </p:txBody>
      </p:sp>
      <p:cxnSp>
        <p:nvCxnSpPr>
          <p:cNvPr id="22" name="Straight Connector 55">
            <a:extLst>
              <a:ext uri="{FF2B5EF4-FFF2-40B4-BE49-F238E27FC236}">
                <a16:creationId xmlns:a16="http://schemas.microsoft.com/office/drawing/2014/main" id="{45053FE1-6273-42AD-0D85-95352469E08D}"/>
              </a:ext>
            </a:extLst>
          </p:cNvPr>
          <p:cNvCxnSpPr>
            <a:cxnSpLocks/>
            <a:stCxn id="23" idx="3"/>
            <a:endCxn id="32" idx="1"/>
          </p:cNvCxnSpPr>
          <p:nvPr/>
        </p:nvCxnSpPr>
        <p:spPr>
          <a:xfrm>
            <a:off x="5202156" y="3809344"/>
            <a:ext cx="524914" cy="5292"/>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3" name="Rectangle 22">
            <a:extLst>
              <a:ext uri="{FF2B5EF4-FFF2-40B4-BE49-F238E27FC236}">
                <a16:creationId xmlns:a16="http://schemas.microsoft.com/office/drawing/2014/main" id="{77EFE45C-D472-5F1A-F5CC-24ADDD712D81}"/>
              </a:ext>
            </a:extLst>
          </p:cNvPr>
          <p:cNvSpPr/>
          <p:nvPr/>
        </p:nvSpPr>
        <p:spPr>
          <a:xfrm>
            <a:off x="3840763" y="3161971"/>
            <a:ext cx="1361393" cy="1294745"/>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Answer to question module</a:t>
            </a:r>
          </a:p>
        </p:txBody>
      </p:sp>
      <p:cxnSp>
        <p:nvCxnSpPr>
          <p:cNvPr id="25" name="Straight Connector 53">
            <a:extLst>
              <a:ext uri="{FF2B5EF4-FFF2-40B4-BE49-F238E27FC236}">
                <a16:creationId xmlns:a16="http://schemas.microsoft.com/office/drawing/2014/main" id="{B4F690C7-5577-5FC6-0B52-44D970B6411A}"/>
              </a:ext>
            </a:extLst>
          </p:cNvPr>
          <p:cNvCxnSpPr>
            <a:cxnSpLocks/>
          </p:cNvCxnSpPr>
          <p:nvPr/>
        </p:nvCxnSpPr>
        <p:spPr>
          <a:xfrm>
            <a:off x="1947905" y="3471300"/>
            <a:ext cx="480687" cy="0"/>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8" name="ZoneTexte 27">
            <a:extLst>
              <a:ext uri="{FF2B5EF4-FFF2-40B4-BE49-F238E27FC236}">
                <a16:creationId xmlns:a16="http://schemas.microsoft.com/office/drawing/2014/main" id="{1751ECE9-3AF3-A242-91C6-7988F61EB66F}"/>
              </a:ext>
            </a:extLst>
          </p:cNvPr>
          <p:cNvSpPr txBox="1"/>
          <p:nvPr/>
        </p:nvSpPr>
        <p:spPr>
          <a:xfrm>
            <a:off x="1621801" y="3761342"/>
            <a:ext cx="691784" cy="307777"/>
          </a:xfrm>
          <a:prstGeom prst="rect">
            <a:avLst/>
          </a:prstGeom>
          <a:noFill/>
        </p:spPr>
        <p:txBody>
          <a:bodyPr wrap="square" rtlCol="0">
            <a:spAutoFit/>
          </a:bodyPr>
          <a:lstStyle/>
          <a:p>
            <a:pPr algn="ctr"/>
            <a:r>
              <a:rPr lang="en-GB" sz="1400" dirty="0">
                <a:latin typeface="Calibri" panose="020F0502020204030204" pitchFamily="34" charset="0"/>
                <a:cs typeface="Calibri" panose="020F0502020204030204" pitchFamily="34" charset="0"/>
              </a:rPr>
              <a:t>Image</a:t>
            </a:r>
          </a:p>
        </p:txBody>
      </p:sp>
      <p:cxnSp>
        <p:nvCxnSpPr>
          <p:cNvPr id="51" name="Straight Connector 56">
            <a:extLst>
              <a:ext uri="{FF2B5EF4-FFF2-40B4-BE49-F238E27FC236}">
                <a16:creationId xmlns:a16="http://schemas.microsoft.com/office/drawing/2014/main" id="{DC167B51-D01C-A5EB-4336-2D2CF318ED11}"/>
              </a:ext>
            </a:extLst>
          </p:cNvPr>
          <p:cNvCxnSpPr>
            <a:cxnSpLocks/>
          </p:cNvCxnSpPr>
          <p:nvPr/>
        </p:nvCxnSpPr>
        <p:spPr>
          <a:xfrm>
            <a:off x="3343838" y="3479687"/>
            <a:ext cx="502059" cy="0"/>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4" name="ZoneTexte 53">
            <a:extLst>
              <a:ext uri="{FF2B5EF4-FFF2-40B4-BE49-F238E27FC236}">
                <a16:creationId xmlns:a16="http://schemas.microsoft.com/office/drawing/2014/main" id="{CFCB4321-50D3-E6F9-9258-AC927E3AA8F2}"/>
              </a:ext>
            </a:extLst>
          </p:cNvPr>
          <p:cNvSpPr txBox="1"/>
          <p:nvPr/>
        </p:nvSpPr>
        <p:spPr>
          <a:xfrm>
            <a:off x="3355410" y="3188170"/>
            <a:ext cx="512812" cy="307777"/>
          </a:xfrm>
          <a:prstGeom prst="rect">
            <a:avLst/>
          </a:prstGeom>
          <a:noFill/>
        </p:spPr>
        <p:txBody>
          <a:bodyPr wrap="square" rtlCol="0">
            <a:spAutoFit/>
          </a:bodyPr>
          <a:lstStyle/>
          <a:p>
            <a:pPr algn="ctr"/>
            <a:r>
              <a:rPr lang="en-GB" sz="1400" dirty="0">
                <a:latin typeface="Calibri" panose="020F0502020204030204" pitchFamily="34" charset="0"/>
                <a:cs typeface="Calibri" panose="020F0502020204030204" pitchFamily="34" charset="0"/>
              </a:rPr>
              <a:t>Text</a:t>
            </a:r>
          </a:p>
        </p:txBody>
      </p:sp>
      <p:sp>
        <p:nvSpPr>
          <p:cNvPr id="12" name="Rectangle : coins arrondis 11">
            <a:extLst>
              <a:ext uri="{FF2B5EF4-FFF2-40B4-BE49-F238E27FC236}">
                <a16:creationId xmlns:a16="http://schemas.microsoft.com/office/drawing/2014/main" id="{CF451B44-76F8-C00F-9091-23DBBE89A9B7}"/>
              </a:ext>
            </a:extLst>
          </p:cNvPr>
          <p:cNvSpPr/>
          <p:nvPr/>
        </p:nvSpPr>
        <p:spPr>
          <a:xfrm>
            <a:off x="578839" y="2698764"/>
            <a:ext cx="6541798" cy="3601163"/>
          </a:xfrm>
          <a:prstGeom prst="roundRect">
            <a:avLst>
              <a:gd name="adj" fmla="val 10531"/>
            </a:avLst>
          </a:prstGeom>
          <a:noFill/>
          <a:ln>
            <a:solidFill>
              <a:srgbClr val="E2A6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4" name="ZoneTexte 23">
            <a:extLst>
              <a:ext uri="{FF2B5EF4-FFF2-40B4-BE49-F238E27FC236}">
                <a16:creationId xmlns:a16="http://schemas.microsoft.com/office/drawing/2014/main" id="{7F595000-D38F-1A0F-930E-519D7FB67F18}"/>
              </a:ext>
            </a:extLst>
          </p:cNvPr>
          <p:cNvSpPr txBox="1"/>
          <p:nvPr/>
        </p:nvSpPr>
        <p:spPr>
          <a:xfrm>
            <a:off x="3745643" y="5971557"/>
            <a:ext cx="104131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MPAI-AIF</a:t>
            </a:r>
          </a:p>
        </p:txBody>
      </p:sp>
      <p:sp>
        <p:nvSpPr>
          <p:cNvPr id="26" name="ZoneTexte 25">
            <a:extLst>
              <a:ext uri="{FF2B5EF4-FFF2-40B4-BE49-F238E27FC236}">
                <a16:creationId xmlns:a16="http://schemas.microsoft.com/office/drawing/2014/main" id="{0FEF3460-6403-8F73-A185-65EA4AD1268F}"/>
              </a:ext>
            </a:extLst>
          </p:cNvPr>
          <p:cNvSpPr txBox="1"/>
          <p:nvPr/>
        </p:nvSpPr>
        <p:spPr>
          <a:xfrm>
            <a:off x="9321315" y="4877813"/>
            <a:ext cx="93544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Checker</a:t>
            </a:r>
          </a:p>
        </p:txBody>
      </p:sp>
      <p:sp>
        <p:nvSpPr>
          <p:cNvPr id="27" name="Rectangle : coins arrondis 26">
            <a:extLst>
              <a:ext uri="{FF2B5EF4-FFF2-40B4-BE49-F238E27FC236}">
                <a16:creationId xmlns:a16="http://schemas.microsoft.com/office/drawing/2014/main" id="{AE69575B-C708-3AF6-E948-8F8B6E70E0B2}"/>
              </a:ext>
            </a:extLst>
          </p:cNvPr>
          <p:cNvSpPr/>
          <p:nvPr/>
        </p:nvSpPr>
        <p:spPr>
          <a:xfrm>
            <a:off x="8303482" y="3264031"/>
            <a:ext cx="2850366" cy="1947427"/>
          </a:xfrm>
          <a:prstGeom prst="roundRect">
            <a:avLst>
              <a:gd name="adj" fmla="val 1053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9" name="Rectangle 56">
            <a:extLst>
              <a:ext uri="{FF2B5EF4-FFF2-40B4-BE49-F238E27FC236}">
                <a16:creationId xmlns:a16="http://schemas.microsoft.com/office/drawing/2014/main" id="{972B011F-6A30-C63A-C4E9-761851DE6483}"/>
              </a:ext>
            </a:extLst>
          </p:cNvPr>
          <p:cNvSpPr/>
          <p:nvPr/>
        </p:nvSpPr>
        <p:spPr>
          <a:xfrm>
            <a:off x="8419619" y="4351972"/>
            <a:ext cx="2211642" cy="202147"/>
          </a:xfrm>
          <a:prstGeom prst="rect">
            <a:avLst/>
          </a:prstGeom>
          <a:solidFill>
            <a:srgbClr val="FFDF7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it-IT" sz="1400" b="0" strike="noStrike" spc="-1" dirty="0">
                <a:latin typeface="Calibri" panose="020F0502020204030204" pitchFamily="34" charset="0"/>
                <a:cs typeface="Calibri" panose="020F0502020204030204" pitchFamily="34" charset="0"/>
              </a:rPr>
              <a:t>Controller</a:t>
            </a:r>
          </a:p>
        </p:txBody>
      </p:sp>
      <p:sp>
        <p:nvSpPr>
          <p:cNvPr id="30" name="Straight Connector 57">
            <a:extLst>
              <a:ext uri="{FF2B5EF4-FFF2-40B4-BE49-F238E27FC236}">
                <a16:creationId xmlns:a16="http://schemas.microsoft.com/office/drawing/2014/main" id="{886B0A02-A766-E24D-4B33-05767D85BA3F}"/>
              </a:ext>
            </a:extLst>
          </p:cNvPr>
          <p:cNvSpPr/>
          <p:nvPr/>
        </p:nvSpPr>
        <p:spPr>
          <a:xfrm flipV="1">
            <a:off x="8416250" y="4292841"/>
            <a:ext cx="2211642" cy="5842"/>
          </a:xfrm>
          <a:prstGeom prst="line">
            <a:avLst/>
          </a:prstGeom>
          <a:ln w="19050">
            <a:solidFill>
              <a:srgbClr val="000000"/>
            </a:solidFill>
          </a:ln>
        </p:spPr>
        <p:style>
          <a:lnRef idx="1">
            <a:schemeClr val="accent1"/>
          </a:lnRef>
          <a:fillRef idx="0">
            <a:schemeClr val="accent1"/>
          </a:fillRef>
          <a:effectRef idx="0">
            <a:schemeClr val="accent1"/>
          </a:effectRef>
          <a:fontRef idx="minor"/>
        </p:style>
        <p:txBody>
          <a:bodyPr/>
          <a:lstStyle/>
          <a:p>
            <a:endParaRPr lang="en-US">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67BA7585-F9E5-A78A-4032-0744C1E94381}"/>
              </a:ext>
            </a:extLst>
          </p:cNvPr>
          <p:cNvSpPr/>
          <p:nvPr/>
        </p:nvSpPr>
        <p:spPr>
          <a:xfrm>
            <a:off x="10529706" y="3391130"/>
            <a:ext cx="553591" cy="807278"/>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a:solidFill>
                  <a:srgbClr val="FFFFFF"/>
                </a:solidFill>
                <a:latin typeface="Calibri" panose="020F0502020204030204" pitchFamily="34" charset="0"/>
                <a:ea typeface="DejaVu Sans"/>
                <a:cs typeface="Calibri" panose="020F0502020204030204" pitchFamily="34" charset="0"/>
              </a:rPr>
              <a:t>User Agent</a:t>
            </a:r>
            <a:endParaRPr lang="it-IT" sz="1200" b="0" strike="noStrike" spc="-1">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66F903ED-3358-7304-7EA5-67C21D241066}"/>
              </a:ext>
            </a:extLst>
          </p:cNvPr>
          <p:cNvSpPr/>
          <p:nvPr/>
        </p:nvSpPr>
        <p:spPr>
          <a:xfrm>
            <a:off x="8416250" y="4665901"/>
            <a:ext cx="670680" cy="146934"/>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it-IT" sz="1600" b="0" strike="noStrike" spc="-1" dirty="0">
              <a:latin typeface="Calibri" panose="020F0502020204030204" pitchFamily="34" charset="0"/>
              <a:cs typeface="Calibri" panose="020F0502020204030204" pitchFamily="34" charset="0"/>
            </a:endParaRPr>
          </a:p>
        </p:txBody>
      </p:sp>
      <p:sp>
        <p:nvSpPr>
          <p:cNvPr id="42" name="Rectangle 51">
            <a:extLst>
              <a:ext uri="{FF2B5EF4-FFF2-40B4-BE49-F238E27FC236}">
                <a16:creationId xmlns:a16="http://schemas.microsoft.com/office/drawing/2014/main" id="{8475F1A5-0238-98C2-36A4-DE6724F60BEF}"/>
              </a:ext>
            </a:extLst>
          </p:cNvPr>
          <p:cNvSpPr/>
          <p:nvPr/>
        </p:nvSpPr>
        <p:spPr>
          <a:xfrm>
            <a:off x="9154292" y="4665722"/>
            <a:ext cx="498280" cy="145971"/>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it-IT" sz="1600" b="0" strike="noStrike" spc="-1" dirty="0">
              <a:latin typeface="Calibri" panose="020F0502020204030204" pitchFamily="34" charset="0"/>
              <a:cs typeface="Calibri" panose="020F0502020204030204" pitchFamily="34" charset="0"/>
            </a:endParaRPr>
          </a:p>
        </p:txBody>
      </p:sp>
      <p:sp>
        <p:nvSpPr>
          <p:cNvPr id="43" name="Rectangle 1">
            <a:extLst>
              <a:ext uri="{FF2B5EF4-FFF2-40B4-BE49-F238E27FC236}">
                <a16:creationId xmlns:a16="http://schemas.microsoft.com/office/drawing/2014/main" id="{59CA2F07-8691-F144-EC76-4CFE3436D558}"/>
              </a:ext>
            </a:extLst>
          </p:cNvPr>
          <p:cNvSpPr/>
          <p:nvPr/>
        </p:nvSpPr>
        <p:spPr>
          <a:xfrm>
            <a:off x="10095781" y="4666246"/>
            <a:ext cx="523999" cy="146934"/>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it-IT" sz="1600" b="0" strike="noStrike" spc="-1" dirty="0">
              <a:latin typeface="Calibri" panose="020F0502020204030204" pitchFamily="34" charset="0"/>
              <a:cs typeface="Calibri" panose="020F0502020204030204" pitchFamily="34" charset="0"/>
            </a:endParaRPr>
          </a:p>
        </p:txBody>
      </p:sp>
      <p:sp>
        <p:nvSpPr>
          <p:cNvPr id="44" name="Rectangle 43">
            <a:extLst>
              <a:ext uri="{FF2B5EF4-FFF2-40B4-BE49-F238E27FC236}">
                <a16:creationId xmlns:a16="http://schemas.microsoft.com/office/drawing/2014/main" id="{BC108ABD-797B-7D75-A1F7-6DD983A5EB9E}"/>
              </a:ext>
            </a:extLst>
          </p:cNvPr>
          <p:cNvSpPr/>
          <p:nvPr/>
        </p:nvSpPr>
        <p:spPr>
          <a:xfrm>
            <a:off x="9709967" y="4665515"/>
            <a:ext cx="322752" cy="146384"/>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it-IT" sz="1600" b="0" strike="noStrike" spc="-1" dirty="0">
              <a:latin typeface="Calibri" panose="020F0502020204030204" pitchFamily="34" charset="0"/>
              <a:cs typeface="Calibri" panose="020F0502020204030204" pitchFamily="34" charset="0"/>
            </a:endParaRPr>
          </a:p>
        </p:txBody>
      </p:sp>
      <p:cxnSp>
        <p:nvCxnSpPr>
          <p:cNvPr id="45" name="Straight Connector 1">
            <a:extLst>
              <a:ext uri="{FF2B5EF4-FFF2-40B4-BE49-F238E27FC236}">
                <a16:creationId xmlns:a16="http://schemas.microsoft.com/office/drawing/2014/main" id="{67BABF20-6FA5-74A1-43C6-CB144DFE7098}"/>
              </a:ext>
            </a:extLst>
          </p:cNvPr>
          <p:cNvCxnSpPr>
            <a:cxnSpLocks/>
          </p:cNvCxnSpPr>
          <p:nvPr/>
        </p:nvCxnSpPr>
        <p:spPr>
          <a:xfrm>
            <a:off x="8422473" y="4605887"/>
            <a:ext cx="658235" cy="4"/>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49" name="Straight Connector 63">
            <a:extLst>
              <a:ext uri="{FF2B5EF4-FFF2-40B4-BE49-F238E27FC236}">
                <a16:creationId xmlns:a16="http://schemas.microsoft.com/office/drawing/2014/main" id="{9BBAB00F-891D-BE1D-DD2D-F643B706E94B}"/>
              </a:ext>
            </a:extLst>
          </p:cNvPr>
          <p:cNvCxnSpPr>
            <a:cxnSpLocks/>
          </p:cNvCxnSpPr>
          <p:nvPr/>
        </p:nvCxnSpPr>
        <p:spPr>
          <a:xfrm flipV="1">
            <a:off x="10095781" y="4603597"/>
            <a:ext cx="530262" cy="1134"/>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50" name="Straight Connector 64">
            <a:extLst>
              <a:ext uri="{FF2B5EF4-FFF2-40B4-BE49-F238E27FC236}">
                <a16:creationId xmlns:a16="http://schemas.microsoft.com/office/drawing/2014/main" id="{73864ADE-9E7F-E3A0-FEA4-DA61EC2FA911}"/>
              </a:ext>
            </a:extLst>
          </p:cNvPr>
          <p:cNvCxnSpPr>
            <a:cxnSpLocks/>
          </p:cNvCxnSpPr>
          <p:nvPr/>
        </p:nvCxnSpPr>
        <p:spPr>
          <a:xfrm>
            <a:off x="9153320" y="4605887"/>
            <a:ext cx="499720" cy="5"/>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52" name="Straight Connector 65">
            <a:extLst>
              <a:ext uri="{FF2B5EF4-FFF2-40B4-BE49-F238E27FC236}">
                <a16:creationId xmlns:a16="http://schemas.microsoft.com/office/drawing/2014/main" id="{37D801FE-8DB3-AD02-0307-B9292D0D7CFE}"/>
              </a:ext>
            </a:extLst>
          </p:cNvPr>
          <p:cNvCxnSpPr>
            <a:cxnSpLocks/>
          </p:cNvCxnSpPr>
          <p:nvPr/>
        </p:nvCxnSpPr>
        <p:spPr>
          <a:xfrm>
            <a:off x="9699833" y="4604731"/>
            <a:ext cx="331202" cy="4"/>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60" name="Straight Connector 55">
            <a:extLst>
              <a:ext uri="{FF2B5EF4-FFF2-40B4-BE49-F238E27FC236}">
                <a16:creationId xmlns:a16="http://schemas.microsoft.com/office/drawing/2014/main" id="{0F68B4FE-3EB8-4ECA-EA4E-A5CFDFD30B54}"/>
              </a:ext>
            </a:extLst>
          </p:cNvPr>
          <p:cNvCxnSpPr>
            <a:cxnSpLocks/>
          </p:cNvCxnSpPr>
          <p:nvPr/>
        </p:nvCxnSpPr>
        <p:spPr>
          <a:xfrm>
            <a:off x="9826726" y="3796644"/>
            <a:ext cx="491513" cy="0"/>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62" name="ZoneTexte 61">
            <a:extLst>
              <a:ext uri="{FF2B5EF4-FFF2-40B4-BE49-F238E27FC236}">
                <a16:creationId xmlns:a16="http://schemas.microsoft.com/office/drawing/2014/main" id="{9CFE64DD-472B-1F3E-09D7-980B310A7D37}"/>
              </a:ext>
            </a:extLst>
          </p:cNvPr>
          <p:cNvSpPr txBox="1"/>
          <p:nvPr/>
        </p:nvSpPr>
        <p:spPr>
          <a:xfrm>
            <a:off x="9998497" y="3491209"/>
            <a:ext cx="582441" cy="276999"/>
          </a:xfrm>
          <a:prstGeom prst="rect">
            <a:avLst/>
          </a:prstGeom>
          <a:noFill/>
        </p:spPr>
        <p:txBody>
          <a:bodyPr wrap="square" rtlCol="0">
            <a:spAutoFit/>
          </a:bodyPr>
          <a:lstStyle/>
          <a:p>
            <a:pPr algn="ctr"/>
            <a:r>
              <a:rPr lang="en-GB" sz="1200" dirty="0">
                <a:latin typeface="Calibri" panose="020F0502020204030204" pitchFamily="34" charset="0"/>
                <a:cs typeface="Calibri" panose="020F0502020204030204" pitchFamily="34" charset="0"/>
              </a:rPr>
              <a:t>Proof</a:t>
            </a:r>
          </a:p>
        </p:txBody>
      </p:sp>
      <p:sp>
        <p:nvSpPr>
          <p:cNvPr id="63" name="ZoneTexte 62">
            <a:extLst>
              <a:ext uri="{FF2B5EF4-FFF2-40B4-BE49-F238E27FC236}">
                <a16:creationId xmlns:a16="http://schemas.microsoft.com/office/drawing/2014/main" id="{0071A6EF-B9E3-5C9E-286A-2829C1BB1EA8}"/>
              </a:ext>
            </a:extLst>
          </p:cNvPr>
          <p:cNvSpPr txBox="1"/>
          <p:nvPr/>
        </p:nvSpPr>
        <p:spPr>
          <a:xfrm>
            <a:off x="6729966" y="1821960"/>
            <a:ext cx="208287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Watermark Provider</a:t>
            </a:r>
          </a:p>
        </p:txBody>
      </p:sp>
      <p:sp>
        <p:nvSpPr>
          <p:cNvPr id="64" name="Rectangle : coins arrondis 63">
            <a:extLst>
              <a:ext uri="{FF2B5EF4-FFF2-40B4-BE49-F238E27FC236}">
                <a16:creationId xmlns:a16="http://schemas.microsoft.com/office/drawing/2014/main" id="{89CC2746-112C-805F-F48E-0E850D56E55E}"/>
              </a:ext>
            </a:extLst>
          </p:cNvPr>
          <p:cNvSpPr/>
          <p:nvPr/>
        </p:nvSpPr>
        <p:spPr>
          <a:xfrm>
            <a:off x="6324651" y="1014298"/>
            <a:ext cx="2823111" cy="1478327"/>
          </a:xfrm>
          <a:prstGeom prst="roundRect">
            <a:avLst>
              <a:gd name="adj" fmla="val 1053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65" name="Picture 2" descr="Download Key Icon | Detailed Rounded Lineal Style">
            <a:extLst>
              <a:ext uri="{FF2B5EF4-FFF2-40B4-BE49-F238E27FC236}">
                <a16:creationId xmlns:a16="http://schemas.microsoft.com/office/drawing/2014/main" id="{C108B170-B304-F5AF-62A5-2DFE52FD96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741125">
            <a:off x="7492385" y="2069376"/>
            <a:ext cx="420500" cy="420500"/>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Straight Connector 56">
            <a:extLst>
              <a:ext uri="{FF2B5EF4-FFF2-40B4-BE49-F238E27FC236}">
                <a16:creationId xmlns:a16="http://schemas.microsoft.com/office/drawing/2014/main" id="{DCC990B2-076F-F857-C061-5E4D26D1AE43}"/>
              </a:ext>
            </a:extLst>
          </p:cNvPr>
          <p:cNvCxnSpPr>
            <a:cxnSpLocks/>
            <a:endCxn id="32" idx="0"/>
          </p:cNvCxnSpPr>
          <p:nvPr/>
        </p:nvCxnSpPr>
        <p:spPr>
          <a:xfrm flipH="1">
            <a:off x="6305782" y="2341984"/>
            <a:ext cx="1305073" cy="1218169"/>
          </a:xfrm>
          <a:prstGeom prst="line">
            <a:avLst/>
          </a:prstGeom>
          <a:solidFill>
            <a:srgbClr val="92D050"/>
          </a:solidFill>
          <a:ln w="19050">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9" name="Straight Connector 56">
            <a:extLst>
              <a:ext uri="{FF2B5EF4-FFF2-40B4-BE49-F238E27FC236}">
                <a16:creationId xmlns:a16="http://schemas.microsoft.com/office/drawing/2014/main" id="{9A81FE6C-BA8F-BB54-647C-E569321BB6BD}"/>
              </a:ext>
            </a:extLst>
          </p:cNvPr>
          <p:cNvCxnSpPr>
            <a:cxnSpLocks/>
            <a:endCxn id="18" idx="0"/>
          </p:cNvCxnSpPr>
          <p:nvPr/>
        </p:nvCxnSpPr>
        <p:spPr>
          <a:xfrm>
            <a:off x="7751200" y="2341984"/>
            <a:ext cx="1447241" cy="1197145"/>
          </a:xfrm>
          <a:prstGeom prst="line">
            <a:avLst/>
          </a:prstGeom>
          <a:solidFill>
            <a:srgbClr val="92D050"/>
          </a:solidFill>
          <a:ln w="19050">
            <a:solidFill>
              <a:srgbClr val="000000"/>
            </a:solidFill>
            <a:tailEnd type="arrow" w="med" len="med"/>
          </a:ln>
        </p:spPr>
        <p:style>
          <a:lnRef idx="1">
            <a:schemeClr val="accent1"/>
          </a:lnRef>
          <a:fillRef idx="0">
            <a:schemeClr val="accent1"/>
          </a:fillRef>
          <a:effectRef idx="0">
            <a:schemeClr val="accent1"/>
          </a:effectRef>
          <a:fontRef idx="minor"/>
        </p:style>
      </p:cxnSp>
      <p:sp>
        <p:nvSpPr>
          <p:cNvPr id="72" name="Rectangle 71">
            <a:extLst>
              <a:ext uri="{FF2B5EF4-FFF2-40B4-BE49-F238E27FC236}">
                <a16:creationId xmlns:a16="http://schemas.microsoft.com/office/drawing/2014/main" id="{AE54685B-6FF0-8BB1-96B1-ED3788246BA3}"/>
              </a:ext>
            </a:extLst>
          </p:cNvPr>
          <p:cNvSpPr/>
          <p:nvPr/>
        </p:nvSpPr>
        <p:spPr>
          <a:xfrm>
            <a:off x="7751200" y="1299952"/>
            <a:ext cx="1256571" cy="593696"/>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NNW</a:t>
            </a:r>
          </a:p>
          <a:p>
            <a:pPr algn="ctr"/>
            <a:r>
              <a:rPr lang="en-GB" sz="1400" dirty="0">
                <a:solidFill>
                  <a:schemeClr val="tx1"/>
                </a:solidFill>
                <a:latin typeface="Calibri" panose="020F0502020204030204" pitchFamily="34" charset="0"/>
                <a:cs typeface="Calibri" panose="020F0502020204030204" pitchFamily="34" charset="0"/>
              </a:rPr>
              <a:t>Decoder</a:t>
            </a:r>
          </a:p>
        </p:txBody>
      </p:sp>
      <p:sp>
        <p:nvSpPr>
          <p:cNvPr id="73" name="Rectangle 72">
            <a:extLst>
              <a:ext uri="{FF2B5EF4-FFF2-40B4-BE49-F238E27FC236}">
                <a16:creationId xmlns:a16="http://schemas.microsoft.com/office/drawing/2014/main" id="{C044D434-223D-DDDD-DD34-42DBA1432B78}"/>
              </a:ext>
            </a:extLst>
          </p:cNvPr>
          <p:cNvSpPr/>
          <p:nvPr/>
        </p:nvSpPr>
        <p:spPr>
          <a:xfrm>
            <a:off x="6460848" y="1301969"/>
            <a:ext cx="1150007" cy="593696"/>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Watermark Embedder</a:t>
            </a:r>
          </a:p>
        </p:txBody>
      </p:sp>
      <p:sp>
        <p:nvSpPr>
          <p:cNvPr id="76" name="ZoneTexte 75">
            <a:extLst>
              <a:ext uri="{FF2B5EF4-FFF2-40B4-BE49-F238E27FC236}">
                <a16:creationId xmlns:a16="http://schemas.microsoft.com/office/drawing/2014/main" id="{4DBD0508-F372-950E-FEF4-0A9896FDFC47}"/>
              </a:ext>
            </a:extLst>
          </p:cNvPr>
          <p:cNvSpPr txBox="1"/>
          <p:nvPr/>
        </p:nvSpPr>
        <p:spPr>
          <a:xfrm>
            <a:off x="7337592" y="987320"/>
            <a:ext cx="66236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AIMs</a:t>
            </a:r>
          </a:p>
        </p:txBody>
      </p:sp>
      <p:sp>
        <p:nvSpPr>
          <p:cNvPr id="46" name="Rectangle 45">
            <a:extLst>
              <a:ext uri="{FF2B5EF4-FFF2-40B4-BE49-F238E27FC236}">
                <a16:creationId xmlns:a16="http://schemas.microsoft.com/office/drawing/2014/main" id="{3FE4C871-98FD-2B65-B341-16C65C7450DC}"/>
              </a:ext>
            </a:extLst>
          </p:cNvPr>
          <p:cNvSpPr/>
          <p:nvPr/>
        </p:nvSpPr>
        <p:spPr>
          <a:xfrm>
            <a:off x="2414437" y="3276731"/>
            <a:ext cx="997486" cy="389135"/>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ASR</a:t>
            </a:r>
          </a:p>
        </p:txBody>
      </p:sp>
      <p:pic>
        <p:nvPicPr>
          <p:cNvPr id="38" name="Graphique 37" descr="Utilisateur contour">
            <a:extLst>
              <a:ext uri="{FF2B5EF4-FFF2-40B4-BE49-F238E27FC236}">
                <a16:creationId xmlns:a16="http://schemas.microsoft.com/office/drawing/2014/main" id="{F5E433A1-F008-4167-C039-318DF2D778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179" y="3781261"/>
            <a:ext cx="469674" cy="469674"/>
          </a:xfrm>
          <a:prstGeom prst="rect">
            <a:avLst/>
          </a:prstGeom>
        </p:spPr>
      </p:pic>
      <p:sp>
        <p:nvSpPr>
          <p:cNvPr id="39" name="ZoneTexte 38">
            <a:extLst>
              <a:ext uri="{FF2B5EF4-FFF2-40B4-BE49-F238E27FC236}">
                <a16:creationId xmlns:a16="http://schemas.microsoft.com/office/drawing/2014/main" id="{7E784201-E7A8-2610-5125-F7836FF0F4A7}"/>
              </a:ext>
            </a:extLst>
          </p:cNvPr>
          <p:cNvSpPr txBox="1"/>
          <p:nvPr/>
        </p:nvSpPr>
        <p:spPr>
          <a:xfrm>
            <a:off x="-90030" y="4104729"/>
            <a:ext cx="1018227"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End-user</a:t>
            </a:r>
          </a:p>
        </p:txBody>
      </p:sp>
      <p:sp>
        <p:nvSpPr>
          <p:cNvPr id="55" name="Espace réservé du contenu 2">
            <a:extLst>
              <a:ext uri="{FF2B5EF4-FFF2-40B4-BE49-F238E27FC236}">
                <a16:creationId xmlns:a16="http://schemas.microsoft.com/office/drawing/2014/main" id="{7953395E-561A-9044-30C3-464BB9157285}"/>
              </a:ext>
            </a:extLst>
          </p:cNvPr>
          <p:cNvSpPr>
            <a:spLocks noGrp="1"/>
          </p:cNvSpPr>
          <p:nvPr>
            <p:ph idx="1"/>
          </p:nvPr>
        </p:nvSpPr>
        <p:spPr>
          <a:xfrm>
            <a:off x="612853" y="406183"/>
            <a:ext cx="5571453" cy="968327"/>
          </a:xfrm>
        </p:spPr>
        <p:txBody>
          <a:bodyPr>
            <a:normAutofit/>
          </a:bodyPr>
          <a:lstStyle/>
          <a:p>
            <a:pPr marL="0" indent="0">
              <a:buNone/>
            </a:pPr>
            <a:r>
              <a:rPr lang="en-GB" sz="3200" dirty="0"/>
              <a:t>Watermarking of generative AI</a:t>
            </a:r>
          </a:p>
        </p:txBody>
      </p:sp>
      <p:sp>
        <p:nvSpPr>
          <p:cNvPr id="32" name="Rectangle 31">
            <a:extLst>
              <a:ext uri="{FF2B5EF4-FFF2-40B4-BE49-F238E27FC236}">
                <a16:creationId xmlns:a16="http://schemas.microsoft.com/office/drawing/2014/main" id="{43946FCC-48F2-F98A-DFD8-55F67CEBB614}"/>
              </a:ext>
            </a:extLst>
          </p:cNvPr>
          <p:cNvSpPr/>
          <p:nvPr/>
        </p:nvSpPr>
        <p:spPr>
          <a:xfrm>
            <a:off x="5727070" y="3560153"/>
            <a:ext cx="1157424" cy="508966"/>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Text2Speech</a:t>
            </a:r>
          </a:p>
        </p:txBody>
      </p:sp>
      <p:cxnSp>
        <p:nvCxnSpPr>
          <p:cNvPr id="40" name="Straight Connector 55">
            <a:extLst>
              <a:ext uri="{FF2B5EF4-FFF2-40B4-BE49-F238E27FC236}">
                <a16:creationId xmlns:a16="http://schemas.microsoft.com/office/drawing/2014/main" id="{87370D3C-BD4E-3054-9547-CF3617D92C0E}"/>
              </a:ext>
            </a:extLst>
          </p:cNvPr>
          <p:cNvCxnSpPr>
            <a:cxnSpLocks/>
            <a:stCxn id="32" idx="3"/>
            <a:endCxn id="18" idx="1"/>
          </p:cNvCxnSpPr>
          <p:nvPr/>
        </p:nvCxnSpPr>
        <p:spPr>
          <a:xfrm>
            <a:off x="6884494" y="3814636"/>
            <a:ext cx="1685661" cy="557"/>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3" name="ZoneTexte 18">
            <a:extLst>
              <a:ext uri="{FF2B5EF4-FFF2-40B4-BE49-F238E27FC236}">
                <a16:creationId xmlns:a16="http://schemas.microsoft.com/office/drawing/2014/main" id="{97FD7DEC-9B63-536C-4DF4-4703C57418B1}"/>
              </a:ext>
            </a:extLst>
          </p:cNvPr>
          <p:cNvSpPr txBox="1"/>
          <p:nvPr/>
        </p:nvSpPr>
        <p:spPr>
          <a:xfrm>
            <a:off x="7166777" y="3560152"/>
            <a:ext cx="1034585" cy="276999"/>
          </a:xfrm>
          <a:prstGeom prst="rect">
            <a:avLst/>
          </a:prstGeom>
          <a:noFill/>
        </p:spPr>
        <p:txBody>
          <a:bodyPr wrap="square" rtlCol="0">
            <a:spAutoFit/>
          </a:bodyPr>
          <a:lstStyle/>
          <a:p>
            <a:pPr algn="ctr"/>
            <a:r>
              <a:rPr lang="en-GB" sz="1200" dirty="0">
                <a:latin typeface="Calibri" panose="020F0502020204030204" pitchFamily="34" charset="0"/>
                <a:cs typeface="Calibri" panose="020F0502020204030204" pitchFamily="34" charset="0"/>
              </a:rPr>
              <a:t>Vocal answer</a:t>
            </a:r>
          </a:p>
        </p:txBody>
      </p:sp>
      <p:pic>
        <p:nvPicPr>
          <p:cNvPr id="37" name="Graphique 37" descr="Utilisateur contour">
            <a:extLst>
              <a:ext uri="{FF2B5EF4-FFF2-40B4-BE49-F238E27FC236}">
                <a16:creationId xmlns:a16="http://schemas.microsoft.com/office/drawing/2014/main" id="{78B76E4C-6351-1C27-1B74-ADF0883621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76300" y="3497621"/>
            <a:ext cx="469674" cy="469674"/>
          </a:xfrm>
          <a:prstGeom prst="rect">
            <a:avLst/>
          </a:prstGeom>
        </p:spPr>
      </p:pic>
      <p:sp>
        <p:nvSpPr>
          <p:cNvPr id="53" name="ZoneTexte 38">
            <a:extLst>
              <a:ext uri="{FF2B5EF4-FFF2-40B4-BE49-F238E27FC236}">
                <a16:creationId xmlns:a16="http://schemas.microsoft.com/office/drawing/2014/main" id="{F324405F-4BB8-070E-4C37-5CA46C667748}"/>
              </a:ext>
            </a:extLst>
          </p:cNvPr>
          <p:cNvSpPr txBox="1"/>
          <p:nvPr/>
        </p:nvSpPr>
        <p:spPr>
          <a:xfrm>
            <a:off x="11143091" y="3821089"/>
            <a:ext cx="1018227"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End-user</a:t>
            </a:r>
          </a:p>
        </p:txBody>
      </p:sp>
      <p:sp>
        <p:nvSpPr>
          <p:cNvPr id="57" name="ZoneTexte 53">
            <a:extLst>
              <a:ext uri="{FF2B5EF4-FFF2-40B4-BE49-F238E27FC236}">
                <a16:creationId xmlns:a16="http://schemas.microsoft.com/office/drawing/2014/main" id="{0D5AE6E1-2064-DFB4-098D-E25063C7E6A8}"/>
              </a:ext>
            </a:extLst>
          </p:cNvPr>
          <p:cNvSpPr txBox="1"/>
          <p:nvPr/>
        </p:nvSpPr>
        <p:spPr>
          <a:xfrm>
            <a:off x="5225649" y="3517927"/>
            <a:ext cx="512812" cy="307777"/>
          </a:xfrm>
          <a:prstGeom prst="rect">
            <a:avLst/>
          </a:prstGeom>
          <a:noFill/>
        </p:spPr>
        <p:txBody>
          <a:bodyPr wrap="square" rtlCol="0">
            <a:spAutoFit/>
          </a:bodyPr>
          <a:lstStyle/>
          <a:p>
            <a:pPr algn="ctr"/>
            <a:r>
              <a:rPr lang="en-GB" sz="1400" dirty="0">
                <a:latin typeface="Calibri" panose="020F0502020204030204" pitchFamily="34" charset="0"/>
                <a:cs typeface="Calibri" panose="020F0502020204030204" pitchFamily="34" charset="0"/>
              </a:rPr>
              <a:t>Text</a:t>
            </a:r>
          </a:p>
        </p:txBody>
      </p:sp>
      <p:sp>
        <p:nvSpPr>
          <p:cNvPr id="84" name="ZoneTexte 83">
            <a:extLst>
              <a:ext uri="{FF2B5EF4-FFF2-40B4-BE49-F238E27FC236}">
                <a16:creationId xmlns:a16="http://schemas.microsoft.com/office/drawing/2014/main" id="{78EE0EAE-A66C-42C4-0D87-D2074526475B}"/>
              </a:ext>
            </a:extLst>
          </p:cNvPr>
          <p:cNvSpPr txBox="1"/>
          <p:nvPr/>
        </p:nvSpPr>
        <p:spPr>
          <a:xfrm>
            <a:off x="5808016" y="4097817"/>
            <a:ext cx="1081823" cy="246221"/>
          </a:xfrm>
          <a:prstGeom prst="rect">
            <a:avLst/>
          </a:prstGeom>
          <a:noFill/>
        </p:spPr>
        <p:txBody>
          <a:bodyPr wrap="square">
            <a:spAutoFit/>
          </a:bodyPr>
          <a:lstStyle/>
          <a:p>
            <a:r>
              <a:rPr lang="en-GB" sz="1000" dirty="0">
                <a:solidFill>
                  <a:schemeClr val="tx1"/>
                </a:solidFill>
                <a:latin typeface="Calibri" panose="020F0502020204030204" pitchFamily="34" charset="0"/>
                <a:cs typeface="Calibri" panose="020F0502020204030204" pitchFamily="34" charset="0"/>
              </a:rPr>
              <a:t>WATERMARKED</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7905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DD79-AE92-1082-39D0-FB689DEDB0B3}"/>
              </a:ext>
            </a:extLst>
          </p:cNvPr>
          <p:cNvSpPr>
            <a:spLocks noGrp="1"/>
          </p:cNvSpPr>
          <p:nvPr>
            <p:ph type="title"/>
          </p:nvPr>
        </p:nvSpPr>
        <p:spPr/>
        <p:txBody>
          <a:bodyPr/>
          <a:lstStyle/>
          <a:p>
            <a:r>
              <a:rPr lang="en-US" dirty="0"/>
              <a:t>Portable Avatar Format (MPAI-PAF) V1</a:t>
            </a:r>
            <a:endParaRPr lang="en-GB" dirty="0"/>
          </a:p>
        </p:txBody>
      </p:sp>
      <p:sp>
        <p:nvSpPr>
          <p:cNvPr id="4" name="Date Placeholder 3">
            <a:extLst>
              <a:ext uri="{FF2B5EF4-FFF2-40B4-BE49-F238E27FC236}">
                <a16:creationId xmlns:a16="http://schemas.microsoft.com/office/drawing/2014/main" id="{6308C60F-753D-46DC-6DFD-C9FCA91A1E47}"/>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320C14F7-8089-64D8-6F8D-7962E63F5C15}"/>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8" name="Content Placeholder 2">
            <a:extLst>
              <a:ext uri="{FF2B5EF4-FFF2-40B4-BE49-F238E27FC236}">
                <a16:creationId xmlns:a16="http://schemas.microsoft.com/office/drawing/2014/main" id="{6E911903-5CC3-3277-D0E7-3AAB2E340E14}"/>
              </a:ext>
            </a:extLst>
          </p:cNvPr>
          <p:cNvSpPr>
            <a:spLocks noGrp="1"/>
          </p:cNvSpPr>
          <p:nvPr>
            <p:ph idx="1"/>
          </p:nvPr>
        </p:nvSpPr>
        <p:spPr>
          <a:xfrm>
            <a:off x="1302027" y="1904999"/>
            <a:ext cx="6806986" cy="4505739"/>
          </a:xfrm>
        </p:spPr>
        <p:txBody>
          <a:bodyPr/>
          <a:lstStyle/>
          <a:p>
            <a:r>
              <a:rPr lang="en-GB" dirty="0"/>
              <a:t>Specifies</a:t>
            </a:r>
          </a:p>
          <a:p>
            <a:pPr lvl="1"/>
            <a:r>
              <a:rPr lang="en-GB" u="sng" dirty="0"/>
              <a:t>Portable Avatar</a:t>
            </a:r>
            <a:r>
              <a:rPr lang="en-GB" dirty="0"/>
              <a:t> and related </a:t>
            </a:r>
            <a:r>
              <a:rPr lang="en-GB" i="1" dirty="0"/>
              <a:t>Data Formats</a:t>
            </a:r>
            <a:r>
              <a:rPr lang="en-GB" dirty="0"/>
              <a:t> enabling a receiver to decode and render an Avatar in a Virtual Environment as intended by the sender. </a:t>
            </a:r>
          </a:p>
          <a:p>
            <a:pPr lvl="1"/>
            <a:r>
              <a:rPr lang="en-GB" i="1" dirty="0"/>
              <a:t>Personal Status Display Composite AI Module</a:t>
            </a:r>
            <a:r>
              <a:rPr lang="en-GB" dirty="0"/>
              <a:t> allowing the conversion of a Text and a Personal Status to a Portable Avatar.</a:t>
            </a:r>
          </a:p>
          <a:p>
            <a:pPr lvl="1"/>
            <a:r>
              <a:rPr lang="en-GB" i="1" dirty="0"/>
              <a:t>AI Workflows and AI Modules</a:t>
            </a:r>
            <a:r>
              <a:rPr lang="en-GB" dirty="0"/>
              <a:t> composing the Avatar-Based Videoconference Use Case also using Data Types from other MPAI Technical Specifications.</a:t>
            </a:r>
          </a:p>
          <a:p>
            <a:endParaRPr lang="en-GB" dirty="0"/>
          </a:p>
        </p:txBody>
      </p:sp>
      <p:sp>
        <p:nvSpPr>
          <p:cNvPr id="9" name="TextBox 8">
            <a:extLst>
              <a:ext uri="{FF2B5EF4-FFF2-40B4-BE49-F238E27FC236}">
                <a16:creationId xmlns:a16="http://schemas.microsoft.com/office/drawing/2014/main" id="{6D03F4BE-A756-A2DA-632E-E75FC912AB19}"/>
              </a:ext>
            </a:extLst>
          </p:cNvPr>
          <p:cNvSpPr txBox="1"/>
          <p:nvPr/>
        </p:nvSpPr>
        <p:spPr>
          <a:xfrm>
            <a:off x="9025830" y="4489505"/>
            <a:ext cx="1283634" cy="338554"/>
          </a:xfrm>
          <a:prstGeom prst="rect">
            <a:avLst/>
          </a:prstGeom>
          <a:noFill/>
        </p:spPr>
        <p:txBody>
          <a:bodyPr wrap="square" rtlCol="0">
            <a:spAutoFit/>
          </a:bodyPr>
          <a:lstStyle/>
          <a:p>
            <a:pPr algn="r"/>
            <a:r>
              <a:rPr lang="it-IT" sz="1600">
                <a:latin typeface="Calibri" panose="020F0502020204030204" pitchFamily="34" charset="0"/>
                <a:cs typeface="Calibri" panose="020F0502020204030204" pitchFamily="34" charset="0"/>
              </a:rPr>
              <a:t>Speech Type</a:t>
            </a:r>
          </a:p>
        </p:txBody>
      </p:sp>
      <p:sp>
        <p:nvSpPr>
          <p:cNvPr id="10" name="TextBox 9">
            <a:extLst>
              <a:ext uri="{FF2B5EF4-FFF2-40B4-BE49-F238E27FC236}">
                <a16:creationId xmlns:a16="http://schemas.microsoft.com/office/drawing/2014/main" id="{DB768DA1-5A9E-9E70-8E7F-FF7CE7D19BAC}"/>
              </a:ext>
            </a:extLst>
          </p:cNvPr>
          <p:cNvSpPr txBox="1"/>
          <p:nvPr/>
        </p:nvSpPr>
        <p:spPr>
          <a:xfrm>
            <a:off x="8719772" y="3396178"/>
            <a:ext cx="1626003"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Body Descriptors</a:t>
            </a:r>
          </a:p>
        </p:txBody>
      </p:sp>
      <p:cxnSp>
        <p:nvCxnSpPr>
          <p:cNvPr id="11" name="Straight Arrow Connector 10">
            <a:extLst>
              <a:ext uri="{FF2B5EF4-FFF2-40B4-BE49-F238E27FC236}">
                <a16:creationId xmlns:a16="http://schemas.microsoft.com/office/drawing/2014/main" id="{9B501E1E-3E41-2D33-3322-AF9AC1F340C6}"/>
              </a:ext>
            </a:extLst>
          </p:cNvPr>
          <p:cNvCxnSpPr>
            <a:cxnSpLocks/>
          </p:cNvCxnSpPr>
          <p:nvPr/>
        </p:nvCxnSpPr>
        <p:spPr>
          <a:xfrm>
            <a:off x="8736194" y="3731638"/>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F3FBECD9-5CD4-E2E4-DC45-16DFB99CD08B}"/>
              </a:ext>
            </a:extLst>
          </p:cNvPr>
          <p:cNvSpPr/>
          <p:nvPr/>
        </p:nvSpPr>
        <p:spPr>
          <a:xfrm>
            <a:off x="10323930" y="1559878"/>
            <a:ext cx="761600" cy="4453089"/>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600" dirty="0">
                <a:solidFill>
                  <a:schemeClr val="tx1"/>
                </a:solidFill>
                <a:latin typeface="Calibri" panose="020F0502020204030204" pitchFamily="34" charset="0"/>
                <a:cs typeface="Calibri" panose="020F0502020204030204" pitchFamily="34" charset="0"/>
              </a:rPr>
              <a:t>Portable Avatar Multiplexing</a:t>
            </a:r>
          </a:p>
        </p:txBody>
      </p:sp>
      <p:cxnSp>
        <p:nvCxnSpPr>
          <p:cNvPr id="13" name="Straight Arrow Connector 12">
            <a:extLst>
              <a:ext uri="{FF2B5EF4-FFF2-40B4-BE49-F238E27FC236}">
                <a16:creationId xmlns:a16="http://schemas.microsoft.com/office/drawing/2014/main" id="{F3AC6581-B89B-0E4D-01E4-9CF731558288}"/>
              </a:ext>
            </a:extLst>
          </p:cNvPr>
          <p:cNvCxnSpPr>
            <a:cxnSpLocks/>
          </p:cNvCxnSpPr>
          <p:nvPr/>
        </p:nvCxnSpPr>
        <p:spPr>
          <a:xfrm>
            <a:off x="8710390" y="5536308"/>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F2DBEB9-DD2A-9F94-C460-F4962F581A62}"/>
              </a:ext>
            </a:extLst>
          </p:cNvPr>
          <p:cNvSpPr txBox="1"/>
          <p:nvPr/>
        </p:nvSpPr>
        <p:spPr>
          <a:xfrm>
            <a:off x="11203945" y="3485313"/>
            <a:ext cx="806042" cy="575542"/>
          </a:xfrm>
          <a:prstGeom prst="rect">
            <a:avLst/>
          </a:prstGeom>
          <a:noFill/>
        </p:spPr>
        <p:txBody>
          <a:bodyPr wrap="square" rtlCol="0">
            <a:spAutoFit/>
          </a:bodyPr>
          <a:lstStyle/>
          <a:p>
            <a:pPr algn="ctr"/>
            <a:r>
              <a:rPr lang="it-IT" sz="1400">
                <a:latin typeface="Calibri" panose="020F0502020204030204" pitchFamily="34" charset="0"/>
                <a:cs typeface="Calibri" panose="020F0502020204030204" pitchFamily="34" charset="0"/>
              </a:rPr>
              <a:t>Portable </a:t>
            </a:r>
          </a:p>
          <a:p>
            <a:pPr algn="ctr"/>
            <a:r>
              <a:rPr lang="it-IT" sz="1400">
                <a:latin typeface="Calibri" panose="020F0502020204030204" pitchFamily="34" charset="0"/>
                <a:cs typeface="Calibri" panose="020F0502020204030204" pitchFamily="34" charset="0"/>
              </a:rPr>
              <a:t>Avatar</a:t>
            </a:r>
          </a:p>
        </p:txBody>
      </p:sp>
      <p:cxnSp>
        <p:nvCxnSpPr>
          <p:cNvPr id="15" name="Straight Connector 14">
            <a:extLst>
              <a:ext uri="{FF2B5EF4-FFF2-40B4-BE49-F238E27FC236}">
                <a16:creationId xmlns:a16="http://schemas.microsoft.com/office/drawing/2014/main" id="{E6E07AF6-FF7C-99F3-BA34-A9D07B914D41}"/>
              </a:ext>
            </a:extLst>
          </p:cNvPr>
          <p:cNvCxnSpPr>
            <a:cxnSpLocks/>
          </p:cNvCxnSpPr>
          <p:nvPr/>
        </p:nvCxnSpPr>
        <p:spPr>
          <a:xfrm>
            <a:off x="11063033" y="3774202"/>
            <a:ext cx="959997"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 name="Straight Arrow Connector 15">
            <a:extLst>
              <a:ext uri="{FF2B5EF4-FFF2-40B4-BE49-F238E27FC236}">
                <a16:creationId xmlns:a16="http://schemas.microsoft.com/office/drawing/2014/main" id="{35FDDCB8-5AEB-C6EF-DC75-0E534936FBAC}"/>
              </a:ext>
            </a:extLst>
          </p:cNvPr>
          <p:cNvCxnSpPr>
            <a:cxnSpLocks/>
          </p:cNvCxnSpPr>
          <p:nvPr/>
        </p:nvCxnSpPr>
        <p:spPr>
          <a:xfrm>
            <a:off x="8703307" y="4827462"/>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78603F4B-32D2-A0B2-770D-6443F0807F88}"/>
              </a:ext>
            </a:extLst>
          </p:cNvPr>
          <p:cNvSpPr txBox="1"/>
          <p:nvPr/>
        </p:nvSpPr>
        <p:spPr>
          <a:xfrm>
            <a:off x="9281573" y="1547820"/>
            <a:ext cx="1040251" cy="338554"/>
          </a:xfrm>
          <a:prstGeom prst="rect">
            <a:avLst/>
          </a:prstGeom>
          <a:noFill/>
        </p:spPr>
        <p:txBody>
          <a:bodyPr wrap="square" rtlCol="0">
            <a:spAutoFit/>
          </a:bodyPr>
          <a:lstStyle/>
          <a:p>
            <a:pPr algn="r"/>
            <a:r>
              <a:rPr lang="it-IT" sz="1600">
                <a:latin typeface="Calibri" panose="020F0502020204030204" pitchFamily="34" charset="0"/>
                <a:cs typeface="Calibri" panose="020F0502020204030204" pitchFamily="34" charset="0"/>
              </a:rPr>
              <a:t>Avatar ID</a:t>
            </a:r>
          </a:p>
        </p:txBody>
      </p:sp>
      <p:sp>
        <p:nvSpPr>
          <p:cNvPr id="18" name="TextBox 17">
            <a:extLst>
              <a:ext uri="{FF2B5EF4-FFF2-40B4-BE49-F238E27FC236}">
                <a16:creationId xmlns:a16="http://schemas.microsoft.com/office/drawing/2014/main" id="{BAA0F403-82AE-D92F-2A67-AF21F95DCD9C}"/>
              </a:ext>
            </a:extLst>
          </p:cNvPr>
          <p:cNvSpPr txBox="1"/>
          <p:nvPr/>
        </p:nvSpPr>
        <p:spPr>
          <a:xfrm>
            <a:off x="8888949" y="2999063"/>
            <a:ext cx="1479471"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Avatar Model</a:t>
            </a:r>
          </a:p>
        </p:txBody>
      </p:sp>
      <p:cxnSp>
        <p:nvCxnSpPr>
          <p:cNvPr id="19" name="Straight Arrow Connector 18">
            <a:extLst>
              <a:ext uri="{FF2B5EF4-FFF2-40B4-BE49-F238E27FC236}">
                <a16:creationId xmlns:a16="http://schemas.microsoft.com/office/drawing/2014/main" id="{28F7ED89-A77E-9560-0F5B-2894724DE262}"/>
              </a:ext>
            </a:extLst>
          </p:cNvPr>
          <p:cNvCxnSpPr>
            <a:cxnSpLocks/>
          </p:cNvCxnSpPr>
          <p:nvPr/>
        </p:nvCxnSpPr>
        <p:spPr>
          <a:xfrm>
            <a:off x="8713932" y="3328270"/>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1906E0AA-2D07-D25B-5294-65DB03816F18}"/>
              </a:ext>
            </a:extLst>
          </p:cNvPr>
          <p:cNvCxnSpPr>
            <a:cxnSpLocks/>
          </p:cNvCxnSpPr>
          <p:nvPr/>
        </p:nvCxnSpPr>
        <p:spPr>
          <a:xfrm>
            <a:off x="8706849" y="1885778"/>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6D8ECC1-456F-6C46-5062-B643F02B1C88}"/>
              </a:ext>
            </a:extLst>
          </p:cNvPr>
          <p:cNvSpPr txBox="1"/>
          <p:nvPr/>
        </p:nvSpPr>
        <p:spPr>
          <a:xfrm>
            <a:off x="9737034" y="1907453"/>
            <a:ext cx="603028"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Time</a:t>
            </a:r>
          </a:p>
        </p:txBody>
      </p:sp>
      <p:cxnSp>
        <p:nvCxnSpPr>
          <p:cNvPr id="22" name="Straight Arrow Connector 21">
            <a:extLst>
              <a:ext uri="{FF2B5EF4-FFF2-40B4-BE49-F238E27FC236}">
                <a16:creationId xmlns:a16="http://schemas.microsoft.com/office/drawing/2014/main" id="{94FCF3A9-DBB7-98BF-7B3D-1FAE86D1DE59}"/>
              </a:ext>
            </a:extLst>
          </p:cNvPr>
          <p:cNvCxnSpPr>
            <a:cxnSpLocks/>
          </p:cNvCxnSpPr>
          <p:nvPr/>
        </p:nvCxnSpPr>
        <p:spPr>
          <a:xfrm>
            <a:off x="8717473" y="2247290"/>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148305CB-AA0E-D243-8698-1F4D9D0FD810}"/>
              </a:ext>
            </a:extLst>
          </p:cNvPr>
          <p:cNvSpPr txBox="1"/>
          <p:nvPr/>
        </p:nvSpPr>
        <p:spPr>
          <a:xfrm>
            <a:off x="8528468" y="2268954"/>
            <a:ext cx="1790328"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Visual Enviornment</a:t>
            </a:r>
          </a:p>
        </p:txBody>
      </p:sp>
      <p:cxnSp>
        <p:nvCxnSpPr>
          <p:cNvPr id="24" name="Straight Arrow Connector 23">
            <a:extLst>
              <a:ext uri="{FF2B5EF4-FFF2-40B4-BE49-F238E27FC236}">
                <a16:creationId xmlns:a16="http://schemas.microsoft.com/office/drawing/2014/main" id="{2C049F96-4A89-EA43-EE4A-3D195B71805E}"/>
              </a:ext>
            </a:extLst>
          </p:cNvPr>
          <p:cNvCxnSpPr>
            <a:cxnSpLocks/>
          </p:cNvCxnSpPr>
          <p:nvPr/>
        </p:nvCxnSpPr>
        <p:spPr>
          <a:xfrm>
            <a:off x="8717472" y="2608793"/>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F46C88BA-D525-5512-484A-4B1EB60C2213}"/>
              </a:ext>
            </a:extLst>
          </p:cNvPr>
          <p:cNvSpPr txBox="1"/>
          <p:nvPr/>
        </p:nvSpPr>
        <p:spPr>
          <a:xfrm>
            <a:off x="8800342" y="2609195"/>
            <a:ext cx="1529089"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Spatial Attitude</a:t>
            </a:r>
          </a:p>
        </p:txBody>
      </p:sp>
      <p:cxnSp>
        <p:nvCxnSpPr>
          <p:cNvPr id="26" name="Straight Arrow Connector 25">
            <a:extLst>
              <a:ext uri="{FF2B5EF4-FFF2-40B4-BE49-F238E27FC236}">
                <a16:creationId xmlns:a16="http://schemas.microsoft.com/office/drawing/2014/main" id="{070C9675-9780-3B1E-431F-86B9842F1C2E}"/>
              </a:ext>
            </a:extLst>
          </p:cNvPr>
          <p:cNvCxnSpPr>
            <a:cxnSpLocks/>
          </p:cNvCxnSpPr>
          <p:nvPr/>
        </p:nvCxnSpPr>
        <p:spPr>
          <a:xfrm>
            <a:off x="8717475" y="2949039"/>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B205FE71-8D5D-894D-717D-89AEFA3F772E}"/>
              </a:ext>
            </a:extLst>
          </p:cNvPr>
          <p:cNvSpPr txBox="1"/>
          <p:nvPr/>
        </p:nvSpPr>
        <p:spPr>
          <a:xfrm>
            <a:off x="8723316" y="3750600"/>
            <a:ext cx="1626003"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Face Descriptors</a:t>
            </a:r>
          </a:p>
        </p:txBody>
      </p:sp>
      <p:cxnSp>
        <p:nvCxnSpPr>
          <p:cNvPr id="28" name="Straight Arrow Connector 27">
            <a:extLst>
              <a:ext uri="{FF2B5EF4-FFF2-40B4-BE49-F238E27FC236}">
                <a16:creationId xmlns:a16="http://schemas.microsoft.com/office/drawing/2014/main" id="{39F2E0CE-BC85-C1F4-37CA-4E7039A3902C}"/>
              </a:ext>
            </a:extLst>
          </p:cNvPr>
          <p:cNvCxnSpPr>
            <a:cxnSpLocks/>
          </p:cNvCxnSpPr>
          <p:nvPr/>
        </p:nvCxnSpPr>
        <p:spPr>
          <a:xfrm>
            <a:off x="8739738" y="4086064"/>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FD917296-25FC-32CF-0E1E-510E9A5DC108}"/>
              </a:ext>
            </a:extLst>
          </p:cNvPr>
          <p:cNvCxnSpPr>
            <a:cxnSpLocks/>
          </p:cNvCxnSpPr>
          <p:nvPr/>
        </p:nvCxnSpPr>
        <p:spPr>
          <a:xfrm>
            <a:off x="8728111" y="5171253"/>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CC0FEFB3-0912-88D6-7209-1AB6DEDF73E4}"/>
              </a:ext>
            </a:extLst>
          </p:cNvPr>
          <p:cNvSpPr txBox="1"/>
          <p:nvPr/>
        </p:nvSpPr>
        <p:spPr>
          <a:xfrm>
            <a:off x="9220758" y="4833295"/>
            <a:ext cx="1079808" cy="345485"/>
          </a:xfrm>
          <a:prstGeom prst="rect">
            <a:avLst/>
          </a:prstGeom>
          <a:noFill/>
        </p:spPr>
        <p:txBody>
          <a:bodyPr wrap="square" rtlCol="0">
            <a:spAutoFit/>
          </a:bodyPr>
          <a:lstStyle/>
          <a:p>
            <a:pPr algn="r"/>
            <a:r>
              <a:rPr lang="it-IT" sz="1600">
                <a:latin typeface="Calibri" panose="020F0502020204030204" pitchFamily="34" charset="0"/>
                <a:cs typeface="Calibri" panose="020F0502020204030204" pitchFamily="34" charset="0"/>
              </a:rPr>
              <a:t>Speech</a:t>
            </a:r>
          </a:p>
        </p:txBody>
      </p:sp>
      <p:sp>
        <p:nvSpPr>
          <p:cNvPr id="31" name="TextBox 30">
            <a:extLst>
              <a:ext uri="{FF2B5EF4-FFF2-40B4-BE49-F238E27FC236}">
                <a16:creationId xmlns:a16="http://schemas.microsoft.com/office/drawing/2014/main" id="{8308E6A9-8016-F1B6-0168-7BC929DB49E3}"/>
              </a:ext>
            </a:extLst>
          </p:cNvPr>
          <p:cNvSpPr txBox="1"/>
          <p:nvPr/>
        </p:nvSpPr>
        <p:spPr>
          <a:xfrm>
            <a:off x="9218870" y="5187716"/>
            <a:ext cx="1079808" cy="338554"/>
          </a:xfrm>
          <a:prstGeom prst="rect">
            <a:avLst/>
          </a:prstGeom>
          <a:noFill/>
        </p:spPr>
        <p:txBody>
          <a:bodyPr wrap="square" rtlCol="0">
            <a:spAutoFit/>
          </a:bodyPr>
          <a:lstStyle/>
          <a:p>
            <a:pPr algn="r"/>
            <a:r>
              <a:rPr lang="it-IT" sz="1600">
                <a:latin typeface="Calibri" panose="020F0502020204030204" pitchFamily="34" charset="0"/>
                <a:cs typeface="Calibri" panose="020F0502020204030204" pitchFamily="34" charset="0"/>
              </a:rPr>
              <a:t>Text</a:t>
            </a:r>
          </a:p>
        </p:txBody>
      </p:sp>
      <p:cxnSp>
        <p:nvCxnSpPr>
          <p:cNvPr id="32" name="Straight Arrow Connector 31">
            <a:extLst>
              <a:ext uri="{FF2B5EF4-FFF2-40B4-BE49-F238E27FC236}">
                <a16:creationId xmlns:a16="http://schemas.microsoft.com/office/drawing/2014/main" id="{AFA8F91B-10A0-1932-D842-AE1A971ED32D}"/>
              </a:ext>
            </a:extLst>
          </p:cNvPr>
          <p:cNvCxnSpPr>
            <a:cxnSpLocks/>
          </p:cNvCxnSpPr>
          <p:nvPr/>
        </p:nvCxnSpPr>
        <p:spPr>
          <a:xfrm>
            <a:off x="8743279" y="4440488"/>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5027D96-463D-B8B4-8D9F-F6ACED0D2394}"/>
              </a:ext>
            </a:extLst>
          </p:cNvPr>
          <p:cNvSpPr txBox="1"/>
          <p:nvPr/>
        </p:nvSpPr>
        <p:spPr>
          <a:xfrm>
            <a:off x="8376067" y="4099640"/>
            <a:ext cx="1979470" cy="340251"/>
          </a:xfrm>
          <a:prstGeom prst="rect">
            <a:avLst/>
          </a:prstGeom>
          <a:noFill/>
        </p:spPr>
        <p:txBody>
          <a:bodyPr wrap="square" rtlCol="0">
            <a:spAutoFit/>
          </a:bodyPr>
          <a:lstStyle/>
          <a:p>
            <a:pPr algn="r"/>
            <a:r>
              <a:rPr lang="it-IT" sz="1600">
                <a:latin typeface="Calibri" panose="020F0502020204030204" pitchFamily="34" charset="0"/>
                <a:cs typeface="Calibri" panose="020F0502020204030204" pitchFamily="34" charset="0"/>
              </a:rPr>
              <a:t>Language Preference</a:t>
            </a:r>
          </a:p>
        </p:txBody>
      </p:sp>
      <p:cxnSp>
        <p:nvCxnSpPr>
          <p:cNvPr id="34" name="Straight Arrow Connector 33">
            <a:extLst>
              <a:ext uri="{FF2B5EF4-FFF2-40B4-BE49-F238E27FC236}">
                <a16:creationId xmlns:a16="http://schemas.microsoft.com/office/drawing/2014/main" id="{4AF99AD3-91C2-F527-169E-5FD91F2D3E04}"/>
              </a:ext>
            </a:extLst>
          </p:cNvPr>
          <p:cNvCxnSpPr>
            <a:cxnSpLocks/>
          </p:cNvCxnSpPr>
          <p:nvPr/>
        </p:nvCxnSpPr>
        <p:spPr>
          <a:xfrm>
            <a:off x="8747003" y="5882126"/>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8E3A771A-4EAC-8C6B-03B1-CF0109D181E9}"/>
              </a:ext>
            </a:extLst>
          </p:cNvPr>
          <p:cNvSpPr txBox="1"/>
          <p:nvPr/>
        </p:nvSpPr>
        <p:spPr>
          <a:xfrm>
            <a:off x="8855130" y="5544167"/>
            <a:ext cx="1484282" cy="338554"/>
          </a:xfrm>
          <a:prstGeom prst="rect">
            <a:avLst/>
          </a:prstGeom>
          <a:noFill/>
        </p:spPr>
        <p:txBody>
          <a:bodyPr wrap="square" rtlCol="0">
            <a:spAutoFit/>
          </a:bodyPr>
          <a:lstStyle/>
          <a:p>
            <a:r>
              <a:rPr lang="it-IT" sz="1600">
                <a:latin typeface="Calibri" panose="020F0502020204030204" pitchFamily="34" charset="0"/>
                <a:cs typeface="Calibri" panose="020F0502020204030204" pitchFamily="34" charset="0"/>
              </a:rPr>
              <a:t>Personal Status</a:t>
            </a:r>
          </a:p>
        </p:txBody>
      </p:sp>
    </p:spTree>
    <p:extLst>
      <p:ext uri="{BB962C8B-B14F-4D97-AF65-F5344CB8AC3E}">
        <p14:creationId xmlns:p14="http://schemas.microsoft.com/office/powerpoint/2010/main" val="554978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B8C8-B4E4-92BB-8739-45A1B6B44B25}"/>
              </a:ext>
            </a:extLst>
          </p:cNvPr>
          <p:cNvSpPr>
            <a:spLocks noGrp="1"/>
          </p:cNvSpPr>
          <p:nvPr>
            <p:ph type="title"/>
          </p:nvPr>
        </p:nvSpPr>
        <p:spPr/>
        <p:txBody>
          <a:bodyPr/>
          <a:lstStyle/>
          <a:p>
            <a:r>
              <a:rPr lang="en-US" dirty="0">
                <a:ea typeface="Calibri" panose="020F0502020204030204" pitchFamily="34" charset="0"/>
              </a:rPr>
              <a:t>Avatar-Based Videoconference Use Case</a:t>
            </a:r>
            <a:endParaRPr lang="en-GB" dirty="0">
              <a:ea typeface="Calibri" panose="020F0502020204030204" pitchFamily="34" charset="0"/>
            </a:endParaRPr>
          </a:p>
        </p:txBody>
      </p:sp>
      <p:sp>
        <p:nvSpPr>
          <p:cNvPr id="4" name="Date Placeholder 3">
            <a:extLst>
              <a:ext uri="{FF2B5EF4-FFF2-40B4-BE49-F238E27FC236}">
                <a16:creationId xmlns:a16="http://schemas.microsoft.com/office/drawing/2014/main" id="{6AB4421C-7BA0-B91C-CE90-B8969C282AEC}"/>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4A6266B6-8DDA-34FB-D17F-A4E29563DD00}"/>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6" name="Rectangle 5">
            <a:extLst>
              <a:ext uri="{FF2B5EF4-FFF2-40B4-BE49-F238E27FC236}">
                <a16:creationId xmlns:a16="http://schemas.microsoft.com/office/drawing/2014/main" id="{348F8E3C-02A8-DFBE-8C17-30FE00CF1C84}"/>
              </a:ext>
            </a:extLst>
          </p:cNvPr>
          <p:cNvSpPr/>
          <p:nvPr/>
        </p:nvSpPr>
        <p:spPr>
          <a:xfrm>
            <a:off x="5511048" y="3600513"/>
            <a:ext cx="1933303" cy="2044928"/>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Server</a:t>
            </a:r>
          </a:p>
        </p:txBody>
      </p:sp>
      <p:sp>
        <p:nvSpPr>
          <p:cNvPr id="7" name="Rectangle 6">
            <a:extLst>
              <a:ext uri="{FF2B5EF4-FFF2-40B4-BE49-F238E27FC236}">
                <a16:creationId xmlns:a16="http://schemas.microsoft.com/office/drawing/2014/main" id="{2395E803-6C1D-EABA-F6EB-B0893BB1C50B}"/>
              </a:ext>
            </a:extLst>
          </p:cNvPr>
          <p:cNvSpPr/>
          <p:nvPr/>
        </p:nvSpPr>
        <p:spPr>
          <a:xfrm>
            <a:off x="2405398" y="3570637"/>
            <a:ext cx="1322146" cy="207953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Transmitting Client </a:t>
            </a:r>
          </a:p>
        </p:txBody>
      </p:sp>
      <p:sp>
        <p:nvSpPr>
          <p:cNvPr id="8" name="Rectangle 7">
            <a:extLst>
              <a:ext uri="{FF2B5EF4-FFF2-40B4-BE49-F238E27FC236}">
                <a16:creationId xmlns:a16="http://schemas.microsoft.com/office/drawing/2014/main" id="{1D418B1B-EABD-8A9A-1E60-B9B7EEE63059}"/>
              </a:ext>
            </a:extLst>
          </p:cNvPr>
          <p:cNvSpPr/>
          <p:nvPr/>
        </p:nvSpPr>
        <p:spPr>
          <a:xfrm>
            <a:off x="5512742" y="1960061"/>
            <a:ext cx="1933302" cy="1069693"/>
          </a:xfrm>
          <a:prstGeom prst="rect">
            <a:avLst/>
          </a:prstGeom>
          <a:solidFill>
            <a:srgbClr val="934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Virtual Secretary</a:t>
            </a:r>
          </a:p>
        </p:txBody>
      </p:sp>
      <p:sp>
        <p:nvSpPr>
          <p:cNvPr id="9" name="TextBox 8">
            <a:extLst>
              <a:ext uri="{FF2B5EF4-FFF2-40B4-BE49-F238E27FC236}">
                <a16:creationId xmlns:a16="http://schemas.microsoft.com/office/drawing/2014/main" id="{E57A4F92-D612-50C1-433F-B2B2297C5618}"/>
              </a:ext>
            </a:extLst>
          </p:cNvPr>
          <p:cNvSpPr txBox="1"/>
          <p:nvPr/>
        </p:nvSpPr>
        <p:spPr>
          <a:xfrm>
            <a:off x="686642" y="3711961"/>
            <a:ext cx="1781770" cy="307777"/>
          </a:xfrm>
          <a:prstGeom prst="rect">
            <a:avLst/>
          </a:prstGeom>
          <a:noFill/>
        </p:spPr>
        <p:txBody>
          <a:bodyPr wrap="non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Language Preferences</a:t>
            </a:r>
          </a:p>
        </p:txBody>
      </p:sp>
      <p:sp>
        <p:nvSpPr>
          <p:cNvPr id="10" name="TextBox 9">
            <a:extLst>
              <a:ext uri="{FF2B5EF4-FFF2-40B4-BE49-F238E27FC236}">
                <a16:creationId xmlns:a16="http://schemas.microsoft.com/office/drawing/2014/main" id="{1E9AF0B1-E432-B068-9EF7-8AA4E674DA2B}"/>
              </a:ext>
            </a:extLst>
          </p:cNvPr>
          <p:cNvSpPr txBox="1"/>
          <p:nvPr/>
        </p:nvSpPr>
        <p:spPr>
          <a:xfrm>
            <a:off x="713964" y="5173600"/>
            <a:ext cx="1171924" cy="307777"/>
          </a:xfrm>
          <a:prstGeom prst="rect">
            <a:avLst/>
          </a:prstGeom>
          <a:noFill/>
        </p:spPr>
        <p:txBody>
          <a:bodyPr wrap="non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Avatar Model</a:t>
            </a:r>
          </a:p>
        </p:txBody>
      </p:sp>
      <p:sp>
        <p:nvSpPr>
          <p:cNvPr id="11" name="TextBox 10">
            <a:extLst>
              <a:ext uri="{FF2B5EF4-FFF2-40B4-BE49-F238E27FC236}">
                <a16:creationId xmlns:a16="http://schemas.microsoft.com/office/drawing/2014/main" id="{ADCE133A-054F-7487-5A88-048CFDDD94DB}"/>
              </a:ext>
            </a:extLst>
          </p:cNvPr>
          <p:cNvSpPr txBox="1"/>
          <p:nvPr/>
        </p:nvSpPr>
        <p:spPr>
          <a:xfrm>
            <a:off x="698252" y="4668279"/>
            <a:ext cx="1365567" cy="307777"/>
          </a:xfrm>
          <a:prstGeom prst="rect">
            <a:avLst/>
          </a:prstGeom>
          <a:noFill/>
        </p:spPr>
        <p:txBody>
          <a:bodyPr wrap="non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Speech and Text</a:t>
            </a:r>
          </a:p>
        </p:txBody>
      </p:sp>
      <p:sp>
        <p:nvSpPr>
          <p:cNvPr id="12" name="TextBox 11">
            <a:extLst>
              <a:ext uri="{FF2B5EF4-FFF2-40B4-BE49-F238E27FC236}">
                <a16:creationId xmlns:a16="http://schemas.microsoft.com/office/drawing/2014/main" id="{12E138AC-7DA5-5F9C-D918-4392C68CA96E}"/>
              </a:ext>
            </a:extLst>
          </p:cNvPr>
          <p:cNvSpPr txBox="1"/>
          <p:nvPr/>
        </p:nvSpPr>
        <p:spPr>
          <a:xfrm>
            <a:off x="696854" y="4188550"/>
            <a:ext cx="622286" cy="307777"/>
          </a:xfrm>
          <a:prstGeom prst="rect">
            <a:avLst/>
          </a:prstGeom>
          <a:noFill/>
        </p:spPr>
        <p:txBody>
          <a:bodyPr wrap="non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Visual</a:t>
            </a:r>
          </a:p>
        </p:txBody>
      </p:sp>
      <p:cxnSp>
        <p:nvCxnSpPr>
          <p:cNvPr id="13" name="Straight Connector 12">
            <a:extLst>
              <a:ext uri="{FF2B5EF4-FFF2-40B4-BE49-F238E27FC236}">
                <a16:creationId xmlns:a16="http://schemas.microsoft.com/office/drawing/2014/main" id="{6F206A7F-F4DE-0783-996A-EC619E667949}"/>
              </a:ext>
            </a:extLst>
          </p:cNvPr>
          <p:cNvCxnSpPr>
            <a:cxnSpLocks/>
          </p:cNvCxnSpPr>
          <p:nvPr/>
        </p:nvCxnSpPr>
        <p:spPr>
          <a:xfrm flipV="1">
            <a:off x="6514950" y="3039914"/>
            <a:ext cx="1693" cy="570759"/>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14" name="Straight Connector 13">
            <a:extLst>
              <a:ext uri="{FF2B5EF4-FFF2-40B4-BE49-F238E27FC236}">
                <a16:creationId xmlns:a16="http://schemas.microsoft.com/office/drawing/2014/main" id="{746A80D4-6E62-AAE0-9D9D-85052FDF4814}"/>
              </a:ext>
            </a:extLst>
          </p:cNvPr>
          <p:cNvCxnSpPr>
            <a:cxnSpLocks/>
          </p:cNvCxnSpPr>
          <p:nvPr/>
        </p:nvCxnSpPr>
        <p:spPr>
          <a:xfrm flipV="1">
            <a:off x="5660929" y="3029754"/>
            <a:ext cx="1693" cy="570759"/>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p:style>
      </p:cxnSp>
      <p:sp>
        <p:nvSpPr>
          <p:cNvPr id="15" name="Rectangle 14">
            <a:extLst>
              <a:ext uri="{FF2B5EF4-FFF2-40B4-BE49-F238E27FC236}">
                <a16:creationId xmlns:a16="http://schemas.microsoft.com/office/drawing/2014/main" id="{316DAAFE-3431-CFEB-15A8-3257E6175445}"/>
              </a:ext>
            </a:extLst>
          </p:cNvPr>
          <p:cNvSpPr/>
          <p:nvPr/>
        </p:nvSpPr>
        <p:spPr>
          <a:xfrm>
            <a:off x="9192635" y="3600513"/>
            <a:ext cx="1301103" cy="204965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Receiving Client </a:t>
            </a:r>
          </a:p>
        </p:txBody>
      </p:sp>
      <p:sp>
        <p:nvSpPr>
          <p:cNvPr id="16" name="TextBox 42">
            <a:extLst>
              <a:ext uri="{FF2B5EF4-FFF2-40B4-BE49-F238E27FC236}">
                <a16:creationId xmlns:a16="http://schemas.microsoft.com/office/drawing/2014/main" id="{1F57DA33-67B1-43FC-EA45-D40300D366A7}"/>
              </a:ext>
            </a:extLst>
          </p:cNvPr>
          <p:cNvSpPr/>
          <p:nvPr/>
        </p:nvSpPr>
        <p:spPr>
          <a:xfrm rot="5400000">
            <a:off x="10641803" y="3393048"/>
            <a:ext cx="612645" cy="862806"/>
          </a:xfrm>
          <a:prstGeom prst="rect">
            <a:avLst/>
          </a:prstGeom>
          <a:noFill/>
          <a:ln w="0">
            <a:noFill/>
          </a:ln>
        </p:spPr>
        <p:style>
          <a:lnRef idx="0">
            <a:scrgbClr r="0" g="0" b="0"/>
          </a:lnRef>
          <a:fillRef idx="0">
            <a:scrgbClr r="0" g="0" b="0"/>
          </a:fillRef>
          <a:effectRef idx="0">
            <a:scrgbClr r="0" g="0" b="0"/>
          </a:effectRef>
          <a:fontRef idx="minor"/>
        </p:style>
        <p:txBody>
          <a:bodyPr vert="vert270" wrap="squar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Point of View</a:t>
            </a:r>
            <a:endParaRPr lang="it-IT" sz="14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7" name="TextBox 25">
            <a:extLst>
              <a:ext uri="{FF2B5EF4-FFF2-40B4-BE49-F238E27FC236}">
                <a16:creationId xmlns:a16="http://schemas.microsoft.com/office/drawing/2014/main" id="{40BF29B0-AB0A-ED3B-4EBC-FBFABC6CC5E3}"/>
              </a:ext>
            </a:extLst>
          </p:cNvPr>
          <p:cNvSpPr/>
          <p:nvPr/>
        </p:nvSpPr>
        <p:spPr>
          <a:xfrm>
            <a:off x="10414143" y="4136872"/>
            <a:ext cx="119436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Output</a:t>
            </a:r>
            <a:endParaRPr lang="it-IT" sz="14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r>
              <a:rPr lang="en-GB" sz="14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Audio &amp; Text</a:t>
            </a:r>
            <a:endParaRPr lang="it-IT" sz="14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8" name="TextBox 40">
            <a:extLst>
              <a:ext uri="{FF2B5EF4-FFF2-40B4-BE49-F238E27FC236}">
                <a16:creationId xmlns:a16="http://schemas.microsoft.com/office/drawing/2014/main" id="{D431F8A4-262F-4C95-274A-08B9DABBFE65}"/>
              </a:ext>
            </a:extLst>
          </p:cNvPr>
          <p:cNvSpPr/>
          <p:nvPr/>
        </p:nvSpPr>
        <p:spPr>
          <a:xfrm>
            <a:off x="10555903" y="4647768"/>
            <a:ext cx="878032"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Output</a:t>
            </a:r>
            <a:endParaRPr lang="it-IT" sz="14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r>
              <a:rPr lang="en-GB" sz="14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Visual</a:t>
            </a:r>
            <a:endParaRPr lang="it-IT" sz="14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3DA700E-862F-58D0-5537-276D37CBD021}"/>
              </a:ext>
            </a:extLst>
          </p:cNvPr>
          <p:cNvSpPr txBox="1"/>
          <p:nvPr/>
        </p:nvSpPr>
        <p:spPr>
          <a:xfrm>
            <a:off x="6872913" y="3168194"/>
            <a:ext cx="878061" cy="307777"/>
          </a:xfrm>
          <a:prstGeom prst="rect">
            <a:avLst/>
          </a:prstGeom>
          <a:noFill/>
        </p:spPr>
        <p:txBody>
          <a:bodyPr wrap="non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Summary</a:t>
            </a:r>
          </a:p>
        </p:txBody>
      </p:sp>
      <p:sp>
        <p:nvSpPr>
          <p:cNvPr id="20" name="TextBox 19">
            <a:extLst>
              <a:ext uri="{FF2B5EF4-FFF2-40B4-BE49-F238E27FC236}">
                <a16:creationId xmlns:a16="http://schemas.microsoft.com/office/drawing/2014/main" id="{55B7B07A-0CC3-E02F-8018-DD0D2BF18CD5}"/>
              </a:ext>
            </a:extLst>
          </p:cNvPr>
          <p:cNvSpPr txBox="1"/>
          <p:nvPr/>
        </p:nvSpPr>
        <p:spPr>
          <a:xfrm>
            <a:off x="10605677" y="5090105"/>
            <a:ext cx="878061" cy="307777"/>
          </a:xfrm>
          <a:prstGeom prst="rect">
            <a:avLst/>
          </a:prstGeom>
          <a:noFill/>
        </p:spPr>
        <p:txBody>
          <a:bodyPr wrap="non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Summary</a:t>
            </a:r>
          </a:p>
        </p:txBody>
      </p:sp>
      <p:cxnSp>
        <p:nvCxnSpPr>
          <p:cNvPr id="21" name="Straight Connector 20">
            <a:extLst>
              <a:ext uri="{FF2B5EF4-FFF2-40B4-BE49-F238E27FC236}">
                <a16:creationId xmlns:a16="http://schemas.microsoft.com/office/drawing/2014/main" id="{ACFCF3C5-ECB4-8C47-EB06-015A08AC1C19}"/>
              </a:ext>
            </a:extLst>
          </p:cNvPr>
          <p:cNvCxnSpPr/>
          <p:nvPr/>
        </p:nvCxnSpPr>
        <p:spPr>
          <a:xfrm flipV="1">
            <a:off x="10468961" y="3845107"/>
            <a:ext cx="1017357" cy="4"/>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22" name="Straight Connector 21">
            <a:extLst>
              <a:ext uri="{FF2B5EF4-FFF2-40B4-BE49-F238E27FC236}">
                <a16:creationId xmlns:a16="http://schemas.microsoft.com/office/drawing/2014/main" id="{D9C4E15F-7C7D-AD04-0178-F74EEAB7DAB1}"/>
              </a:ext>
            </a:extLst>
          </p:cNvPr>
          <p:cNvCxnSpPr/>
          <p:nvPr/>
        </p:nvCxnSpPr>
        <p:spPr>
          <a:xfrm flipV="1">
            <a:off x="10479121" y="4383587"/>
            <a:ext cx="1017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3" name="Straight Connector 22">
            <a:extLst>
              <a:ext uri="{FF2B5EF4-FFF2-40B4-BE49-F238E27FC236}">
                <a16:creationId xmlns:a16="http://schemas.microsoft.com/office/drawing/2014/main" id="{C83B2461-D920-836E-7293-A253E37248EE}"/>
              </a:ext>
            </a:extLst>
          </p:cNvPr>
          <p:cNvCxnSpPr/>
          <p:nvPr/>
        </p:nvCxnSpPr>
        <p:spPr>
          <a:xfrm flipV="1">
            <a:off x="10499441" y="4901747"/>
            <a:ext cx="1017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4" name="Straight Connector 23">
            <a:extLst>
              <a:ext uri="{FF2B5EF4-FFF2-40B4-BE49-F238E27FC236}">
                <a16:creationId xmlns:a16="http://schemas.microsoft.com/office/drawing/2014/main" id="{8C3CAAE0-C64C-21F9-D09C-631FA58EF303}"/>
              </a:ext>
            </a:extLst>
          </p:cNvPr>
          <p:cNvCxnSpPr/>
          <p:nvPr/>
        </p:nvCxnSpPr>
        <p:spPr>
          <a:xfrm flipV="1">
            <a:off x="10499441" y="5389427"/>
            <a:ext cx="10173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5" name="Straight Connector 24">
            <a:extLst>
              <a:ext uri="{FF2B5EF4-FFF2-40B4-BE49-F238E27FC236}">
                <a16:creationId xmlns:a16="http://schemas.microsoft.com/office/drawing/2014/main" id="{0AD31224-62FD-A4DC-8D53-1355042F8DB9}"/>
              </a:ext>
            </a:extLst>
          </p:cNvPr>
          <p:cNvCxnSpPr>
            <a:cxnSpLocks/>
          </p:cNvCxnSpPr>
          <p:nvPr/>
        </p:nvCxnSpPr>
        <p:spPr>
          <a:xfrm flipV="1">
            <a:off x="7268241" y="3039914"/>
            <a:ext cx="1693" cy="570759"/>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26" name="Straight Connector 25">
            <a:extLst>
              <a:ext uri="{FF2B5EF4-FFF2-40B4-BE49-F238E27FC236}">
                <a16:creationId xmlns:a16="http://schemas.microsoft.com/office/drawing/2014/main" id="{95DC3543-23F1-52C7-A8DC-732055F3CD76}"/>
              </a:ext>
            </a:extLst>
          </p:cNvPr>
          <p:cNvCxnSpPr>
            <a:cxnSpLocks/>
          </p:cNvCxnSpPr>
          <p:nvPr/>
        </p:nvCxnSpPr>
        <p:spPr>
          <a:xfrm flipV="1">
            <a:off x="6005140" y="5645441"/>
            <a:ext cx="1693" cy="33325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27" name="Straight Connector 26">
            <a:extLst>
              <a:ext uri="{FF2B5EF4-FFF2-40B4-BE49-F238E27FC236}">
                <a16:creationId xmlns:a16="http://schemas.microsoft.com/office/drawing/2014/main" id="{024CEDAC-7CA6-3A45-E6B5-EE9386128C86}"/>
              </a:ext>
            </a:extLst>
          </p:cNvPr>
          <p:cNvCxnSpPr>
            <a:cxnSpLocks/>
          </p:cNvCxnSpPr>
          <p:nvPr/>
        </p:nvCxnSpPr>
        <p:spPr>
          <a:xfrm flipV="1">
            <a:off x="6924155" y="5645440"/>
            <a:ext cx="1693" cy="33325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p:style>
      </p:cxnSp>
      <p:sp>
        <p:nvSpPr>
          <p:cNvPr id="28" name="TextBox 27">
            <a:extLst>
              <a:ext uri="{FF2B5EF4-FFF2-40B4-BE49-F238E27FC236}">
                <a16:creationId xmlns:a16="http://schemas.microsoft.com/office/drawing/2014/main" id="{1FF0A109-9A81-6647-DC15-865692E82054}"/>
              </a:ext>
            </a:extLst>
          </p:cNvPr>
          <p:cNvSpPr txBox="1"/>
          <p:nvPr/>
        </p:nvSpPr>
        <p:spPr>
          <a:xfrm>
            <a:off x="5474976" y="5978690"/>
            <a:ext cx="1122936" cy="523220"/>
          </a:xfrm>
          <a:prstGeom prst="rect">
            <a:avLst/>
          </a:prstGeom>
          <a:noFill/>
        </p:spPr>
        <p:txBody>
          <a:bodyPr wrap="non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Environment</a:t>
            </a:r>
          </a:p>
          <a:p>
            <a:pPr algn="ctr"/>
            <a:r>
              <a:rPr lang="en-GB" sz="1400" dirty="0">
                <a:latin typeface="Calibri" panose="020F0502020204030204" pitchFamily="34" charset="0"/>
                <a:ea typeface="Calibri" panose="020F0502020204030204" pitchFamily="34" charset="0"/>
                <a:cs typeface="Calibri" panose="020F0502020204030204" pitchFamily="34" charset="0"/>
              </a:rPr>
              <a:t>Model</a:t>
            </a:r>
          </a:p>
        </p:txBody>
      </p:sp>
      <p:sp>
        <p:nvSpPr>
          <p:cNvPr id="29" name="TextBox 28">
            <a:extLst>
              <a:ext uri="{FF2B5EF4-FFF2-40B4-BE49-F238E27FC236}">
                <a16:creationId xmlns:a16="http://schemas.microsoft.com/office/drawing/2014/main" id="{727835FD-7142-45D6-8CE8-0D630F1FBE78}"/>
              </a:ext>
            </a:extLst>
          </p:cNvPr>
          <p:cNvSpPr txBox="1"/>
          <p:nvPr/>
        </p:nvSpPr>
        <p:spPr>
          <a:xfrm>
            <a:off x="6553682" y="5978690"/>
            <a:ext cx="855619" cy="523220"/>
          </a:xfrm>
          <a:prstGeom prst="rect">
            <a:avLst/>
          </a:prstGeom>
          <a:noFill/>
        </p:spPr>
        <p:txBody>
          <a:bodyPr wrap="none" rtlCol="0">
            <a:spAutoFit/>
          </a:bodyPr>
          <a:lstStyle/>
          <a:p>
            <a:pPr algn="ctr"/>
            <a:r>
              <a:rPr lang="en-GB" sz="1400" dirty="0">
                <a:latin typeface="Calibri" panose="020F0502020204030204" pitchFamily="34" charset="0"/>
                <a:ea typeface="Calibri" panose="020F0502020204030204" pitchFamily="34" charset="0"/>
                <a:cs typeface="Calibri" panose="020F0502020204030204" pitchFamily="34" charset="0"/>
              </a:rPr>
              <a:t>Spatial </a:t>
            </a:r>
          </a:p>
          <a:p>
            <a:pPr algn="ctr"/>
            <a:r>
              <a:rPr lang="en-GB" sz="1400" dirty="0">
                <a:latin typeface="Calibri" panose="020F0502020204030204" pitchFamily="34" charset="0"/>
                <a:ea typeface="Calibri" panose="020F0502020204030204" pitchFamily="34" charset="0"/>
                <a:cs typeface="Calibri" panose="020F0502020204030204" pitchFamily="34" charset="0"/>
              </a:rPr>
              <a:t>Attitudes</a:t>
            </a:r>
          </a:p>
        </p:txBody>
      </p:sp>
      <p:cxnSp>
        <p:nvCxnSpPr>
          <p:cNvPr id="30" name="Straight Connector 29">
            <a:extLst>
              <a:ext uri="{FF2B5EF4-FFF2-40B4-BE49-F238E27FC236}">
                <a16:creationId xmlns:a16="http://schemas.microsoft.com/office/drawing/2014/main" id="{2A34399F-06D8-F657-7154-B82B47577A87}"/>
              </a:ext>
            </a:extLst>
          </p:cNvPr>
          <p:cNvCxnSpPr/>
          <p:nvPr/>
        </p:nvCxnSpPr>
        <p:spPr>
          <a:xfrm flipV="1">
            <a:off x="712192" y="3963757"/>
            <a:ext cx="1685184"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1" name="Straight Connector 30">
            <a:extLst>
              <a:ext uri="{FF2B5EF4-FFF2-40B4-BE49-F238E27FC236}">
                <a16:creationId xmlns:a16="http://schemas.microsoft.com/office/drawing/2014/main" id="{9673A1C0-84CD-EDE1-1A97-6B8AB7002DC3}"/>
              </a:ext>
            </a:extLst>
          </p:cNvPr>
          <p:cNvCxnSpPr/>
          <p:nvPr/>
        </p:nvCxnSpPr>
        <p:spPr>
          <a:xfrm flipV="1">
            <a:off x="729602" y="4434031"/>
            <a:ext cx="1685184"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2" name="Straight Connector 31">
            <a:extLst>
              <a:ext uri="{FF2B5EF4-FFF2-40B4-BE49-F238E27FC236}">
                <a16:creationId xmlns:a16="http://schemas.microsoft.com/office/drawing/2014/main" id="{B560544F-95B4-0C5E-8928-5030F00AE222}"/>
              </a:ext>
            </a:extLst>
          </p:cNvPr>
          <p:cNvCxnSpPr/>
          <p:nvPr/>
        </p:nvCxnSpPr>
        <p:spPr>
          <a:xfrm flipV="1">
            <a:off x="755724" y="4930412"/>
            <a:ext cx="1685184"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3" name="Straight Connector 32">
            <a:extLst>
              <a:ext uri="{FF2B5EF4-FFF2-40B4-BE49-F238E27FC236}">
                <a16:creationId xmlns:a16="http://schemas.microsoft.com/office/drawing/2014/main" id="{E99AC744-5C77-0DB9-4C09-58E22717B49F}"/>
              </a:ext>
            </a:extLst>
          </p:cNvPr>
          <p:cNvCxnSpPr/>
          <p:nvPr/>
        </p:nvCxnSpPr>
        <p:spPr>
          <a:xfrm flipV="1">
            <a:off x="749470" y="5426336"/>
            <a:ext cx="1685184"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4" name="Straight Connector 33">
            <a:extLst>
              <a:ext uri="{FF2B5EF4-FFF2-40B4-BE49-F238E27FC236}">
                <a16:creationId xmlns:a16="http://schemas.microsoft.com/office/drawing/2014/main" id="{C75A5E79-3A5F-6E55-2660-B23239FEC330}"/>
              </a:ext>
            </a:extLst>
          </p:cNvPr>
          <p:cNvCxnSpPr/>
          <p:nvPr/>
        </p:nvCxnSpPr>
        <p:spPr>
          <a:xfrm flipV="1">
            <a:off x="3716652" y="4198892"/>
            <a:ext cx="178098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5" name="Straight Connector 34">
            <a:extLst>
              <a:ext uri="{FF2B5EF4-FFF2-40B4-BE49-F238E27FC236}">
                <a16:creationId xmlns:a16="http://schemas.microsoft.com/office/drawing/2014/main" id="{508B7B01-0944-12EE-062F-E3A169532A8D}"/>
              </a:ext>
            </a:extLst>
          </p:cNvPr>
          <p:cNvCxnSpPr/>
          <p:nvPr/>
        </p:nvCxnSpPr>
        <p:spPr>
          <a:xfrm flipV="1">
            <a:off x="3746416" y="4669021"/>
            <a:ext cx="178098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6" name="Straight Connector 35">
            <a:extLst>
              <a:ext uri="{FF2B5EF4-FFF2-40B4-BE49-F238E27FC236}">
                <a16:creationId xmlns:a16="http://schemas.microsoft.com/office/drawing/2014/main" id="{16886707-E568-89ED-2553-64DDCEAB290C}"/>
              </a:ext>
            </a:extLst>
          </p:cNvPr>
          <p:cNvCxnSpPr/>
          <p:nvPr/>
        </p:nvCxnSpPr>
        <p:spPr>
          <a:xfrm flipV="1">
            <a:off x="3731762" y="5139104"/>
            <a:ext cx="178098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7" name="TextBox 36">
            <a:extLst>
              <a:ext uri="{FF2B5EF4-FFF2-40B4-BE49-F238E27FC236}">
                <a16:creationId xmlns:a16="http://schemas.microsoft.com/office/drawing/2014/main" id="{372156A9-73E1-8327-7B86-A05F96F167F7}"/>
              </a:ext>
            </a:extLst>
          </p:cNvPr>
          <p:cNvSpPr txBox="1"/>
          <p:nvPr/>
        </p:nvSpPr>
        <p:spPr>
          <a:xfrm>
            <a:off x="3991220" y="3819411"/>
            <a:ext cx="1241900" cy="382092"/>
          </a:xfrm>
          <a:prstGeom prst="rect">
            <a:avLst/>
          </a:prstGeom>
          <a:noFill/>
        </p:spPr>
        <p:txBody>
          <a:bodyPr wrap="square">
            <a:spAutoFit/>
          </a:bodyPr>
          <a:lstStyle/>
          <a:p>
            <a:pPr>
              <a:lnSpc>
                <a:spcPct val="150000"/>
              </a:lnSpc>
            </a:pPr>
            <a:r>
              <a:rPr lang="en-US" sz="1400" dirty="0">
                <a:latin typeface="Calibri" panose="020F0502020204030204" pitchFamily="34" charset="0"/>
                <a:ea typeface="Calibri" panose="020F0502020204030204" pitchFamily="34" charset="0"/>
                <a:cs typeface="Calibri" panose="020F0502020204030204" pitchFamily="34" charset="0"/>
              </a:rPr>
              <a:t>Speech Object</a:t>
            </a:r>
          </a:p>
        </p:txBody>
      </p:sp>
      <p:sp>
        <p:nvSpPr>
          <p:cNvPr id="38" name="TextBox 37">
            <a:extLst>
              <a:ext uri="{FF2B5EF4-FFF2-40B4-BE49-F238E27FC236}">
                <a16:creationId xmlns:a16="http://schemas.microsoft.com/office/drawing/2014/main" id="{B8C87166-A6E3-4656-E5D9-86BF0900E5BD}"/>
              </a:ext>
            </a:extLst>
          </p:cNvPr>
          <p:cNvSpPr txBox="1"/>
          <p:nvPr/>
        </p:nvSpPr>
        <p:spPr>
          <a:xfrm>
            <a:off x="4108005" y="4285325"/>
            <a:ext cx="1039476" cy="382092"/>
          </a:xfrm>
          <a:prstGeom prst="rect">
            <a:avLst/>
          </a:prstGeom>
          <a:noFill/>
        </p:spPr>
        <p:txBody>
          <a:bodyPr wrap="square">
            <a:spAutoFit/>
          </a:bodyPr>
          <a:lstStyle/>
          <a:p>
            <a:pPr>
              <a:lnSpc>
                <a:spcPct val="150000"/>
              </a:lnSpc>
            </a:pPr>
            <a:r>
              <a:rPr lang="en-US" sz="1400" dirty="0">
                <a:latin typeface="Calibri" panose="020F0502020204030204" pitchFamily="34" charset="0"/>
                <a:ea typeface="Calibri" panose="020F0502020204030204" pitchFamily="34" charset="0"/>
                <a:cs typeface="Calibri" panose="020F0502020204030204" pitchFamily="34" charset="0"/>
              </a:rPr>
              <a:t>Face Object</a:t>
            </a:r>
          </a:p>
        </p:txBody>
      </p:sp>
      <p:sp>
        <p:nvSpPr>
          <p:cNvPr id="39" name="TextBox 38">
            <a:extLst>
              <a:ext uri="{FF2B5EF4-FFF2-40B4-BE49-F238E27FC236}">
                <a16:creationId xmlns:a16="http://schemas.microsoft.com/office/drawing/2014/main" id="{F80CD5FC-4E3D-7DD8-B188-95E72512D9FB}"/>
              </a:ext>
            </a:extLst>
          </p:cNvPr>
          <p:cNvSpPr txBox="1"/>
          <p:nvPr/>
        </p:nvSpPr>
        <p:spPr>
          <a:xfrm>
            <a:off x="3991221" y="4752843"/>
            <a:ext cx="1305162" cy="382092"/>
          </a:xfrm>
          <a:prstGeom prst="rect">
            <a:avLst/>
          </a:prstGeom>
          <a:noFill/>
        </p:spPr>
        <p:txBody>
          <a:bodyPr wrap="square">
            <a:spAutoFit/>
          </a:bodyPr>
          <a:lstStyle/>
          <a:p>
            <a:pPr>
              <a:lnSpc>
                <a:spcPct val="150000"/>
              </a:lnSpc>
            </a:pPr>
            <a:r>
              <a:rPr lang="en-US" sz="1400" dirty="0">
                <a:latin typeface="Calibri" panose="020F0502020204030204" pitchFamily="34" charset="0"/>
                <a:ea typeface="Calibri" panose="020F0502020204030204" pitchFamily="34" charset="0"/>
                <a:cs typeface="Calibri" panose="020F0502020204030204" pitchFamily="34" charset="0"/>
              </a:rPr>
              <a:t>Portable Avatar</a:t>
            </a:r>
          </a:p>
        </p:txBody>
      </p:sp>
      <p:sp>
        <p:nvSpPr>
          <p:cNvPr id="40" name="TextBox 39">
            <a:extLst>
              <a:ext uri="{FF2B5EF4-FFF2-40B4-BE49-F238E27FC236}">
                <a16:creationId xmlns:a16="http://schemas.microsoft.com/office/drawing/2014/main" id="{E1AC2C74-365F-F72D-4004-ECE9974E498A}"/>
              </a:ext>
            </a:extLst>
          </p:cNvPr>
          <p:cNvSpPr txBox="1"/>
          <p:nvPr/>
        </p:nvSpPr>
        <p:spPr>
          <a:xfrm>
            <a:off x="5247282" y="2926758"/>
            <a:ext cx="839513" cy="705258"/>
          </a:xfrm>
          <a:prstGeom prst="rect">
            <a:avLst/>
          </a:prstGeom>
          <a:noFill/>
        </p:spPr>
        <p:txBody>
          <a:bodyPr wrap="square">
            <a:spAutoFit/>
          </a:bodyPr>
          <a:lstStyle/>
          <a:p>
            <a:pPr algn="ctr">
              <a:lnSpc>
                <a:spcPct val="150000"/>
              </a:lnSpc>
            </a:pPr>
            <a:r>
              <a:rPr lang="en-US" sz="1400" dirty="0">
                <a:latin typeface="Calibri" panose="020F0502020204030204" pitchFamily="34" charset="0"/>
                <a:ea typeface="Calibri" panose="020F0502020204030204" pitchFamily="34" charset="0"/>
                <a:cs typeface="Calibri" panose="020F0502020204030204" pitchFamily="34" charset="0"/>
              </a:rPr>
              <a:t>Portable </a:t>
            </a:r>
            <a:br>
              <a:rPr lang="en-US" sz="1400" dirty="0">
                <a:latin typeface="Calibri" panose="020F0502020204030204" pitchFamily="34" charset="0"/>
                <a:ea typeface="Calibri" panose="020F0502020204030204" pitchFamily="34" charset="0"/>
                <a:cs typeface="Calibri" panose="020F0502020204030204" pitchFamily="34" charset="0"/>
              </a:rPr>
            </a:br>
            <a:r>
              <a:rPr lang="en-US" sz="1400" dirty="0">
                <a:latin typeface="Calibri" panose="020F0502020204030204" pitchFamily="34" charset="0"/>
                <a:ea typeface="Calibri" panose="020F0502020204030204" pitchFamily="34" charset="0"/>
                <a:cs typeface="Calibri" panose="020F0502020204030204" pitchFamily="34" charset="0"/>
              </a:rPr>
              <a:t>Avatars</a:t>
            </a:r>
          </a:p>
        </p:txBody>
      </p:sp>
      <p:sp>
        <p:nvSpPr>
          <p:cNvPr id="41" name="TextBox 40">
            <a:extLst>
              <a:ext uri="{FF2B5EF4-FFF2-40B4-BE49-F238E27FC236}">
                <a16:creationId xmlns:a16="http://schemas.microsoft.com/office/drawing/2014/main" id="{226ECF42-B7F0-392B-B2EE-1FDF192B8AA8}"/>
              </a:ext>
            </a:extLst>
          </p:cNvPr>
          <p:cNvSpPr txBox="1"/>
          <p:nvPr/>
        </p:nvSpPr>
        <p:spPr>
          <a:xfrm>
            <a:off x="6037337" y="2931107"/>
            <a:ext cx="893501" cy="705258"/>
          </a:xfrm>
          <a:prstGeom prst="rect">
            <a:avLst/>
          </a:prstGeom>
          <a:noFill/>
        </p:spPr>
        <p:txBody>
          <a:bodyPr wrap="square">
            <a:spAutoFit/>
          </a:bodyPr>
          <a:lstStyle/>
          <a:p>
            <a:pPr algn="ctr">
              <a:lnSpc>
                <a:spcPct val="150000"/>
              </a:lnSpc>
            </a:pPr>
            <a:r>
              <a:rPr lang="en-US" sz="1400" dirty="0">
                <a:latin typeface="Calibri" panose="020F0502020204030204" pitchFamily="34" charset="0"/>
                <a:ea typeface="Calibri" panose="020F0502020204030204" pitchFamily="34" charset="0"/>
                <a:cs typeface="Calibri" panose="020F0502020204030204" pitchFamily="34" charset="0"/>
              </a:rPr>
              <a:t>Portable </a:t>
            </a:r>
            <a:br>
              <a:rPr lang="en-US" sz="1400" dirty="0">
                <a:latin typeface="Calibri" panose="020F0502020204030204" pitchFamily="34" charset="0"/>
                <a:ea typeface="Calibri" panose="020F0502020204030204" pitchFamily="34" charset="0"/>
                <a:cs typeface="Calibri" panose="020F0502020204030204" pitchFamily="34" charset="0"/>
              </a:rPr>
            </a:br>
            <a:r>
              <a:rPr lang="en-US" sz="1400" dirty="0">
                <a:latin typeface="Calibri" panose="020F0502020204030204" pitchFamily="34" charset="0"/>
                <a:ea typeface="Calibri" panose="020F0502020204030204" pitchFamily="34" charset="0"/>
                <a:cs typeface="Calibri" panose="020F0502020204030204" pitchFamily="34" charset="0"/>
              </a:rPr>
              <a:t>VS Avatar</a:t>
            </a:r>
          </a:p>
        </p:txBody>
      </p:sp>
      <p:cxnSp>
        <p:nvCxnSpPr>
          <p:cNvPr id="42" name="Straight Connector 41">
            <a:extLst>
              <a:ext uri="{FF2B5EF4-FFF2-40B4-BE49-F238E27FC236}">
                <a16:creationId xmlns:a16="http://schemas.microsoft.com/office/drawing/2014/main" id="{2A7B2C0C-D8E1-0D56-A279-6221E83B4739}"/>
              </a:ext>
            </a:extLst>
          </p:cNvPr>
          <p:cNvCxnSpPr/>
          <p:nvPr/>
        </p:nvCxnSpPr>
        <p:spPr>
          <a:xfrm flipV="1">
            <a:off x="7439579" y="4203240"/>
            <a:ext cx="178098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3" name="Straight Connector 42">
            <a:extLst>
              <a:ext uri="{FF2B5EF4-FFF2-40B4-BE49-F238E27FC236}">
                <a16:creationId xmlns:a16="http://schemas.microsoft.com/office/drawing/2014/main" id="{7E0DBE40-ED4C-6706-FB08-25550D751710}"/>
              </a:ext>
            </a:extLst>
          </p:cNvPr>
          <p:cNvCxnSpPr/>
          <p:nvPr/>
        </p:nvCxnSpPr>
        <p:spPr>
          <a:xfrm flipV="1">
            <a:off x="7469343" y="4673369"/>
            <a:ext cx="178098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4" name="Straight Connector 43">
            <a:extLst>
              <a:ext uri="{FF2B5EF4-FFF2-40B4-BE49-F238E27FC236}">
                <a16:creationId xmlns:a16="http://schemas.microsoft.com/office/drawing/2014/main" id="{C8A2FF8B-B95A-E503-0A36-19D102D093F7}"/>
              </a:ext>
            </a:extLst>
          </p:cNvPr>
          <p:cNvCxnSpPr/>
          <p:nvPr/>
        </p:nvCxnSpPr>
        <p:spPr>
          <a:xfrm flipV="1">
            <a:off x="7454689" y="5143452"/>
            <a:ext cx="1780980"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5" name="TextBox 44">
            <a:extLst>
              <a:ext uri="{FF2B5EF4-FFF2-40B4-BE49-F238E27FC236}">
                <a16:creationId xmlns:a16="http://schemas.microsoft.com/office/drawing/2014/main" id="{3F871865-A3E6-814A-B7E5-0959747AD01B}"/>
              </a:ext>
            </a:extLst>
          </p:cNvPr>
          <p:cNvSpPr txBox="1"/>
          <p:nvPr/>
        </p:nvSpPr>
        <p:spPr>
          <a:xfrm>
            <a:off x="7897030" y="3815050"/>
            <a:ext cx="923788" cy="382092"/>
          </a:xfrm>
          <a:prstGeom prst="rect">
            <a:avLst/>
          </a:prstGeom>
          <a:noFill/>
        </p:spPr>
        <p:txBody>
          <a:bodyPr wrap="square">
            <a:spAutoFit/>
          </a:bodyPr>
          <a:lstStyle/>
          <a:p>
            <a:pPr>
              <a:lnSpc>
                <a:spcPct val="150000"/>
              </a:lnSpc>
            </a:pPr>
            <a:r>
              <a:rPr lang="en-US" sz="1400" dirty="0">
                <a:latin typeface="Calibri" panose="020F0502020204030204" pitchFamily="34" charset="0"/>
                <a:ea typeface="Calibri" panose="020F0502020204030204" pitchFamily="34" charset="0"/>
                <a:cs typeface="Calibri" panose="020F0502020204030204" pitchFamily="34" charset="0"/>
              </a:rPr>
              <a:t>Summary</a:t>
            </a:r>
          </a:p>
        </p:txBody>
      </p:sp>
      <p:sp>
        <p:nvSpPr>
          <p:cNvPr id="46" name="TextBox 45">
            <a:extLst>
              <a:ext uri="{FF2B5EF4-FFF2-40B4-BE49-F238E27FC236}">
                <a16:creationId xmlns:a16="http://schemas.microsoft.com/office/drawing/2014/main" id="{52BB2A5D-9373-8D69-3B93-982ED3EE4B92}"/>
              </a:ext>
            </a:extLst>
          </p:cNvPr>
          <p:cNvSpPr txBox="1"/>
          <p:nvPr/>
        </p:nvSpPr>
        <p:spPr>
          <a:xfrm>
            <a:off x="7817027" y="4289673"/>
            <a:ext cx="1166598" cy="382092"/>
          </a:xfrm>
          <a:prstGeom prst="rect">
            <a:avLst/>
          </a:prstGeom>
          <a:noFill/>
        </p:spPr>
        <p:txBody>
          <a:bodyPr wrap="square">
            <a:spAutoFit/>
          </a:bodyPr>
          <a:lstStyle/>
          <a:p>
            <a:pPr>
              <a:lnSpc>
                <a:spcPct val="150000"/>
              </a:lnSpc>
            </a:pPr>
            <a:r>
              <a:rPr lang="en-US" sz="1400" dirty="0">
                <a:latin typeface="Calibri" panose="020F0502020204030204" pitchFamily="34" charset="0"/>
                <a:ea typeface="Calibri" panose="020F0502020204030204" pitchFamily="34" charset="0"/>
                <a:cs typeface="Calibri" panose="020F0502020204030204" pitchFamily="34" charset="0"/>
              </a:rPr>
              <a:t>Environment</a:t>
            </a:r>
          </a:p>
        </p:txBody>
      </p:sp>
      <p:sp>
        <p:nvSpPr>
          <p:cNvPr id="47" name="TextBox 46">
            <a:extLst>
              <a:ext uri="{FF2B5EF4-FFF2-40B4-BE49-F238E27FC236}">
                <a16:creationId xmlns:a16="http://schemas.microsoft.com/office/drawing/2014/main" id="{517E7600-1E9A-85EA-F41D-8E1CCFD89F60}"/>
              </a:ext>
            </a:extLst>
          </p:cNvPr>
          <p:cNvSpPr txBox="1"/>
          <p:nvPr/>
        </p:nvSpPr>
        <p:spPr>
          <a:xfrm>
            <a:off x="7714148" y="4757191"/>
            <a:ext cx="1395624" cy="382092"/>
          </a:xfrm>
          <a:prstGeom prst="rect">
            <a:avLst/>
          </a:prstGeom>
          <a:noFill/>
        </p:spPr>
        <p:txBody>
          <a:bodyPr wrap="square">
            <a:spAutoFit/>
          </a:bodyPr>
          <a:lstStyle/>
          <a:p>
            <a:pPr>
              <a:lnSpc>
                <a:spcPct val="150000"/>
              </a:lnSpc>
            </a:pPr>
            <a:r>
              <a:rPr lang="en-US" sz="1400" dirty="0">
                <a:latin typeface="Calibri" panose="020F0502020204030204" pitchFamily="34" charset="0"/>
                <a:ea typeface="Calibri" panose="020F0502020204030204" pitchFamily="34" charset="0"/>
                <a:cs typeface="Calibri" panose="020F0502020204030204" pitchFamily="34" charset="0"/>
              </a:rPr>
              <a:t>Portable Avatars</a:t>
            </a:r>
          </a:p>
        </p:txBody>
      </p:sp>
    </p:spTree>
    <p:extLst>
      <p:ext uri="{BB962C8B-B14F-4D97-AF65-F5344CB8AC3E}">
        <p14:creationId xmlns:p14="http://schemas.microsoft.com/office/powerpoint/2010/main" val="4280884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813E5-7817-640E-8622-E48B8B17D975}"/>
              </a:ext>
            </a:extLst>
          </p:cNvPr>
          <p:cNvSpPr>
            <a:spLocks noGrp="1"/>
          </p:cNvSpPr>
          <p:nvPr>
            <p:ph type="title"/>
          </p:nvPr>
        </p:nvSpPr>
        <p:spPr/>
        <p:txBody>
          <a:bodyPr/>
          <a:lstStyle/>
          <a:p>
            <a:r>
              <a:rPr lang="en-US" dirty="0"/>
              <a:t>Personal Status Display (PAF-PSD)</a:t>
            </a:r>
            <a:endParaRPr lang="en-GB" dirty="0"/>
          </a:p>
        </p:txBody>
      </p:sp>
      <p:sp>
        <p:nvSpPr>
          <p:cNvPr id="4" name="Date Placeholder 3">
            <a:extLst>
              <a:ext uri="{FF2B5EF4-FFF2-40B4-BE49-F238E27FC236}">
                <a16:creationId xmlns:a16="http://schemas.microsoft.com/office/drawing/2014/main" id="{45F8C5AF-F82C-F7AD-4747-9BD7C869A11A}"/>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C46FBB44-2F58-CB76-207C-BA958D05F41B}"/>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6" name="Rectangle 5">
            <a:extLst>
              <a:ext uri="{FF2B5EF4-FFF2-40B4-BE49-F238E27FC236}">
                <a16:creationId xmlns:a16="http://schemas.microsoft.com/office/drawing/2014/main" id="{EB1D3473-A864-BE2B-183C-3681F6B90E0F}"/>
              </a:ext>
            </a:extLst>
          </p:cNvPr>
          <p:cNvSpPr/>
          <p:nvPr/>
        </p:nvSpPr>
        <p:spPr>
          <a:xfrm>
            <a:off x="2936362" y="2101889"/>
            <a:ext cx="7104382" cy="42820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66842424-662B-E3C7-ECCD-3EB1A7732BB7}"/>
              </a:ext>
            </a:extLst>
          </p:cNvPr>
          <p:cNvSpPr/>
          <p:nvPr/>
        </p:nvSpPr>
        <p:spPr>
          <a:xfrm>
            <a:off x="5081774" y="2868929"/>
            <a:ext cx="747443" cy="124264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600">
                <a:solidFill>
                  <a:schemeClr val="tx1"/>
                </a:solidFill>
                <a:latin typeface="Calibri" panose="020F0502020204030204" pitchFamily="34" charset="0"/>
                <a:cs typeface="Calibri" panose="020F0502020204030204" pitchFamily="34" charset="0"/>
              </a:rPr>
              <a:t>Speech </a:t>
            </a:r>
            <a:r>
              <a:rPr lang="it-IT" sz="1600" err="1">
                <a:solidFill>
                  <a:schemeClr val="tx1"/>
                </a:solidFill>
                <a:latin typeface="Calibri" panose="020F0502020204030204" pitchFamily="34" charset="0"/>
                <a:cs typeface="Calibri" panose="020F0502020204030204" pitchFamily="34" charset="0"/>
              </a:rPr>
              <a:t>Synthesis</a:t>
            </a:r>
            <a:r>
              <a:rPr lang="it-IT" sz="1600">
                <a:solidFill>
                  <a:schemeClr val="tx1"/>
                </a:solidFill>
                <a:latin typeface="Calibri" panose="020F0502020204030204" pitchFamily="34" charset="0"/>
                <a:cs typeface="Calibri" panose="020F0502020204030204" pitchFamily="34" charset="0"/>
              </a:rPr>
              <a:t> (PS)</a:t>
            </a:r>
          </a:p>
        </p:txBody>
      </p:sp>
      <p:sp>
        <p:nvSpPr>
          <p:cNvPr id="8" name="Rectangle 7">
            <a:extLst>
              <a:ext uri="{FF2B5EF4-FFF2-40B4-BE49-F238E27FC236}">
                <a16:creationId xmlns:a16="http://schemas.microsoft.com/office/drawing/2014/main" id="{474ED91A-07FA-D803-0634-9A86E184479A}"/>
              </a:ext>
            </a:extLst>
          </p:cNvPr>
          <p:cNvSpPr/>
          <p:nvPr/>
        </p:nvSpPr>
        <p:spPr>
          <a:xfrm>
            <a:off x="6795615" y="3606412"/>
            <a:ext cx="727328" cy="1340625"/>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600">
                <a:solidFill>
                  <a:schemeClr val="tx1"/>
                </a:solidFill>
                <a:latin typeface="Calibri" panose="020F0502020204030204" pitchFamily="34" charset="0"/>
                <a:cs typeface="Calibri" panose="020F0502020204030204" pitchFamily="34" charset="0"/>
              </a:rPr>
              <a:t>Face</a:t>
            </a:r>
          </a:p>
          <a:p>
            <a:pPr algn="ctr"/>
            <a:r>
              <a:rPr lang="it-IT" sz="1600" err="1">
                <a:solidFill>
                  <a:schemeClr val="tx1"/>
                </a:solidFill>
                <a:latin typeface="Calibri" panose="020F0502020204030204" pitchFamily="34" charset="0"/>
                <a:cs typeface="Calibri" panose="020F0502020204030204" pitchFamily="34" charset="0"/>
              </a:rPr>
              <a:t>Description</a:t>
            </a:r>
            <a:endParaRPr lang="it-IT" sz="160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6B27D99B-F887-D157-BE8F-9460EA76D4F7}"/>
              </a:ext>
            </a:extLst>
          </p:cNvPr>
          <p:cNvSpPr/>
          <p:nvPr/>
        </p:nvSpPr>
        <p:spPr>
          <a:xfrm>
            <a:off x="6795614" y="5047867"/>
            <a:ext cx="752717" cy="1037154"/>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600">
                <a:solidFill>
                  <a:schemeClr val="tx1"/>
                </a:solidFill>
                <a:latin typeface="Calibri" panose="020F0502020204030204" pitchFamily="34" charset="0"/>
                <a:cs typeface="Calibri" panose="020F0502020204030204" pitchFamily="34" charset="0"/>
              </a:rPr>
              <a:t>Body Description</a:t>
            </a:r>
          </a:p>
        </p:txBody>
      </p:sp>
      <p:sp>
        <p:nvSpPr>
          <p:cNvPr id="10" name="TextBox 9">
            <a:extLst>
              <a:ext uri="{FF2B5EF4-FFF2-40B4-BE49-F238E27FC236}">
                <a16:creationId xmlns:a16="http://schemas.microsoft.com/office/drawing/2014/main" id="{A5349E99-B315-22B7-3E05-4D3DE0769872}"/>
              </a:ext>
            </a:extLst>
          </p:cNvPr>
          <p:cNvSpPr txBox="1"/>
          <p:nvPr/>
        </p:nvSpPr>
        <p:spPr>
          <a:xfrm>
            <a:off x="3810613" y="3390253"/>
            <a:ext cx="1048685" cy="338554"/>
          </a:xfrm>
          <a:prstGeom prst="rect">
            <a:avLst/>
          </a:prstGeom>
          <a:noFill/>
        </p:spPr>
        <p:txBody>
          <a:bodyPr wrap="none" rtlCol="0">
            <a:spAutoFit/>
          </a:bodyPr>
          <a:lstStyle/>
          <a:p>
            <a:r>
              <a:rPr lang="it-IT" sz="1600">
                <a:latin typeface="Calibri" panose="020F0502020204030204" pitchFamily="34" charset="0"/>
                <a:cs typeface="Calibri" panose="020F0502020204030204" pitchFamily="34" charset="0"/>
              </a:rPr>
              <a:t>PS-Speech</a:t>
            </a:r>
          </a:p>
        </p:txBody>
      </p:sp>
      <p:cxnSp>
        <p:nvCxnSpPr>
          <p:cNvPr id="11" name="Straight Arrow Connector 10">
            <a:extLst>
              <a:ext uri="{FF2B5EF4-FFF2-40B4-BE49-F238E27FC236}">
                <a16:creationId xmlns:a16="http://schemas.microsoft.com/office/drawing/2014/main" id="{3B006424-C6E5-3A90-02B3-9DBB077B2091}"/>
              </a:ext>
            </a:extLst>
          </p:cNvPr>
          <p:cNvCxnSpPr>
            <a:cxnSpLocks/>
          </p:cNvCxnSpPr>
          <p:nvPr/>
        </p:nvCxnSpPr>
        <p:spPr>
          <a:xfrm>
            <a:off x="5832802" y="3715431"/>
            <a:ext cx="977652"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2D3D31B-BB03-4359-F99F-B9F5881A3F5C}"/>
              </a:ext>
            </a:extLst>
          </p:cNvPr>
          <p:cNvSpPr txBox="1"/>
          <p:nvPr/>
        </p:nvSpPr>
        <p:spPr>
          <a:xfrm>
            <a:off x="4062763" y="4231092"/>
            <a:ext cx="971427"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PS-Face</a:t>
            </a:r>
          </a:p>
        </p:txBody>
      </p:sp>
      <p:sp>
        <p:nvSpPr>
          <p:cNvPr id="13" name="TextBox 12">
            <a:extLst>
              <a:ext uri="{FF2B5EF4-FFF2-40B4-BE49-F238E27FC236}">
                <a16:creationId xmlns:a16="http://schemas.microsoft.com/office/drawing/2014/main" id="{1CB51ECF-8C47-98AA-7F3E-83880C5B9EE5}"/>
              </a:ext>
            </a:extLst>
          </p:cNvPr>
          <p:cNvSpPr txBox="1"/>
          <p:nvPr/>
        </p:nvSpPr>
        <p:spPr>
          <a:xfrm>
            <a:off x="3749908" y="5519021"/>
            <a:ext cx="1241007"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PS-Gesture</a:t>
            </a:r>
          </a:p>
        </p:txBody>
      </p:sp>
      <p:sp>
        <p:nvSpPr>
          <p:cNvPr id="14" name="TextBox 13">
            <a:extLst>
              <a:ext uri="{FF2B5EF4-FFF2-40B4-BE49-F238E27FC236}">
                <a16:creationId xmlns:a16="http://schemas.microsoft.com/office/drawing/2014/main" id="{065E8C2D-180F-CE45-1714-FA2AD7CF1EDC}"/>
              </a:ext>
            </a:extLst>
          </p:cNvPr>
          <p:cNvSpPr txBox="1"/>
          <p:nvPr/>
        </p:nvSpPr>
        <p:spPr>
          <a:xfrm>
            <a:off x="3558564" y="3899792"/>
            <a:ext cx="1469650" cy="338554"/>
          </a:xfrm>
          <a:prstGeom prst="rect">
            <a:avLst/>
          </a:prstGeom>
          <a:noFill/>
        </p:spPr>
        <p:txBody>
          <a:bodyPr wrap="square" rtlCol="0">
            <a:spAutoFit/>
          </a:bodyPr>
          <a:lstStyle/>
          <a:p>
            <a:pPr algn="ctr"/>
            <a:r>
              <a:rPr lang="it-IT" sz="1600" dirty="0">
                <a:latin typeface="Calibri" panose="020F0502020204030204" pitchFamily="34" charset="0"/>
                <a:cs typeface="Calibri" panose="020F0502020204030204" pitchFamily="34" charset="0"/>
              </a:rPr>
              <a:t>Avatar Model</a:t>
            </a:r>
          </a:p>
        </p:txBody>
      </p:sp>
      <p:sp>
        <p:nvSpPr>
          <p:cNvPr id="15" name="TextBox 14">
            <a:extLst>
              <a:ext uri="{FF2B5EF4-FFF2-40B4-BE49-F238E27FC236}">
                <a16:creationId xmlns:a16="http://schemas.microsoft.com/office/drawing/2014/main" id="{3A9C050E-F7B2-6512-B46B-46B787B98B8A}"/>
              </a:ext>
            </a:extLst>
          </p:cNvPr>
          <p:cNvSpPr txBox="1"/>
          <p:nvPr/>
        </p:nvSpPr>
        <p:spPr>
          <a:xfrm>
            <a:off x="3521495" y="5170372"/>
            <a:ext cx="1469650"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Avatar Model</a:t>
            </a:r>
          </a:p>
        </p:txBody>
      </p:sp>
      <p:sp>
        <p:nvSpPr>
          <p:cNvPr id="16" name="TextBox 15">
            <a:extLst>
              <a:ext uri="{FF2B5EF4-FFF2-40B4-BE49-F238E27FC236}">
                <a16:creationId xmlns:a16="http://schemas.microsoft.com/office/drawing/2014/main" id="{8C873A82-D9A9-79CF-17F8-506D71B15E52}"/>
              </a:ext>
            </a:extLst>
          </p:cNvPr>
          <p:cNvSpPr txBox="1"/>
          <p:nvPr/>
        </p:nvSpPr>
        <p:spPr>
          <a:xfrm>
            <a:off x="3485750" y="5828204"/>
            <a:ext cx="1469650" cy="338554"/>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Avatar Model</a:t>
            </a:r>
          </a:p>
        </p:txBody>
      </p:sp>
      <p:sp>
        <p:nvSpPr>
          <p:cNvPr id="17" name="TextBox 16">
            <a:extLst>
              <a:ext uri="{FF2B5EF4-FFF2-40B4-BE49-F238E27FC236}">
                <a16:creationId xmlns:a16="http://schemas.microsoft.com/office/drawing/2014/main" id="{1839808E-A229-3038-BE51-0F53FDEAC04E}"/>
              </a:ext>
            </a:extLst>
          </p:cNvPr>
          <p:cNvSpPr txBox="1"/>
          <p:nvPr/>
        </p:nvSpPr>
        <p:spPr>
          <a:xfrm>
            <a:off x="3637401" y="2456222"/>
            <a:ext cx="1292470" cy="338554"/>
          </a:xfrm>
          <a:prstGeom prst="rect">
            <a:avLst/>
          </a:prstGeom>
          <a:noFill/>
        </p:spPr>
        <p:txBody>
          <a:bodyPr wrap="none" rtlCol="0">
            <a:spAutoFit/>
          </a:bodyPr>
          <a:lstStyle/>
          <a:p>
            <a:r>
              <a:rPr lang="it-IT" sz="1600" dirty="0">
                <a:latin typeface="Calibri" panose="020F0502020204030204" pitchFamily="34" charset="0"/>
                <a:cs typeface="Calibri" panose="020F0502020204030204" pitchFamily="34" charset="0"/>
              </a:rPr>
              <a:t>Machine Text</a:t>
            </a:r>
          </a:p>
        </p:txBody>
      </p:sp>
      <p:cxnSp>
        <p:nvCxnSpPr>
          <p:cNvPr id="18" name="Straight Arrow Connector 17">
            <a:extLst>
              <a:ext uri="{FF2B5EF4-FFF2-40B4-BE49-F238E27FC236}">
                <a16:creationId xmlns:a16="http://schemas.microsoft.com/office/drawing/2014/main" id="{B4BC7B11-3F7C-F6D7-8C98-4910298B1089}"/>
              </a:ext>
            </a:extLst>
          </p:cNvPr>
          <p:cNvCxnSpPr>
            <a:cxnSpLocks/>
          </p:cNvCxnSpPr>
          <p:nvPr/>
        </p:nvCxnSpPr>
        <p:spPr>
          <a:xfrm>
            <a:off x="3135454" y="3283568"/>
            <a:ext cx="1954823"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EECA8DCC-097C-A161-AE59-D498A72663ED}"/>
              </a:ext>
            </a:extLst>
          </p:cNvPr>
          <p:cNvCxnSpPr>
            <a:cxnSpLocks/>
          </p:cNvCxnSpPr>
          <p:nvPr/>
        </p:nvCxnSpPr>
        <p:spPr>
          <a:xfrm>
            <a:off x="3126233" y="3715431"/>
            <a:ext cx="1946320"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7E4E5022-B840-A696-D834-1F9163F7EF1C}"/>
              </a:ext>
            </a:extLst>
          </p:cNvPr>
          <p:cNvSpPr txBox="1"/>
          <p:nvPr/>
        </p:nvSpPr>
        <p:spPr>
          <a:xfrm>
            <a:off x="3604395" y="2962221"/>
            <a:ext cx="1292470" cy="338554"/>
          </a:xfrm>
          <a:prstGeom prst="rect">
            <a:avLst/>
          </a:prstGeom>
          <a:noFill/>
        </p:spPr>
        <p:txBody>
          <a:bodyPr wrap="none" rtlCol="0">
            <a:spAutoFit/>
          </a:bodyPr>
          <a:lstStyle/>
          <a:p>
            <a:r>
              <a:rPr lang="it-IT" sz="1600">
                <a:latin typeface="Calibri" panose="020F0502020204030204" pitchFamily="34" charset="0"/>
                <a:cs typeface="Calibri" panose="020F0502020204030204" pitchFamily="34" charset="0"/>
              </a:rPr>
              <a:t>Machine Text</a:t>
            </a:r>
          </a:p>
        </p:txBody>
      </p:sp>
      <p:sp>
        <p:nvSpPr>
          <p:cNvPr id="21" name="TextBox 20">
            <a:extLst>
              <a:ext uri="{FF2B5EF4-FFF2-40B4-BE49-F238E27FC236}">
                <a16:creationId xmlns:a16="http://schemas.microsoft.com/office/drawing/2014/main" id="{778845C2-CC78-1F69-C59D-4527F3B1D393}"/>
              </a:ext>
            </a:extLst>
          </p:cNvPr>
          <p:cNvSpPr txBox="1"/>
          <p:nvPr/>
        </p:nvSpPr>
        <p:spPr>
          <a:xfrm>
            <a:off x="3635828" y="4541158"/>
            <a:ext cx="1292470" cy="338554"/>
          </a:xfrm>
          <a:prstGeom prst="rect">
            <a:avLst/>
          </a:prstGeom>
          <a:noFill/>
        </p:spPr>
        <p:txBody>
          <a:bodyPr wrap="none" rtlCol="0">
            <a:spAutoFit/>
          </a:bodyPr>
          <a:lstStyle/>
          <a:p>
            <a:r>
              <a:rPr lang="it-IT" sz="1600">
                <a:latin typeface="Calibri" panose="020F0502020204030204" pitchFamily="34" charset="0"/>
                <a:cs typeface="Calibri" panose="020F0502020204030204" pitchFamily="34" charset="0"/>
              </a:rPr>
              <a:t>Machine Text</a:t>
            </a:r>
          </a:p>
        </p:txBody>
      </p:sp>
      <p:sp>
        <p:nvSpPr>
          <p:cNvPr id="22" name="TextBox 21">
            <a:extLst>
              <a:ext uri="{FF2B5EF4-FFF2-40B4-BE49-F238E27FC236}">
                <a16:creationId xmlns:a16="http://schemas.microsoft.com/office/drawing/2014/main" id="{1113BE56-9F76-D2F3-9053-6A085686E3E1}"/>
              </a:ext>
            </a:extLst>
          </p:cNvPr>
          <p:cNvSpPr txBox="1"/>
          <p:nvPr/>
        </p:nvSpPr>
        <p:spPr>
          <a:xfrm>
            <a:off x="3639370" y="4845289"/>
            <a:ext cx="1292470" cy="338554"/>
          </a:xfrm>
          <a:prstGeom prst="rect">
            <a:avLst/>
          </a:prstGeom>
          <a:noFill/>
        </p:spPr>
        <p:txBody>
          <a:bodyPr wrap="none" rtlCol="0">
            <a:spAutoFit/>
          </a:bodyPr>
          <a:lstStyle/>
          <a:p>
            <a:r>
              <a:rPr lang="it-IT" sz="1600">
                <a:latin typeface="Calibri" panose="020F0502020204030204" pitchFamily="34" charset="0"/>
                <a:cs typeface="Calibri" panose="020F0502020204030204" pitchFamily="34" charset="0"/>
              </a:rPr>
              <a:t>Machine Text</a:t>
            </a:r>
          </a:p>
        </p:txBody>
      </p:sp>
      <p:cxnSp>
        <p:nvCxnSpPr>
          <p:cNvPr id="23" name="Straight Connector 22">
            <a:extLst>
              <a:ext uri="{FF2B5EF4-FFF2-40B4-BE49-F238E27FC236}">
                <a16:creationId xmlns:a16="http://schemas.microsoft.com/office/drawing/2014/main" id="{EA18C9D0-9348-DFA2-0BB4-5C1141DDDE70}"/>
              </a:ext>
            </a:extLst>
          </p:cNvPr>
          <p:cNvCxnSpPr/>
          <p:nvPr/>
        </p:nvCxnSpPr>
        <p:spPr>
          <a:xfrm flipV="1">
            <a:off x="3162450" y="4213922"/>
            <a:ext cx="3644615"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4" name="Straight Connector 23">
            <a:extLst>
              <a:ext uri="{FF2B5EF4-FFF2-40B4-BE49-F238E27FC236}">
                <a16:creationId xmlns:a16="http://schemas.microsoft.com/office/drawing/2014/main" id="{7DDFEBC1-486D-E196-C4CC-4B267E6AAFEA}"/>
              </a:ext>
            </a:extLst>
          </p:cNvPr>
          <p:cNvCxnSpPr/>
          <p:nvPr/>
        </p:nvCxnSpPr>
        <p:spPr>
          <a:xfrm flipV="1">
            <a:off x="3158087" y="4538997"/>
            <a:ext cx="3644615"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5" name="Straight Connector 24">
            <a:extLst>
              <a:ext uri="{FF2B5EF4-FFF2-40B4-BE49-F238E27FC236}">
                <a16:creationId xmlns:a16="http://schemas.microsoft.com/office/drawing/2014/main" id="{46A23DD2-D97E-4A94-8281-044E66469932}"/>
              </a:ext>
            </a:extLst>
          </p:cNvPr>
          <p:cNvCxnSpPr/>
          <p:nvPr/>
        </p:nvCxnSpPr>
        <p:spPr>
          <a:xfrm flipV="1">
            <a:off x="3171146" y="4856598"/>
            <a:ext cx="3644615"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6" name="Straight Connector 25">
            <a:extLst>
              <a:ext uri="{FF2B5EF4-FFF2-40B4-BE49-F238E27FC236}">
                <a16:creationId xmlns:a16="http://schemas.microsoft.com/office/drawing/2014/main" id="{930C02CF-491E-50C2-EB35-1A1F8B45FA1B}"/>
              </a:ext>
            </a:extLst>
          </p:cNvPr>
          <p:cNvCxnSpPr/>
          <p:nvPr/>
        </p:nvCxnSpPr>
        <p:spPr>
          <a:xfrm flipV="1">
            <a:off x="3166787" y="5166726"/>
            <a:ext cx="3644615"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7" name="Straight Connector 26">
            <a:extLst>
              <a:ext uri="{FF2B5EF4-FFF2-40B4-BE49-F238E27FC236}">
                <a16:creationId xmlns:a16="http://schemas.microsoft.com/office/drawing/2014/main" id="{3C259711-585C-B07F-71ED-6C7A290A2CCC}"/>
              </a:ext>
            </a:extLst>
          </p:cNvPr>
          <p:cNvCxnSpPr/>
          <p:nvPr/>
        </p:nvCxnSpPr>
        <p:spPr>
          <a:xfrm flipV="1">
            <a:off x="3166787" y="5465638"/>
            <a:ext cx="3644615"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8" name="Straight Connector 27">
            <a:extLst>
              <a:ext uri="{FF2B5EF4-FFF2-40B4-BE49-F238E27FC236}">
                <a16:creationId xmlns:a16="http://schemas.microsoft.com/office/drawing/2014/main" id="{891F7E5F-2939-3204-738D-361AB16D29BA}"/>
              </a:ext>
            </a:extLst>
          </p:cNvPr>
          <p:cNvCxnSpPr/>
          <p:nvPr/>
        </p:nvCxnSpPr>
        <p:spPr>
          <a:xfrm flipV="1">
            <a:off x="3158080" y="5824337"/>
            <a:ext cx="3644615" cy="1"/>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9" name="TextBox 28">
            <a:extLst>
              <a:ext uri="{FF2B5EF4-FFF2-40B4-BE49-F238E27FC236}">
                <a16:creationId xmlns:a16="http://schemas.microsoft.com/office/drawing/2014/main" id="{AA7E0EA0-95CA-6B4F-6934-77FC821462AC}"/>
              </a:ext>
            </a:extLst>
          </p:cNvPr>
          <p:cNvSpPr txBox="1"/>
          <p:nvPr/>
        </p:nvSpPr>
        <p:spPr>
          <a:xfrm>
            <a:off x="3906545" y="2109778"/>
            <a:ext cx="1089360" cy="338554"/>
          </a:xfrm>
          <a:prstGeom prst="rect">
            <a:avLst/>
          </a:prstGeom>
          <a:noFill/>
        </p:spPr>
        <p:txBody>
          <a:bodyPr wrap="square" rtlCol="0">
            <a:spAutoFit/>
          </a:bodyPr>
          <a:lstStyle/>
          <a:p>
            <a:pPr algn="ctr"/>
            <a:r>
              <a:rPr lang="it-IT" sz="1600" dirty="0">
                <a:latin typeface="Calibri" panose="020F0502020204030204" pitchFamily="34" charset="0"/>
                <a:cs typeface="Calibri" panose="020F0502020204030204" pitchFamily="34" charset="0"/>
              </a:rPr>
              <a:t>Avatar ID</a:t>
            </a:r>
          </a:p>
        </p:txBody>
      </p:sp>
      <p:cxnSp>
        <p:nvCxnSpPr>
          <p:cNvPr id="30" name="Straight Connector 29">
            <a:extLst>
              <a:ext uri="{FF2B5EF4-FFF2-40B4-BE49-F238E27FC236}">
                <a16:creationId xmlns:a16="http://schemas.microsoft.com/office/drawing/2014/main" id="{C9B1D65F-06FC-530F-F761-FB2D3FFF5E1C}"/>
              </a:ext>
            </a:extLst>
          </p:cNvPr>
          <p:cNvCxnSpPr>
            <a:cxnSpLocks/>
          </p:cNvCxnSpPr>
          <p:nvPr/>
        </p:nvCxnSpPr>
        <p:spPr>
          <a:xfrm flipV="1">
            <a:off x="5822627" y="3213973"/>
            <a:ext cx="3305058" cy="305"/>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1" name="Straight Connector 30">
            <a:extLst>
              <a:ext uri="{FF2B5EF4-FFF2-40B4-BE49-F238E27FC236}">
                <a16:creationId xmlns:a16="http://schemas.microsoft.com/office/drawing/2014/main" id="{C3889259-BC03-23B9-55FD-38324DECB9ED}"/>
              </a:ext>
            </a:extLst>
          </p:cNvPr>
          <p:cNvCxnSpPr>
            <a:cxnSpLocks/>
          </p:cNvCxnSpPr>
          <p:nvPr/>
        </p:nvCxnSpPr>
        <p:spPr>
          <a:xfrm>
            <a:off x="3216521" y="6164202"/>
            <a:ext cx="594986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2" name="TextBox 31">
            <a:extLst>
              <a:ext uri="{FF2B5EF4-FFF2-40B4-BE49-F238E27FC236}">
                <a16:creationId xmlns:a16="http://schemas.microsoft.com/office/drawing/2014/main" id="{15A06367-10C1-B416-DEA7-4E25270A781D}"/>
              </a:ext>
            </a:extLst>
          </p:cNvPr>
          <p:cNvSpPr txBox="1"/>
          <p:nvPr/>
        </p:nvSpPr>
        <p:spPr>
          <a:xfrm>
            <a:off x="7898780" y="2921585"/>
            <a:ext cx="925102" cy="584775"/>
          </a:xfrm>
          <a:prstGeom prst="rect">
            <a:avLst/>
          </a:prstGeom>
          <a:noFill/>
        </p:spPr>
        <p:txBody>
          <a:bodyPr wrap="square" rtlCol="0">
            <a:spAutoFit/>
          </a:bodyPr>
          <a:lstStyle/>
          <a:p>
            <a:pPr algn="r"/>
            <a:r>
              <a:rPr lang="it-IT" sz="1600">
                <a:latin typeface="Calibri" panose="020F0502020204030204" pitchFamily="34" charset="0"/>
                <a:cs typeface="Calibri" panose="020F0502020204030204" pitchFamily="34" charset="0"/>
              </a:rPr>
              <a:t>Machine </a:t>
            </a:r>
          </a:p>
          <a:p>
            <a:pPr algn="r"/>
            <a:r>
              <a:rPr lang="it-IT" sz="1600">
                <a:latin typeface="Calibri" panose="020F0502020204030204" pitchFamily="34" charset="0"/>
                <a:cs typeface="Calibri" panose="020F0502020204030204" pitchFamily="34" charset="0"/>
              </a:rPr>
              <a:t>Speech</a:t>
            </a:r>
          </a:p>
        </p:txBody>
      </p:sp>
      <p:sp>
        <p:nvSpPr>
          <p:cNvPr id="33" name="TextBox 32">
            <a:extLst>
              <a:ext uri="{FF2B5EF4-FFF2-40B4-BE49-F238E27FC236}">
                <a16:creationId xmlns:a16="http://schemas.microsoft.com/office/drawing/2014/main" id="{2313A048-3267-D175-108F-4DD469835C3B}"/>
              </a:ext>
            </a:extLst>
          </p:cNvPr>
          <p:cNvSpPr txBox="1"/>
          <p:nvPr/>
        </p:nvSpPr>
        <p:spPr>
          <a:xfrm>
            <a:off x="7540379" y="3968784"/>
            <a:ext cx="1626003" cy="584775"/>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Machine </a:t>
            </a:r>
          </a:p>
          <a:p>
            <a:pPr algn="ctr"/>
            <a:r>
              <a:rPr lang="it-IT" sz="1600">
                <a:latin typeface="Calibri" panose="020F0502020204030204" pitchFamily="34" charset="0"/>
                <a:cs typeface="Calibri" panose="020F0502020204030204" pitchFamily="34" charset="0"/>
              </a:rPr>
              <a:t>Face Descriptors</a:t>
            </a:r>
          </a:p>
        </p:txBody>
      </p:sp>
      <p:sp>
        <p:nvSpPr>
          <p:cNvPr id="34" name="TextBox 33">
            <a:extLst>
              <a:ext uri="{FF2B5EF4-FFF2-40B4-BE49-F238E27FC236}">
                <a16:creationId xmlns:a16="http://schemas.microsoft.com/office/drawing/2014/main" id="{6B4FA0D0-0015-9A94-D972-2892372200B6}"/>
              </a:ext>
            </a:extLst>
          </p:cNvPr>
          <p:cNvSpPr txBox="1"/>
          <p:nvPr/>
        </p:nvSpPr>
        <p:spPr>
          <a:xfrm>
            <a:off x="7531909" y="5273226"/>
            <a:ext cx="1626003" cy="584775"/>
          </a:xfrm>
          <a:prstGeom prst="rect">
            <a:avLst/>
          </a:prstGeom>
          <a:noFill/>
        </p:spPr>
        <p:txBody>
          <a:bodyPr wrap="square" rtlCol="0">
            <a:spAutoFit/>
          </a:bodyPr>
          <a:lstStyle/>
          <a:p>
            <a:pPr algn="ctr"/>
            <a:r>
              <a:rPr lang="it-IT" sz="1600">
                <a:latin typeface="Calibri" panose="020F0502020204030204" pitchFamily="34" charset="0"/>
                <a:cs typeface="Calibri" panose="020F0502020204030204" pitchFamily="34" charset="0"/>
              </a:rPr>
              <a:t>Machine </a:t>
            </a:r>
          </a:p>
          <a:p>
            <a:pPr algn="ctr"/>
            <a:r>
              <a:rPr lang="it-IT" sz="1600">
                <a:latin typeface="Calibri" panose="020F0502020204030204" pitchFamily="34" charset="0"/>
                <a:cs typeface="Calibri" panose="020F0502020204030204" pitchFamily="34" charset="0"/>
              </a:rPr>
              <a:t>Body Descriptors</a:t>
            </a:r>
          </a:p>
        </p:txBody>
      </p:sp>
      <p:cxnSp>
        <p:nvCxnSpPr>
          <p:cNvPr id="35" name="Straight Arrow Connector 34">
            <a:extLst>
              <a:ext uri="{FF2B5EF4-FFF2-40B4-BE49-F238E27FC236}">
                <a16:creationId xmlns:a16="http://schemas.microsoft.com/office/drawing/2014/main" id="{76FA55B2-06D4-4FB1-2313-58E1A109550F}"/>
              </a:ext>
            </a:extLst>
          </p:cNvPr>
          <p:cNvCxnSpPr>
            <a:cxnSpLocks/>
          </p:cNvCxnSpPr>
          <p:nvPr/>
        </p:nvCxnSpPr>
        <p:spPr>
          <a:xfrm>
            <a:off x="7548331" y="5576787"/>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85EF0150-2DE0-668C-B98C-6BD67E6A71FC}"/>
              </a:ext>
            </a:extLst>
          </p:cNvPr>
          <p:cNvSpPr/>
          <p:nvPr/>
        </p:nvSpPr>
        <p:spPr>
          <a:xfrm>
            <a:off x="9136067" y="2290862"/>
            <a:ext cx="761600" cy="4013517"/>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600" err="1">
                <a:solidFill>
                  <a:schemeClr val="tx1"/>
                </a:solidFill>
                <a:latin typeface="Calibri" panose="020F0502020204030204" pitchFamily="34" charset="0"/>
                <a:cs typeface="Calibri" panose="020F0502020204030204" pitchFamily="34" charset="0"/>
              </a:rPr>
              <a:t>Portable</a:t>
            </a:r>
            <a:r>
              <a:rPr lang="it-IT" sz="1600">
                <a:solidFill>
                  <a:schemeClr val="tx1"/>
                </a:solidFill>
                <a:latin typeface="Calibri" panose="020F0502020204030204" pitchFamily="34" charset="0"/>
                <a:cs typeface="Calibri" panose="020F0502020204030204" pitchFamily="34" charset="0"/>
              </a:rPr>
              <a:t> Avatar Multiplexing</a:t>
            </a:r>
          </a:p>
        </p:txBody>
      </p:sp>
      <p:sp>
        <p:nvSpPr>
          <p:cNvPr id="37" name="TextBox 36">
            <a:extLst>
              <a:ext uri="{FF2B5EF4-FFF2-40B4-BE49-F238E27FC236}">
                <a16:creationId xmlns:a16="http://schemas.microsoft.com/office/drawing/2014/main" id="{A8233B08-C7FC-F45E-30EB-534FF4CD2D2A}"/>
              </a:ext>
            </a:extLst>
          </p:cNvPr>
          <p:cNvSpPr txBox="1"/>
          <p:nvPr/>
        </p:nvSpPr>
        <p:spPr>
          <a:xfrm>
            <a:off x="9937601" y="3928523"/>
            <a:ext cx="1679345" cy="338554"/>
          </a:xfrm>
          <a:prstGeom prst="rect">
            <a:avLst/>
          </a:prstGeom>
          <a:noFill/>
        </p:spPr>
        <p:txBody>
          <a:bodyPr wrap="square" rtlCol="0">
            <a:spAutoFit/>
          </a:bodyPr>
          <a:lstStyle/>
          <a:p>
            <a:pPr algn="ctr"/>
            <a:r>
              <a:rPr lang="it-IT" sz="1600" err="1">
                <a:latin typeface="Calibri" panose="020F0502020204030204" pitchFamily="34" charset="0"/>
                <a:cs typeface="Calibri" panose="020F0502020204030204" pitchFamily="34" charset="0"/>
              </a:rPr>
              <a:t>Portable</a:t>
            </a:r>
            <a:r>
              <a:rPr lang="it-IT" sz="1600">
                <a:latin typeface="Calibri" panose="020F0502020204030204" pitchFamily="34" charset="0"/>
                <a:cs typeface="Calibri" panose="020F0502020204030204" pitchFamily="34" charset="0"/>
              </a:rPr>
              <a:t> Avatar</a:t>
            </a:r>
          </a:p>
        </p:txBody>
      </p:sp>
      <p:cxnSp>
        <p:nvCxnSpPr>
          <p:cNvPr id="38" name="Straight Arrow Connector 37">
            <a:extLst>
              <a:ext uri="{FF2B5EF4-FFF2-40B4-BE49-F238E27FC236}">
                <a16:creationId xmlns:a16="http://schemas.microsoft.com/office/drawing/2014/main" id="{6489F62D-61B0-B305-736D-9428214731F3}"/>
              </a:ext>
            </a:extLst>
          </p:cNvPr>
          <p:cNvCxnSpPr>
            <a:cxnSpLocks/>
          </p:cNvCxnSpPr>
          <p:nvPr/>
        </p:nvCxnSpPr>
        <p:spPr>
          <a:xfrm>
            <a:off x="9888953" y="4261461"/>
            <a:ext cx="1633578"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42C69350-311E-F228-7E52-0C95B9006EE4}"/>
              </a:ext>
            </a:extLst>
          </p:cNvPr>
          <p:cNvSpPr txBox="1"/>
          <p:nvPr/>
        </p:nvSpPr>
        <p:spPr>
          <a:xfrm>
            <a:off x="5819451" y="3431774"/>
            <a:ext cx="985930" cy="584775"/>
          </a:xfrm>
          <a:prstGeom prst="rect">
            <a:avLst/>
          </a:prstGeom>
          <a:noFill/>
        </p:spPr>
        <p:txBody>
          <a:bodyPr wrap="square">
            <a:spAutoFit/>
          </a:bodyPr>
          <a:lstStyle/>
          <a:p>
            <a:pPr algn="ctr"/>
            <a:r>
              <a:rPr lang="it-IT" sz="1600">
                <a:latin typeface="Calibri" panose="020F0502020204030204" pitchFamily="34" charset="0"/>
                <a:cs typeface="Calibri" panose="020F0502020204030204" pitchFamily="34" charset="0"/>
              </a:rPr>
              <a:t>Machine</a:t>
            </a:r>
          </a:p>
          <a:p>
            <a:pPr algn="ctr"/>
            <a:r>
              <a:rPr lang="it-IT" sz="1600">
                <a:latin typeface="Calibri" panose="020F0502020204030204" pitchFamily="34" charset="0"/>
                <a:cs typeface="Calibri" panose="020F0502020204030204" pitchFamily="34" charset="0"/>
              </a:rPr>
              <a:t>Speech</a:t>
            </a:r>
          </a:p>
        </p:txBody>
      </p:sp>
      <p:cxnSp>
        <p:nvCxnSpPr>
          <p:cNvPr id="40" name="Straight Arrow Connector 39">
            <a:extLst>
              <a:ext uri="{FF2B5EF4-FFF2-40B4-BE49-F238E27FC236}">
                <a16:creationId xmlns:a16="http://schemas.microsoft.com/office/drawing/2014/main" id="{7BBC4162-2AB7-D84C-B1C0-E0E06776DA36}"/>
              </a:ext>
            </a:extLst>
          </p:cNvPr>
          <p:cNvCxnSpPr>
            <a:cxnSpLocks/>
          </p:cNvCxnSpPr>
          <p:nvPr/>
        </p:nvCxnSpPr>
        <p:spPr>
          <a:xfrm>
            <a:off x="7522527" y="4276724"/>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1A391567-C303-104F-F6F9-44755F0013F2}"/>
              </a:ext>
            </a:extLst>
          </p:cNvPr>
          <p:cNvCxnSpPr>
            <a:cxnSpLocks/>
          </p:cNvCxnSpPr>
          <p:nvPr/>
        </p:nvCxnSpPr>
        <p:spPr>
          <a:xfrm>
            <a:off x="3203211" y="2788447"/>
            <a:ext cx="594986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2" name="Straight Connector 41">
            <a:extLst>
              <a:ext uri="{FF2B5EF4-FFF2-40B4-BE49-F238E27FC236}">
                <a16:creationId xmlns:a16="http://schemas.microsoft.com/office/drawing/2014/main" id="{3F52F424-B4F6-D871-025C-40058B4CF19D}"/>
              </a:ext>
            </a:extLst>
          </p:cNvPr>
          <p:cNvCxnSpPr>
            <a:cxnSpLocks/>
          </p:cNvCxnSpPr>
          <p:nvPr/>
        </p:nvCxnSpPr>
        <p:spPr>
          <a:xfrm>
            <a:off x="3207559" y="2435739"/>
            <a:ext cx="594986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3" name="Straight Arrow Connector 42">
            <a:extLst>
              <a:ext uri="{FF2B5EF4-FFF2-40B4-BE49-F238E27FC236}">
                <a16:creationId xmlns:a16="http://schemas.microsoft.com/office/drawing/2014/main" id="{11035E6B-5FC4-822E-8EB2-BC66A1700CBA}"/>
              </a:ext>
            </a:extLst>
          </p:cNvPr>
          <p:cNvCxnSpPr>
            <a:cxnSpLocks/>
          </p:cNvCxnSpPr>
          <p:nvPr/>
        </p:nvCxnSpPr>
        <p:spPr>
          <a:xfrm>
            <a:off x="1336163" y="2952124"/>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D6868EA9-5BBA-E9DB-3F33-DFB49A132494}"/>
              </a:ext>
            </a:extLst>
          </p:cNvPr>
          <p:cNvSpPr txBox="1"/>
          <p:nvPr/>
        </p:nvSpPr>
        <p:spPr>
          <a:xfrm>
            <a:off x="1845846" y="2613602"/>
            <a:ext cx="1089360" cy="338554"/>
          </a:xfrm>
          <a:prstGeom prst="rect">
            <a:avLst/>
          </a:prstGeom>
          <a:noFill/>
        </p:spPr>
        <p:txBody>
          <a:bodyPr wrap="square" rtlCol="0">
            <a:spAutoFit/>
          </a:bodyPr>
          <a:lstStyle/>
          <a:p>
            <a:pPr algn="ctr"/>
            <a:r>
              <a:rPr lang="it-IT" sz="1600" dirty="0">
                <a:latin typeface="Calibri" panose="020F0502020204030204" pitchFamily="34" charset="0"/>
                <a:cs typeface="Calibri" panose="020F0502020204030204" pitchFamily="34" charset="0"/>
              </a:rPr>
              <a:t>Avatar ID</a:t>
            </a:r>
          </a:p>
        </p:txBody>
      </p:sp>
      <p:cxnSp>
        <p:nvCxnSpPr>
          <p:cNvPr id="45" name="Straight Arrow Connector 44">
            <a:extLst>
              <a:ext uri="{FF2B5EF4-FFF2-40B4-BE49-F238E27FC236}">
                <a16:creationId xmlns:a16="http://schemas.microsoft.com/office/drawing/2014/main" id="{475F5E4C-0542-5079-FF25-0959655ABEA8}"/>
              </a:ext>
            </a:extLst>
          </p:cNvPr>
          <p:cNvCxnSpPr>
            <a:cxnSpLocks/>
          </p:cNvCxnSpPr>
          <p:nvPr/>
        </p:nvCxnSpPr>
        <p:spPr>
          <a:xfrm>
            <a:off x="1336163" y="4770320"/>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D61F21AE-3D5A-EB75-BFA7-0DCCB9737903}"/>
              </a:ext>
            </a:extLst>
          </p:cNvPr>
          <p:cNvSpPr txBox="1"/>
          <p:nvPr/>
        </p:nvSpPr>
        <p:spPr>
          <a:xfrm>
            <a:off x="1633915" y="4428941"/>
            <a:ext cx="1292470" cy="338554"/>
          </a:xfrm>
          <a:prstGeom prst="rect">
            <a:avLst/>
          </a:prstGeom>
          <a:noFill/>
        </p:spPr>
        <p:txBody>
          <a:bodyPr wrap="none" rtlCol="0">
            <a:spAutoFit/>
          </a:bodyPr>
          <a:lstStyle/>
          <a:p>
            <a:r>
              <a:rPr lang="it-IT" sz="1600" dirty="0">
                <a:latin typeface="Calibri" panose="020F0502020204030204" pitchFamily="34" charset="0"/>
                <a:cs typeface="Calibri" panose="020F0502020204030204" pitchFamily="34" charset="0"/>
              </a:rPr>
              <a:t>Machine Text</a:t>
            </a:r>
          </a:p>
        </p:txBody>
      </p:sp>
      <p:cxnSp>
        <p:nvCxnSpPr>
          <p:cNvPr id="47" name="Straight Arrow Connector 46">
            <a:extLst>
              <a:ext uri="{FF2B5EF4-FFF2-40B4-BE49-F238E27FC236}">
                <a16:creationId xmlns:a16="http://schemas.microsoft.com/office/drawing/2014/main" id="{E7052503-81F2-313A-413A-8925979C8345}"/>
              </a:ext>
            </a:extLst>
          </p:cNvPr>
          <p:cNvCxnSpPr>
            <a:cxnSpLocks/>
          </p:cNvCxnSpPr>
          <p:nvPr/>
        </p:nvCxnSpPr>
        <p:spPr>
          <a:xfrm>
            <a:off x="1307995" y="3828959"/>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6B34CDC9-CA03-2110-83AC-8438C3507CE7}"/>
              </a:ext>
            </a:extLst>
          </p:cNvPr>
          <p:cNvSpPr txBox="1"/>
          <p:nvPr/>
        </p:nvSpPr>
        <p:spPr>
          <a:xfrm>
            <a:off x="1467936" y="3493722"/>
            <a:ext cx="1469650" cy="338554"/>
          </a:xfrm>
          <a:prstGeom prst="rect">
            <a:avLst/>
          </a:prstGeom>
          <a:noFill/>
        </p:spPr>
        <p:txBody>
          <a:bodyPr wrap="square" rtlCol="0">
            <a:spAutoFit/>
          </a:bodyPr>
          <a:lstStyle/>
          <a:p>
            <a:pPr algn="ctr"/>
            <a:r>
              <a:rPr lang="it-IT" sz="1600" dirty="0">
                <a:latin typeface="Calibri" panose="020F0502020204030204" pitchFamily="34" charset="0"/>
                <a:cs typeface="Calibri" panose="020F0502020204030204" pitchFamily="34" charset="0"/>
              </a:rPr>
              <a:t>Avatar Model</a:t>
            </a:r>
          </a:p>
        </p:txBody>
      </p:sp>
      <p:cxnSp>
        <p:nvCxnSpPr>
          <p:cNvPr id="49" name="Straight Arrow Connector 48">
            <a:extLst>
              <a:ext uri="{FF2B5EF4-FFF2-40B4-BE49-F238E27FC236}">
                <a16:creationId xmlns:a16="http://schemas.microsoft.com/office/drawing/2014/main" id="{61833E23-101C-B5D0-17E0-EB57F7FD63E2}"/>
              </a:ext>
            </a:extLst>
          </p:cNvPr>
          <p:cNvCxnSpPr>
            <a:cxnSpLocks/>
          </p:cNvCxnSpPr>
          <p:nvPr/>
        </p:nvCxnSpPr>
        <p:spPr>
          <a:xfrm>
            <a:off x="1298605" y="5742867"/>
            <a:ext cx="160019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9748F29A-8A4E-E972-8DA0-DDB1929841E8}"/>
              </a:ext>
            </a:extLst>
          </p:cNvPr>
          <p:cNvSpPr txBox="1"/>
          <p:nvPr/>
        </p:nvSpPr>
        <p:spPr>
          <a:xfrm>
            <a:off x="1473047" y="5403800"/>
            <a:ext cx="1458220" cy="338554"/>
          </a:xfrm>
          <a:prstGeom prst="rect">
            <a:avLst/>
          </a:prstGeom>
          <a:noFill/>
        </p:spPr>
        <p:txBody>
          <a:bodyPr wrap="none" rtlCol="0">
            <a:spAutoFit/>
          </a:bodyPr>
          <a:lstStyle/>
          <a:p>
            <a:r>
              <a:rPr lang="it-IT" sz="1600" dirty="0">
                <a:latin typeface="Calibri" panose="020F0502020204030204" pitchFamily="34" charset="0"/>
                <a:cs typeface="Calibri" panose="020F0502020204030204" pitchFamily="34" charset="0"/>
              </a:rPr>
              <a:t>Personal Status</a:t>
            </a:r>
          </a:p>
        </p:txBody>
      </p:sp>
    </p:spTree>
    <p:extLst>
      <p:ext uri="{BB962C8B-B14F-4D97-AF65-F5344CB8AC3E}">
        <p14:creationId xmlns:p14="http://schemas.microsoft.com/office/powerpoint/2010/main" val="3324307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83764-4C37-4BE8-3235-8420C21B1F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0FACBF-A081-2CAB-5479-D83F45FD0161}"/>
              </a:ext>
            </a:extLst>
          </p:cNvPr>
          <p:cNvSpPr>
            <a:spLocks noGrp="1"/>
          </p:cNvSpPr>
          <p:nvPr>
            <p:ph type="title"/>
          </p:nvPr>
        </p:nvSpPr>
        <p:spPr/>
        <p:txBody>
          <a:bodyPr/>
          <a:lstStyle/>
          <a:p>
            <a:r>
              <a:rPr lang="en-US" dirty="0"/>
              <a:t>Object and Scene Description (MPAI-OSD)</a:t>
            </a:r>
            <a:endParaRPr lang="en-GB" dirty="0"/>
          </a:p>
        </p:txBody>
      </p:sp>
      <p:sp>
        <p:nvSpPr>
          <p:cNvPr id="3" name="Content Placeholder 2">
            <a:extLst>
              <a:ext uri="{FF2B5EF4-FFF2-40B4-BE49-F238E27FC236}">
                <a16:creationId xmlns:a16="http://schemas.microsoft.com/office/drawing/2014/main" id="{AA797F3C-CEDD-7FDE-5AC6-A808B94A4C10}"/>
              </a:ext>
            </a:extLst>
          </p:cNvPr>
          <p:cNvSpPr>
            <a:spLocks noGrp="1"/>
          </p:cNvSpPr>
          <p:nvPr>
            <p:ph idx="1"/>
          </p:nvPr>
        </p:nvSpPr>
        <p:spPr/>
        <p:txBody>
          <a:bodyPr>
            <a:normAutofit/>
          </a:bodyPr>
          <a:lstStyle/>
          <a:p>
            <a:pPr algn="just"/>
            <a:r>
              <a:rPr lang="en-GB" i="1" dirty="0">
                <a:effectLst/>
                <a:ea typeface="Calibri" panose="020F0502020204030204" pitchFamily="34" charset="0"/>
              </a:rPr>
              <a:t>Technical Specification: Object and Scenes Description</a:t>
            </a:r>
            <a:r>
              <a:rPr lang="en-GB" dirty="0">
                <a:effectLst/>
                <a:ea typeface="Calibri" panose="020F0502020204030204" pitchFamily="34" charset="0"/>
              </a:rPr>
              <a:t> (MPAI-OSD) specifies </a:t>
            </a:r>
          </a:p>
          <a:p>
            <a:pPr lvl="1" algn="just"/>
            <a:r>
              <a:rPr lang="en-GB" dirty="0">
                <a:effectLst/>
                <a:ea typeface="Calibri" panose="020F0502020204030204" pitchFamily="34" charset="0"/>
              </a:rPr>
              <a:t>Data Formats to describe </a:t>
            </a:r>
            <a:r>
              <a:rPr lang="en-GB" dirty="0" err="1">
                <a:effectLst/>
                <a:ea typeface="Calibri" panose="020F0502020204030204" pitchFamily="34" charset="0"/>
              </a:rPr>
              <a:t>uni</a:t>
            </a:r>
            <a:r>
              <a:rPr lang="en-GB" dirty="0">
                <a:effectLst/>
                <a:ea typeface="Calibri" panose="020F0502020204030204" pitchFamily="34" charset="0"/>
              </a:rPr>
              <a:t>- and multimodal Objects and Scenes, and their localisation in space.</a:t>
            </a:r>
          </a:p>
          <a:p>
            <a:pPr lvl="1" algn="just"/>
            <a:r>
              <a:rPr lang="en-GB" dirty="0">
                <a:ea typeface="Calibri" panose="020F0502020204030204" pitchFamily="34" charset="0"/>
              </a:rPr>
              <a:t>MPAI-OSD V1 specifies common technologies</a:t>
            </a:r>
            <a:r>
              <a:rPr lang="en-GB" dirty="0">
                <a:effectLst/>
                <a:ea typeface="Calibri" panose="020F0502020204030204" pitchFamily="34" charset="0"/>
              </a:rPr>
              <a:t> for uniform use across MPAI Technical Specifications.</a:t>
            </a:r>
          </a:p>
          <a:p>
            <a:pPr algn="just"/>
            <a:r>
              <a:rPr lang="en-GB" dirty="0">
                <a:ea typeface="Calibri" panose="020F0502020204030204" pitchFamily="34" charset="0"/>
              </a:rPr>
              <a:t>Important Data Formats:</a:t>
            </a:r>
          </a:p>
          <a:p>
            <a:pPr lvl="1" algn="just"/>
            <a:r>
              <a:rPr lang="en-GB" dirty="0">
                <a:effectLst/>
                <a:ea typeface="Calibri" panose="020F0502020204030204" pitchFamily="34" charset="0"/>
              </a:rPr>
              <a:t>Spatial Attitude</a:t>
            </a:r>
          </a:p>
          <a:p>
            <a:pPr lvl="1" algn="just"/>
            <a:r>
              <a:rPr lang="en-GB" dirty="0">
                <a:effectLst/>
                <a:ea typeface="Calibri" panose="020F0502020204030204" pitchFamily="34" charset="0"/>
              </a:rPr>
              <a:t>Audio, Visual, and Audio-Visual Object</a:t>
            </a:r>
          </a:p>
          <a:p>
            <a:pPr lvl="1" algn="just"/>
            <a:r>
              <a:rPr lang="en-GB" dirty="0">
                <a:effectLst/>
                <a:ea typeface="Calibri" panose="020F0502020204030204" pitchFamily="34" charset="0"/>
              </a:rPr>
              <a:t>Audio, Visual, and Audio-Visual Scene Descriptors</a:t>
            </a:r>
          </a:p>
        </p:txBody>
      </p:sp>
      <p:sp>
        <p:nvSpPr>
          <p:cNvPr id="4" name="Date Placeholder 3">
            <a:extLst>
              <a:ext uri="{FF2B5EF4-FFF2-40B4-BE49-F238E27FC236}">
                <a16:creationId xmlns:a16="http://schemas.microsoft.com/office/drawing/2014/main" id="{27E659B1-BFD1-29B8-12D4-467B46F44492}"/>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C709E774-E0D9-6D64-E9F4-163B36D8B641}"/>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1718654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3A18C-E365-A463-B7B2-BFB1A38BE8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80CA50-0DF4-218D-4948-E2497C7C6B88}"/>
              </a:ext>
            </a:extLst>
          </p:cNvPr>
          <p:cNvSpPr>
            <a:spLocks noGrp="1"/>
          </p:cNvSpPr>
          <p:nvPr>
            <p:ph type="title"/>
          </p:nvPr>
        </p:nvSpPr>
        <p:spPr/>
        <p:txBody>
          <a:bodyPr/>
          <a:lstStyle/>
          <a:p>
            <a:r>
              <a:rPr lang="en-US" dirty="0"/>
              <a:t>Visual Object Identification</a:t>
            </a:r>
            <a:endParaRPr lang="en-GB" dirty="0"/>
          </a:p>
        </p:txBody>
      </p:sp>
      <p:sp>
        <p:nvSpPr>
          <p:cNvPr id="4" name="Date Placeholder 3">
            <a:extLst>
              <a:ext uri="{FF2B5EF4-FFF2-40B4-BE49-F238E27FC236}">
                <a16:creationId xmlns:a16="http://schemas.microsoft.com/office/drawing/2014/main" id="{8031DCD3-5995-7645-396F-A7C40FB75AAB}"/>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80CF8F00-4A89-BB00-7A54-4D4025F12F2A}"/>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
        <p:nvSpPr>
          <p:cNvPr id="6" name="Rectangle 27">
            <a:extLst>
              <a:ext uri="{FF2B5EF4-FFF2-40B4-BE49-F238E27FC236}">
                <a16:creationId xmlns:a16="http://schemas.microsoft.com/office/drawing/2014/main" id="{68A3DF30-B985-9255-C13E-2CCF3CAD77C5}"/>
              </a:ext>
            </a:extLst>
          </p:cNvPr>
          <p:cNvSpPr/>
          <p:nvPr/>
        </p:nvSpPr>
        <p:spPr>
          <a:xfrm>
            <a:off x="2996471" y="2769634"/>
            <a:ext cx="6200694" cy="2902155"/>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a:lstStyle/>
          <a:p>
            <a:endParaRPr lang="en-150">
              <a:latin typeface="Calibri" panose="020F0502020204030204" pitchFamily="34" charset="0"/>
              <a:ea typeface="Calibri" panose="020F0502020204030204" pitchFamily="34" charset="0"/>
              <a:cs typeface="Calibri" panose="020F0502020204030204" pitchFamily="34" charset="0"/>
            </a:endParaRPr>
          </a:p>
        </p:txBody>
      </p:sp>
      <p:sp>
        <p:nvSpPr>
          <p:cNvPr id="7" name="TextBox 156">
            <a:extLst>
              <a:ext uri="{FF2B5EF4-FFF2-40B4-BE49-F238E27FC236}">
                <a16:creationId xmlns:a16="http://schemas.microsoft.com/office/drawing/2014/main" id="{D9E2F273-2782-FB57-BE96-FF3D83E086BD}"/>
              </a:ext>
            </a:extLst>
          </p:cNvPr>
          <p:cNvSpPr/>
          <p:nvPr/>
        </p:nvSpPr>
        <p:spPr>
          <a:xfrm>
            <a:off x="6640772" y="3913360"/>
            <a:ext cx="1465131" cy="6448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Physical Object</a:t>
            </a:r>
            <a:endParaRPr lang="it-IT"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8" name="Rectangle 111">
            <a:extLst>
              <a:ext uri="{FF2B5EF4-FFF2-40B4-BE49-F238E27FC236}">
                <a16:creationId xmlns:a16="http://schemas.microsoft.com/office/drawing/2014/main" id="{1B567F4E-E8B4-F19C-60B0-437F6B6FED10}"/>
              </a:ext>
            </a:extLst>
          </p:cNvPr>
          <p:cNvSpPr/>
          <p:nvPr/>
        </p:nvSpPr>
        <p:spPr>
          <a:xfrm>
            <a:off x="5627060" y="2894025"/>
            <a:ext cx="994660" cy="2674279"/>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pc="-1" dirty="0">
                <a:solidFill>
                  <a:srgbClr val="000000"/>
                </a:solidFill>
                <a:latin typeface="Calibri" panose="020F0502020204030204" pitchFamily="34" charset="0"/>
                <a:ea typeface="Calibri" panose="020F0502020204030204" pitchFamily="34" charset="0"/>
                <a:cs typeface="Calibri" panose="020F0502020204030204" pitchFamily="34" charset="0"/>
              </a:rPr>
              <a:t>Object Extraction</a:t>
            </a:r>
            <a:endParaRPr lang="it-IT"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125">
            <a:extLst>
              <a:ext uri="{FF2B5EF4-FFF2-40B4-BE49-F238E27FC236}">
                <a16:creationId xmlns:a16="http://schemas.microsoft.com/office/drawing/2014/main" id="{4EDD5678-067B-5E0B-F03F-BC2F3E3541F8}"/>
              </a:ext>
            </a:extLst>
          </p:cNvPr>
          <p:cNvSpPr/>
          <p:nvPr/>
        </p:nvSpPr>
        <p:spPr>
          <a:xfrm>
            <a:off x="1685254" y="2968594"/>
            <a:ext cx="1230443" cy="64487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Body</a:t>
            </a:r>
            <a:endParaRPr lang="it-IT"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r>
              <a:rPr lang="en-GB"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Descriptors</a:t>
            </a:r>
            <a:endParaRPr lang="it-IT"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8A2BA0EB-A5A1-DFF2-CF7F-1AA436BD1444}"/>
              </a:ext>
            </a:extLst>
          </p:cNvPr>
          <p:cNvCxnSpPr/>
          <p:nvPr/>
        </p:nvCxnSpPr>
        <p:spPr>
          <a:xfrm>
            <a:off x="1647012" y="3284098"/>
            <a:ext cx="1502819" cy="3148"/>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1" name="TextBox 119">
            <a:extLst>
              <a:ext uri="{FF2B5EF4-FFF2-40B4-BE49-F238E27FC236}">
                <a16:creationId xmlns:a16="http://schemas.microsoft.com/office/drawing/2014/main" id="{7C4AB2C0-0950-DB5B-52E7-76E21FBE1343}"/>
              </a:ext>
            </a:extLst>
          </p:cNvPr>
          <p:cNvSpPr/>
          <p:nvPr/>
        </p:nvSpPr>
        <p:spPr>
          <a:xfrm>
            <a:off x="1583594" y="5013731"/>
            <a:ext cx="1433677"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b="0" strike="noStrike" spc="-1">
                <a:latin typeface="Calibri" panose="020F0502020204030204" pitchFamily="34" charset="0"/>
                <a:ea typeface="Calibri" panose="020F0502020204030204" pitchFamily="34" charset="0"/>
                <a:cs typeface="Calibri" panose="020F0502020204030204" pitchFamily="34" charset="0"/>
              </a:rPr>
              <a:t>Visual </a:t>
            </a:r>
            <a:r>
              <a:rPr lang="it-IT" b="0" strike="noStrike" spc="-1" dirty="0">
                <a:latin typeface="Calibri" panose="020F0502020204030204" pitchFamily="34" charset="0"/>
                <a:ea typeface="Calibri" panose="020F0502020204030204" pitchFamily="34" charset="0"/>
                <a:cs typeface="Calibri" panose="020F0502020204030204" pitchFamily="34" charset="0"/>
              </a:rPr>
              <a:t>Objects</a:t>
            </a:r>
          </a:p>
        </p:txBody>
      </p:sp>
      <p:cxnSp>
        <p:nvCxnSpPr>
          <p:cNvPr id="12" name="Straight Connector 11">
            <a:extLst>
              <a:ext uri="{FF2B5EF4-FFF2-40B4-BE49-F238E27FC236}">
                <a16:creationId xmlns:a16="http://schemas.microsoft.com/office/drawing/2014/main" id="{7AFE7A24-EE4B-A8C3-C03F-E9010C44F402}"/>
              </a:ext>
            </a:extLst>
          </p:cNvPr>
          <p:cNvCxnSpPr>
            <a:cxnSpLocks/>
          </p:cNvCxnSpPr>
          <p:nvPr/>
        </p:nvCxnSpPr>
        <p:spPr>
          <a:xfrm flipV="1">
            <a:off x="6621720" y="4235797"/>
            <a:ext cx="1379995"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3" name="Straight Connector 12">
            <a:extLst>
              <a:ext uri="{FF2B5EF4-FFF2-40B4-BE49-F238E27FC236}">
                <a16:creationId xmlns:a16="http://schemas.microsoft.com/office/drawing/2014/main" id="{DD2AA85D-F689-7007-367C-D22C00530B53}"/>
              </a:ext>
            </a:extLst>
          </p:cNvPr>
          <p:cNvCxnSpPr>
            <a:cxnSpLocks/>
          </p:cNvCxnSpPr>
          <p:nvPr/>
        </p:nvCxnSpPr>
        <p:spPr>
          <a:xfrm>
            <a:off x="1733256" y="5333355"/>
            <a:ext cx="3879438"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4" name="TextBox 125">
            <a:extLst>
              <a:ext uri="{FF2B5EF4-FFF2-40B4-BE49-F238E27FC236}">
                <a16:creationId xmlns:a16="http://schemas.microsoft.com/office/drawing/2014/main" id="{F13B1051-76F8-B689-6B9F-7BCB2F94D0B0}"/>
              </a:ext>
            </a:extLst>
          </p:cNvPr>
          <p:cNvSpPr/>
          <p:nvPr/>
        </p:nvSpPr>
        <p:spPr>
          <a:xfrm>
            <a:off x="9208678" y="3847511"/>
            <a:ext cx="1320725"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Instance ID</a:t>
            </a:r>
            <a:endParaRPr lang="it-IT"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15" name="Straight Connector 14">
            <a:extLst>
              <a:ext uri="{FF2B5EF4-FFF2-40B4-BE49-F238E27FC236}">
                <a16:creationId xmlns:a16="http://schemas.microsoft.com/office/drawing/2014/main" id="{D89566CC-78B4-B8FF-1ECE-7D550B3FEB56}"/>
              </a:ext>
            </a:extLst>
          </p:cNvPr>
          <p:cNvCxnSpPr/>
          <p:nvPr/>
        </p:nvCxnSpPr>
        <p:spPr>
          <a:xfrm>
            <a:off x="9026584" y="4221695"/>
            <a:ext cx="1502819" cy="3148"/>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6" name="Rectangle 111">
            <a:extLst>
              <a:ext uri="{FF2B5EF4-FFF2-40B4-BE49-F238E27FC236}">
                <a16:creationId xmlns:a16="http://schemas.microsoft.com/office/drawing/2014/main" id="{074AF8FA-77B5-74C9-ECEB-F760E537A3BF}"/>
              </a:ext>
            </a:extLst>
          </p:cNvPr>
          <p:cNvSpPr/>
          <p:nvPr/>
        </p:nvSpPr>
        <p:spPr>
          <a:xfrm>
            <a:off x="3160566" y="2894025"/>
            <a:ext cx="994660" cy="1573917"/>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pc="-1" dirty="0">
                <a:solidFill>
                  <a:srgbClr val="000000"/>
                </a:solidFill>
                <a:latin typeface="Calibri" panose="020F0502020204030204" pitchFamily="34" charset="0"/>
                <a:ea typeface="Calibri" panose="020F0502020204030204" pitchFamily="34" charset="0"/>
                <a:cs typeface="Calibri" panose="020F0502020204030204" pitchFamily="34" charset="0"/>
              </a:rPr>
              <a:t>Direction Identification</a:t>
            </a:r>
            <a:endParaRPr lang="it-IT"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Box 119">
            <a:extLst>
              <a:ext uri="{FF2B5EF4-FFF2-40B4-BE49-F238E27FC236}">
                <a16:creationId xmlns:a16="http://schemas.microsoft.com/office/drawing/2014/main" id="{FDF6F642-8E75-7CA0-4B08-762214C2F9EF}"/>
              </a:ext>
            </a:extLst>
          </p:cNvPr>
          <p:cNvSpPr/>
          <p:nvPr/>
        </p:nvSpPr>
        <p:spPr>
          <a:xfrm>
            <a:off x="4202754" y="3356978"/>
            <a:ext cx="143367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b="0" strike="noStrike" spc="-1" dirty="0">
                <a:latin typeface="Calibri" panose="020F0502020204030204" pitchFamily="34" charset="0"/>
                <a:ea typeface="Calibri" panose="020F0502020204030204" pitchFamily="34" charset="0"/>
                <a:cs typeface="Calibri" panose="020F0502020204030204" pitchFamily="34" charset="0"/>
              </a:rPr>
              <a:t>Direction</a:t>
            </a:r>
          </a:p>
        </p:txBody>
      </p:sp>
      <p:cxnSp>
        <p:nvCxnSpPr>
          <p:cNvPr id="18" name="Straight Connector 17">
            <a:extLst>
              <a:ext uri="{FF2B5EF4-FFF2-40B4-BE49-F238E27FC236}">
                <a16:creationId xmlns:a16="http://schemas.microsoft.com/office/drawing/2014/main" id="{A76FF667-48C1-C13B-66C4-FC6251322C33}"/>
              </a:ext>
            </a:extLst>
          </p:cNvPr>
          <p:cNvCxnSpPr/>
          <p:nvPr/>
        </p:nvCxnSpPr>
        <p:spPr>
          <a:xfrm>
            <a:off x="4145316" y="3726619"/>
            <a:ext cx="1502819" cy="3148"/>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9" name="Rectangle 111">
            <a:extLst>
              <a:ext uri="{FF2B5EF4-FFF2-40B4-BE49-F238E27FC236}">
                <a16:creationId xmlns:a16="http://schemas.microsoft.com/office/drawing/2014/main" id="{B5AADA68-C9A2-FD39-44C2-83483D8D1646}"/>
              </a:ext>
            </a:extLst>
          </p:cNvPr>
          <p:cNvSpPr/>
          <p:nvPr/>
        </p:nvSpPr>
        <p:spPr>
          <a:xfrm>
            <a:off x="8020767" y="2870260"/>
            <a:ext cx="994660" cy="2694896"/>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pc="-1" dirty="0">
                <a:solidFill>
                  <a:srgbClr val="000000"/>
                </a:solidFill>
                <a:latin typeface="Calibri" panose="020F0502020204030204" pitchFamily="34" charset="0"/>
                <a:ea typeface="Calibri" panose="020F0502020204030204" pitchFamily="34" charset="0"/>
                <a:cs typeface="Calibri" panose="020F0502020204030204" pitchFamily="34" charset="0"/>
              </a:rPr>
              <a:t>Object Instance Identification</a:t>
            </a:r>
            <a:endParaRPr lang="it-IT"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extBox 125">
            <a:extLst>
              <a:ext uri="{FF2B5EF4-FFF2-40B4-BE49-F238E27FC236}">
                <a16:creationId xmlns:a16="http://schemas.microsoft.com/office/drawing/2014/main" id="{2FB0398E-81E7-FFD3-E57A-2C6F34CC487D}"/>
              </a:ext>
            </a:extLst>
          </p:cNvPr>
          <p:cNvSpPr/>
          <p:nvPr/>
        </p:nvSpPr>
        <p:spPr>
          <a:xfrm>
            <a:off x="1629613" y="3684524"/>
            <a:ext cx="1348809" cy="64487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it-IT" b="0" strike="noStrike" spc="-1" dirty="0">
                <a:latin typeface="Calibri" panose="020F0502020204030204" pitchFamily="34" charset="0"/>
                <a:ea typeface="Calibri" panose="020F0502020204030204" pitchFamily="34" charset="0"/>
                <a:cs typeface="Calibri" panose="020F0502020204030204" pitchFamily="34" charset="0"/>
              </a:rPr>
              <a:t>Visual Scene</a:t>
            </a:r>
          </a:p>
          <a:p>
            <a:pPr algn="ctr">
              <a:lnSpc>
                <a:spcPct val="100000"/>
              </a:lnSpc>
              <a:buNone/>
            </a:pPr>
            <a:r>
              <a:rPr lang="it-IT" b="0" strike="noStrike" spc="-1" dirty="0">
                <a:latin typeface="Calibri" panose="020F0502020204030204" pitchFamily="34" charset="0"/>
                <a:ea typeface="Calibri" panose="020F0502020204030204" pitchFamily="34" charset="0"/>
                <a:cs typeface="Calibri" panose="020F0502020204030204" pitchFamily="34" charset="0"/>
              </a:rPr>
              <a:t>Geometry</a:t>
            </a:r>
          </a:p>
        </p:txBody>
      </p:sp>
      <p:cxnSp>
        <p:nvCxnSpPr>
          <p:cNvPr id="21" name="Straight Connector 20">
            <a:extLst>
              <a:ext uri="{FF2B5EF4-FFF2-40B4-BE49-F238E27FC236}">
                <a16:creationId xmlns:a16="http://schemas.microsoft.com/office/drawing/2014/main" id="{92395F5A-9466-7C0D-12AA-8FFDD371F733}"/>
              </a:ext>
            </a:extLst>
          </p:cNvPr>
          <p:cNvCxnSpPr/>
          <p:nvPr/>
        </p:nvCxnSpPr>
        <p:spPr>
          <a:xfrm>
            <a:off x="1661185" y="4000028"/>
            <a:ext cx="1502819" cy="3148"/>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2" name="Straight Connector 21">
            <a:extLst>
              <a:ext uri="{FF2B5EF4-FFF2-40B4-BE49-F238E27FC236}">
                <a16:creationId xmlns:a16="http://schemas.microsoft.com/office/drawing/2014/main" id="{0478C3CA-663D-5747-4A4F-5E1ED8C162CC}"/>
              </a:ext>
            </a:extLst>
          </p:cNvPr>
          <p:cNvCxnSpPr>
            <a:cxnSpLocks/>
          </p:cNvCxnSpPr>
          <p:nvPr/>
        </p:nvCxnSpPr>
        <p:spPr>
          <a:xfrm>
            <a:off x="1746314" y="4658439"/>
            <a:ext cx="3879438"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3" name="TextBox 125">
            <a:extLst>
              <a:ext uri="{FF2B5EF4-FFF2-40B4-BE49-F238E27FC236}">
                <a16:creationId xmlns:a16="http://schemas.microsoft.com/office/drawing/2014/main" id="{1E73D526-8773-86AE-2410-34CA715B3007}"/>
              </a:ext>
            </a:extLst>
          </p:cNvPr>
          <p:cNvSpPr/>
          <p:nvPr/>
        </p:nvSpPr>
        <p:spPr>
          <a:xfrm>
            <a:off x="1625254" y="4350735"/>
            <a:ext cx="1348809" cy="64487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it-IT" b="0" strike="noStrike" spc="-1" dirty="0">
                <a:latin typeface="Calibri" panose="020F0502020204030204" pitchFamily="34" charset="0"/>
                <a:ea typeface="Calibri" panose="020F0502020204030204" pitchFamily="34" charset="0"/>
                <a:cs typeface="Calibri" panose="020F0502020204030204" pitchFamily="34" charset="0"/>
              </a:rPr>
              <a:t>Visual Scene</a:t>
            </a:r>
          </a:p>
          <a:p>
            <a:pPr algn="ctr">
              <a:lnSpc>
                <a:spcPct val="100000"/>
              </a:lnSpc>
              <a:buNone/>
            </a:pPr>
            <a:r>
              <a:rPr lang="it-IT" b="0" strike="noStrike" spc="-1" dirty="0">
                <a:latin typeface="Calibri" panose="020F0502020204030204" pitchFamily="34" charset="0"/>
                <a:ea typeface="Calibri" panose="020F0502020204030204" pitchFamily="34" charset="0"/>
                <a:cs typeface="Calibri" panose="020F0502020204030204" pitchFamily="34" charset="0"/>
              </a:rPr>
              <a:t>Geometry</a:t>
            </a:r>
          </a:p>
        </p:txBody>
      </p:sp>
    </p:spTree>
    <p:extLst>
      <p:ext uri="{BB962C8B-B14F-4D97-AF65-F5344CB8AC3E}">
        <p14:creationId xmlns:p14="http://schemas.microsoft.com/office/powerpoint/2010/main" val="2486244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35A1-45A4-FF11-198A-F7A3F19227CF}"/>
              </a:ext>
            </a:extLst>
          </p:cNvPr>
          <p:cNvSpPr>
            <a:spLocks noGrp="1"/>
          </p:cNvSpPr>
          <p:nvPr>
            <p:ph type="title"/>
          </p:nvPr>
        </p:nvSpPr>
        <p:spPr>
          <a:xfrm>
            <a:off x="1302027" y="624110"/>
            <a:ext cx="10202586" cy="1280890"/>
          </a:xfrm>
        </p:spPr>
        <p:txBody>
          <a:bodyPr anchor="t">
            <a:normAutofit/>
          </a:bodyPr>
          <a:lstStyle/>
          <a:p>
            <a:r>
              <a:rPr lang="en-US" dirty="0"/>
              <a:t>New projects</a:t>
            </a:r>
            <a:endParaRPr lang="en-GB" dirty="0"/>
          </a:p>
        </p:txBody>
      </p:sp>
      <p:pic>
        <p:nvPicPr>
          <p:cNvPr id="8" name="Picture 7">
            <a:extLst>
              <a:ext uri="{FF2B5EF4-FFF2-40B4-BE49-F238E27FC236}">
                <a16:creationId xmlns:a16="http://schemas.microsoft.com/office/drawing/2014/main" id="{1B236943-AE83-108D-8FE8-FBE9102FA1D8}"/>
              </a:ext>
            </a:extLst>
          </p:cNvPr>
          <p:cNvPicPr>
            <a:picLocks noChangeAspect="1"/>
          </p:cNvPicPr>
          <p:nvPr/>
        </p:nvPicPr>
        <p:blipFill rotWithShape="1">
          <a:blip r:embed="rId2"/>
          <a:srcRect t="39964" r="-2" b="355"/>
          <a:stretch/>
        </p:blipFill>
        <p:spPr>
          <a:xfrm>
            <a:off x="1302026" y="1904999"/>
            <a:ext cx="10202586" cy="4505739"/>
          </a:xfrm>
          <a:prstGeom prst="rect">
            <a:avLst/>
          </a:prstGeom>
          <a:noFill/>
        </p:spPr>
      </p:pic>
      <p:sp>
        <p:nvSpPr>
          <p:cNvPr id="4" name="Date Placeholder 3">
            <a:extLst>
              <a:ext uri="{FF2B5EF4-FFF2-40B4-BE49-F238E27FC236}">
                <a16:creationId xmlns:a16="http://schemas.microsoft.com/office/drawing/2014/main" id="{993252CA-F2A8-0F57-AB79-AFAE7EA5931B}"/>
              </a:ext>
            </a:extLst>
          </p:cNvPr>
          <p:cNvSpPr>
            <a:spLocks noGrp="1"/>
          </p:cNvSpPr>
          <p:nvPr>
            <p:ph type="dt" sz="half" idx="10"/>
          </p:nvPr>
        </p:nvSpPr>
        <p:spPr>
          <a:xfrm>
            <a:off x="172212" y="6586076"/>
            <a:ext cx="994520" cy="365125"/>
          </a:xfrm>
        </p:spPr>
        <p:txBody>
          <a:bodyPr>
            <a:normAutofit/>
          </a:bodyPr>
          <a:lstStyle/>
          <a:p>
            <a:pPr>
              <a:spcAft>
                <a:spcPts val="600"/>
              </a:spcAft>
            </a:pPr>
            <a:fld id="{3A5799BA-AC88-42FB-B8BE-FF1867FF2DFC}" type="datetime5">
              <a:rPr lang="en-US" smtClean="0"/>
              <a:pPr>
                <a:spcAft>
                  <a:spcPts val="600"/>
                </a:spcAft>
              </a:pPr>
              <a:t>12-Apr-24</a:t>
            </a:fld>
            <a:endParaRPr lang="en-US"/>
          </a:p>
        </p:txBody>
      </p:sp>
      <p:sp>
        <p:nvSpPr>
          <p:cNvPr id="5" name="Slide Number Placeholder 4">
            <a:extLst>
              <a:ext uri="{FF2B5EF4-FFF2-40B4-BE49-F238E27FC236}">
                <a16:creationId xmlns:a16="http://schemas.microsoft.com/office/drawing/2014/main" id="{361C56FE-4510-1467-C5AF-E4FB7D577D44}"/>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39</a:t>
            </a:fld>
            <a:endParaRPr lang="en-US" sz="400"/>
          </a:p>
        </p:txBody>
      </p:sp>
    </p:spTree>
    <p:extLst>
      <p:ext uri="{BB962C8B-B14F-4D97-AF65-F5344CB8AC3E}">
        <p14:creationId xmlns:p14="http://schemas.microsoft.com/office/powerpoint/2010/main" val="72752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02E9-E293-5303-790C-809D8EDAD348}"/>
              </a:ext>
            </a:extLst>
          </p:cNvPr>
          <p:cNvSpPr>
            <a:spLocks noGrp="1"/>
          </p:cNvSpPr>
          <p:nvPr>
            <p:ph type="title"/>
          </p:nvPr>
        </p:nvSpPr>
        <p:spPr>
          <a:xfrm>
            <a:off x="838200" y="365125"/>
            <a:ext cx="3085214" cy="793824"/>
          </a:xfrm>
        </p:spPr>
        <p:txBody>
          <a:bodyPr>
            <a:normAutofit/>
          </a:bodyPr>
          <a:lstStyle/>
          <a:p>
            <a:r>
              <a:rPr lang="en-US" dirty="0"/>
              <a:t>MPAI: what it is</a:t>
            </a:r>
          </a:p>
        </p:txBody>
      </p:sp>
      <p:sp>
        <p:nvSpPr>
          <p:cNvPr id="8" name="Oval 7">
            <a:extLst>
              <a:ext uri="{FF2B5EF4-FFF2-40B4-BE49-F238E27FC236}">
                <a16:creationId xmlns:a16="http://schemas.microsoft.com/office/drawing/2014/main" id="{6A9C925C-6FF2-F963-7830-38AA4E05A5B0}"/>
              </a:ext>
            </a:extLst>
          </p:cNvPr>
          <p:cNvSpPr/>
          <p:nvPr/>
        </p:nvSpPr>
        <p:spPr>
          <a:xfrm>
            <a:off x="4722659" y="1118977"/>
            <a:ext cx="7462265" cy="113964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chemeClr val="tx1"/>
                </a:solidFill>
              </a:rPr>
              <a:t>International, unaffiliated, non-profit SDO.</a:t>
            </a:r>
          </a:p>
        </p:txBody>
      </p:sp>
      <p:sp>
        <p:nvSpPr>
          <p:cNvPr id="9" name="Oval 8">
            <a:extLst>
              <a:ext uri="{FF2B5EF4-FFF2-40B4-BE49-F238E27FC236}">
                <a16:creationId xmlns:a16="http://schemas.microsoft.com/office/drawing/2014/main" id="{67A00117-ABF3-1BB7-FC78-9CF62AFC4AAD}"/>
              </a:ext>
            </a:extLst>
          </p:cNvPr>
          <p:cNvSpPr/>
          <p:nvPr/>
        </p:nvSpPr>
        <p:spPr>
          <a:xfrm>
            <a:off x="2977116" y="3193505"/>
            <a:ext cx="9218429" cy="11396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chemeClr val="tx1"/>
                </a:solidFill>
              </a:rPr>
              <a:t>Develops AI-based data coding standards.</a:t>
            </a:r>
          </a:p>
        </p:txBody>
      </p:sp>
      <p:sp>
        <p:nvSpPr>
          <p:cNvPr id="10" name="Oval 9">
            <a:extLst>
              <a:ext uri="{FF2B5EF4-FFF2-40B4-BE49-F238E27FC236}">
                <a16:creationId xmlns:a16="http://schemas.microsoft.com/office/drawing/2014/main" id="{BAB9721F-751B-49F4-C4B7-DF5F7E06C518}"/>
              </a:ext>
            </a:extLst>
          </p:cNvPr>
          <p:cNvSpPr/>
          <p:nvPr/>
        </p:nvSpPr>
        <p:spPr>
          <a:xfrm>
            <a:off x="1499195" y="5250346"/>
            <a:ext cx="10675147" cy="113964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rgbClr val="002060"/>
                </a:solidFill>
              </a:rPr>
              <a:t>With clear Intellectual Property Rights licensing frameworks.</a:t>
            </a:r>
          </a:p>
        </p:txBody>
      </p:sp>
      <p:sp>
        <p:nvSpPr>
          <p:cNvPr id="3" name="Date Placeholder 2">
            <a:extLst>
              <a:ext uri="{FF2B5EF4-FFF2-40B4-BE49-F238E27FC236}">
                <a16:creationId xmlns:a16="http://schemas.microsoft.com/office/drawing/2014/main" id="{E178BD7E-CB50-76F3-52AE-3284CE5C521E}"/>
              </a:ext>
            </a:extLst>
          </p:cNvPr>
          <p:cNvSpPr>
            <a:spLocks noGrp="1"/>
          </p:cNvSpPr>
          <p:nvPr>
            <p:ph type="dt" sz="half" idx="10"/>
          </p:nvPr>
        </p:nvSpPr>
        <p:spPr>
          <a:xfrm>
            <a:off x="324612" y="6586076"/>
            <a:ext cx="994520" cy="365125"/>
          </a:xfrm>
        </p:spPr>
        <p:txBody>
          <a:bodyPr/>
          <a:lstStyle/>
          <a:p>
            <a:fld id="{42AC49D9-311B-4A4C-B975-9A6E535768C4}" type="datetime5">
              <a:rPr lang="en-US" smtClean="0"/>
              <a:t>12-Apr-24</a:t>
            </a:fld>
            <a:endParaRPr lang="en-US" dirty="0"/>
          </a:p>
        </p:txBody>
      </p:sp>
      <p:sp>
        <p:nvSpPr>
          <p:cNvPr id="4" name="Title 1">
            <a:extLst>
              <a:ext uri="{FF2B5EF4-FFF2-40B4-BE49-F238E27FC236}">
                <a16:creationId xmlns:a16="http://schemas.microsoft.com/office/drawing/2014/main" id="{C450DC1A-266C-33DB-F209-0544F5DC378C}"/>
              </a:ext>
            </a:extLst>
          </p:cNvPr>
          <p:cNvSpPr txBox="1">
            <a:spLocks/>
          </p:cNvSpPr>
          <p:nvPr/>
        </p:nvSpPr>
        <p:spPr>
          <a:xfrm>
            <a:off x="852371" y="2133667"/>
            <a:ext cx="3870288" cy="7938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4">
                    <a:lumMod val="50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MPAI: what it does</a:t>
            </a:r>
          </a:p>
        </p:txBody>
      </p:sp>
      <p:sp>
        <p:nvSpPr>
          <p:cNvPr id="5" name="Title 1">
            <a:extLst>
              <a:ext uri="{FF2B5EF4-FFF2-40B4-BE49-F238E27FC236}">
                <a16:creationId xmlns:a16="http://schemas.microsoft.com/office/drawing/2014/main" id="{FCB1E213-64AF-2FAD-7EAB-772DA4E1068C}"/>
              </a:ext>
            </a:extLst>
          </p:cNvPr>
          <p:cNvSpPr txBox="1">
            <a:spLocks/>
          </p:cNvSpPr>
          <p:nvPr/>
        </p:nvSpPr>
        <p:spPr>
          <a:xfrm>
            <a:off x="838200" y="4601806"/>
            <a:ext cx="3999614" cy="7938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4">
                    <a:lumMod val="50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MPAI: how it does it</a:t>
            </a:r>
          </a:p>
        </p:txBody>
      </p:sp>
    </p:spTree>
    <p:extLst>
      <p:ext uri="{BB962C8B-B14F-4D97-AF65-F5344CB8AC3E}">
        <p14:creationId xmlns:p14="http://schemas.microsoft.com/office/powerpoint/2010/main" val="148866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F620-9EF9-1E0E-E7EA-577C5476FCF9}"/>
              </a:ext>
            </a:extLst>
          </p:cNvPr>
          <p:cNvSpPr>
            <a:spLocks noGrp="1"/>
          </p:cNvSpPr>
          <p:nvPr>
            <p:ph type="title"/>
          </p:nvPr>
        </p:nvSpPr>
        <p:spPr/>
        <p:txBody>
          <a:bodyPr/>
          <a:lstStyle/>
          <a:p>
            <a:r>
              <a:rPr lang="en-US" dirty="0"/>
              <a:t>AI for Health (MPAI-AIH)</a:t>
            </a:r>
            <a:endParaRPr lang="en-GB" dirty="0"/>
          </a:p>
        </p:txBody>
      </p:sp>
      <p:sp>
        <p:nvSpPr>
          <p:cNvPr id="4" name="Date Placeholder 3">
            <a:extLst>
              <a:ext uri="{FF2B5EF4-FFF2-40B4-BE49-F238E27FC236}">
                <a16:creationId xmlns:a16="http://schemas.microsoft.com/office/drawing/2014/main" id="{418A7B96-08D7-5BAD-3A57-5950B669BA70}"/>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8" name="Content Placeholder 6">
            <a:extLst>
              <a:ext uri="{FF2B5EF4-FFF2-40B4-BE49-F238E27FC236}">
                <a16:creationId xmlns:a16="http://schemas.microsoft.com/office/drawing/2014/main" id="{265E394B-506D-D5EF-8B5C-840D1D12E31E}"/>
              </a:ext>
            </a:extLst>
          </p:cNvPr>
          <p:cNvSpPr>
            <a:spLocks noGrp="1"/>
          </p:cNvSpPr>
          <p:nvPr>
            <p:ph sz="half" idx="1"/>
          </p:nvPr>
        </p:nvSpPr>
        <p:spPr>
          <a:xfrm>
            <a:off x="1321904" y="1905000"/>
            <a:ext cx="5059017" cy="4553428"/>
          </a:xfrm>
        </p:spPr>
        <p:txBody>
          <a:bodyPr>
            <a:normAutofit/>
          </a:bodyPr>
          <a:lstStyle/>
          <a:p>
            <a:pPr marL="342900" lvl="0" indent="-342900" algn="just">
              <a:buFont typeface="+mj-lt"/>
              <a:buAutoNum type="arabicPeriod"/>
            </a:pPr>
            <a:r>
              <a:rPr lang="en-GB" dirty="0">
                <a:ea typeface="Calibri" panose="020F0502020204030204" pitchFamily="34" charset="0"/>
              </a:rPr>
              <a:t>A</a:t>
            </a:r>
            <a:r>
              <a:rPr lang="en-GB" dirty="0">
                <a:effectLst/>
                <a:ea typeface="Calibri" panose="020F0502020204030204" pitchFamily="34" charset="0"/>
              </a:rPr>
              <a:t>rchitecture of an AI Health Platform composed of:</a:t>
            </a:r>
          </a:p>
          <a:p>
            <a:pPr marL="742950" lvl="1" indent="-285750" algn="just">
              <a:buFont typeface="+mj-lt"/>
              <a:buAutoNum type="arabicPeriod"/>
            </a:pPr>
            <a:r>
              <a:rPr lang="en-GB" dirty="0">
                <a:effectLst/>
                <a:ea typeface="Calibri" panose="020F0502020204030204" pitchFamily="34" charset="0"/>
              </a:rPr>
              <a:t>End User Front Ends tasked with</a:t>
            </a:r>
          </a:p>
          <a:p>
            <a:pPr lvl="2" indent="-285750" algn="just">
              <a:buFont typeface="+mj-lt"/>
              <a:buAutoNum type="arabicPeriod"/>
            </a:pPr>
            <a:r>
              <a:rPr lang="en-GB" dirty="0">
                <a:ea typeface="Calibri" panose="020F0502020204030204" pitchFamily="34" charset="0"/>
              </a:rPr>
              <a:t>A</a:t>
            </a:r>
            <a:r>
              <a:rPr lang="en-GB" dirty="0">
                <a:effectLst/>
                <a:ea typeface="Calibri" panose="020F0502020204030204" pitchFamily="34" charset="0"/>
              </a:rPr>
              <a:t>cquiring, AI-based processing, </a:t>
            </a:r>
          </a:p>
          <a:p>
            <a:pPr lvl="2" indent="-285750" algn="just">
              <a:buFont typeface="+mj-lt"/>
              <a:buAutoNum type="arabicPeriod"/>
            </a:pPr>
            <a:r>
              <a:rPr lang="en-GB" dirty="0">
                <a:effectLst/>
                <a:ea typeface="Calibri" panose="020F0502020204030204" pitchFamily="34" charset="0"/>
              </a:rPr>
              <a:t>Licensing Health Data to Back End.</a:t>
            </a:r>
          </a:p>
          <a:p>
            <a:pPr marL="742950" lvl="1" indent="-285750" algn="just">
              <a:buFont typeface="+mj-lt"/>
              <a:buAutoNum type="arabicPeriod"/>
            </a:pPr>
            <a:r>
              <a:rPr lang="en-GB" dirty="0">
                <a:effectLst/>
                <a:ea typeface="Calibri" panose="020F0502020204030204" pitchFamily="34" charset="0"/>
              </a:rPr>
              <a:t>A Back End tasked with </a:t>
            </a:r>
          </a:p>
          <a:p>
            <a:pPr lvl="2" indent="-285750" algn="just">
              <a:buFont typeface="+mj-lt"/>
              <a:buAutoNum type="arabicPeriod"/>
            </a:pPr>
            <a:r>
              <a:rPr lang="en-GB" dirty="0">
                <a:ea typeface="Calibri" panose="020F0502020204030204" pitchFamily="34" charset="0"/>
              </a:rPr>
              <a:t>C</a:t>
            </a:r>
            <a:r>
              <a:rPr lang="en-GB" dirty="0">
                <a:effectLst/>
                <a:ea typeface="Calibri" panose="020F0502020204030204" pitchFamily="34" charset="0"/>
              </a:rPr>
              <a:t>ollecting, AI-based processing</a:t>
            </a:r>
          </a:p>
          <a:p>
            <a:pPr lvl="2" indent="-285750" algn="just">
              <a:buFont typeface="+mj-lt"/>
              <a:buAutoNum type="arabicPeriod"/>
            </a:pPr>
            <a:r>
              <a:rPr lang="en-GB" dirty="0">
                <a:ea typeface="Calibri" panose="020F0502020204030204" pitchFamily="34" charset="0"/>
              </a:rPr>
              <a:t>E</a:t>
            </a:r>
            <a:r>
              <a:rPr lang="en-GB" dirty="0">
                <a:effectLst/>
                <a:ea typeface="Calibri" panose="020F0502020204030204" pitchFamily="34" charset="0"/>
              </a:rPr>
              <a:t>nabling Third-Party Users through Licences to process Health Data, </a:t>
            </a:r>
          </a:p>
          <a:p>
            <a:pPr lvl="2" indent="-285750" algn="just">
              <a:buFont typeface="+mj-lt"/>
              <a:buAutoNum type="arabicPeriod"/>
            </a:pPr>
            <a:r>
              <a:rPr lang="en-GB" dirty="0">
                <a:ea typeface="Calibri" panose="020F0502020204030204" pitchFamily="34" charset="0"/>
              </a:rPr>
              <a:t>Updating AI Models via federated learning techniques.</a:t>
            </a:r>
            <a:endParaRPr lang="en-GB" dirty="0">
              <a:effectLst/>
              <a:ea typeface="Calibri" panose="020F0502020204030204" pitchFamily="34" charset="0"/>
            </a:endParaRPr>
          </a:p>
        </p:txBody>
      </p:sp>
      <p:sp>
        <p:nvSpPr>
          <p:cNvPr id="9" name="Content Placeholder 7">
            <a:extLst>
              <a:ext uri="{FF2B5EF4-FFF2-40B4-BE49-F238E27FC236}">
                <a16:creationId xmlns:a16="http://schemas.microsoft.com/office/drawing/2014/main" id="{D96E84BD-5AF0-F4E9-375E-01E23643660B}"/>
              </a:ext>
            </a:extLst>
          </p:cNvPr>
          <p:cNvSpPr txBox="1">
            <a:spLocks/>
          </p:cNvSpPr>
          <p:nvPr/>
        </p:nvSpPr>
        <p:spPr>
          <a:xfrm>
            <a:off x="6380921" y="1904999"/>
            <a:ext cx="5123689" cy="455342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857250" lvl="1" indent="-457200">
              <a:buFont typeface="+mj-lt"/>
              <a:buAutoNum type="arabicPeriod" startAt="3"/>
            </a:pPr>
            <a:r>
              <a:rPr lang="en-GB" dirty="0">
                <a:ea typeface="Calibri" panose="020F0502020204030204" pitchFamily="34" charset="0"/>
              </a:rPr>
              <a:t>A Blockchain tasked with managing Licences as Smart Contracts.</a:t>
            </a:r>
          </a:p>
          <a:p>
            <a:pPr marL="457200" indent="-457200">
              <a:buFont typeface="+mj-lt"/>
              <a:buAutoNum type="arabicPeriod" startAt="2"/>
            </a:pPr>
            <a:r>
              <a:rPr lang="en-GB" dirty="0">
                <a:ea typeface="Calibri" panose="020F0502020204030204" pitchFamily="34" charset="0"/>
              </a:rPr>
              <a:t>The format of the Licences </a:t>
            </a:r>
          </a:p>
          <a:p>
            <a:pPr marL="457200" indent="-457200">
              <a:buFont typeface="+mj-lt"/>
              <a:buAutoNum type="arabicPeriod" startAt="2"/>
            </a:pPr>
            <a:r>
              <a:rPr lang="en-GB" dirty="0">
                <a:ea typeface="Calibri" panose="020F0502020204030204" pitchFamily="34" charset="0"/>
              </a:rPr>
              <a:t>The API </a:t>
            </a:r>
          </a:p>
          <a:p>
            <a:pPr marL="457200" indent="-457200">
              <a:buFont typeface="+mj-lt"/>
              <a:buAutoNum type="arabicPeriod" startAt="2"/>
            </a:pPr>
            <a:r>
              <a:rPr lang="en-GB" dirty="0">
                <a:ea typeface="Calibri" panose="020F0502020204030204" pitchFamily="34" charset="0"/>
              </a:rPr>
              <a:t>The Taxonomy of AIH Processing functions </a:t>
            </a:r>
          </a:p>
          <a:p>
            <a:pPr marL="457200" indent="-457200">
              <a:buFont typeface="+mj-lt"/>
              <a:buAutoNum type="arabicPeriod" startAt="2"/>
            </a:pPr>
            <a:r>
              <a:rPr lang="en-GB" dirty="0">
                <a:ea typeface="Calibri" panose="020F0502020204030204" pitchFamily="34" charset="0"/>
              </a:rPr>
              <a:t>The Data Formats </a:t>
            </a:r>
          </a:p>
          <a:p>
            <a:endParaRPr lang="en-GB" dirty="0"/>
          </a:p>
        </p:txBody>
      </p:sp>
    </p:spTree>
    <p:extLst>
      <p:ext uri="{BB962C8B-B14F-4D97-AF65-F5344CB8AC3E}">
        <p14:creationId xmlns:p14="http://schemas.microsoft.com/office/powerpoint/2010/main" val="298676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C10C-45E4-5223-1D06-A0CF2CCBF164}"/>
              </a:ext>
            </a:extLst>
          </p:cNvPr>
          <p:cNvSpPr>
            <a:spLocks noGrp="1"/>
          </p:cNvSpPr>
          <p:nvPr>
            <p:ph type="title"/>
          </p:nvPr>
        </p:nvSpPr>
        <p:spPr>
          <a:xfrm>
            <a:off x="1302027" y="49948"/>
            <a:ext cx="10202586" cy="1026192"/>
          </a:xfrm>
        </p:spPr>
        <p:txBody>
          <a:bodyPr/>
          <a:lstStyle/>
          <a:p>
            <a:r>
              <a:rPr lang="en-US" dirty="0">
                <a:ea typeface="Calibri" panose="020F0502020204030204" pitchFamily="34" charset="0"/>
              </a:rPr>
              <a:t>Technical Specification: AI for Health (MPAI-AIH)</a:t>
            </a:r>
            <a:endParaRPr lang="en-GB" dirty="0">
              <a:ea typeface="Calibri" panose="020F0502020204030204" pitchFamily="34" charset="0"/>
            </a:endParaRPr>
          </a:p>
        </p:txBody>
      </p:sp>
      <p:sp>
        <p:nvSpPr>
          <p:cNvPr id="4" name="Date Placeholder 3">
            <a:extLst>
              <a:ext uri="{FF2B5EF4-FFF2-40B4-BE49-F238E27FC236}">
                <a16:creationId xmlns:a16="http://schemas.microsoft.com/office/drawing/2014/main" id="{A9362747-6F8B-7AE0-BA15-5E0CB81470CC}"/>
              </a:ext>
            </a:extLst>
          </p:cNvPr>
          <p:cNvSpPr>
            <a:spLocks noGrp="1"/>
          </p:cNvSpPr>
          <p:nvPr>
            <p:ph type="dt" sz="half" idx="10"/>
          </p:nvPr>
        </p:nvSpPr>
        <p:spPr/>
        <p:txBody>
          <a:bodyPr/>
          <a:lstStyle/>
          <a:p>
            <a:fld id="{3A5799BA-AC88-42FB-B8BE-FF1867FF2DFC}" type="datetime5">
              <a:rPr lang="en-US" smtClean="0">
                <a:ea typeface="Calibri" panose="020F0502020204030204" pitchFamily="34" charset="0"/>
              </a:rPr>
              <a:t>12-Apr-24</a:t>
            </a:fld>
            <a:endParaRPr lang="en-US" dirty="0">
              <a:ea typeface="Calibri" panose="020F0502020204030204" pitchFamily="34" charset="0"/>
            </a:endParaRPr>
          </a:p>
        </p:txBody>
      </p:sp>
      <p:sp>
        <p:nvSpPr>
          <p:cNvPr id="5" name="Slide Number Placeholder 4">
            <a:extLst>
              <a:ext uri="{FF2B5EF4-FFF2-40B4-BE49-F238E27FC236}">
                <a16:creationId xmlns:a16="http://schemas.microsoft.com/office/drawing/2014/main" id="{83C642BB-8353-F170-7AC6-8482291588C4}"/>
              </a:ext>
            </a:extLst>
          </p:cNvPr>
          <p:cNvSpPr>
            <a:spLocks noGrp="1"/>
          </p:cNvSpPr>
          <p:nvPr>
            <p:ph type="sldNum" sz="quarter" idx="12"/>
          </p:nvPr>
        </p:nvSpPr>
        <p:spPr/>
        <p:txBody>
          <a:bodyPr/>
          <a:lstStyle/>
          <a:p>
            <a:fld id="{D57F1E4F-1CFF-5643-939E-217C01CDF565}" type="slidenum">
              <a:rPr lang="en-US" smtClean="0">
                <a:latin typeface="Calibri" panose="020F0502020204030204" pitchFamily="34" charset="0"/>
                <a:ea typeface="Calibri" panose="020F0502020204030204" pitchFamily="34" charset="0"/>
                <a:cs typeface="Calibri" panose="020F0502020204030204" pitchFamily="34" charset="0"/>
              </a:rPr>
              <a:pPr/>
              <a:t>41</a:t>
            </a:fld>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AD05018-E920-A7AC-3F02-CB5E985805CA}"/>
              </a:ext>
            </a:extLst>
          </p:cNvPr>
          <p:cNvPicPr>
            <a:picLocks noChangeAspect="1"/>
          </p:cNvPicPr>
          <p:nvPr/>
        </p:nvPicPr>
        <p:blipFill>
          <a:blip r:embed="rId2"/>
          <a:stretch>
            <a:fillRect/>
          </a:stretch>
        </p:blipFill>
        <p:spPr>
          <a:xfrm>
            <a:off x="10068364" y="524507"/>
            <a:ext cx="1720632" cy="1668961"/>
          </a:xfrm>
          <a:prstGeom prst="rect">
            <a:avLst/>
          </a:prstGeom>
        </p:spPr>
      </p:pic>
      <p:grpSp>
        <p:nvGrpSpPr>
          <p:cNvPr id="8" name="Group 7">
            <a:extLst>
              <a:ext uri="{FF2B5EF4-FFF2-40B4-BE49-F238E27FC236}">
                <a16:creationId xmlns:a16="http://schemas.microsoft.com/office/drawing/2014/main" id="{D83582B4-EA66-509E-BC11-5ABBEC621F2A}"/>
              </a:ext>
            </a:extLst>
          </p:cNvPr>
          <p:cNvGrpSpPr/>
          <p:nvPr/>
        </p:nvGrpSpPr>
        <p:grpSpPr>
          <a:xfrm>
            <a:off x="10093878" y="2876737"/>
            <a:ext cx="1411197" cy="1870859"/>
            <a:chOff x="9605783" y="2349630"/>
            <a:chExt cx="1872145" cy="2558784"/>
          </a:xfrm>
        </p:grpSpPr>
        <p:pic>
          <p:nvPicPr>
            <p:cNvPr id="44" name="Graphic 98">
              <a:extLst>
                <a:ext uri="{FF2B5EF4-FFF2-40B4-BE49-F238E27FC236}">
                  <a16:creationId xmlns:a16="http://schemas.microsoft.com/office/drawing/2014/main" id="{827E52B2-1DC6-01B1-E4E3-DB31BFEDF1DC}"/>
                </a:ext>
              </a:extLst>
            </p:cNvPr>
            <p:cNvPicPr>
              <a:picLocks noChangeAspect="1"/>
            </p:cNvPicPr>
            <p:nvPr/>
          </p:nvPicPr>
          <p:blipFill>
            <a:blip r:embed="rId3"/>
            <a:srcRect/>
            <a:stretch/>
          </p:blipFill>
          <p:spPr>
            <a:xfrm>
              <a:off x="10522759" y="2349630"/>
              <a:ext cx="955169" cy="984748"/>
            </a:xfrm>
            <a:prstGeom prst="rect">
              <a:avLst/>
            </a:prstGeom>
          </p:spPr>
        </p:pic>
        <p:pic>
          <p:nvPicPr>
            <p:cNvPr id="45" name="Graphic 44" descr="Doctor male outline">
              <a:extLst>
                <a:ext uri="{FF2B5EF4-FFF2-40B4-BE49-F238E27FC236}">
                  <a16:creationId xmlns:a16="http://schemas.microsoft.com/office/drawing/2014/main" id="{4A0C29D6-0C42-F972-531B-B418862D64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6935" y="2803883"/>
              <a:ext cx="1046251" cy="1046251"/>
            </a:xfrm>
            <a:prstGeom prst="rect">
              <a:avLst/>
            </a:prstGeom>
          </p:spPr>
        </p:pic>
        <p:pic>
          <p:nvPicPr>
            <p:cNvPr id="46" name="Graphic 45" descr="Hospital outline">
              <a:extLst>
                <a:ext uri="{FF2B5EF4-FFF2-40B4-BE49-F238E27FC236}">
                  <a16:creationId xmlns:a16="http://schemas.microsoft.com/office/drawing/2014/main" id="{F8597388-10AF-781B-1FDD-5593763B79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05783" y="3779860"/>
              <a:ext cx="1128554" cy="1128554"/>
            </a:xfrm>
            <a:prstGeom prst="rect">
              <a:avLst/>
            </a:prstGeom>
          </p:spPr>
        </p:pic>
        <p:pic>
          <p:nvPicPr>
            <p:cNvPr id="47" name="Graphic 46" descr="Medical outline">
              <a:extLst>
                <a:ext uri="{FF2B5EF4-FFF2-40B4-BE49-F238E27FC236}">
                  <a16:creationId xmlns:a16="http://schemas.microsoft.com/office/drawing/2014/main" id="{F85A278B-5942-0F70-65B8-D30F2579EC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13123" y="3426325"/>
              <a:ext cx="965771" cy="965771"/>
            </a:xfrm>
            <a:prstGeom prst="rect">
              <a:avLst/>
            </a:prstGeom>
          </p:spPr>
        </p:pic>
      </p:grpSp>
      <p:sp>
        <p:nvSpPr>
          <p:cNvPr id="9" name="Rounded Rectangle 79">
            <a:extLst>
              <a:ext uri="{FF2B5EF4-FFF2-40B4-BE49-F238E27FC236}">
                <a16:creationId xmlns:a16="http://schemas.microsoft.com/office/drawing/2014/main" id="{348D9C45-CCE3-C0BD-D017-A916DD4AE373}"/>
              </a:ext>
            </a:extLst>
          </p:cNvPr>
          <p:cNvSpPr>
            <a:spLocks noChangeAspect="1"/>
          </p:cNvSpPr>
          <p:nvPr/>
        </p:nvSpPr>
        <p:spPr>
          <a:xfrm>
            <a:off x="2984781" y="1214831"/>
            <a:ext cx="5796000" cy="3461606"/>
          </a:xfrm>
          <a:prstGeom prst="roundRect">
            <a:avLst>
              <a:gd name="adj" fmla="val 492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Calibri" panose="020F0502020204030204" pitchFamily="34" charset="0"/>
              <a:ea typeface="Calibri" panose="020F0502020204030204" pitchFamily="34" charset="0"/>
              <a:cs typeface="Calibri" panose="020F0502020204030204" pitchFamily="34" charset="0"/>
            </a:endParaRPr>
          </a:p>
        </p:txBody>
      </p:sp>
      <p:cxnSp>
        <p:nvCxnSpPr>
          <p:cNvPr id="10" name="Straight Arrow Connector 9">
            <a:extLst>
              <a:ext uri="{FF2B5EF4-FFF2-40B4-BE49-F238E27FC236}">
                <a16:creationId xmlns:a16="http://schemas.microsoft.com/office/drawing/2014/main" id="{894B9334-E97F-35CC-0562-B01DD75632B3}"/>
              </a:ext>
            </a:extLst>
          </p:cNvPr>
          <p:cNvCxnSpPr>
            <a:cxnSpLocks/>
          </p:cNvCxnSpPr>
          <p:nvPr/>
        </p:nvCxnSpPr>
        <p:spPr>
          <a:xfrm>
            <a:off x="2067623" y="2010395"/>
            <a:ext cx="801944"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1" name="Rounded Rectangle 82">
            <a:extLst>
              <a:ext uri="{FF2B5EF4-FFF2-40B4-BE49-F238E27FC236}">
                <a16:creationId xmlns:a16="http://schemas.microsoft.com/office/drawing/2014/main" id="{41B61ACF-8497-B072-154B-41D5C9653BA5}"/>
              </a:ext>
            </a:extLst>
          </p:cNvPr>
          <p:cNvSpPr/>
          <p:nvPr/>
        </p:nvSpPr>
        <p:spPr>
          <a:xfrm rot="16200000">
            <a:off x="1780052" y="2479350"/>
            <a:ext cx="2532606" cy="35357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API</a:t>
            </a:r>
          </a:p>
        </p:txBody>
      </p:sp>
      <p:sp>
        <p:nvSpPr>
          <p:cNvPr id="12" name="Rounded Rectangle 84">
            <a:extLst>
              <a:ext uri="{FF2B5EF4-FFF2-40B4-BE49-F238E27FC236}">
                <a16:creationId xmlns:a16="http://schemas.microsoft.com/office/drawing/2014/main" id="{7C7750A6-C3E5-CD0B-68CD-BC03F33A94A9}"/>
              </a:ext>
            </a:extLst>
          </p:cNvPr>
          <p:cNvSpPr/>
          <p:nvPr/>
        </p:nvSpPr>
        <p:spPr>
          <a:xfrm rot="16200000">
            <a:off x="7449789" y="2474915"/>
            <a:ext cx="2532607" cy="36244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API</a:t>
            </a:r>
          </a:p>
        </p:txBody>
      </p:sp>
      <p:cxnSp>
        <p:nvCxnSpPr>
          <p:cNvPr id="13" name="Straight Arrow Connector 12">
            <a:extLst>
              <a:ext uri="{FF2B5EF4-FFF2-40B4-BE49-F238E27FC236}">
                <a16:creationId xmlns:a16="http://schemas.microsoft.com/office/drawing/2014/main" id="{D5879FC9-21D3-AE40-E41B-51D723853B76}"/>
              </a:ext>
            </a:extLst>
          </p:cNvPr>
          <p:cNvCxnSpPr>
            <a:cxnSpLocks/>
          </p:cNvCxnSpPr>
          <p:nvPr/>
        </p:nvCxnSpPr>
        <p:spPr>
          <a:xfrm>
            <a:off x="8879602" y="1771028"/>
            <a:ext cx="1245309"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CD8A835-7A57-7561-FDE9-3C31C95DFF2F}"/>
              </a:ext>
            </a:extLst>
          </p:cNvPr>
          <p:cNvCxnSpPr>
            <a:cxnSpLocks/>
          </p:cNvCxnSpPr>
          <p:nvPr/>
        </p:nvCxnSpPr>
        <p:spPr>
          <a:xfrm>
            <a:off x="8879602" y="3695491"/>
            <a:ext cx="1336397"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pic>
        <p:nvPicPr>
          <p:cNvPr id="15" name="Graphic 14" descr="Database outline">
            <a:extLst>
              <a:ext uri="{FF2B5EF4-FFF2-40B4-BE49-F238E27FC236}">
                <a16:creationId xmlns:a16="http://schemas.microsoft.com/office/drawing/2014/main" id="{8EB17780-D801-BBEC-3142-5133D2BF7CF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05465" y="3607898"/>
            <a:ext cx="1062778" cy="1030862"/>
          </a:xfrm>
          <a:prstGeom prst="rect">
            <a:avLst/>
          </a:prstGeom>
        </p:spPr>
      </p:pic>
      <p:sp>
        <p:nvSpPr>
          <p:cNvPr id="16" name="Rounded Rectangle 90">
            <a:extLst>
              <a:ext uri="{FF2B5EF4-FFF2-40B4-BE49-F238E27FC236}">
                <a16:creationId xmlns:a16="http://schemas.microsoft.com/office/drawing/2014/main" id="{B5527AFF-A28C-5290-4CCB-6A352BC8918F}"/>
              </a:ext>
            </a:extLst>
          </p:cNvPr>
          <p:cNvSpPr/>
          <p:nvPr/>
        </p:nvSpPr>
        <p:spPr>
          <a:xfrm>
            <a:off x="3616040" y="3205552"/>
            <a:ext cx="1548574" cy="85001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Data Storage &amp; Access Services</a:t>
            </a:r>
          </a:p>
        </p:txBody>
      </p:sp>
      <p:cxnSp>
        <p:nvCxnSpPr>
          <p:cNvPr id="17" name="Straight Arrow Connector 16">
            <a:extLst>
              <a:ext uri="{FF2B5EF4-FFF2-40B4-BE49-F238E27FC236}">
                <a16:creationId xmlns:a16="http://schemas.microsoft.com/office/drawing/2014/main" id="{F5A962D4-7561-C041-2F06-230020C02A7E}"/>
              </a:ext>
            </a:extLst>
          </p:cNvPr>
          <p:cNvCxnSpPr>
            <a:cxnSpLocks/>
            <a:stCxn id="19" idx="3"/>
          </p:cNvCxnSpPr>
          <p:nvPr/>
        </p:nvCxnSpPr>
        <p:spPr>
          <a:xfrm flipV="1">
            <a:off x="8047712" y="2523264"/>
            <a:ext cx="487156" cy="9452"/>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205B6A2-26AE-96A4-D0F5-D42B2D667656}"/>
              </a:ext>
            </a:extLst>
          </p:cNvPr>
          <p:cNvCxnSpPr>
            <a:cxnSpLocks/>
            <a:endCxn id="16" idx="1"/>
          </p:cNvCxnSpPr>
          <p:nvPr/>
        </p:nvCxnSpPr>
        <p:spPr>
          <a:xfrm>
            <a:off x="3214301" y="3630558"/>
            <a:ext cx="401739" cy="1"/>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9" name="Rounded Rectangle 98">
            <a:extLst>
              <a:ext uri="{FF2B5EF4-FFF2-40B4-BE49-F238E27FC236}">
                <a16:creationId xmlns:a16="http://schemas.microsoft.com/office/drawing/2014/main" id="{60727A09-95C3-B642-837E-D00D853A88D3}"/>
              </a:ext>
            </a:extLst>
          </p:cNvPr>
          <p:cNvSpPr/>
          <p:nvPr/>
        </p:nvSpPr>
        <p:spPr>
          <a:xfrm>
            <a:off x="6215028" y="2319873"/>
            <a:ext cx="1832684" cy="42568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Auditing Services</a:t>
            </a:r>
          </a:p>
        </p:txBody>
      </p:sp>
      <p:cxnSp>
        <p:nvCxnSpPr>
          <p:cNvPr id="20" name="Straight Arrow Connector 19">
            <a:extLst>
              <a:ext uri="{FF2B5EF4-FFF2-40B4-BE49-F238E27FC236}">
                <a16:creationId xmlns:a16="http://schemas.microsoft.com/office/drawing/2014/main" id="{520D899A-F770-CF20-C53F-23C631CD17A5}"/>
              </a:ext>
            </a:extLst>
          </p:cNvPr>
          <p:cNvCxnSpPr>
            <a:cxnSpLocks/>
          </p:cNvCxnSpPr>
          <p:nvPr/>
        </p:nvCxnSpPr>
        <p:spPr>
          <a:xfrm flipV="1">
            <a:off x="8047712" y="1682038"/>
            <a:ext cx="484742" cy="2086"/>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AC608C8-A433-B2D0-A0C8-BCB62B4F8F0F}"/>
              </a:ext>
            </a:extLst>
          </p:cNvPr>
          <p:cNvCxnSpPr>
            <a:cxnSpLocks/>
          </p:cNvCxnSpPr>
          <p:nvPr/>
        </p:nvCxnSpPr>
        <p:spPr>
          <a:xfrm>
            <a:off x="7131371" y="2086487"/>
            <a:ext cx="0" cy="2435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DE77B39-A562-12DB-E4E5-572E67ED3D10}"/>
              </a:ext>
            </a:extLst>
          </p:cNvPr>
          <p:cNvCxnSpPr>
            <a:cxnSpLocks/>
          </p:cNvCxnSpPr>
          <p:nvPr/>
        </p:nvCxnSpPr>
        <p:spPr>
          <a:xfrm>
            <a:off x="5148223" y="3936452"/>
            <a:ext cx="492277"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F2645FA-AE23-807D-52E6-631CA5D47B7F}"/>
              </a:ext>
            </a:extLst>
          </p:cNvPr>
          <p:cNvCxnSpPr>
            <a:cxnSpLocks/>
          </p:cNvCxnSpPr>
          <p:nvPr/>
        </p:nvCxnSpPr>
        <p:spPr>
          <a:xfrm>
            <a:off x="5143207" y="3358707"/>
            <a:ext cx="3391662"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24" name="Rounded Rectangle 107">
            <a:extLst>
              <a:ext uri="{FF2B5EF4-FFF2-40B4-BE49-F238E27FC236}">
                <a16:creationId xmlns:a16="http://schemas.microsoft.com/office/drawing/2014/main" id="{006E1B87-4367-46FC-B285-048A9625D5F2}"/>
              </a:ext>
            </a:extLst>
          </p:cNvPr>
          <p:cNvSpPr/>
          <p:nvPr/>
        </p:nvSpPr>
        <p:spPr>
          <a:xfrm>
            <a:off x="3616039" y="1891664"/>
            <a:ext cx="2111831" cy="102637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Authentication &amp; Access Control Services</a:t>
            </a:r>
          </a:p>
        </p:txBody>
      </p:sp>
      <p:sp>
        <p:nvSpPr>
          <p:cNvPr id="25" name="Rectangle 24">
            <a:extLst>
              <a:ext uri="{FF2B5EF4-FFF2-40B4-BE49-F238E27FC236}">
                <a16:creationId xmlns:a16="http://schemas.microsoft.com/office/drawing/2014/main" id="{15D5E296-F8DD-EEB9-CA08-8BA8E972D811}"/>
              </a:ext>
            </a:extLst>
          </p:cNvPr>
          <p:cNvSpPr/>
          <p:nvPr/>
        </p:nvSpPr>
        <p:spPr>
          <a:xfrm>
            <a:off x="10119210" y="860606"/>
            <a:ext cx="1848511" cy="830997"/>
          </a:xfrm>
          <a:prstGeom prst="rect">
            <a:avLst/>
          </a:prstGeom>
        </p:spPr>
        <p:txBody>
          <a:bodyPr wrap="square">
            <a:spAutoFit/>
          </a:bodyPr>
          <a:lstStyle/>
          <a:p>
            <a:r>
              <a:rPr lang="en-GB" sz="1600" dirty="0">
                <a:latin typeface="Calibri" panose="020F0502020204030204" pitchFamily="34" charset="0"/>
                <a:ea typeface="Calibri" panose="020F0502020204030204" pitchFamily="34" charset="0"/>
                <a:cs typeface="Calibri" panose="020F0502020204030204" pitchFamily="34" charset="0"/>
              </a:rPr>
              <a:t>Blockchain and Distributed Ledger Technologies</a:t>
            </a:r>
          </a:p>
        </p:txBody>
      </p:sp>
      <p:sp>
        <p:nvSpPr>
          <p:cNvPr id="26" name="Rectangle 25">
            <a:extLst>
              <a:ext uri="{FF2B5EF4-FFF2-40B4-BE49-F238E27FC236}">
                <a16:creationId xmlns:a16="http://schemas.microsoft.com/office/drawing/2014/main" id="{C1A56DA2-62ED-DD3A-D478-66F138DE8B14}"/>
              </a:ext>
            </a:extLst>
          </p:cNvPr>
          <p:cNvSpPr/>
          <p:nvPr/>
        </p:nvSpPr>
        <p:spPr>
          <a:xfrm>
            <a:off x="10263256" y="4672624"/>
            <a:ext cx="1848511" cy="830997"/>
          </a:xfrm>
          <a:prstGeom prst="rect">
            <a:avLst/>
          </a:prstGeom>
        </p:spPr>
        <p:txBody>
          <a:bodyPr wrap="square">
            <a:spAutoFit/>
          </a:bodyPr>
          <a:lstStyle/>
          <a:p>
            <a:r>
              <a:rPr lang="en-GB" sz="1600" dirty="0">
                <a:latin typeface="Calibri" panose="020F0502020204030204" pitchFamily="34" charset="0"/>
                <a:ea typeface="Calibri" panose="020F0502020204030204" pitchFamily="34" charset="0"/>
                <a:cs typeface="Calibri" panose="020F0502020204030204" pitchFamily="34" charset="0"/>
              </a:rPr>
              <a:t>Third-Party</a:t>
            </a:r>
          </a:p>
          <a:p>
            <a:r>
              <a:rPr lang="en-GB" sz="1600" dirty="0">
                <a:latin typeface="Calibri" panose="020F0502020204030204" pitchFamily="34" charset="0"/>
                <a:ea typeface="Calibri" panose="020F0502020204030204" pitchFamily="34" charset="0"/>
                <a:cs typeface="Calibri" panose="020F0502020204030204" pitchFamily="34" charset="0"/>
              </a:rPr>
              <a:t>Health-related</a:t>
            </a:r>
          </a:p>
          <a:p>
            <a:r>
              <a:rPr lang="en-GB" sz="1600" dirty="0">
                <a:latin typeface="Calibri" panose="020F0502020204030204" pitchFamily="34" charset="0"/>
                <a:ea typeface="Calibri" panose="020F0502020204030204" pitchFamily="34" charset="0"/>
                <a:cs typeface="Calibri" panose="020F0502020204030204" pitchFamily="34" charset="0"/>
              </a:rPr>
              <a:t>Entities</a:t>
            </a:r>
          </a:p>
        </p:txBody>
      </p:sp>
      <p:cxnSp>
        <p:nvCxnSpPr>
          <p:cNvPr id="27" name="Straight Arrow Connector 26">
            <a:extLst>
              <a:ext uri="{FF2B5EF4-FFF2-40B4-BE49-F238E27FC236}">
                <a16:creationId xmlns:a16="http://schemas.microsoft.com/office/drawing/2014/main" id="{1EBAF875-086C-1355-AB9A-5802873B3821}"/>
              </a:ext>
            </a:extLst>
          </p:cNvPr>
          <p:cNvCxnSpPr>
            <a:cxnSpLocks/>
          </p:cNvCxnSpPr>
          <p:nvPr/>
        </p:nvCxnSpPr>
        <p:spPr>
          <a:xfrm>
            <a:off x="3214301" y="2487168"/>
            <a:ext cx="401738"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68EAF1F-1087-43A9-E518-DB47B7095039}"/>
              </a:ext>
            </a:extLst>
          </p:cNvPr>
          <p:cNvCxnSpPr>
            <a:cxnSpLocks/>
          </p:cNvCxnSpPr>
          <p:nvPr/>
        </p:nvCxnSpPr>
        <p:spPr>
          <a:xfrm>
            <a:off x="5640500" y="2853623"/>
            <a:ext cx="2894369" cy="0"/>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6CFECAF-E626-6227-9C06-47D4CDA75221}"/>
              </a:ext>
            </a:extLst>
          </p:cNvPr>
          <p:cNvCxnSpPr>
            <a:cxnSpLocks/>
          </p:cNvCxnSpPr>
          <p:nvPr/>
        </p:nvCxnSpPr>
        <p:spPr>
          <a:xfrm>
            <a:off x="5683981" y="2529517"/>
            <a:ext cx="559972"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4D174DF-980D-EA20-D0FB-72BD621F4AB0}"/>
              </a:ext>
            </a:extLst>
          </p:cNvPr>
          <p:cNvCxnSpPr>
            <a:cxnSpLocks/>
            <a:endCxn id="16" idx="0"/>
          </p:cNvCxnSpPr>
          <p:nvPr/>
        </p:nvCxnSpPr>
        <p:spPr>
          <a:xfrm>
            <a:off x="4390327" y="2918039"/>
            <a:ext cx="0" cy="287513"/>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31" name="Rounded Rectangle 125">
            <a:extLst>
              <a:ext uri="{FF2B5EF4-FFF2-40B4-BE49-F238E27FC236}">
                <a16:creationId xmlns:a16="http://schemas.microsoft.com/office/drawing/2014/main" id="{C27C6659-2820-D6FC-2563-5E12FEE676DA}"/>
              </a:ext>
            </a:extLst>
          </p:cNvPr>
          <p:cNvSpPr/>
          <p:nvPr/>
        </p:nvSpPr>
        <p:spPr>
          <a:xfrm>
            <a:off x="6572650" y="3493050"/>
            <a:ext cx="1832684" cy="982211"/>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De-Identification &amp; Anonymization Services</a:t>
            </a:r>
          </a:p>
        </p:txBody>
      </p:sp>
      <p:cxnSp>
        <p:nvCxnSpPr>
          <p:cNvPr id="32" name="Straight Arrow Connector 31">
            <a:extLst>
              <a:ext uri="{FF2B5EF4-FFF2-40B4-BE49-F238E27FC236}">
                <a16:creationId xmlns:a16="http://schemas.microsoft.com/office/drawing/2014/main" id="{B5EBB25A-E26C-DDFC-D673-7FA4D797A3AD}"/>
              </a:ext>
            </a:extLst>
          </p:cNvPr>
          <p:cNvCxnSpPr>
            <a:cxnSpLocks/>
          </p:cNvCxnSpPr>
          <p:nvPr/>
        </p:nvCxnSpPr>
        <p:spPr>
          <a:xfrm>
            <a:off x="5143207" y="3607898"/>
            <a:ext cx="1452751"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171A9AB-58F0-0BEF-5D31-C8CCDF432D87}"/>
              </a:ext>
            </a:extLst>
          </p:cNvPr>
          <p:cNvCxnSpPr>
            <a:cxnSpLocks/>
          </p:cNvCxnSpPr>
          <p:nvPr/>
        </p:nvCxnSpPr>
        <p:spPr>
          <a:xfrm flipH="1">
            <a:off x="6263971" y="4196939"/>
            <a:ext cx="331987"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021D5A7-9584-6AC9-6437-CC45F4970512}"/>
              </a:ext>
            </a:extLst>
          </p:cNvPr>
          <p:cNvSpPr txBox="1"/>
          <p:nvPr/>
        </p:nvSpPr>
        <p:spPr>
          <a:xfrm>
            <a:off x="3736096" y="1223026"/>
            <a:ext cx="2287763" cy="276999"/>
          </a:xfrm>
          <a:prstGeom prst="rect">
            <a:avLst/>
          </a:prstGeom>
          <a:noFill/>
        </p:spPr>
        <p:txBody>
          <a:bodyPr wrap="square" rtlCol="0">
            <a:spAutoFit/>
          </a:bodyPr>
          <a:lstStyle/>
          <a:p>
            <a:pPr algn="ctr"/>
            <a:r>
              <a:rPr lang="en-GB" sz="1200" dirty="0">
                <a:latin typeface="Calibri" panose="020F0502020204030204" pitchFamily="34" charset="0"/>
                <a:ea typeface="Calibri" panose="020F0502020204030204" pitchFamily="34" charset="0"/>
                <a:cs typeface="Calibri" panose="020F0502020204030204" pitchFamily="34" charset="0"/>
              </a:rPr>
              <a:t>Global Secure Data Vault</a:t>
            </a:r>
          </a:p>
        </p:txBody>
      </p:sp>
      <p:sp>
        <p:nvSpPr>
          <p:cNvPr id="35" name="TextBox 34">
            <a:extLst>
              <a:ext uri="{FF2B5EF4-FFF2-40B4-BE49-F238E27FC236}">
                <a16:creationId xmlns:a16="http://schemas.microsoft.com/office/drawing/2014/main" id="{CFCB79F7-33C0-2D81-4CE1-FE280F192B55}"/>
              </a:ext>
            </a:extLst>
          </p:cNvPr>
          <p:cNvSpPr txBox="1"/>
          <p:nvPr/>
        </p:nvSpPr>
        <p:spPr>
          <a:xfrm>
            <a:off x="2031294" y="2062852"/>
            <a:ext cx="910609" cy="1169551"/>
          </a:xfrm>
          <a:prstGeom prst="rect">
            <a:avLst/>
          </a:prstGeom>
          <a:noFill/>
        </p:spPr>
        <p:txBody>
          <a:bodyPr wrap="square" rtlCol="0">
            <a:spAutoFit/>
          </a:bodyPr>
          <a:lstStyle/>
          <a:p>
            <a:r>
              <a:rPr lang="en-GB" sz="1000" dirty="0">
                <a:latin typeface="Calibri" panose="020F0502020204030204" pitchFamily="34" charset="0"/>
                <a:ea typeface="Calibri" panose="020F0502020204030204" pitchFamily="34" charset="0"/>
                <a:cs typeface="Calibri" panose="020F0502020204030204" pitchFamily="34" charset="0"/>
              </a:rPr>
              <a:t>Access to multiple services from smartphone (data storage, permissions, licenses, etc.)</a:t>
            </a:r>
          </a:p>
        </p:txBody>
      </p:sp>
      <p:cxnSp>
        <p:nvCxnSpPr>
          <p:cNvPr id="36" name="Straight Arrow Connector 35">
            <a:extLst>
              <a:ext uri="{FF2B5EF4-FFF2-40B4-BE49-F238E27FC236}">
                <a16:creationId xmlns:a16="http://schemas.microsoft.com/office/drawing/2014/main" id="{33EBD1DA-CA2A-1CC8-E4C7-4E7A1E760E23}"/>
              </a:ext>
            </a:extLst>
          </p:cNvPr>
          <p:cNvCxnSpPr>
            <a:cxnSpLocks/>
          </p:cNvCxnSpPr>
          <p:nvPr/>
        </p:nvCxnSpPr>
        <p:spPr>
          <a:xfrm>
            <a:off x="2106899" y="3493050"/>
            <a:ext cx="762668" cy="0"/>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FB72609-8E13-1E55-3FEF-EE615DCD08E5}"/>
              </a:ext>
            </a:extLst>
          </p:cNvPr>
          <p:cNvSpPr/>
          <p:nvPr/>
        </p:nvSpPr>
        <p:spPr>
          <a:xfrm>
            <a:off x="1077159" y="3171262"/>
            <a:ext cx="1391436" cy="657682"/>
          </a:xfrm>
          <a:prstGeom prst="rect">
            <a:avLst/>
          </a:prstGeom>
        </p:spPr>
        <p:txBody>
          <a:bodyPr wrap="square">
            <a:spAutoFit/>
          </a:bodyPr>
          <a:lstStyle/>
          <a:p>
            <a:pPr algn="ctr"/>
            <a:r>
              <a:rPr lang="en-GB" sz="1200" dirty="0">
                <a:latin typeface="Calibri" panose="020F0502020204030204" pitchFamily="34" charset="0"/>
                <a:ea typeface="Calibri" panose="020F0502020204030204" pitchFamily="34" charset="0"/>
                <a:cs typeface="Calibri" panose="020F0502020204030204" pitchFamily="34" charset="0"/>
              </a:rPr>
              <a:t>Other sources</a:t>
            </a:r>
          </a:p>
          <a:p>
            <a:pPr algn="ctr"/>
            <a:r>
              <a:rPr lang="en-GB" sz="1200" dirty="0">
                <a:latin typeface="Calibri" panose="020F0502020204030204" pitchFamily="34" charset="0"/>
                <a:ea typeface="Calibri" panose="020F0502020204030204" pitchFamily="34" charset="0"/>
                <a:cs typeface="Calibri" panose="020F0502020204030204" pitchFamily="34" charset="0"/>
              </a:rPr>
              <a:t>of health-</a:t>
            </a:r>
          </a:p>
          <a:p>
            <a:pPr algn="ctr"/>
            <a:r>
              <a:rPr lang="en-GB" sz="1200" dirty="0">
                <a:latin typeface="Calibri" panose="020F0502020204030204" pitchFamily="34" charset="0"/>
                <a:ea typeface="Calibri" panose="020F0502020204030204" pitchFamily="34" charset="0"/>
                <a:cs typeface="Calibri" panose="020F0502020204030204" pitchFamily="34" charset="0"/>
              </a:rPr>
              <a:t>related data</a:t>
            </a:r>
          </a:p>
        </p:txBody>
      </p:sp>
      <p:sp>
        <p:nvSpPr>
          <p:cNvPr id="38" name="TextBox 37">
            <a:extLst>
              <a:ext uri="{FF2B5EF4-FFF2-40B4-BE49-F238E27FC236}">
                <a16:creationId xmlns:a16="http://schemas.microsoft.com/office/drawing/2014/main" id="{83A76BC7-DE35-3FCF-2081-737854B336B2}"/>
              </a:ext>
            </a:extLst>
          </p:cNvPr>
          <p:cNvSpPr txBox="1"/>
          <p:nvPr/>
        </p:nvSpPr>
        <p:spPr>
          <a:xfrm>
            <a:off x="8928333" y="1789323"/>
            <a:ext cx="1412240" cy="707886"/>
          </a:xfrm>
          <a:prstGeom prst="rect">
            <a:avLst/>
          </a:prstGeom>
          <a:noFill/>
        </p:spPr>
        <p:txBody>
          <a:bodyPr wrap="square" rtlCol="0">
            <a:spAutoFit/>
          </a:bodyPr>
          <a:lstStyle/>
          <a:p>
            <a:r>
              <a:rPr lang="en-GB" sz="1000" dirty="0">
                <a:latin typeface="Calibri" panose="020F0502020204030204" pitchFamily="34" charset="0"/>
                <a:ea typeface="Calibri" panose="020F0502020204030204" pitchFamily="34" charset="0"/>
                <a:cs typeface="Calibri" panose="020F0502020204030204" pitchFamily="34" charset="0"/>
              </a:rPr>
              <a:t>Record of transactions on the B&amp;DLT that can be used for audition purposes</a:t>
            </a:r>
          </a:p>
        </p:txBody>
      </p:sp>
      <p:sp>
        <p:nvSpPr>
          <p:cNvPr id="39" name="TextBox 38">
            <a:extLst>
              <a:ext uri="{FF2B5EF4-FFF2-40B4-BE49-F238E27FC236}">
                <a16:creationId xmlns:a16="http://schemas.microsoft.com/office/drawing/2014/main" id="{43E24DFF-E5F6-5ECE-8440-866472F1E071}"/>
              </a:ext>
            </a:extLst>
          </p:cNvPr>
          <p:cNvSpPr txBox="1"/>
          <p:nvPr/>
        </p:nvSpPr>
        <p:spPr>
          <a:xfrm>
            <a:off x="8861307" y="3727016"/>
            <a:ext cx="1412240" cy="861774"/>
          </a:xfrm>
          <a:prstGeom prst="rect">
            <a:avLst/>
          </a:prstGeom>
          <a:noFill/>
        </p:spPr>
        <p:txBody>
          <a:bodyPr wrap="square" rtlCol="0">
            <a:spAutoFit/>
          </a:bodyPr>
          <a:lstStyle/>
          <a:p>
            <a:r>
              <a:rPr lang="en-GB" sz="1000" dirty="0">
                <a:latin typeface="Calibri" panose="020F0502020204030204" pitchFamily="34" charset="0"/>
                <a:ea typeface="Calibri" panose="020F0502020204030204" pitchFamily="34" charset="0"/>
                <a:cs typeface="Calibri" panose="020F0502020204030204" pitchFamily="34" charset="0"/>
              </a:rPr>
              <a:t>Access to data (de-identified and anonym), processing of data through AI to extract knowledge</a:t>
            </a:r>
          </a:p>
        </p:txBody>
      </p:sp>
      <p:sp>
        <p:nvSpPr>
          <p:cNvPr id="40" name="Rounded Rectangle 91">
            <a:extLst>
              <a:ext uri="{FF2B5EF4-FFF2-40B4-BE49-F238E27FC236}">
                <a16:creationId xmlns:a16="http://schemas.microsoft.com/office/drawing/2014/main" id="{E3D08A9C-3C83-0411-F495-9FEEAA23027E}"/>
              </a:ext>
            </a:extLst>
          </p:cNvPr>
          <p:cNvSpPr/>
          <p:nvPr/>
        </p:nvSpPr>
        <p:spPr>
          <a:xfrm>
            <a:off x="6215028" y="1389835"/>
            <a:ext cx="1832684" cy="72014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ea typeface="Calibri" panose="020F0502020204030204" pitchFamily="34" charset="0"/>
                <a:cs typeface="Calibri" panose="020F0502020204030204" pitchFamily="34" charset="0"/>
              </a:rPr>
              <a:t>Licensing &amp; Governance Services</a:t>
            </a:r>
          </a:p>
        </p:txBody>
      </p:sp>
      <p:cxnSp>
        <p:nvCxnSpPr>
          <p:cNvPr id="41" name="Straight Arrow Connector 40">
            <a:extLst>
              <a:ext uri="{FF2B5EF4-FFF2-40B4-BE49-F238E27FC236}">
                <a16:creationId xmlns:a16="http://schemas.microsoft.com/office/drawing/2014/main" id="{9D46E7DE-BC66-3D53-08CF-27419A494C0A}"/>
              </a:ext>
            </a:extLst>
          </p:cNvPr>
          <p:cNvCxnSpPr>
            <a:cxnSpLocks/>
          </p:cNvCxnSpPr>
          <p:nvPr/>
        </p:nvCxnSpPr>
        <p:spPr>
          <a:xfrm>
            <a:off x="3214301" y="1570102"/>
            <a:ext cx="3000728"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C6FBDB7-8FC2-9673-7E86-A8E87A678496}"/>
              </a:ext>
            </a:extLst>
          </p:cNvPr>
          <p:cNvCxnSpPr>
            <a:cxnSpLocks/>
          </p:cNvCxnSpPr>
          <p:nvPr/>
        </p:nvCxnSpPr>
        <p:spPr>
          <a:xfrm>
            <a:off x="5680471" y="1970546"/>
            <a:ext cx="587576"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147C9CF4-7F5D-61AA-802B-918DB31C9C6C}"/>
              </a:ext>
            </a:extLst>
          </p:cNvPr>
          <p:cNvPicPr>
            <a:picLocks noChangeAspect="1"/>
          </p:cNvPicPr>
          <p:nvPr/>
        </p:nvPicPr>
        <p:blipFill>
          <a:blip r:embed="rId12"/>
          <a:stretch>
            <a:fillRect/>
          </a:stretch>
        </p:blipFill>
        <p:spPr>
          <a:xfrm>
            <a:off x="1075801" y="1153206"/>
            <a:ext cx="993231" cy="1689713"/>
          </a:xfrm>
          <a:prstGeom prst="rect">
            <a:avLst/>
          </a:prstGeom>
        </p:spPr>
      </p:pic>
      <p:sp>
        <p:nvSpPr>
          <p:cNvPr id="48" name="Rectangle 47">
            <a:extLst>
              <a:ext uri="{FF2B5EF4-FFF2-40B4-BE49-F238E27FC236}">
                <a16:creationId xmlns:a16="http://schemas.microsoft.com/office/drawing/2014/main" id="{6ACCEAD3-6DB3-C991-F97F-A208DDD407C4}"/>
              </a:ext>
            </a:extLst>
          </p:cNvPr>
          <p:cNvSpPr/>
          <p:nvPr/>
        </p:nvSpPr>
        <p:spPr>
          <a:xfrm>
            <a:off x="3590845" y="4156087"/>
            <a:ext cx="1548574" cy="41921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ea typeface="Calibri" panose="020F0502020204030204" pitchFamily="34" charset="0"/>
                <a:cs typeface="Calibri" panose="020F0502020204030204" pitchFamily="34" charset="0"/>
              </a:rPr>
              <a:t>AIH Federated</a:t>
            </a:r>
          </a:p>
          <a:p>
            <a:pPr algn="ctr"/>
            <a:r>
              <a:rPr lang="en-US" sz="1600" dirty="0">
                <a:latin typeface="Calibri" panose="020F0502020204030204" pitchFamily="34" charset="0"/>
                <a:ea typeface="Calibri" panose="020F0502020204030204" pitchFamily="34" charset="0"/>
                <a:cs typeface="Calibri" panose="020F0502020204030204" pitchFamily="34" charset="0"/>
              </a:rPr>
              <a:t>Learning System</a:t>
            </a:r>
            <a:endParaRPr lang="en-150" sz="1600" dirty="0">
              <a:latin typeface="Calibri" panose="020F0502020204030204" pitchFamily="34" charset="0"/>
              <a:ea typeface="Calibri" panose="020F0502020204030204" pitchFamily="34" charset="0"/>
              <a:cs typeface="Calibri" panose="020F0502020204030204" pitchFamily="34" charset="0"/>
            </a:endParaRPr>
          </a:p>
        </p:txBody>
      </p:sp>
      <p:cxnSp>
        <p:nvCxnSpPr>
          <p:cNvPr id="49" name="Straight Arrow Connector 48">
            <a:extLst>
              <a:ext uri="{FF2B5EF4-FFF2-40B4-BE49-F238E27FC236}">
                <a16:creationId xmlns:a16="http://schemas.microsoft.com/office/drawing/2014/main" id="{9C9C1294-6739-7AC1-1873-5809ED8F9360}"/>
              </a:ext>
            </a:extLst>
          </p:cNvPr>
          <p:cNvCxnSpPr>
            <a:cxnSpLocks/>
          </p:cNvCxnSpPr>
          <p:nvPr/>
        </p:nvCxnSpPr>
        <p:spPr>
          <a:xfrm>
            <a:off x="5121799" y="4375674"/>
            <a:ext cx="492277"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12BEB00-A440-77B5-2687-BDF915BD3275}"/>
              </a:ext>
            </a:extLst>
          </p:cNvPr>
          <p:cNvCxnSpPr>
            <a:cxnSpLocks/>
          </p:cNvCxnSpPr>
          <p:nvPr/>
        </p:nvCxnSpPr>
        <p:spPr>
          <a:xfrm>
            <a:off x="6809565" y="4559272"/>
            <a:ext cx="0" cy="44945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4E82B828-5B8F-77D3-2659-4C18B341A9B9}"/>
              </a:ext>
            </a:extLst>
          </p:cNvPr>
          <p:cNvCxnSpPr>
            <a:cxnSpLocks/>
          </p:cNvCxnSpPr>
          <p:nvPr/>
        </p:nvCxnSpPr>
        <p:spPr>
          <a:xfrm>
            <a:off x="7077178" y="4552118"/>
            <a:ext cx="0" cy="44945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0BCBD595-5BBD-A548-90CB-CF710085CD41}"/>
              </a:ext>
            </a:extLst>
          </p:cNvPr>
          <p:cNvCxnSpPr>
            <a:cxnSpLocks/>
          </p:cNvCxnSpPr>
          <p:nvPr/>
        </p:nvCxnSpPr>
        <p:spPr>
          <a:xfrm>
            <a:off x="7325084" y="4553492"/>
            <a:ext cx="0" cy="44945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53" name="Rectangle 55">
            <a:extLst>
              <a:ext uri="{FF2B5EF4-FFF2-40B4-BE49-F238E27FC236}">
                <a16:creationId xmlns:a16="http://schemas.microsoft.com/office/drawing/2014/main" id="{694C1F47-B3A5-0AC3-F01E-66BF8C7BD645}"/>
              </a:ext>
            </a:extLst>
          </p:cNvPr>
          <p:cNvSpPr/>
          <p:nvPr/>
        </p:nvSpPr>
        <p:spPr>
          <a:xfrm>
            <a:off x="4629702" y="4892010"/>
            <a:ext cx="3023548" cy="1163180"/>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en-GB" sz="8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en-GB" sz="8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54" name="Rectangle 3">
            <a:extLst>
              <a:ext uri="{FF2B5EF4-FFF2-40B4-BE49-F238E27FC236}">
                <a16:creationId xmlns:a16="http://schemas.microsoft.com/office/drawing/2014/main" id="{B4303604-CCD0-20ED-CEB0-900661A1CC41}"/>
              </a:ext>
            </a:extLst>
          </p:cNvPr>
          <p:cNvSpPr/>
          <p:nvPr/>
        </p:nvSpPr>
        <p:spPr>
          <a:xfrm>
            <a:off x="3963969" y="4902966"/>
            <a:ext cx="528964" cy="1139939"/>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800" b="0" strike="noStrike" spc="-1">
                <a:solidFill>
                  <a:srgbClr val="FFFFFF"/>
                </a:solidFill>
                <a:latin typeface="Calibri" panose="020F0502020204030204" pitchFamily="34" charset="0"/>
                <a:ea typeface="Calibri" panose="020F0502020204030204" pitchFamily="34" charset="0"/>
                <a:cs typeface="Calibri" panose="020F0502020204030204" pitchFamily="34" charset="0"/>
              </a:rPr>
              <a:t>User Agent</a:t>
            </a:r>
            <a:endParaRPr lang="it-IT" sz="800" b="0" strike="noStrike" spc="-1">
              <a:latin typeface="Calibri" panose="020F0502020204030204" pitchFamily="34" charset="0"/>
              <a:ea typeface="Calibri" panose="020F0502020204030204" pitchFamily="34" charset="0"/>
              <a:cs typeface="Calibri" panose="020F0502020204030204" pitchFamily="34" charset="0"/>
            </a:endParaRPr>
          </a:p>
        </p:txBody>
      </p:sp>
      <p:grpSp>
        <p:nvGrpSpPr>
          <p:cNvPr id="55" name="Group 54">
            <a:extLst>
              <a:ext uri="{FF2B5EF4-FFF2-40B4-BE49-F238E27FC236}">
                <a16:creationId xmlns:a16="http://schemas.microsoft.com/office/drawing/2014/main" id="{9F871144-4819-331A-F8DF-F8FD279F0864}"/>
              </a:ext>
            </a:extLst>
          </p:cNvPr>
          <p:cNvGrpSpPr/>
          <p:nvPr/>
        </p:nvGrpSpPr>
        <p:grpSpPr>
          <a:xfrm>
            <a:off x="5555464" y="5015925"/>
            <a:ext cx="932584" cy="322898"/>
            <a:chOff x="1478768" y="3118317"/>
            <a:chExt cx="5014301" cy="1870924"/>
          </a:xfrm>
        </p:grpSpPr>
        <p:sp>
          <p:nvSpPr>
            <p:cNvPr id="56" name="Rectangle 42">
              <a:extLst>
                <a:ext uri="{FF2B5EF4-FFF2-40B4-BE49-F238E27FC236}">
                  <a16:creationId xmlns:a16="http://schemas.microsoft.com/office/drawing/2014/main" id="{6B2AAE91-88E1-0DC7-AD4E-7EBB0AF38A9C}"/>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57" name="Straight Connector 56">
              <a:extLst>
                <a:ext uri="{FF2B5EF4-FFF2-40B4-BE49-F238E27FC236}">
                  <a16:creationId xmlns:a16="http://schemas.microsoft.com/office/drawing/2014/main" id="{DB7DD591-E35F-470F-F779-63B3DAD193DC}"/>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8" name="Straight Connector 57">
              <a:extLst>
                <a:ext uri="{FF2B5EF4-FFF2-40B4-BE49-F238E27FC236}">
                  <a16:creationId xmlns:a16="http://schemas.microsoft.com/office/drawing/2014/main" id="{54BA3AD6-9DAF-C53A-2F04-54D40B969D46}"/>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9" name="Straight Connector 58">
              <a:extLst>
                <a:ext uri="{FF2B5EF4-FFF2-40B4-BE49-F238E27FC236}">
                  <a16:creationId xmlns:a16="http://schemas.microsoft.com/office/drawing/2014/main" id="{774CBE5A-C6FA-AA5F-4D4B-B896800D7BC1}"/>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0" name="Straight Connector 59">
              <a:extLst>
                <a:ext uri="{FF2B5EF4-FFF2-40B4-BE49-F238E27FC236}">
                  <a16:creationId xmlns:a16="http://schemas.microsoft.com/office/drawing/2014/main" id="{C0B71907-6C26-CF1D-EC06-C8B513E787DB}"/>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1" name="Straight Connector 60">
              <a:extLst>
                <a:ext uri="{FF2B5EF4-FFF2-40B4-BE49-F238E27FC236}">
                  <a16:creationId xmlns:a16="http://schemas.microsoft.com/office/drawing/2014/main" id="{A426F192-093E-4AB8-07CC-7A9ECA4B6DB3}"/>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2" name="Straight Connector 61">
              <a:extLst>
                <a:ext uri="{FF2B5EF4-FFF2-40B4-BE49-F238E27FC236}">
                  <a16:creationId xmlns:a16="http://schemas.microsoft.com/office/drawing/2014/main" id="{ABD42003-405D-06C5-94D4-726395CD7A3E}"/>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63" name="Group 62">
            <a:extLst>
              <a:ext uri="{FF2B5EF4-FFF2-40B4-BE49-F238E27FC236}">
                <a16:creationId xmlns:a16="http://schemas.microsoft.com/office/drawing/2014/main" id="{63833A35-A76E-CAEC-011F-4B5418E76CE8}"/>
              </a:ext>
            </a:extLst>
          </p:cNvPr>
          <p:cNvGrpSpPr/>
          <p:nvPr/>
        </p:nvGrpSpPr>
        <p:grpSpPr>
          <a:xfrm>
            <a:off x="6560973" y="5070351"/>
            <a:ext cx="932584" cy="322898"/>
            <a:chOff x="1478768" y="3118317"/>
            <a:chExt cx="5014301" cy="1870924"/>
          </a:xfrm>
        </p:grpSpPr>
        <p:sp>
          <p:nvSpPr>
            <p:cNvPr id="64" name="Rectangle 42">
              <a:extLst>
                <a:ext uri="{FF2B5EF4-FFF2-40B4-BE49-F238E27FC236}">
                  <a16:creationId xmlns:a16="http://schemas.microsoft.com/office/drawing/2014/main" id="{FCE33529-6A7B-9B1A-FDBB-3B1B8C26E4DB}"/>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6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65" name="Straight Connector 64">
              <a:extLst>
                <a:ext uri="{FF2B5EF4-FFF2-40B4-BE49-F238E27FC236}">
                  <a16:creationId xmlns:a16="http://schemas.microsoft.com/office/drawing/2014/main" id="{BEEF8B05-57C0-4E89-F482-74892CF38A2D}"/>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6" name="Straight Connector 65">
              <a:extLst>
                <a:ext uri="{FF2B5EF4-FFF2-40B4-BE49-F238E27FC236}">
                  <a16:creationId xmlns:a16="http://schemas.microsoft.com/office/drawing/2014/main" id="{A07A8D68-9361-02B2-C3CC-0A161E2BEEF6}"/>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7" name="Straight Connector 66">
              <a:extLst>
                <a:ext uri="{FF2B5EF4-FFF2-40B4-BE49-F238E27FC236}">
                  <a16:creationId xmlns:a16="http://schemas.microsoft.com/office/drawing/2014/main" id="{7E16011C-4BB3-2FF6-BCED-373FF3537CB1}"/>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8" name="Straight Connector 67">
              <a:extLst>
                <a:ext uri="{FF2B5EF4-FFF2-40B4-BE49-F238E27FC236}">
                  <a16:creationId xmlns:a16="http://schemas.microsoft.com/office/drawing/2014/main" id="{C290D37F-91E1-292C-8B1B-57114E0B38FB}"/>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9" name="Straight Connector 68">
              <a:extLst>
                <a:ext uri="{FF2B5EF4-FFF2-40B4-BE49-F238E27FC236}">
                  <a16:creationId xmlns:a16="http://schemas.microsoft.com/office/drawing/2014/main" id="{33AFA9E2-0B73-0A2A-052D-24C52F2741FB}"/>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0" name="Straight Connector 69">
              <a:extLst>
                <a:ext uri="{FF2B5EF4-FFF2-40B4-BE49-F238E27FC236}">
                  <a16:creationId xmlns:a16="http://schemas.microsoft.com/office/drawing/2014/main" id="{733BC852-5C13-2852-A8AA-E7B2F62BE728}"/>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71" name="Group 70">
            <a:extLst>
              <a:ext uri="{FF2B5EF4-FFF2-40B4-BE49-F238E27FC236}">
                <a16:creationId xmlns:a16="http://schemas.microsoft.com/office/drawing/2014/main" id="{B8681549-6903-69EC-F8D8-168F8DFEE0B1}"/>
              </a:ext>
            </a:extLst>
          </p:cNvPr>
          <p:cNvGrpSpPr/>
          <p:nvPr/>
        </p:nvGrpSpPr>
        <p:grpSpPr>
          <a:xfrm>
            <a:off x="5557432" y="5485116"/>
            <a:ext cx="932584" cy="322898"/>
            <a:chOff x="1478768" y="3118317"/>
            <a:chExt cx="5014301" cy="1870924"/>
          </a:xfrm>
        </p:grpSpPr>
        <p:sp>
          <p:nvSpPr>
            <p:cNvPr id="72" name="Rectangle 42">
              <a:extLst>
                <a:ext uri="{FF2B5EF4-FFF2-40B4-BE49-F238E27FC236}">
                  <a16:creationId xmlns:a16="http://schemas.microsoft.com/office/drawing/2014/main" id="{23A950E9-32FC-2B69-6580-A7A79C70FFAB}"/>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6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73" name="Straight Connector 72">
              <a:extLst>
                <a:ext uri="{FF2B5EF4-FFF2-40B4-BE49-F238E27FC236}">
                  <a16:creationId xmlns:a16="http://schemas.microsoft.com/office/drawing/2014/main" id="{AFAE175D-06BC-B636-617D-B24D9978A1BB}"/>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4" name="Straight Connector 73">
              <a:extLst>
                <a:ext uri="{FF2B5EF4-FFF2-40B4-BE49-F238E27FC236}">
                  <a16:creationId xmlns:a16="http://schemas.microsoft.com/office/drawing/2014/main" id="{55088C68-DF46-25D2-8EAA-34DAA7C2EBA3}"/>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5" name="Straight Connector 74">
              <a:extLst>
                <a:ext uri="{FF2B5EF4-FFF2-40B4-BE49-F238E27FC236}">
                  <a16:creationId xmlns:a16="http://schemas.microsoft.com/office/drawing/2014/main" id="{D6294EFF-8171-5F0A-F4B0-7848EA6AE193}"/>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6" name="Straight Connector 75">
              <a:extLst>
                <a:ext uri="{FF2B5EF4-FFF2-40B4-BE49-F238E27FC236}">
                  <a16:creationId xmlns:a16="http://schemas.microsoft.com/office/drawing/2014/main" id="{4D23BED8-2FFC-6B9B-C742-320E093D5DEB}"/>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7" name="Straight Connector 76">
              <a:extLst>
                <a:ext uri="{FF2B5EF4-FFF2-40B4-BE49-F238E27FC236}">
                  <a16:creationId xmlns:a16="http://schemas.microsoft.com/office/drawing/2014/main" id="{BE9B762D-33D1-1CEF-3A84-50A79B662BD6}"/>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8" name="Straight Connector 77">
              <a:extLst>
                <a:ext uri="{FF2B5EF4-FFF2-40B4-BE49-F238E27FC236}">
                  <a16:creationId xmlns:a16="http://schemas.microsoft.com/office/drawing/2014/main" id="{E2A7F842-F941-6208-ABD9-3D8B88FE46BE}"/>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79" name="Group 78">
            <a:extLst>
              <a:ext uri="{FF2B5EF4-FFF2-40B4-BE49-F238E27FC236}">
                <a16:creationId xmlns:a16="http://schemas.microsoft.com/office/drawing/2014/main" id="{B278BC47-4BE7-EC2A-B0B9-0B3B51A3F3E7}"/>
              </a:ext>
            </a:extLst>
          </p:cNvPr>
          <p:cNvGrpSpPr/>
          <p:nvPr/>
        </p:nvGrpSpPr>
        <p:grpSpPr>
          <a:xfrm>
            <a:off x="6571563" y="5669034"/>
            <a:ext cx="932584" cy="322898"/>
            <a:chOff x="1478768" y="3118317"/>
            <a:chExt cx="5014301" cy="1870924"/>
          </a:xfrm>
        </p:grpSpPr>
        <p:sp>
          <p:nvSpPr>
            <p:cNvPr id="80" name="Rectangle 42">
              <a:extLst>
                <a:ext uri="{FF2B5EF4-FFF2-40B4-BE49-F238E27FC236}">
                  <a16:creationId xmlns:a16="http://schemas.microsoft.com/office/drawing/2014/main" id="{579425EB-B6AD-4F57-C471-DDBCFC4F1694}"/>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6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81" name="Straight Connector 80">
              <a:extLst>
                <a:ext uri="{FF2B5EF4-FFF2-40B4-BE49-F238E27FC236}">
                  <a16:creationId xmlns:a16="http://schemas.microsoft.com/office/drawing/2014/main" id="{C017EA9C-D0D8-7E30-62A9-40796DF6C4D1}"/>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2" name="Straight Connector 81">
              <a:extLst>
                <a:ext uri="{FF2B5EF4-FFF2-40B4-BE49-F238E27FC236}">
                  <a16:creationId xmlns:a16="http://schemas.microsoft.com/office/drawing/2014/main" id="{D164AF9D-EEE1-4C89-920E-DB9978404637}"/>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3" name="Straight Connector 82">
              <a:extLst>
                <a:ext uri="{FF2B5EF4-FFF2-40B4-BE49-F238E27FC236}">
                  <a16:creationId xmlns:a16="http://schemas.microsoft.com/office/drawing/2014/main" id="{2368EA52-6AD3-EDC4-4DEF-E56FE1351FB0}"/>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4" name="Straight Connector 83">
              <a:extLst>
                <a:ext uri="{FF2B5EF4-FFF2-40B4-BE49-F238E27FC236}">
                  <a16:creationId xmlns:a16="http://schemas.microsoft.com/office/drawing/2014/main" id="{2FD6FF11-7FCC-2CDF-AEC7-E52CCBEC4E73}"/>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5" name="Straight Connector 84">
              <a:extLst>
                <a:ext uri="{FF2B5EF4-FFF2-40B4-BE49-F238E27FC236}">
                  <a16:creationId xmlns:a16="http://schemas.microsoft.com/office/drawing/2014/main" id="{EC578A15-2159-2E21-F1A8-FD5CF4E2B33E}"/>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6" name="Straight Connector 85">
              <a:extLst>
                <a:ext uri="{FF2B5EF4-FFF2-40B4-BE49-F238E27FC236}">
                  <a16:creationId xmlns:a16="http://schemas.microsoft.com/office/drawing/2014/main" id="{10BB318C-1D7D-C5F7-82DC-2BF6E44412DA}"/>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sp>
        <p:nvSpPr>
          <p:cNvPr id="87" name="Rectangle 56">
            <a:extLst>
              <a:ext uri="{FF2B5EF4-FFF2-40B4-BE49-F238E27FC236}">
                <a16:creationId xmlns:a16="http://schemas.microsoft.com/office/drawing/2014/main" id="{18FF2D00-2038-8333-1488-39BCBD60EB0F}"/>
              </a:ext>
            </a:extLst>
          </p:cNvPr>
          <p:cNvSpPr/>
          <p:nvPr/>
        </p:nvSpPr>
        <p:spPr>
          <a:xfrm>
            <a:off x="3963970" y="6157486"/>
            <a:ext cx="2214052" cy="209920"/>
          </a:xfrm>
          <a:prstGeom prst="rect">
            <a:avLst/>
          </a:prstGeom>
          <a:solidFill>
            <a:srgbClr val="FFDF7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Controller</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88" name="Straight Connector 57">
            <a:extLst>
              <a:ext uri="{FF2B5EF4-FFF2-40B4-BE49-F238E27FC236}">
                <a16:creationId xmlns:a16="http://schemas.microsoft.com/office/drawing/2014/main" id="{38576FE4-EE92-744A-8204-15FB745CF1C4}"/>
              </a:ext>
            </a:extLst>
          </p:cNvPr>
          <p:cNvSpPr/>
          <p:nvPr/>
        </p:nvSpPr>
        <p:spPr>
          <a:xfrm>
            <a:off x="3966315" y="6101503"/>
            <a:ext cx="2215433" cy="189"/>
          </a:xfrm>
          <a:prstGeom prst="line">
            <a:avLst/>
          </a:prstGeom>
          <a:ln w="19050">
            <a:solidFill>
              <a:srgbClr val="000000"/>
            </a:solidFill>
          </a:ln>
        </p:spPr>
        <p:style>
          <a:lnRef idx="1">
            <a:schemeClr val="accent1"/>
          </a:lnRef>
          <a:fillRef idx="0">
            <a:schemeClr val="accent1"/>
          </a:fillRef>
          <a:effectRef idx="0">
            <a:schemeClr val="accent1"/>
          </a:effectRef>
          <a:fontRef idx="minor"/>
        </p:style>
        <p:txBody>
          <a:bodyPr/>
          <a:lstStyle/>
          <a:p>
            <a:endParaRPr lang="en-GB" sz="800">
              <a:latin typeface="Calibri" panose="020F0502020204030204" pitchFamily="34" charset="0"/>
              <a:ea typeface="Calibri" panose="020F0502020204030204" pitchFamily="34" charset="0"/>
              <a:cs typeface="Calibri" panose="020F0502020204030204" pitchFamily="34" charset="0"/>
            </a:endParaRPr>
          </a:p>
        </p:txBody>
      </p:sp>
      <p:sp>
        <p:nvSpPr>
          <p:cNvPr id="89" name="Rectangle 51">
            <a:extLst>
              <a:ext uri="{FF2B5EF4-FFF2-40B4-BE49-F238E27FC236}">
                <a16:creationId xmlns:a16="http://schemas.microsoft.com/office/drawing/2014/main" id="{4650FD9E-6BB4-CCD6-F4DD-F2B0B44F3333}"/>
              </a:ext>
            </a:extLst>
          </p:cNvPr>
          <p:cNvSpPr/>
          <p:nvPr/>
        </p:nvSpPr>
        <p:spPr>
          <a:xfrm>
            <a:off x="4532791" y="6464044"/>
            <a:ext cx="423926" cy="276281"/>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Global Storage</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90" name="Rectangle 1">
            <a:extLst>
              <a:ext uri="{FF2B5EF4-FFF2-40B4-BE49-F238E27FC236}">
                <a16:creationId xmlns:a16="http://schemas.microsoft.com/office/drawing/2014/main" id="{A8DFD3E4-B0C5-A88E-E69B-4C6FCB0E8DB3}"/>
              </a:ext>
            </a:extLst>
          </p:cNvPr>
          <p:cNvSpPr/>
          <p:nvPr/>
        </p:nvSpPr>
        <p:spPr>
          <a:xfrm>
            <a:off x="5388207" y="6462995"/>
            <a:ext cx="351684" cy="285034"/>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a:solidFill>
                  <a:srgbClr val="FFFFFF"/>
                </a:solidFill>
                <a:latin typeface="Calibri" panose="020F0502020204030204" pitchFamily="34" charset="0"/>
                <a:ea typeface="Calibri" panose="020F0502020204030204" pitchFamily="34" charset="0"/>
                <a:cs typeface="Calibri" panose="020F0502020204030204" pitchFamily="34" charset="0"/>
              </a:rPr>
              <a:t>MPAI Store</a:t>
            </a:r>
            <a:endParaRPr lang="it-IT" sz="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91" name="Rectangle 52">
            <a:extLst>
              <a:ext uri="{FF2B5EF4-FFF2-40B4-BE49-F238E27FC236}">
                <a16:creationId xmlns:a16="http://schemas.microsoft.com/office/drawing/2014/main" id="{D41C4E43-2E36-2D8B-EF58-1552656833BD}"/>
              </a:ext>
            </a:extLst>
          </p:cNvPr>
          <p:cNvSpPr/>
          <p:nvPr/>
        </p:nvSpPr>
        <p:spPr>
          <a:xfrm>
            <a:off x="4981119" y="6463770"/>
            <a:ext cx="357006" cy="276881"/>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Access</a:t>
            </a:r>
            <a:endParaRPr lang="it-IT" sz="5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92" name="Rectangle 5">
            <a:extLst>
              <a:ext uri="{FF2B5EF4-FFF2-40B4-BE49-F238E27FC236}">
                <a16:creationId xmlns:a16="http://schemas.microsoft.com/office/drawing/2014/main" id="{A8F78B52-33B7-70B7-4525-A041434566A7}"/>
              </a:ext>
            </a:extLst>
          </p:cNvPr>
          <p:cNvSpPr/>
          <p:nvPr/>
        </p:nvSpPr>
        <p:spPr>
          <a:xfrm>
            <a:off x="3963970" y="6462995"/>
            <a:ext cx="518118" cy="27778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Communi</a:t>
            </a: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-cation</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93" name="Straight Connector 92">
            <a:extLst>
              <a:ext uri="{FF2B5EF4-FFF2-40B4-BE49-F238E27FC236}">
                <a16:creationId xmlns:a16="http://schemas.microsoft.com/office/drawing/2014/main" id="{02EC1A9D-44C5-B596-07D9-BC6F95517B64}"/>
              </a:ext>
            </a:extLst>
          </p:cNvPr>
          <p:cNvCxnSpPr>
            <a:cxnSpLocks/>
          </p:cNvCxnSpPr>
          <p:nvPr/>
        </p:nvCxnSpPr>
        <p:spPr>
          <a:xfrm>
            <a:off x="3963969" y="6418597"/>
            <a:ext cx="534185" cy="0"/>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94" name="Straight Connector 93">
            <a:extLst>
              <a:ext uri="{FF2B5EF4-FFF2-40B4-BE49-F238E27FC236}">
                <a16:creationId xmlns:a16="http://schemas.microsoft.com/office/drawing/2014/main" id="{6F1A4E90-34B1-41EA-32D9-C35EC1FA312B}"/>
              </a:ext>
            </a:extLst>
          </p:cNvPr>
          <p:cNvCxnSpPr/>
          <p:nvPr/>
        </p:nvCxnSpPr>
        <p:spPr>
          <a:xfrm flipV="1">
            <a:off x="4567950" y="6418916"/>
            <a:ext cx="359293"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95" name="Straight Connector 94">
            <a:extLst>
              <a:ext uri="{FF2B5EF4-FFF2-40B4-BE49-F238E27FC236}">
                <a16:creationId xmlns:a16="http://schemas.microsoft.com/office/drawing/2014/main" id="{DE94FF85-6C48-CA78-2C58-B225EACB0A55}"/>
              </a:ext>
            </a:extLst>
          </p:cNvPr>
          <p:cNvCxnSpPr/>
          <p:nvPr/>
        </p:nvCxnSpPr>
        <p:spPr>
          <a:xfrm flipV="1">
            <a:off x="5000721" y="6418917"/>
            <a:ext cx="325570"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96" name="Straight Connector 95">
            <a:extLst>
              <a:ext uri="{FF2B5EF4-FFF2-40B4-BE49-F238E27FC236}">
                <a16:creationId xmlns:a16="http://schemas.microsoft.com/office/drawing/2014/main" id="{83729601-5A27-AB04-957E-8FB9FEAE344E}"/>
              </a:ext>
            </a:extLst>
          </p:cNvPr>
          <p:cNvCxnSpPr/>
          <p:nvPr/>
        </p:nvCxnSpPr>
        <p:spPr>
          <a:xfrm flipV="1">
            <a:off x="5402890" y="6418915"/>
            <a:ext cx="325570"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sp>
        <p:nvSpPr>
          <p:cNvPr id="97" name="Rectangle 4">
            <a:extLst>
              <a:ext uri="{FF2B5EF4-FFF2-40B4-BE49-F238E27FC236}">
                <a16:creationId xmlns:a16="http://schemas.microsoft.com/office/drawing/2014/main" id="{EF1826AE-D1AF-3B1E-420A-43BB25FA7DEA}"/>
              </a:ext>
            </a:extLst>
          </p:cNvPr>
          <p:cNvSpPr/>
          <p:nvPr/>
        </p:nvSpPr>
        <p:spPr>
          <a:xfrm>
            <a:off x="7139262" y="6463183"/>
            <a:ext cx="549450" cy="268942"/>
          </a:xfrm>
          <a:prstGeom prst="rect">
            <a:avLst/>
          </a:prstGeom>
          <a:solidFill>
            <a:srgbClr val="FFC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Attestation Service</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98" name="Rectangle 97">
            <a:extLst>
              <a:ext uri="{FF2B5EF4-FFF2-40B4-BE49-F238E27FC236}">
                <a16:creationId xmlns:a16="http://schemas.microsoft.com/office/drawing/2014/main" id="{AF6DAB69-6944-4890-1028-7BE9478C5B9E}"/>
              </a:ext>
            </a:extLst>
          </p:cNvPr>
          <p:cNvSpPr/>
          <p:nvPr/>
        </p:nvSpPr>
        <p:spPr>
          <a:xfrm>
            <a:off x="6531958" y="6469188"/>
            <a:ext cx="556600" cy="268943"/>
          </a:xfrm>
          <a:prstGeom prst="rect">
            <a:avLst/>
          </a:prstGeom>
          <a:solidFill>
            <a:srgbClr val="FFC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Encryption Service</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99" name="Rectangle 4">
            <a:extLst>
              <a:ext uri="{FF2B5EF4-FFF2-40B4-BE49-F238E27FC236}">
                <a16:creationId xmlns:a16="http://schemas.microsoft.com/office/drawing/2014/main" id="{891479AF-4520-C232-BD83-F2705E951217}"/>
              </a:ext>
            </a:extLst>
          </p:cNvPr>
          <p:cNvSpPr/>
          <p:nvPr/>
        </p:nvSpPr>
        <p:spPr>
          <a:xfrm>
            <a:off x="5854630" y="6470435"/>
            <a:ext cx="629778" cy="268943"/>
          </a:xfrm>
          <a:prstGeom prst="rect">
            <a:avLst/>
          </a:prstGeom>
          <a:solidFill>
            <a:srgbClr val="FFC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Communication Service</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100" name="Straight Connector 99">
            <a:extLst>
              <a:ext uri="{FF2B5EF4-FFF2-40B4-BE49-F238E27FC236}">
                <a16:creationId xmlns:a16="http://schemas.microsoft.com/office/drawing/2014/main" id="{FB21FE22-785B-67CF-43C8-A400A7B9CFB3}"/>
              </a:ext>
            </a:extLst>
          </p:cNvPr>
          <p:cNvCxnSpPr>
            <a:cxnSpLocks/>
          </p:cNvCxnSpPr>
          <p:nvPr/>
        </p:nvCxnSpPr>
        <p:spPr>
          <a:xfrm flipV="1">
            <a:off x="5781258" y="6424766"/>
            <a:ext cx="1978591"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101" name="Straight Connector 100">
            <a:extLst>
              <a:ext uri="{FF2B5EF4-FFF2-40B4-BE49-F238E27FC236}">
                <a16:creationId xmlns:a16="http://schemas.microsoft.com/office/drawing/2014/main" id="{3D5E86D0-7310-75DE-1DC3-7CEC4D4E1511}"/>
              </a:ext>
            </a:extLst>
          </p:cNvPr>
          <p:cNvCxnSpPr>
            <a:cxnSpLocks/>
          </p:cNvCxnSpPr>
          <p:nvPr/>
        </p:nvCxnSpPr>
        <p:spPr>
          <a:xfrm>
            <a:off x="4811475" y="5434608"/>
            <a:ext cx="581127" cy="0"/>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grpSp>
        <p:nvGrpSpPr>
          <p:cNvPr id="102" name="Group 101">
            <a:extLst>
              <a:ext uri="{FF2B5EF4-FFF2-40B4-BE49-F238E27FC236}">
                <a16:creationId xmlns:a16="http://schemas.microsoft.com/office/drawing/2014/main" id="{019F75E0-D466-65FD-6AEA-1B9CE6FAA623}"/>
              </a:ext>
            </a:extLst>
          </p:cNvPr>
          <p:cNvGrpSpPr/>
          <p:nvPr/>
        </p:nvGrpSpPr>
        <p:grpSpPr>
          <a:xfrm>
            <a:off x="4736205" y="5485116"/>
            <a:ext cx="748922" cy="499563"/>
            <a:chOff x="4347978" y="2661733"/>
            <a:chExt cx="1333370" cy="711130"/>
          </a:xfrm>
        </p:grpSpPr>
        <p:sp>
          <p:nvSpPr>
            <p:cNvPr id="103" name="Rectangle 58">
              <a:extLst>
                <a:ext uri="{FF2B5EF4-FFF2-40B4-BE49-F238E27FC236}">
                  <a16:creationId xmlns:a16="http://schemas.microsoft.com/office/drawing/2014/main" id="{0C4AFED3-45FE-963F-05DB-A66CBDBA927E}"/>
                </a:ext>
              </a:extLst>
            </p:cNvPr>
            <p:cNvSpPr/>
            <p:nvPr/>
          </p:nvSpPr>
          <p:spPr>
            <a:xfrm>
              <a:off x="4347978" y="2661733"/>
              <a:ext cx="1329676" cy="361641"/>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AIM/AIW Storage</a:t>
              </a:r>
            </a:p>
            <a:p>
              <a:pPr algn="ctr">
                <a:lnSpc>
                  <a:spcPct val="100000"/>
                </a:lnSpc>
                <a:buNone/>
              </a:pPr>
              <a:r>
                <a:rPr lang="en-GB" sz="500" spc="-1" dirty="0">
                  <a:solidFill>
                    <a:srgbClr val="000000"/>
                  </a:solidFill>
                  <a:latin typeface="Calibri" panose="020F0502020204030204" pitchFamily="34" charset="0"/>
                  <a:ea typeface="Calibri" panose="020F0502020204030204" pitchFamily="34" charset="0"/>
                  <a:cs typeface="Calibri" panose="020F0502020204030204" pitchFamily="34" charset="0"/>
                </a:rPr>
                <a:t>(non-secure)</a:t>
              </a:r>
              <a:endPar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4" name="Rectangle 58">
              <a:extLst>
                <a:ext uri="{FF2B5EF4-FFF2-40B4-BE49-F238E27FC236}">
                  <a16:creationId xmlns:a16="http://schemas.microsoft.com/office/drawing/2014/main" id="{80FB287F-A5D0-FDC7-03B0-AA688CAD982C}"/>
                </a:ext>
              </a:extLst>
            </p:cNvPr>
            <p:cNvSpPr/>
            <p:nvPr/>
          </p:nvSpPr>
          <p:spPr>
            <a:xfrm>
              <a:off x="4351672" y="3023210"/>
              <a:ext cx="1329676" cy="349653"/>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AIM/AIW Storage</a:t>
              </a:r>
            </a:p>
            <a:p>
              <a:pPr algn="ctr">
                <a:lnSpc>
                  <a:spcPct val="100000"/>
                </a:lnSpc>
                <a:buNone/>
              </a:pPr>
              <a:r>
                <a:rPr lang="en-GB" sz="500" spc="-1" dirty="0">
                  <a:solidFill>
                    <a:srgbClr val="000000"/>
                  </a:solidFill>
                  <a:latin typeface="Calibri" panose="020F0502020204030204" pitchFamily="34" charset="0"/>
                  <a:ea typeface="Calibri" panose="020F0502020204030204" pitchFamily="34" charset="0"/>
                  <a:cs typeface="Calibri" panose="020F0502020204030204" pitchFamily="34" charset="0"/>
                </a:rPr>
                <a:t>(secure)</a:t>
              </a:r>
              <a:endPar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105" name="Straight Connector 104">
            <a:extLst>
              <a:ext uri="{FF2B5EF4-FFF2-40B4-BE49-F238E27FC236}">
                <a16:creationId xmlns:a16="http://schemas.microsoft.com/office/drawing/2014/main" id="{F1F8122A-2727-4CFE-07D3-C70C0D4641E4}"/>
              </a:ext>
            </a:extLst>
          </p:cNvPr>
          <p:cNvCxnSpPr>
            <a:cxnSpLocks/>
          </p:cNvCxnSpPr>
          <p:nvPr/>
        </p:nvCxnSpPr>
        <p:spPr>
          <a:xfrm flipH="1">
            <a:off x="4896904" y="4574779"/>
            <a:ext cx="1" cy="327979"/>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CD9D9D3C-CB56-283E-530C-76FD1144542C}"/>
              </a:ext>
            </a:extLst>
          </p:cNvPr>
          <p:cNvCxnSpPr>
            <a:cxnSpLocks/>
          </p:cNvCxnSpPr>
          <p:nvPr/>
        </p:nvCxnSpPr>
        <p:spPr>
          <a:xfrm>
            <a:off x="5164517" y="4559272"/>
            <a:ext cx="0" cy="353749"/>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799833BD-09A2-4F8C-64A8-540337A0F1A6}"/>
              </a:ext>
            </a:extLst>
          </p:cNvPr>
          <p:cNvCxnSpPr>
            <a:cxnSpLocks/>
          </p:cNvCxnSpPr>
          <p:nvPr/>
        </p:nvCxnSpPr>
        <p:spPr>
          <a:xfrm>
            <a:off x="5412423" y="4569536"/>
            <a:ext cx="0" cy="336151"/>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grpSp>
        <p:nvGrpSpPr>
          <p:cNvPr id="108" name="Group 107">
            <a:extLst>
              <a:ext uri="{FF2B5EF4-FFF2-40B4-BE49-F238E27FC236}">
                <a16:creationId xmlns:a16="http://schemas.microsoft.com/office/drawing/2014/main" id="{A772F8AF-EFAF-080B-9F24-B6F01A2977FA}"/>
              </a:ext>
            </a:extLst>
          </p:cNvPr>
          <p:cNvGrpSpPr/>
          <p:nvPr/>
        </p:nvGrpSpPr>
        <p:grpSpPr>
          <a:xfrm>
            <a:off x="1230759" y="1931019"/>
            <a:ext cx="704368" cy="656788"/>
            <a:chOff x="3549292" y="2580273"/>
            <a:chExt cx="3795880" cy="2661767"/>
          </a:xfrm>
        </p:grpSpPr>
        <p:cxnSp>
          <p:nvCxnSpPr>
            <p:cNvPr id="109" name="Straight Connector 108">
              <a:extLst>
                <a:ext uri="{FF2B5EF4-FFF2-40B4-BE49-F238E27FC236}">
                  <a16:creationId xmlns:a16="http://schemas.microsoft.com/office/drawing/2014/main" id="{4139D070-26A5-60EE-2689-D779504A4E84}"/>
                </a:ext>
              </a:extLst>
            </p:cNvPr>
            <p:cNvCxnSpPr>
              <a:cxnSpLocks/>
            </p:cNvCxnSpPr>
            <p:nvPr/>
          </p:nvCxnSpPr>
          <p:spPr>
            <a:xfrm>
              <a:off x="6394888" y="2587427"/>
              <a:ext cx="0" cy="44945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828424AF-E1E8-5CD0-D078-1B5ADAC2DE99}"/>
                </a:ext>
              </a:extLst>
            </p:cNvPr>
            <p:cNvCxnSpPr>
              <a:cxnSpLocks/>
            </p:cNvCxnSpPr>
            <p:nvPr/>
          </p:nvCxnSpPr>
          <p:spPr>
            <a:xfrm>
              <a:off x="6662501" y="2580273"/>
              <a:ext cx="0" cy="44945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1E00EDC9-BAD5-5EEB-8592-77ADF20A4706}"/>
                </a:ext>
              </a:extLst>
            </p:cNvPr>
            <p:cNvCxnSpPr>
              <a:cxnSpLocks/>
            </p:cNvCxnSpPr>
            <p:nvPr/>
          </p:nvCxnSpPr>
          <p:spPr>
            <a:xfrm>
              <a:off x="6910407" y="2581647"/>
              <a:ext cx="0" cy="44945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12" name="Rectangle 55">
              <a:extLst>
                <a:ext uri="{FF2B5EF4-FFF2-40B4-BE49-F238E27FC236}">
                  <a16:creationId xmlns:a16="http://schemas.microsoft.com/office/drawing/2014/main" id="{E052D39F-4E50-F58C-F461-F4FA78EAC606}"/>
                </a:ext>
              </a:extLst>
            </p:cNvPr>
            <p:cNvSpPr/>
            <p:nvPr/>
          </p:nvSpPr>
          <p:spPr>
            <a:xfrm>
              <a:off x="4215025" y="2920165"/>
              <a:ext cx="3023548" cy="1163180"/>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en-GB" sz="3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en-GB" sz="3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13" name="Rectangle 3">
              <a:extLst>
                <a:ext uri="{FF2B5EF4-FFF2-40B4-BE49-F238E27FC236}">
                  <a16:creationId xmlns:a16="http://schemas.microsoft.com/office/drawing/2014/main" id="{30200492-6AA8-A0EA-925C-EFF2E961230E}"/>
                </a:ext>
              </a:extLst>
            </p:cNvPr>
            <p:cNvSpPr/>
            <p:nvPr/>
          </p:nvSpPr>
          <p:spPr>
            <a:xfrm>
              <a:off x="3549292" y="2931121"/>
              <a:ext cx="528964" cy="1139939"/>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300" b="0" strike="noStrike" spc="-1">
                  <a:solidFill>
                    <a:srgbClr val="FFFFFF"/>
                  </a:solidFill>
                  <a:latin typeface="Calibri" panose="020F0502020204030204" pitchFamily="34" charset="0"/>
                  <a:ea typeface="Calibri" panose="020F0502020204030204" pitchFamily="34" charset="0"/>
                  <a:cs typeface="Calibri" panose="020F0502020204030204" pitchFamily="34" charset="0"/>
                </a:rPr>
                <a:t>User Agent</a:t>
              </a:r>
              <a:endParaRPr lang="it-IT" sz="300" b="0" strike="noStrike" spc="-1">
                <a:latin typeface="Calibri" panose="020F0502020204030204" pitchFamily="34" charset="0"/>
                <a:ea typeface="Calibri" panose="020F0502020204030204" pitchFamily="34" charset="0"/>
                <a:cs typeface="Calibri" panose="020F0502020204030204" pitchFamily="34" charset="0"/>
              </a:endParaRPr>
            </a:p>
          </p:txBody>
        </p:sp>
        <p:grpSp>
          <p:nvGrpSpPr>
            <p:cNvPr id="114" name="Group 113">
              <a:extLst>
                <a:ext uri="{FF2B5EF4-FFF2-40B4-BE49-F238E27FC236}">
                  <a16:creationId xmlns:a16="http://schemas.microsoft.com/office/drawing/2014/main" id="{CABC17D2-3420-12B6-52B3-BF4D5E730E80}"/>
                </a:ext>
              </a:extLst>
            </p:cNvPr>
            <p:cNvGrpSpPr/>
            <p:nvPr/>
          </p:nvGrpSpPr>
          <p:grpSpPr>
            <a:xfrm>
              <a:off x="5140787" y="3044080"/>
              <a:ext cx="932584" cy="322898"/>
              <a:chOff x="1478768" y="3118317"/>
              <a:chExt cx="5014301" cy="1870924"/>
            </a:xfrm>
          </p:grpSpPr>
          <p:sp>
            <p:nvSpPr>
              <p:cNvPr id="165" name="Rectangle 42">
                <a:extLst>
                  <a:ext uri="{FF2B5EF4-FFF2-40B4-BE49-F238E27FC236}">
                    <a16:creationId xmlns:a16="http://schemas.microsoft.com/office/drawing/2014/main" id="{3341524C-8D06-D71B-2246-C49BAE1CEACA}"/>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166" name="Straight Connector 165">
                <a:extLst>
                  <a:ext uri="{FF2B5EF4-FFF2-40B4-BE49-F238E27FC236}">
                    <a16:creationId xmlns:a16="http://schemas.microsoft.com/office/drawing/2014/main" id="{7FD5133D-2038-4951-01C2-98BC33EB486D}"/>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7" name="Straight Connector 166">
                <a:extLst>
                  <a:ext uri="{FF2B5EF4-FFF2-40B4-BE49-F238E27FC236}">
                    <a16:creationId xmlns:a16="http://schemas.microsoft.com/office/drawing/2014/main" id="{0A78C224-A39A-9827-BDAE-606F3A3DBBF2}"/>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8" name="Straight Connector 167">
                <a:extLst>
                  <a:ext uri="{FF2B5EF4-FFF2-40B4-BE49-F238E27FC236}">
                    <a16:creationId xmlns:a16="http://schemas.microsoft.com/office/drawing/2014/main" id="{68BE960A-BBF3-6234-907C-23A0EEE65072}"/>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9" name="Straight Connector 168">
                <a:extLst>
                  <a:ext uri="{FF2B5EF4-FFF2-40B4-BE49-F238E27FC236}">
                    <a16:creationId xmlns:a16="http://schemas.microsoft.com/office/drawing/2014/main" id="{632B6E0C-8B8A-0E3E-5464-EE66F3A447D6}"/>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70" name="Straight Connector 169">
                <a:extLst>
                  <a:ext uri="{FF2B5EF4-FFF2-40B4-BE49-F238E27FC236}">
                    <a16:creationId xmlns:a16="http://schemas.microsoft.com/office/drawing/2014/main" id="{6928B135-6362-ECC7-6B67-F0113F539AED}"/>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71" name="Straight Connector 170">
                <a:extLst>
                  <a:ext uri="{FF2B5EF4-FFF2-40B4-BE49-F238E27FC236}">
                    <a16:creationId xmlns:a16="http://schemas.microsoft.com/office/drawing/2014/main" id="{C4BAACF1-E3F1-DB41-F0CB-0D5A30F10444}"/>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115" name="Group 114">
              <a:extLst>
                <a:ext uri="{FF2B5EF4-FFF2-40B4-BE49-F238E27FC236}">
                  <a16:creationId xmlns:a16="http://schemas.microsoft.com/office/drawing/2014/main" id="{C8063D58-70EE-79BF-35F7-D638CFBAB17F}"/>
                </a:ext>
              </a:extLst>
            </p:cNvPr>
            <p:cNvGrpSpPr/>
            <p:nvPr/>
          </p:nvGrpSpPr>
          <p:grpSpPr>
            <a:xfrm>
              <a:off x="6146296" y="3098506"/>
              <a:ext cx="932584" cy="322898"/>
              <a:chOff x="1478768" y="3118317"/>
              <a:chExt cx="5014301" cy="1870924"/>
            </a:xfrm>
          </p:grpSpPr>
          <p:sp>
            <p:nvSpPr>
              <p:cNvPr id="158" name="Rectangle 42">
                <a:extLst>
                  <a:ext uri="{FF2B5EF4-FFF2-40B4-BE49-F238E27FC236}">
                    <a16:creationId xmlns:a16="http://schemas.microsoft.com/office/drawing/2014/main" id="{1E7121BB-6733-6490-C2C8-98F4D368678D}"/>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1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159" name="Straight Connector 158">
                <a:extLst>
                  <a:ext uri="{FF2B5EF4-FFF2-40B4-BE49-F238E27FC236}">
                    <a16:creationId xmlns:a16="http://schemas.microsoft.com/office/drawing/2014/main" id="{03DDE6D9-2D26-A53B-D67C-EBC081B9BDFD}"/>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0" name="Straight Connector 159">
                <a:extLst>
                  <a:ext uri="{FF2B5EF4-FFF2-40B4-BE49-F238E27FC236}">
                    <a16:creationId xmlns:a16="http://schemas.microsoft.com/office/drawing/2014/main" id="{AE6093F3-08F6-B332-6B58-7487CE9A29A0}"/>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1" name="Straight Connector 160">
                <a:extLst>
                  <a:ext uri="{FF2B5EF4-FFF2-40B4-BE49-F238E27FC236}">
                    <a16:creationId xmlns:a16="http://schemas.microsoft.com/office/drawing/2014/main" id="{CAD03AB6-8F67-52F7-A43D-C179AAB468E9}"/>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2" name="Straight Connector 161">
                <a:extLst>
                  <a:ext uri="{FF2B5EF4-FFF2-40B4-BE49-F238E27FC236}">
                    <a16:creationId xmlns:a16="http://schemas.microsoft.com/office/drawing/2014/main" id="{17B93085-28BB-BEC5-9C61-825032A61F0B}"/>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3" name="Straight Connector 162">
                <a:extLst>
                  <a:ext uri="{FF2B5EF4-FFF2-40B4-BE49-F238E27FC236}">
                    <a16:creationId xmlns:a16="http://schemas.microsoft.com/office/drawing/2014/main" id="{1E284EAF-C870-3DF0-D680-5593FB8B9B74}"/>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4" name="Straight Connector 163">
                <a:extLst>
                  <a:ext uri="{FF2B5EF4-FFF2-40B4-BE49-F238E27FC236}">
                    <a16:creationId xmlns:a16="http://schemas.microsoft.com/office/drawing/2014/main" id="{B748A004-7C95-C51A-86C4-86C4DE196C37}"/>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116" name="Group 115">
              <a:extLst>
                <a:ext uri="{FF2B5EF4-FFF2-40B4-BE49-F238E27FC236}">
                  <a16:creationId xmlns:a16="http://schemas.microsoft.com/office/drawing/2014/main" id="{B6D0854F-DF89-E8FC-AE6D-4DDD93FC90F8}"/>
                </a:ext>
              </a:extLst>
            </p:cNvPr>
            <p:cNvGrpSpPr/>
            <p:nvPr/>
          </p:nvGrpSpPr>
          <p:grpSpPr>
            <a:xfrm>
              <a:off x="5142755" y="3513271"/>
              <a:ext cx="932584" cy="322898"/>
              <a:chOff x="1478768" y="3118317"/>
              <a:chExt cx="5014301" cy="1870924"/>
            </a:xfrm>
          </p:grpSpPr>
          <p:sp>
            <p:nvSpPr>
              <p:cNvPr id="151" name="Rectangle 42">
                <a:extLst>
                  <a:ext uri="{FF2B5EF4-FFF2-40B4-BE49-F238E27FC236}">
                    <a16:creationId xmlns:a16="http://schemas.microsoft.com/office/drawing/2014/main" id="{E54CB26A-E56F-C361-ABA4-446B17D2DFDB}"/>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1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152" name="Straight Connector 151">
                <a:extLst>
                  <a:ext uri="{FF2B5EF4-FFF2-40B4-BE49-F238E27FC236}">
                    <a16:creationId xmlns:a16="http://schemas.microsoft.com/office/drawing/2014/main" id="{D0A0BB3F-ED06-38B1-4F7C-38B702659630}"/>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3" name="Straight Connector 152">
                <a:extLst>
                  <a:ext uri="{FF2B5EF4-FFF2-40B4-BE49-F238E27FC236}">
                    <a16:creationId xmlns:a16="http://schemas.microsoft.com/office/drawing/2014/main" id="{13492459-B592-350F-0CE2-0F66584A2BE2}"/>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4" name="Straight Connector 153">
                <a:extLst>
                  <a:ext uri="{FF2B5EF4-FFF2-40B4-BE49-F238E27FC236}">
                    <a16:creationId xmlns:a16="http://schemas.microsoft.com/office/drawing/2014/main" id="{1F7549CF-32A3-3E32-D0B9-79667B86B953}"/>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5" name="Straight Connector 154">
                <a:extLst>
                  <a:ext uri="{FF2B5EF4-FFF2-40B4-BE49-F238E27FC236}">
                    <a16:creationId xmlns:a16="http://schemas.microsoft.com/office/drawing/2014/main" id="{6F55BFEA-9ECD-D049-52C3-5951FE5C0176}"/>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6" name="Straight Connector 155">
                <a:extLst>
                  <a:ext uri="{FF2B5EF4-FFF2-40B4-BE49-F238E27FC236}">
                    <a16:creationId xmlns:a16="http://schemas.microsoft.com/office/drawing/2014/main" id="{A87504F6-B39D-A176-0C08-399C1856DD95}"/>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7" name="Straight Connector 156">
                <a:extLst>
                  <a:ext uri="{FF2B5EF4-FFF2-40B4-BE49-F238E27FC236}">
                    <a16:creationId xmlns:a16="http://schemas.microsoft.com/office/drawing/2014/main" id="{C9F436B0-A411-48B0-BFF3-F4E7182B026B}"/>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117" name="Group 116">
              <a:extLst>
                <a:ext uri="{FF2B5EF4-FFF2-40B4-BE49-F238E27FC236}">
                  <a16:creationId xmlns:a16="http://schemas.microsoft.com/office/drawing/2014/main" id="{9F6FD045-EF51-940E-2361-C3F5B5804427}"/>
                </a:ext>
              </a:extLst>
            </p:cNvPr>
            <p:cNvGrpSpPr/>
            <p:nvPr/>
          </p:nvGrpSpPr>
          <p:grpSpPr>
            <a:xfrm>
              <a:off x="6156886" y="3697189"/>
              <a:ext cx="932584" cy="322898"/>
              <a:chOff x="1478768" y="3118317"/>
              <a:chExt cx="5014301" cy="1870924"/>
            </a:xfrm>
          </p:grpSpPr>
          <p:sp>
            <p:nvSpPr>
              <p:cNvPr id="144" name="Rectangle 42">
                <a:extLst>
                  <a:ext uri="{FF2B5EF4-FFF2-40B4-BE49-F238E27FC236}">
                    <a16:creationId xmlns:a16="http://schemas.microsoft.com/office/drawing/2014/main" id="{85490202-7A5E-88DA-177C-143D81EB476B}"/>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1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145" name="Straight Connector 144">
                <a:extLst>
                  <a:ext uri="{FF2B5EF4-FFF2-40B4-BE49-F238E27FC236}">
                    <a16:creationId xmlns:a16="http://schemas.microsoft.com/office/drawing/2014/main" id="{07E7F9BA-40A6-0643-C85E-C6BA3FE5A3F7}"/>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46" name="Straight Connector 145">
                <a:extLst>
                  <a:ext uri="{FF2B5EF4-FFF2-40B4-BE49-F238E27FC236}">
                    <a16:creationId xmlns:a16="http://schemas.microsoft.com/office/drawing/2014/main" id="{B74FD2C9-E7D8-517B-861A-A04110621BB8}"/>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47" name="Straight Connector 146">
                <a:extLst>
                  <a:ext uri="{FF2B5EF4-FFF2-40B4-BE49-F238E27FC236}">
                    <a16:creationId xmlns:a16="http://schemas.microsoft.com/office/drawing/2014/main" id="{3ACD7845-4D09-D46B-58A7-4196534E4573}"/>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48" name="Straight Connector 147">
                <a:extLst>
                  <a:ext uri="{FF2B5EF4-FFF2-40B4-BE49-F238E27FC236}">
                    <a16:creationId xmlns:a16="http://schemas.microsoft.com/office/drawing/2014/main" id="{F3FDEBD9-C56F-ADF5-885F-D654A4B6579B}"/>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49" name="Straight Connector 148">
                <a:extLst>
                  <a:ext uri="{FF2B5EF4-FFF2-40B4-BE49-F238E27FC236}">
                    <a16:creationId xmlns:a16="http://schemas.microsoft.com/office/drawing/2014/main" id="{6100D60C-A5EA-90E0-478C-D99A1BF77BF2}"/>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0" name="Straight Connector 149">
                <a:extLst>
                  <a:ext uri="{FF2B5EF4-FFF2-40B4-BE49-F238E27FC236}">
                    <a16:creationId xmlns:a16="http://schemas.microsoft.com/office/drawing/2014/main" id="{C791BCF0-A1C5-ADBC-935B-AA16D4E638FE}"/>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sp>
          <p:nvSpPr>
            <p:cNvPr id="118" name="Rectangle 56">
              <a:extLst>
                <a:ext uri="{FF2B5EF4-FFF2-40B4-BE49-F238E27FC236}">
                  <a16:creationId xmlns:a16="http://schemas.microsoft.com/office/drawing/2014/main" id="{2BCC1DDF-F366-E9A6-E30C-4A322E41094B}"/>
                </a:ext>
              </a:extLst>
            </p:cNvPr>
            <p:cNvSpPr/>
            <p:nvPr/>
          </p:nvSpPr>
          <p:spPr>
            <a:xfrm>
              <a:off x="3549293" y="4185641"/>
              <a:ext cx="2214052" cy="209920"/>
            </a:xfrm>
            <a:prstGeom prst="rect">
              <a:avLst/>
            </a:prstGeom>
            <a:solidFill>
              <a:srgbClr val="FFDF7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Controller</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19" name="Straight Connector 57">
              <a:extLst>
                <a:ext uri="{FF2B5EF4-FFF2-40B4-BE49-F238E27FC236}">
                  <a16:creationId xmlns:a16="http://schemas.microsoft.com/office/drawing/2014/main" id="{34D5980E-99F0-A2CB-B603-0C4BCB9CAAA2}"/>
                </a:ext>
              </a:extLst>
            </p:cNvPr>
            <p:cNvSpPr/>
            <p:nvPr/>
          </p:nvSpPr>
          <p:spPr>
            <a:xfrm>
              <a:off x="3551638" y="4129658"/>
              <a:ext cx="2215433" cy="189"/>
            </a:xfrm>
            <a:prstGeom prst="line">
              <a:avLst/>
            </a:prstGeom>
            <a:ln w="19050">
              <a:solidFill>
                <a:srgbClr val="000000"/>
              </a:solidFill>
            </a:ln>
          </p:spPr>
          <p:style>
            <a:lnRef idx="1">
              <a:schemeClr val="accent1"/>
            </a:lnRef>
            <a:fillRef idx="0">
              <a:schemeClr val="accent1"/>
            </a:fillRef>
            <a:effectRef idx="0">
              <a:schemeClr val="accent1"/>
            </a:effectRef>
            <a:fontRef idx="minor"/>
          </p:style>
          <p:txBody>
            <a:bodyPr/>
            <a:lstStyle/>
            <a:p>
              <a:endParaRPr lang="en-GB" sz="300">
                <a:latin typeface="Calibri" panose="020F0502020204030204" pitchFamily="34" charset="0"/>
                <a:ea typeface="Calibri" panose="020F0502020204030204" pitchFamily="34" charset="0"/>
                <a:cs typeface="Calibri" panose="020F0502020204030204" pitchFamily="34" charset="0"/>
              </a:endParaRPr>
            </a:p>
          </p:txBody>
        </p:sp>
        <p:sp>
          <p:nvSpPr>
            <p:cNvPr id="120" name="Rectangle 51">
              <a:extLst>
                <a:ext uri="{FF2B5EF4-FFF2-40B4-BE49-F238E27FC236}">
                  <a16:creationId xmlns:a16="http://schemas.microsoft.com/office/drawing/2014/main" id="{D730B658-C8B4-30C2-1CBC-D1307876C13F}"/>
                </a:ext>
              </a:extLst>
            </p:cNvPr>
            <p:cNvSpPr/>
            <p:nvPr/>
          </p:nvSpPr>
          <p:spPr>
            <a:xfrm>
              <a:off x="4118114" y="4492199"/>
              <a:ext cx="423926" cy="276281"/>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Global Storage</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21" name="Rectangle 1">
              <a:extLst>
                <a:ext uri="{FF2B5EF4-FFF2-40B4-BE49-F238E27FC236}">
                  <a16:creationId xmlns:a16="http://schemas.microsoft.com/office/drawing/2014/main" id="{C9E11B55-1E2F-9C7F-32E4-88A8EF612A58}"/>
                </a:ext>
              </a:extLst>
            </p:cNvPr>
            <p:cNvSpPr/>
            <p:nvPr/>
          </p:nvSpPr>
          <p:spPr>
            <a:xfrm>
              <a:off x="4973530" y="4491150"/>
              <a:ext cx="351684" cy="285034"/>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a:solidFill>
                    <a:srgbClr val="FFFFFF"/>
                  </a:solidFill>
                  <a:latin typeface="Calibri" panose="020F0502020204030204" pitchFamily="34" charset="0"/>
                  <a:ea typeface="Calibri" panose="020F0502020204030204" pitchFamily="34" charset="0"/>
                  <a:cs typeface="Calibri" panose="020F0502020204030204" pitchFamily="34" charset="0"/>
                </a:rPr>
                <a:t>MPAI Store</a:t>
              </a:r>
              <a:endParaRPr lang="it-IT" sz="1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122" name="Rectangle 52">
              <a:extLst>
                <a:ext uri="{FF2B5EF4-FFF2-40B4-BE49-F238E27FC236}">
                  <a16:creationId xmlns:a16="http://schemas.microsoft.com/office/drawing/2014/main" id="{505A52B8-89E0-704B-B98D-43AA87B985F2}"/>
                </a:ext>
              </a:extLst>
            </p:cNvPr>
            <p:cNvSpPr/>
            <p:nvPr/>
          </p:nvSpPr>
          <p:spPr>
            <a:xfrm>
              <a:off x="4566442" y="4491925"/>
              <a:ext cx="357006" cy="276881"/>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Access</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23" name="Rectangle 5">
              <a:extLst>
                <a:ext uri="{FF2B5EF4-FFF2-40B4-BE49-F238E27FC236}">
                  <a16:creationId xmlns:a16="http://schemas.microsoft.com/office/drawing/2014/main" id="{3B880D37-0D5C-EBBC-396A-06C203C15981}"/>
                </a:ext>
              </a:extLst>
            </p:cNvPr>
            <p:cNvSpPr/>
            <p:nvPr/>
          </p:nvSpPr>
          <p:spPr>
            <a:xfrm>
              <a:off x="3549293" y="4491150"/>
              <a:ext cx="518118" cy="27778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Communi</a:t>
              </a: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-cation</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124" name="Straight Connector 123">
              <a:extLst>
                <a:ext uri="{FF2B5EF4-FFF2-40B4-BE49-F238E27FC236}">
                  <a16:creationId xmlns:a16="http://schemas.microsoft.com/office/drawing/2014/main" id="{CFDEEB14-2C36-7C3D-E36B-63CD19547411}"/>
                </a:ext>
              </a:extLst>
            </p:cNvPr>
            <p:cNvCxnSpPr>
              <a:cxnSpLocks/>
            </p:cNvCxnSpPr>
            <p:nvPr/>
          </p:nvCxnSpPr>
          <p:spPr>
            <a:xfrm>
              <a:off x="3549292" y="4446752"/>
              <a:ext cx="534185" cy="0"/>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125" name="Straight Connector 124">
              <a:extLst>
                <a:ext uri="{FF2B5EF4-FFF2-40B4-BE49-F238E27FC236}">
                  <a16:creationId xmlns:a16="http://schemas.microsoft.com/office/drawing/2014/main" id="{19E40D08-5073-F0CE-E0EC-7631FC6BACD6}"/>
                </a:ext>
              </a:extLst>
            </p:cNvPr>
            <p:cNvCxnSpPr/>
            <p:nvPr/>
          </p:nvCxnSpPr>
          <p:spPr>
            <a:xfrm flipV="1">
              <a:off x="4153273" y="4447071"/>
              <a:ext cx="359293"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126" name="Straight Connector 125">
              <a:extLst>
                <a:ext uri="{FF2B5EF4-FFF2-40B4-BE49-F238E27FC236}">
                  <a16:creationId xmlns:a16="http://schemas.microsoft.com/office/drawing/2014/main" id="{EAD0013E-9BB5-3079-77B0-2F2A7ECC465C}"/>
                </a:ext>
              </a:extLst>
            </p:cNvPr>
            <p:cNvCxnSpPr/>
            <p:nvPr/>
          </p:nvCxnSpPr>
          <p:spPr>
            <a:xfrm flipV="1">
              <a:off x="4586044" y="4447072"/>
              <a:ext cx="325570"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127" name="Straight Connector 126">
              <a:extLst>
                <a:ext uri="{FF2B5EF4-FFF2-40B4-BE49-F238E27FC236}">
                  <a16:creationId xmlns:a16="http://schemas.microsoft.com/office/drawing/2014/main" id="{E2163898-17D0-5861-8CD6-CD7EB60A95CA}"/>
                </a:ext>
              </a:extLst>
            </p:cNvPr>
            <p:cNvCxnSpPr/>
            <p:nvPr/>
          </p:nvCxnSpPr>
          <p:spPr>
            <a:xfrm flipV="1">
              <a:off x="4988213" y="4447070"/>
              <a:ext cx="325570"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grpSp>
          <p:nvGrpSpPr>
            <p:cNvPr id="128" name="Group 127">
              <a:extLst>
                <a:ext uri="{FF2B5EF4-FFF2-40B4-BE49-F238E27FC236}">
                  <a16:creationId xmlns:a16="http://schemas.microsoft.com/office/drawing/2014/main" id="{7ADCCD2D-EDDB-24E5-4E26-8BB43DB66145}"/>
                </a:ext>
              </a:extLst>
            </p:cNvPr>
            <p:cNvGrpSpPr/>
            <p:nvPr/>
          </p:nvGrpSpPr>
          <p:grpSpPr>
            <a:xfrm>
              <a:off x="5366581" y="4452921"/>
              <a:ext cx="1978591" cy="789119"/>
              <a:chOff x="5574251" y="4452921"/>
              <a:chExt cx="2217779" cy="789119"/>
            </a:xfrm>
          </p:grpSpPr>
          <p:sp>
            <p:nvSpPr>
              <p:cNvPr id="136" name="Rectangle 135">
                <a:extLst>
                  <a:ext uri="{FF2B5EF4-FFF2-40B4-BE49-F238E27FC236}">
                    <a16:creationId xmlns:a16="http://schemas.microsoft.com/office/drawing/2014/main" id="{7CFC41B0-BBA4-D0FA-0803-5D56432A95F0}"/>
                  </a:ext>
                </a:extLst>
              </p:cNvPr>
              <p:cNvSpPr/>
              <p:nvPr/>
            </p:nvSpPr>
            <p:spPr>
              <a:xfrm>
                <a:off x="5591450" y="4498586"/>
                <a:ext cx="2177677" cy="743454"/>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buNone/>
                </a:pPr>
                <a:endParaRPr lang="en-GB" sz="300" b="0" strike="noStrike" spc="-1"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buNone/>
                </a:pPr>
                <a:endParaRPr lang="en-GB" sz="300" spc="-1"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en-GB" sz="300" b="0" strike="noStrike" spc="-1"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en-GB" sz="300" spc="-1"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r>
                  <a:rPr lang="en-GB" sz="300" b="0" strike="noStrike" spc="-1" dirty="0">
                    <a:solidFill>
                      <a:srgbClr val="FFFFFF"/>
                    </a:solidFill>
                    <a:latin typeface="Calibri" panose="020F0502020204030204" pitchFamily="34" charset="0"/>
                    <a:ea typeface="Calibri" panose="020F0502020204030204" pitchFamily="34" charset="0"/>
                    <a:cs typeface="Calibri" panose="020F0502020204030204" pitchFamily="34" charset="0"/>
                  </a:rPr>
                  <a:t>Trusted Services</a:t>
                </a:r>
                <a:endParaRPr lang="it-IT" sz="3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37" name="Rectangle 4">
                <a:extLst>
                  <a:ext uri="{FF2B5EF4-FFF2-40B4-BE49-F238E27FC236}">
                    <a16:creationId xmlns:a16="http://schemas.microsoft.com/office/drawing/2014/main" id="{6D7C8957-6E58-951D-3656-DC9D6B749C97}"/>
                  </a:ext>
                </a:extLst>
              </p:cNvPr>
              <p:cNvSpPr/>
              <p:nvPr/>
            </p:nvSpPr>
            <p:spPr>
              <a:xfrm>
                <a:off x="7096421" y="4539463"/>
                <a:ext cx="615872" cy="268942"/>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Attestation Service</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38" name="Rectangle 137">
                <a:extLst>
                  <a:ext uri="{FF2B5EF4-FFF2-40B4-BE49-F238E27FC236}">
                    <a16:creationId xmlns:a16="http://schemas.microsoft.com/office/drawing/2014/main" id="{5CA09110-33C6-616F-A591-5A879C6162A4}"/>
                  </a:ext>
                </a:extLst>
              </p:cNvPr>
              <p:cNvSpPr/>
              <p:nvPr/>
            </p:nvSpPr>
            <p:spPr>
              <a:xfrm>
                <a:off x="6415702" y="4545468"/>
                <a:ext cx="623886" cy="268943"/>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Encryption Service</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39" name="Rectangle 4">
                <a:extLst>
                  <a:ext uri="{FF2B5EF4-FFF2-40B4-BE49-F238E27FC236}">
                    <a16:creationId xmlns:a16="http://schemas.microsoft.com/office/drawing/2014/main" id="{4F9F8418-F67F-9C82-4DC2-3FE5EA9069F2}"/>
                  </a:ext>
                </a:extLst>
              </p:cNvPr>
              <p:cNvSpPr/>
              <p:nvPr/>
            </p:nvSpPr>
            <p:spPr>
              <a:xfrm>
                <a:off x="6415841" y="4848910"/>
                <a:ext cx="645568" cy="268943"/>
              </a:xfrm>
              <a:prstGeom prst="rect">
                <a:avLst/>
              </a:prstGeom>
              <a:solidFill>
                <a:schemeClr val="bg2">
                  <a:lumMod val="9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AIM Storage Service</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40" name="Rectangle 4">
                <a:extLst>
                  <a:ext uri="{FF2B5EF4-FFF2-40B4-BE49-F238E27FC236}">
                    <a16:creationId xmlns:a16="http://schemas.microsoft.com/office/drawing/2014/main" id="{5D2C24DB-64DE-E191-575D-4B20ED934715}"/>
                  </a:ext>
                </a:extLst>
              </p:cNvPr>
              <p:cNvSpPr/>
              <p:nvPr/>
            </p:nvSpPr>
            <p:spPr>
              <a:xfrm>
                <a:off x="5656493" y="4546715"/>
                <a:ext cx="705911" cy="268943"/>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Communication Service</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41" name="Rectangle 4">
                <a:extLst>
                  <a:ext uri="{FF2B5EF4-FFF2-40B4-BE49-F238E27FC236}">
                    <a16:creationId xmlns:a16="http://schemas.microsoft.com/office/drawing/2014/main" id="{433CC995-1F8D-C7AD-C9AB-38DC6881DF16}"/>
                  </a:ext>
                </a:extLst>
              </p:cNvPr>
              <p:cNvSpPr/>
              <p:nvPr/>
            </p:nvSpPr>
            <p:spPr>
              <a:xfrm>
                <a:off x="5664584" y="4849844"/>
                <a:ext cx="705911" cy="268943"/>
              </a:xfrm>
              <a:prstGeom prst="rect">
                <a:avLst/>
              </a:prstGeom>
              <a:solidFill>
                <a:schemeClr val="bg2">
                  <a:lumMod val="9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AIM Security Engine</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42" name="Rectangle 4">
                <a:extLst>
                  <a:ext uri="{FF2B5EF4-FFF2-40B4-BE49-F238E27FC236}">
                    <a16:creationId xmlns:a16="http://schemas.microsoft.com/office/drawing/2014/main" id="{1DB8D0C5-B01D-0B12-1B0C-750D15B1C63C}"/>
                  </a:ext>
                </a:extLst>
              </p:cNvPr>
              <p:cNvSpPr/>
              <p:nvPr/>
            </p:nvSpPr>
            <p:spPr>
              <a:xfrm>
                <a:off x="7097120" y="4847796"/>
                <a:ext cx="624241" cy="268943"/>
              </a:xfrm>
              <a:prstGeom prst="rect">
                <a:avLst/>
              </a:prstGeom>
              <a:solidFill>
                <a:schemeClr val="bg2">
                  <a:lumMod val="9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AIM Model Service</a:t>
                </a:r>
                <a:endParaRPr lang="it-IT" sz="100"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143" name="Straight Connector 142">
                <a:extLst>
                  <a:ext uri="{FF2B5EF4-FFF2-40B4-BE49-F238E27FC236}">
                    <a16:creationId xmlns:a16="http://schemas.microsoft.com/office/drawing/2014/main" id="{AB0B48E2-55F3-FFC6-A87D-C9BE2ABA6F24}"/>
                  </a:ext>
                </a:extLst>
              </p:cNvPr>
              <p:cNvCxnSpPr>
                <a:cxnSpLocks/>
              </p:cNvCxnSpPr>
              <p:nvPr/>
            </p:nvCxnSpPr>
            <p:spPr>
              <a:xfrm flipV="1">
                <a:off x="5574251" y="4452921"/>
                <a:ext cx="2217779"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grpSp>
        <p:cxnSp>
          <p:nvCxnSpPr>
            <p:cNvPr id="129" name="Straight Connector 128">
              <a:extLst>
                <a:ext uri="{FF2B5EF4-FFF2-40B4-BE49-F238E27FC236}">
                  <a16:creationId xmlns:a16="http://schemas.microsoft.com/office/drawing/2014/main" id="{C2566DE5-8617-80BB-3B08-E68892DD6129}"/>
                </a:ext>
              </a:extLst>
            </p:cNvPr>
            <p:cNvCxnSpPr>
              <a:cxnSpLocks/>
            </p:cNvCxnSpPr>
            <p:nvPr/>
          </p:nvCxnSpPr>
          <p:spPr>
            <a:xfrm>
              <a:off x="4396798" y="3462763"/>
              <a:ext cx="581127" cy="0"/>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grpSp>
          <p:nvGrpSpPr>
            <p:cNvPr id="130" name="Group 129">
              <a:extLst>
                <a:ext uri="{FF2B5EF4-FFF2-40B4-BE49-F238E27FC236}">
                  <a16:creationId xmlns:a16="http://schemas.microsoft.com/office/drawing/2014/main" id="{714DE0D0-F2ED-B0A9-EC1F-FBE27BBD5B09}"/>
                </a:ext>
              </a:extLst>
            </p:cNvPr>
            <p:cNvGrpSpPr/>
            <p:nvPr/>
          </p:nvGrpSpPr>
          <p:grpSpPr>
            <a:xfrm>
              <a:off x="4321528" y="3513271"/>
              <a:ext cx="748922" cy="499563"/>
              <a:chOff x="4347978" y="2661733"/>
              <a:chExt cx="1333370" cy="711130"/>
            </a:xfrm>
          </p:grpSpPr>
          <p:sp>
            <p:nvSpPr>
              <p:cNvPr id="134" name="Rectangle 58">
                <a:extLst>
                  <a:ext uri="{FF2B5EF4-FFF2-40B4-BE49-F238E27FC236}">
                    <a16:creationId xmlns:a16="http://schemas.microsoft.com/office/drawing/2014/main" id="{7706E4D1-441F-2139-77F7-D7F1EB1A0DAF}"/>
                  </a:ext>
                </a:extLst>
              </p:cNvPr>
              <p:cNvSpPr/>
              <p:nvPr/>
            </p:nvSpPr>
            <p:spPr>
              <a:xfrm>
                <a:off x="4347978" y="2661733"/>
                <a:ext cx="1329676" cy="361641"/>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AIM/AIW Storage</a:t>
                </a:r>
              </a:p>
              <a:p>
                <a:pPr algn="ctr">
                  <a:lnSpc>
                    <a:spcPct val="100000"/>
                  </a:lnSpc>
                  <a:buNone/>
                </a:pPr>
                <a:r>
                  <a:rPr lang="en-GB" sz="100" spc="-1" dirty="0">
                    <a:solidFill>
                      <a:srgbClr val="000000"/>
                    </a:solidFill>
                    <a:latin typeface="Calibri" panose="020F0502020204030204" pitchFamily="34" charset="0"/>
                    <a:ea typeface="Calibri" panose="020F0502020204030204" pitchFamily="34" charset="0"/>
                    <a:cs typeface="Calibri" panose="020F0502020204030204" pitchFamily="34" charset="0"/>
                  </a:rPr>
                  <a:t>(non-secure)</a:t>
                </a:r>
                <a:endPar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35" name="Rectangle 58">
                <a:extLst>
                  <a:ext uri="{FF2B5EF4-FFF2-40B4-BE49-F238E27FC236}">
                    <a16:creationId xmlns:a16="http://schemas.microsoft.com/office/drawing/2014/main" id="{AE84E21C-CAC5-B0D8-7A61-386D1E3F2CD8}"/>
                  </a:ext>
                </a:extLst>
              </p:cNvPr>
              <p:cNvSpPr/>
              <p:nvPr/>
            </p:nvSpPr>
            <p:spPr>
              <a:xfrm>
                <a:off x="4351672" y="3023210"/>
                <a:ext cx="1329676" cy="349653"/>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AIM/AIW Storage</a:t>
                </a:r>
              </a:p>
              <a:p>
                <a:pPr algn="ctr">
                  <a:lnSpc>
                    <a:spcPct val="100000"/>
                  </a:lnSpc>
                  <a:buNone/>
                </a:pPr>
                <a:r>
                  <a:rPr lang="en-GB" sz="100" spc="-1" dirty="0">
                    <a:solidFill>
                      <a:srgbClr val="000000"/>
                    </a:solidFill>
                    <a:latin typeface="Calibri" panose="020F0502020204030204" pitchFamily="34" charset="0"/>
                    <a:ea typeface="Calibri" panose="020F0502020204030204" pitchFamily="34" charset="0"/>
                    <a:cs typeface="Calibri" panose="020F0502020204030204" pitchFamily="34" charset="0"/>
                  </a:rPr>
                  <a:t>(secure)</a:t>
                </a:r>
                <a:endParaRPr lang="en-GB" sz="1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131" name="Straight Connector 130">
              <a:extLst>
                <a:ext uri="{FF2B5EF4-FFF2-40B4-BE49-F238E27FC236}">
                  <a16:creationId xmlns:a16="http://schemas.microsoft.com/office/drawing/2014/main" id="{AD40B3E2-8755-CEF1-803B-814FF37C483F}"/>
                </a:ext>
              </a:extLst>
            </p:cNvPr>
            <p:cNvCxnSpPr>
              <a:cxnSpLocks/>
            </p:cNvCxnSpPr>
            <p:nvPr/>
          </p:nvCxnSpPr>
          <p:spPr>
            <a:xfrm flipH="1">
              <a:off x="4482227" y="2602934"/>
              <a:ext cx="1" cy="327979"/>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B2344299-FA68-DB4B-794D-AF032FAB1D09}"/>
                </a:ext>
              </a:extLst>
            </p:cNvPr>
            <p:cNvCxnSpPr>
              <a:cxnSpLocks/>
            </p:cNvCxnSpPr>
            <p:nvPr/>
          </p:nvCxnSpPr>
          <p:spPr>
            <a:xfrm>
              <a:off x="4749840" y="2587427"/>
              <a:ext cx="0" cy="353749"/>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FEBA9D17-2739-C078-8E90-2DD26FB7E4CB}"/>
                </a:ext>
              </a:extLst>
            </p:cNvPr>
            <p:cNvCxnSpPr>
              <a:cxnSpLocks/>
            </p:cNvCxnSpPr>
            <p:nvPr/>
          </p:nvCxnSpPr>
          <p:spPr>
            <a:xfrm>
              <a:off x="4997746" y="2597691"/>
              <a:ext cx="0" cy="336151"/>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93572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5E2EB-DF43-29C7-1ED3-9562C3283DE1}"/>
              </a:ext>
            </a:extLst>
          </p:cNvPr>
          <p:cNvSpPr>
            <a:spLocks noGrp="1"/>
          </p:cNvSpPr>
          <p:nvPr>
            <p:ph type="title"/>
          </p:nvPr>
        </p:nvSpPr>
        <p:spPr>
          <a:xfrm>
            <a:off x="1302027" y="329175"/>
            <a:ext cx="10202586" cy="969763"/>
          </a:xfrm>
        </p:spPr>
        <p:txBody>
          <a:bodyPr/>
          <a:lstStyle/>
          <a:p>
            <a:r>
              <a:rPr lang="en-US" dirty="0"/>
              <a:t>End User Device</a:t>
            </a:r>
            <a:endParaRPr lang="en-GB" dirty="0"/>
          </a:p>
        </p:txBody>
      </p:sp>
      <p:sp>
        <p:nvSpPr>
          <p:cNvPr id="4" name="Date Placeholder 3">
            <a:extLst>
              <a:ext uri="{FF2B5EF4-FFF2-40B4-BE49-F238E27FC236}">
                <a16:creationId xmlns:a16="http://schemas.microsoft.com/office/drawing/2014/main" id="{717A93AB-0F24-8D9E-42FF-B9AC01FE320E}"/>
              </a:ext>
            </a:extLst>
          </p:cNvPr>
          <p:cNvSpPr>
            <a:spLocks noGrp="1"/>
          </p:cNvSpPr>
          <p:nvPr>
            <p:ph type="dt" sz="half" idx="10"/>
          </p:nvPr>
        </p:nvSpPr>
        <p:spPr/>
        <p:txBody>
          <a:bodyPr/>
          <a:lstStyle/>
          <a:p>
            <a:fld id="{3A5799BA-AC88-42FB-B8BE-FF1867FF2DFC}" type="datetime5">
              <a:rPr lang="en-US" smtClean="0">
                <a:ea typeface="Calibri" panose="020F0502020204030204" pitchFamily="34" charset="0"/>
              </a:rPr>
              <a:t>12-Apr-24</a:t>
            </a:fld>
            <a:endParaRPr lang="en-US" dirty="0">
              <a:ea typeface="Calibri" panose="020F0502020204030204" pitchFamily="34" charset="0"/>
            </a:endParaRPr>
          </a:p>
        </p:txBody>
      </p:sp>
      <p:sp>
        <p:nvSpPr>
          <p:cNvPr id="5" name="Slide Number Placeholder 4">
            <a:extLst>
              <a:ext uri="{FF2B5EF4-FFF2-40B4-BE49-F238E27FC236}">
                <a16:creationId xmlns:a16="http://schemas.microsoft.com/office/drawing/2014/main" id="{59EF94AB-1A5A-3E02-338B-3135CBAF88E0}"/>
              </a:ext>
            </a:extLst>
          </p:cNvPr>
          <p:cNvSpPr>
            <a:spLocks noGrp="1"/>
          </p:cNvSpPr>
          <p:nvPr>
            <p:ph type="sldNum" sz="quarter" idx="12"/>
          </p:nvPr>
        </p:nvSpPr>
        <p:spPr/>
        <p:txBody>
          <a:bodyPr/>
          <a:lstStyle/>
          <a:p>
            <a:fld id="{D57F1E4F-1CFF-5643-939E-217C01CDF565}" type="slidenum">
              <a:rPr lang="en-US" smtClean="0">
                <a:latin typeface="Calibri" panose="020F0502020204030204" pitchFamily="34" charset="0"/>
                <a:ea typeface="Calibri" panose="020F0502020204030204" pitchFamily="34" charset="0"/>
                <a:cs typeface="Calibri" panose="020F0502020204030204" pitchFamily="34" charset="0"/>
              </a:rPr>
              <a:pPr/>
              <a:t>42</a:t>
            </a:fld>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53D3258-ABAF-B158-F87E-4749ED0A89C8}"/>
              </a:ext>
            </a:extLst>
          </p:cNvPr>
          <p:cNvPicPr>
            <a:picLocks noChangeAspect="1"/>
          </p:cNvPicPr>
          <p:nvPr/>
        </p:nvPicPr>
        <p:blipFill rotWithShape="1">
          <a:blip r:embed="rId2"/>
          <a:srcRect b="23360"/>
          <a:stretch/>
        </p:blipFill>
        <p:spPr>
          <a:xfrm>
            <a:off x="6778271" y="659890"/>
            <a:ext cx="4204557" cy="6001350"/>
          </a:xfrm>
          <a:prstGeom prst="rect">
            <a:avLst/>
          </a:prstGeom>
        </p:spPr>
      </p:pic>
      <p:sp>
        <p:nvSpPr>
          <p:cNvPr id="7" name="Rounded Rectangle 2">
            <a:extLst>
              <a:ext uri="{FF2B5EF4-FFF2-40B4-BE49-F238E27FC236}">
                <a16:creationId xmlns:a16="http://schemas.microsoft.com/office/drawing/2014/main" id="{BF89BB83-3D54-C489-59C2-9022BEC3851B}"/>
              </a:ext>
            </a:extLst>
          </p:cNvPr>
          <p:cNvSpPr/>
          <p:nvPr/>
        </p:nvSpPr>
        <p:spPr>
          <a:xfrm>
            <a:off x="1790298" y="2589965"/>
            <a:ext cx="2001996" cy="689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Specific Biometric </a:t>
            </a:r>
          </a:p>
          <a:p>
            <a:pPr algn="ctr"/>
            <a:r>
              <a:rPr lang="en-GB" dirty="0">
                <a:latin typeface="Calibri" panose="020F0502020204030204" pitchFamily="34" charset="0"/>
                <a:ea typeface="Calibri" panose="020F0502020204030204" pitchFamily="34" charset="0"/>
                <a:cs typeface="Calibri" panose="020F0502020204030204" pitchFamily="34" charset="0"/>
              </a:rPr>
              <a:t>Sensors</a:t>
            </a:r>
          </a:p>
        </p:txBody>
      </p:sp>
      <p:sp>
        <p:nvSpPr>
          <p:cNvPr id="8" name="Rounded Rectangle 3">
            <a:extLst>
              <a:ext uri="{FF2B5EF4-FFF2-40B4-BE49-F238E27FC236}">
                <a16:creationId xmlns:a16="http://schemas.microsoft.com/office/drawing/2014/main" id="{7AD90CDE-2C9C-3304-5D85-87DEE64FE33B}"/>
              </a:ext>
            </a:extLst>
          </p:cNvPr>
          <p:cNvSpPr/>
          <p:nvPr/>
        </p:nvSpPr>
        <p:spPr>
          <a:xfrm>
            <a:off x="1790298" y="3361770"/>
            <a:ext cx="2001996" cy="689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latin typeface="Calibri" panose="020F0502020204030204" pitchFamily="34" charset="0"/>
                <a:ea typeface="Calibri" panose="020F0502020204030204" pitchFamily="34" charset="0"/>
                <a:cs typeface="Calibri" panose="020F0502020204030204" pitchFamily="34" charset="0"/>
              </a:rPr>
              <a:t>Smartbands</a:t>
            </a:r>
            <a:r>
              <a:rPr lang="en-GB" dirty="0">
                <a:latin typeface="Calibri" panose="020F0502020204030204" pitchFamily="34" charset="0"/>
                <a:ea typeface="Calibri" panose="020F0502020204030204" pitchFamily="34" charset="0"/>
                <a:cs typeface="Calibri" panose="020F0502020204030204" pitchFamily="34" charset="0"/>
              </a:rPr>
              <a:t>, Smartwatches, …</a:t>
            </a:r>
          </a:p>
        </p:txBody>
      </p:sp>
      <p:cxnSp>
        <p:nvCxnSpPr>
          <p:cNvPr id="9" name="Straight Arrow Connector 8">
            <a:extLst>
              <a:ext uri="{FF2B5EF4-FFF2-40B4-BE49-F238E27FC236}">
                <a16:creationId xmlns:a16="http://schemas.microsoft.com/office/drawing/2014/main" id="{7F01AF3B-282F-6BEC-C90F-BD892A52E9A7}"/>
              </a:ext>
            </a:extLst>
          </p:cNvPr>
          <p:cNvCxnSpPr>
            <a:cxnSpLocks/>
            <a:stCxn id="7" idx="3"/>
          </p:cNvCxnSpPr>
          <p:nvPr/>
        </p:nvCxnSpPr>
        <p:spPr>
          <a:xfrm>
            <a:off x="3792294" y="2934724"/>
            <a:ext cx="429652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1998ECB-574B-780B-F035-9C2964439162}"/>
              </a:ext>
            </a:extLst>
          </p:cNvPr>
          <p:cNvCxnSpPr>
            <a:cxnSpLocks/>
          </p:cNvCxnSpPr>
          <p:nvPr/>
        </p:nvCxnSpPr>
        <p:spPr>
          <a:xfrm>
            <a:off x="3792294" y="3706528"/>
            <a:ext cx="4556081"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AFD1AB-0D26-FF3A-1963-0DFE74EBDE2D}"/>
              </a:ext>
            </a:extLst>
          </p:cNvPr>
          <p:cNvSpPr txBox="1"/>
          <p:nvPr/>
        </p:nvSpPr>
        <p:spPr>
          <a:xfrm>
            <a:off x="4915357" y="3105717"/>
            <a:ext cx="1090748" cy="646331"/>
          </a:xfrm>
          <a:prstGeom prst="rect">
            <a:avLst/>
          </a:prstGeom>
          <a:noFill/>
        </p:spPr>
        <p:txBody>
          <a:bodyPr wrap="none" rtlCol="0">
            <a:spAutoFit/>
          </a:bodyPr>
          <a:lstStyle/>
          <a:p>
            <a:pPr algn="ctr"/>
            <a:r>
              <a:rPr lang="en-GB" dirty="0">
                <a:latin typeface="Calibri" panose="020F0502020204030204" pitchFamily="34" charset="0"/>
                <a:ea typeface="Calibri" panose="020F0502020204030204" pitchFamily="34" charset="0"/>
                <a:cs typeface="Calibri" panose="020F0502020204030204" pitchFamily="34" charset="0"/>
              </a:rPr>
              <a:t>Biometric</a:t>
            </a:r>
          </a:p>
          <a:p>
            <a:pPr algn="ctr"/>
            <a:r>
              <a:rPr lang="en-GB" dirty="0">
                <a:latin typeface="Calibri" panose="020F0502020204030204" pitchFamily="34" charset="0"/>
                <a:ea typeface="Calibri" panose="020F0502020204030204" pitchFamily="34" charset="0"/>
                <a:cs typeface="Calibri" panose="020F0502020204030204" pitchFamily="34" charset="0"/>
              </a:rPr>
              <a:t>Signals</a:t>
            </a:r>
          </a:p>
        </p:txBody>
      </p:sp>
      <p:pic>
        <p:nvPicPr>
          <p:cNvPr id="12" name="Graphic 11" descr="Man outline">
            <a:extLst>
              <a:ext uri="{FF2B5EF4-FFF2-40B4-BE49-F238E27FC236}">
                <a16:creationId xmlns:a16="http://schemas.microsoft.com/office/drawing/2014/main" id="{2AD65029-60F6-05CC-4114-553EA1B4CA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7910" y="1055904"/>
            <a:ext cx="1473721" cy="1372323"/>
          </a:xfrm>
          <a:prstGeom prst="rect">
            <a:avLst/>
          </a:prstGeom>
        </p:spPr>
      </p:pic>
      <p:cxnSp>
        <p:nvCxnSpPr>
          <p:cNvPr id="13" name="Straight Arrow Connector 12">
            <a:extLst>
              <a:ext uri="{FF2B5EF4-FFF2-40B4-BE49-F238E27FC236}">
                <a16:creationId xmlns:a16="http://schemas.microsoft.com/office/drawing/2014/main" id="{63AC6997-A144-9798-C5C3-7A195D1B19D5}"/>
              </a:ext>
            </a:extLst>
          </p:cNvPr>
          <p:cNvCxnSpPr>
            <a:cxnSpLocks/>
          </p:cNvCxnSpPr>
          <p:nvPr/>
        </p:nvCxnSpPr>
        <p:spPr>
          <a:xfrm>
            <a:off x="4283242" y="1918891"/>
            <a:ext cx="3293646" cy="8513"/>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72E6571-898B-7DF6-D070-9DE0371E7DEB}"/>
              </a:ext>
            </a:extLst>
          </p:cNvPr>
          <p:cNvSpPr txBox="1"/>
          <p:nvPr/>
        </p:nvSpPr>
        <p:spPr>
          <a:xfrm>
            <a:off x="4420074" y="1520992"/>
            <a:ext cx="2087675" cy="369332"/>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End-user input data</a:t>
            </a:r>
          </a:p>
        </p:txBody>
      </p:sp>
      <p:sp>
        <p:nvSpPr>
          <p:cNvPr id="15" name="Rounded Rectangle 19">
            <a:extLst>
              <a:ext uri="{FF2B5EF4-FFF2-40B4-BE49-F238E27FC236}">
                <a16:creationId xmlns:a16="http://schemas.microsoft.com/office/drawing/2014/main" id="{16AA540C-8B14-D7A8-4431-383E8AE8ECB9}"/>
              </a:ext>
            </a:extLst>
          </p:cNvPr>
          <p:cNvSpPr/>
          <p:nvPr/>
        </p:nvSpPr>
        <p:spPr>
          <a:xfrm>
            <a:off x="7335683" y="4345024"/>
            <a:ext cx="2484404" cy="91254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7521157-36FE-4B83-7E9E-B91D7D3AA757}"/>
              </a:ext>
            </a:extLst>
          </p:cNvPr>
          <p:cNvSpPr txBox="1"/>
          <p:nvPr/>
        </p:nvSpPr>
        <p:spPr>
          <a:xfrm>
            <a:off x="7488592" y="4438163"/>
            <a:ext cx="1497526" cy="369332"/>
          </a:xfrm>
          <a:prstGeom prst="rect">
            <a:avLst/>
          </a:prstGeom>
          <a:noFill/>
        </p:spPr>
        <p:txBody>
          <a:bodyPr wrap="none" rtlCol="0">
            <a:spAutoFit/>
          </a:bodyPr>
          <a:lstStyle/>
          <a:p>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AI-Health App</a:t>
            </a:r>
          </a:p>
        </p:txBody>
      </p:sp>
      <p:pic>
        <p:nvPicPr>
          <p:cNvPr id="17" name="Graphic 16" descr="Database outline">
            <a:extLst>
              <a:ext uri="{FF2B5EF4-FFF2-40B4-BE49-F238E27FC236}">
                <a16:creationId xmlns:a16="http://schemas.microsoft.com/office/drawing/2014/main" id="{F17D033C-2FB8-0356-87E5-E89C8901D8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52806" y="4370860"/>
            <a:ext cx="969533" cy="902825"/>
          </a:xfrm>
          <a:prstGeom prst="rect">
            <a:avLst/>
          </a:prstGeom>
        </p:spPr>
      </p:pic>
      <p:sp>
        <p:nvSpPr>
          <p:cNvPr id="18" name="TextBox 17">
            <a:extLst>
              <a:ext uri="{FF2B5EF4-FFF2-40B4-BE49-F238E27FC236}">
                <a16:creationId xmlns:a16="http://schemas.microsoft.com/office/drawing/2014/main" id="{34C9B848-F604-E835-539A-43AAA816A54E}"/>
              </a:ext>
            </a:extLst>
          </p:cNvPr>
          <p:cNvSpPr txBox="1"/>
          <p:nvPr/>
        </p:nvSpPr>
        <p:spPr>
          <a:xfrm>
            <a:off x="7409388" y="4824342"/>
            <a:ext cx="1613525" cy="307777"/>
          </a:xfrm>
          <a:prstGeom prst="rect">
            <a:avLst/>
          </a:prstGeom>
          <a:noFill/>
        </p:spPr>
        <p:txBody>
          <a:bodyPr wrap="square" rtlCol="0">
            <a:spAutoFit/>
          </a:bodyPr>
          <a:lstStyle/>
          <a:p>
            <a:r>
              <a:rPr lang="en-GB" sz="1400" dirty="0">
                <a:solidFill>
                  <a:schemeClr val="bg1"/>
                </a:solidFill>
                <a:latin typeface="Calibri" panose="020F0502020204030204" pitchFamily="34" charset="0"/>
                <a:ea typeface="Calibri" panose="020F0502020204030204" pitchFamily="34" charset="0"/>
                <a:cs typeface="Calibri" panose="020F0502020204030204" pitchFamily="34" charset="0"/>
              </a:rPr>
              <a:t>Secure Data Vault</a:t>
            </a:r>
          </a:p>
        </p:txBody>
      </p:sp>
      <p:cxnSp>
        <p:nvCxnSpPr>
          <p:cNvPr id="19" name="Straight Arrow Connector 18">
            <a:extLst>
              <a:ext uri="{FF2B5EF4-FFF2-40B4-BE49-F238E27FC236}">
                <a16:creationId xmlns:a16="http://schemas.microsoft.com/office/drawing/2014/main" id="{5A17C0E9-51FB-183B-6FA1-43EBA66C35F0}"/>
              </a:ext>
            </a:extLst>
          </p:cNvPr>
          <p:cNvCxnSpPr>
            <a:cxnSpLocks/>
          </p:cNvCxnSpPr>
          <p:nvPr/>
        </p:nvCxnSpPr>
        <p:spPr>
          <a:xfrm>
            <a:off x="7569020" y="1918891"/>
            <a:ext cx="7868" cy="24261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20" name="Picture 2" descr="Download Fitbit | Baixaki">
            <a:extLst>
              <a:ext uri="{FF2B5EF4-FFF2-40B4-BE49-F238E27FC236}">
                <a16:creationId xmlns:a16="http://schemas.microsoft.com/office/drawing/2014/main" id="{62A8F82A-271D-6DC4-21F6-A5CFE97BB43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8571" y="2768294"/>
            <a:ext cx="849786" cy="79131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Usar o app Saúde no iPhone ou iPod touch - Suporte da Apple (BR)">
            <a:extLst>
              <a:ext uri="{FF2B5EF4-FFF2-40B4-BE49-F238E27FC236}">
                <a16:creationId xmlns:a16="http://schemas.microsoft.com/office/drawing/2014/main" id="{04CE5605-A737-C1A7-B2ED-35CF6EBF94C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10714" y="3086702"/>
            <a:ext cx="740464" cy="6895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Google Fit Branding in Your App | Google Developers">
            <a:extLst>
              <a:ext uri="{FF2B5EF4-FFF2-40B4-BE49-F238E27FC236}">
                <a16:creationId xmlns:a16="http://schemas.microsoft.com/office/drawing/2014/main" id="{DD5EF216-B45D-EE37-2D6B-7D926B905F5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77885" y="2272282"/>
            <a:ext cx="874596" cy="81442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06F1EF2F-32BE-2742-E6FD-E4157B48D9CD}"/>
              </a:ext>
            </a:extLst>
          </p:cNvPr>
          <p:cNvCxnSpPr>
            <a:cxnSpLocks/>
          </p:cNvCxnSpPr>
          <p:nvPr/>
        </p:nvCxnSpPr>
        <p:spPr>
          <a:xfrm>
            <a:off x="7747529" y="2934724"/>
            <a:ext cx="0" cy="14103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46427BD-4E30-123C-1287-FBBA09789A26}"/>
              </a:ext>
            </a:extLst>
          </p:cNvPr>
          <p:cNvCxnSpPr>
            <a:cxnSpLocks/>
          </p:cNvCxnSpPr>
          <p:nvPr/>
        </p:nvCxnSpPr>
        <p:spPr>
          <a:xfrm>
            <a:off x="7962004" y="3706528"/>
            <a:ext cx="868" cy="63849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4F2D4D0-37D3-0F6C-EAC2-4D7328100B6A}"/>
              </a:ext>
            </a:extLst>
          </p:cNvPr>
          <p:cNvCxnSpPr>
            <a:cxnSpLocks/>
          </p:cNvCxnSpPr>
          <p:nvPr/>
        </p:nvCxnSpPr>
        <p:spPr>
          <a:xfrm>
            <a:off x="9820087" y="4823840"/>
            <a:ext cx="2093411"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4CC288B-C0DF-EC39-E6E4-5FF86E80568B}"/>
              </a:ext>
            </a:extLst>
          </p:cNvPr>
          <p:cNvSpPr txBox="1"/>
          <p:nvPr/>
        </p:nvSpPr>
        <p:spPr>
          <a:xfrm>
            <a:off x="10977654" y="4530654"/>
            <a:ext cx="1281698" cy="646331"/>
          </a:xfrm>
          <a:prstGeom prst="rect">
            <a:avLst/>
          </a:prstGeom>
          <a:noFill/>
        </p:spPr>
        <p:txBody>
          <a:bodyPr wrap="non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Interaction </a:t>
            </a:r>
          </a:p>
          <a:p>
            <a:r>
              <a:rPr lang="en-GB" dirty="0">
                <a:latin typeface="Calibri" panose="020F0502020204030204" pitchFamily="34" charset="0"/>
                <a:ea typeface="Calibri" panose="020F0502020204030204" pitchFamily="34" charset="0"/>
                <a:cs typeface="Calibri" panose="020F0502020204030204" pitchFamily="34" charset="0"/>
              </a:rPr>
              <a:t>w/ Backend</a:t>
            </a:r>
          </a:p>
        </p:txBody>
      </p:sp>
      <p:sp>
        <p:nvSpPr>
          <p:cNvPr id="27" name="Rounded Rectangle 42">
            <a:extLst>
              <a:ext uri="{FF2B5EF4-FFF2-40B4-BE49-F238E27FC236}">
                <a16:creationId xmlns:a16="http://schemas.microsoft.com/office/drawing/2014/main" id="{76B89C67-8190-AEE3-7A7E-14C828304DD4}"/>
              </a:ext>
            </a:extLst>
          </p:cNvPr>
          <p:cNvSpPr/>
          <p:nvPr/>
        </p:nvSpPr>
        <p:spPr>
          <a:xfrm>
            <a:off x="8469454" y="1364030"/>
            <a:ext cx="2093411" cy="83675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Anomaly Detection &amp; Risks Alert</a:t>
            </a:r>
          </a:p>
        </p:txBody>
      </p:sp>
      <p:sp>
        <p:nvSpPr>
          <p:cNvPr id="28" name="TextBox 27">
            <a:extLst>
              <a:ext uri="{FF2B5EF4-FFF2-40B4-BE49-F238E27FC236}">
                <a16:creationId xmlns:a16="http://schemas.microsoft.com/office/drawing/2014/main" id="{01DA3820-04E9-F1F6-F01B-2D5D821AB52B}"/>
              </a:ext>
            </a:extLst>
          </p:cNvPr>
          <p:cNvSpPr txBox="1"/>
          <p:nvPr/>
        </p:nvSpPr>
        <p:spPr>
          <a:xfrm>
            <a:off x="8158526" y="3464773"/>
            <a:ext cx="1536694" cy="738664"/>
          </a:xfrm>
          <a:prstGeom prst="rect">
            <a:avLst/>
          </a:prstGeom>
          <a:noFill/>
        </p:spPr>
        <p:txBody>
          <a:bodyPr wrap="square" rtlCol="0">
            <a:spAutoFit/>
          </a:bodyPr>
          <a:lstStyle/>
          <a:p>
            <a:pPr algn="ctr"/>
            <a:r>
              <a:rPr lang="en-GB" sz="1400" dirty="0">
                <a:latin typeface="Calibri" panose="020F0502020204030204" pitchFamily="34" charset="0"/>
                <a:ea typeface="Calibri" panose="020F0502020204030204" pitchFamily="34" charset="0"/>
                <a:cs typeface="Calibri" panose="020F0502020204030204" pitchFamily="34" charset="0"/>
              </a:rPr>
              <a:t>Other installed health-related apps</a:t>
            </a:r>
          </a:p>
        </p:txBody>
      </p:sp>
      <p:cxnSp>
        <p:nvCxnSpPr>
          <p:cNvPr id="29" name="Straight Arrow Connector 28">
            <a:extLst>
              <a:ext uri="{FF2B5EF4-FFF2-40B4-BE49-F238E27FC236}">
                <a16:creationId xmlns:a16="http://schemas.microsoft.com/office/drawing/2014/main" id="{A88BA128-5655-E175-3040-3D678C3BA02F}"/>
              </a:ext>
            </a:extLst>
          </p:cNvPr>
          <p:cNvCxnSpPr>
            <a:cxnSpLocks/>
          </p:cNvCxnSpPr>
          <p:nvPr/>
        </p:nvCxnSpPr>
        <p:spPr>
          <a:xfrm>
            <a:off x="9665287" y="2210649"/>
            <a:ext cx="0" cy="2134374"/>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812994-71D6-CDFD-5A96-F5B7DB35F4C6}"/>
              </a:ext>
            </a:extLst>
          </p:cNvPr>
          <p:cNvCxnSpPr>
            <a:cxnSpLocks/>
          </p:cNvCxnSpPr>
          <p:nvPr/>
        </p:nvCxnSpPr>
        <p:spPr>
          <a:xfrm>
            <a:off x="9241563" y="5253689"/>
            <a:ext cx="0" cy="25994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0439C53-E060-96EB-C070-9E3FA5B75E71}"/>
              </a:ext>
            </a:extLst>
          </p:cNvPr>
          <p:cNvCxnSpPr>
            <a:cxnSpLocks/>
          </p:cNvCxnSpPr>
          <p:nvPr/>
        </p:nvCxnSpPr>
        <p:spPr>
          <a:xfrm>
            <a:off x="9493052" y="5249551"/>
            <a:ext cx="0" cy="25994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A2CDA87F-D294-5DD0-978F-D5A479133FB9}"/>
              </a:ext>
            </a:extLst>
          </p:cNvPr>
          <p:cNvCxnSpPr>
            <a:cxnSpLocks/>
          </p:cNvCxnSpPr>
          <p:nvPr/>
        </p:nvCxnSpPr>
        <p:spPr>
          <a:xfrm>
            <a:off x="9726020" y="5250346"/>
            <a:ext cx="0" cy="259946"/>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3" name="Rectangle 55">
            <a:extLst>
              <a:ext uri="{FF2B5EF4-FFF2-40B4-BE49-F238E27FC236}">
                <a16:creationId xmlns:a16="http://schemas.microsoft.com/office/drawing/2014/main" id="{C2C2F4E8-3744-33E9-3D0E-1761048868B5}"/>
              </a:ext>
            </a:extLst>
          </p:cNvPr>
          <p:cNvSpPr/>
          <p:nvPr/>
        </p:nvSpPr>
        <p:spPr>
          <a:xfrm>
            <a:off x="7681492" y="5446130"/>
            <a:ext cx="2841368" cy="672732"/>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en-GB" sz="8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en-GB" sz="8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buNone/>
            </a:pPr>
            <a:endParaRPr lang="it-IT" sz="8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34" name="Rectangle 3">
            <a:extLst>
              <a:ext uri="{FF2B5EF4-FFF2-40B4-BE49-F238E27FC236}">
                <a16:creationId xmlns:a16="http://schemas.microsoft.com/office/drawing/2014/main" id="{3F8BB0A7-3D78-07CA-7A63-A615652EDE43}"/>
              </a:ext>
            </a:extLst>
          </p:cNvPr>
          <p:cNvSpPr/>
          <p:nvPr/>
        </p:nvSpPr>
        <p:spPr>
          <a:xfrm>
            <a:off x="7055872" y="5452467"/>
            <a:ext cx="497092" cy="659290"/>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800" b="0" strike="noStrike" spc="-1">
                <a:solidFill>
                  <a:srgbClr val="FFFFFF"/>
                </a:solidFill>
                <a:latin typeface="Calibri" panose="020F0502020204030204" pitchFamily="34" charset="0"/>
                <a:ea typeface="Calibri" panose="020F0502020204030204" pitchFamily="34" charset="0"/>
                <a:cs typeface="Calibri" panose="020F0502020204030204" pitchFamily="34" charset="0"/>
              </a:rPr>
              <a:t>User Agent</a:t>
            </a:r>
            <a:endParaRPr lang="it-IT" sz="800" b="0" strike="noStrike" spc="-1">
              <a:latin typeface="Calibri" panose="020F0502020204030204" pitchFamily="34" charset="0"/>
              <a:ea typeface="Calibri" panose="020F0502020204030204" pitchFamily="34" charset="0"/>
              <a:cs typeface="Calibri" panose="020F0502020204030204" pitchFamily="34" charset="0"/>
            </a:endParaRPr>
          </a:p>
        </p:txBody>
      </p:sp>
      <p:grpSp>
        <p:nvGrpSpPr>
          <p:cNvPr id="35" name="Group 34">
            <a:extLst>
              <a:ext uri="{FF2B5EF4-FFF2-40B4-BE49-F238E27FC236}">
                <a16:creationId xmlns:a16="http://schemas.microsoft.com/office/drawing/2014/main" id="{14E9572C-3C01-2692-6A33-28CBDB20C5C3}"/>
              </a:ext>
            </a:extLst>
          </p:cNvPr>
          <p:cNvGrpSpPr/>
          <p:nvPr/>
        </p:nvGrpSpPr>
        <p:grpSpPr>
          <a:xfrm>
            <a:off x="8551472" y="5517797"/>
            <a:ext cx="876393" cy="186750"/>
            <a:chOff x="1478768" y="3118317"/>
            <a:chExt cx="5014301" cy="1870924"/>
          </a:xfrm>
        </p:grpSpPr>
        <p:sp>
          <p:nvSpPr>
            <p:cNvPr id="36" name="Rectangle 42">
              <a:extLst>
                <a:ext uri="{FF2B5EF4-FFF2-40B4-BE49-F238E27FC236}">
                  <a16:creationId xmlns:a16="http://schemas.microsoft.com/office/drawing/2014/main" id="{59929547-C0C7-7813-4E3B-DECFE2507E0F}"/>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37" name="Straight Connector 36">
              <a:extLst>
                <a:ext uri="{FF2B5EF4-FFF2-40B4-BE49-F238E27FC236}">
                  <a16:creationId xmlns:a16="http://schemas.microsoft.com/office/drawing/2014/main" id="{BD0C4DDE-E4CA-7F62-CE8B-DDD0FAAC4C4E}"/>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8" name="Straight Connector 37">
              <a:extLst>
                <a:ext uri="{FF2B5EF4-FFF2-40B4-BE49-F238E27FC236}">
                  <a16:creationId xmlns:a16="http://schemas.microsoft.com/office/drawing/2014/main" id="{8AD177CE-4988-12AF-93D0-9E58C35E1589}"/>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9" name="Straight Connector 38">
              <a:extLst>
                <a:ext uri="{FF2B5EF4-FFF2-40B4-BE49-F238E27FC236}">
                  <a16:creationId xmlns:a16="http://schemas.microsoft.com/office/drawing/2014/main" id="{4EF1C439-5456-9B10-B387-336B37DD2E4B}"/>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0" name="Straight Connector 39">
              <a:extLst>
                <a:ext uri="{FF2B5EF4-FFF2-40B4-BE49-F238E27FC236}">
                  <a16:creationId xmlns:a16="http://schemas.microsoft.com/office/drawing/2014/main" id="{72A1079B-0877-3EDC-29A6-1956DF664317}"/>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1" name="Straight Connector 40">
              <a:extLst>
                <a:ext uri="{FF2B5EF4-FFF2-40B4-BE49-F238E27FC236}">
                  <a16:creationId xmlns:a16="http://schemas.microsoft.com/office/drawing/2014/main" id="{BF5AA954-FB2A-B7C5-F97A-6D2A61C5012F}"/>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2" name="Straight Connector 41">
              <a:extLst>
                <a:ext uri="{FF2B5EF4-FFF2-40B4-BE49-F238E27FC236}">
                  <a16:creationId xmlns:a16="http://schemas.microsoft.com/office/drawing/2014/main" id="{BEC7A3E3-1E1B-3E97-CA3D-5DB91F99BAFC}"/>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43" name="Group 42">
            <a:extLst>
              <a:ext uri="{FF2B5EF4-FFF2-40B4-BE49-F238E27FC236}">
                <a16:creationId xmlns:a16="http://schemas.microsoft.com/office/drawing/2014/main" id="{6167CD0B-42F2-0F09-D484-42250A10DDBD}"/>
              </a:ext>
            </a:extLst>
          </p:cNvPr>
          <p:cNvGrpSpPr/>
          <p:nvPr/>
        </p:nvGrpSpPr>
        <p:grpSpPr>
          <a:xfrm>
            <a:off x="9496395" y="5549274"/>
            <a:ext cx="876393" cy="186750"/>
            <a:chOff x="1478768" y="3118317"/>
            <a:chExt cx="5014301" cy="1870924"/>
          </a:xfrm>
        </p:grpSpPr>
        <p:sp>
          <p:nvSpPr>
            <p:cNvPr id="44" name="Rectangle 42">
              <a:extLst>
                <a:ext uri="{FF2B5EF4-FFF2-40B4-BE49-F238E27FC236}">
                  <a16:creationId xmlns:a16="http://schemas.microsoft.com/office/drawing/2014/main" id="{9A99A4DE-9979-A666-005E-1423D446A67D}"/>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6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45" name="Straight Connector 44">
              <a:extLst>
                <a:ext uri="{FF2B5EF4-FFF2-40B4-BE49-F238E27FC236}">
                  <a16:creationId xmlns:a16="http://schemas.microsoft.com/office/drawing/2014/main" id="{04A687CA-A97B-4E48-6E93-FC0EA75345E5}"/>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6" name="Straight Connector 45">
              <a:extLst>
                <a:ext uri="{FF2B5EF4-FFF2-40B4-BE49-F238E27FC236}">
                  <a16:creationId xmlns:a16="http://schemas.microsoft.com/office/drawing/2014/main" id="{B7FE4222-C73F-FD44-5FF0-B0AB65B4D0F6}"/>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7" name="Straight Connector 46">
              <a:extLst>
                <a:ext uri="{FF2B5EF4-FFF2-40B4-BE49-F238E27FC236}">
                  <a16:creationId xmlns:a16="http://schemas.microsoft.com/office/drawing/2014/main" id="{83EE4554-8133-1CAF-8FF2-18E25F9237F6}"/>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8" name="Straight Connector 47">
              <a:extLst>
                <a:ext uri="{FF2B5EF4-FFF2-40B4-BE49-F238E27FC236}">
                  <a16:creationId xmlns:a16="http://schemas.microsoft.com/office/drawing/2014/main" id="{86E280BB-9D72-BED4-172C-8C56159BDA6E}"/>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9" name="Straight Connector 48">
              <a:extLst>
                <a:ext uri="{FF2B5EF4-FFF2-40B4-BE49-F238E27FC236}">
                  <a16:creationId xmlns:a16="http://schemas.microsoft.com/office/drawing/2014/main" id="{C1CBCE56-6496-2711-DB50-005615B362A9}"/>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0" name="Straight Connector 49">
              <a:extLst>
                <a:ext uri="{FF2B5EF4-FFF2-40B4-BE49-F238E27FC236}">
                  <a16:creationId xmlns:a16="http://schemas.microsoft.com/office/drawing/2014/main" id="{FE134A0E-3A65-79B9-6339-C453F4A9C6EB}"/>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51" name="Group 50">
            <a:extLst>
              <a:ext uri="{FF2B5EF4-FFF2-40B4-BE49-F238E27FC236}">
                <a16:creationId xmlns:a16="http://schemas.microsoft.com/office/drawing/2014/main" id="{9B960983-CF2D-D4C4-D9B0-4D018659E7AB}"/>
              </a:ext>
            </a:extLst>
          </p:cNvPr>
          <p:cNvGrpSpPr/>
          <p:nvPr/>
        </p:nvGrpSpPr>
        <p:grpSpPr>
          <a:xfrm>
            <a:off x="8553321" y="5789157"/>
            <a:ext cx="876393" cy="186750"/>
            <a:chOff x="1478768" y="3118317"/>
            <a:chExt cx="5014301" cy="1870924"/>
          </a:xfrm>
        </p:grpSpPr>
        <p:sp>
          <p:nvSpPr>
            <p:cNvPr id="52" name="Rectangle 42">
              <a:extLst>
                <a:ext uri="{FF2B5EF4-FFF2-40B4-BE49-F238E27FC236}">
                  <a16:creationId xmlns:a16="http://schemas.microsoft.com/office/drawing/2014/main" id="{223E8F89-5BD1-5822-A36F-60678AB18FE4}"/>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6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53" name="Straight Connector 52">
              <a:extLst>
                <a:ext uri="{FF2B5EF4-FFF2-40B4-BE49-F238E27FC236}">
                  <a16:creationId xmlns:a16="http://schemas.microsoft.com/office/drawing/2014/main" id="{679C062B-BBE5-D6EB-73FB-43C285FFEBE4}"/>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4" name="Straight Connector 53">
              <a:extLst>
                <a:ext uri="{FF2B5EF4-FFF2-40B4-BE49-F238E27FC236}">
                  <a16:creationId xmlns:a16="http://schemas.microsoft.com/office/drawing/2014/main" id="{C5CC0C95-E68E-A487-1A68-685DDF79942A}"/>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5" name="Straight Connector 54">
              <a:extLst>
                <a:ext uri="{FF2B5EF4-FFF2-40B4-BE49-F238E27FC236}">
                  <a16:creationId xmlns:a16="http://schemas.microsoft.com/office/drawing/2014/main" id="{45167936-BB75-E89C-2DE8-7F3510699AAC}"/>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6" name="Straight Connector 55">
              <a:extLst>
                <a:ext uri="{FF2B5EF4-FFF2-40B4-BE49-F238E27FC236}">
                  <a16:creationId xmlns:a16="http://schemas.microsoft.com/office/drawing/2014/main" id="{6FEFCFD7-B2B2-EB04-0B18-1D5CD67D9649}"/>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7" name="Straight Connector 56">
              <a:extLst>
                <a:ext uri="{FF2B5EF4-FFF2-40B4-BE49-F238E27FC236}">
                  <a16:creationId xmlns:a16="http://schemas.microsoft.com/office/drawing/2014/main" id="{A43E2844-8E4B-92B8-E627-5BAE96716574}"/>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8" name="Straight Connector 57">
              <a:extLst>
                <a:ext uri="{FF2B5EF4-FFF2-40B4-BE49-F238E27FC236}">
                  <a16:creationId xmlns:a16="http://schemas.microsoft.com/office/drawing/2014/main" id="{B3FCF523-CD29-6529-C8C3-F47BE67971EE}"/>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59" name="Group 58">
            <a:extLst>
              <a:ext uri="{FF2B5EF4-FFF2-40B4-BE49-F238E27FC236}">
                <a16:creationId xmlns:a16="http://schemas.microsoft.com/office/drawing/2014/main" id="{ABE95CDA-880D-68D6-342B-80820E090B11}"/>
              </a:ext>
            </a:extLst>
          </p:cNvPr>
          <p:cNvGrpSpPr/>
          <p:nvPr/>
        </p:nvGrpSpPr>
        <p:grpSpPr>
          <a:xfrm>
            <a:off x="9506347" y="5895526"/>
            <a:ext cx="876393" cy="186750"/>
            <a:chOff x="1478768" y="3118317"/>
            <a:chExt cx="5014301" cy="1870924"/>
          </a:xfrm>
        </p:grpSpPr>
        <p:sp>
          <p:nvSpPr>
            <p:cNvPr id="60" name="Rectangle 42">
              <a:extLst>
                <a:ext uri="{FF2B5EF4-FFF2-40B4-BE49-F238E27FC236}">
                  <a16:creationId xmlns:a16="http://schemas.microsoft.com/office/drawing/2014/main" id="{0AB56EB2-BCC3-DC20-FDC1-4D9430863BF0}"/>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AI Module (AIM)</a:t>
              </a:r>
              <a:endParaRPr lang="it-IT" sz="600" b="0" strike="noStrike" spc="-1">
                <a:latin typeface="Calibri" panose="020F0502020204030204" pitchFamily="34" charset="0"/>
                <a:ea typeface="Calibri" panose="020F0502020204030204" pitchFamily="34" charset="0"/>
                <a:cs typeface="Calibri" panose="020F0502020204030204" pitchFamily="34" charset="0"/>
              </a:endParaRPr>
            </a:p>
          </p:txBody>
        </p:sp>
        <p:cxnSp>
          <p:nvCxnSpPr>
            <p:cNvPr id="61" name="Straight Connector 60">
              <a:extLst>
                <a:ext uri="{FF2B5EF4-FFF2-40B4-BE49-F238E27FC236}">
                  <a16:creationId xmlns:a16="http://schemas.microsoft.com/office/drawing/2014/main" id="{1ED0CF6A-F0E1-7262-CCB8-F34D8F7510C3}"/>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2" name="Straight Connector 61">
              <a:extLst>
                <a:ext uri="{FF2B5EF4-FFF2-40B4-BE49-F238E27FC236}">
                  <a16:creationId xmlns:a16="http://schemas.microsoft.com/office/drawing/2014/main" id="{1C9E36BA-DAF6-D34C-2093-07E20D24DABE}"/>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3" name="Straight Connector 62">
              <a:extLst>
                <a:ext uri="{FF2B5EF4-FFF2-40B4-BE49-F238E27FC236}">
                  <a16:creationId xmlns:a16="http://schemas.microsoft.com/office/drawing/2014/main" id="{E72438A7-25BA-DB5F-C915-277EF82E87CF}"/>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4" name="Straight Connector 63">
              <a:extLst>
                <a:ext uri="{FF2B5EF4-FFF2-40B4-BE49-F238E27FC236}">
                  <a16:creationId xmlns:a16="http://schemas.microsoft.com/office/drawing/2014/main" id="{9CCBD52E-98FD-9B68-0DC3-F1641196BFBE}"/>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5" name="Straight Connector 64">
              <a:extLst>
                <a:ext uri="{FF2B5EF4-FFF2-40B4-BE49-F238E27FC236}">
                  <a16:creationId xmlns:a16="http://schemas.microsoft.com/office/drawing/2014/main" id="{9FF6AEE7-2EBC-7D8E-D623-29B1E83FF418}"/>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6" name="Straight Connector 65">
              <a:extLst>
                <a:ext uri="{FF2B5EF4-FFF2-40B4-BE49-F238E27FC236}">
                  <a16:creationId xmlns:a16="http://schemas.microsoft.com/office/drawing/2014/main" id="{6EB544A7-039D-FF1D-36B2-9417AA7680CB}"/>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sp>
        <p:nvSpPr>
          <p:cNvPr id="67" name="Rectangle 56">
            <a:extLst>
              <a:ext uri="{FF2B5EF4-FFF2-40B4-BE49-F238E27FC236}">
                <a16:creationId xmlns:a16="http://schemas.microsoft.com/office/drawing/2014/main" id="{03765B0F-1D0A-7B58-1111-13734DAE77A0}"/>
              </a:ext>
            </a:extLst>
          </p:cNvPr>
          <p:cNvSpPr/>
          <p:nvPr/>
        </p:nvSpPr>
        <p:spPr>
          <a:xfrm>
            <a:off x="7055873" y="6178025"/>
            <a:ext cx="2080647" cy="121409"/>
          </a:xfrm>
          <a:prstGeom prst="rect">
            <a:avLst/>
          </a:prstGeom>
          <a:solidFill>
            <a:srgbClr val="FFDF7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Controller</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68" name="Straight Connector 57">
            <a:extLst>
              <a:ext uri="{FF2B5EF4-FFF2-40B4-BE49-F238E27FC236}">
                <a16:creationId xmlns:a16="http://schemas.microsoft.com/office/drawing/2014/main" id="{2E33CDDC-255A-327D-3B2F-400F0272FC5D}"/>
              </a:ext>
            </a:extLst>
          </p:cNvPr>
          <p:cNvSpPr/>
          <p:nvPr/>
        </p:nvSpPr>
        <p:spPr>
          <a:xfrm>
            <a:off x="7058076" y="6145647"/>
            <a:ext cx="2081945" cy="109"/>
          </a:xfrm>
          <a:prstGeom prst="line">
            <a:avLst/>
          </a:prstGeom>
          <a:ln w="19050">
            <a:solidFill>
              <a:srgbClr val="000000"/>
            </a:solidFill>
          </a:ln>
        </p:spPr>
        <p:style>
          <a:lnRef idx="1">
            <a:schemeClr val="accent1"/>
          </a:lnRef>
          <a:fillRef idx="0">
            <a:schemeClr val="accent1"/>
          </a:fillRef>
          <a:effectRef idx="0">
            <a:schemeClr val="accent1"/>
          </a:effectRef>
          <a:fontRef idx="minor"/>
        </p:style>
        <p:txBody>
          <a:bodyPr/>
          <a:lstStyle/>
          <a:p>
            <a:endParaRPr lang="en-GB" sz="800">
              <a:latin typeface="Calibri" panose="020F0502020204030204" pitchFamily="34" charset="0"/>
              <a:ea typeface="Calibri" panose="020F0502020204030204" pitchFamily="34" charset="0"/>
              <a:cs typeface="Calibri" panose="020F0502020204030204" pitchFamily="34" charset="0"/>
            </a:endParaRPr>
          </a:p>
        </p:txBody>
      </p:sp>
      <p:grpSp>
        <p:nvGrpSpPr>
          <p:cNvPr id="69" name="Group 68">
            <a:extLst>
              <a:ext uri="{FF2B5EF4-FFF2-40B4-BE49-F238E27FC236}">
                <a16:creationId xmlns:a16="http://schemas.microsoft.com/office/drawing/2014/main" id="{F93729AD-9283-6205-7381-880C4C39E09A}"/>
              </a:ext>
            </a:extLst>
          </p:cNvPr>
          <p:cNvGrpSpPr/>
          <p:nvPr/>
        </p:nvGrpSpPr>
        <p:grpSpPr>
          <a:xfrm>
            <a:off x="7065496" y="6329041"/>
            <a:ext cx="1782861" cy="291995"/>
            <a:chOff x="6651611" y="5765507"/>
            <a:chExt cx="1668916" cy="291620"/>
          </a:xfrm>
        </p:grpSpPr>
        <p:sp>
          <p:nvSpPr>
            <p:cNvPr id="70" name="Rectangle 51">
              <a:extLst>
                <a:ext uri="{FF2B5EF4-FFF2-40B4-BE49-F238E27FC236}">
                  <a16:creationId xmlns:a16="http://schemas.microsoft.com/office/drawing/2014/main" id="{2D3C12F3-BE7D-537A-CD9C-E77FF197CD5C}"/>
                </a:ext>
              </a:extLst>
            </p:cNvPr>
            <p:cNvSpPr/>
            <p:nvPr/>
          </p:nvSpPr>
          <p:spPr>
            <a:xfrm>
              <a:off x="7172627" y="5805737"/>
              <a:ext cx="411915" cy="25139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Global Storage</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71" name="Rectangle 1">
              <a:extLst>
                <a:ext uri="{FF2B5EF4-FFF2-40B4-BE49-F238E27FC236}">
                  <a16:creationId xmlns:a16="http://schemas.microsoft.com/office/drawing/2014/main" id="{A4055BA0-8A76-C590-F3D9-908BDE5C6B0F}"/>
                </a:ext>
              </a:extLst>
            </p:cNvPr>
            <p:cNvSpPr/>
            <p:nvPr/>
          </p:nvSpPr>
          <p:spPr>
            <a:xfrm>
              <a:off x="7990033" y="5804809"/>
              <a:ext cx="330494" cy="252318"/>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a:solidFill>
                    <a:srgbClr val="FFFFFF"/>
                  </a:solidFill>
                  <a:latin typeface="Calibri" panose="020F0502020204030204" pitchFamily="34" charset="0"/>
                  <a:ea typeface="Calibri" panose="020F0502020204030204" pitchFamily="34" charset="0"/>
                  <a:cs typeface="Calibri" panose="020F0502020204030204" pitchFamily="34" charset="0"/>
                </a:rPr>
                <a:t>MPAI Store</a:t>
              </a:r>
              <a:endParaRPr lang="it-IT" sz="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72" name="Rectangle 52">
              <a:extLst>
                <a:ext uri="{FF2B5EF4-FFF2-40B4-BE49-F238E27FC236}">
                  <a16:creationId xmlns:a16="http://schemas.microsoft.com/office/drawing/2014/main" id="{22CEB594-CD67-B704-40B6-814BDE16FDE7}"/>
                </a:ext>
              </a:extLst>
            </p:cNvPr>
            <p:cNvSpPr/>
            <p:nvPr/>
          </p:nvSpPr>
          <p:spPr>
            <a:xfrm>
              <a:off x="7607473" y="5805495"/>
              <a:ext cx="335495" cy="245102"/>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Access</a:t>
              </a:r>
              <a:endParaRPr lang="it-IT" sz="5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73" name="Rectangle 5">
              <a:extLst>
                <a:ext uri="{FF2B5EF4-FFF2-40B4-BE49-F238E27FC236}">
                  <a16:creationId xmlns:a16="http://schemas.microsoft.com/office/drawing/2014/main" id="{7B99EC5A-EE7E-1D2F-D496-C64FC68F5A91}"/>
                </a:ext>
              </a:extLst>
            </p:cNvPr>
            <p:cNvSpPr/>
            <p:nvPr/>
          </p:nvSpPr>
          <p:spPr>
            <a:xfrm>
              <a:off x="6651612" y="5804809"/>
              <a:ext cx="486899" cy="245898"/>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Communi</a:t>
              </a: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-cation</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74" name="Straight Connector 73">
              <a:extLst>
                <a:ext uri="{FF2B5EF4-FFF2-40B4-BE49-F238E27FC236}">
                  <a16:creationId xmlns:a16="http://schemas.microsoft.com/office/drawing/2014/main" id="{572EA0F5-E77D-EA03-6698-513555A39CCB}"/>
                </a:ext>
              </a:extLst>
            </p:cNvPr>
            <p:cNvCxnSpPr>
              <a:cxnSpLocks/>
            </p:cNvCxnSpPr>
            <p:nvPr/>
          </p:nvCxnSpPr>
          <p:spPr>
            <a:xfrm>
              <a:off x="6651611" y="5765507"/>
              <a:ext cx="501998" cy="0"/>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75" name="Straight Connector 74">
              <a:extLst>
                <a:ext uri="{FF2B5EF4-FFF2-40B4-BE49-F238E27FC236}">
                  <a16:creationId xmlns:a16="http://schemas.microsoft.com/office/drawing/2014/main" id="{EDBBCDC8-45A8-1CBC-47EB-DDFF2FF69130}"/>
                </a:ext>
              </a:extLst>
            </p:cNvPr>
            <p:cNvCxnSpPr/>
            <p:nvPr/>
          </p:nvCxnSpPr>
          <p:spPr>
            <a:xfrm flipV="1">
              <a:off x="7219199" y="5765789"/>
              <a:ext cx="337644"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76" name="Straight Connector 75">
              <a:extLst>
                <a:ext uri="{FF2B5EF4-FFF2-40B4-BE49-F238E27FC236}">
                  <a16:creationId xmlns:a16="http://schemas.microsoft.com/office/drawing/2014/main" id="{CC3A8EC1-1CF8-5229-32C3-1A9D5751434C}"/>
                </a:ext>
              </a:extLst>
            </p:cNvPr>
            <p:cNvCxnSpPr/>
            <p:nvPr/>
          </p:nvCxnSpPr>
          <p:spPr>
            <a:xfrm flipV="1">
              <a:off x="7625894" y="5765790"/>
              <a:ext cx="305953"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77" name="Straight Connector 76">
              <a:extLst>
                <a:ext uri="{FF2B5EF4-FFF2-40B4-BE49-F238E27FC236}">
                  <a16:creationId xmlns:a16="http://schemas.microsoft.com/office/drawing/2014/main" id="{041241C1-711E-5503-32DC-A82F9B8B0DFE}"/>
                </a:ext>
              </a:extLst>
            </p:cNvPr>
            <p:cNvCxnSpPr/>
            <p:nvPr/>
          </p:nvCxnSpPr>
          <p:spPr>
            <a:xfrm flipV="1">
              <a:off x="8003831" y="5765789"/>
              <a:ext cx="305953"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grpSp>
      <p:sp>
        <p:nvSpPr>
          <p:cNvPr id="78" name="Rectangle 4">
            <a:extLst>
              <a:ext uri="{FF2B5EF4-FFF2-40B4-BE49-F238E27FC236}">
                <a16:creationId xmlns:a16="http://schemas.microsoft.com/office/drawing/2014/main" id="{291DA0F3-F9B1-F19A-079E-4389988BBEC3}"/>
              </a:ext>
            </a:extLst>
          </p:cNvPr>
          <p:cNvSpPr/>
          <p:nvPr/>
        </p:nvSpPr>
        <p:spPr>
          <a:xfrm>
            <a:off x="10116841" y="6362986"/>
            <a:ext cx="516344" cy="238073"/>
          </a:xfrm>
          <a:prstGeom prst="rect">
            <a:avLst/>
          </a:prstGeom>
          <a:solidFill>
            <a:srgbClr val="FFC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Attestation Service</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79" name="Rectangle 78">
            <a:extLst>
              <a:ext uri="{FF2B5EF4-FFF2-40B4-BE49-F238E27FC236}">
                <a16:creationId xmlns:a16="http://schemas.microsoft.com/office/drawing/2014/main" id="{2C8732A7-C6AC-0B1C-C361-F583CE7E6517}"/>
              </a:ext>
            </a:extLst>
          </p:cNvPr>
          <p:cNvSpPr/>
          <p:nvPr/>
        </p:nvSpPr>
        <p:spPr>
          <a:xfrm>
            <a:off x="9546129" y="6368300"/>
            <a:ext cx="523063" cy="238075"/>
          </a:xfrm>
          <a:prstGeom prst="rect">
            <a:avLst/>
          </a:prstGeom>
          <a:solidFill>
            <a:srgbClr val="FFC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Encryption Service</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80" name="Rectangle 4">
            <a:extLst>
              <a:ext uri="{FF2B5EF4-FFF2-40B4-BE49-F238E27FC236}">
                <a16:creationId xmlns:a16="http://schemas.microsoft.com/office/drawing/2014/main" id="{F43D4EE2-8859-A17B-B015-ED4253F28A23}"/>
              </a:ext>
            </a:extLst>
          </p:cNvPr>
          <p:cNvSpPr/>
          <p:nvPr/>
        </p:nvSpPr>
        <p:spPr>
          <a:xfrm>
            <a:off x="8909613" y="6369405"/>
            <a:ext cx="591831" cy="238075"/>
          </a:xfrm>
          <a:prstGeom prst="rect">
            <a:avLst/>
          </a:prstGeom>
          <a:solidFill>
            <a:srgbClr val="FFC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Communication Service</a:t>
            </a:r>
            <a:endParaRPr lang="it-IT" sz="600" b="0" strike="noStrike" spc="-1" dirty="0">
              <a:latin typeface="Calibri" panose="020F0502020204030204" pitchFamily="34" charset="0"/>
              <a:ea typeface="Calibri" panose="020F0502020204030204" pitchFamily="34" charset="0"/>
              <a:cs typeface="Calibri" panose="020F0502020204030204" pitchFamily="34" charset="0"/>
            </a:endParaRPr>
          </a:p>
        </p:txBody>
      </p:sp>
      <p:cxnSp>
        <p:nvCxnSpPr>
          <p:cNvPr id="81" name="Straight Connector 80">
            <a:extLst>
              <a:ext uri="{FF2B5EF4-FFF2-40B4-BE49-F238E27FC236}">
                <a16:creationId xmlns:a16="http://schemas.microsoft.com/office/drawing/2014/main" id="{DB7671EF-7ED7-362C-C6DF-DBDDBCDDEC05}"/>
              </a:ext>
            </a:extLst>
          </p:cNvPr>
          <p:cNvCxnSpPr>
            <a:cxnSpLocks/>
          </p:cNvCxnSpPr>
          <p:nvPr/>
        </p:nvCxnSpPr>
        <p:spPr>
          <a:xfrm flipV="1">
            <a:off x="8763662" y="6334502"/>
            <a:ext cx="1859373" cy="2"/>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82" name="Straight Connector 81">
            <a:extLst>
              <a:ext uri="{FF2B5EF4-FFF2-40B4-BE49-F238E27FC236}">
                <a16:creationId xmlns:a16="http://schemas.microsoft.com/office/drawing/2014/main" id="{91E4131B-B285-2A0F-B47B-BD693684B461}"/>
              </a:ext>
            </a:extLst>
          </p:cNvPr>
          <p:cNvCxnSpPr>
            <a:cxnSpLocks/>
          </p:cNvCxnSpPr>
          <p:nvPr/>
        </p:nvCxnSpPr>
        <p:spPr>
          <a:xfrm>
            <a:off x="7852312" y="5759944"/>
            <a:ext cx="546112" cy="0"/>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grpSp>
        <p:nvGrpSpPr>
          <p:cNvPr id="83" name="Group 82">
            <a:extLst>
              <a:ext uri="{FF2B5EF4-FFF2-40B4-BE49-F238E27FC236}">
                <a16:creationId xmlns:a16="http://schemas.microsoft.com/office/drawing/2014/main" id="{D269A812-E7BC-FFC6-CF98-0F518E50E2EC}"/>
              </a:ext>
            </a:extLst>
          </p:cNvPr>
          <p:cNvGrpSpPr/>
          <p:nvPr/>
        </p:nvGrpSpPr>
        <p:grpSpPr>
          <a:xfrm>
            <a:off x="7781577" y="5789157"/>
            <a:ext cx="703797" cy="288925"/>
            <a:chOff x="4347978" y="2661733"/>
            <a:chExt cx="1333370" cy="711130"/>
          </a:xfrm>
        </p:grpSpPr>
        <p:sp>
          <p:nvSpPr>
            <p:cNvPr id="84" name="Rectangle 58">
              <a:extLst>
                <a:ext uri="{FF2B5EF4-FFF2-40B4-BE49-F238E27FC236}">
                  <a16:creationId xmlns:a16="http://schemas.microsoft.com/office/drawing/2014/main" id="{B8519967-200B-F653-CD9F-1ABA8487B967}"/>
                </a:ext>
              </a:extLst>
            </p:cNvPr>
            <p:cNvSpPr/>
            <p:nvPr/>
          </p:nvSpPr>
          <p:spPr>
            <a:xfrm>
              <a:off x="4347978" y="2661733"/>
              <a:ext cx="1329676" cy="361641"/>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AIM/AIW Storage</a:t>
              </a:r>
            </a:p>
            <a:p>
              <a:pPr algn="ctr">
                <a:lnSpc>
                  <a:spcPct val="100000"/>
                </a:lnSpc>
                <a:buNone/>
              </a:pPr>
              <a:r>
                <a:rPr lang="en-GB" sz="500" spc="-1" dirty="0">
                  <a:solidFill>
                    <a:srgbClr val="000000"/>
                  </a:solidFill>
                  <a:latin typeface="Calibri" panose="020F0502020204030204" pitchFamily="34" charset="0"/>
                  <a:ea typeface="Calibri" panose="020F0502020204030204" pitchFamily="34" charset="0"/>
                  <a:cs typeface="Calibri" panose="020F0502020204030204" pitchFamily="34" charset="0"/>
                </a:rPr>
                <a:t>(non-secure)</a:t>
              </a:r>
              <a:endPar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5" name="Rectangle 58">
              <a:extLst>
                <a:ext uri="{FF2B5EF4-FFF2-40B4-BE49-F238E27FC236}">
                  <a16:creationId xmlns:a16="http://schemas.microsoft.com/office/drawing/2014/main" id="{5F585B56-4DAF-CCBB-4FCC-17D87253440D}"/>
                </a:ext>
              </a:extLst>
            </p:cNvPr>
            <p:cNvSpPr/>
            <p:nvPr/>
          </p:nvSpPr>
          <p:spPr>
            <a:xfrm>
              <a:off x="4351672" y="3023210"/>
              <a:ext cx="1329676" cy="349653"/>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AIM/AIW Storage</a:t>
              </a:r>
            </a:p>
            <a:p>
              <a:pPr algn="ctr">
                <a:lnSpc>
                  <a:spcPct val="100000"/>
                </a:lnSpc>
                <a:buNone/>
              </a:pPr>
              <a:r>
                <a:rPr lang="en-GB" sz="500" spc="-1" dirty="0">
                  <a:solidFill>
                    <a:srgbClr val="000000"/>
                  </a:solidFill>
                  <a:latin typeface="Calibri" panose="020F0502020204030204" pitchFamily="34" charset="0"/>
                  <a:ea typeface="Calibri" panose="020F0502020204030204" pitchFamily="34" charset="0"/>
                  <a:cs typeface="Calibri" panose="020F0502020204030204" pitchFamily="34" charset="0"/>
                </a:rPr>
                <a:t>(secure)</a:t>
              </a:r>
              <a:endParaRPr lang="en-GB" sz="5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86" name="Straight Connector 85">
            <a:extLst>
              <a:ext uri="{FF2B5EF4-FFF2-40B4-BE49-F238E27FC236}">
                <a16:creationId xmlns:a16="http://schemas.microsoft.com/office/drawing/2014/main" id="{9B7B47AF-D591-D490-D763-61411212D12C}"/>
              </a:ext>
            </a:extLst>
          </p:cNvPr>
          <p:cNvCxnSpPr>
            <a:cxnSpLocks/>
          </p:cNvCxnSpPr>
          <p:nvPr/>
        </p:nvCxnSpPr>
        <p:spPr>
          <a:xfrm flipH="1">
            <a:off x="7932594" y="5262658"/>
            <a:ext cx="1" cy="189688"/>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5A58DA0C-F28A-58A1-A90D-A0248F69F390}"/>
              </a:ext>
            </a:extLst>
          </p:cNvPr>
          <p:cNvCxnSpPr>
            <a:cxnSpLocks/>
          </p:cNvCxnSpPr>
          <p:nvPr/>
        </p:nvCxnSpPr>
        <p:spPr>
          <a:xfrm>
            <a:off x="8184082" y="5253689"/>
            <a:ext cx="0" cy="204593"/>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E190D768-7717-AE63-4A73-36FF99E1FA7F}"/>
              </a:ext>
            </a:extLst>
          </p:cNvPr>
          <p:cNvCxnSpPr>
            <a:cxnSpLocks/>
          </p:cNvCxnSpPr>
          <p:nvPr/>
        </p:nvCxnSpPr>
        <p:spPr>
          <a:xfrm>
            <a:off x="8417051" y="5259625"/>
            <a:ext cx="0" cy="194415"/>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E5EF6E8D-1786-1C58-4295-FF9626A1D01D}"/>
              </a:ext>
            </a:extLst>
          </p:cNvPr>
          <p:cNvCxnSpPr>
            <a:cxnSpLocks/>
          </p:cNvCxnSpPr>
          <p:nvPr/>
        </p:nvCxnSpPr>
        <p:spPr>
          <a:xfrm>
            <a:off x="8881579" y="3830293"/>
            <a:ext cx="0" cy="534985"/>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405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3276-769D-6E63-554D-BD7613643C92}"/>
              </a:ext>
            </a:extLst>
          </p:cNvPr>
          <p:cNvSpPr>
            <a:spLocks noGrp="1"/>
          </p:cNvSpPr>
          <p:nvPr>
            <p:ph type="title"/>
          </p:nvPr>
        </p:nvSpPr>
        <p:spPr/>
        <p:txBody>
          <a:bodyPr/>
          <a:lstStyle/>
          <a:p>
            <a:r>
              <a:rPr lang="en-US" dirty="0"/>
              <a:t>AI Module Profiles (MPAI-PRF)</a:t>
            </a:r>
            <a:endParaRPr lang="en-150" dirty="0"/>
          </a:p>
        </p:txBody>
      </p:sp>
      <p:sp>
        <p:nvSpPr>
          <p:cNvPr id="3" name="Content Placeholder 2">
            <a:extLst>
              <a:ext uri="{FF2B5EF4-FFF2-40B4-BE49-F238E27FC236}">
                <a16:creationId xmlns:a16="http://schemas.microsoft.com/office/drawing/2014/main" id="{4B8CE33A-D993-62C8-0748-24F1BE986F4C}"/>
              </a:ext>
            </a:extLst>
          </p:cNvPr>
          <p:cNvSpPr>
            <a:spLocks noGrp="1"/>
          </p:cNvSpPr>
          <p:nvPr>
            <p:ph idx="1"/>
          </p:nvPr>
        </p:nvSpPr>
        <p:spPr/>
        <p:txBody>
          <a:bodyPr>
            <a:normAutofit/>
          </a:bodyPr>
          <a:lstStyle/>
          <a:p>
            <a:r>
              <a:rPr lang="en-GB" i="1" dirty="0">
                <a:effectLst/>
                <a:ea typeface="SimSun" panose="02010600030101010101" pitchFamily="2" charset="-122"/>
              </a:rPr>
              <a:t>Technical Specification: AI Module Profiles (MPAI-PRF)</a:t>
            </a:r>
            <a:r>
              <a:rPr lang="en-GB" dirty="0">
                <a:effectLst/>
                <a:ea typeface="SimSun" panose="02010600030101010101" pitchFamily="2" charset="-122"/>
              </a:rPr>
              <a:t> enables the signalling of AI Module Attributes – input data, output data or functionality – that uniquely characterise an AIM instance. </a:t>
            </a:r>
          </a:p>
          <a:p>
            <a:r>
              <a:rPr lang="en-GB" dirty="0">
                <a:effectLst/>
                <a:ea typeface="SimSun" panose="02010600030101010101" pitchFamily="2" charset="-122"/>
              </a:rPr>
              <a:t>An </a:t>
            </a:r>
            <a:r>
              <a:rPr lang="en-GB" u="sng" dirty="0">
                <a:effectLst/>
                <a:ea typeface="SimSun" panose="02010600030101010101" pitchFamily="2" charset="-122"/>
              </a:rPr>
              <a:t>AIM Profile</a:t>
            </a:r>
            <a:r>
              <a:rPr lang="en-GB" dirty="0">
                <a:effectLst/>
                <a:ea typeface="SimSun" panose="02010600030101010101" pitchFamily="2" charset="-122"/>
              </a:rPr>
              <a:t> is thus a label that uniquely identifies the set of AIM Attributes that are either supported or not supported by that AIM instance.</a:t>
            </a:r>
          </a:p>
          <a:p>
            <a:r>
              <a:rPr lang="en-GB" dirty="0">
                <a:ea typeface="SimSun" panose="02010600030101010101" pitchFamily="2" charset="-122"/>
              </a:rPr>
              <a:t>An Entity Dialogue Processing AIM responds to an Entity by </a:t>
            </a:r>
          </a:p>
          <a:p>
            <a:pPr marL="914400" lvl="1" indent="-457200">
              <a:buFont typeface="+mj-lt"/>
              <a:buAutoNum type="arabicPeriod"/>
            </a:pPr>
            <a:r>
              <a:rPr lang="en-GB" dirty="0">
                <a:ea typeface="SimSun" panose="02010600030101010101" pitchFamily="2" charset="-122"/>
              </a:rPr>
              <a:t>Generating Text and its own Personal Status.</a:t>
            </a:r>
          </a:p>
          <a:p>
            <a:pPr marL="914400" lvl="1" indent="-457200">
              <a:buFont typeface="+mj-lt"/>
              <a:buAutoNum type="arabicPeriod"/>
            </a:pPr>
            <a:r>
              <a:rPr lang="en-GB" dirty="0">
                <a:ea typeface="SimSun" panose="02010600030101010101" pitchFamily="2" charset="-122"/>
              </a:rPr>
              <a:t>Extracting Text from Speech and Personal Status from Speech, Face, and Gesture</a:t>
            </a:r>
          </a:p>
          <a:p>
            <a:pPr marL="914400" lvl="1" indent="-457200">
              <a:buFont typeface="+mj-lt"/>
              <a:buAutoNum type="arabicPeriod"/>
            </a:pPr>
            <a:r>
              <a:rPr lang="en-GB" dirty="0">
                <a:ea typeface="SimSun" panose="02010600030101010101" pitchFamily="2" charset="-122"/>
              </a:rPr>
              <a:t>Using spatial information of the Entity</a:t>
            </a:r>
          </a:p>
          <a:p>
            <a:r>
              <a:rPr lang="en-GB" dirty="0">
                <a:ea typeface="SimSun" panose="02010600030101010101" pitchFamily="2" charset="-122"/>
              </a:rPr>
              <a:t>An Entity Dialogue Processing AIM may not have functionality #3. </a:t>
            </a:r>
          </a:p>
          <a:p>
            <a:pPr lvl="1"/>
            <a:endParaRPr lang="en-150" dirty="0"/>
          </a:p>
        </p:txBody>
      </p:sp>
      <p:sp>
        <p:nvSpPr>
          <p:cNvPr id="4" name="Date Placeholder 3">
            <a:extLst>
              <a:ext uri="{FF2B5EF4-FFF2-40B4-BE49-F238E27FC236}">
                <a16:creationId xmlns:a16="http://schemas.microsoft.com/office/drawing/2014/main" id="{E07BF816-7456-8D8D-B897-FE30D48C1561}"/>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124182D3-C801-8ED6-86D7-A85279EE1FD1}"/>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2674307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D2A2-0ED3-C851-8460-3EDC398FD2CA}"/>
              </a:ext>
            </a:extLst>
          </p:cNvPr>
          <p:cNvSpPr>
            <a:spLocks noGrp="1"/>
          </p:cNvSpPr>
          <p:nvPr>
            <p:ph type="title"/>
          </p:nvPr>
        </p:nvSpPr>
        <p:spPr/>
        <p:txBody>
          <a:bodyPr/>
          <a:lstStyle/>
          <a:p>
            <a:r>
              <a:rPr lang="en-US" dirty="0"/>
              <a:t>Server-based Predictive multiplayer Gaming (MPAI-SPG)</a:t>
            </a:r>
            <a:endParaRPr lang="en-GB" dirty="0"/>
          </a:p>
        </p:txBody>
      </p:sp>
      <p:sp>
        <p:nvSpPr>
          <p:cNvPr id="3" name="Content Placeholder 2">
            <a:extLst>
              <a:ext uri="{FF2B5EF4-FFF2-40B4-BE49-F238E27FC236}">
                <a16:creationId xmlns:a16="http://schemas.microsoft.com/office/drawing/2014/main" id="{CFFF3A4A-2E68-7641-ADB1-1CC3E6A0DBCC}"/>
              </a:ext>
            </a:extLst>
          </p:cNvPr>
          <p:cNvSpPr>
            <a:spLocks noGrp="1"/>
          </p:cNvSpPr>
          <p:nvPr>
            <p:ph idx="1"/>
          </p:nvPr>
        </p:nvSpPr>
        <p:spPr/>
        <p:txBody>
          <a:bodyPr/>
          <a:lstStyle/>
          <a:p>
            <a:r>
              <a:rPr lang="en-US" i="1" dirty="0"/>
              <a:t>Technical Report: </a:t>
            </a:r>
            <a:r>
              <a:rPr lang="en-GB" i="1" dirty="0"/>
              <a:t>Guidelines for mitigation of data loss and cheating in online multiplayer gaming </a:t>
            </a:r>
            <a:r>
              <a:rPr lang="en-GB" dirty="0"/>
              <a:t>provides guidelines on the design and use of neural networks for the purpose of creating reliable and accurate prediction of absent or malicious players’ control data in an authoritative server context.</a:t>
            </a:r>
          </a:p>
          <a:p>
            <a:r>
              <a:rPr lang="en-GB" i="1" dirty="0"/>
              <a:t>Context</a:t>
            </a:r>
            <a:r>
              <a:rPr lang="en-GB" dirty="0"/>
              <a:t>: </a:t>
            </a:r>
          </a:p>
          <a:p>
            <a:pPr lvl="1"/>
            <a:r>
              <a:rPr lang="en-GB" dirty="0"/>
              <a:t>In an online authoritative multiplayer game, each player uses a client to send control data to a server. </a:t>
            </a:r>
          </a:p>
          <a:p>
            <a:pPr lvl="1"/>
            <a:r>
              <a:rPr lang="en-GB" dirty="0"/>
              <a:t>The server updates the current game state with the data from all clients, and then broadcasts the updated game state to all clients. </a:t>
            </a:r>
          </a:p>
          <a:p>
            <a:pPr lvl="1"/>
            <a:r>
              <a:rPr lang="en-GB" dirty="0"/>
              <a:t>The data originating from a client may be properly or maliciously generated and properly received or not received. </a:t>
            </a:r>
          </a:p>
        </p:txBody>
      </p:sp>
      <p:sp>
        <p:nvSpPr>
          <p:cNvPr id="4" name="Date Placeholder 3">
            <a:extLst>
              <a:ext uri="{FF2B5EF4-FFF2-40B4-BE49-F238E27FC236}">
                <a16:creationId xmlns:a16="http://schemas.microsoft.com/office/drawing/2014/main" id="{C7FFDDAE-5D3E-24EE-B9E5-14AC951A12AD}"/>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ECE4CA9D-7F3F-A1EB-A299-D4E63A960B91}"/>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649818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27BE-E497-49F7-88E9-0E1178E3D872}"/>
              </a:ext>
            </a:extLst>
          </p:cNvPr>
          <p:cNvSpPr>
            <a:spLocks noGrp="1"/>
          </p:cNvSpPr>
          <p:nvPr>
            <p:ph type="title"/>
          </p:nvPr>
        </p:nvSpPr>
        <p:spPr/>
        <p:txBody>
          <a:bodyPr/>
          <a:lstStyle/>
          <a:p>
            <a:r>
              <a:rPr lang="en-US" dirty="0"/>
              <a:t>MPAI-SPG Reference Model</a:t>
            </a:r>
            <a:endParaRPr lang="en-GB" dirty="0"/>
          </a:p>
        </p:txBody>
      </p:sp>
      <p:sp>
        <p:nvSpPr>
          <p:cNvPr id="4" name="Date Placeholder 3">
            <a:extLst>
              <a:ext uri="{FF2B5EF4-FFF2-40B4-BE49-F238E27FC236}">
                <a16:creationId xmlns:a16="http://schemas.microsoft.com/office/drawing/2014/main" id="{D9E7A906-E401-410E-EF6A-EAC16A890D8D}"/>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AA9AFF47-D3A9-8F9A-D044-FF5E782F7C7B}"/>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
        <p:nvSpPr>
          <p:cNvPr id="3" name="Rectangle 3">
            <a:extLst>
              <a:ext uri="{FF2B5EF4-FFF2-40B4-BE49-F238E27FC236}">
                <a16:creationId xmlns:a16="http://schemas.microsoft.com/office/drawing/2014/main" id="{996C0F95-7327-0FA9-803A-D87765DDA16C}"/>
              </a:ext>
            </a:extLst>
          </p:cNvPr>
          <p:cNvSpPr/>
          <p:nvPr/>
        </p:nvSpPr>
        <p:spPr>
          <a:xfrm>
            <a:off x="6208927" y="1781805"/>
            <a:ext cx="3427222" cy="3538080"/>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a:lstStyle/>
          <a:p>
            <a:endParaRPr lang="en-150"/>
          </a:p>
        </p:txBody>
      </p:sp>
      <p:sp>
        <p:nvSpPr>
          <p:cNvPr id="72" name="Rectangle 4">
            <a:extLst>
              <a:ext uri="{FF2B5EF4-FFF2-40B4-BE49-F238E27FC236}">
                <a16:creationId xmlns:a16="http://schemas.microsoft.com/office/drawing/2014/main" id="{5336DDE7-59E1-B041-DD9C-7A927C740429}"/>
              </a:ext>
            </a:extLst>
          </p:cNvPr>
          <p:cNvSpPr/>
          <p:nvPr/>
        </p:nvSpPr>
        <p:spPr>
          <a:xfrm>
            <a:off x="6301852" y="3954769"/>
            <a:ext cx="1634400" cy="56088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Behaviour Engine </a:t>
            </a:r>
            <a:endParaRPr lang="it-IT" sz="1800" b="0" strike="noStrike" spc="-1">
              <a:latin typeface="Arial"/>
            </a:endParaRPr>
          </a:p>
        </p:txBody>
      </p:sp>
      <p:sp>
        <p:nvSpPr>
          <p:cNvPr id="73" name="Rectangle 5">
            <a:extLst>
              <a:ext uri="{FF2B5EF4-FFF2-40B4-BE49-F238E27FC236}">
                <a16:creationId xmlns:a16="http://schemas.microsoft.com/office/drawing/2014/main" id="{1D4AF4D8-7CF2-89DA-70E5-C5545A452350}"/>
              </a:ext>
            </a:extLst>
          </p:cNvPr>
          <p:cNvSpPr/>
          <p:nvPr/>
        </p:nvSpPr>
        <p:spPr>
          <a:xfrm>
            <a:off x="6290640" y="3243039"/>
            <a:ext cx="1634400" cy="56088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Physics Engine</a:t>
            </a:r>
            <a:endParaRPr lang="it-IT" sz="1800" b="0" strike="noStrike" spc="-1">
              <a:latin typeface="Arial"/>
            </a:endParaRPr>
          </a:p>
        </p:txBody>
      </p:sp>
      <p:sp>
        <p:nvSpPr>
          <p:cNvPr id="74" name="Rectangle 6">
            <a:extLst>
              <a:ext uri="{FF2B5EF4-FFF2-40B4-BE49-F238E27FC236}">
                <a16:creationId xmlns:a16="http://schemas.microsoft.com/office/drawing/2014/main" id="{1666710F-FBEF-F161-2767-F75C24A4AE81}"/>
              </a:ext>
            </a:extLst>
          </p:cNvPr>
          <p:cNvSpPr/>
          <p:nvPr/>
        </p:nvSpPr>
        <p:spPr>
          <a:xfrm>
            <a:off x="6290640" y="4675057"/>
            <a:ext cx="1634400" cy="56088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Rules Engine</a:t>
            </a:r>
            <a:endParaRPr lang="it-IT" sz="1800" b="0" strike="noStrike" spc="-1">
              <a:latin typeface="Arial"/>
            </a:endParaRPr>
          </a:p>
        </p:txBody>
      </p:sp>
      <p:sp>
        <p:nvSpPr>
          <p:cNvPr id="75" name="Rectangle 7">
            <a:extLst>
              <a:ext uri="{FF2B5EF4-FFF2-40B4-BE49-F238E27FC236}">
                <a16:creationId xmlns:a16="http://schemas.microsoft.com/office/drawing/2014/main" id="{7661385D-1E39-4D5B-B7B3-BD7AAB566A2D}"/>
              </a:ext>
            </a:extLst>
          </p:cNvPr>
          <p:cNvSpPr/>
          <p:nvPr/>
        </p:nvSpPr>
        <p:spPr>
          <a:xfrm>
            <a:off x="8722640" y="2486459"/>
            <a:ext cx="782640" cy="266076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Game State Engine</a:t>
            </a:r>
            <a:endParaRPr lang="it-IT" sz="1600" b="0" strike="noStrike" spc="-1">
              <a:latin typeface="Arial"/>
            </a:endParaRPr>
          </a:p>
        </p:txBody>
      </p:sp>
      <p:sp>
        <p:nvSpPr>
          <p:cNvPr id="76" name="Straight Connector 8">
            <a:extLst>
              <a:ext uri="{FF2B5EF4-FFF2-40B4-BE49-F238E27FC236}">
                <a16:creationId xmlns:a16="http://schemas.microsoft.com/office/drawing/2014/main" id="{4B2EB040-E13F-50E7-1286-C87F8BD5C98A}"/>
              </a:ext>
            </a:extLst>
          </p:cNvPr>
          <p:cNvSpPr/>
          <p:nvPr/>
        </p:nvSpPr>
        <p:spPr>
          <a:xfrm flipH="1">
            <a:off x="7931040" y="3724361"/>
            <a:ext cx="791600" cy="0"/>
          </a:xfrm>
          <a:prstGeom prst="line">
            <a:avLst/>
          </a:prstGeom>
          <a:ln>
            <a:solidFill>
              <a:srgbClr val="000000"/>
            </a:solidFill>
            <a:headEnd type="arrow" w="med" len="med"/>
          </a:ln>
        </p:spPr>
        <p:style>
          <a:lnRef idx="1">
            <a:schemeClr val="dk1"/>
          </a:lnRef>
          <a:fillRef idx="0">
            <a:schemeClr val="dk1"/>
          </a:fillRef>
          <a:effectRef idx="0">
            <a:schemeClr val="dk1"/>
          </a:effectRef>
          <a:fontRef idx="minor"/>
        </p:style>
        <p:txBody>
          <a:bodyPr/>
          <a:lstStyle/>
          <a:p>
            <a:endParaRPr lang="en-150"/>
          </a:p>
        </p:txBody>
      </p:sp>
      <p:sp>
        <p:nvSpPr>
          <p:cNvPr id="77" name="Straight Connector 10">
            <a:extLst>
              <a:ext uri="{FF2B5EF4-FFF2-40B4-BE49-F238E27FC236}">
                <a16:creationId xmlns:a16="http://schemas.microsoft.com/office/drawing/2014/main" id="{9078B6E9-A445-3688-2785-5B2C7569D0C7}"/>
              </a:ext>
            </a:extLst>
          </p:cNvPr>
          <p:cNvSpPr/>
          <p:nvPr/>
        </p:nvSpPr>
        <p:spPr>
          <a:xfrm flipH="1">
            <a:off x="7930216" y="3390839"/>
            <a:ext cx="781211" cy="0"/>
          </a:xfrm>
          <a:prstGeom prst="line">
            <a:avLst/>
          </a:prstGeom>
          <a:ln>
            <a:solidFill>
              <a:srgbClr val="000000"/>
            </a:solidFill>
            <a:tailEnd type="arrow" w="med" len="med"/>
          </a:ln>
        </p:spPr>
        <p:style>
          <a:lnRef idx="1">
            <a:schemeClr val="dk1"/>
          </a:lnRef>
          <a:fillRef idx="0">
            <a:schemeClr val="dk1"/>
          </a:fillRef>
          <a:effectRef idx="0">
            <a:schemeClr val="dk1"/>
          </a:effectRef>
          <a:fontRef idx="minor"/>
        </p:style>
        <p:txBody>
          <a:bodyPr/>
          <a:lstStyle/>
          <a:p>
            <a:endParaRPr lang="en-150"/>
          </a:p>
        </p:txBody>
      </p:sp>
      <p:sp>
        <p:nvSpPr>
          <p:cNvPr id="78" name="Straight Connector 12">
            <a:extLst>
              <a:ext uri="{FF2B5EF4-FFF2-40B4-BE49-F238E27FC236}">
                <a16:creationId xmlns:a16="http://schemas.microsoft.com/office/drawing/2014/main" id="{33567806-BFA0-2E48-90F4-1A6909AC19D3}"/>
              </a:ext>
            </a:extLst>
          </p:cNvPr>
          <p:cNvSpPr/>
          <p:nvPr/>
        </p:nvSpPr>
        <p:spPr>
          <a:xfrm flipH="1" flipV="1">
            <a:off x="7940068" y="4455374"/>
            <a:ext cx="777023" cy="0"/>
          </a:xfrm>
          <a:prstGeom prst="line">
            <a:avLst/>
          </a:prstGeom>
          <a:ln>
            <a:solidFill>
              <a:srgbClr val="000000"/>
            </a:solidFill>
            <a:headEnd type="arrow" w="med" len="med"/>
          </a:ln>
        </p:spPr>
        <p:style>
          <a:lnRef idx="1">
            <a:schemeClr val="dk1"/>
          </a:lnRef>
          <a:fillRef idx="0">
            <a:schemeClr val="dk1"/>
          </a:fillRef>
          <a:effectRef idx="0">
            <a:schemeClr val="dk1"/>
          </a:effectRef>
          <a:fontRef idx="minor"/>
        </p:style>
        <p:txBody>
          <a:bodyPr/>
          <a:lstStyle/>
          <a:p>
            <a:endParaRPr lang="en-150"/>
          </a:p>
        </p:txBody>
      </p:sp>
      <p:sp>
        <p:nvSpPr>
          <p:cNvPr id="79" name="Straight Connector 14">
            <a:extLst>
              <a:ext uri="{FF2B5EF4-FFF2-40B4-BE49-F238E27FC236}">
                <a16:creationId xmlns:a16="http://schemas.microsoft.com/office/drawing/2014/main" id="{038EE736-8930-E45C-EEB7-FB557B1A272A}"/>
              </a:ext>
            </a:extLst>
          </p:cNvPr>
          <p:cNvSpPr/>
          <p:nvPr/>
        </p:nvSpPr>
        <p:spPr>
          <a:xfrm flipH="1">
            <a:off x="7930217" y="4089867"/>
            <a:ext cx="786873" cy="0"/>
          </a:xfrm>
          <a:prstGeom prst="line">
            <a:avLst/>
          </a:prstGeom>
          <a:ln>
            <a:solidFill>
              <a:srgbClr val="000000"/>
            </a:solidFill>
            <a:tailEnd type="arrow" w="med" len="med"/>
          </a:ln>
        </p:spPr>
        <p:style>
          <a:lnRef idx="1">
            <a:schemeClr val="dk1"/>
          </a:lnRef>
          <a:fillRef idx="0">
            <a:schemeClr val="dk1"/>
          </a:fillRef>
          <a:effectRef idx="0">
            <a:schemeClr val="dk1"/>
          </a:effectRef>
          <a:fontRef idx="minor"/>
        </p:style>
        <p:txBody>
          <a:bodyPr/>
          <a:lstStyle/>
          <a:p>
            <a:endParaRPr lang="en-150"/>
          </a:p>
        </p:txBody>
      </p:sp>
      <p:sp>
        <p:nvSpPr>
          <p:cNvPr id="80" name="TextBox 16">
            <a:extLst>
              <a:ext uri="{FF2B5EF4-FFF2-40B4-BE49-F238E27FC236}">
                <a16:creationId xmlns:a16="http://schemas.microsoft.com/office/drawing/2014/main" id="{E3E6D28C-3E79-8E2A-71F5-5A677BA720B3}"/>
              </a:ext>
            </a:extLst>
          </p:cNvPr>
          <p:cNvSpPr/>
          <p:nvPr/>
        </p:nvSpPr>
        <p:spPr>
          <a:xfrm>
            <a:off x="6568270" y="2023499"/>
            <a:ext cx="2730240" cy="455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2400" b="0" strike="noStrike" spc="-1" dirty="0">
                <a:solidFill>
                  <a:srgbClr val="000000"/>
                </a:solidFill>
                <a:latin typeface="Calibri"/>
                <a:ea typeface="DejaVu Sans"/>
              </a:rPr>
              <a:t>Online Game Server </a:t>
            </a:r>
            <a:endParaRPr lang="it-IT" sz="2400" b="0" strike="noStrike" spc="-1" dirty="0">
              <a:latin typeface="Arial"/>
            </a:endParaRPr>
          </a:p>
        </p:txBody>
      </p:sp>
      <p:sp>
        <p:nvSpPr>
          <p:cNvPr id="81" name="Straight Arrow Connector 17">
            <a:extLst>
              <a:ext uri="{FF2B5EF4-FFF2-40B4-BE49-F238E27FC236}">
                <a16:creationId xmlns:a16="http://schemas.microsoft.com/office/drawing/2014/main" id="{C5776152-0B00-BCB9-433B-4F0A5E4F2F0F}"/>
              </a:ext>
            </a:extLst>
          </p:cNvPr>
          <p:cNvSpPr/>
          <p:nvPr/>
        </p:nvSpPr>
        <p:spPr>
          <a:xfrm flipH="1" flipV="1">
            <a:off x="9505280" y="2673373"/>
            <a:ext cx="786388" cy="0"/>
          </a:xfrm>
          <a:custGeom>
            <a:avLst/>
            <a:gdLst/>
            <a:ahLst/>
            <a:cxnLst/>
            <a:rect l="l" t="t" r="r" b="b"/>
            <a:pathLst>
              <a:path w="21600" h="21600">
                <a:moveTo>
                  <a:pt x="0" y="0"/>
                </a:moveTo>
                <a:lnTo>
                  <a:pt x="21600" y="21600"/>
                </a:lnTo>
              </a:path>
            </a:pathLst>
          </a:custGeom>
          <a:noFill/>
          <a:ln>
            <a:solidFill>
              <a:srgbClr val="000000"/>
            </a:solidFill>
            <a:tailEnd type="arrow" w="med" len="med"/>
          </a:ln>
        </p:spPr>
        <p:style>
          <a:lnRef idx="1">
            <a:schemeClr val="dk1"/>
          </a:lnRef>
          <a:fillRef idx="0">
            <a:schemeClr val="dk1"/>
          </a:fillRef>
          <a:effectRef idx="0">
            <a:schemeClr val="dk1"/>
          </a:effectRef>
          <a:fontRef idx="minor"/>
        </p:style>
        <p:txBody>
          <a:bodyPr/>
          <a:lstStyle/>
          <a:p>
            <a:endParaRPr lang="en-150"/>
          </a:p>
        </p:txBody>
      </p:sp>
      <p:sp>
        <p:nvSpPr>
          <p:cNvPr id="82" name="Straight Arrow Connector 18">
            <a:extLst>
              <a:ext uri="{FF2B5EF4-FFF2-40B4-BE49-F238E27FC236}">
                <a16:creationId xmlns:a16="http://schemas.microsoft.com/office/drawing/2014/main" id="{7116FDED-6555-109F-6AA0-EE25BF969E40}"/>
              </a:ext>
            </a:extLst>
          </p:cNvPr>
          <p:cNvSpPr/>
          <p:nvPr/>
        </p:nvSpPr>
        <p:spPr>
          <a:xfrm flipH="1">
            <a:off x="9503480" y="3074669"/>
            <a:ext cx="797636" cy="0"/>
          </a:xfrm>
          <a:custGeom>
            <a:avLst/>
            <a:gdLst/>
            <a:ahLst/>
            <a:cxnLst/>
            <a:rect l="l" t="t" r="r" b="b"/>
            <a:pathLst>
              <a:path w="21600" h="21600">
                <a:moveTo>
                  <a:pt x="0" y="0"/>
                </a:moveTo>
                <a:lnTo>
                  <a:pt x="21600" y="21600"/>
                </a:lnTo>
              </a:path>
            </a:pathLst>
          </a:custGeom>
          <a:noFill/>
          <a:ln>
            <a:solidFill>
              <a:srgbClr val="000000"/>
            </a:solidFill>
            <a:headEnd type="arrow" w="med" len="med"/>
          </a:ln>
        </p:spPr>
        <p:style>
          <a:lnRef idx="1">
            <a:schemeClr val="dk1"/>
          </a:lnRef>
          <a:fillRef idx="0">
            <a:schemeClr val="dk1"/>
          </a:fillRef>
          <a:effectRef idx="0">
            <a:schemeClr val="dk1"/>
          </a:effectRef>
          <a:fontRef idx="minor"/>
        </p:style>
        <p:txBody>
          <a:bodyPr/>
          <a:lstStyle/>
          <a:p>
            <a:endParaRPr lang="en-150"/>
          </a:p>
        </p:txBody>
      </p:sp>
      <p:sp>
        <p:nvSpPr>
          <p:cNvPr id="83" name="Rectangle 25">
            <a:extLst>
              <a:ext uri="{FF2B5EF4-FFF2-40B4-BE49-F238E27FC236}">
                <a16:creationId xmlns:a16="http://schemas.microsoft.com/office/drawing/2014/main" id="{C7888546-729E-318F-5A2F-0DAAACADB8BD}"/>
              </a:ext>
            </a:extLst>
          </p:cNvPr>
          <p:cNvSpPr/>
          <p:nvPr/>
        </p:nvSpPr>
        <p:spPr>
          <a:xfrm>
            <a:off x="10301116" y="2482554"/>
            <a:ext cx="992520" cy="722880"/>
          </a:xfrm>
          <a:prstGeom prst="rect">
            <a:avLst/>
          </a:prstGeom>
          <a:solidFill>
            <a:srgbClr val="C9A4E4"/>
          </a:solidFill>
          <a:ln>
            <a:solidFill>
              <a:srgbClr val="000000"/>
            </a:solidFill>
            <a:headEnd type="arrow" w="med" len="me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Client 1</a:t>
            </a:r>
            <a:endParaRPr lang="it-IT" sz="1800" b="0" strike="noStrike" spc="-1">
              <a:latin typeface="Arial"/>
            </a:endParaRPr>
          </a:p>
        </p:txBody>
      </p:sp>
      <p:sp>
        <p:nvSpPr>
          <p:cNvPr id="84" name="Rectangle 26">
            <a:extLst>
              <a:ext uri="{FF2B5EF4-FFF2-40B4-BE49-F238E27FC236}">
                <a16:creationId xmlns:a16="http://schemas.microsoft.com/office/drawing/2014/main" id="{C3097D27-3D57-45EB-E080-C3BBBB92DA61}"/>
              </a:ext>
            </a:extLst>
          </p:cNvPr>
          <p:cNvSpPr/>
          <p:nvPr/>
        </p:nvSpPr>
        <p:spPr>
          <a:xfrm>
            <a:off x="10310116" y="3449154"/>
            <a:ext cx="992520" cy="722880"/>
          </a:xfrm>
          <a:prstGeom prst="rect">
            <a:avLst/>
          </a:prstGeom>
          <a:solidFill>
            <a:srgbClr val="C9A4E4"/>
          </a:solidFill>
          <a:ln>
            <a:solidFill>
              <a:srgbClr val="000000"/>
            </a:solidFill>
            <a:headEnd type="arrow" w="med" len="me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Client 2</a:t>
            </a:r>
            <a:endParaRPr lang="it-IT" sz="1800" b="0" strike="noStrike" spc="-1">
              <a:latin typeface="Arial"/>
            </a:endParaRPr>
          </a:p>
        </p:txBody>
      </p:sp>
      <p:sp>
        <p:nvSpPr>
          <p:cNvPr id="85" name="Rectangle 27">
            <a:extLst>
              <a:ext uri="{FF2B5EF4-FFF2-40B4-BE49-F238E27FC236}">
                <a16:creationId xmlns:a16="http://schemas.microsoft.com/office/drawing/2014/main" id="{08E6E89A-7095-F34D-3700-486D13E08330}"/>
              </a:ext>
            </a:extLst>
          </p:cNvPr>
          <p:cNvSpPr/>
          <p:nvPr/>
        </p:nvSpPr>
        <p:spPr>
          <a:xfrm>
            <a:off x="463550" y="1767899"/>
            <a:ext cx="5057462" cy="3212640"/>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a:lstStyle/>
          <a:p>
            <a:endParaRPr lang="en-150"/>
          </a:p>
        </p:txBody>
      </p:sp>
      <p:sp>
        <p:nvSpPr>
          <p:cNvPr id="86" name="Rectangle 31">
            <a:extLst>
              <a:ext uri="{FF2B5EF4-FFF2-40B4-BE49-F238E27FC236}">
                <a16:creationId xmlns:a16="http://schemas.microsoft.com/office/drawing/2014/main" id="{C95F0149-D42C-CB23-6620-F2F83CCE0C25}"/>
              </a:ext>
            </a:extLst>
          </p:cNvPr>
          <p:cNvSpPr/>
          <p:nvPr/>
        </p:nvSpPr>
        <p:spPr>
          <a:xfrm>
            <a:off x="4637520" y="2955899"/>
            <a:ext cx="790560" cy="1865076"/>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dirty="0">
                <a:solidFill>
                  <a:srgbClr val="000000"/>
                </a:solidFill>
                <a:latin typeface="Calibri"/>
                <a:ea typeface="DejaVu Sans"/>
              </a:rPr>
              <a:t>Game State Engine- Mux</a:t>
            </a:r>
            <a:endParaRPr lang="it-IT" sz="1600" b="0" strike="noStrike" spc="-1" dirty="0">
              <a:latin typeface="Arial"/>
            </a:endParaRPr>
          </a:p>
        </p:txBody>
      </p:sp>
      <p:sp>
        <p:nvSpPr>
          <p:cNvPr id="87" name="Rectangle 41">
            <a:extLst>
              <a:ext uri="{FF2B5EF4-FFF2-40B4-BE49-F238E27FC236}">
                <a16:creationId xmlns:a16="http://schemas.microsoft.com/office/drawing/2014/main" id="{0F70BD8D-FDA9-001F-E17E-CC93C62A1046}"/>
              </a:ext>
            </a:extLst>
          </p:cNvPr>
          <p:cNvSpPr/>
          <p:nvPr/>
        </p:nvSpPr>
        <p:spPr>
          <a:xfrm>
            <a:off x="463550" y="5155859"/>
            <a:ext cx="5088010" cy="447120"/>
          </a:xfrm>
          <a:prstGeom prst="rect">
            <a:avLst/>
          </a:prstGeom>
          <a:solidFill>
            <a:srgbClr val="FFDF7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2000" b="0" strike="noStrike" spc="-1">
                <a:solidFill>
                  <a:srgbClr val="000000"/>
                </a:solidFill>
                <a:latin typeface="Calibri"/>
                <a:ea typeface="DejaVu Sans"/>
              </a:rPr>
              <a:t>Controller</a:t>
            </a:r>
            <a:endParaRPr lang="it-IT" sz="2000" b="0" strike="noStrike" spc="-1">
              <a:latin typeface="Arial"/>
            </a:endParaRPr>
          </a:p>
        </p:txBody>
      </p:sp>
      <p:sp>
        <p:nvSpPr>
          <p:cNvPr id="88" name="Straight Connector 42">
            <a:extLst>
              <a:ext uri="{FF2B5EF4-FFF2-40B4-BE49-F238E27FC236}">
                <a16:creationId xmlns:a16="http://schemas.microsoft.com/office/drawing/2014/main" id="{5E4401C3-73BF-9C77-6F6F-113582834176}"/>
              </a:ext>
            </a:extLst>
          </p:cNvPr>
          <p:cNvSpPr/>
          <p:nvPr/>
        </p:nvSpPr>
        <p:spPr>
          <a:xfrm>
            <a:off x="406400" y="5063307"/>
            <a:ext cx="5207800" cy="1112"/>
          </a:xfrm>
          <a:prstGeom prst="line">
            <a:avLst/>
          </a:prstGeom>
          <a:ln w="19050">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89" name="Rectangle 43">
            <a:extLst>
              <a:ext uri="{FF2B5EF4-FFF2-40B4-BE49-F238E27FC236}">
                <a16:creationId xmlns:a16="http://schemas.microsoft.com/office/drawing/2014/main" id="{94ED8BAA-C5B2-45C7-53BA-20FA30635466}"/>
              </a:ext>
            </a:extLst>
          </p:cNvPr>
          <p:cNvSpPr/>
          <p:nvPr/>
        </p:nvSpPr>
        <p:spPr>
          <a:xfrm>
            <a:off x="463550" y="5753459"/>
            <a:ext cx="2199730" cy="46404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Communication</a:t>
            </a:r>
            <a:endParaRPr lang="it-IT" sz="1600" b="0" strike="noStrike" spc="-1">
              <a:latin typeface="Arial"/>
            </a:endParaRPr>
          </a:p>
        </p:txBody>
      </p:sp>
      <p:sp>
        <p:nvSpPr>
          <p:cNvPr id="90" name="Rectangle 45">
            <a:extLst>
              <a:ext uri="{FF2B5EF4-FFF2-40B4-BE49-F238E27FC236}">
                <a16:creationId xmlns:a16="http://schemas.microsoft.com/office/drawing/2014/main" id="{988E9D75-1B42-7E39-8646-5A2C96504851}"/>
              </a:ext>
            </a:extLst>
          </p:cNvPr>
          <p:cNvSpPr/>
          <p:nvPr/>
        </p:nvSpPr>
        <p:spPr>
          <a:xfrm>
            <a:off x="2941200" y="5756699"/>
            <a:ext cx="1404000" cy="44712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Global Storage</a:t>
            </a:r>
            <a:endParaRPr lang="it-IT" sz="1600" b="0" strike="noStrike" spc="-1">
              <a:latin typeface="Arial"/>
            </a:endParaRPr>
          </a:p>
        </p:txBody>
      </p:sp>
      <p:sp>
        <p:nvSpPr>
          <p:cNvPr id="91" name="Rectangle 49">
            <a:extLst>
              <a:ext uri="{FF2B5EF4-FFF2-40B4-BE49-F238E27FC236}">
                <a16:creationId xmlns:a16="http://schemas.microsoft.com/office/drawing/2014/main" id="{C69DAFC1-2BB9-0C40-1950-5A982917A3B1}"/>
              </a:ext>
            </a:extLst>
          </p:cNvPr>
          <p:cNvSpPr/>
          <p:nvPr/>
        </p:nvSpPr>
        <p:spPr>
          <a:xfrm>
            <a:off x="650880" y="2471339"/>
            <a:ext cx="790560" cy="2334516"/>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Game State Engine</a:t>
            </a:r>
            <a:endParaRPr lang="it-IT" sz="1600" b="0" strike="noStrike" spc="-1">
              <a:latin typeface="Arial"/>
            </a:endParaRPr>
          </a:p>
          <a:p>
            <a:pPr algn="ctr">
              <a:lnSpc>
                <a:spcPct val="100000"/>
              </a:lnSpc>
              <a:buNone/>
            </a:pPr>
            <a:r>
              <a:rPr lang="en-GB" sz="1600" b="0" strike="noStrike" spc="-1">
                <a:solidFill>
                  <a:srgbClr val="000000"/>
                </a:solidFill>
                <a:latin typeface="Calibri"/>
                <a:ea typeface="DejaVu Sans"/>
              </a:rPr>
              <a:t>- </a:t>
            </a:r>
            <a:r>
              <a:rPr lang="en-GB" sz="1600" spc="-1" err="1">
                <a:solidFill>
                  <a:srgbClr val="000000"/>
                </a:solidFill>
                <a:latin typeface="Calibri"/>
                <a:ea typeface="DejaVu Sans"/>
              </a:rPr>
              <a:t>Dmux</a:t>
            </a:r>
            <a:endParaRPr lang="it-IT" sz="1600" b="0" strike="noStrike" spc="-1">
              <a:latin typeface="Arial"/>
            </a:endParaRPr>
          </a:p>
        </p:txBody>
      </p:sp>
      <p:sp>
        <p:nvSpPr>
          <p:cNvPr id="92" name="Connettore 2 58">
            <a:extLst>
              <a:ext uri="{FF2B5EF4-FFF2-40B4-BE49-F238E27FC236}">
                <a16:creationId xmlns:a16="http://schemas.microsoft.com/office/drawing/2014/main" id="{FAB7EF6B-8AC9-D8BD-AB05-017C5F544C8F}"/>
              </a:ext>
            </a:extLst>
          </p:cNvPr>
          <p:cNvSpPr/>
          <p:nvPr/>
        </p:nvSpPr>
        <p:spPr>
          <a:xfrm>
            <a:off x="1456920" y="2816014"/>
            <a:ext cx="7281200" cy="0"/>
          </a:xfrm>
          <a:custGeom>
            <a:avLst/>
            <a:gdLst/>
            <a:ahLst/>
            <a:cxnLst/>
            <a:rect l="l" t="t" r="r" b="b"/>
            <a:pathLst>
              <a:path w="21600" h="21600">
                <a:moveTo>
                  <a:pt x="0" y="0"/>
                </a:moveTo>
                <a:lnTo>
                  <a:pt x="21600" y="21600"/>
                </a:lnTo>
              </a:path>
            </a:pathLst>
          </a:custGeom>
          <a:noFill/>
          <a:ln>
            <a:solidFill>
              <a:srgbClr val="000000"/>
            </a:solidFill>
            <a:head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93" name="Straight Connector 54">
            <a:extLst>
              <a:ext uri="{FF2B5EF4-FFF2-40B4-BE49-F238E27FC236}">
                <a16:creationId xmlns:a16="http://schemas.microsoft.com/office/drawing/2014/main" id="{F7F4A377-BEE4-0B74-90B2-5E60D6FF90AC}"/>
              </a:ext>
            </a:extLst>
          </p:cNvPr>
          <p:cNvSpPr/>
          <p:nvPr/>
        </p:nvSpPr>
        <p:spPr>
          <a:xfrm flipH="1">
            <a:off x="7942306" y="5093262"/>
            <a:ext cx="778770" cy="2124"/>
          </a:xfrm>
          <a:prstGeom prst="line">
            <a:avLst/>
          </a:prstGeom>
          <a:ln>
            <a:solidFill>
              <a:srgbClr val="000000"/>
            </a:solidFill>
            <a:headEnd type="arrow" w="med" len="med"/>
          </a:ln>
        </p:spPr>
        <p:style>
          <a:lnRef idx="1">
            <a:schemeClr val="dk1"/>
          </a:lnRef>
          <a:fillRef idx="0">
            <a:schemeClr val="dk1"/>
          </a:fillRef>
          <a:effectRef idx="0">
            <a:schemeClr val="dk1"/>
          </a:effectRef>
          <a:fontRef idx="minor"/>
        </p:style>
        <p:txBody>
          <a:bodyPr/>
          <a:lstStyle/>
          <a:p>
            <a:endParaRPr lang="en-150"/>
          </a:p>
        </p:txBody>
      </p:sp>
      <p:sp>
        <p:nvSpPr>
          <p:cNvPr id="94" name="Straight Connector 56">
            <a:extLst>
              <a:ext uri="{FF2B5EF4-FFF2-40B4-BE49-F238E27FC236}">
                <a16:creationId xmlns:a16="http://schemas.microsoft.com/office/drawing/2014/main" id="{1F1DE792-0AAB-2F5E-EDAF-5D9788162047}"/>
              </a:ext>
            </a:extLst>
          </p:cNvPr>
          <p:cNvSpPr/>
          <p:nvPr/>
        </p:nvSpPr>
        <p:spPr>
          <a:xfrm flipH="1">
            <a:off x="7932576" y="4781711"/>
            <a:ext cx="805543" cy="0"/>
          </a:xfrm>
          <a:prstGeom prst="line">
            <a:avLst/>
          </a:prstGeom>
          <a:ln>
            <a:solidFill>
              <a:srgbClr val="000000"/>
            </a:solidFill>
            <a:tailEnd type="arrow" w="med" len="med"/>
          </a:ln>
        </p:spPr>
        <p:style>
          <a:lnRef idx="1">
            <a:schemeClr val="dk1"/>
          </a:lnRef>
          <a:fillRef idx="0">
            <a:schemeClr val="dk1"/>
          </a:fillRef>
          <a:effectRef idx="0">
            <a:schemeClr val="dk1"/>
          </a:effectRef>
          <a:fontRef idx="minor"/>
        </p:style>
        <p:txBody>
          <a:bodyPr/>
          <a:lstStyle/>
          <a:p>
            <a:endParaRPr lang="en-150"/>
          </a:p>
        </p:txBody>
      </p:sp>
      <p:sp>
        <p:nvSpPr>
          <p:cNvPr id="95" name="Connettore 2 58">
            <a:extLst>
              <a:ext uri="{FF2B5EF4-FFF2-40B4-BE49-F238E27FC236}">
                <a16:creationId xmlns:a16="http://schemas.microsoft.com/office/drawing/2014/main" id="{EDED8155-C606-9624-D531-6FA94F9A314D}"/>
              </a:ext>
            </a:extLst>
          </p:cNvPr>
          <p:cNvSpPr/>
          <p:nvPr/>
        </p:nvSpPr>
        <p:spPr>
          <a:xfrm>
            <a:off x="1441440" y="2556227"/>
            <a:ext cx="7281200" cy="0"/>
          </a:xfrm>
          <a:custGeom>
            <a:avLst/>
            <a:gdLst/>
            <a:ahLst/>
            <a:cxnLst/>
            <a:rect l="l" t="t" r="r" b="b"/>
            <a:pathLst>
              <a:path w="21600" h="21600">
                <a:moveTo>
                  <a:pt x="0" y="0"/>
                </a:moveTo>
                <a:lnTo>
                  <a:pt x="21600" y="21600"/>
                </a:lnTo>
              </a:path>
            </a:pathLst>
          </a:custGeom>
          <a:noFill/>
          <a:ln>
            <a:solidFill>
              <a:srgbClr val="000000"/>
            </a:solidFill>
            <a:head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96" name="Straight Connector 60">
            <a:extLst>
              <a:ext uri="{FF2B5EF4-FFF2-40B4-BE49-F238E27FC236}">
                <a16:creationId xmlns:a16="http://schemas.microsoft.com/office/drawing/2014/main" id="{6A1297C5-FEF5-158E-7767-B261E570A171}"/>
              </a:ext>
            </a:extLst>
          </p:cNvPr>
          <p:cNvSpPr/>
          <p:nvPr/>
        </p:nvSpPr>
        <p:spPr>
          <a:xfrm flipH="1" flipV="1">
            <a:off x="5439986" y="3093870"/>
            <a:ext cx="3277106" cy="0"/>
          </a:xfrm>
          <a:prstGeom prst="line">
            <a:avLst/>
          </a:prstGeom>
          <a:ln>
            <a:solidFill>
              <a:srgbClr val="000000"/>
            </a:solidFill>
            <a:headEnd type="arrow" w="med" len="med"/>
          </a:ln>
        </p:spPr>
        <p:style>
          <a:lnRef idx="1">
            <a:schemeClr val="dk1"/>
          </a:lnRef>
          <a:fillRef idx="0">
            <a:schemeClr val="dk1"/>
          </a:fillRef>
          <a:effectRef idx="0">
            <a:schemeClr val="dk1"/>
          </a:effectRef>
          <a:fontRef idx="minor"/>
        </p:style>
        <p:txBody>
          <a:bodyPr/>
          <a:lstStyle/>
          <a:p>
            <a:endParaRPr lang="en-150"/>
          </a:p>
        </p:txBody>
      </p:sp>
      <p:sp>
        <p:nvSpPr>
          <p:cNvPr id="97" name="TextBox 61">
            <a:extLst>
              <a:ext uri="{FF2B5EF4-FFF2-40B4-BE49-F238E27FC236}">
                <a16:creationId xmlns:a16="http://schemas.microsoft.com/office/drawing/2014/main" id="{E9D1686A-F632-6C4C-292E-8E32AA6C1093}"/>
              </a:ext>
            </a:extLst>
          </p:cNvPr>
          <p:cNvSpPr/>
          <p:nvPr/>
        </p:nvSpPr>
        <p:spPr>
          <a:xfrm>
            <a:off x="1824171" y="1760757"/>
            <a:ext cx="3161520" cy="821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sz="2400" b="0" strike="noStrike" spc="-1" dirty="0">
                <a:solidFill>
                  <a:srgbClr val="000000"/>
                </a:solidFill>
                <a:latin typeface="Calibri"/>
                <a:ea typeface="DejaVu Sans"/>
              </a:rPr>
              <a:t>Server-based Predictive </a:t>
            </a:r>
            <a:endParaRPr lang="it-IT" sz="2400" b="0" strike="noStrike" spc="-1" dirty="0">
              <a:latin typeface="Arial"/>
            </a:endParaRPr>
          </a:p>
          <a:p>
            <a:pPr algn="ctr">
              <a:lnSpc>
                <a:spcPct val="100000"/>
              </a:lnSpc>
              <a:buNone/>
            </a:pPr>
            <a:r>
              <a:rPr lang="en-GB" sz="2400" b="0" strike="noStrike" spc="-1" dirty="0">
                <a:solidFill>
                  <a:srgbClr val="000000"/>
                </a:solidFill>
                <a:latin typeface="Calibri"/>
                <a:ea typeface="DejaVu Sans"/>
              </a:rPr>
              <a:t>Multiplayer Gaming</a:t>
            </a:r>
            <a:endParaRPr lang="it-IT" sz="2400" b="0" strike="noStrike" spc="-1" dirty="0">
              <a:latin typeface="Arial"/>
            </a:endParaRPr>
          </a:p>
        </p:txBody>
      </p:sp>
      <p:sp>
        <p:nvSpPr>
          <p:cNvPr id="98" name="Rectangle 66">
            <a:extLst>
              <a:ext uri="{FF2B5EF4-FFF2-40B4-BE49-F238E27FC236}">
                <a16:creationId xmlns:a16="http://schemas.microsoft.com/office/drawing/2014/main" id="{5FB3DFEC-16A5-51A3-97F1-444AFBCBCA5A}"/>
              </a:ext>
            </a:extLst>
          </p:cNvPr>
          <p:cNvSpPr/>
          <p:nvPr/>
        </p:nvSpPr>
        <p:spPr>
          <a:xfrm>
            <a:off x="10322356" y="4403874"/>
            <a:ext cx="992520" cy="722880"/>
          </a:xfrm>
          <a:prstGeom prst="rect">
            <a:avLst/>
          </a:prstGeom>
          <a:solidFill>
            <a:srgbClr val="C9A4E4"/>
          </a:solidFill>
          <a:ln>
            <a:solidFill>
              <a:srgbClr val="000000"/>
            </a:solidFill>
            <a:headEnd type="arrow" w="med" len="me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Client N</a:t>
            </a:r>
            <a:endParaRPr lang="it-IT" sz="1800" b="0" strike="noStrike" spc="-1">
              <a:latin typeface="Arial"/>
            </a:endParaRPr>
          </a:p>
        </p:txBody>
      </p:sp>
      <p:sp>
        <p:nvSpPr>
          <p:cNvPr id="99" name="Rectangle 67">
            <a:extLst>
              <a:ext uri="{FF2B5EF4-FFF2-40B4-BE49-F238E27FC236}">
                <a16:creationId xmlns:a16="http://schemas.microsoft.com/office/drawing/2014/main" id="{ECDAF166-083C-D615-A942-1E2519E6D347}"/>
              </a:ext>
            </a:extLst>
          </p:cNvPr>
          <p:cNvSpPr/>
          <p:nvPr/>
        </p:nvSpPr>
        <p:spPr>
          <a:xfrm>
            <a:off x="4513680" y="5766059"/>
            <a:ext cx="1051560" cy="44712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FFFFFF"/>
                </a:solidFill>
                <a:latin typeface="Calibri"/>
                <a:ea typeface="DejaVu Sans"/>
              </a:rPr>
              <a:t>MPAI Store</a:t>
            </a:r>
            <a:endParaRPr lang="it-IT" sz="1400" b="0" strike="noStrike" spc="-1">
              <a:latin typeface="Arial"/>
            </a:endParaRPr>
          </a:p>
        </p:txBody>
      </p:sp>
      <p:cxnSp>
        <p:nvCxnSpPr>
          <p:cNvPr id="100" name="Straight Connector 99">
            <a:extLst>
              <a:ext uri="{FF2B5EF4-FFF2-40B4-BE49-F238E27FC236}">
                <a16:creationId xmlns:a16="http://schemas.microsoft.com/office/drawing/2014/main" id="{6EA4B698-B389-82C5-46D5-ABD287ACD465}"/>
              </a:ext>
            </a:extLst>
          </p:cNvPr>
          <p:cNvCxnSpPr>
            <a:cxnSpLocks/>
          </p:cNvCxnSpPr>
          <p:nvPr/>
        </p:nvCxnSpPr>
        <p:spPr>
          <a:xfrm flipV="1">
            <a:off x="461068" y="5668056"/>
            <a:ext cx="2199730" cy="0"/>
          </a:xfrm>
          <a:prstGeom prst="line">
            <a:avLst/>
          </a:prstGeom>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57B8E0DB-26C4-31A3-5175-0AEA67899686}"/>
              </a:ext>
            </a:extLst>
          </p:cNvPr>
          <p:cNvCxnSpPr/>
          <p:nvPr/>
        </p:nvCxnSpPr>
        <p:spPr>
          <a:xfrm flipV="1">
            <a:off x="2903286" y="5669508"/>
            <a:ext cx="1523125" cy="0"/>
          </a:xfrm>
          <a:prstGeom prst="line">
            <a:avLst/>
          </a:prstGeom>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7A2CAAFD-87DE-1327-4494-2E73E75E9CC1}"/>
              </a:ext>
            </a:extLst>
          </p:cNvPr>
          <p:cNvCxnSpPr/>
          <p:nvPr/>
        </p:nvCxnSpPr>
        <p:spPr>
          <a:xfrm flipV="1">
            <a:off x="4486048" y="5669395"/>
            <a:ext cx="1086392" cy="0"/>
          </a:xfrm>
          <a:prstGeom prst="line">
            <a:avLst/>
          </a:prstGeom>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5E57FB40-B468-802B-D525-72CF713BE7DB}"/>
              </a:ext>
            </a:extLst>
          </p:cNvPr>
          <p:cNvCxnSpPr>
            <a:cxnSpLocks/>
          </p:cNvCxnSpPr>
          <p:nvPr/>
        </p:nvCxnSpPr>
        <p:spPr>
          <a:xfrm flipV="1">
            <a:off x="1441440" y="3207251"/>
            <a:ext cx="775587"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04" name="Rectangle 28">
            <a:extLst>
              <a:ext uri="{FF2B5EF4-FFF2-40B4-BE49-F238E27FC236}">
                <a16:creationId xmlns:a16="http://schemas.microsoft.com/office/drawing/2014/main" id="{32F6A58A-494C-6C82-3288-E5F1A5996354}"/>
              </a:ext>
            </a:extLst>
          </p:cNvPr>
          <p:cNvSpPr/>
          <p:nvPr/>
        </p:nvSpPr>
        <p:spPr>
          <a:xfrm>
            <a:off x="2212942" y="4270828"/>
            <a:ext cx="1509370" cy="56746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Behaviour Engine-AI</a:t>
            </a:r>
            <a:endParaRPr lang="it-IT" sz="1600" b="0" strike="noStrike" spc="-1">
              <a:latin typeface="Arial"/>
            </a:endParaRPr>
          </a:p>
        </p:txBody>
      </p:sp>
      <p:sp>
        <p:nvSpPr>
          <p:cNvPr id="105" name="Rectangle 28">
            <a:extLst>
              <a:ext uri="{FF2B5EF4-FFF2-40B4-BE49-F238E27FC236}">
                <a16:creationId xmlns:a16="http://schemas.microsoft.com/office/drawing/2014/main" id="{4D4B4A6E-951E-5C78-30A8-B1DBBD1ECE47}"/>
              </a:ext>
            </a:extLst>
          </p:cNvPr>
          <p:cNvSpPr/>
          <p:nvPr/>
        </p:nvSpPr>
        <p:spPr>
          <a:xfrm>
            <a:off x="2211574" y="3595938"/>
            <a:ext cx="1483339" cy="56746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Rules </a:t>
            </a:r>
            <a:endParaRPr lang="it-IT" sz="1600" b="0" strike="noStrike" spc="-1">
              <a:latin typeface="Arial"/>
            </a:endParaRPr>
          </a:p>
          <a:p>
            <a:pPr algn="ctr">
              <a:lnSpc>
                <a:spcPct val="100000"/>
              </a:lnSpc>
              <a:buNone/>
            </a:pPr>
            <a:r>
              <a:rPr lang="en-GB" sz="1600" b="0" strike="noStrike" spc="-1">
                <a:solidFill>
                  <a:srgbClr val="000000"/>
                </a:solidFill>
                <a:latin typeface="Calibri"/>
                <a:ea typeface="DejaVu Sans"/>
              </a:rPr>
              <a:t>Engine-AI</a:t>
            </a:r>
            <a:endParaRPr lang="it-IT" sz="1600" b="0" strike="noStrike" spc="-1">
              <a:latin typeface="Arial"/>
            </a:endParaRPr>
          </a:p>
        </p:txBody>
      </p:sp>
      <p:sp>
        <p:nvSpPr>
          <p:cNvPr id="106" name="Rectangle 28">
            <a:extLst>
              <a:ext uri="{FF2B5EF4-FFF2-40B4-BE49-F238E27FC236}">
                <a16:creationId xmlns:a16="http://schemas.microsoft.com/office/drawing/2014/main" id="{9183B18F-0714-B779-A7A2-8B8C9F9A2AA1}"/>
              </a:ext>
            </a:extLst>
          </p:cNvPr>
          <p:cNvSpPr/>
          <p:nvPr/>
        </p:nvSpPr>
        <p:spPr>
          <a:xfrm>
            <a:off x="2217027" y="2923521"/>
            <a:ext cx="1457542" cy="56746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Physics </a:t>
            </a:r>
            <a:endParaRPr lang="it-IT" sz="1600" b="0" strike="noStrike" spc="-1">
              <a:latin typeface="Arial"/>
            </a:endParaRPr>
          </a:p>
          <a:p>
            <a:pPr algn="ctr">
              <a:lnSpc>
                <a:spcPct val="100000"/>
              </a:lnSpc>
              <a:buNone/>
            </a:pPr>
            <a:r>
              <a:rPr lang="en-GB" sz="1600" b="0" strike="noStrike" spc="-1">
                <a:solidFill>
                  <a:srgbClr val="000000"/>
                </a:solidFill>
                <a:latin typeface="Calibri"/>
                <a:ea typeface="DejaVu Sans"/>
              </a:rPr>
              <a:t>Engine-AI</a:t>
            </a:r>
            <a:endParaRPr lang="it-IT" sz="1600" b="0" strike="noStrike" spc="-1">
              <a:latin typeface="Arial"/>
            </a:endParaRPr>
          </a:p>
        </p:txBody>
      </p:sp>
      <p:cxnSp>
        <p:nvCxnSpPr>
          <p:cNvPr id="107" name="Straight Connector 106">
            <a:extLst>
              <a:ext uri="{FF2B5EF4-FFF2-40B4-BE49-F238E27FC236}">
                <a16:creationId xmlns:a16="http://schemas.microsoft.com/office/drawing/2014/main" id="{BCC6A392-6E98-DFE2-BBB5-20B4B75057F1}"/>
              </a:ext>
            </a:extLst>
          </p:cNvPr>
          <p:cNvCxnSpPr>
            <a:cxnSpLocks/>
            <a:stCxn id="106" idx="3"/>
          </p:cNvCxnSpPr>
          <p:nvPr/>
        </p:nvCxnSpPr>
        <p:spPr>
          <a:xfrm>
            <a:off x="3674569" y="3207251"/>
            <a:ext cx="96295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08" name="Straight Connector 107">
            <a:extLst>
              <a:ext uri="{FF2B5EF4-FFF2-40B4-BE49-F238E27FC236}">
                <a16:creationId xmlns:a16="http://schemas.microsoft.com/office/drawing/2014/main" id="{AE998CD1-67AC-F86C-E836-98C991017CB9}"/>
              </a:ext>
            </a:extLst>
          </p:cNvPr>
          <p:cNvCxnSpPr>
            <a:cxnSpLocks/>
            <a:endCxn id="105" idx="1"/>
          </p:cNvCxnSpPr>
          <p:nvPr/>
        </p:nvCxnSpPr>
        <p:spPr>
          <a:xfrm>
            <a:off x="1441440" y="3866151"/>
            <a:ext cx="77013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09" name="Straight Connector 108">
            <a:extLst>
              <a:ext uri="{FF2B5EF4-FFF2-40B4-BE49-F238E27FC236}">
                <a16:creationId xmlns:a16="http://schemas.microsoft.com/office/drawing/2014/main" id="{ABEA8455-FA8A-4BAE-E597-DBA954A23C1C}"/>
              </a:ext>
            </a:extLst>
          </p:cNvPr>
          <p:cNvCxnSpPr>
            <a:cxnSpLocks/>
            <a:stCxn id="105" idx="3"/>
          </p:cNvCxnSpPr>
          <p:nvPr/>
        </p:nvCxnSpPr>
        <p:spPr>
          <a:xfrm>
            <a:off x="3694913" y="3879668"/>
            <a:ext cx="919927"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10" name="Straight Connector 109">
            <a:extLst>
              <a:ext uri="{FF2B5EF4-FFF2-40B4-BE49-F238E27FC236}">
                <a16:creationId xmlns:a16="http://schemas.microsoft.com/office/drawing/2014/main" id="{BA3194C3-E6E0-629A-E013-E99BA551C26D}"/>
              </a:ext>
            </a:extLst>
          </p:cNvPr>
          <p:cNvCxnSpPr>
            <a:cxnSpLocks/>
          </p:cNvCxnSpPr>
          <p:nvPr/>
        </p:nvCxnSpPr>
        <p:spPr>
          <a:xfrm flipV="1">
            <a:off x="1451981" y="4533138"/>
            <a:ext cx="753877" cy="4527"/>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11" name="Straight Connector 110">
            <a:extLst>
              <a:ext uri="{FF2B5EF4-FFF2-40B4-BE49-F238E27FC236}">
                <a16:creationId xmlns:a16="http://schemas.microsoft.com/office/drawing/2014/main" id="{73C40943-3293-5A38-77BF-2382355723E7}"/>
              </a:ext>
            </a:extLst>
          </p:cNvPr>
          <p:cNvCxnSpPr>
            <a:cxnSpLocks/>
            <a:stCxn id="104" idx="3"/>
          </p:cNvCxnSpPr>
          <p:nvPr/>
        </p:nvCxnSpPr>
        <p:spPr>
          <a:xfrm flipV="1">
            <a:off x="3722312" y="4509464"/>
            <a:ext cx="931088"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mc:AlternateContent xmlns:mc="http://schemas.openxmlformats.org/markup-compatibility/2006">
        <mc:Choice xmlns:a14="http://schemas.microsoft.com/office/drawing/2010/main" Requires="a14">
          <p:sp>
            <p:nvSpPr>
              <p:cNvPr id="112" name="CasellaDiTesto 11">
                <a:extLst>
                  <a:ext uri="{FF2B5EF4-FFF2-40B4-BE49-F238E27FC236}">
                    <a16:creationId xmlns:a16="http://schemas.microsoft.com/office/drawing/2014/main" id="{F340A166-968E-EF44-D675-D2FF0297F96A}"/>
                  </a:ext>
                </a:extLst>
              </p:cNvPr>
              <p:cNvSpPr txBox="1"/>
              <p:nvPr/>
            </p:nvSpPr>
            <p:spPr>
              <a:xfrm>
                <a:off x="1532129" y="2896924"/>
                <a:ext cx="490839" cy="2889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GM</m:t>
                          </m:r>
                        </m:e>
                        <m:sub>
                          <m:r>
                            <m:rPr>
                              <m:nor/>
                            </m:rPr>
                            <a:rPr lang="it-IT" sz="1400" b="0" i="0" smtClean="0">
                              <a:latin typeface="Cambria Math" panose="02040503050406030204" pitchFamily="18" charset="0"/>
                            </a:rPr>
                            <m:t>t</m:t>
                          </m:r>
                        </m:sub>
                        <m:sup>
                          <m:r>
                            <m:rPr>
                              <m:nor/>
                            </m:rPr>
                            <a:rPr lang="it-IT" sz="1400" b="0" i="0" smtClean="0">
                              <a:latin typeface="Cambria Math" panose="02040503050406030204" pitchFamily="18" charset="0"/>
                            </a:rPr>
                            <m:t>p</m:t>
                          </m:r>
                          <m:r>
                            <m:rPr>
                              <m:nor/>
                            </m:rPr>
                            <a:rPr lang="it-IT" sz="1400" b="0" i="0" smtClean="0">
                              <a:latin typeface="Cambria Math" panose="02040503050406030204" pitchFamily="18" charset="0"/>
                            </a:rPr>
                            <m:t>∗</m:t>
                          </m:r>
                        </m:sup>
                      </m:sSubSup>
                    </m:oMath>
                  </m:oMathPara>
                </a14:m>
                <a:endParaRPr lang="en-GB" sz="1400" dirty="0"/>
              </a:p>
            </p:txBody>
          </p:sp>
        </mc:Choice>
        <mc:Fallback>
          <p:sp>
            <p:nvSpPr>
              <p:cNvPr id="112" name="CasellaDiTesto 11">
                <a:extLst>
                  <a:ext uri="{FF2B5EF4-FFF2-40B4-BE49-F238E27FC236}">
                    <a16:creationId xmlns:a16="http://schemas.microsoft.com/office/drawing/2014/main" id="{F340A166-968E-EF44-D675-D2FF0297F96A}"/>
                  </a:ext>
                </a:extLst>
              </p:cNvPr>
              <p:cNvSpPr txBox="1">
                <a:spLocks noRot="1" noChangeAspect="1" noMove="1" noResize="1" noEditPoints="1" noAdjustHandles="1" noChangeArrowheads="1" noChangeShapeType="1" noTextEdit="1"/>
              </p:cNvSpPr>
              <p:nvPr/>
            </p:nvSpPr>
            <p:spPr>
              <a:xfrm>
                <a:off x="1532129" y="2896924"/>
                <a:ext cx="490839" cy="288990"/>
              </a:xfrm>
              <a:prstGeom prst="rect">
                <a:avLst/>
              </a:prstGeom>
              <a:blipFill>
                <a:blip r:embed="rId2"/>
                <a:stretch>
                  <a:fillRect l="-8642" t="-2083" r="-7407" b="-18750"/>
                </a:stretch>
              </a:blipFill>
            </p:spPr>
            <p:txBody>
              <a:bodyPr/>
              <a:lstStyle/>
              <a:p>
                <a:r>
                  <a:rPr lang="en-150">
                    <a:noFill/>
                  </a:rPr>
                  <a:t> </a:t>
                </a:r>
              </a:p>
            </p:txBody>
          </p:sp>
        </mc:Fallback>
      </mc:AlternateContent>
      <mc:AlternateContent xmlns:mc="http://schemas.openxmlformats.org/markup-compatibility/2006">
        <mc:Choice xmlns:a14="http://schemas.microsoft.com/office/drawing/2010/main" Requires="a14">
          <p:sp>
            <p:nvSpPr>
              <p:cNvPr id="113" name="CasellaDiTesto 12">
                <a:extLst>
                  <a:ext uri="{FF2B5EF4-FFF2-40B4-BE49-F238E27FC236}">
                    <a16:creationId xmlns:a16="http://schemas.microsoft.com/office/drawing/2014/main" id="{E95DB780-4E36-0D31-F4DA-2E8E84699E59}"/>
                  </a:ext>
                </a:extLst>
              </p:cNvPr>
              <p:cNvSpPr txBox="1"/>
              <p:nvPr/>
            </p:nvSpPr>
            <p:spPr>
              <a:xfrm>
                <a:off x="1536163" y="3556583"/>
                <a:ext cx="465192" cy="244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GM</m:t>
                          </m:r>
                        </m:e>
                        <m:sub>
                          <m:r>
                            <m:rPr>
                              <m:nor/>
                            </m:rPr>
                            <a:rPr lang="it-IT" sz="1400" b="0" i="0" smtClean="0">
                              <a:latin typeface="Cambria Math" panose="02040503050406030204" pitchFamily="18" charset="0"/>
                            </a:rPr>
                            <m:t>t</m:t>
                          </m:r>
                        </m:sub>
                        <m:sup>
                          <m:r>
                            <m:rPr>
                              <m:nor/>
                            </m:rPr>
                            <a:rPr lang="it-IT" sz="1400" b="0" i="0" smtClean="0">
                              <a:latin typeface="Cambria Math" panose="02040503050406030204" pitchFamily="18" charset="0"/>
                            </a:rPr>
                            <m:t>r</m:t>
                          </m:r>
                          <m:r>
                            <m:rPr>
                              <m:nor/>
                            </m:rPr>
                            <a:rPr lang="it-IT" sz="1400" b="0" i="0" smtClean="0">
                              <a:latin typeface="Cambria Math" panose="02040503050406030204" pitchFamily="18" charset="0"/>
                            </a:rPr>
                            <m:t>∗</m:t>
                          </m:r>
                        </m:sup>
                      </m:sSubSup>
                    </m:oMath>
                  </m:oMathPara>
                </a14:m>
                <a:endParaRPr lang="en-GB" sz="1400" dirty="0"/>
              </a:p>
            </p:txBody>
          </p:sp>
        </mc:Choice>
        <mc:Fallback>
          <p:sp>
            <p:nvSpPr>
              <p:cNvPr id="113" name="CasellaDiTesto 12">
                <a:extLst>
                  <a:ext uri="{FF2B5EF4-FFF2-40B4-BE49-F238E27FC236}">
                    <a16:creationId xmlns:a16="http://schemas.microsoft.com/office/drawing/2014/main" id="{E95DB780-4E36-0D31-F4DA-2E8E84699E59}"/>
                  </a:ext>
                </a:extLst>
              </p:cNvPr>
              <p:cNvSpPr txBox="1">
                <a:spLocks noRot="1" noChangeAspect="1" noMove="1" noResize="1" noEditPoints="1" noAdjustHandles="1" noChangeArrowheads="1" noChangeShapeType="1" noTextEdit="1"/>
              </p:cNvSpPr>
              <p:nvPr/>
            </p:nvSpPr>
            <p:spPr>
              <a:xfrm>
                <a:off x="1536163" y="3556583"/>
                <a:ext cx="465192" cy="244747"/>
              </a:xfrm>
              <a:prstGeom prst="rect">
                <a:avLst/>
              </a:prstGeom>
              <a:blipFill>
                <a:blip r:embed="rId3"/>
                <a:stretch>
                  <a:fillRect l="-9211" r="-3947" b="-21951"/>
                </a:stretch>
              </a:blipFill>
            </p:spPr>
            <p:txBody>
              <a:bodyPr/>
              <a:lstStyle/>
              <a:p>
                <a:r>
                  <a:rPr lang="en-150">
                    <a:noFill/>
                  </a:rPr>
                  <a:t> </a:t>
                </a:r>
              </a:p>
            </p:txBody>
          </p:sp>
        </mc:Fallback>
      </mc:AlternateContent>
      <mc:AlternateContent xmlns:mc="http://schemas.openxmlformats.org/markup-compatibility/2006">
        <mc:Choice xmlns:a14="http://schemas.microsoft.com/office/drawing/2010/main" Requires="a14">
          <p:sp>
            <p:nvSpPr>
              <p:cNvPr id="114" name="CasellaDiTesto 13">
                <a:extLst>
                  <a:ext uri="{FF2B5EF4-FFF2-40B4-BE49-F238E27FC236}">
                    <a16:creationId xmlns:a16="http://schemas.microsoft.com/office/drawing/2014/main" id="{42B3E4C0-6BED-5FAF-F2EC-72F114FC9A30}"/>
                  </a:ext>
                </a:extLst>
              </p:cNvPr>
              <p:cNvSpPr txBox="1"/>
              <p:nvPr/>
            </p:nvSpPr>
            <p:spPr>
              <a:xfrm>
                <a:off x="1542353" y="4172034"/>
                <a:ext cx="489236" cy="286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GM</m:t>
                          </m:r>
                        </m:e>
                        <m:sub>
                          <m:r>
                            <m:rPr>
                              <m:nor/>
                            </m:rPr>
                            <a:rPr lang="it-IT" sz="1400" b="0" i="0" smtClean="0">
                              <a:latin typeface="Cambria Math" panose="02040503050406030204" pitchFamily="18" charset="0"/>
                            </a:rPr>
                            <m:t>t</m:t>
                          </m:r>
                        </m:sub>
                        <m:sup>
                          <m:r>
                            <m:rPr>
                              <m:nor/>
                            </m:rPr>
                            <a:rPr lang="it-IT" sz="1400" b="0" i="0" smtClean="0">
                              <a:latin typeface="Cambria Math" panose="02040503050406030204" pitchFamily="18" charset="0"/>
                            </a:rPr>
                            <m:t>b</m:t>
                          </m:r>
                          <m:r>
                            <m:rPr>
                              <m:nor/>
                            </m:rPr>
                            <a:rPr lang="it-IT" sz="1400" b="0" i="0" smtClean="0">
                              <a:latin typeface="Cambria Math" panose="02040503050406030204" pitchFamily="18" charset="0"/>
                            </a:rPr>
                            <m:t>∗</m:t>
                          </m:r>
                        </m:sup>
                      </m:sSubSup>
                    </m:oMath>
                  </m:oMathPara>
                </a14:m>
                <a:endParaRPr lang="en-GB" sz="1400" dirty="0"/>
              </a:p>
            </p:txBody>
          </p:sp>
        </mc:Choice>
        <mc:Fallback>
          <p:sp>
            <p:nvSpPr>
              <p:cNvPr id="114" name="CasellaDiTesto 13">
                <a:extLst>
                  <a:ext uri="{FF2B5EF4-FFF2-40B4-BE49-F238E27FC236}">
                    <a16:creationId xmlns:a16="http://schemas.microsoft.com/office/drawing/2014/main" id="{42B3E4C0-6BED-5FAF-F2EC-72F114FC9A30}"/>
                  </a:ext>
                </a:extLst>
              </p:cNvPr>
              <p:cNvSpPr txBox="1">
                <a:spLocks noRot="1" noChangeAspect="1" noMove="1" noResize="1" noEditPoints="1" noAdjustHandles="1" noChangeArrowheads="1" noChangeShapeType="1" noTextEdit="1"/>
              </p:cNvSpPr>
              <p:nvPr/>
            </p:nvSpPr>
            <p:spPr>
              <a:xfrm>
                <a:off x="1542353" y="4172034"/>
                <a:ext cx="489236" cy="286297"/>
              </a:xfrm>
              <a:prstGeom prst="rect">
                <a:avLst/>
              </a:prstGeom>
              <a:blipFill>
                <a:blip r:embed="rId4"/>
                <a:stretch>
                  <a:fillRect l="-8750" r="-8750" b="-21277"/>
                </a:stretch>
              </a:blipFill>
            </p:spPr>
            <p:txBody>
              <a:bodyPr/>
              <a:lstStyle/>
              <a:p>
                <a:r>
                  <a:rPr lang="en-150">
                    <a:noFill/>
                  </a:rPr>
                  <a:t> </a:t>
                </a:r>
              </a:p>
            </p:txBody>
          </p:sp>
        </mc:Fallback>
      </mc:AlternateContent>
      <mc:AlternateContent xmlns:mc="http://schemas.openxmlformats.org/markup-compatibility/2006">
        <mc:Choice xmlns:a14="http://schemas.microsoft.com/office/drawing/2010/main" Requires="a14">
          <p:sp>
            <p:nvSpPr>
              <p:cNvPr id="115" name="CasellaDiTesto 14">
                <a:extLst>
                  <a:ext uri="{FF2B5EF4-FFF2-40B4-BE49-F238E27FC236}">
                    <a16:creationId xmlns:a16="http://schemas.microsoft.com/office/drawing/2014/main" id="{1429F2CB-F2C5-5FA2-A5F0-49397EEFCD73}"/>
                  </a:ext>
                </a:extLst>
              </p:cNvPr>
              <p:cNvSpPr txBox="1"/>
              <p:nvPr/>
            </p:nvSpPr>
            <p:spPr>
              <a:xfrm>
                <a:off x="3747796" y="2855486"/>
                <a:ext cx="770467" cy="3408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GM</m:t>
                          </m:r>
                        </m:e>
                        <m:sub>
                          <m:r>
                            <m:rPr>
                              <m:nor/>
                            </m:rPr>
                            <a:rPr lang="it-IT" sz="1400" b="0" i="0" smtClean="0">
                              <a:latin typeface="Cambria Math" panose="02040503050406030204" pitchFamily="18" charset="0"/>
                            </a:rPr>
                            <m:t>t</m:t>
                          </m:r>
                          <m:r>
                            <m:rPr>
                              <m:nor/>
                            </m:rPr>
                            <a:rPr lang="it-IT" sz="1400" b="0" i="0" smtClean="0">
                              <a:latin typeface="Cambria Math" panose="02040503050406030204" pitchFamily="18" charset="0"/>
                            </a:rPr>
                            <m:t>+1, </m:t>
                          </m:r>
                          <m:r>
                            <m:rPr>
                              <m:nor/>
                            </m:rPr>
                            <a:rPr lang="it-IT" sz="1400" b="0" i="0" smtClean="0">
                              <a:latin typeface="Cambria Math" panose="02040503050406030204" pitchFamily="18" charset="0"/>
                            </a:rPr>
                            <m:t>p</m:t>
                          </m:r>
                        </m:sub>
                        <m:sup>
                          <m:r>
                            <m:rPr>
                              <m:nor/>
                            </m:rPr>
                            <a:rPr lang="it-IT" sz="1400" b="0" i="0" smtClean="0">
                              <a:latin typeface="Cambria Math" panose="02040503050406030204" pitchFamily="18" charset="0"/>
                            </a:rPr>
                            <m:t>p</m:t>
                          </m:r>
                          <m:r>
                            <m:rPr>
                              <m:nor/>
                            </m:rPr>
                            <a:rPr lang="it-IT" sz="1400" b="0" i="0" smtClean="0">
                              <a:latin typeface="Cambria Math" panose="02040503050406030204" pitchFamily="18" charset="0"/>
                            </a:rPr>
                            <m:t>∗</m:t>
                          </m:r>
                        </m:sup>
                      </m:sSubSup>
                    </m:oMath>
                  </m:oMathPara>
                </a14:m>
                <a:endParaRPr lang="en-GB" sz="1400" dirty="0"/>
              </a:p>
            </p:txBody>
          </p:sp>
        </mc:Choice>
        <mc:Fallback>
          <p:sp>
            <p:nvSpPr>
              <p:cNvPr id="115" name="CasellaDiTesto 14">
                <a:extLst>
                  <a:ext uri="{FF2B5EF4-FFF2-40B4-BE49-F238E27FC236}">
                    <a16:creationId xmlns:a16="http://schemas.microsoft.com/office/drawing/2014/main" id="{1429F2CB-F2C5-5FA2-A5F0-49397EEFCD73}"/>
                  </a:ext>
                </a:extLst>
              </p:cNvPr>
              <p:cNvSpPr txBox="1">
                <a:spLocks noRot="1" noChangeAspect="1" noMove="1" noResize="1" noEditPoints="1" noAdjustHandles="1" noChangeArrowheads="1" noChangeShapeType="1" noTextEdit="1"/>
              </p:cNvSpPr>
              <p:nvPr/>
            </p:nvSpPr>
            <p:spPr>
              <a:xfrm>
                <a:off x="3747796" y="2855486"/>
                <a:ext cx="770467" cy="340863"/>
              </a:xfrm>
              <a:prstGeom prst="rect">
                <a:avLst/>
              </a:prstGeom>
              <a:blipFill>
                <a:blip r:embed="rId5"/>
                <a:stretch>
                  <a:fillRect l="-4762" t="-1786" r="-4762" b="-19643"/>
                </a:stretch>
              </a:blipFill>
            </p:spPr>
            <p:txBody>
              <a:bodyPr/>
              <a:lstStyle/>
              <a:p>
                <a:r>
                  <a:rPr lang="en-150">
                    <a:noFill/>
                  </a:rPr>
                  <a:t> </a:t>
                </a:r>
              </a:p>
            </p:txBody>
          </p:sp>
        </mc:Fallback>
      </mc:AlternateContent>
      <mc:AlternateContent xmlns:mc="http://schemas.openxmlformats.org/markup-compatibility/2006">
        <mc:Choice xmlns:a14="http://schemas.microsoft.com/office/drawing/2010/main" Requires="a14">
          <p:sp>
            <p:nvSpPr>
              <p:cNvPr id="116" name="CasellaDiTesto 15">
                <a:extLst>
                  <a:ext uri="{FF2B5EF4-FFF2-40B4-BE49-F238E27FC236}">
                    <a16:creationId xmlns:a16="http://schemas.microsoft.com/office/drawing/2014/main" id="{994EE7D3-1A21-3D91-1D09-9DC6D542EE31}"/>
                  </a:ext>
                </a:extLst>
              </p:cNvPr>
              <p:cNvSpPr txBox="1"/>
              <p:nvPr/>
            </p:nvSpPr>
            <p:spPr>
              <a:xfrm>
                <a:off x="3747796" y="3550845"/>
                <a:ext cx="770467" cy="2966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GM</m:t>
                          </m:r>
                        </m:e>
                        <m:sub>
                          <m:r>
                            <m:rPr>
                              <m:nor/>
                            </m:rPr>
                            <a:rPr lang="it-IT" sz="1400" b="0" i="0" smtClean="0">
                              <a:latin typeface="Cambria Math" panose="02040503050406030204" pitchFamily="18" charset="0"/>
                            </a:rPr>
                            <m:t>t</m:t>
                          </m:r>
                          <m:r>
                            <m:rPr>
                              <m:nor/>
                            </m:rPr>
                            <a:rPr lang="it-IT" sz="1400" b="0" i="0" smtClean="0">
                              <a:latin typeface="Cambria Math" panose="02040503050406030204" pitchFamily="18" charset="0"/>
                            </a:rPr>
                            <m:t>+1, </m:t>
                          </m:r>
                          <m:r>
                            <m:rPr>
                              <m:nor/>
                            </m:rPr>
                            <a:rPr lang="it-IT" sz="1400" b="0" i="0" smtClean="0">
                              <a:latin typeface="Cambria Math" panose="02040503050406030204" pitchFamily="18" charset="0"/>
                            </a:rPr>
                            <m:t>p</m:t>
                          </m:r>
                        </m:sub>
                        <m:sup>
                          <m:r>
                            <m:rPr>
                              <m:nor/>
                            </m:rPr>
                            <a:rPr lang="it-IT" sz="1400" b="0" i="0" smtClean="0">
                              <a:latin typeface="Cambria Math" panose="02040503050406030204" pitchFamily="18" charset="0"/>
                            </a:rPr>
                            <m:t>r</m:t>
                          </m:r>
                          <m:r>
                            <m:rPr>
                              <m:nor/>
                            </m:rPr>
                            <a:rPr lang="it-IT" sz="1400" b="0" i="0" smtClean="0">
                              <a:latin typeface="Cambria Math" panose="02040503050406030204" pitchFamily="18" charset="0"/>
                            </a:rPr>
                            <m:t>∗</m:t>
                          </m:r>
                        </m:sup>
                      </m:sSubSup>
                    </m:oMath>
                  </m:oMathPara>
                </a14:m>
                <a:endParaRPr lang="en-GB" sz="1400" dirty="0"/>
              </a:p>
            </p:txBody>
          </p:sp>
        </mc:Choice>
        <mc:Fallback>
          <p:sp>
            <p:nvSpPr>
              <p:cNvPr id="116" name="CasellaDiTesto 15">
                <a:extLst>
                  <a:ext uri="{FF2B5EF4-FFF2-40B4-BE49-F238E27FC236}">
                    <a16:creationId xmlns:a16="http://schemas.microsoft.com/office/drawing/2014/main" id="{994EE7D3-1A21-3D91-1D09-9DC6D542EE31}"/>
                  </a:ext>
                </a:extLst>
              </p:cNvPr>
              <p:cNvSpPr txBox="1">
                <a:spLocks noRot="1" noChangeAspect="1" noMove="1" noResize="1" noEditPoints="1" noAdjustHandles="1" noChangeArrowheads="1" noChangeShapeType="1" noTextEdit="1"/>
              </p:cNvSpPr>
              <p:nvPr/>
            </p:nvSpPr>
            <p:spPr>
              <a:xfrm>
                <a:off x="3747796" y="3550845"/>
                <a:ext cx="770467" cy="296620"/>
              </a:xfrm>
              <a:prstGeom prst="rect">
                <a:avLst/>
              </a:prstGeom>
              <a:blipFill>
                <a:blip r:embed="rId6"/>
                <a:stretch>
                  <a:fillRect l="-4762" r="-4762" b="-22449"/>
                </a:stretch>
              </a:blipFill>
            </p:spPr>
            <p:txBody>
              <a:bodyPr/>
              <a:lstStyle/>
              <a:p>
                <a:r>
                  <a:rPr lang="en-150">
                    <a:noFill/>
                  </a:rPr>
                  <a:t> </a:t>
                </a:r>
              </a:p>
            </p:txBody>
          </p:sp>
        </mc:Fallback>
      </mc:AlternateContent>
      <mc:AlternateContent xmlns:mc="http://schemas.openxmlformats.org/markup-compatibility/2006">
        <mc:Choice xmlns:a14="http://schemas.microsoft.com/office/drawing/2010/main" Requires="a14">
          <p:sp>
            <p:nvSpPr>
              <p:cNvPr id="117" name="CasellaDiTesto 16">
                <a:extLst>
                  <a:ext uri="{FF2B5EF4-FFF2-40B4-BE49-F238E27FC236}">
                    <a16:creationId xmlns:a16="http://schemas.microsoft.com/office/drawing/2014/main" id="{D56ADAF5-641D-CF22-4C8F-488FA66DF224}"/>
                  </a:ext>
                </a:extLst>
              </p:cNvPr>
              <p:cNvSpPr txBox="1"/>
              <p:nvPr/>
            </p:nvSpPr>
            <p:spPr>
              <a:xfrm>
                <a:off x="3759752" y="4141544"/>
                <a:ext cx="770467" cy="3381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GM</m:t>
                          </m:r>
                        </m:e>
                        <m:sub>
                          <m:r>
                            <m:rPr>
                              <m:nor/>
                            </m:rPr>
                            <a:rPr lang="it-IT" sz="1400" b="0" i="0" smtClean="0">
                              <a:latin typeface="Cambria Math" panose="02040503050406030204" pitchFamily="18" charset="0"/>
                            </a:rPr>
                            <m:t>t</m:t>
                          </m:r>
                          <m:r>
                            <m:rPr>
                              <m:nor/>
                            </m:rPr>
                            <a:rPr lang="it-IT" sz="1400" b="0" i="0" smtClean="0">
                              <a:latin typeface="Cambria Math" panose="02040503050406030204" pitchFamily="18" charset="0"/>
                            </a:rPr>
                            <m:t>+1, </m:t>
                          </m:r>
                          <m:r>
                            <m:rPr>
                              <m:nor/>
                            </m:rPr>
                            <a:rPr lang="it-IT" sz="1400" b="0" i="0" smtClean="0">
                              <a:latin typeface="Cambria Math" panose="02040503050406030204" pitchFamily="18" charset="0"/>
                            </a:rPr>
                            <m:t>p</m:t>
                          </m:r>
                        </m:sub>
                        <m:sup>
                          <m:r>
                            <m:rPr>
                              <m:nor/>
                            </m:rPr>
                            <a:rPr lang="it-IT" sz="1400" b="0" i="0" smtClean="0">
                              <a:latin typeface="Cambria Math" panose="02040503050406030204" pitchFamily="18" charset="0"/>
                            </a:rPr>
                            <m:t>b</m:t>
                          </m:r>
                          <m:r>
                            <m:rPr>
                              <m:nor/>
                            </m:rPr>
                            <a:rPr lang="it-IT" sz="1400" b="0" i="0" smtClean="0">
                              <a:latin typeface="Cambria Math" panose="02040503050406030204" pitchFamily="18" charset="0"/>
                            </a:rPr>
                            <m:t>∗</m:t>
                          </m:r>
                        </m:sup>
                      </m:sSubSup>
                    </m:oMath>
                  </m:oMathPara>
                </a14:m>
                <a:endParaRPr lang="en-GB" sz="1400" dirty="0"/>
              </a:p>
            </p:txBody>
          </p:sp>
        </mc:Choice>
        <mc:Fallback>
          <p:sp>
            <p:nvSpPr>
              <p:cNvPr id="117" name="CasellaDiTesto 16">
                <a:extLst>
                  <a:ext uri="{FF2B5EF4-FFF2-40B4-BE49-F238E27FC236}">
                    <a16:creationId xmlns:a16="http://schemas.microsoft.com/office/drawing/2014/main" id="{D56ADAF5-641D-CF22-4C8F-488FA66DF224}"/>
                  </a:ext>
                </a:extLst>
              </p:cNvPr>
              <p:cNvSpPr txBox="1">
                <a:spLocks noRot="1" noChangeAspect="1" noMove="1" noResize="1" noEditPoints="1" noAdjustHandles="1" noChangeArrowheads="1" noChangeShapeType="1" noTextEdit="1"/>
              </p:cNvSpPr>
              <p:nvPr/>
            </p:nvSpPr>
            <p:spPr>
              <a:xfrm>
                <a:off x="3759752" y="4141544"/>
                <a:ext cx="770467" cy="338169"/>
              </a:xfrm>
              <a:prstGeom prst="rect">
                <a:avLst/>
              </a:prstGeom>
              <a:blipFill>
                <a:blip r:embed="rId7"/>
                <a:stretch>
                  <a:fillRect l="-4762" r="-4762" b="-19643"/>
                </a:stretch>
              </a:blipFill>
            </p:spPr>
            <p:txBody>
              <a:bodyPr/>
              <a:lstStyle/>
              <a:p>
                <a:r>
                  <a:rPr lang="en-150">
                    <a:noFill/>
                  </a:rPr>
                  <a:t> </a:t>
                </a:r>
              </a:p>
            </p:txBody>
          </p:sp>
        </mc:Fallback>
      </mc:AlternateContent>
      <mc:AlternateContent xmlns:mc="http://schemas.openxmlformats.org/markup-compatibility/2006">
        <mc:Choice xmlns:a14="http://schemas.microsoft.com/office/drawing/2010/main" Requires="a14">
          <p:sp>
            <p:nvSpPr>
              <p:cNvPr id="118" name="CasellaDiTesto 17">
                <a:extLst>
                  <a:ext uri="{FF2B5EF4-FFF2-40B4-BE49-F238E27FC236}">
                    <a16:creationId xmlns:a16="http://schemas.microsoft.com/office/drawing/2014/main" id="{A88A3806-3DB2-98C3-7B0A-65494925EAD7}"/>
                  </a:ext>
                </a:extLst>
              </p:cNvPr>
              <p:cNvSpPr txBox="1"/>
              <p:nvPr/>
            </p:nvSpPr>
            <p:spPr>
              <a:xfrm>
                <a:off x="5534633" y="2766875"/>
                <a:ext cx="674287" cy="3132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GS</m:t>
                          </m:r>
                        </m:e>
                        <m:sub>
                          <m:r>
                            <m:rPr>
                              <m:nor/>
                            </m:rPr>
                            <a:rPr lang="it-IT" sz="1400" b="0" i="0" smtClean="0">
                              <a:latin typeface="Cambria Math" panose="02040503050406030204" pitchFamily="18" charset="0"/>
                            </a:rPr>
                            <m:t>t</m:t>
                          </m:r>
                          <m:r>
                            <m:rPr>
                              <m:nor/>
                            </m:rPr>
                            <a:rPr lang="it-IT" sz="1400" b="0" i="0" smtClean="0">
                              <a:latin typeface="Cambria Math" panose="02040503050406030204" pitchFamily="18" charset="0"/>
                            </a:rPr>
                            <m:t>+1,</m:t>
                          </m:r>
                          <m:r>
                            <m:rPr>
                              <m:nor/>
                            </m:rPr>
                            <a:rPr lang="it-IT" sz="1400" b="0" i="0" smtClean="0">
                              <a:latin typeface="Cambria Math" panose="02040503050406030204" pitchFamily="18" charset="0"/>
                            </a:rPr>
                            <m:t>p</m:t>
                          </m:r>
                        </m:sub>
                        <m:sup/>
                      </m:sSubSup>
                    </m:oMath>
                  </m:oMathPara>
                </a14:m>
                <a:endParaRPr lang="en-GB" sz="1400" dirty="0"/>
              </a:p>
            </p:txBody>
          </p:sp>
        </mc:Choice>
        <mc:Fallback>
          <p:sp>
            <p:nvSpPr>
              <p:cNvPr id="118" name="CasellaDiTesto 17">
                <a:extLst>
                  <a:ext uri="{FF2B5EF4-FFF2-40B4-BE49-F238E27FC236}">
                    <a16:creationId xmlns:a16="http://schemas.microsoft.com/office/drawing/2014/main" id="{A88A3806-3DB2-98C3-7B0A-65494925EAD7}"/>
                  </a:ext>
                </a:extLst>
              </p:cNvPr>
              <p:cNvSpPr txBox="1">
                <a:spLocks noRot="1" noChangeAspect="1" noMove="1" noResize="1" noEditPoints="1" noAdjustHandles="1" noChangeArrowheads="1" noChangeShapeType="1" noTextEdit="1"/>
              </p:cNvSpPr>
              <p:nvPr/>
            </p:nvSpPr>
            <p:spPr>
              <a:xfrm>
                <a:off x="5534633" y="2766875"/>
                <a:ext cx="674287" cy="313291"/>
              </a:xfrm>
              <a:prstGeom prst="rect">
                <a:avLst/>
              </a:prstGeom>
              <a:blipFill>
                <a:blip r:embed="rId8"/>
                <a:stretch>
                  <a:fillRect l="-6306" r="-6306" b="-27451"/>
                </a:stretch>
              </a:blipFill>
            </p:spPr>
            <p:txBody>
              <a:bodyPr/>
              <a:lstStyle/>
              <a:p>
                <a:r>
                  <a:rPr lang="en-150">
                    <a:noFill/>
                  </a:rPr>
                  <a:t> </a:t>
                </a:r>
              </a:p>
            </p:txBody>
          </p:sp>
        </mc:Fallback>
      </mc:AlternateContent>
      <mc:AlternateContent xmlns:mc="http://schemas.openxmlformats.org/markup-compatibility/2006">
        <mc:Choice xmlns:a14="http://schemas.microsoft.com/office/drawing/2010/main" Requires="a14">
          <p:sp>
            <p:nvSpPr>
              <p:cNvPr id="119" name="CasellaDiTesto 18">
                <a:extLst>
                  <a:ext uri="{FF2B5EF4-FFF2-40B4-BE49-F238E27FC236}">
                    <a16:creationId xmlns:a16="http://schemas.microsoft.com/office/drawing/2014/main" id="{362AED64-D019-53B2-428E-7ADA7B48BD78}"/>
                  </a:ext>
                </a:extLst>
              </p:cNvPr>
              <p:cNvSpPr txBox="1"/>
              <p:nvPr/>
            </p:nvSpPr>
            <p:spPr>
              <a:xfrm>
                <a:off x="5673239" y="2279409"/>
                <a:ext cx="369012" cy="2614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GS</m:t>
                          </m:r>
                        </m:e>
                        <m:sub>
                          <m:r>
                            <m:rPr>
                              <m:nor/>
                            </m:rPr>
                            <a:rPr lang="it-IT" sz="1400" b="0" i="0" smtClean="0">
                              <a:latin typeface="Cambria Math" panose="02040503050406030204" pitchFamily="18" charset="0"/>
                            </a:rPr>
                            <m:t>t</m:t>
                          </m:r>
                        </m:sub>
                        <m:sup/>
                      </m:sSubSup>
                    </m:oMath>
                  </m:oMathPara>
                </a14:m>
                <a:endParaRPr lang="en-GB" sz="1400" dirty="0"/>
              </a:p>
            </p:txBody>
          </p:sp>
        </mc:Choice>
        <mc:Fallback>
          <p:sp>
            <p:nvSpPr>
              <p:cNvPr id="119" name="CasellaDiTesto 18">
                <a:extLst>
                  <a:ext uri="{FF2B5EF4-FFF2-40B4-BE49-F238E27FC236}">
                    <a16:creationId xmlns:a16="http://schemas.microsoft.com/office/drawing/2014/main" id="{362AED64-D019-53B2-428E-7ADA7B48BD78}"/>
                  </a:ext>
                </a:extLst>
              </p:cNvPr>
              <p:cNvSpPr txBox="1">
                <a:spLocks noRot="1" noChangeAspect="1" noMove="1" noResize="1" noEditPoints="1" noAdjustHandles="1" noChangeArrowheads="1" noChangeShapeType="1" noTextEdit="1"/>
              </p:cNvSpPr>
              <p:nvPr/>
            </p:nvSpPr>
            <p:spPr>
              <a:xfrm>
                <a:off x="5673239" y="2279409"/>
                <a:ext cx="369012" cy="261418"/>
              </a:xfrm>
              <a:prstGeom prst="rect">
                <a:avLst/>
              </a:prstGeom>
              <a:blipFill>
                <a:blip r:embed="rId9"/>
                <a:stretch>
                  <a:fillRect l="-11667" b="-20930"/>
                </a:stretch>
              </a:blipFill>
            </p:spPr>
            <p:txBody>
              <a:bodyPr/>
              <a:lstStyle/>
              <a:p>
                <a:r>
                  <a:rPr lang="en-150">
                    <a:noFill/>
                  </a:rPr>
                  <a:t> </a:t>
                </a:r>
              </a:p>
            </p:txBody>
          </p:sp>
        </mc:Fallback>
      </mc:AlternateContent>
      <mc:AlternateContent xmlns:mc="http://schemas.openxmlformats.org/markup-compatibility/2006">
        <mc:Choice xmlns:a14="http://schemas.microsoft.com/office/drawing/2010/main" Requires="a14">
          <p:sp>
            <p:nvSpPr>
              <p:cNvPr id="120" name="CasellaDiTesto 19">
                <a:extLst>
                  <a:ext uri="{FF2B5EF4-FFF2-40B4-BE49-F238E27FC236}">
                    <a16:creationId xmlns:a16="http://schemas.microsoft.com/office/drawing/2014/main" id="{5A932A29-6C9C-2F74-52B5-E2B07CA0AE34}"/>
                  </a:ext>
                </a:extLst>
              </p:cNvPr>
              <p:cNvSpPr txBox="1"/>
              <p:nvPr/>
            </p:nvSpPr>
            <p:spPr>
              <a:xfrm>
                <a:off x="5630615" y="2544110"/>
                <a:ext cx="384144" cy="2564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CD</m:t>
                          </m:r>
                        </m:e>
                        <m:sub/>
                        <m:sup/>
                      </m:sSubSup>
                    </m:oMath>
                  </m:oMathPara>
                </a14:m>
                <a:endParaRPr lang="en-GB" sz="1400" dirty="0"/>
              </a:p>
            </p:txBody>
          </p:sp>
        </mc:Choice>
        <mc:Fallback>
          <p:sp>
            <p:nvSpPr>
              <p:cNvPr id="120" name="CasellaDiTesto 19">
                <a:extLst>
                  <a:ext uri="{FF2B5EF4-FFF2-40B4-BE49-F238E27FC236}">
                    <a16:creationId xmlns:a16="http://schemas.microsoft.com/office/drawing/2014/main" id="{5A932A29-6C9C-2F74-52B5-E2B07CA0AE34}"/>
                  </a:ext>
                </a:extLst>
              </p:cNvPr>
              <p:cNvSpPr txBox="1">
                <a:spLocks noRot="1" noChangeAspect="1" noMove="1" noResize="1" noEditPoints="1" noAdjustHandles="1" noChangeArrowheads="1" noChangeShapeType="1" noTextEdit="1"/>
              </p:cNvSpPr>
              <p:nvPr/>
            </p:nvSpPr>
            <p:spPr>
              <a:xfrm>
                <a:off x="5630615" y="2544110"/>
                <a:ext cx="384144" cy="256480"/>
              </a:xfrm>
              <a:prstGeom prst="rect">
                <a:avLst/>
              </a:prstGeom>
              <a:blipFill>
                <a:blip r:embed="rId10"/>
                <a:stretch>
                  <a:fillRect l="-11111" b="-4762"/>
                </a:stretch>
              </a:blipFill>
            </p:spPr>
            <p:txBody>
              <a:bodyPr/>
              <a:lstStyle/>
              <a:p>
                <a:r>
                  <a:rPr lang="en-150">
                    <a:noFill/>
                  </a:rPr>
                  <a:t> </a:t>
                </a:r>
              </a:p>
            </p:txBody>
          </p:sp>
        </mc:Fallback>
      </mc:AlternateContent>
      <mc:AlternateContent xmlns:mc="http://schemas.openxmlformats.org/markup-compatibility/2006">
        <mc:Choice xmlns:a14="http://schemas.microsoft.com/office/drawing/2010/main" Requires="a14">
          <p:sp>
            <p:nvSpPr>
              <p:cNvPr id="121" name="CasellaDiTesto 35">
                <a:extLst>
                  <a:ext uri="{FF2B5EF4-FFF2-40B4-BE49-F238E27FC236}">
                    <a16:creationId xmlns:a16="http://schemas.microsoft.com/office/drawing/2014/main" id="{442957CF-825E-352F-8274-F9392E9CC7E2}"/>
                  </a:ext>
                </a:extLst>
              </p:cNvPr>
              <p:cNvSpPr txBox="1"/>
              <p:nvPr/>
            </p:nvSpPr>
            <p:spPr>
              <a:xfrm>
                <a:off x="8001683" y="4812220"/>
                <a:ext cx="594137" cy="2639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GM</m:t>
                          </m:r>
                        </m:e>
                        <m:sub>
                          <m:r>
                            <m:rPr>
                              <m:nor/>
                            </m:rPr>
                            <a:rPr lang="it-IT" sz="1400" b="0" i="0" smtClean="0">
                              <a:latin typeface="Cambria Math" panose="02040503050406030204" pitchFamily="18" charset="0"/>
                            </a:rPr>
                            <m:t>t</m:t>
                          </m:r>
                          <m:r>
                            <m:rPr>
                              <m:nor/>
                            </m:rPr>
                            <a:rPr lang="it-IT" sz="1400" b="0" i="0" smtClean="0">
                              <a:latin typeface="Cambria Math" panose="02040503050406030204" pitchFamily="18" charset="0"/>
                            </a:rPr>
                            <m:t>+1</m:t>
                          </m:r>
                        </m:sub>
                        <m:sup>
                          <m:r>
                            <m:rPr>
                              <m:nor/>
                            </m:rPr>
                            <a:rPr lang="it-IT" sz="1400" b="0" i="0" smtClean="0">
                              <a:latin typeface="Cambria Math" panose="02040503050406030204" pitchFamily="18" charset="0"/>
                            </a:rPr>
                            <m:t>r</m:t>
                          </m:r>
                        </m:sup>
                      </m:sSubSup>
                    </m:oMath>
                  </m:oMathPara>
                </a14:m>
                <a:endParaRPr lang="en-GB" sz="1400" dirty="0"/>
              </a:p>
            </p:txBody>
          </p:sp>
        </mc:Choice>
        <mc:Fallback>
          <p:sp>
            <p:nvSpPr>
              <p:cNvPr id="121" name="CasellaDiTesto 35">
                <a:extLst>
                  <a:ext uri="{FF2B5EF4-FFF2-40B4-BE49-F238E27FC236}">
                    <a16:creationId xmlns:a16="http://schemas.microsoft.com/office/drawing/2014/main" id="{442957CF-825E-352F-8274-F9392E9CC7E2}"/>
                  </a:ext>
                </a:extLst>
              </p:cNvPr>
              <p:cNvSpPr txBox="1">
                <a:spLocks noRot="1" noChangeAspect="1" noMove="1" noResize="1" noEditPoints="1" noAdjustHandles="1" noChangeArrowheads="1" noChangeShapeType="1" noTextEdit="1"/>
              </p:cNvSpPr>
              <p:nvPr/>
            </p:nvSpPr>
            <p:spPr>
              <a:xfrm>
                <a:off x="8001683" y="4812220"/>
                <a:ext cx="594137" cy="263918"/>
              </a:xfrm>
              <a:prstGeom prst="rect">
                <a:avLst/>
              </a:prstGeom>
              <a:blipFill>
                <a:blip r:embed="rId11"/>
                <a:stretch>
                  <a:fillRect l="-7216" r="-6186" b="-25000"/>
                </a:stretch>
              </a:blipFill>
            </p:spPr>
            <p:txBody>
              <a:bodyPr/>
              <a:lstStyle/>
              <a:p>
                <a:r>
                  <a:rPr lang="en-150">
                    <a:noFill/>
                  </a:rPr>
                  <a:t> </a:t>
                </a:r>
              </a:p>
            </p:txBody>
          </p:sp>
        </mc:Fallback>
      </mc:AlternateContent>
      <mc:AlternateContent xmlns:mc="http://schemas.openxmlformats.org/markup-compatibility/2006">
        <mc:Choice xmlns:a14="http://schemas.microsoft.com/office/drawing/2010/main" Requires="a14">
          <p:sp>
            <p:nvSpPr>
              <p:cNvPr id="122" name="CasellaDiTesto 36">
                <a:extLst>
                  <a:ext uri="{FF2B5EF4-FFF2-40B4-BE49-F238E27FC236}">
                    <a16:creationId xmlns:a16="http://schemas.microsoft.com/office/drawing/2014/main" id="{088F354F-6C45-B5AC-42D8-C4494BE22934}"/>
                  </a:ext>
                </a:extLst>
              </p:cNvPr>
              <p:cNvSpPr txBox="1"/>
              <p:nvPr/>
            </p:nvSpPr>
            <p:spPr>
              <a:xfrm>
                <a:off x="8032347" y="4514807"/>
                <a:ext cx="378630" cy="244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GM</m:t>
                          </m:r>
                        </m:e>
                        <m:sub>
                          <m:r>
                            <m:rPr>
                              <m:nor/>
                            </m:rPr>
                            <a:rPr lang="it-IT" sz="1400" b="0" i="0" smtClean="0">
                              <a:latin typeface="Cambria Math" panose="02040503050406030204" pitchFamily="18" charset="0"/>
                            </a:rPr>
                            <m:t>t</m:t>
                          </m:r>
                        </m:sub>
                        <m:sup>
                          <m:r>
                            <m:rPr>
                              <m:nor/>
                            </m:rPr>
                            <a:rPr lang="it-IT" sz="1400" b="0" i="0" smtClean="0">
                              <a:latin typeface="Cambria Math" panose="02040503050406030204" pitchFamily="18" charset="0"/>
                            </a:rPr>
                            <m:t>r</m:t>
                          </m:r>
                        </m:sup>
                      </m:sSubSup>
                    </m:oMath>
                  </m:oMathPara>
                </a14:m>
                <a:endParaRPr lang="en-GB" sz="1400" dirty="0"/>
              </a:p>
            </p:txBody>
          </p:sp>
        </mc:Choice>
        <mc:Fallback>
          <p:sp>
            <p:nvSpPr>
              <p:cNvPr id="122" name="CasellaDiTesto 36">
                <a:extLst>
                  <a:ext uri="{FF2B5EF4-FFF2-40B4-BE49-F238E27FC236}">
                    <a16:creationId xmlns:a16="http://schemas.microsoft.com/office/drawing/2014/main" id="{088F354F-6C45-B5AC-42D8-C4494BE22934}"/>
                  </a:ext>
                </a:extLst>
              </p:cNvPr>
              <p:cNvSpPr txBox="1">
                <a:spLocks noRot="1" noChangeAspect="1" noMove="1" noResize="1" noEditPoints="1" noAdjustHandles="1" noChangeArrowheads="1" noChangeShapeType="1" noTextEdit="1"/>
              </p:cNvSpPr>
              <p:nvPr/>
            </p:nvSpPr>
            <p:spPr>
              <a:xfrm>
                <a:off x="8032347" y="4514807"/>
                <a:ext cx="378630" cy="244747"/>
              </a:xfrm>
              <a:prstGeom prst="rect">
                <a:avLst/>
              </a:prstGeom>
              <a:blipFill>
                <a:blip r:embed="rId12"/>
                <a:stretch>
                  <a:fillRect l="-11290" r="-4839" b="-22500"/>
                </a:stretch>
              </a:blipFill>
            </p:spPr>
            <p:txBody>
              <a:bodyPr/>
              <a:lstStyle/>
              <a:p>
                <a:r>
                  <a:rPr lang="en-150">
                    <a:noFill/>
                  </a:rPr>
                  <a:t> </a:t>
                </a:r>
              </a:p>
            </p:txBody>
          </p:sp>
        </mc:Fallback>
      </mc:AlternateContent>
      <mc:AlternateContent xmlns:mc="http://schemas.openxmlformats.org/markup-compatibility/2006">
        <mc:Choice xmlns:a14="http://schemas.microsoft.com/office/drawing/2010/main" Requires="a14">
          <p:sp>
            <p:nvSpPr>
              <p:cNvPr id="123" name="CasellaDiTesto 37">
                <a:extLst>
                  <a:ext uri="{FF2B5EF4-FFF2-40B4-BE49-F238E27FC236}">
                    <a16:creationId xmlns:a16="http://schemas.microsoft.com/office/drawing/2014/main" id="{9FC78790-4F07-281D-2DAF-C30AAB3B7AAF}"/>
                  </a:ext>
                </a:extLst>
              </p:cNvPr>
              <p:cNvSpPr txBox="1"/>
              <p:nvPr/>
            </p:nvSpPr>
            <p:spPr>
              <a:xfrm>
                <a:off x="7975589" y="4134652"/>
                <a:ext cx="594137" cy="3054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GM</m:t>
                          </m:r>
                        </m:e>
                        <m:sub>
                          <m:r>
                            <m:rPr>
                              <m:nor/>
                            </m:rPr>
                            <a:rPr lang="it-IT" sz="1400" b="0" i="0" smtClean="0">
                              <a:latin typeface="Cambria Math" panose="02040503050406030204" pitchFamily="18" charset="0"/>
                            </a:rPr>
                            <m:t>t</m:t>
                          </m:r>
                          <m:r>
                            <m:rPr>
                              <m:nor/>
                            </m:rPr>
                            <a:rPr lang="it-IT" sz="1400" b="0" i="0" smtClean="0">
                              <a:latin typeface="Cambria Math" panose="02040503050406030204" pitchFamily="18" charset="0"/>
                            </a:rPr>
                            <m:t>+1</m:t>
                          </m:r>
                        </m:sub>
                        <m:sup>
                          <m:r>
                            <m:rPr>
                              <m:nor/>
                            </m:rPr>
                            <a:rPr lang="it-IT" sz="1400" b="0" i="0" smtClean="0">
                              <a:latin typeface="Cambria Math" panose="02040503050406030204" pitchFamily="18" charset="0"/>
                            </a:rPr>
                            <m:t>b</m:t>
                          </m:r>
                        </m:sup>
                      </m:sSubSup>
                    </m:oMath>
                  </m:oMathPara>
                </a14:m>
                <a:endParaRPr lang="en-GB" sz="1400" dirty="0"/>
              </a:p>
            </p:txBody>
          </p:sp>
        </mc:Choice>
        <mc:Fallback>
          <p:sp>
            <p:nvSpPr>
              <p:cNvPr id="123" name="CasellaDiTesto 37">
                <a:extLst>
                  <a:ext uri="{FF2B5EF4-FFF2-40B4-BE49-F238E27FC236}">
                    <a16:creationId xmlns:a16="http://schemas.microsoft.com/office/drawing/2014/main" id="{9FC78790-4F07-281D-2DAF-C30AAB3B7AAF}"/>
                  </a:ext>
                </a:extLst>
              </p:cNvPr>
              <p:cNvSpPr txBox="1">
                <a:spLocks noRot="1" noChangeAspect="1" noMove="1" noResize="1" noEditPoints="1" noAdjustHandles="1" noChangeArrowheads="1" noChangeShapeType="1" noTextEdit="1"/>
              </p:cNvSpPr>
              <p:nvPr/>
            </p:nvSpPr>
            <p:spPr>
              <a:xfrm>
                <a:off x="7975589" y="4134652"/>
                <a:ext cx="594137" cy="305468"/>
              </a:xfrm>
              <a:prstGeom prst="rect">
                <a:avLst/>
              </a:prstGeom>
              <a:blipFill>
                <a:blip r:embed="rId13"/>
                <a:stretch>
                  <a:fillRect l="-7143" r="-6122" b="-24000"/>
                </a:stretch>
              </a:blipFill>
            </p:spPr>
            <p:txBody>
              <a:bodyPr/>
              <a:lstStyle/>
              <a:p>
                <a:r>
                  <a:rPr lang="en-150">
                    <a:noFill/>
                  </a:rPr>
                  <a:t> </a:t>
                </a:r>
              </a:p>
            </p:txBody>
          </p:sp>
        </mc:Fallback>
      </mc:AlternateContent>
      <mc:AlternateContent xmlns:mc="http://schemas.openxmlformats.org/markup-compatibility/2006">
        <mc:Choice xmlns:a14="http://schemas.microsoft.com/office/drawing/2010/main" Requires="a14">
          <p:sp>
            <p:nvSpPr>
              <p:cNvPr id="124" name="CasellaDiTesto 38">
                <a:extLst>
                  <a:ext uri="{FF2B5EF4-FFF2-40B4-BE49-F238E27FC236}">
                    <a16:creationId xmlns:a16="http://schemas.microsoft.com/office/drawing/2014/main" id="{48A57727-875F-F8B0-4097-BAF01B093C99}"/>
                  </a:ext>
                </a:extLst>
              </p:cNvPr>
              <p:cNvSpPr txBox="1"/>
              <p:nvPr/>
            </p:nvSpPr>
            <p:spPr>
              <a:xfrm>
                <a:off x="8001211" y="3780001"/>
                <a:ext cx="402674" cy="286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GM</m:t>
                          </m:r>
                        </m:e>
                        <m:sub>
                          <m:r>
                            <m:rPr>
                              <m:nor/>
                            </m:rPr>
                            <a:rPr lang="it-IT" sz="1400" b="0" i="0" smtClean="0">
                              <a:latin typeface="Cambria Math" panose="02040503050406030204" pitchFamily="18" charset="0"/>
                            </a:rPr>
                            <m:t>t</m:t>
                          </m:r>
                        </m:sub>
                        <m:sup>
                          <m:r>
                            <m:rPr>
                              <m:nor/>
                            </m:rPr>
                            <a:rPr lang="it-IT" sz="1400" b="0" i="0" smtClean="0">
                              <a:latin typeface="Cambria Math" panose="02040503050406030204" pitchFamily="18" charset="0"/>
                            </a:rPr>
                            <m:t>b</m:t>
                          </m:r>
                        </m:sup>
                      </m:sSubSup>
                    </m:oMath>
                  </m:oMathPara>
                </a14:m>
                <a:endParaRPr lang="en-GB" sz="1400" dirty="0"/>
              </a:p>
            </p:txBody>
          </p:sp>
        </mc:Choice>
        <mc:Fallback>
          <p:sp>
            <p:nvSpPr>
              <p:cNvPr id="124" name="CasellaDiTesto 38">
                <a:extLst>
                  <a:ext uri="{FF2B5EF4-FFF2-40B4-BE49-F238E27FC236}">
                    <a16:creationId xmlns:a16="http://schemas.microsoft.com/office/drawing/2014/main" id="{48A57727-875F-F8B0-4097-BAF01B093C99}"/>
                  </a:ext>
                </a:extLst>
              </p:cNvPr>
              <p:cNvSpPr txBox="1">
                <a:spLocks noRot="1" noChangeAspect="1" noMove="1" noResize="1" noEditPoints="1" noAdjustHandles="1" noChangeArrowheads="1" noChangeShapeType="1" noTextEdit="1"/>
              </p:cNvSpPr>
              <p:nvPr/>
            </p:nvSpPr>
            <p:spPr>
              <a:xfrm>
                <a:off x="8001211" y="3780001"/>
                <a:ext cx="402674" cy="286297"/>
              </a:xfrm>
              <a:prstGeom prst="rect">
                <a:avLst/>
              </a:prstGeom>
              <a:blipFill>
                <a:blip r:embed="rId14"/>
                <a:stretch>
                  <a:fillRect l="-10606" r="-9091" b="-21277"/>
                </a:stretch>
              </a:blipFill>
            </p:spPr>
            <p:txBody>
              <a:bodyPr/>
              <a:lstStyle/>
              <a:p>
                <a:r>
                  <a:rPr lang="en-150">
                    <a:noFill/>
                  </a:rPr>
                  <a:t> </a:t>
                </a:r>
              </a:p>
            </p:txBody>
          </p:sp>
        </mc:Fallback>
      </mc:AlternateContent>
      <mc:AlternateContent xmlns:mc="http://schemas.openxmlformats.org/markup-compatibility/2006">
        <mc:Choice xmlns:a14="http://schemas.microsoft.com/office/drawing/2010/main" Requires="a14">
          <p:sp>
            <p:nvSpPr>
              <p:cNvPr id="125" name="CasellaDiTesto 39">
                <a:extLst>
                  <a:ext uri="{FF2B5EF4-FFF2-40B4-BE49-F238E27FC236}">
                    <a16:creationId xmlns:a16="http://schemas.microsoft.com/office/drawing/2014/main" id="{62B4C994-08A9-4FB1-B2AE-CA12380B331C}"/>
                  </a:ext>
                </a:extLst>
              </p:cNvPr>
              <p:cNvSpPr txBox="1"/>
              <p:nvPr/>
            </p:nvSpPr>
            <p:spPr>
              <a:xfrm>
                <a:off x="7965651" y="3402028"/>
                <a:ext cx="594137" cy="3081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GM</m:t>
                          </m:r>
                        </m:e>
                        <m:sub>
                          <m:r>
                            <m:rPr>
                              <m:nor/>
                            </m:rPr>
                            <a:rPr lang="it-IT" sz="1400" b="0" i="0" smtClean="0">
                              <a:latin typeface="Cambria Math" panose="02040503050406030204" pitchFamily="18" charset="0"/>
                            </a:rPr>
                            <m:t>t</m:t>
                          </m:r>
                          <m:r>
                            <m:rPr>
                              <m:nor/>
                            </m:rPr>
                            <a:rPr lang="it-IT" sz="1400" b="0" i="0" smtClean="0">
                              <a:latin typeface="Cambria Math" panose="02040503050406030204" pitchFamily="18" charset="0"/>
                            </a:rPr>
                            <m:t>+1</m:t>
                          </m:r>
                        </m:sub>
                        <m:sup>
                          <m:r>
                            <m:rPr>
                              <m:nor/>
                            </m:rPr>
                            <a:rPr lang="it-IT" sz="1400" b="0" i="0" smtClean="0">
                              <a:latin typeface="Cambria Math" panose="02040503050406030204" pitchFamily="18" charset="0"/>
                            </a:rPr>
                            <m:t>p</m:t>
                          </m:r>
                        </m:sup>
                      </m:sSubSup>
                    </m:oMath>
                  </m:oMathPara>
                </a14:m>
                <a:endParaRPr lang="en-GB" sz="1400" dirty="0"/>
              </a:p>
            </p:txBody>
          </p:sp>
        </mc:Choice>
        <mc:Fallback>
          <p:sp>
            <p:nvSpPr>
              <p:cNvPr id="125" name="CasellaDiTesto 39">
                <a:extLst>
                  <a:ext uri="{FF2B5EF4-FFF2-40B4-BE49-F238E27FC236}">
                    <a16:creationId xmlns:a16="http://schemas.microsoft.com/office/drawing/2014/main" id="{62B4C994-08A9-4FB1-B2AE-CA12380B331C}"/>
                  </a:ext>
                </a:extLst>
              </p:cNvPr>
              <p:cNvSpPr txBox="1">
                <a:spLocks noRot="1" noChangeAspect="1" noMove="1" noResize="1" noEditPoints="1" noAdjustHandles="1" noChangeArrowheads="1" noChangeShapeType="1" noTextEdit="1"/>
              </p:cNvSpPr>
              <p:nvPr/>
            </p:nvSpPr>
            <p:spPr>
              <a:xfrm>
                <a:off x="7965651" y="3402028"/>
                <a:ext cx="594137" cy="308161"/>
              </a:xfrm>
              <a:prstGeom prst="rect">
                <a:avLst/>
              </a:prstGeom>
              <a:blipFill>
                <a:blip r:embed="rId15"/>
                <a:stretch>
                  <a:fillRect l="-7216" t="-1961" r="-6186" b="-21569"/>
                </a:stretch>
              </a:blipFill>
            </p:spPr>
            <p:txBody>
              <a:bodyPr/>
              <a:lstStyle/>
              <a:p>
                <a:r>
                  <a:rPr lang="en-150">
                    <a:noFill/>
                  </a:rPr>
                  <a:t> </a:t>
                </a:r>
              </a:p>
            </p:txBody>
          </p:sp>
        </mc:Fallback>
      </mc:AlternateContent>
      <mc:AlternateContent xmlns:mc="http://schemas.openxmlformats.org/markup-compatibility/2006">
        <mc:Choice xmlns:a14="http://schemas.microsoft.com/office/drawing/2010/main" Requires="a14">
          <p:sp>
            <p:nvSpPr>
              <p:cNvPr id="126" name="CasellaDiTesto 40">
                <a:extLst>
                  <a:ext uri="{FF2B5EF4-FFF2-40B4-BE49-F238E27FC236}">
                    <a16:creationId xmlns:a16="http://schemas.microsoft.com/office/drawing/2014/main" id="{C4782299-D5CB-3701-7995-966F25BBD4DD}"/>
                  </a:ext>
                </a:extLst>
              </p:cNvPr>
              <p:cNvSpPr txBox="1"/>
              <p:nvPr/>
            </p:nvSpPr>
            <p:spPr>
              <a:xfrm>
                <a:off x="7975951" y="3097350"/>
                <a:ext cx="404278" cy="2889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GM</m:t>
                          </m:r>
                        </m:e>
                        <m:sub>
                          <m:r>
                            <m:rPr>
                              <m:nor/>
                            </m:rPr>
                            <a:rPr lang="it-IT" sz="1400" b="0" i="0" smtClean="0">
                              <a:latin typeface="Cambria Math" panose="02040503050406030204" pitchFamily="18" charset="0"/>
                            </a:rPr>
                            <m:t>t</m:t>
                          </m:r>
                        </m:sub>
                        <m:sup>
                          <m:r>
                            <m:rPr>
                              <m:nor/>
                            </m:rPr>
                            <a:rPr lang="it-IT" sz="1400" b="0" i="0" smtClean="0">
                              <a:latin typeface="Cambria Math" panose="02040503050406030204" pitchFamily="18" charset="0"/>
                            </a:rPr>
                            <m:t>p</m:t>
                          </m:r>
                        </m:sup>
                      </m:sSubSup>
                    </m:oMath>
                  </m:oMathPara>
                </a14:m>
                <a:endParaRPr lang="en-GB" sz="1400" dirty="0"/>
              </a:p>
            </p:txBody>
          </p:sp>
        </mc:Choice>
        <mc:Fallback>
          <p:sp>
            <p:nvSpPr>
              <p:cNvPr id="126" name="CasellaDiTesto 40">
                <a:extLst>
                  <a:ext uri="{FF2B5EF4-FFF2-40B4-BE49-F238E27FC236}">
                    <a16:creationId xmlns:a16="http://schemas.microsoft.com/office/drawing/2014/main" id="{C4782299-D5CB-3701-7995-966F25BBD4DD}"/>
                  </a:ext>
                </a:extLst>
              </p:cNvPr>
              <p:cNvSpPr txBox="1">
                <a:spLocks noRot="1" noChangeAspect="1" noMove="1" noResize="1" noEditPoints="1" noAdjustHandles="1" noChangeArrowheads="1" noChangeShapeType="1" noTextEdit="1"/>
              </p:cNvSpPr>
              <p:nvPr/>
            </p:nvSpPr>
            <p:spPr>
              <a:xfrm>
                <a:off x="7975951" y="3097350"/>
                <a:ext cx="404278" cy="288990"/>
              </a:xfrm>
              <a:prstGeom prst="rect">
                <a:avLst/>
              </a:prstGeom>
              <a:blipFill>
                <a:blip r:embed="rId16"/>
                <a:stretch>
                  <a:fillRect l="-10448" t="-2083" r="-8955" b="-18750"/>
                </a:stretch>
              </a:blipFill>
            </p:spPr>
            <p:txBody>
              <a:bodyPr/>
              <a:lstStyle/>
              <a:p>
                <a:r>
                  <a:rPr lang="en-150">
                    <a:noFill/>
                  </a:rPr>
                  <a:t> </a:t>
                </a:r>
              </a:p>
            </p:txBody>
          </p:sp>
        </mc:Fallback>
      </mc:AlternateContent>
      <mc:AlternateContent xmlns:mc="http://schemas.openxmlformats.org/markup-compatibility/2006">
        <mc:Choice xmlns:a14="http://schemas.microsoft.com/office/drawing/2010/main" Requires="a14">
          <p:sp>
            <p:nvSpPr>
              <p:cNvPr id="127" name="CasellaDiTesto 41">
                <a:extLst>
                  <a:ext uri="{FF2B5EF4-FFF2-40B4-BE49-F238E27FC236}">
                    <a16:creationId xmlns:a16="http://schemas.microsoft.com/office/drawing/2014/main" id="{50046165-3274-0320-F0E7-429F29D2A95E}"/>
                  </a:ext>
                </a:extLst>
              </p:cNvPr>
              <p:cNvSpPr txBox="1"/>
              <p:nvPr/>
            </p:nvSpPr>
            <p:spPr>
              <a:xfrm>
                <a:off x="9653331" y="2760829"/>
                <a:ext cx="538032" cy="2805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GS</m:t>
                          </m:r>
                        </m:e>
                        <m:sub>
                          <m:r>
                            <m:rPr>
                              <m:nor/>
                            </m:rPr>
                            <a:rPr lang="it-IT" sz="1400" b="0" i="0" smtClean="0">
                              <a:latin typeface="Cambria Math" panose="02040503050406030204" pitchFamily="18" charset="0"/>
                            </a:rPr>
                            <m:t>t</m:t>
                          </m:r>
                          <m:r>
                            <m:rPr>
                              <m:nor/>
                            </m:rPr>
                            <a:rPr lang="it-IT" sz="1400" b="0" i="0" smtClean="0">
                              <a:latin typeface="Cambria Math" panose="02040503050406030204" pitchFamily="18" charset="0"/>
                            </a:rPr>
                            <m:t>+1</m:t>
                          </m:r>
                        </m:sub>
                        <m:sup/>
                      </m:sSubSup>
                    </m:oMath>
                  </m:oMathPara>
                </a14:m>
                <a:endParaRPr lang="en-GB" sz="1400" dirty="0"/>
              </a:p>
            </p:txBody>
          </p:sp>
        </mc:Choice>
        <mc:Fallback>
          <p:sp>
            <p:nvSpPr>
              <p:cNvPr id="127" name="CasellaDiTesto 41">
                <a:extLst>
                  <a:ext uri="{FF2B5EF4-FFF2-40B4-BE49-F238E27FC236}">
                    <a16:creationId xmlns:a16="http://schemas.microsoft.com/office/drawing/2014/main" id="{50046165-3274-0320-F0E7-429F29D2A95E}"/>
                  </a:ext>
                </a:extLst>
              </p:cNvPr>
              <p:cNvSpPr txBox="1">
                <a:spLocks noRot="1" noChangeAspect="1" noMove="1" noResize="1" noEditPoints="1" noAdjustHandles="1" noChangeArrowheads="1" noChangeShapeType="1" noTextEdit="1"/>
              </p:cNvSpPr>
              <p:nvPr/>
            </p:nvSpPr>
            <p:spPr>
              <a:xfrm>
                <a:off x="9653331" y="2760829"/>
                <a:ext cx="538032" cy="280590"/>
              </a:xfrm>
              <a:prstGeom prst="rect">
                <a:avLst/>
              </a:prstGeom>
              <a:blipFill>
                <a:blip r:embed="rId17"/>
                <a:stretch>
                  <a:fillRect l="-7955" r="-5682" b="-23913"/>
                </a:stretch>
              </a:blipFill>
            </p:spPr>
            <p:txBody>
              <a:bodyPr/>
              <a:lstStyle/>
              <a:p>
                <a:r>
                  <a:rPr lang="en-150">
                    <a:noFill/>
                  </a:rPr>
                  <a:t> </a:t>
                </a:r>
              </a:p>
            </p:txBody>
          </p:sp>
        </mc:Fallback>
      </mc:AlternateContent>
      <mc:AlternateContent xmlns:mc="http://schemas.openxmlformats.org/markup-compatibility/2006">
        <mc:Choice xmlns:a14="http://schemas.microsoft.com/office/drawing/2010/main" Requires="a14">
          <p:sp>
            <p:nvSpPr>
              <p:cNvPr id="128" name="CasellaDiTesto 42">
                <a:extLst>
                  <a:ext uri="{FF2B5EF4-FFF2-40B4-BE49-F238E27FC236}">
                    <a16:creationId xmlns:a16="http://schemas.microsoft.com/office/drawing/2014/main" id="{C781B499-CA1B-EE24-2500-13871F089A1B}"/>
                  </a:ext>
                </a:extLst>
              </p:cNvPr>
              <p:cNvSpPr txBox="1"/>
              <p:nvPr/>
            </p:nvSpPr>
            <p:spPr>
              <a:xfrm>
                <a:off x="9755740" y="2390133"/>
                <a:ext cx="384144" cy="2564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CD</m:t>
                          </m:r>
                        </m:e>
                        <m:sub/>
                        <m:sup/>
                      </m:sSubSup>
                    </m:oMath>
                  </m:oMathPara>
                </a14:m>
                <a:endParaRPr lang="en-GB" sz="1400" dirty="0"/>
              </a:p>
            </p:txBody>
          </p:sp>
        </mc:Choice>
        <mc:Fallback>
          <p:sp>
            <p:nvSpPr>
              <p:cNvPr id="128" name="CasellaDiTesto 42">
                <a:extLst>
                  <a:ext uri="{FF2B5EF4-FFF2-40B4-BE49-F238E27FC236}">
                    <a16:creationId xmlns:a16="http://schemas.microsoft.com/office/drawing/2014/main" id="{C781B499-CA1B-EE24-2500-13871F089A1B}"/>
                  </a:ext>
                </a:extLst>
              </p:cNvPr>
              <p:cNvSpPr txBox="1">
                <a:spLocks noRot="1" noChangeAspect="1" noMove="1" noResize="1" noEditPoints="1" noAdjustHandles="1" noChangeArrowheads="1" noChangeShapeType="1" noTextEdit="1"/>
              </p:cNvSpPr>
              <p:nvPr/>
            </p:nvSpPr>
            <p:spPr>
              <a:xfrm>
                <a:off x="9755740" y="2390133"/>
                <a:ext cx="384144" cy="256480"/>
              </a:xfrm>
              <a:prstGeom prst="rect">
                <a:avLst/>
              </a:prstGeom>
              <a:blipFill>
                <a:blip r:embed="rId10"/>
                <a:stretch>
                  <a:fillRect l="-11111" b="-4762"/>
                </a:stretch>
              </a:blipFill>
            </p:spPr>
            <p:txBody>
              <a:bodyPr/>
              <a:lstStyle/>
              <a:p>
                <a:r>
                  <a:rPr lang="en-150">
                    <a:noFill/>
                  </a:rPr>
                  <a:t> </a:t>
                </a:r>
              </a:p>
            </p:txBody>
          </p:sp>
        </mc:Fallback>
      </mc:AlternateContent>
      <p:sp>
        <p:nvSpPr>
          <p:cNvPr id="129" name="Straight Arrow Connector 17">
            <a:extLst>
              <a:ext uri="{FF2B5EF4-FFF2-40B4-BE49-F238E27FC236}">
                <a16:creationId xmlns:a16="http://schemas.microsoft.com/office/drawing/2014/main" id="{7C989B29-E499-4963-687A-A3F1BC4B8F00}"/>
              </a:ext>
            </a:extLst>
          </p:cNvPr>
          <p:cNvSpPr/>
          <p:nvPr/>
        </p:nvSpPr>
        <p:spPr>
          <a:xfrm flipH="1" flipV="1">
            <a:off x="9514504" y="3631939"/>
            <a:ext cx="786388" cy="0"/>
          </a:xfrm>
          <a:custGeom>
            <a:avLst/>
            <a:gdLst/>
            <a:ahLst/>
            <a:cxnLst/>
            <a:rect l="l" t="t" r="r" b="b"/>
            <a:pathLst>
              <a:path w="21600" h="21600">
                <a:moveTo>
                  <a:pt x="0" y="0"/>
                </a:moveTo>
                <a:lnTo>
                  <a:pt x="21600" y="21600"/>
                </a:lnTo>
              </a:path>
            </a:pathLst>
          </a:custGeom>
          <a:noFill/>
          <a:ln>
            <a:solidFill>
              <a:srgbClr val="000000"/>
            </a:solidFill>
            <a:tailEnd type="arrow" w="med" len="med"/>
          </a:ln>
        </p:spPr>
        <p:style>
          <a:lnRef idx="1">
            <a:schemeClr val="dk1"/>
          </a:lnRef>
          <a:fillRef idx="0">
            <a:schemeClr val="dk1"/>
          </a:fillRef>
          <a:effectRef idx="0">
            <a:schemeClr val="dk1"/>
          </a:effectRef>
          <a:fontRef idx="minor"/>
        </p:style>
        <p:txBody>
          <a:bodyPr/>
          <a:lstStyle/>
          <a:p>
            <a:endParaRPr lang="en-150"/>
          </a:p>
        </p:txBody>
      </p:sp>
      <p:sp>
        <p:nvSpPr>
          <p:cNvPr id="130" name="Straight Arrow Connector 18">
            <a:extLst>
              <a:ext uri="{FF2B5EF4-FFF2-40B4-BE49-F238E27FC236}">
                <a16:creationId xmlns:a16="http://schemas.microsoft.com/office/drawing/2014/main" id="{4B118EC5-7FE7-C8A6-5BAC-A0ACBD9DA968}"/>
              </a:ext>
            </a:extLst>
          </p:cNvPr>
          <p:cNvSpPr/>
          <p:nvPr/>
        </p:nvSpPr>
        <p:spPr>
          <a:xfrm flipH="1">
            <a:off x="9512704" y="4033235"/>
            <a:ext cx="797636" cy="0"/>
          </a:xfrm>
          <a:custGeom>
            <a:avLst/>
            <a:gdLst/>
            <a:ahLst/>
            <a:cxnLst/>
            <a:rect l="l" t="t" r="r" b="b"/>
            <a:pathLst>
              <a:path w="21600" h="21600">
                <a:moveTo>
                  <a:pt x="0" y="0"/>
                </a:moveTo>
                <a:lnTo>
                  <a:pt x="21600" y="21600"/>
                </a:lnTo>
              </a:path>
            </a:pathLst>
          </a:custGeom>
          <a:noFill/>
          <a:ln>
            <a:solidFill>
              <a:srgbClr val="000000"/>
            </a:solidFill>
            <a:headEnd type="arrow" w="med" len="med"/>
          </a:ln>
        </p:spPr>
        <p:style>
          <a:lnRef idx="1">
            <a:schemeClr val="dk1"/>
          </a:lnRef>
          <a:fillRef idx="0">
            <a:schemeClr val="dk1"/>
          </a:fillRef>
          <a:effectRef idx="0">
            <a:schemeClr val="dk1"/>
          </a:effectRef>
          <a:fontRef idx="minor"/>
        </p:style>
        <p:txBody>
          <a:bodyPr/>
          <a:lstStyle/>
          <a:p>
            <a:endParaRPr lang="en-150"/>
          </a:p>
        </p:txBody>
      </p:sp>
      <mc:AlternateContent xmlns:mc="http://schemas.openxmlformats.org/markup-compatibility/2006">
        <mc:Choice xmlns:a14="http://schemas.microsoft.com/office/drawing/2010/main" Requires="a14">
          <p:sp>
            <p:nvSpPr>
              <p:cNvPr id="131" name="CasellaDiTesto 45">
                <a:extLst>
                  <a:ext uri="{FF2B5EF4-FFF2-40B4-BE49-F238E27FC236}">
                    <a16:creationId xmlns:a16="http://schemas.microsoft.com/office/drawing/2014/main" id="{9BF31F45-274D-A705-A9CE-D8B8433751F0}"/>
                  </a:ext>
                </a:extLst>
              </p:cNvPr>
              <p:cNvSpPr txBox="1"/>
              <p:nvPr/>
            </p:nvSpPr>
            <p:spPr>
              <a:xfrm>
                <a:off x="9662555" y="3719395"/>
                <a:ext cx="538032" cy="2805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GS</m:t>
                          </m:r>
                        </m:e>
                        <m:sub>
                          <m:r>
                            <m:rPr>
                              <m:nor/>
                            </m:rPr>
                            <a:rPr lang="it-IT" sz="1400" b="0" i="0" smtClean="0">
                              <a:latin typeface="Cambria Math" panose="02040503050406030204" pitchFamily="18" charset="0"/>
                            </a:rPr>
                            <m:t>t</m:t>
                          </m:r>
                          <m:r>
                            <m:rPr>
                              <m:nor/>
                            </m:rPr>
                            <a:rPr lang="it-IT" sz="1400" b="0" i="0" smtClean="0">
                              <a:latin typeface="Cambria Math" panose="02040503050406030204" pitchFamily="18" charset="0"/>
                            </a:rPr>
                            <m:t>+1</m:t>
                          </m:r>
                        </m:sub>
                        <m:sup/>
                      </m:sSubSup>
                    </m:oMath>
                  </m:oMathPara>
                </a14:m>
                <a:endParaRPr lang="en-GB" sz="1400" dirty="0"/>
              </a:p>
            </p:txBody>
          </p:sp>
        </mc:Choice>
        <mc:Fallback>
          <p:sp>
            <p:nvSpPr>
              <p:cNvPr id="131" name="CasellaDiTesto 45">
                <a:extLst>
                  <a:ext uri="{FF2B5EF4-FFF2-40B4-BE49-F238E27FC236}">
                    <a16:creationId xmlns:a16="http://schemas.microsoft.com/office/drawing/2014/main" id="{9BF31F45-274D-A705-A9CE-D8B8433751F0}"/>
                  </a:ext>
                </a:extLst>
              </p:cNvPr>
              <p:cNvSpPr txBox="1">
                <a:spLocks noRot="1" noChangeAspect="1" noMove="1" noResize="1" noEditPoints="1" noAdjustHandles="1" noChangeArrowheads="1" noChangeShapeType="1" noTextEdit="1"/>
              </p:cNvSpPr>
              <p:nvPr/>
            </p:nvSpPr>
            <p:spPr>
              <a:xfrm>
                <a:off x="9662555" y="3719395"/>
                <a:ext cx="538032" cy="280590"/>
              </a:xfrm>
              <a:prstGeom prst="rect">
                <a:avLst/>
              </a:prstGeom>
              <a:blipFill>
                <a:blip r:embed="rId18"/>
                <a:stretch>
                  <a:fillRect l="-7955" r="-6818" b="-26087"/>
                </a:stretch>
              </a:blipFill>
            </p:spPr>
            <p:txBody>
              <a:bodyPr/>
              <a:lstStyle/>
              <a:p>
                <a:r>
                  <a:rPr lang="en-150">
                    <a:noFill/>
                  </a:rPr>
                  <a:t> </a:t>
                </a:r>
              </a:p>
            </p:txBody>
          </p:sp>
        </mc:Fallback>
      </mc:AlternateContent>
      <mc:AlternateContent xmlns:mc="http://schemas.openxmlformats.org/markup-compatibility/2006">
        <mc:Choice xmlns:a14="http://schemas.microsoft.com/office/drawing/2010/main" Requires="a14">
          <p:sp>
            <p:nvSpPr>
              <p:cNvPr id="132" name="CasellaDiTesto 46">
                <a:extLst>
                  <a:ext uri="{FF2B5EF4-FFF2-40B4-BE49-F238E27FC236}">
                    <a16:creationId xmlns:a16="http://schemas.microsoft.com/office/drawing/2014/main" id="{E68BA8AA-551B-3A01-A92B-81050B8900AD}"/>
                  </a:ext>
                </a:extLst>
              </p:cNvPr>
              <p:cNvSpPr txBox="1"/>
              <p:nvPr/>
            </p:nvSpPr>
            <p:spPr>
              <a:xfrm>
                <a:off x="9764964" y="3348699"/>
                <a:ext cx="384144" cy="2564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CD</m:t>
                          </m:r>
                        </m:e>
                        <m:sub/>
                        <m:sup/>
                      </m:sSubSup>
                    </m:oMath>
                  </m:oMathPara>
                </a14:m>
                <a:endParaRPr lang="en-GB" sz="1400" dirty="0"/>
              </a:p>
            </p:txBody>
          </p:sp>
        </mc:Choice>
        <mc:Fallback>
          <p:sp>
            <p:nvSpPr>
              <p:cNvPr id="132" name="CasellaDiTesto 46">
                <a:extLst>
                  <a:ext uri="{FF2B5EF4-FFF2-40B4-BE49-F238E27FC236}">
                    <a16:creationId xmlns:a16="http://schemas.microsoft.com/office/drawing/2014/main" id="{E68BA8AA-551B-3A01-A92B-81050B8900AD}"/>
                  </a:ext>
                </a:extLst>
              </p:cNvPr>
              <p:cNvSpPr txBox="1">
                <a:spLocks noRot="1" noChangeAspect="1" noMove="1" noResize="1" noEditPoints="1" noAdjustHandles="1" noChangeArrowheads="1" noChangeShapeType="1" noTextEdit="1"/>
              </p:cNvSpPr>
              <p:nvPr/>
            </p:nvSpPr>
            <p:spPr>
              <a:xfrm>
                <a:off x="9764964" y="3348699"/>
                <a:ext cx="384144" cy="256480"/>
              </a:xfrm>
              <a:prstGeom prst="rect">
                <a:avLst/>
              </a:prstGeom>
              <a:blipFill>
                <a:blip r:embed="rId10"/>
                <a:stretch>
                  <a:fillRect l="-11111" b="-4762"/>
                </a:stretch>
              </a:blipFill>
            </p:spPr>
            <p:txBody>
              <a:bodyPr/>
              <a:lstStyle/>
              <a:p>
                <a:r>
                  <a:rPr lang="en-150">
                    <a:noFill/>
                  </a:rPr>
                  <a:t> </a:t>
                </a:r>
              </a:p>
            </p:txBody>
          </p:sp>
        </mc:Fallback>
      </mc:AlternateContent>
      <p:sp>
        <p:nvSpPr>
          <p:cNvPr id="133" name="Straight Arrow Connector 17">
            <a:extLst>
              <a:ext uri="{FF2B5EF4-FFF2-40B4-BE49-F238E27FC236}">
                <a16:creationId xmlns:a16="http://schemas.microsoft.com/office/drawing/2014/main" id="{061B3326-17BB-A3B8-7D3D-EDFCBA01EA3C}"/>
              </a:ext>
            </a:extLst>
          </p:cNvPr>
          <p:cNvSpPr/>
          <p:nvPr/>
        </p:nvSpPr>
        <p:spPr>
          <a:xfrm flipH="1" flipV="1">
            <a:off x="9520081" y="4560803"/>
            <a:ext cx="786388" cy="0"/>
          </a:xfrm>
          <a:custGeom>
            <a:avLst/>
            <a:gdLst/>
            <a:ahLst/>
            <a:cxnLst/>
            <a:rect l="l" t="t" r="r" b="b"/>
            <a:pathLst>
              <a:path w="21600" h="21600">
                <a:moveTo>
                  <a:pt x="0" y="0"/>
                </a:moveTo>
                <a:lnTo>
                  <a:pt x="21600" y="21600"/>
                </a:lnTo>
              </a:path>
            </a:pathLst>
          </a:custGeom>
          <a:noFill/>
          <a:ln>
            <a:solidFill>
              <a:srgbClr val="000000"/>
            </a:solidFill>
            <a:tailEnd type="arrow" w="med" len="med"/>
          </a:ln>
        </p:spPr>
        <p:style>
          <a:lnRef idx="1">
            <a:schemeClr val="dk1"/>
          </a:lnRef>
          <a:fillRef idx="0">
            <a:schemeClr val="dk1"/>
          </a:fillRef>
          <a:effectRef idx="0">
            <a:schemeClr val="dk1"/>
          </a:effectRef>
          <a:fontRef idx="minor"/>
        </p:style>
        <p:txBody>
          <a:bodyPr/>
          <a:lstStyle/>
          <a:p>
            <a:endParaRPr lang="en-150"/>
          </a:p>
        </p:txBody>
      </p:sp>
      <p:sp>
        <p:nvSpPr>
          <p:cNvPr id="134" name="Straight Arrow Connector 18">
            <a:extLst>
              <a:ext uri="{FF2B5EF4-FFF2-40B4-BE49-F238E27FC236}">
                <a16:creationId xmlns:a16="http://schemas.microsoft.com/office/drawing/2014/main" id="{AFB12BAD-4C48-6595-2537-178C5CA30313}"/>
              </a:ext>
            </a:extLst>
          </p:cNvPr>
          <p:cNvSpPr/>
          <p:nvPr/>
        </p:nvSpPr>
        <p:spPr>
          <a:xfrm flipH="1">
            <a:off x="9518281" y="4962099"/>
            <a:ext cx="797636" cy="0"/>
          </a:xfrm>
          <a:custGeom>
            <a:avLst/>
            <a:gdLst/>
            <a:ahLst/>
            <a:cxnLst/>
            <a:rect l="l" t="t" r="r" b="b"/>
            <a:pathLst>
              <a:path w="21600" h="21600">
                <a:moveTo>
                  <a:pt x="0" y="0"/>
                </a:moveTo>
                <a:lnTo>
                  <a:pt x="21600" y="21600"/>
                </a:lnTo>
              </a:path>
            </a:pathLst>
          </a:custGeom>
          <a:noFill/>
          <a:ln>
            <a:solidFill>
              <a:srgbClr val="000000"/>
            </a:solidFill>
            <a:headEnd type="arrow" w="med" len="med"/>
          </a:ln>
        </p:spPr>
        <p:style>
          <a:lnRef idx="1">
            <a:schemeClr val="dk1"/>
          </a:lnRef>
          <a:fillRef idx="0">
            <a:schemeClr val="dk1"/>
          </a:fillRef>
          <a:effectRef idx="0">
            <a:schemeClr val="dk1"/>
          </a:effectRef>
          <a:fontRef idx="minor"/>
        </p:style>
        <p:txBody>
          <a:bodyPr/>
          <a:lstStyle/>
          <a:p>
            <a:endParaRPr lang="en-150"/>
          </a:p>
        </p:txBody>
      </p:sp>
      <mc:AlternateContent xmlns:mc="http://schemas.openxmlformats.org/markup-compatibility/2006">
        <mc:Choice xmlns:a14="http://schemas.microsoft.com/office/drawing/2010/main" Requires="a14">
          <p:sp>
            <p:nvSpPr>
              <p:cNvPr id="135" name="CasellaDiTesto 49">
                <a:extLst>
                  <a:ext uri="{FF2B5EF4-FFF2-40B4-BE49-F238E27FC236}">
                    <a16:creationId xmlns:a16="http://schemas.microsoft.com/office/drawing/2014/main" id="{129A8800-4C9D-E9A4-E476-0DC3BCF6FBC9}"/>
                  </a:ext>
                </a:extLst>
              </p:cNvPr>
              <p:cNvSpPr txBox="1"/>
              <p:nvPr/>
            </p:nvSpPr>
            <p:spPr>
              <a:xfrm>
                <a:off x="9668132" y="4648259"/>
                <a:ext cx="538032" cy="2805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GS</m:t>
                          </m:r>
                        </m:e>
                        <m:sub>
                          <m:r>
                            <m:rPr>
                              <m:nor/>
                            </m:rPr>
                            <a:rPr lang="it-IT" sz="1400" b="0" i="0" smtClean="0">
                              <a:latin typeface="Cambria Math" panose="02040503050406030204" pitchFamily="18" charset="0"/>
                            </a:rPr>
                            <m:t>t</m:t>
                          </m:r>
                          <m:r>
                            <m:rPr>
                              <m:nor/>
                            </m:rPr>
                            <a:rPr lang="it-IT" sz="1400" b="0" i="0" smtClean="0">
                              <a:latin typeface="Cambria Math" panose="02040503050406030204" pitchFamily="18" charset="0"/>
                            </a:rPr>
                            <m:t>+1</m:t>
                          </m:r>
                        </m:sub>
                        <m:sup/>
                      </m:sSubSup>
                    </m:oMath>
                  </m:oMathPara>
                </a14:m>
                <a:endParaRPr lang="en-GB" sz="1400" dirty="0"/>
              </a:p>
            </p:txBody>
          </p:sp>
        </mc:Choice>
        <mc:Fallback>
          <p:sp>
            <p:nvSpPr>
              <p:cNvPr id="135" name="CasellaDiTesto 49">
                <a:extLst>
                  <a:ext uri="{FF2B5EF4-FFF2-40B4-BE49-F238E27FC236}">
                    <a16:creationId xmlns:a16="http://schemas.microsoft.com/office/drawing/2014/main" id="{129A8800-4C9D-E9A4-E476-0DC3BCF6FBC9}"/>
                  </a:ext>
                </a:extLst>
              </p:cNvPr>
              <p:cNvSpPr txBox="1">
                <a:spLocks noRot="1" noChangeAspect="1" noMove="1" noResize="1" noEditPoints="1" noAdjustHandles="1" noChangeArrowheads="1" noChangeShapeType="1" noTextEdit="1"/>
              </p:cNvSpPr>
              <p:nvPr/>
            </p:nvSpPr>
            <p:spPr>
              <a:xfrm>
                <a:off x="9668132" y="4648259"/>
                <a:ext cx="538032" cy="280590"/>
              </a:xfrm>
              <a:prstGeom prst="rect">
                <a:avLst/>
              </a:prstGeom>
              <a:blipFill>
                <a:blip r:embed="rId17"/>
                <a:stretch>
                  <a:fillRect l="-7955" r="-5682" b="-23913"/>
                </a:stretch>
              </a:blipFill>
            </p:spPr>
            <p:txBody>
              <a:bodyPr/>
              <a:lstStyle/>
              <a:p>
                <a:r>
                  <a:rPr lang="en-150">
                    <a:noFill/>
                  </a:rPr>
                  <a:t> </a:t>
                </a:r>
              </a:p>
            </p:txBody>
          </p:sp>
        </mc:Fallback>
      </mc:AlternateContent>
      <mc:AlternateContent xmlns:mc="http://schemas.openxmlformats.org/markup-compatibility/2006">
        <mc:Choice xmlns:a14="http://schemas.microsoft.com/office/drawing/2010/main" Requires="a14">
          <p:sp>
            <p:nvSpPr>
              <p:cNvPr id="136" name="CasellaDiTesto 50">
                <a:extLst>
                  <a:ext uri="{FF2B5EF4-FFF2-40B4-BE49-F238E27FC236}">
                    <a16:creationId xmlns:a16="http://schemas.microsoft.com/office/drawing/2014/main" id="{7E4B7C93-9DE8-FF9D-87D4-F59431EA6A8E}"/>
                  </a:ext>
                </a:extLst>
              </p:cNvPr>
              <p:cNvSpPr txBox="1"/>
              <p:nvPr/>
            </p:nvSpPr>
            <p:spPr>
              <a:xfrm>
                <a:off x="9770541" y="4277563"/>
                <a:ext cx="384144" cy="2564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m:rPr>
                              <m:nor/>
                            </m:rPr>
                            <a:rPr lang="it-IT" sz="1400" b="0" i="0" smtClean="0">
                              <a:latin typeface="Cambria Math" panose="02040503050406030204" pitchFamily="18" charset="0"/>
                            </a:rPr>
                            <m:t>CD</m:t>
                          </m:r>
                        </m:e>
                        <m:sub/>
                        <m:sup/>
                      </m:sSubSup>
                    </m:oMath>
                  </m:oMathPara>
                </a14:m>
                <a:endParaRPr lang="en-GB" sz="1400" dirty="0"/>
              </a:p>
            </p:txBody>
          </p:sp>
        </mc:Choice>
        <mc:Fallback>
          <p:sp>
            <p:nvSpPr>
              <p:cNvPr id="136" name="CasellaDiTesto 50">
                <a:extLst>
                  <a:ext uri="{FF2B5EF4-FFF2-40B4-BE49-F238E27FC236}">
                    <a16:creationId xmlns:a16="http://schemas.microsoft.com/office/drawing/2014/main" id="{7E4B7C93-9DE8-FF9D-87D4-F59431EA6A8E}"/>
                  </a:ext>
                </a:extLst>
              </p:cNvPr>
              <p:cNvSpPr txBox="1">
                <a:spLocks noRot="1" noChangeAspect="1" noMove="1" noResize="1" noEditPoints="1" noAdjustHandles="1" noChangeArrowheads="1" noChangeShapeType="1" noTextEdit="1"/>
              </p:cNvSpPr>
              <p:nvPr/>
            </p:nvSpPr>
            <p:spPr>
              <a:xfrm>
                <a:off x="9770541" y="4277563"/>
                <a:ext cx="384144" cy="256480"/>
              </a:xfrm>
              <a:prstGeom prst="rect">
                <a:avLst/>
              </a:prstGeom>
              <a:blipFill>
                <a:blip r:embed="rId10"/>
                <a:stretch>
                  <a:fillRect l="-11111" b="-4762"/>
                </a:stretch>
              </a:blipFill>
            </p:spPr>
            <p:txBody>
              <a:bodyPr/>
              <a:lstStyle/>
              <a:p>
                <a:r>
                  <a:rPr lang="en-150">
                    <a:noFill/>
                  </a:rPr>
                  <a:t> </a:t>
                </a:r>
              </a:p>
            </p:txBody>
          </p:sp>
        </mc:Fallback>
      </mc:AlternateContent>
    </p:spTree>
    <p:extLst>
      <p:ext uri="{BB962C8B-B14F-4D97-AF65-F5344CB8AC3E}">
        <p14:creationId xmlns:p14="http://schemas.microsoft.com/office/powerpoint/2010/main" val="1471572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3951-E6DF-0651-2881-ED6F5DFCA609}"/>
              </a:ext>
            </a:extLst>
          </p:cNvPr>
          <p:cNvSpPr>
            <a:spLocks noGrp="1"/>
          </p:cNvSpPr>
          <p:nvPr>
            <p:ph type="title"/>
          </p:nvPr>
        </p:nvSpPr>
        <p:spPr/>
        <p:txBody>
          <a:bodyPr/>
          <a:lstStyle/>
          <a:p>
            <a:r>
              <a:rPr lang="en-GB" dirty="0"/>
              <a:t>Extended Reality Venues (MPAI-XRV) – Live Theatrical Stage Performance</a:t>
            </a:r>
          </a:p>
        </p:txBody>
      </p:sp>
      <p:sp>
        <p:nvSpPr>
          <p:cNvPr id="3" name="Content Placeholder 2">
            <a:extLst>
              <a:ext uri="{FF2B5EF4-FFF2-40B4-BE49-F238E27FC236}">
                <a16:creationId xmlns:a16="http://schemas.microsoft.com/office/drawing/2014/main" id="{927DECE3-CFC4-9678-DE22-98E358DBE5CA}"/>
              </a:ext>
            </a:extLst>
          </p:cNvPr>
          <p:cNvSpPr>
            <a:spLocks noGrp="1"/>
          </p:cNvSpPr>
          <p:nvPr>
            <p:ph idx="1"/>
          </p:nvPr>
        </p:nvSpPr>
        <p:spPr/>
        <p:txBody>
          <a:bodyPr>
            <a:normAutofit/>
          </a:bodyPr>
          <a:lstStyle/>
          <a:p>
            <a:r>
              <a:rPr lang="en-GB" i="1" dirty="0">
                <a:effectLst/>
                <a:ea typeface="Calibri" panose="020F0502020204030204" pitchFamily="34" charset="0"/>
              </a:rPr>
              <a:t>Extended Reality Venues (MPAI-XRV) – Live Theatrical Stage Performance</a:t>
            </a:r>
            <a:r>
              <a:rPr lang="en-GB" dirty="0">
                <a:effectLst/>
                <a:ea typeface="Calibri" panose="020F0502020204030204" pitchFamily="34" charset="0"/>
              </a:rPr>
              <a:t> is an MPAI standard project seeking to define interfaces of AI Modules (AIM) facilitating live multisensory immersive stage performances. </a:t>
            </a:r>
          </a:p>
          <a:p>
            <a:r>
              <a:rPr lang="en-GB" i="1" dirty="0">
                <a:effectLst/>
                <a:ea typeface="Calibri" panose="020F0502020204030204" pitchFamily="34" charset="0"/>
              </a:rPr>
              <a:t>Purpose</a:t>
            </a:r>
            <a:r>
              <a:rPr lang="en-GB" dirty="0">
                <a:effectLst/>
                <a:ea typeface="Calibri" panose="020F0502020204030204" pitchFamily="34" charset="0"/>
              </a:rPr>
              <a:t>: specify AI Modules able to perform functions that facilitate live multisensory immersive stage performances which ordinarily require extensive on-site show control staff to operate.</a:t>
            </a:r>
          </a:p>
          <a:p>
            <a:r>
              <a:rPr lang="en-GB" i="1" dirty="0">
                <a:ea typeface="Calibri" panose="020F0502020204030204" pitchFamily="34" charset="0"/>
              </a:rPr>
              <a:t>Advantage</a:t>
            </a:r>
            <a:r>
              <a:rPr lang="en-GB" dirty="0">
                <a:ea typeface="Calibri" panose="020F0502020204030204" pitchFamily="34" charset="0"/>
              </a:rPr>
              <a:t>: obtain a more direct, precise yet spontaneous show implementation and control of multiple complex systems to achieve the show director’s vision.</a:t>
            </a:r>
            <a:r>
              <a:rPr lang="en-GB" dirty="0">
                <a:effectLst/>
                <a:ea typeface="Calibri" panose="020F0502020204030204" pitchFamily="34" charset="0"/>
              </a:rPr>
              <a:t> </a:t>
            </a:r>
            <a:endParaRPr lang="en-GB" dirty="0">
              <a:ea typeface="Calibri" panose="020F0502020204030204" pitchFamily="34" charset="0"/>
            </a:endParaRPr>
          </a:p>
        </p:txBody>
      </p:sp>
      <p:sp>
        <p:nvSpPr>
          <p:cNvPr id="4" name="Date Placeholder 3">
            <a:extLst>
              <a:ext uri="{FF2B5EF4-FFF2-40B4-BE49-F238E27FC236}">
                <a16:creationId xmlns:a16="http://schemas.microsoft.com/office/drawing/2014/main" id="{9D7563EF-2663-334E-9F84-8DB15442E21A}"/>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D63E0CFB-C3FB-B3DA-52F0-7473302B75B5}"/>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21557897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CA784FB-04BF-E394-3E0F-BDF714633C95}"/>
              </a:ext>
            </a:extLst>
          </p:cNvPr>
          <p:cNvSpPr>
            <a:spLocks noGrp="1"/>
          </p:cNvSpPr>
          <p:nvPr>
            <p:ph type="dt" sz="half" idx="10"/>
          </p:nvPr>
        </p:nvSpPr>
        <p:spPr/>
        <p:txBody>
          <a:bodyPr/>
          <a:lstStyle/>
          <a:p>
            <a:fld id="{3A5799BA-AC88-42FB-B8BE-FF1867FF2DFC}" type="datetime5">
              <a:rPr lang="en-US" smtClean="0">
                <a:ea typeface="Calibri" panose="020F0502020204030204" pitchFamily="34" charset="0"/>
              </a:rPr>
              <a:t>12-Apr-24</a:t>
            </a:fld>
            <a:endParaRPr lang="en-US" dirty="0">
              <a:ea typeface="Calibri" panose="020F0502020204030204" pitchFamily="34" charset="0"/>
            </a:endParaRPr>
          </a:p>
        </p:txBody>
      </p:sp>
      <p:sp>
        <p:nvSpPr>
          <p:cNvPr id="2" name="TextBox 1">
            <a:extLst>
              <a:ext uri="{FF2B5EF4-FFF2-40B4-BE49-F238E27FC236}">
                <a16:creationId xmlns:a16="http://schemas.microsoft.com/office/drawing/2014/main" id="{A3BEA73E-BC3D-51D5-3E4D-4CBC0F331ABF}"/>
              </a:ext>
            </a:extLst>
          </p:cNvPr>
          <p:cNvSpPr txBox="1"/>
          <p:nvPr/>
        </p:nvSpPr>
        <p:spPr>
          <a:xfrm>
            <a:off x="5733037" y="2870346"/>
            <a:ext cx="1047802" cy="523220"/>
          </a:xfrm>
          <a:prstGeom prst="rect">
            <a:avLst/>
          </a:prstGeom>
          <a:noFill/>
        </p:spPr>
        <p:txBody>
          <a:bodyPr wrap="square" rtlCol="0">
            <a:spAutoFit/>
          </a:bodyPr>
          <a:lstStyle/>
          <a:p>
            <a:pPr algn="ctr"/>
            <a:r>
              <a:rPr lang="en-GB" sz="1400">
                <a:latin typeface="Calibri" panose="020F0502020204030204" pitchFamily="34" charset="0"/>
                <a:cs typeface="Calibri" panose="020F0502020204030204" pitchFamily="34" charset="0"/>
              </a:rPr>
              <a:t>Scene Descriptors</a:t>
            </a:r>
          </a:p>
        </p:txBody>
      </p:sp>
      <p:sp>
        <p:nvSpPr>
          <p:cNvPr id="5" name="TextBox 4">
            <a:extLst>
              <a:ext uri="{FF2B5EF4-FFF2-40B4-BE49-F238E27FC236}">
                <a16:creationId xmlns:a16="http://schemas.microsoft.com/office/drawing/2014/main" id="{3380A406-DF79-D010-6893-FD65CBFF988B}"/>
              </a:ext>
            </a:extLst>
          </p:cNvPr>
          <p:cNvSpPr txBox="1"/>
          <p:nvPr/>
        </p:nvSpPr>
        <p:spPr>
          <a:xfrm>
            <a:off x="10435949" y="3456016"/>
            <a:ext cx="996493" cy="954107"/>
          </a:xfrm>
          <a:prstGeom prst="rect">
            <a:avLst/>
          </a:prstGeom>
          <a:noFill/>
        </p:spPr>
        <p:txBody>
          <a:bodyPr wrap="square">
            <a:spAutoFit/>
          </a:bodyPr>
          <a:lstStyle/>
          <a:p>
            <a:r>
              <a:rPr lang="it-IT" sz="1400">
                <a:latin typeface="Calibri" panose="020F0502020204030204" pitchFamily="34" charset="0"/>
                <a:cs typeface="Calibri" panose="020F0502020204030204" pitchFamily="34" charset="0"/>
              </a:rPr>
              <a:t>FX</a:t>
            </a:r>
          </a:p>
          <a:p>
            <a:r>
              <a:rPr lang="it-IT" sz="1400">
                <a:latin typeface="Calibri" panose="020F0502020204030204" pitchFamily="34" charset="0"/>
                <a:cs typeface="Calibri" panose="020F0502020204030204" pitchFamily="34" charset="0"/>
              </a:rPr>
              <a:t>Lighting</a:t>
            </a:r>
          </a:p>
          <a:p>
            <a:r>
              <a:rPr lang="it-IT" sz="1400">
                <a:latin typeface="Calibri" panose="020F0502020204030204" pitchFamily="34" charset="0"/>
                <a:cs typeface="Calibri" panose="020F0502020204030204" pitchFamily="34" charset="0"/>
              </a:rPr>
              <a:t>Output A/V</a:t>
            </a:r>
          </a:p>
        </p:txBody>
      </p:sp>
      <p:sp>
        <p:nvSpPr>
          <p:cNvPr id="6" name="TextBox 5">
            <a:extLst>
              <a:ext uri="{FF2B5EF4-FFF2-40B4-BE49-F238E27FC236}">
                <a16:creationId xmlns:a16="http://schemas.microsoft.com/office/drawing/2014/main" id="{D9B65C9C-4D34-B57E-0DE9-2CBD2DD25131}"/>
              </a:ext>
            </a:extLst>
          </p:cNvPr>
          <p:cNvSpPr txBox="1"/>
          <p:nvPr/>
        </p:nvSpPr>
        <p:spPr>
          <a:xfrm>
            <a:off x="10435949" y="3010420"/>
            <a:ext cx="1168811" cy="523220"/>
          </a:xfrm>
          <a:prstGeom prst="rect">
            <a:avLst/>
          </a:prstGeom>
          <a:noFill/>
        </p:spPr>
        <p:txBody>
          <a:bodyPr wrap="square">
            <a:spAutoFit/>
          </a:bodyPr>
          <a:lstStyle/>
          <a:p>
            <a:r>
              <a:rPr lang="it-IT" sz="1400">
                <a:latin typeface="Calibri" panose="020F0502020204030204" pitchFamily="34" charset="0"/>
                <a:cs typeface="Calibri" panose="020F0502020204030204" pitchFamily="34" charset="0"/>
              </a:rPr>
              <a:t>RE Venue </a:t>
            </a:r>
          </a:p>
          <a:p>
            <a:r>
              <a:rPr lang="it-IT" sz="1400" err="1">
                <a:latin typeface="Calibri" panose="020F0502020204030204" pitchFamily="34" charset="0"/>
                <a:cs typeface="Calibri" panose="020F0502020204030204" pitchFamily="34" charset="0"/>
              </a:rPr>
              <a:t>Specification</a:t>
            </a:r>
            <a:endParaRPr lang="it-IT" sz="140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E97C56B-6F0D-B263-F48D-CA1394EE61D2}"/>
              </a:ext>
            </a:extLst>
          </p:cNvPr>
          <p:cNvSpPr txBox="1"/>
          <p:nvPr/>
        </p:nvSpPr>
        <p:spPr>
          <a:xfrm>
            <a:off x="10435949" y="1810159"/>
            <a:ext cx="1114472" cy="523220"/>
          </a:xfrm>
          <a:prstGeom prst="rect">
            <a:avLst/>
          </a:prstGeom>
          <a:noFill/>
        </p:spPr>
        <p:txBody>
          <a:bodyPr wrap="none" rtlCol="0">
            <a:spAutoFit/>
          </a:bodyPr>
          <a:lstStyle/>
          <a:p>
            <a:r>
              <a:rPr lang="it-IT" sz="1400">
                <a:latin typeface="Calibri" panose="020F0502020204030204" pitchFamily="34" charset="0"/>
                <a:cs typeface="Calibri" panose="020F0502020204030204" pitchFamily="34" charset="0"/>
              </a:rPr>
              <a:t>VE </a:t>
            </a:r>
            <a:r>
              <a:rPr lang="it-IT" sz="1400" err="1">
                <a:latin typeface="Calibri" panose="020F0502020204030204" pitchFamily="34" charset="0"/>
                <a:cs typeface="Calibri" panose="020F0502020204030204" pitchFamily="34" charset="0"/>
              </a:rPr>
              <a:t>Venue</a:t>
            </a:r>
            <a:r>
              <a:rPr lang="it-IT" sz="1400">
                <a:latin typeface="Calibri" panose="020F0502020204030204" pitchFamily="34" charset="0"/>
                <a:cs typeface="Calibri" panose="020F0502020204030204" pitchFamily="34" charset="0"/>
              </a:rPr>
              <a:t> </a:t>
            </a:r>
          </a:p>
          <a:p>
            <a:r>
              <a:rPr lang="it-IT" sz="1400" err="1">
                <a:latin typeface="Calibri" panose="020F0502020204030204" pitchFamily="34" charset="0"/>
                <a:cs typeface="Calibri" panose="020F0502020204030204" pitchFamily="34" charset="0"/>
              </a:rPr>
              <a:t>Specification</a:t>
            </a:r>
            <a:endParaRPr lang="it-IT" sz="140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66CFC6A-3AA6-4B22-ED90-79108940624C}"/>
              </a:ext>
            </a:extLst>
          </p:cNvPr>
          <p:cNvSpPr txBox="1"/>
          <p:nvPr/>
        </p:nvSpPr>
        <p:spPr>
          <a:xfrm flipH="1">
            <a:off x="10435949" y="619292"/>
            <a:ext cx="1064640" cy="523220"/>
          </a:xfrm>
          <a:prstGeom prst="rect">
            <a:avLst/>
          </a:prstGeom>
          <a:noFill/>
        </p:spPr>
        <p:txBody>
          <a:bodyPr wrap="square" rtlCol="0">
            <a:spAutoFit/>
          </a:bodyPr>
          <a:lstStyle/>
          <a:p>
            <a:r>
              <a:rPr lang="en-US" sz="1400">
                <a:latin typeface="Calibri" panose="020F0502020204030204" pitchFamily="34" charset="0"/>
                <a:cs typeface="Calibri" panose="020F0502020204030204" pitchFamily="34" charset="0"/>
              </a:rPr>
              <a:t>Virtual Env. </a:t>
            </a:r>
          </a:p>
          <a:p>
            <a:r>
              <a:rPr lang="en-US" sz="1400">
                <a:latin typeface="Calibri" panose="020F0502020204030204" pitchFamily="34" charset="0"/>
                <a:cs typeface="Calibri" panose="020F0502020204030204" pitchFamily="34" charset="0"/>
              </a:rPr>
              <a:t>Descriptors</a:t>
            </a:r>
            <a:endParaRPr lang="en-GB" sz="140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094EFAF-67C4-95FB-676B-35934E110595}"/>
              </a:ext>
            </a:extLst>
          </p:cNvPr>
          <p:cNvSpPr txBox="1"/>
          <p:nvPr/>
        </p:nvSpPr>
        <p:spPr>
          <a:xfrm flipH="1">
            <a:off x="10435948" y="1246095"/>
            <a:ext cx="1025707" cy="307777"/>
          </a:xfrm>
          <a:prstGeom prst="rect">
            <a:avLst/>
          </a:prstGeom>
          <a:noFill/>
        </p:spPr>
        <p:txBody>
          <a:bodyPr wrap="square" rtlCol="0">
            <a:spAutoFit/>
          </a:bodyPr>
          <a:lstStyle/>
          <a:p>
            <a:r>
              <a:rPr lang="en-US" sz="1400">
                <a:latin typeface="Calibri" panose="020F0502020204030204" pitchFamily="34" charset="0"/>
                <a:cs typeface="Calibri" panose="020F0502020204030204" pitchFamily="34" charset="0"/>
              </a:rPr>
              <a:t>Output A/V</a:t>
            </a:r>
            <a:endParaRPr lang="en-GB" sz="140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1BBD511-69B2-0E7C-219B-081038818889}"/>
              </a:ext>
            </a:extLst>
          </p:cNvPr>
          <p:cNvSpPr txBox="1"/>
          <p:nvPr/>
        </p:nvSpPr>
        <p:spPr>
          <a:xfrm>
            <a:off x="8268989" y="3503252"/>
            <a:ext cx="1211321" cy="523220"/>
          </a:xfrm>
          <a:prstGeom prst="rect">
            <a:avLst/>
          </a:prstGeom>
          <a:noFill/>
        </p:spPr>
        <p:txBody>
          <a:bodyPr wrap="square" rtlCol="0">
            <a:spAutoFit/>
          </a:bodyPr>
          <a:lstStyle/>
          <a:p>
            <a:pPr algn="ctr"/>
            <a:r>
              <a:rPr lang="en-GB" sz="1400">
                <a:latin typeface="Calibri" panose="020F0502020204030204" pitchFamily="34" charset="0"/>
                <a:cs typeface="Calibri" panose="020F0502020204030204" pitchFamily="34" charset="0"/>
              </a:rPr>
              <a:t>Action Descriptors</a:t>
            </a:r>
          </a:p>
        </p:txBody>
      </p:sp>
      <p:sp>
        <p:nvSpPr>
          <p:cNvPr id="11" name="TextBox 10">
            <a:extLst>
              <a:ext uri="{FF2B5EF4-FFF2-40B4-BE49-F238E27FC236}">
                <a16:creationId xmlns:a16="http://schemas.microsoft.com/office/drawing/2014/main" id="{84F752B6-6BC1-DC99-2DF7-E774FFB3C99E}"/>
              </a:ext>
            </a:extLst>
          </p:cNvPr>
          <p:cNvSpPr txBox="1"/>
          <p:nvPr/>
        </p:nvSpPr>
        <p:spPr>
          <a:xfrm>
            <a:off x="8258359" y="1088577"/>
            <a:ext cx="1211321" cy="523220"/>
          </a:xfrm>
          <a:prstGeom prst="rect">
            <a:avLst/>
          </a:prstGeom>
          <a:noFill/>
        </p:spPr>
        <p:txBody>
          <a:bodyPr wrap="square" rtlCol="0">
            <a:spAutoFit/>
          </a:bodyPr>
          <a:lstStyle/>
          <a:p>
            <a:pPr algn="ctr"/>
            <a:r>
              <a:rPr lang="en-GB" sz="1400">
                <a:latin typeface="Calibri" panose="020F0502020204030204" pitchFamily="34" charset="0"/>
                <a:cs typeface="Calibri" panose="020F0502020204030204" pitchFamily="34" charset="0"/>
              </a:rPr>
              <a:t>Action Descriptors</a:t>
            </a:r>
          </a:p>
        </p:txBody>
      </p:sp>
      <p:sp>
        <p:nvSpPr>
          <p:cNvPr id="12" name="Rectangle 11">
            <a:extLst>
              <a:ext uri="{FF2B5EF4-FFF2-40B4-BE49-F238E27FC236}">
                <a16:creationId xmlns:a16="http://schemas.microsoft.com/office/drawing/2014/main" id="{B8677A23-6519-5340-0E6E-05D2F39B7E54}"/>
              </a:ext>
            </a:extLst>
          </p:cNvPr>
          <p:cNvSpPr/>
          <p:nvPr/>
        </p:nvSpPr>
        <p:spPr>
          <a:xfrm>
            <a:off x="3067290" y="394696"/>
            <a:ext cx="7421659" cy="48478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769AEEAC-54F7-E63F-58B2-41F20E7DA4B6}"/>
              </a:ext>
            </a:extLst>
          </p:cNvPr>
          <p:cNvSpPr txBox="1"/>
          <p:nvPr/>
        </p:nvSpPr>
        <p:spPr>
          <a:xfrm>
            <a:off x="1790039" y="2079504"/>
            <a:ext cx="1306760" cy="1169551"/>
          </a:xfrm>
          <a:prstGeom prst="rect">
            <a:avLst/>
          </a:prstGeom>
          <a:noFill/>
        </p:spPr>
        <p:txBody>
          <a:bodyPr wrap="square">
            <a:spAutoFit/>
          </a:bodyPr>
          <a:lstStyle/>
          <a:p>
            <a:pPr algn="r"/>
            <a:r>
              <a:rPr lang="it-IT" sz="1400" err="1">
                <a:latin typeface="Calibri" panose="020F0502020204030204" pitchFamily="34" charset="0"/>
                <a:cs typeface="Calibri" panose="020F0502020204030204" pitchFamily="34" charset="0"/>
              </a:rPr>
              <a:t>Biometric</a:t>
            </a:r>
            <a:r>
              <a:rPr lang="it-IT" sz="1400">
                <a:latin typeface="Calibri" panose="020F0502020204030204" pitchFamily="34" charset="0"/>
                <a:cs typeface="Calibri" panose="020F0502020204030204" pitchFamily="34" charset="0"/>
              </a:rPr>
              <a:t> Data</a:t>
            </a:r>
          </a:p>
          <a:p>
            <a:pPr algn="r"/>
            <a:r>
              <a:rPr lang="it-IT" sz="1400">
                <a:latin typeface="Calibri" panose="020F0502020204030204" pitchFamily="34" charset="0"/>
                <a:cs typeface="Calibri" panose="020F0502020204030204" pitchFamily="34" charset="0"/>
              </a:rPr>
              <a:t>Lidar</a:t>
            </a:r>
          </a:p>
          <a:p>
            <a:pPr algn="r"/>
            <a:r>
              <a:rPr lang="it-IT" sz="1400">
                <a:latin typeface="Calibri" panose="020F0502020204030204" pitchFamily="34" charset="0"/>
                <a:cs typeface="Calibri" panose="020F0502020204030204" pitchFamily="34" charset="0"/>
              </a:rPr>
              <a:t>MoCap Data</a:t>
            </a:r>
          </a:p>
          <a:p>
            <a:pPr algn="r"/>
            <a:r>
              <a:rPr lang="it-IT" sz="1400">
                <a:latin typeface="Calibri" panose="020F0502020204030204" pitchFamily="34" charset="0"/>
                <a:cs typeface="Calibri" panose="020F0502020204030204" pitchFamily="34" charset="0"/>
              </a:rPr>
              <a:t>Sensor Data</a:t>
            </a:r>
          </a:p>
          <a:p>
            <a:pPr algn="r"/>
            <a:r>
              <a:rPr lang="en-GB" sz="1400">
                <a:latin typeface="Calibri" panose="020F0502020204030204" pitchFamily="34" charset="0"/>
                <a:cs typeface="Calibri" panose="020F0502020204030204" pitchFamily="34" charset="0"/>
              </a:rPr>
              <a:t>Venue Data</a:t>
            </a:r>
          </a:p>
        </p:txBody>
      </p:sp>
      <p:sp>
        <p:nvSpPr>
          <p:cNvPr id="14" name="Rectangle 13">
            <a:extLst>
              <a:ext uri="{FF2B5EF4-FFF2-40B4-BE49-F238E27FC236}">
                <a16:creationId xmlns:a16="http://schemas.microsoft.com/office/drawing/2014/main" id="{CD81E9A1-354B-90D1-AFBE-6B6912E0CD3B}"/>
              </a:ext>
            </a:extLst>
          </p:cNvPr>
          <p:cNvSpPr/>
          <p:nvPr/>
        </p:nvSpPr>
        <p:spPr>
          <a:xfrm>
            <a:off x="4864308" y="1950765"/>
            <a:ext cx="756281" cy="11141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a:solidFill>
                  <a:schemeClr val="tx1"/>
                </a:solidFill>
                <a:latin typeface="Calibri" panose="020F0502020204030204" pitchFamily="34" charset="0"/>
                <a:cs typeface="Calibri" panose="020F0502020204030204" pitchFamily="34" charset="0"/>
              </a:rPr>
              <a:t>Performance Status Interpretation</a:t>
            </a:r>
          </a:p>
        </p:txBody>
      </p:sp>
      <p:sp>
        <p:nvSpPr>
          <p:cNvPr id="15" name="Rectangle 14">
            <a:extLst>
              <a:ext uri="{FF2B5EF4-FFF2-40B4-BE49-F238E27FC236}">
                <a16:creationId xmlns:a16="http://schemas.microsoft.com/office/drawing/2014/main" id="{EF42E53A-6300-7D55-57E0-0C6BF977109F}"/>
              </a:ext>
            </a:extLst>
          </p:cNvPr>
          <p:cNvSpPr/>
          <p:nvPr/>
        </p:nvSpPr>
        <p:spPr>
          <a:xfrm>
            <a:off x="4864309" y="3189812"/>
            <a:ext cx="776176" cy="11949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a:solidFill>
                  <a:schemeClr val="tx1"/>
                </a:solidFill>
                <a:latin typeface="Calibri" panose="020F0502020204030204" pitchFamily="34" charset="0"/>
                <a:cs typeface="Calibri" panose="020F0502020204030204" pitchFamily="34" charset="0"/>
              </a:rPr>
              <a:t>Operator </a:t>
            </a:r>
            <a:r>
              <a:rPr lang="it-IT" sz="1400" err="1">
                <a:solidFill>
                  <a:schemeClr val="tx1"/>
                </a:solidFill>
                <a:latin typeface="Calibri" panose="020F0502020204030204" pitchFamily="34" charset="0"/>
                <a:cs typeface="Calibri" panose="020F0502020204030204" pitchFamily="34" charset="0"/>
              </a:rPr>
              <a:t>Command</a:t>
            </a:r>
            <a:endParaRPr lang="it-IT" sz="1400">
              <a:solidFill>
                <a:schemeClr val="tx1"/>
              </a:solidFill>
              <a:latin typeface="Calibri" panose="020F0502020204030204" pitchFamily="34" charset="0"/>
              <a:cs typeface="Calibri" panose="020F0502020204030204" pitchFamily="34" charset="0"/>
            </a:endParaRPr>
          </a:p>
          <a:p>
            <a:pPr algn="ctr"/>
            <a:r>
              <a:rPr lang="it-IT" sz="1400">
                <a:solidFill>
                  <a:schemeClr val="tx1"/>
                </a:solidFill>
                <a:latin typeface="Calibri" panose="020F0502020204030204" pitchFamily="34" charset="0"/>
                <a:cs typeface="Calibri" panose="020F0502020204030204" pitchFamily="34" charset="0"/>
              </a:rPr>
              <a:t>Interpretation</a:t>
            </a:r>
          </a:p>
        </p:txBody>
      </p:sp>
      <p:sp>
        <p:nvSpPr>
          <p:cNvPr id="16" name="Rectangle 15">
            <a:extLst>
              <a:ext uri="{FF2B5EF4-FFF2-40B4-BE49-F238E27FC236}">
                <a16:creationId xmlns:a16="http://schemas.microsoft.com/office/drawing/2014/main" id="{28EDA142-991E-CE6F-B7A2-BFA9F413A190}"/>
              </a:ext>
            </a:extLst>
          </p:cNvPr>
          <p:cNvSpPr/>
          <p:nvPr/>
        </p:nvSpPr>
        <p:spPr>
          <a:xfrm>
            <a:off x="3205327" y="1746444"/>
            <a:ext cx="624114" cy="16986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a:solidFill>
                  <a:schemeClr val="tx1"/>
                </a:solidFill>
                <a:latin typeface="Calibri" panose="020F0502020204030204" pitchFamily="34" charset="0"/>
                <a:cs typeface="Calibri" panose="020F0502020204030204" pitchFamily="34" charset="0"/>
              </a:rPr>
              <a:t>Performance Description</a:t>
            </a:r>
          </a:p>
        </p:txBody>
      </p:sp>
      <p:cxnSp>
        <p:nvCxnSpPr>
          <p:cNvPr id="17" name="Straight Arrow Connector 16">
            <a:extLst>
              <a:ext uri="{FF2B5EF4-FFF2-40B4-BE49-F238E27FC236}">
                <a16:creationId xmlns:a16="http://schemas.microsoft.com/office/drawing/2014/main" id="{BF51E7E7-25D5-7B11-E142-A1994A0629C4}"/>
              </a:ext>
            </a:extLst>
          </p:cNvPr>
          <p:cNvCxnSpPr/>
          <p:nvPr/>
        </p:nvCxnSpPr>
        <p:spPr>
          <a:xfrm>
            <a:off x="3833790" y="2609659"/>
            <a:ext cx="104793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F6D69C5-B173-030F-BDB6-7C20DB1C4273}"/>
              </a:ext>
            </a:extLst>
          </p:cNvPr>
          <p:cNvSpPr txBox="1"/>
          <p:nvPr/>
        </p:nvSpPr>
        <p:spPr>
          <a:xfrm>
            <a:off x="3810040" y="2341624"/>
            <a:ext cx="1047802" cy="523220"/>
          </a:xfrm>
          <a:prstGeom prst="rect">
            <a:avLst/>
          </a:prstGeom>
          <a:noFill/>
        </p:spPr>
        <p:txBody>
          <a:bodyPr wrap="square" rtlCol="0">
            <a:spAutoFit/>
          </a:bodyPr>
          <a:lstStyle/>
          <a:p>
            <a:pPr algn="ctr"/>
            <a:r>
              <a:rPr lang="en-GB" sz="1400">
                <a:latin typeface="Calibri" panose="020F0502020204030204" pitchFamily="34" charset="0"/>
                <a:cs typeface="Calibri" panose="020F0502020204030204" pitchFamily="34" charset="0"/>
              </a:rPr>
              <a:t>Scene Descriptors</a:t>
            </a:r>
          </a:p>
        </p:txBody>
      </p:sp>
      <p:sp>
        <p:nvSpPr>
          <p:cNvPr id="19" name="Rectangle 18">
            <a:extLst>
              <a:ext uri="{FF2B5EF4-FFF2-40B4-BE49-F238E27FC236}">
                <a16:creationId xmlns:a16="http://schemas.microsoft.com/office/drawing/2014/main" id="{5A276BAD-FD3E-03C4-490E-71E14D685048}"/>
              </a:ext>
            </a:extLst>
          </p:cNvPr>
          <p:cNvSpPr/>
          <p:nvPr/>
        </p:nvSpPr>
        <p:spPr>
          <a:xfrm>
            <a:off x="4877372" y="669041"/>
            <a:ext cx="734207" cy="11222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a:solidFill>
                  <a:schemeClr val="tx1"/>
                </a:solidFill>
                <a:latin typeface="Calibri" panose="020F0502020204030204" pitchFamily="34" charset="0"/>
                <a:cs typeface="Calibri" panose="020F0502020204030204" pitchFamily="34" charset="0"/>
              </a:rPr>
              <a:t>Participants Status Interpretation</a:t>
            </a:r>
          </a:p>
        </p:txBody>
      </p:sp>
      <p:sp>
        <p:nvSpPr>
          <p:cNvPr id="20" name="Rectangle 19">
            <a:extLst>
              <a:ext uri="{FF2B5EF4-FFF2-40B4-BE49-F238E27FC236}">
                <a16:creationId xmlns:a16="http://schemas.microsoft.com/office/drawing/2014/main" id="{403CC86B-C85E-0FC6-3143-B47446E2B79B}"/>
              </a:ext>
            </a:extLst>
          </p:cNvPr>
          <p:cNvSpPr/>
          <p:nvPr/>
        </p:nvSpPr>
        <p:spPr>
          <a:xfrm>
            <a:off x="3207049" y="671148"/>
            <a:ext cx="624114" cy="10280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err="1">
                <a:solidFill>
                  <a:schemeClr val="tx1"/>
                </a:solidFill>
                <a:latin typeface="Calibri" panose="020F0502020204030204" pitchFamily="34" charset="0"/>
                <a:cs typeface="Calibri" panose="020F0502020204030204" pitchFamily="34" charset="0"/>
              </a:rPr>
              <a:t>Participants</a:t>
            </a:r>
            <a:r>
              <a:rPr lang="it-IT" sz="1400">
                <a:solidFill>
                  <a:schemeClr val="tx1"/>
                </a:solidFill>
                <a:latin typeface="Calibri" panose="020F0502020204030204" pitchFamily="34" charset="0"/>
                <a:cs typeface="Calibri" panose="020F0502020204030204" pitchFamily="34" charset="0"/>
              </a:rPr>
              <a:t> </a:t>
            </a:r>
            <a:r>
              <a:rPr lang="it-IT" sz="1400" err="1">
                <a:solidFill>
                  <a:schemeClr val="tx1"/>
                </a:solidFill>
                <a:latin typeface="Calibri" panose="020F0502020204030204" pitchFamily="34" charset="0"/>
                <a:cs typeface="Calibri" panose="020F0502020204030204" pitchFamily="34" charset="0"/>
              </a:rPr>
              <a:t>Description</a:t>
            </a:r>
            <a:endParaRPr lang="it-IT" sz="1400">
              <a:solidFill>
                <a:schemeClr val="tx1"/>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083A2E64-C8B7-4067-B72C-1D8E393F6C19}"/>
              </a:ext>
            </a:extLst>
          </p:cNvPr>
          <p:cNvSpPr txBox="1"/>
          <p:nvPr/>
        </p:nvSpPr>
        <p:spPr>
          <a:xfrm>
            <a:off x="3820192" y="1044730"/>
            <a:ext cx="1047802" cy="523220"/>
          </a:xfrm>
          <a:prstGeom prst="rect">
            <a:avLst/>
          </a:prstGeom>
          <a:noFill/>
        </p:spPr>
        <p:txBody>
          <a:bodyPr wrap="square" rtlCol="0">
            <a:spAutoFit/>
          </a:bodyPr>
          <a:lstStyle/>
          <a:p>
            <a:pPr algn="ctr"/>
            <a:r>
              <a:rPr lang="en-GB" sz="1400">
                <a:latin typeface="Calibri" panose="020F0502020204030204" pitchFamily="34" charset="0"/>
                <a:cs typeface="Calibri" panose="020F0502020204030204" pitchFamily="34" charset="0"/>
              </a:rPr>
              <a:t>Participants Descriptors </a:t>
            </a:r>
          </a:p>
        </p:txBody>
      </p:sp>
      <p:cxnSp>
        <p:nvCxnSpPr>
          <p:cNvPr id="22" name="Straight Arrow Connector 21">
            <a:extLst>
              <a:ext uri="{FF2B5EF4-FFF2-40B4-BE49-F238E27FC236}">
                <a16:creationId xmlns:a16="http://schemas.microsoft.com/office/drawing/2014/main" id="{DE96E255-21C1-8E3F-B2E7-71DBE3C1C977}"/>
              </a:ext>
            </a:extLst>
          </p:cNvPr>
          <p:cNvCxnSpPr>
            <a:cxnSpLocks/>
          </p:cNvCxnSpPr>
          <p:nvPr/>
        </p:nvCxnSpPr>
        <p:spPr>
          <a:xfrm>
            <a:off x="2077168" y="1203049"/>
            <a:ext cx="1141351"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2A1A8C0-E629-0037-9BD6-98FA21E28595}"/>
              </a:ext>
            </a:extLst>
          </p:cNvPr>
          <p:cNvCxnSpPr>
            <a:cxnSpLocks/>
          </p:cNvCxnSpPr>
          <p:nvPr/>
        </p:nvCxnSpPr>
        <p:spPr>
          <a:xfrm>
            <a:off x="2081515" y="977672"/>
            <a:ext cx="1141351"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F1F1FAD-A434-E4DF-C17F-6754CFB38F97}"/>
              </a:ext>
            </a:extLst>
          </p:cNvPr>
          <p:cNvCxnSpPr>
            <a:cxnSpLocks/>
          </p:cNvCxnSpPr>
          <p:nvPr/>
        </p:nvCxnSpPr>
        <p:spPr>
          <a:xfrm>
            <a:off x="2077157" y="784960"/>
            <a:ext cx="1141351"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9023FE4-F4AC-A803-874B-54FB3B48B1D4}"/>
              </a:ext>
            </a:extLst>
          </p:cNvPr>
          <p:cNvSpPr txBox="1"/>
          <p:nvPr/>
        </p:nvSpPr>
        <p:spPr>
          <a:xfrm>
            <a:off x="2323638" y="545362"/>
            <a:ext cx="773161" cy="307777"/>
          </a:xfrm>
          <a:prstGeom prst="rect">
            <a:avLst/>
          </a:prstGeom>
          <a:noFill/>
        </p:spPr>
        <p:txBody>
          <a:bodyPr wrap="none" rtlCol="0">
            <a:spAutoFit/>
          </a:bodyPr>
          <a:lstStyle/>
          <a:p>
            <a:pPr algn="r"/>
            <a:r>
              <a:rPr lang="en-GB" sz="1400" err="1">
                <a:latin typeface="Calibri" panose="020F0502020204030204" pitchFamily="34" charset="0"/>
                <a:cs typeface="Calibri" panose="020F0502020204030204" pitchFamily="34" charset="0"/>
              </a:rPr>
              <a:t>InputAV</a:t>
            </a:r>
            <a:endParaRPr lang="en-GB" sz="140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F87F44EE-DEB2-DCA7-0E06-17D4E0F57909}"/>
              </a:ext>
            </a:extLst>
          </p:cNvPr>
          <p:cNvSpPr txBox="1"/>
          <p:nvPr/>
        </p:nvSpPr>
        <p:spPr>
          <a:xfrm>
            <a:off x="2177701" y="737753"/>
            <a:ext cx="919098" cy="307777"/>
          </a:xfrm>
          <a:prstGeom prst="rect">
            <a:avLst/>
          </a:prstGeom>
          <a:noFill/>
        </p:spPr>
        <p:txBody>
          <a:bodyPr wrap="none" rtlCol="0">
            <a:spAutoFit/>
          </a:bodyPr>
          <a:lstStyle/>
          <a:p>
            <a:pPr algn="r"/>
            <a:r>
              <a:rPr lang="en-GB" sz="1400">
                <a:latin typeface="Calibri" panose="020F0502020204030204" pitchFamily="34" charset="0"/>
                <a:cs typeface="Calibri" panose="020F0502020204030204" pitchFamily="34" charset="0"/>
              </a:rPr>
              <a:t>Controller</a:t>
            </a:r>
          </a:p>
        </p:txBody>
      </p:sp>
      <p:sp>
        <p:nvSpPr>
          <p:cNvPr id="27" name="TextBox 26">
            <a:extLst>
              <a:ext uri="{FF2B5EF4-FFF2-40B4-BE49-F238E27FC236}">
                <a16:creationId xmlns:a16="http://schemas.microsoft.com/office/drawing/2014/main" id="{C9071C73-5FC6-6531-3512-3B6DE03698CA}"/>
              </a:ext>
            </a:extLst>
          </p:cNvPr>
          <p:cNvSpPr txBox="1"/>
          <p:nvPr/>
        </p:nvSpPr>
        <p:spPr>
          <a:xfrm>
            <a:off x="2237910" y="955275"/>
            <a:ext cx="858889" cy="307777"/>
          </a:xfrm>
          <a:prstGeom prst="rect">
            <a:avLst/>
          </a:prstGeom>
          <a:noFill/>
        </p:spPr>
        <p:txBody>
          <a:bodyPr wrap="none" rtlCol="0">
            <a:spAutoFit/>
          </a:bodyPr>
          <a:lstStyle/>
          <a:p>
            <a:pPr algn="r"/>
            <a:r>
              <a:rPr lang="en-GB" sz="1400">
                <a:latin typeface="Calibri" panose="020F0502020204030204" pitchFamily="34" charset="0"/>
                <a:cs typeface="Calibri" panose="020F0502020204030204" pitchFamily="34" charset="0"/>
              </a:rPr>
              <a:t>App Data</a:t>
            </a:r>
          </a:p>
        </p:txBody>
      </p:sp>
      <p:cxnSp>
        <p:nvCxnSpPr>
          <p:cNvPr id="28" name="Straight Arrow Connector 27">
            <a:extLst>
              <a:ext uri="{FF2B5EF4-FFF2-40B4-BE49-F238E27FC236}">
                <a16:creationId xmlns:a16="http://schemas.microsoft.com/office/drawing/2014/main" id="{9C96AE36-4629-C3F3-ECFF-6C63DEBE0346}"/>
              </a:ext>
            </a:extLst>
          </p:cNvPr>
          <p:cNvCxnSpPr>
            <a:cxnSpLocks/>
          </p:cNvCxnSpPr>
          <p:nvPr/>
        </p:nvCxnSpPr>
        <p:spPr>
          <a:xfrm>
            <a:off x="2094583" y="2325982"/>
            <a:ext cx="1113095"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AA38211-606E-34C6-D6C6-44C298E8D21C}"/>
              </a:ext>
            </a:extLst>
          </p:cNvPr>
          <p:cNvCxnSpPr>
            <a:cxnSpLocks/>
          </p:cNvCxnSpPr>
          <p:nvPr/>
        </p:nvCxnSpPr>
        <p:spPr>
          <a:xfrm>
            <a:off x="2094583" y="2527522"/>
            <a:ext cx="1113095"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AB24F1C-A5C9-3E79-E286-F15D91877294}"/>
              </a:ext>
            </a:extLst>
          </p:cNvPr>
          <p:cNvCxnSpPr>
            <a:cxnSpLocks/>
          </p:cNvCxnSpPr>
          <p:nvPr/>
        </p:nvCxnSpPr>
        <p:spPr>
          <a:xfrm>
            <a:off x="2094583" y="2749589"/>
            <a:ext cx="1113095"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072124E-DCD9-6283-0CD6-0A05A11BD8A0}"/>
              </a:ext>
            </a:extLst>
          </p:cNvPr>
          <p:cNvCxnSpPr>
            <a:cxnSpLocks/>
          </p:cNvCxnSpPr>
          <p:nvPr/>
        </p:nvCxnSpPr>
        <p:spPr>
          <a:xfrm>
            <a:off x="2094583" y="2964535"/>
            <a:ext cx="1113095"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35E73C5-015B-99A2-FA04-9E8AD29BFFFB}"/>
              </a:ext>
            </a:extLst>
          </p:cNvPr>
          <p:cNvCxnSpPr>
            <a:cxnSpLocks/>
          </p:cNvCxnSpPr>
          <p:nvPr/>
        </p:nvCxnSpPr>
        <p:spPr>
          <a:xfrm>
            <a:off x="2094583" y="3166576"/>
            <a:ext cx="1113095"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C9CD107-DB65-A84B-6BD0-DD2603F20D85}"/>
              </a:ext>
            </a:extLst>
          </p:cNvPr>
          <p:cNvSpPr txBox="1"/>
          <p:nvPr/>
        </p:nvSpPr>
        <p:spPr>
          <a:xfrm>
            <a:off x="2050558" y="4001912"/>
            <a:ext cx="1046241" cy="307777"/>
          </a:xfrm>
          <a:prstGeom prst="rect">
            <a:avLst/>
          </a:prstGeom>
          <a:noFill/>
        </p:spPr>
        <p:txBody>
          <a:bodyPr wrap="square">
            <a:spAutoFit/>
          </a:bodyPr>
          <a:lstStyle/>
          <a:p>
            <a:pPr algn="r"/>
            <a:r>
              <a:rPr lang="it-IT" sz="1400">
                <a:latin typeface="Calibri" panose="020F0502020204030204" pitchFamily="34" charset="0"/>
                <a:cs typeface="Calibri" panose="020F0502020204030204" pitchFamily="34" charset="0"/>
              </a:rPr>
              <a:t>Lighting/FX</a:t>
            </a:r>
          </a:p>
        </p:txBody>
      </p:sp>
      <p:cxnSp>
        <p:nvCxnSpPr>
          <p:cNvPr id="34" name="Straight Arrow Connector 33">
            <a:extLst>
              <a:ext uri="{FF2B5EF4-FFF2-40B4-BE49-F238E27FC236}">
                <a16:creationId xmlns:a16="http://schemas.microsoft.com/office/drawing/2014/main" id="{45D0FB5A-DC5E-49EB-6451-E5A82B92A4DC}"/>
              </a:ext>
            </a:extLst>
          </p:cNvPr>
          <p:cNvCxnSpPr>
            <a:cxnSpLocks/>
          </p:cNvCxnSpPr>
          <p:nvPr/>
        </p:nvCxnSpPr>
        <p:spPr>
          <a:xfrm>
            <a:off x="2081525" y="4020980"/>
            <a:ext cx="2782784"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155F67A-A90E-9D57-D8EB-B4CB93B3B8B4}"/>
              </a:ext>
            </a:extLst>
          </p:cNvPr>
          <p:cNvCxnSpPr>
            <a:cxnSpLocks/>
          </p:cNvCxnSpPr>
          <p:nvPr/>
        </p:nvCxnSpPr>
        <p:spPr>
          <a:xfrm>
            <a:off x="2094583" y="4255405"/>
            <a:ext cx="2782784"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5D6F04B-8062-E470-B87A-9D342B8E6848}"/>
              </a:ext>
            </a:extLst>
          </p:cNvPr>
          <p:cNvCxnSpPr>
            <a:cxnSpLocks/>
          </p:cNvCxnSpPr>
          <p:nvPr/>
        </p:nvCxnSpPr>
        <p:spPr>
          <a:xfrm>
            <a:off x="2090225" y="3786174"/>
            <a:ext cx="2782784"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D150868-3DC8-CC3F-7D1D-6708216748ED}"/>
              </a:ext>
            </a:extLst>
          </p:cNvPr>
          <p:cNvSpPr txBox="1"/>
          <p:nvPr/>
        </p:nvSpPr>
        <p:spPr>
          <a:xfrm>
            <a:off x="1938443" y="3552520"/>
            <a:ext cx="1158356" cy="307777"/>
          </a:xfrm>
          <a:prstGeom prst="rect">
            <a:avLst/>
          </a:prstGeom>
          <a:noFill/>
        </p:spPr>
        <p:txBody>
          <a:bodyPr wrap="square">
            <a:spAutoFit/>
          </a:bodyPr>
          <a:lstStyle/>
          <a:p>
            <a:pPr algn="r"/>
            <a:r>
              <a:rPr lang="it-IT" sz="1400">
                <a:latin typeface="Calibri" panose="020F0502020204030204" pitchFamily="34" charset="0"/>
                <a:cs typeface="Calibri" panose="020F0502020204030204" pitchFamily="34" charset="0"/>
              </a:rPr>
              <a:t>Audio/VJ/DJ</a:t>
            </a:r>
          </a:p>
        </p:txBody>
      </p:sp>
      <p:sp>
        <p:nvSpPr>
          <p:cNvPr id="38" name="TextBox 37">
            <a:extLst>
              <a:ext uri="{FF2B5EF4-FFF2-40B4-BE49-F238E27FC236}">
                <a16:creationId xmlns:a16="http://schemas.microsoft.com/office/drawing/2014/main" id="{A31FE223-63BD-0831-9AA5-14BF9415D93C}"/>
              </a:ext>
            </a:extLst>
          </p:cNvPr>
          <p:cNvSpPr txBox="1"/>
          <p:nvPr/>
        </p:nvSpPr>
        <p:spPr>
          <a:xfrm>
            <a:off x="1840870" y="3776121"/>
            <a:ext cx="1255929" cy="307777"/>
          </a:xfrm>
          <a:prstGeom prst="rect">
            <a:avLst/>
          </a:prstGeom>
          <a:noFill/>
        </p:spPr>
        <p:txBody>
          <a:bodyPr wrap="square">
            <a:spAutoFit/>
          </a:bodyPr>
          <a:lstStyle/>
          <a:p>
            <a:pPr algn="r"/>
            <a:r>
              <a:rPr lang="it-IT" sz="1400">
                <a:latin typeface="Calibri" panose="020F0502020204030204" pitchFamily="34" charset="0"/>
                <a:cs typeface="Calibri" panose="020F0502020204030204" pitchFamily="34" charset="0"/>
              </a:rPr>
              <a:t>Show Control</a:t>
            </a:r>
          </a:p>
        </p:txBody>
      </p:sp>
      <p:sp>
        <p:nvSpPr>
          <p:cNvPr id="39" name="TextBox 38">
            <a:extLst>
              <a:ext uri="{FF2B5EF4-FFF2-40B4-BE49-F238E27FC236}">
                <a16:creationId xmlns:a16="http://schemas.microsoft.com/office/drawing/2014/main" id="{C3B5C9F8-67C8-96EC-AE4F-334A8962654A}"/>
              </a:ext>
            </a:extLst>
          </p:cNvPr>
          <p:cNvSpPr txBox="1"/>
          <p:nvPr/>
        </p:nvSpPr>
        <p:spPr>
          <a:xfrm>
            <a:off x="5636680" y="2294016"/>
            <a:ext cx="1286081" cy="307777"/>
          </a:xfrm>
          <a:prstGeom prst="rect">
            <a:avLst/>
          </a:prstGeom>
          <a:noFill/>
        </p:spPr>
        <p:txBody>
          <a:bodyPr wrap="square" rtlCol="0">
            <a:spAutoFit/>
          </a:bodyPr>
          <a:lstStyle/>
          <a:p>
            <a:pPr algn="ctr"/>
            <a:r>
              <a:rPr lang="en-GB" sz="1400">
                <a:latin typeface="Calibri" panose="020F0502020204030204" pitchFamily="34" charset="0"/>
                <a:cs typeface="Calibri" panose="020F0502020204030204" pitchFamily="34" charset="0"/>
              </a:rPr>
              <a:t>Cue Point</a:t>
            </a:r>
          </a:p>
        </p:txBody>
      </p:sp>
      <p:sp>
        <p:nvSpPr>
          <p:cNvPr id="40" name="TextBox 39">
            <a:extLst>
              <a:ext uri="{FF2B5EF4-FFF2-40B4-BE49-F238E27FC236}">
                <a16:creationId xmlns:a16="http://schemas.microsoft.com/office/drawing/2014/main" id="{68A51CA1-0291-BE39-9C55-351A70A0A03A}"/>
              </a:ext>
            </a:extLst>
          </p:cNvPr>
          <p:cNvSpPr txBox="1"/>
          <p:nvPr/>
        </p:nvSpPr>
        <p:spPr>
          <a:xfrm>
            <a:off x="5311359" y="1097880"/>
            <a:ext cx="1790885" cy="523220"/>
          </a:xfrm>
          <a:prstGeom prst="rect">
            <a:avLst/>
          </a:prstGeom>
          <a:noFill/>
        </p:spPr>
        <p:txBody>
          <a:bodyPr wrap="square" rtlCol="0">
            <a:spAutoFit/>
          </a:bodyPr>
          <a:lstStyle/>
          <a:p>
            <a:pPr algn="ctr"/>
            <a:r>
              <a:rPr lang="en-GB" sz="1400">
                <a:latin typeface="Calibri" panose="020F0502020204030204" pitchFamily="34" charset="0"/>
                <a:cs typeface="Calibri" panose="020F0502020204030204" pitchFamily="34" charset="0"/>
              </a:rPr>
              <a:t>Participants</a:t>
            </a:r>
          </a:p>
          <a:p>
            <a:pPr algn="ctr"/>
            <a:r>
              <a:rPr lang="en-GB" sz="1400">
                <a:latin typeface="Calibri" panose="020F0502020204030204" pitchFamily="34" charset="0"/>
                <a:cs typeface="Calibri" panose="020F0502020204030204" pitchFamily="34" charset="0"/>
              </a:rPr>
              <a:t>Status</a:t>
            </a:r>
          </a:p>
        </p:txBody>
      </p:sp>
      <p:sp>
        <p:nvSpPr>
          <p:cNvPr id="41" name="TextBox 40">
            <a:extLst>
              <a:ext uri="{FF2B5EF4-FFF2-40B4-BE49-F238E27FC236}">
                <a16:creationId xmlns:a16="http://schemas.microsoft.com/office/drawing/2014/main" id="{698D9E60-B375-F5DF-8DC7-C3A9775F8F4B}"/>
              </a:ext>
            </a:extLst>
          </p:cNvPr>
          <p:cNvSpPr txBox="1"/>
          <p:nvPr/>
        </p:nvSpPr>
        <p:spPr>
          <a:xfrm>
            <a:off x="5441639" y="3515316"/>
            <a:ext cx="1569127" cy="738664"/>
          </a:xfrm>
          <a:prstGeom prst="rect">
            <a:avLst/>
          </a:prstGeom>
          <a:noFill/>
        </p:spPr>
        <p:txBody>
          <a:bodyPr wrap="square" rtlCol="0">
            <a:spAutoFit/>
          </a:bodyPr>
          <a:lstStyle/>
          <a:p>
            <a:pPr algn="ctr"/>
            <a:r>
              <a:rPr lang="en-GB" sz="1400">
                <a:latin typeface="Calibri" panose="020F0502020204030204" pitchFamily="34" charset="0"/>
                <a:cs typeface="Calibri" panose="020F0502020204030204" pitchFamily="34" charset="0"/>
              </a:rPr>
              <a:t>Interpreted Operator</a:t>
            </a:r>
          </a:p>
          <a:p>
            <a:pPr algn="ctr"/>
            <a:r>
              <a:rPr lang="en-GB" sz="1400">
                <a:latin typeface="Calibri" panose="020F0502020204030204" pitchFamily="34" charset="0"/>
                <a:cs typeface="Calibri" panose="020F0502020204030204" pitchFamily="34" charset="0"/>
              </a:rPr>
              <a:t>Controls</a:t>
            </a:r>
          </a:p>
        </p:txBody>
      </p:sp>
      <p:sp>
        <p:nvSpPr>
          <p:cNvPr id="42" name="Rectangle 41">
            <a:extLst>
              <a:ext uri="{FF2B5EF4-FFF2-40B4-BE49-F238E27FC236}">
                <a16:creationId xmlns:a16="http://schemas.microsoft.com/office/drawing/2014/main" id="{27BFEFB6-07F8-EEB2-EFB6-21D094C6F400}"/>
              </a:ext>
            </a:extLst>
          </p:cNvPr>
          <p:cNvSpPr/>
          <p:nvPr/>
        </p:nvSpPr>
        <p:spPr>
          <a:xfrm>
            <a:off x="9530970" y="452855"/>
            <a:ext cx="836550" cy="20900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a:solidFill>
                  <a:schemeClr val="tx1"/>
                </a:solidFill>
                <a:latin typeface="Calibri" panose="020F0502020204030204" pitchFamily="34" charset="0"/>
                <a:cs typeface="Calibri" panose="020F0502020204030204" pitchFamily="34" charset="0"/>
              </a:rPr>
              <a:t>Virtual Environment Experience Generation</a:t>
            </a:r>
          </a:p>
        </p:txBody>
      </p:sp>
      <p:sp>
        <p:nvSpPr>
          <p:cNvPr id="43" name="Rectangle 42">
            <a:extLst>
              <a:ext uri="{FF2B5EF4-FFF2-40B4-BE49-F238E27FC236}">
                <a16:creationId xmlns:a16="http://schemas.microsoft.com/office/drawing/2014/main" id="{FA663BAD-1CC9-28EB-D667-447482F74B2A}"/>
              </a:ext>
            </a:extLst>
          </p:cNvPr>
          <p:cNvSpPr/>
          <p:nvPr/>
        </p:nvSpPr>
        <p:spPr>
          <a:xfrm>
            <a:off x="9539952" y="2607450"/>
            <a:ext cx="836550" cy="209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a:solidFill>
                  <a:schemeClr val="tx1"/>
                </a:solidFill>
                <a:latin typeface="Calibri" panose="020F0502020204030204" pitchFamily="34" charset="0"/>
                <a:cs typeface="Calibri" panose="020F0502020204030204" pitchFamily="34" charset="0"/>
              </a:rPr>
              <a:t>Real Environment Experience Generation</a:t>
            </a:r>
          </a:p>
        </p:txBody>
      </p:sp>
      <p:cxnSp>
        <p:nvCxnSpPr>
          <p:cNvPr id="44" name="Straight Arrow Connector 43">
            <a:extLst>
              <a:ext uri="{FF2B5EF4-FFF2-40B4-BE49-F238E27FC236}">
                <a16:creationId xmlns:a16="http://schemas.microsoft.com/office/drawing/2014/main" id="{45B1E5D5-34DC-FC7A-DC94-F9D2165B6CD8}"/>
              </a:ext>
            </a:extLst>
          </p:cNvPr>
          <p:cNvCxnSpPr>
            <a:cxnSpLocks/>
          </p:cNvCxnSpPr>
          <p:nvPr/>
        </p:nvCxnSpPr>
        <p:spPr>
          <a:xfrm>
            <a:off x="8186895" y="3764298"/>
            <a:ext cx="1346230"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E5EE3CA-2654-02F0-4A85-E1B2A218E2BD}"/>
              </a:ext>
            </a:extLst>
          </p:cNvPr>
          <p:cNvCxnSpPr>
            <a:cxnSpLocks/>
          </p:cNvCxnSpPr>
          <p:nvPr/>
        </p:nvCxnSpPr>
        <p:spPr>
          <a:xfrm>
            <a:off x="8186895" y="1351618"/>
            <a:ext cx="1339249"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Cloud 45">
            <a:extLst>
              <a:ext uri="{FF2B5EF4-FFF2-40B4-BE49-F238E27FC236}">
                <a16:creationId xmlns:a16="http://schemas.microsoft.com/office/drawing/2014/main" id="{6F94977F-0529-2E33-2E9B-AFC6E7754D5F}"/>
              </a:ext>
            </a:extLst>
          </p:cNvPr>
          <p:cNvSpPr/>
          <p:nvPr/>
        </p:nvSpPr>
        <p:spPr>
          <a:xfrm>
            <a:off x="11402319" y="2928877"/>
            <a:ext cx="728081" cy="180860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a:solidFill>
                  <a:schemeClr val="tx1"/>
                </a:solidFill>
                <a:latin typeface="Calibri" panose="020F0502020204030204" pitchFamily="34" charset="0"/>
                <a:cs typeface="Calibri" panose="020F0502020204030204" pitchFamily="34" charset="0"/>
              </a:rPr>
              <a:t>Real</a:t>
            </a:r>
          </a:p>
          <a:p>
            <a:pPr algn="ctr"/>
            <a:r>
              <a:rPr lang="it-IT" sz="1400">
                <a:solidFill>
                  <a:schemeClr val="tx1"/>
                </a:solidFill>
                <a:latin typeface="Calibri" panose="020F0502020204030204" pitchFamily="34" charset="0"/>
                <a:cs typeface="Calibri" panose="020F0502020204030204" pitchFamily="34" charset="0"/>
              </a:rPr>
              <a:t>Environment</a:t>
            </a:r>
          </a:p>
        </p:txBody>
      </p:sp>
      <p:cxnSp>
        <p:nvCxnSpPr>
          <p:cNvPr id="47" name="Straight Connector 46">
            <a:extLst>
              <a:ext uri="{FF2B5EF4-FFF2-40B4-BE49-F238E27FC236}">
                <a16:creationId xmlns:a16="http://schemas.microsoft.com/office/drawing/2014/main" id="{BC258F03-B8F9-927A-4BA4-DFC12E61052C}"/>
              </a:ext>
            </a:extLst>
          </p:cNvPr>
          <p:cNvCxnSpPr>
            <a:cxnSpLocks/>
          </p:cNvCxnSpPr>
          <p:nvPr/>
        </p:nvCxnSpPr>
        <p:spPr>
          <a:xfrm>
            <a:off x="10367520" y="4122210"/>
            <a:ext cx="106249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8" name="Straight Connector 47">
            <a:extLst>
              <a:ext uri="{FF2B5EF4-FFF2-40B4-BE49-F238E27FC236}">
                <a16:creationId xmlns:a16="http://schemas.microsoft.com/office/drawing/2014/main" id="{FDF5C3D0-7C0A-0A7A-38D3-9C093A439F27}"/>
              </a:ext>
            </a:extLst>
          </p:cNvPr>
          <p:cNvCxnSpPr>
            <a:cxnSpLocks/>
          </p:cNvCxnSpPr>
          <p:nvPr/>
        </p:nvCxnSpPr>
        <p:spPr>
          <a:xfrm>
            <a:off x="10341655" y="3915477"/>
            <a:ext cx="107142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9" name="Straight Connector 48">
            <a:extLst>
              <a:ext uri="{FF2B5EF4-FFF2-40B4-BE49-F238E27FC236}">
                <a16:creationId xmlns:a16="http://schemas.microsoft.com/office/drawing/2014/main" id="{745F6B24-9E59-E9DE-8697-79E70A42EF33}"/>
              </a:ext>
            </a:extLst>
          </p:cNvPr>
          <p:cNvCxnSpPr>
            <a:cxnSpLocks/>
          </p:cNvCxnSpPr>
          <p:nvPr/>
        </p:nvCxnSpPr>
        <p:spPr>
          <a:xfrm>
            <a:off x="10367520" y="3691685"/>
            <a:ext cx="105927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0" name="Straight Connector 49">
            <a:extLst>
              <a:ext uri="{FF2B5EF4-FFF2-40B4-BE49-F238E27FC236}">
                <a16:creationId xmlns:a16="http://schemas.microsoft.com/office/drawing/2014/main" id="{99899431-5967-22C6-13E0-C15CA3CE0828}"/>
              </a:ext>
            </a:extLst>
          </p:cNvPr>
          <p:cNvCxnSpPr>
            <a:cxnSpLocks/>
          </p:cNvCxnSpPr>
          <p:nvPr/>
        </p:nvCxnSpPr>
        <p:spPr>
          <a:xfrm>
            <a:off x="10367520" y="1511422"/>
            <a:ext cx="1044010"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1" name="Straight Connector 50">
            <a:extLst>
              <a:ext uri="{FF2B5EF4-FFF2-40B4-BE49-F238E27FC236}">
                <a16:creationId xmlns:a16="http://schemas.microsoft.com/office/drawing/2014/main" id="{D54A990A-C9E2-B01E-A306-2D757C7DEFB9}"/>
              </a:ext>
            </a:extLst>
          </p:cNvPr>
          <p:cNvCxnSpPr>
            <a:cxnSpLocks/>
          </p:cNvCxnSpPr>
          <p:nvPr/>
        </p:nvCxnSpPr>
        <p:spPr>
          <a:xfrm>
            <a:off x="10367520" y="1082321"/>
            <a:ext cx="1081350"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2" name="Straight Connector 51">
            <a:extLst>
              <a:ext uri="{FF2B5EF4-FFF2-40B4-BE49-F238E27FC236}">
                <a16:creationId xmlns:a16="http://schemas.microsoft.com/office/drawing/2014/main" id="{FAE6CA76-2D71-6909-5359-E1C0E32C8996}"/>
              </a:ext>
            </a:extLst>
          </p:cNvPr>
          <p:cNvCxnSpPr>
            <a:cxnSpLocks/>
          </p:cNvCxnSpPr>
          <p:nvPr/>
        </p:nvCxnSpPr>
        <p:spPr>
          <a:xfrm>
            <a:off x="2076806" y="4442628"/>
            <a:ext cx="7449338"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3" name="Straight Connector 52">
            <a:extLst>
              <a:ext uri="{FF2B5EF4-FFF2-40B4-BE49-F238E27FC236}">
                <a16:creationId xmlns:a16="http://schemas.microsoft.com/office/drawing/2014/main" id="{FECDE9DF-16BD-2FFA-E441-BE18E8C16B34}"/>
              </a:ext>
            </a:extLst>
          </p:cNvPr>
          <p:cNvCxnSpPr>
            <a:cxnSpLocks/>
          </p:cNvCxnSpPr>
          <p:nvPr/>
        </p:nvCxnSpPr>
        <p:spPr>
          <a:xfrm>
            <a:off x="2076806" y="4632296"/>
            <a:ext cx="7456319"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4" name="TextBox 53">
            <a:extLst>
              <a:ext uri="{FF2B5EF4-FFF2-40B4-BE49-F238E27FC236}">
                <a16:creationId xmlns:a16="http://schemas.microsoft.com/office/drawing/2014/main" id="{36654221-B582-99DF-BE42-397BC72DCFAF}"/>
              </a:ext>
            </a:extLst>
          </p:cNvPr>
          <p:cNvSpPr txBox="1"/>
          <p:nvPr/>
        </p:nvSpPr>
        <p:spPr>
          <a:xfrm>
            <a:off x="1885478" y="4172600"/>
            <a:ext cx="1211321" cy="307777"/>
          </a:xfrm>
          <a:prstGeom prst="rect">
            <a:avLst/>
          </a:prstGeom>
          <a:noFill/>
        </p:spPr>
        <p:txBody>
          <a:bodyPr wrap="square" rtlCol="0">
            <a:spAutoFit/>
          </a:bodyPr>
          <a:lstStyle/>
          <a:p>
            <a:pPr algn="r"/>
            <a:r>
              <a:rPr lang="en-GB" sz="1400">
                <a:latin typeface="Calibri" panose="020F0502020204030204" pitchFamily="34" charset="0"/>
                <a:cs typeface="Calibri" panose="020F0502020204030204" pitchFamily="34" charset="0"/>
              </a:rPr>
              <a:t>Volumetric</a:t>
            </a:r>
          </a:p>
        </p:txBody>
      </p:sp>
      <p:sp>
        <p:nvSpPr>
          <p:cNvPr id="55" name="TextBox 54">
            <a:extLst>
              <a:ext uri="{FF2B5EF4-FFF2-40B4-BE49-F238E27FC236}">
                <a16:creationId xmlns:a16="http://schemas.microsoft.com/office/drawing/2014/main" id="{B7312DF8-C1F2-2F5E-8314-A7CBF150E6F5}"/>
              </a:ext>
            </a:extLst>
          </p:cNvPr>
          <p:cNvSpPr txBox="1"/>
          <p:nvPr/>
        </p:nvSpPr>
        <p:spPr>
          <a:xfrm>
            <a:off x="1758648" y="4382381"/>
            <a:ext cx="1338151" cy="307777"/>
          </a:xfrm>
          <a:prstGeom prst="rect">
            <a:avLst/>
          </a:prstGeom>
          <a:noFill/>
        </p:spPr>
        <p:txBody>
          <a:bodyPr wrap="square" rtlCol="0">
            <a:spAutoFit/>
          </a:bodyPr>
          <a:lstStyle/>
          <a:p>
            <a:pPr algn="r"/>
            <a:r>
              <a:rPr lang="en-GB" sz="1400">
                <a:latin typeface="Calibri" panose="020F0502020204030204" pitchFamily="34" charset="0"/>
                <a:cs typeface="Calibri" panose="020F0502020204030204" pitchFamily="34" charset="0"/>
              </a:rPr>
              <a:t>Skeleton/Mesh</a:t>
            </a:r>
          </a:p>
        </p:txBody>
      </p:sp>
      <p:sp>
        <p:nvSpPr>
          <p:cNvPr id="56" name="Rectangle 55">
            <a:extLst>
              <a:ext uri="{FF2B5EF4-FFF2-40B4-BE49-F238E27FC236}">
                <a16:creationId xmlns:a16="http://schemas.microsoft.com/office/drawing/2014/main" id="{1D718A08-B99C-BC4B-ED23-925723A27973}"/>
              </a:ext>
            </a:extLst>
          </p:cNvPr>
          <p:cNvSpPr/>
          <p:nvPr/>
        </p:nvSpPr>
        <p:spPr>
          <a:xfrm>
            <a:off x="3222876" y="4781017"/>
            <a:ext cx="2743815" cy="37736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solidFill>
                  <a:schemeClr val="tx1"/>
                </a:solidFill>
                <a:latin typeface="Calibri" panose="020F0502020204030204" pitchFamily="34" charset="0"/>
                <a:cs typeface="Calibri" panose="020F0502020204030204" pitchFamily="34" charset="0"/>
              </a:rPr>
              <a:t>Script</a:t>
            </a:r>
          </a:p>
        </p:txBody>
      </p:sp>
      <p:cxnSp>
        <p:nvCxnSpPr>
          <p:cNvPr id="57" name="Straight Connector 56">
            <a:extLst>
              <a:ext uri="{FF2B5EF4-FFF2-40B4-BE49-F238E27FC236}">
                <a16:creationId xmlns:a16="http://schemas.microsoft.com/office/drawing/2014/main" id="{FFC74312-276F-90EE-FE6F-063259557D06}"/>
              </a:ext>
            </a:extLst>
          </p:cNvPr>
          <p:cNvCxnSpPr>
            <a:cxnSpLocks/>
          </p:cNvCxnSpPr>
          <p:nvPr/>
        </p:nvCxnSpPr>
        <p:spPr>
          <a:xfrm>
            <a:off x="77573" y="5349964"/>
            <a:ext cx="10411376"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5E7E3E4-52CD-C810-1AF6-10609FEA532C}"/>
              </a:ext>
            </a:extLst>
          </p:cNvPr>
          <p:cNvSpPr/>
          <p:nvPr/>
        </p:nvSpPr>
        <p:spPr>
          <a:xfrm>
            <a:off x="77572" y="5454435"/>
            <a:ext cx="10397512" cy="53125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solidFill>
                  <a:schemeClr val="tx1"/>
                </a:solidFill>
                <a:latin typeface="Calibri" panose="020F0502020204030204" pitchFamily="34" charset="0"/>
                <a:cs typeface="Calibri" panose="020F0502020204030204" pitchFamily="34" charset="0"/>
              </a:rPr>
              <a:t>Controller</a:t>
            </a:r>
          </a:p>
        </p:txBody>
      </p:sp>
      <p:sp>
        <p:nvSpPr>
          <p:cNvPr id="59" name="Rectangle 58">
            <a:extLst>
              <a:ext uri="{FF2B5EF4-FFF2-40B4-BE49-F238E27FC236}">
                <a16:creationId xmlns:a16="http://schemas.microsoft.com/office/drawing/2014/main" id="{AA99A2F0-7A9B-5C66-C093-08FEBA8330C6}"/>
              </a:ext>
            </a:extLst>
          </p:cNvPr>
          <p:cNvSpPr/>
          <p:nvPr/>
        </p:nvSpPr>
        <p:spPr>
          <a:xfrm>
            <a:off x="59285" y="394696"/>
            <a:ext cx="793849" cy="4847871"/>
          </a:xfrm>
          <a:prstGeom prst="rect">
            <a:avLst/>
          </a:prstGeom>
          <a:solidFill>
            <a:srgbClr val="F062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latin typeface="Calibri" panose="020F0502020204030204" pitchFamily="34" charset="0"/>
                <a:cs typeface="Calibri" panose="020F0502020204030204" pitchFamily="34" charset="0"/>
              </a:rPr>
              <a:t>User Agent</a:t>
            </a:r>
          </a:p>
        </p:txBody>
      </p:sp>
      <p:sp>
        <p:nvSpPr>
          <p:cNvPr id="60" name="TextBox 59">
            <a:extLst>
              <a:ext uri="{FF2B5EF4-FFF2-40B4-BE49-F238E27FC236}">
                <a16:creationId xmlns:a16="http://schemas.microsoft.com/office/drawing/2014/main" id="{93CDB5A2-E5AD-C5D1-F46A-EEC4C7EE5196}"/>
              </a:ext>
            </a:extLst>
          </p:cNvPr>
          <p:cNvSpPr txBox="1"/>
          <p:nvPr/>
        </p:nvSpPr>
        <p:spPr>
          <a:xfrm>
            <a:off x="8350747" y="1607245"/>
            <a:ext cx="1047802" cy="523220"/>
          </a:xfrm>
          <a:prstGeom prst="rect">
            <a:avLst/>
          </a:prstGeom>
          <a:noFill/>
        </p:spPr>
        <p:txBody>
          <a:bodyPr wrap="square" rtlCol="0">
            <a:spAutoFit/>
          </a:bodyPr>
          <a:lstStyle/>
          <a:p>
            <a:pPr algn="ctr"/>
            <a:r>
              <a:rPr lang="en-GB" sz="1400">
                <a:latin typeface="Calibri" panose="020F0502020204030204" pitchFamily="34" charset="0"/>
                <a:cs typeface="Calibri" panose="020F0502020204030204" pitchFamily="34" charset="0"/>
              </a:rPr>
              <a:t>Scene Descriptors</a:t>
            </a:r>
          </a:p>
        </p:txBody>
      </p:sp>
      <p:sp>
        <p:nvSpPr>
          <p:cNvPr id="61" name="Cloud 60">
            <a:extLst>
              <a:ext uri="{FF2B5EF4-FFF2-40B4-BE49-F238E27FC236}">
                <a16:creationId xmlns:a16="http://schemas.microsoft.com/office/drawing/2014/main" id="{5EE289E4-04C1-D7C0-324C-7501DD1BB48D}"/>
              </a:ext>
            </a:extLst>
          </p:cNvPr>
          <p:cNvSpPr/>
          <p:nvPr/>
        </p:nvSpPr>
        <p:spPr>
          <a:xfrm>
            <a:off x="1008778" y="2666040"/>
            <a:ext cx="728081" cy="1572653"/>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a:solidFill>
                  <a:schemeClr val="tx1"/>
                </a:solidFill>
                <a:latin typeface="Calibri" panose="020F0502020204030204" pitchFamily="34" charset="0"/>
                <a:cs typeface="Calibri" panose="020F0502020204030204" pitchFamily="34" charset="0"/>
              </a:rPr>
              <a:t>Real</a:t>
            </a:r>
          </a:p>
          <a:p>
            <a:pPr algn="ctr"/>
            <a:r>
              <a:rPr lang="it-IT" sz="1400">
                <a:solidFill>
                  <a:schemeClr val="tx1"/>
                </a:solidFill>
                <a:latin typeface="Calibri" panose="020F0502020204030204" pitchFamily="34" charset="0"/>
                <a:cs typeface="Calibri" panose="020F0502020204030204" pitchFamily="34" charset="0"/>
              </a:rPr>
              <a:t>Environment</a:t>
            </a:r>
          </a:p>
        </p:txBody>
      </p:sp>
      <p:sp>
        <p:nvSpPr>
          <p:cNvPr id="62" name="TextBox 61">
            <a:extLst>
              <a:ext uri="{FF2B5EF4-FFF2-40B4-BE49-F238E27FC236}">
                <a16:creationId xmlns:a16="http://schemas.microsoft.com/office/drawing/2014/main" id="{95E0FCD4-CC05-1582-0490-85023656D7B8}"/>
              </a:ext>
            </a:extLst>
          </p:cNvPr>
          <p:cNvSpPr txBox="1"/>
          <p:nvPr/>
        </p:nvSpPr>
        <p:spPr>
          <a:xfrm>
            <a:off x="2132728" y="3145685"/>
            <a:ext cx="982448" cy="307777"/>
          </a:xfrm>
          <a:prstGeom prst="rect">
            <a:avLst/>
          </a:prstGeom>
          <a:noFill/>
        </p:spPr>
        <p:txBody>
          <a:bodyPr wrap="none" rtlCol="0">
            <a:spAutoFit/>
          </a:bodyPr>
          <a:lstStyle/>
          <a:p>
            <a:pPr algn="r"/>
            <a:r>
              <a:rPr lang="it-IT" sz="1400" err="1">
                <a:latin typeface="Calibri" panose="020F0502020204030204" pitchFamily="34" charset="0"/>
                <a:cs typeface="Calibri" panose="020F0502020204030204" pitchFamily="34" charset="0"/>
              </a:rPr>
              <a:t>Volumetric</a:t>
            </a:r>
            <a:endParaRPr lang="it-IT" sz="1400">
              <a:latin typeface="Calibri" panose="020F0502020204030204" pitchFamily="34" charset="0"/>
              <a:cs typeface="Calibri" panose="020F0502020204030204" pitchFamily="34" charset="0"/>
            </a:endParaRPr>
          </a:p>
        </p:txBody>
      </p:sp>
      <p:cxnSp>
        <p:nvCxnSpPr>
          <p:cNvPr id="63" name="Straight Arrow Connector 62">
            <a:extLst>
              <a:ext uri="{FF2B5EF4-FFF2-40B4-BE49-F238E27FC236}">
                <a16:creationId xmlns:a16="http://schemas.microsoft.com/office/drawing/2014/main" id="{D16B1EC6-C4AD-884D-4CB6-9EFBE9DC6203}"/>
              </a:ext>
            </a:extLst>
          </p:cNvPr>
          <p:cNvCxnSpPr>
            <a:cxnSpLocks/>
          </p:cNvCxnSpPr>
          <p:nvPr/>
        </p:nvCxnSpPr>
        <p:spPr>
          <a:xfrm>
            <a:off x="2094583" y="3394007"/>
            <a:ext cx="1113095"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23C1B95-7790-269B-5DC3-DF8484BFFBD6}"/>
              </a:ext>
            </a:extLst>
          </p:cNvPr>
          <p:cNvCxnSpPr>
            <a:cxnSpLocks/>
          </p:cNvCxnSpPr>
          <p:nvPr/>
        </p:nvCxnSpPr>
        <p:spPr>
          <a:xfrm>
            <a:off x="2094583" y="2109481"/>
            <a:ext cx="1113095"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5" name="Straight Connector 64">
            <a:extLst>
              <a:ext uri="{FF2B5EF4-FFF2-40B4-BE49-F238E27FC236}">
                <a16:creationId xmlns:a16="http://schemas.microsoft.com/office/drawing/2014/main" id="{83BC8761-C7D2-9CC5-3B3D-AD11D915E945}"/>
              </a:ext>
            </a:extLst>
          </p:cNvPr>
          <p:cNvCxnSpPr>
            <a:cxnSpLocks/>
          </p:cNvCxnSpPr>
          <p:nvPr/>
        </p:nvCxnSpPr>
        <p:spPr>
          <a:xfrm>
            <a:off x="2094583" y="1406943"/>
            <a:ext cx="112472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6" name="Straight Arrow Connector 65">
            <a:extLst>
              <a:ext uri="{FF2B5EF4-FFF2-40B4-BE49-F238E27FC236}">
                <a16:creationId xmlns:a16="http://schemas.microsoft.com/office/drawing/2014/main" id="{2C4F0163-C53D-C51D-F9FF-B4BB796C9E39}"/>
              </a:ext>
            </a:extLst>
          </p:cNvPr>
          <p:cNvCxnSpPr/>
          <p:nvPr/>
        </p:nvCxnSpPr>
        <p:spPr>
          <a:xfrm>
            <a:off x="3815502" y="1296381"/>
            <a:ext cx="104793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7" name="Cloud 66">
            <a:extLst>
              <a:ext uri="{FF2B5EF4-FFF2-40B4-BE49-F238E27FC236}">
                <a16:creationId xmlns:a16="http://schemas.microsoft.com/office/drawing/2014/main" id="{1E95A68D-5FF5-519E-0371-4658EB0058CC}"/>
              </a:ext>
            </a:extLst>
          </p:cNvPr>
          <p:cNvSpPr/>
          <p:nvPr/>
        </p:nvSpPr>
        <p:spPr>
          <a:xfrm>
            <a:off x="999509" y="609601"/>
            <a:ext cx="775207" cy="1806405"/>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a:solidFill>
                  <a:schemeClr val="tx1"/>
                </a:solidFill>
                <a:latin typeface="Calibri" panose="020F0502020204030204" pitchFamily="34" charset="0"/>
                <a:cs typeface="Calibri" panose="020F0502020204030204" pitchFamily="34" charset="0"/>
              </a:rPr>
              <a:t>Virtual</a:t>
            </a:r>
          </a:p>
          <a:p>
            <a:pPr algn="ctr"/>
            <a:r>
              <a:rPr lang="it-IT" sz="1400">
                <a:solidFill>
                  <a:schemeClr val="tx1"/>
                </a:solidFill>
                <a:latin typeface="Calibri" panose="020F0502020204030204" pitchFamily="34" charset="0"/>
                <a:cs typeface="Calibri" panose="020F0502020204030204" pitchFamily="34" charset="0"/>
              </a:rPr>
              <a:t>Environment</a:t>
            </a:r>
          </a:p>
        </p:txBody>
      </p:sp>
      <p:cxnSp>
        <p:nvCxnSpPr>
          <p:cNvPr id="68" name="Straight Connector 67">
            <a:extLst>
              <a:ext uri="{FF2B5EF4-FFF2-40B4-BE49-F238E27FC236}">
                <a16:creationId xmlns:a16="http://schemas.microsoft.com/office/drawing/2014/main" id="{BEEFCDCA-DEFB-AA3A-5FBE-A11D139C9FA9}"/>
              </a:ext>
            </a:extLst>
          </p:cNvPr>
          <p:cNvCxnSpPr>
            <a:cxnSpLocks/>
          </p:cNvCxnSpPr>
          <p:nvPr/>
        </p:nvCxnSpPr>
        <p:spPr>
          <a:xfrm>
            <a:off x="10367520" y="2086985"/>
            <a:ext cx="1182901" cy="0"/>
          </a:xfrm>
          <a:prstGeom prst="line">
            <a:avLst/>
          </a:prstGeom>
          <a:noFill/>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69" name="Straight Connector 68">
            <a:extLst>
              <a:ext uri="{FF2B5EF4-FFF2-40B4-BE49-F238E27FC236}">
                <a16:creationId xmlns:a16="http://schemas.microsoft.com/office/drawing/2014/main" id="{F417000D-55BF-B6DA-8F4B-EF0973B45DC2}"/>
              </a:ext>
            </a:extLst>
          </p:cNvPr>
          <p:cNvCxnSpPr>
            <a:cxnSpLocks/>
          </p:cNvCxnSpPr>
          <p:nvPr/>
        </p:nvCxnSpPr>
        <p:spPr>
          <a:xfrm>
            <a:off x="10367520" y="3282436"/>
            <a:ext cx="1133069" cy="0"/>
          </a:xfrm>
          <a:prstGeom prst="line">
            <a:avLst/>
          </a:prstGeom>
          <a:noFill/>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70" name="Straight Connector 69">
            <a:extLst>
              <a:ext uri="{FF2B5EF4-FFF2-40B4-BE49-F238E27FC236}">
                <a16:creationId xmlns:a16="http://schemas.microsoft.com/office/drawing/2014/main" id="{AC7D41A4-D3FA-9091-53DC-A42E00B8D83E}"/>
              </a:ext>
            </a:extLst>
          </p:cNvPr>
          <p:cNvCxnSpPr>
            <a:cxnSpLocks/>
          </p:cNvCxnSpPr>
          <p:nvPr/>
        </p:nvCxnSpPr>
        <p:spPr>
          <a:xfrm>
            <a:off x="2086674" y="589684"/>
            <a:ext cx="744645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71" name="TextBox 70">
            <a:extLst>
              <a:ext uri="{FF2B5EF4-FFF2-40B4-BE49-F238E27FC236}">
                <a16:creationId xmlns:a16="http://schemas.microsoft.com/office/drawing/2014/main" id="{65F1869B-75F7-CE4B-8CF4-172AAB4C20FD}"/>
              </a:ext>
            </a:extLst>
          </p:cNvPr>
          <p:cNvSpPr txBox="1"/>
          <p:nvPr/>
        </p:nvSpPr>
        <p:spPr>
          <a:xfrm>
            <a:off x="1885478" y="308987"/>
            <a:ext cx="1211321" cy="307777"/>
          </a:xfrm>
          <a:prstGeom prst="rect">
            <a:avLst/>
          </a:prstGeom>
          <a:noFill/>
        </p:spPr>
        <p:txBody>
          <a:bodyPr wrap="square" rtlCol="0">
            <a:spAutoFit/>
          </a:bodyPr>
          <a:lstStyle/>
          <a:p>
            <a:pPr algn="r"/>
            <a:r>
              <a:rPr lang="en-GB" sz="1400">
                <a:latin typeface="Calibri" panose="020F0502020204030204" pitchFamily="34" charset="0"/>
                <a:cs typeface="Calibri" panose="020F0502020204030204" pitchFamily="34" charset="0"/>
              </a:rPr>
              <a:t>Volumetric</a:t>
            </a:r>
          </a:p>
        </p:txBody>
      </p:sp>
      <p:sp>
        <p:nvSpPr>
          <p:cNvPr id="72" name="Rectangle 71">
            <a:extLst>
              <a:ext uri="{FF2B5EF4-FFF2-40B4-BE49-F238E27FC236}">
                <a16:creationId xmlns:a16="http://schemas.microsoft.com/office/drawing/2014/main" id="{9F5CBA86-3831-F626-15D2-E2DAE122CFDE}"/>
              </a:ext>
            </a:extLst>
          </p:cNvPr>
          <p:cNvSpPr/>
          <p:nvPr/>
        </p:nvSpPr>
        <p:spPr>
          <a:xfrm>
            <a:off x="6918214" y="754488"/>
            <a:ext cx="1268681" cy="34967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alibri" panose="020F0502020204030204" pitchFamily="34" charset="0"/>
                <a:cs typeface="Calibri" panose="020F0502020204030204" pitchFamily="34" charset="0"/>
              </a:rPr>
              <a:t>Action Generation</a:t>
            </a:r>
          </a:p>
        </p:txBody>
      </p:sp>
      <p:sp>
        <p:nvSpPr>
          <p:cNvPr id="73" name="Cloud 72">
            <a:extLst>
              <a:ext uri="{FF2B5EF4-FFF2-40B4-BE49-F238E27FC236}">
                <a16:creationId xmlns:a16="http://schemas.microsoft.com/office/drawing/2014/main" id="{8017323C-3406-D369-037A-8752278E82F6}"/>
              </a:ext>
            </a:extLst>
          </p:cNvPr>
          <p:cNvSpPr/>
          <p:nvPr/>
        </p:nvSpPr>
        <p:spPr>
          <a:xfrm>
            <a:off x="11392233" y="519536"/>
            <a:ext cx="775207" cy="1787454"/>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400">
                <a:solidFill>
                  <a:schemeClr val="tx1"/>
                </a:solidFill>
                <a:latin typeface="Calibri" panose="020F0502020204030204" pitchFamily="34" charset="0"/>
                <a:cs typeface="Calibri" panose="020F0502020204030204" pitchFamily="34" charset="0"/>
              </a:rPr>
              <a:t>Virtual</a:t>
            </a:r>
          </a:p>
          <a:p>
            <a:pPr algn="ctr"/>
            <a:r>
              <a:rPr lang="it-IT" sz="1400">
                <a:solidFill>
                  <a:schemeClr val="tx1"/>
                </a:solidFill>
                <a:latin typeface="Calibri" panose="020F0502020204030204" pitchFamily="34" charset="0"/>
                <a:cs typeface="Calibri" panose="020F0502020204030204" pitchFamily="34" charset="0"/>
              </a:rPr>
              <a:t>Environment</a:t>
            </a:r>
          </a:p>
        </p:txBody>
      </p:sp>
      <p:sp>
        <p:nvSpPr>
          <p:cNvPr id="74" name="TextBox 73">
            <a:extLst>
              <a:ext uri="{FF2B5EF4-FFF2-40B4-BE49-F238E27FC236}">
                <a16:creationId xmlns:a16="http://schemas.microsoft.com/office/drawing/2014/main" id="{C34246DE-A54C-56DF-B595-D0843B2E6404}"/>
              </a:ext>
            </a:extLst>
          </p:cNvPr>
          <p:cNvSpPr txBox="1"/>
          <p:nvPr/>
        </p:nvSpPr>
        <p:spPr>
          <a:xfrm>
            <a:off x="1820802" y="1858678"/>
            <a:ext cx="1287782" cy="307777"/>
          </a:xfrm>
          <a:prstGeom prst="rect">
            <a:avLst/>
          </a:prstGeom>
          <a:noFill/>
        </p:spPr>
        <p:txBody>
          <a:bodyPr wrap="square">
            <a:spAutoFit/>
          </a:bodyPr>
          <a:lstStyle/>
          <a:p>
            <a:pPr algn="r"/>
            <a:r>
              <a:rPr lang="it-IT" sz="1400">
                <a:latin typeface="Calibri" panose="020F0502020204030204" pitchFamily="34" charset="0"/>
                <a:cs typeface="Calibri" panose="020F0502020204030204" pitchFamily="34" charset="0"/>
              </a:rPr>
              <a:t>Input AV</a:t>
            </a:r>
          </a:p>
        </p:txBody>
      </p:sp>
      <p:cxnSp>
        <p:nvCxnSpPr>
          <p:cNvPr id="75" name="Straight Connector 74">
            <a:extLst>
              <a:ext uri="{FF2B5EF4-FFF2-40B4-BE49-F238E27FC236}">
                <a16:creationId xmlns:a16="http://schemas.microsoft.com/office/drawing/2014/main" id="{FB3A3A29-12B3-6914-76B3-5CB648483837}"/>
              </a:ext>
            </a:extLst>
          </p:cNvPr>
          <p:cNvCxnSpPr>
            <a:cxnSpLocks/>
          </p:cNvCxnSpPr>
          <p:nvPr/>
        </p:nvCxnSpPr>
        <p:spPr>
          <a:xfrm>
            <a:off x="6902123" y="1856274"/>
            <a:ext cx="1335441" cy="0"/>
          </a:xfrm>
          <a:prstGeom prst="line">
            <a:avLst/>
          </a:prstGeom>
          <a:noFill/>
          <a:ln>
            <a:solidFill>
              <a:srgbClr val="000000"/>
            </a:solidFill>
            <a:prstDash val="lgDashDotDot"/>
            <a:headEnd type="none" w="med" len="med"/>
            <a:tailEnd type="none" w="med" len="med"/>
          </a:ln>
        </p:spPr>
        <p:style>
          <a:lnRef idx="1">
            <a:schemeClr val="accent1"/>
          </a:lnRef>
          <a:fillRef idx="0">
            <a:schemeClr val="accent1"/>
          </a:fillRef>
          <a:effectRef idx="0">
            <a:schemeClr val="accent1"/>
          </a:effectRef>
          <a:fontRef idx="minor"/>
        </p:style>
      </p:cxnSp>
      <p:sp>
        <p:nvSpPr>
          <p:cNvPr id="76" name="TextBox 75">
            <a:extLst>
              <a:ext uri="{FF2B5EF4-FFF2-40B4-BE49-F238E27FC236}">
                <a16:creationId xmlns:a16="http://schemas.microsoft.com/office/drawing/2014/main" id="{5528C59F-F309-E972-C947-E4A459D242B2}"/>
              </a:ext>
            </a:extLst>
          </p:cNvPr>
          <p:cNvSpPr txBox="1"/>
          <p:nvPr/>
        </p:nvSpPr>
        <p:spPr>
          <a:xfrm>
            <a:off x="3820584" y="1608103"/>
            <a:ext cx="1047802" cy="523220"/>
          </a:xfrm>
          <a:prstGeom prst="rect">
            <a:avLst/>
          </a:prstGeom>
          <a:noFill/>
        </p:spPr>
        <p:txBody>
          <a:bodyPr wrap="square" rtlCol="0">
            <a:spAutoFit/>
          </a:bodyPr>
          <a:lstStyle/>
          <a:p>
            <a:pPr algn="ctr"/>
            <a:r>
              <a:rPr lang="en-GB" sz="1400">
                <a:latin typeface="Calibri" panose="020F0502020204030204" pitchFamily="34" charset="0"/>
                <a:cs typeface="Calibri" panose="020F0502020204030204" pitchFamily="34" charset="0"/>
              </a:rPr>
              <a:t>Scene Descriptors</a:t>
            </a:r>
          </a:p>
        </p:txBody>
      </p:sp>
      <p:cxnSp>
        <p:nvCxnSpPr>
          <p:cNvPr id="77" name="Straight Connector 76">
            <a:extLst>
              <a:ext uri="{FF2B5EF4-FFF2-40B4-BE49-F238E27FC236}">
                <a16:creationId xmlns:a16="http://schemas.microsoft.com/office/drawing/2014/main" id="{A7CAF2EC-B7BF-9DD4-4F1C-A48D16B0C3A3}"/>
              </a:ext>
            </a:extLst>
          </p:cNvPr>
          <p:cNvCxnSpPr>
            <a:cxnSpLocks/>
          </p:cNvCxnSpPr>
          <p:nvPr/>
        </p:nvCxnSpPr>
        <p:spPr>
          <a:xfrm>
            <a:off x="6895028" y="3142036"/>
            <a:ext cx="1335441" cy="0"/>
          </a:xfrm>
          <a:prstGeom prst="line">
            <a:avLst/>
          </a:prstGeom>
          <a:noFill/>
          <a:ln>
            <a:solidFill>
              <a:srgbClr val="000000"/>
            </a:solidFill>
            <a:prstDash val="lgDashDotDot"/>
            <a:headEnd type="none" w="med" len="med"/>
            <a:tailEnd type="none" w="med" len="med"/>
          </a:ln>
        </p:spPr>
        <p:style>
          <a:lnRef idx="1">
            <a:schemeClr val="accent1"/>
          </a:lnRef>
          <a:fillRef idx="0">
            <a:schemeClr val="accent1"/>
          </a:fillRef>
          <a:effectRef idx="0">
            <a:schemeClr val="accent1"/>
          </a:effectRef>
          <a:fontRef idx="minor"/>
        </p:style>
      </p:cxnSp>
      <p:sp>
        <p:nvSpPr>
          <p:cNvPr id="78" name="TextBox 77">
            <a:extLst>
              <a:ext uri="{FF2B5EF4-FFF2-40B4-BE49-F238E27FC236}">
                <a16:creationId xmlns:a16="http://schemas.microsoft.com/office/drawing/2014/main" id="{AC870527-E05D-033C-88A6-ECE7C8935828}"/>
              </a:ext>
            </a:extLst>
          </p:cNvPr>
          <p:cNvSpPr txBox="1"/>
          <p:nvPr/>
        </p:nvSpPr>
        <p:spPr>
          <a:xfrm>
            <a:off x="8330797" y="2883970"/>
            <a:ext cx="1047802" cy="523220"/>
          </a:xfrm>
          <a:prstGeom prst="rect">
            <a:avLst/>
          </a:prstGeom>
          <a:noFill/>
        </p:spPr>
        <p:txBody>
          <a:bodyPr wrap="square" rtlCol="0">
            <a:spAutoFit/>
          </a:bodyPr>
          <a:lstStyle/>
          <a:p>
            <a:pPr algn="ctr"/>
            <a:r>
              <a:rPr lang="en-GB" sz="1400">
                <a:latin typeface="Calibri" panose="020F0502020204030204" pitchFamily="34" charset="0"/>
                <a:cs typeface="Calibri" panose="020F0502020204030204" pitchFamily="34" charset="0"/>
              </a:rPr>
              <a:t>Scene Descriptors</a:t>
            </a:r>
          </a:p>
        </p:txBody>
      </p:sp>
      <p:cxnSp>
        <p:nvCxnSpPr>
          <p:cNvPr id="79" name="Straight Connector 78">
            <a:extLst>
              <a:ext uri="{FF2B5EF4-FFF2-40B4-BE49-F238E27FC236}">
                <a16:creationId xmlns:a16="http://schemas.microsoft.com/office/drawing/2014/main" id="{C7064116-7591-1189-7376-647B07BC4452}"/>
              </a:ext>
            </a:extLst>
          </p:cNvPr>
          <p:cNvCxnSpPr>
            <a:cxnSpLocks/>
          </p:cNvCxnSpPr>
          <p:nvPr/>
        </p:nvCxnSpPr>
        <p:spPr>
          <a:xfrm>
            <a:off x="5640485" y="2602853"/>
            <a:ext cx="128227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0" name="Straight Connector 79">
            <a:extLst>
              <a:ext uri="{FF2B5EF4-FFF2-40B4-BE49-F238E27FC236}">
                <a16:creationId xmlns:a16="http://schemas.microsoft.com/office/drawing/2014/main" id="{CAC34ECC-FD01-27FE-83AC-E174C3AE89EA}"/>
              </a:ext>
            </a:extLst>
          </p:cNvPr>
          <p:cNvCxnSpPr>
            <a:cxnSpLocks/>
          </p:cNvCxnSpPr>
          <p:nvPr/>
        </p:nvCxnSpPr>
        <p:spPr>
          <a:xfrm>
            <a:off x="5631222" y="1360263"/>
            <a:ext cx="128227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1" name="Straight Connector 80">
            <a:extLst>
              <a:ext uri="{FF2B5EF4-FFF2-40B4-BE49-F238E27FC236}">
                <a16:creationId xmlns:a16="http://schemas.microsoft.com/office/drawing/2014/main" id="{3DE0C763-6802-C12C-3F2D-62E89637E87C}"/>
              </a:ext>
            </a:extLst>
          </p:cNvPr>
          <p:cNvCxnSpPr>
            <a:cxnSpLocks/>
          </p:cNvCxnSpPr>
          <p:nvPr/>
        </p:nvCxnSpPr>
        <p:spPr>
          <a:xfrm>
            <a:off x="5660145" y="3784895"/>
            <a:ext cx="128227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2" name="Straight Arrow Connector 81">
            <a:extLst>
              <a:ext uri="{FF2B5EF4-FFF2-40B4-BE49-F238E27FC236}">
                <a16:creationId xmlns:a16="http://schemas.microsoft.com/office/drawing/2014/main" id="{1820EAF0-322D-58BD-AF6C-66541DBA0E6F}"/>
              </a:ext>
            </a:extLst>
          </p:cNvPr>
          <p:cNvCxnSpPr>
            <a:cxnSpLocks/>
          </p:cNvCxnSpPr>
          <p:nvPr/>
        </p:nvCxnSpPr>
        <p:spPr>
          <a:xfrm>
            <a:off x="3804869" y="1857527"/>
            <a:ext cx="3140986"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D9A9899-1D6C-556D-BF7D-585A9C39FBF6}"/>
              </a:ext>
            </a:extLst>
          </p:cNvPr>
          <p:cNvCxnSpPr>
            <a:cxnSpLocks/>
          </p:cNvCxnSpPr>
          <p:nvPr/>
        </p:nvCxnSpPr>
        <p:spPr>
          <a:xfrm>
            <a:off x="8190433" y="1859228"/>
            <a:ext cx="1339249"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04DC6375-98C4-3E45-46AA-7AC6E012222C}"/>
              </a:ext>
            </a:extLst>
          </p:cNvPr>
          <p:cNvCxnSpPr>
            <a:cxnSpLocks/>
          </p:cNvCxnSpPr>
          <p:nvPr/>
        </p:nvCxnSpPr>
        <p:spPr>
          <a:xfrm>
            <a:off x="3822400" y="3135902"/>
            <a:ext cx="3140986"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FC4E8F4-5D72-A4F6-F103-A55A9114E835}"/>
              </a:ext>
            </a:extLst>
          </p:cNvPr>
          <p:cNvCxnSpPr>
            <a:cxnSpLocks/>
          </p:cNvCxnSpPr>
          <p:nvPr/>
        </p:nvCxnSpPr>
        <p:spPr>
          <a:xfrm>
            <a:off x="8201066" y="3140516"/>
            <a:ext cx="1346230"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AB20632-47EC-09B5-D343-85928BA64A7B}"/>
              </a:ext>
            </a:extLst>
          </p:cNvPr>
          <p:cNvCxnSpPr>
            <a:cxnSpLocks/>
          </p:cNvCxnSpPr>
          <p:nvPr/>
        </p:nvCxnSpPr>
        <p:spPr>
          <a:xfrm>
            <a:off x="2080606" y="1621100"/>
            <a:ext cx="112472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87" name="TextBox 86">
            <a:extLst>
              <a:ext uri="{FF2B5EF4-FFF2-40B4-BE49-F238E27FC236}">
                <a16:creationId xmlns:a16="http://schemas.microsoft.com/office/drawing/2014/main" id="{FD7A434D-BD5E-D0C3-684A-EE76EE7D984E}"/>
              </a:ext>
            </a:extLst>
          </p:cNvPr>
          <p:cNvSpPr txBox="1"/>
          <p:nvPr/>
        </p:nvSpPr>
        <p:spPr>
          <a:xfrm>
            <a:off x="2068889" y="1152305"/>
            <a:ext cx="1027910" cy="307777"/>
          </a:xfrm>
          <a:prstGeom prst="rect">
            <a:avLst/>
          </a:prstGeom>
          <a:noFill/>
        </p:spPr>
        <p:txBody>
          <a:bodyPr wrap="none" rtlCol="0">
            <a:spAutoFit/>
          </a:bodyPr>
          <a:lstStyle/>
          <a:p>
            <a:pPr algn="r"/>
            <a:r>
              <a:rPr lang="en-GB" sz="1400">
                <a:latin typeface="Calibri" panose="020F0502020204030204" pitchFamily="34" charset="0"/>
                <a:cs typeface="Calibri" panose="020F0502020204030204" pitchFamily="34" charset="0"/>
              </a:rPr>
              <a:t>Venue Data</a:t>
            </a:r>
          </a:p>
        </p:txBody>
      </p:sp>
      <p:sp>
        <p:nvSpPr>
          <p:cNvPr id="88" name="TextBox 87">
            <a:extLst>
              <a:ext uri="{FF2B5EF4-FFF2-40B4-BE49-F238E27FC236}">
                <a16:creationId xmlns:a16="http://schemas.microsoft.com/office/drawing/2014/main" id="{3D661202-E45E-A942-1576-5E02F12DE4C4}"/>
              </a:ext>
            </a:extLst>
          </p:cNvPr>
          <p:cNvSpPr txBox="1"/>
          <p:nvPr/>
        </p:nvSpPr>
        <p:spPr>
          <a:xfrm>
            <a:off x="1588809" y="4812473"/>
            <a:ext cx="1390830" cy="307777"/>
          </a:xfrm>
          <a:prstGeom prst="rect">
            <a:avLst/>
          </a:prstGeom>
          <a:noFill/>
        </p:spPr>
        <p:txBody>
          <a:bodyPr wrap="none" rtlCol="0">
            <a:spAutoFit/>
          </a:bodyPr>
          <a:lstStyle/>
          <a:p>
            <a:pPr algn="r"/>
            <a:r>
              <a:rPr lang="en-GB" sz="1400">
                <a:latin typeface="Calibri" panose="020F0502020204030204" pitchFamily="34" charset="0"/>
                <a:cs typeface="Calibri" panose="020F0502020204030204" pitchFamily="34" charset="0"/>
              </a:rPr>
              <a:t>R&amp;V Venue Spec</a:t>
            </a:r>
          </a:p>
        </p:txBody>
      </p:sp>
      <p:cxnSp>
        <p:nvCxnSpPr>
          <p:cNvPr id="89" name="Straight Connector 88">
            <a:extLst>
              <a:ext uri="{FF2B5EF4-FFF2-40B4-BE49-F238E27FC236}">
                <a16:creationId xmlns:a16="http://schemas.microsoft.com/office/drawing/2014/main" id="{3781C329-D617-464E-1DBD-19341E7BA00A}"/>
              </a:ext>
            </a:extLst>
          </p:cNvPr>
          <p:cNvCxnSpPr>
            <a:cxnSpLocks/>
          </p:cNvCxnSpPr>
          <p:nvPr/>
        </p:nvCxnSpPr>
        <p:spPr>
          <a:xfrm>
            <a:off x="2094462" y="1902806"/>
            <a:ext cx="112472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90" name="TextBox 89">
            <a:extLst>
              <a:ext uri="{FF2B5EF4-FFF2-40B4-BE49-F238E27FC236}">
                <a16:creationId xmlns:a16="http://schemas.microsoft.com/office/drawing/2014/main" id="{BB42E82C-F869-2850-69A6-D5E3B9956978}"/>
              </a:ext>
            </a:extLst>
          </p:cNvPr>
          <p:cNvSpPr txBox="1"/>
          <p:nvPr/>
        </p:nvSpPr>
        <p:spPr>
          <a:xfrm>
            <a:off x="1849178" y="1651651"/>
            <a:ext cx="1390830" cy="307777"/>
          </a:xfrm>
          <a:prstGeom prst="rect">
            <a:avLst/>
          </a:prstGeom>
          <a:noFill/>
        </p:spPr>
        <p:txBody>
          <a:bodyPr wrap="none" rtlCol="0">
            <a:spAutoFit/>
          </a:bodyPr>
          <a:lstStyle/>
          <a:p>
            <a:pPr algn="r"/>
            <a:r>
              <a:rPr lang="en-GB" sz="1400">
                <a:latin typeface="Calibri" panose="020F0502020204030204" pitchFamily="34" charset="0"/>
                <a:cs typeface="Calibri" panose="020F0502020204030204" pitchFamily="34" charset="0"/>
              </a:rPr>
              <a:t>R&amp;V Venue Spec</a:t>
            </a:r>
          </a:p>
        </p:txBody>
      </p:sp>
      <p:sp>
        <p:nvSpPr>
          <p:cNvPr id="91" name="TextBox 90">
            <a:extLst>
              <a:ext uri="{FF2B5EF4-FFF2-40B4-BE49-F238E27FC236}">
                <a16:creationId xmlns:a16="http://schemas.microsoft.com/office/drawing/2014/main" id="{F960AEDF-04BC-C8C4-4D15-B9FFCFEB918C}"/>
              </a:ext>
            </a:extLst>
          </p:cNvPr>
          <p:cNvSpPr txBox="1"/>
          <p:nvPr/>
        </p:nvSpPr>
        <p:spPr>
          <a:xfrm>
            <a:off x="1839586" y="1386285"/>
            <a:ext cx="1390830" cy="307777"/>
          </a:xfrm>
          <a:prstGeom prst="rect">
            <a:avLst/>
          </a:prstGeom>
          <a:noFill/>
        </p:spPr>
        <p:txBody>
          <a:bodyPr wrap="none" rtlCol="0">
            <a:spAutoFit/>
          </a:bodyPr>
          <a:lstStyle/>
          <a:p>
            <a:pPr algn="r"/>
            <a:r>
              <a:rPr lang="en-GB" sz="1400">
                <a:latin typeface="Calibri" panose="020F0502020204030204" pitchFamily="34" charset="0"/>
                <a:cs typeface="Calibri" panose="020F0502020204030204" pitchFamily="34" charset="0"/>
              </a:rPr>
              <a:t>R&amp;V Venue Spec</a:t>
            </a:r>
          </a:p>
        </p:txBody>
      </p:sp>
      <p:sp>
        <p:nvSpPr>
          <p:cNvPr id="92" name="Rectangle 91">
            <a:extLst>
              <a:ext uri="{FF2B5EF4-FFF2-40B4-BE49-F238E27FC236}">
                <a16:creationId xmlns:a16="http://schemas.microsoft.com/office/drawing/2014/main" id="{42C30552-6E0F-4D29-DFAD-60E0247ECA23}"/>
              </a:ext>
            </a:extLst>
          </p:cNvPr>
          <p:cNvSpPr/>
          <p:nvPr/>
        </p:nvSpPr>
        <p:spPr>
          <a:xfrm>
            <a:off x="6225311" y="4794873"/>
            <a:ext cx="4151191" cy="3773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solidFill>
                  <a:schemeClr val="tx1"/>
                </a:solidFill>
                <a:latin typeface="Calibri" panose="020F0502020204030204" pitchFamily="34" charset="0"/>
                <a:cs typeface="Calibri" panose="020F0502020204030204" pitchFamily="34" charset="0"/>
              </a:rPr>
              <a:t>Show Asset Repository (AW/AIM Storage)</a:t>
            </a:r>
          </a:p>
        </p:txBody>
      </p:sp>
      <p:sp>
        <p:nvSpPr>
          <p:cNvPr id="93" name="Rectangle 51">
            <a:extLst>
              <a:ext uri="{FF2B5EF4-FFF2-40B4-BE49-F238E27FC236}">
                <a16:creationId xmlns:a16="http://schemas.microsoft.com/office/drawing/2014/main" id="{77058B0D-6E33-ADB6-53C0-427BBCB2E369}"/>
              </a:ext>
            </a:extLst>
          </p:cNvPr>
          <p:cNvSpPr/>
          <p:nvPr/>
        </p:nvSpPr>
        <p:spPr>
          <a:xfrm>
            <a:off x="4952583" y="6145377"/>
            <a:ext cx="750190" cy="526388"/>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panose="020F0502020204030204" pitchFamily="34" charset="0"/>
                <a:ea typeface="DejaVu Sans"/>
                <a:cs typeface="Calibri" panose="020F0502020204030204" pitchFamily="34" charset="0"/>
              </a:rPr>
              <a:t>Global Storage</a:t>
            </a:r>
            <a:endParaRPr lang="it-IT" sz="1400" b="0" strike="noStrike" spc="-1">
              <a:latin typeface="Calibri" panose="020F0502020204030204" pitchFamily="34" charset="0"/>
              <a:cs typeface="Calibri" panose="020F0502020204030204" pitchFamily="34" charset="0"/>
            </a:endParaRPr>
          </a:p>
        </p:txBody>
      </p:sp>
      <p:sp>
        <p:nvSpPr>
          <p:cNvPr id="165" name="Rectangle 1">
            <a:extLst>
              <a:ext uri="{FF2B5EF4-FFF2-40B4-BE49-F238E27FC236}">
                <a16:creationId xmlns:a16="http://schemas.microsoft.com/office/drawing/2014/main" id="{AB80202C-4B82-6F06-455A-E84628A08F6C}"/>
              </a:ext>
            </a:extLst>
          </p:cNvPr>
          <p:cNvSpPr/>
          <p:nvPr/>
        </p:nvSpPr>
        <p:spPr>
          <a:xfrm>
            <a:off x="3076696" y="6143378"/>
            <a:ext cx="681155" cy="52638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FFFFFF"/>
                </a:solidFill>
                <a:latin typeface="Calibri" panose="020F0502020204030204" pitchFamily="34" charset="0"/>
                <a:ea typeface="DejaVu Sans"/>
                <a:cs typeface="Calibri" panose="020F0502020204030204" pitchFamily="34" charset="0"/>
              </a:rPr>
              <a:t> MPAI Store</a:t>
            </a:r>
            <a:endParaRPr lang="it-IT" sz="1400" b="0" strike="noStrike" spc="-1">
              <a:latin typeface="Calibri" panose="020F0502020204030204" pitchFamily="34" charset="0"/>
              <a:cs typeface="Calibri" panose="020F0502020204030204" pitchFamily="34" charset="0"/>
            </a:endParaRPr>
          </a:p>
        </p:txBody>
      </p:sp>
      <p:sp>
        <p:nvSpPr>
          <p:cNvPr id="166" name="Rectangle 52">
            <a:extLst>
              <a:ext uri="{FF2B5EF4-FFF2-40B4-BE49-F238E27FC236}">
                <a16:creationId xmlns:a16="http://schemas.microsoft.com/office/drawing/2014/main" id="{339DEFBF-71FC-642F-A94A-E306D73FB991}"/>
              </a:ext>
            </a:extLst>
          </p:cNvPr>
          <p:cNvSpPr/>
          <p:nvPr/>
        </p:nvSpPr>
        <p:spPr>
          <a:xfrm>
            <a:off x="5805179" y="6144855"/>
            <a:ext cx="681155" cy="527530"/>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panose="020F0502020204030204" pitchFamily="34" charset="0"/>
                <a:ea typeface="DejaVu Sans"/>
                <a:cs typeface="Calibri" panose="020F0502020204030204" pitchFamily="34" charset="0"/>
              </a:rPr>
              <a:t>Access</a:t>
            </a:r>
            <a:endParaRPr lang="it-IT" sz="1400" b="0" strike="noStrike" spc="-1">
              <a:latin typeface="Calibri" panose="020F0502020204030204" pitchFamily="34" charset="0"/>
              <a:cs typeface="Calibri" panose="020F0502020204030204" pitchFamily="34" charset="0"/>
            </a:endParaRPr>
          </a:p>
        </p:txBody>
      </p:sp>
      <p:sp>
        <p:nvSpPr>
          <p:cNvPr id="167" name="Rectangle 5">
            <a:extLst>
              <a:ext uri="{FF2B5EF4-FFF2-40B4-BE49-F238E27FC236}">
                <a16:creationId xmlns:a16="http://schemas.microsoft.com/office/drawing/2014/main" id="{F98A0657-3A7F-1F39-29E1-8EF474725D04}"/>
              </a:ext>
            </a:extLst>
          </p:cNvPr>
          <p:cNvSpPr/>
          <p:nvPr/>
        </p:nvSpPr>
        <p:spPr>
          <a:xfrm>
            <a:off x="3824816" y="6143378"/>
            <a:ext cx="1027145" cy="529244"/>
          </a:xfrm>
          <a:prstGeom prst="rect">
            <a:avLst/>
          </a:prstGeom>
          <a:solidFill>
            <a:schemeClr val="accent1">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err="1">
                <a:solidFill>
                  <a:srgbClr val="000000"/>
                </a:solidFill>
                <a:latin typeface="Calibri" panose="020F0502020204030204" pitchFamily="34" charset="0"/>
                <a:ea typeface="DejaVu Sans"/>
                <a:cs typeface="Calibri" panose="020F0502020204030204" pitchFamily="34" charset="0"/>
              </a:rPr>
              <a:t>Communi</a:t>
            </a:r>
            <a:r>
              <a:rPr lang="en-GB" sz="1400" b="0" strike="noStrike" spc="-1">
                <a:solidFill>
                  <a:srgbClr val="000000"/>
                </a:solidFill>
                <a:latin typeface="Calibri" panose="020F0502020204030204" pitchFamily="34" charset="0"/>
                <a:ea typeface="DejaVu Sans"/>
                <a:cs typeface="Calibri" panose="020F0502020204030204" pitchFamily="34" charset="0"/>
              </a:rPr>
              <a:t>-cation</a:t>
            </a:r>
            <a:endParaRPr lang="it-IT" sz="1400" b="0" strike="noStrike" spc="-1">
              <a:latin typeface="Calibri" panose="020F0502020204030204" pitchFamily="34" charset="0"/>
              <a:cs typeface="Calibri" panose="020F0502020204030204" pitchFamily="34" charset="0"/>
            </a:endParaRPr>
          </a:p>
        </p:txBody>
      </p:sp>
      <p:cxnSp>
        <p:nvCxnSpPr>
          <p:cNvPr id="168" name="Straight Connector 167">
            <a:extLst>
              <a:ext uri="{FF2B5EF4-FFF2-40B4-BE49-F238E27FC236}">
                <a16:creationId xmlns:a16="http://schemas.microsoft.com/office/drawing/2014/main" id="{D4A7D548-CCA0-3AD2-DAFE-92274D4ABE60}"/>
              </a:ext>
            </a:extLst>
          </p:cNvPr>
          <p:cNvCxnSpPr>
            <a:cxnSpLocks/>
          </p:cNvCxnSpPr>
          <p:nvPr/>
        </p:nvCxnSpPr>
        <p:spPr>
          <a:xfrm>
            <a:off x="3824816" y="6058789"/>
            <a:ext cx="1034629" cy="0"/>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169" name="Straight Connector 168">
            <a:extLst>
              <a:ext uri="{FF2B5EF4-FFF2-40B4-BE49-F238E27FC236}">
                <a16:creationId xmlns:a16="http://schemas.microsoft.com/office/drawing/2014/main" id="{547951F7-4A06-2006-E75E-E416BD46A02B}"/>
              </a:ext>
            </a:extLst>
          </p:cNvPr>
          <p:cNvCxnSpPr/>
          <p:nvPr/>
        </p:nvCxnSpPr>
        <p:spPr>
          <a:xfrm flipV="1">
            <a:off x="4994628" y="6059396"/>
            <a:ext cx="695892"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170" name="Straight Connector 169">
            <a:extLst>
              <a:ext uri="{FF2B5EF4-FFF2-40B4-BE49-F238E27FC236}">
                <a16:creationId xmlns:a16="http://schemas.microsoft.com/office/drawing/2014/main" id="{EBA6E0C5-D40F-B99C-7B46-ECC618541CFB}"/>
              </a:ext>
            </a:extLst>
          </p:cNvPr>
          <p:cNvCxnSpPr/>
          <p:nvPr/>
        </p:nvCxnSpPr>
        <p:spPr>
          <a:xfrm flipV="1">
            <a:off x="5832835" y="6059398"/>
            <a:ext cx="630576"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cxnSp>
        <p:nvCxnSpPr>
          <p:cNvPr id="171" name="Straight Connector 170">
            <a:extLst>
              <a:ext uri="{FF2B5EF4-FFF2-40B4-BE49-F238E27FC236}">
                <a16:creationId xmlns:a16="http://schemas.microsoft.com/office/drawing/2014/main" id="{06D364D8-D60D-941C-2959-B5672B9D4983}"/>
              </a:ext>
            </a:extLst>
          </p:cNvPr>
          <p:cNvCxnSpPr/>
          <p:nvPr/>
        </p:nvCxnSpPr>
        <p:spPr>
          <a:xfrm flipV="1">
            <a:off x="3105134" y="6059395"/>
            <a:ext cx="630576"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
        <p:nvSpPr>
          <p:cNvPr id="172" name="Rectangle 4">
            <a:extLst>
              <a:ext uri="{FF2B5EF4-FFF2-40B4-BE49-F238E27FC236}">
                <a16:creationId xmlns:a16="http://schemas.microsoft.com/office/drawing/2014/main" id="{506CC623-8B22-D049-0684-A563B3CC1BA3}"/>
              </a:ext>
            </a:extLst>
          </p:cNvPr>
          <p:cNvSpPr/>
          <p:nvPr/>
        </p:nvSpPr>
        <p:spPr>
          <a:xfrm>
            <a:off x="9394921" y="6128597"/>
            <a:ext cx="1135788" cy="529341"/>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panose="020F0502020204030204" pitchFamily="34" charset="0"/>
                <a:ea typeface="DejaVu Sans"/>
                <a:cs typeface="Calibri" panose="020F0502020204030204" pitchFamily="34" charset="0"/>
              </a:rPr>
              <a:t>Attestation Service</a:t>
            </a:r>
            <a:endParaRPr lang="it-IT" sz="1400" b="0" strike="noStrike" spc="-1">
              <a:latin typeface="Calibri" panose="020F0502020204030204" pitchFamily="34" charset="0"/>
              <a:cs typeface="Calibri" panose="020F0502020204030204" pitchFamily="34" charset="0"/>
            </a:endParaRPr>
          </a:p>
        </p:txBody>
      </p:sp>
      <p:sp>
        <p:nvSpPr>
          <p:cNvPr id="173" name="Rectangle 172">
            <a:extLst>
              <a:ext uri="{FF2B5EF4-FFF2-40B4-BE49-F238E27FC236}">
                <a16:creationId xmlns:a16="http://schemas.microsoft.com/office/drawing/2014/main" id="{DC295C07-DD78-876F-2955-B34D094F4FD8}"/>
              </a:ext>
            </a:extLst>
          </p:cNvPr>
          <p:cNvSpPr/>
          <p:nvPr/>
        </p:nvSpPr>
        <p:spPr>
          <a:xfrm>
            <a:off x="8133316" y="6140038"/>
            <a:ext cx="1201866" cy="529342"/>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panose="020F0502020204030204" pitchFamily="34" charset="0"/>
                <a:ea typeface="DejaVu Sans"/>
                <a:cs typeface="Calibri" panose="020F0502020204030204" pitchFamily="34" charset="0"/>
              </a:rPr>
              <a:t>Encryption Service</a:t>
            </a:r>
            <a:endParaRPr lang="it-IT" sz="1400" b="0" strike="noStrike" spc="-1">
              <a:latin typeface="Calibri" panose="020F0502020204030204" pitchFamily="34" charset="0"/>
              <a:cs typeface="Calibri" panose="020F0502020204030204" pitchFamily="34" charset="0"/>
            </a:endParaRPr>
          </a:p>
        </p:txBody>
      </p:sp>
      <p:sp>
        <p:nvSpPr>
          <p:cNvPr id="174" name="Rectangle 4">
            <a:extLst>
              <a:ext uri="{FF2B5EF4-FFF2-40B4-BE49-F238E27FC236}">
                <a16:creationId xmlns:a16="http://schemas.microsoft.com/office/drawing/2014/main" id="{5FB774E0-438F-15BD-03A8-52A74BC48FD7}"/>
              </a:ext>
            </a:extLst>
          </p:cNvPr>
          <p:cNvSpPr/>
          <p:nvPr/>
        </p:nvSpPr>
        <p:spPr>
          <a:xfrm>
            <a:off x="6566120" y="6142415"/>
            <a:ext cx="1507457" cy="529342"/>
          </a:xfrm>
          <a:prstGeom prst="rect">
            <a:avLst/>
          </a:prstGeom>
          <a:solidFill>
            <a:schemeClr val="accent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panose="020F0502020204030204" pitchFamily="34" charset="0"/>
                <a:ea typeface="DejaVu Sans"/>
                <a:cs typeface="Calibri" panose="020F0502020204030204" pitchFamily="34" charset="0"/>
              </a:rPr>
              <a:t>Communication Service</a:t>
            </a:r>
            <a:endParaRPr lang="it-IT" sz="1400" b="0" strike="noStrike" spc="-1">
              <a:latin typeface="Calibri" panose="020F0502020204030204" pitchFamily="34" charset="0"/>
              <a:cs typeface="Calibri" panose="020F0502020204030204" pitchFamily="34" charset="0"/>
            </a:endParaRPr>
          </a:p>
        </p:txBody>
      </p:sp>
      <p:cxnSp>
        <p:nvCxnSpPr>
          <p:cNvPr id="175" name="Straight Connector 174">
            <a:extLst>
              <a:ext uri="{FF2B5EF4-FFF2-40B4-BE49-F238E27FC236}">
                <a16:creationId xmlns:a16="http://schemas.microsoft.com/office/drawing/2014/main" id="{6F449629-68FB-528B-3816-01F5ACD674B2}"/>
              </a:ext>
            </a:extLst>
          </p:cNvPr>
          <p:cNvCxnSpPr>
            <a:cxnSpLocks/>
          </p:cNvCxnSpPr>
          <p:nvPr/>
        </p:nvCxnSpPr>
        <p:spPr>
          <a:xfrm flipV="1">
            <a:off x="6547512" y="6059410"/>
            <a:ext cx="3948501" cy="4"/>
          </a:xfrm>
          <a:prstGeom prst="line">
            <a:avLst/>
          </a:prstGeom>
          <a:ln w="28575">
            <a:solidFill>
              <a:srgbClr val="000000"/>
            </a:solidFill>
          </a:ln>
        </p:spPr>
        <p:style>
          <a:lnRef idx="1">
            <a:schemeClr val="accent1"/>
          </a:lnRef>
          <a:fillRef idx="0">
            <a:schemeClr val="accent1"/>
          </a:fillRef>
          <a:effectRef idx="0">
            <a:schemeClr val="accent1"/>
          </a:effectRef>
          <a:fontRef idx="minor"/>
        </p:style>
      </p:cxnSp>
    </p:spTree>
    <p:extLst>
      <p:ext uri="{BB962C8B-B14F-4D97-AF65-F5344CB8AC3E}">
        <p14:creationId xmlns:p14="http://schemas.microsoft.com/office/powerpoint/2010/main" val="2391950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558FD-EAA6-E6C5-DFBE-7DDD1B1E07E8}"/>
              </a:ext>
            </a:extLst>
          </p:cNvPr>
          <p:cNvSpPr>
            <a:spLocks noGrp="1"/>
          </p:cNvSpPr>
          <p:nvPr>
            <p:ph type="title"/>
          </p:nvPr>
        </p:nvSpPr>
        <p:spPr>
          <a:xfrm>
            <a:off x="1480930" y="2313932"/>
            <a:ext cx="10023681" cy="1468800"/>
          </a:xfrm>
        </p:spPr>
        <p:txBody>
          <a:bodyPr/>
          <a:lstStyle/>
          <a:p>
            <a:r>
              <a:rPr lang="en-US" dirty="0"/>
              <a:t>MPAI explorations</a:t>
            </a:r>
            <a:endParaRPr lang="en-GB" dirty="0"/>
          </a:p>
        </p:txBody>
      </p:sp>
      <p:sp>
        <p:nvSpPr>
          <p:cNvPr id="7" name="Text Placeholder 6">
            <a:extLst>
              <a:ext uri="{FF2B5EF4-FFF2-40B4-BE49-F238E27FC236}">
                <a16:creationId xmlns:a16="http://schemas.microsoft.com/office/drawing/2014/main" id="{776D14BC-732F-1CE2-81E5-C910F790EAE0}"/>
              </a:ext>
            </a:extLst>
          </p:cNvPr>
          <p:cNvSpPr>
            <a:spLocks noGrp="1"/>
          </p:cNvSpPr>
          <p:nvPr>
            <p:ph type="body" idx="1"/>
          </p:nvPr>
        </p:nvSpPr>
        <p:spPr>
          <a:xfrm>
            <a:off x="1480930" y="3785311"/>
            <a:ext cx="10023681" cy="860400"/>
          </a:xfrm>
        </p:spPr>
        <p:txBody>
          <a:bodyPr/>
          <a:lstStyle/>
          <a:p>
            <a:endParaRPr lang="en-GB"/>
          </a:p>
        </p:txBody>
      </p:sp>
      <p:sp>
        <p:nvSpPr>
          <p:cNvPr id="4" name="Date Placeholder 3">
            <a:extLst>
              <a:ext uri="{FF2B5EF4-FFF2-40B4-BE49-F238E27FC236}">
                <a16:creationId xmlns:a16="http://schemas.microsoft.com/office/drawing/2014/main" id="{A0DDC488-9BB9-42DB-0F7A-2E652715D0BB}"/>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BCF568B8-5DD8-D7FC-9D5F-3BB2DF23CE4F}"/>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1140651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02DD15-C2D2-B91D-B245-BE5271F2C163}"/>
              </a:ext>
            </a:extLst>
          </p:cNvPr>
          <p:cNvSpPr>
            <a:spLocks noGrp="1"/>
          </p:cNvSpPr>
          <p:nvPr>
            <p:ph type="title"/>
          </p:nvPr>
        </p:nvSpPr>
        <p:spPr/>
        <p:txBody>
          <a:bodyPr/>
          <a:lstStyle/>
          <a:p>
            <a:r>
              <a:rPr lang="en-US" dirty="0"/>
              <a:t>AI-based End-to-End Video Coding (MPAI-EEV)</a:t>
            </a:r>
            <a:endParaRPr lang="en-GB" dirty="0"/>
          </a:p>
        </p:txBody>
      </p:sp>
      <p:sp>
        <p:nvSpPr>
          <p:cNvPr id="7" name="Content Placeholder 6">
            <a:extLst>
              <a:ext uri="{FF2B5EF4-FFF2-40B4-BE49-F238E27FC236}">
                <a16:creationId xmlns:a16="http://schemas.microsoft.com/office/drawing/2014/main" id="{612FE03B-C768-D2BF-D723-7CCF5A78707D}"/>
              </a:ext>
            </a:extLst>
          </p:cNvPr>
          <p:cNvSpPr>
            <a:spLocks noGrp="1"/>
          </p:cNvSpPr>
          <p:nvPr>
            <p:ph idx="1"/>
          </p:nvPr>
        </p:nvSpPr>
        <p:spPr>
          <a:xfrm>
            <a:off x="1302026" y="1508187"/>
            <a:ext cx="10202586" cy="1804356"/>
          </a:xfrm>
        </p:spPr>
        <p:txBody>
          <a:bodyPr>
            <a:normAutofit/>
          </a:bodyPr>
          <a:lstStyle/>
          <a:p>
            <a:r>
              <a:rPr lang="en-GB" dirty="0"/>
              <a:t>Compressed video representation that exploits AI-based end-to-end data coding technologies, i.e., without being constrained by how data coding has traditionally been applied in the of video coding context.</a:t>
            </a:r>
          </a:p>
          <a:p>
            <a:r>
              <a:rPr lang="en-GB" dirty="0"/>
              <a:t>Goal: to achieve 20% performance improvement compared to VVC.</a:t>
            </a:r>
          </a:p>
          <a:p>
            <a:endParaRPr lang="en-GB" dirty="0"/>
          </a:p>
        </p:txBody>
      </p:sp>
      <p:sp>
        <p:nvSpPr>
          <p:cNvPr id="4" name="Date Placeholder 3">
            <a:extLst>
              <a:ext uri="{FF2B5EF4-FFF2-40B4-BE49-F238E27FC236}">
                <a16:creationId xmlns:a16="http://schemas.microsoft.com/office/drawing/2014/main" id="{69EC2F94-2104-32C5-6EEE-5FE90F05843A}"/>
              </a:ext>
            </a:extLst>
          </p:cNvPr>
          <p:cNvSpPr>
            <a:spLocks noGrp="1"/>
          </p:cNvSpPr>
          <p:nvPr>
            <p:ph type="dt" sz="half" idx="10"/>
          </p:nvPr>
        </p:nvSpPr>
        <p:spPr/>
        <p:txBody>
          <a:bodyPr/>
          <a:lstStyle/>
          <a:p>
            <a:fld id="{BBFC8A02-69CE-4022-BC92-E0319BEAF265}" type="datetime5">
              <a:rPr lang="en-US" smtClean="0"/>
              <a:t>12-Apr-24</a:t>
            </a:fld>
            <a:endParaRPr lang="en-US" dirty="0"/>
          </a:p>
        </p:txBody>
      </p:sp>
      <p:sp>
        <p:nvSpPr>
          <p:cNvPr id="5" name="Slide Number Placeholder 4">
            <a:extLst>
              <a:ext uri="{FF2B5EF4-FFF2-40B4-BE49-F238E27FC236}">
                <a16:creationId xmlns:a16="http://schemas.microsoft.com/office/drawing/2014/main" id="{508AA671-C18A-08C5-8E37-CC348C17465E}"/>
              </a:ext>
            </a:extLst>
          </p:cNvPr>
          <p:cNvSpPr>
            <a:spLocks noGrp="1"/>
          </p:cNvSpPr>
          <p:nvPr>
            <p:ph type="sldNum" sz="quarter" idx="12"/>
          </p:nvPr>
        </p:nvSpPr>
        <p:spPr/>
        <p:txBody>
          <a:bodyPr/>
          <a:lstStyle/>
          <a:p>
            <a:fld id="{D57F1E4F-1CFF-5643-939E-217C01CDF565}" type="slidenum">
              <a:rPr lang="en-US" smtClean="0"/>
              <a:pPr/>
              <a:t>49</a:t>
            </a:fld>
            <a:endParaRPr lang="en-US" dirty="0"/>
          </a:p>
        </p:txBody>
      </p:sp>
      <p:pic>
        <p:nvPicPr>
          <p:cNvPr id="8" name="图片 3">
            <a:extLst>
              <a:ext uri="{FF2B5EF4-FFF2-40B4-BE49-F238E27FC236}">
                <a16:creationId xmlns:a16="http://schemas.microsoft.com/office/drawing/2014/main" id="{F613F7BB-E725-19F1-2822-DC5BC2BEB9FA}"/>
              </a:ext>
            </a:extLst>
          </p:cNvPr>
          <p:cNvPicPr>
            <a:picLocks noChangeAspect="1"/>
          </p:cNvPicPr>
          <p:nvPr/>
        </p:nvPicPr>
        <p:blipFill>
          <a:blip r:embed="rId2"/>
          <a:stretch>
            <a:fillRect/>
          </a:stretch>
        </p:blipFill>
        <p:spPr>
          <a:xfrm>
            <a:off x="156289" y="3240699"/>
            <a:ext cx="12007018" cy="3233982"/>
          </a:xfrm>
          <a:prstGeom prst="rect">
            <a:avLst/>
          </a:prstGeom>
        </p:spPr>
      </p:pic>
    </p:spTree>
    <p:extLst>
      <p:ext uri="{BB962C8B-B14F-4D97-AF65-F5344CB8AC3E}">
        <p14:creationId xmlns:p14="http://schemas.microsoft.com/office/powerpoint/2010/main" val="2043621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A8337586-B888-424F-AEAC-36DDDA44AD65}"/>
              </a:ext>
            </a:extLst>
          </p:cNvPr>
          <p:cNvSpPr txBox="1">
            <a:spLocks/>
          </p:cNvSpPr>
          <p:nvPr/>
        </p:nvSpPr>
        <p:spPr>
          <a:xfrm>
            <a:off x="1137684" y="347532"/>
            <a:ext cx="10216115" cy="10025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Calibri" panose="020F0502020204030204" pitchFamily="34" charset="0"/>
                <a:cs typeface="Calibri" panose="020F0502020204030204" pitchFamily="34" charset="0"/>
              </a:rPr>
              <a:t>1. Rigorous standards development process</a:t>
            </a:r>
          </a:p>
        </p:txBody>
      </p:sp>
      <p:cxnSp>
        <p:nvCxnSpPr>
          <p:cNvPr id="31" name="Straight Arrow Connector 30">
            <a:extLst>
              <a:ext uri="{FF2B5EF4-FFF2-40B4-BE49-F238E27FC236}">
                <a16:creationId xmlns:a16="http://schemas.microsoft.com/office/drawing/2014/main" id="{14115052-F5AD-4F9B-BD72-6BA2E2EF9DFD}"/>
              </a:ext>
            </a:extLst>
          </p:cNvPr>
          <p:cNvCxnSpPr>
            <a:cxnSpLocks/>
            <a:stCxn id="98" idx="3"/>
            <a:endCxn id="79" idx="2"/>
          </p:cNvCxnSpPr>
          <p:nvPr/>
        </p:nvCxnSpPr>
        <p:spPr>
          <a:xfrm flipV="1">
            <a:off x="4192053" y="2749761"/>
            <a:ext cx="835173" cy="2116"/>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2" name="Oval 31">
            <a:extLst>
              <a:ext uri="{FF2B5EF4-FFF2-40B4-BE49-F238E27FC236}">
                <a16:creationId xmlns:a16="http://schemas.microsoft.com/office/drawing/2014/main" id="{BE9BB219-BF94-4917-B80A-42F7D41040C4}"/>
              </a:ext>
            </a:extLst>
          </p:cNvPr>
          <p:cNvSpPr/>
          <p:nvPr/>
        </p:nvSpPr>
        <p:spPr>
          <a:xfrm>
            <a:off x="2798664" y="2097332"/>
            <a:ext cx="1395872" cy="1382813"/>
          </a:xfrm>
          <a:prstGeom prst="ellipse">
            <a:avLst/>
          </a:prstGeom>
          <a:solidFill>
            <a:srgbClr val="CDFF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ysClr val="windowText" lastClr="000000"/>
              </a:solidFill>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737EC4B6-846C-4BA2-9D1F-182488A08C9B}"/>
              </a:ext>
            </a:extLst>
          </p:cNvPr>
          <p:cNvSpPr/>
          <p:nvPr/>
        </p:nvSpPr>
        <p:spPr>
          <a:xfrm>
            <a:off x="9492139" y="4463661"/>
            <a:ext cx="1395872" cy="1382813"/>
          </a:xfrm>
          <a:prstGeom prst="ellipse">
            <a:avLst/>
          </a:prstGeom>
          <a:solidFill>
            <a:srgbClr val="00D6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ysClr val="windowText" lastClr="000000"/>
              </a:solidFill>
              <a:latin typeface="Calibri" panose="020F0502020204030204" pitchFamily="34" charset="0"/>
              <a:cs typeface="Calibri" panose="020F0502020204030204" pitchFamily="34" charset="0"/>
            </a:endParaRPr>
          </a:p>
        </p:txBody>
      </p:sp>
      <p:sp>
        <p:nvSpPr>
          <p:cNvPr id="34" name="Oval 33">
            <a:extLst>
              <a:ext uri="{FF2B5EF4-FFF2-40B4-BE49-F238E27FC236}">
                <a16:creationId xmlns:a16="http://schemas.microsoft.com/office/drawing/2014/main" id="{F2E4985A-CC84-4EE3-8328-CB78943FBAFB}"/>
              </a:ext>
            </a:extLst>
          </p:cNvPr>
          <p:cNvSpPr/>
          <p:nvPr/>
        </p:nvSpPr>
        <p:spPr>
          <a:xfrm>
            <a:off x="7245883" y="4471489"/>
            <a:ext cx="1395872" cy="1382813"/>
          </a:xfrm>
          <a:prstGeom prst="ellipse">
            <a:avLst/>
          </a:prstGeom>
          <a:solidFill>
            <a:srgbClr val="00F6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ysClr val="windowText" lastClr="00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5B0FBF3F-3401-4F81-BB63-86BF2632A1F8}"/>
              </a:ext>
            </a:extLst>
          </p:cNvPr>
          <p:cNvSpPr txBox="1"/>
          <p:nvPr/>
        </p:nvSpPr>
        <p:spPr>
          <a:xfrm>
            <a:off x="9568997" y="4832697"/>
            <a:ext cx="1259704" cy="584775"/>
          </a:xfrm>
          <a:prstGeom prst="rect">
            <a:avLst/>
          </a:prstGeom>
          <a:noFill/>
        </p:spPr>
        <p:txBody>
          <a:bodyPr wrap="none" rtlCol="0">
            <a:spAutoFit/>
          </a:bodyPr>
          <a:lstStyle/>
          <a:p>
            <a:pPr algn="ctr"/>
            <a:r>
              <a:rPr lang="en-GB" sz="1600" dirty="0">
                <a:latin typeface="Calibri" panose="020F0502020204030204" pitchFamily="34" charset="0"/>
                <a:cs typeface="Calibri" panose="020F0502020204030204" pitchFamily="34" charset="0"/>
              </a:rPr>
              <a:t>Call for</a:t>
            </a:r>
          </a:p>
          <a:p>
            <a:pPr algn="ctr"/>
            <a:r>
              <a:rPr lang="en-GB" sz="1600" dirty="0">
                <a:latin typeface="Calibri" panose="020F0502020204030204" pitchFamily="34" charset="0"/>
                <a:cs typeface="Calibri" panose="020F0502020204030204" pitchFamily="34" charset="0"/>
              </a:rPr>
              <a:t>Technologies</a:t>
            </a:r>
          </a:p>
        </p:txBody>
      </p:sp>
      <p:sp>
        <p:nvSpPr>
          <p:cNvPr id="37" name="TextBox 36">
            <a:extLst>
              <a:ext uri="{FF2B5EF4-FFF2-40B4-BE49-F238E27FC236}">
                <a16:creationId xmlns:a16="http://schemas.microsoft.com/office/drawing/2014/main" id="{2CEB085A-27F9-4D33-9D40-313CDB0362A7}"/>
              </a:ext>
            </a:extLst>
          </p:cNvPr>
          <p:cNvSpPr txBox="1"/>
          <p:nvPr/>
        </p:nvSpPr>
        <p:spPr>
          <a:xfrm>
            <a:off x="7271237" y="4837547"/>
            <a:ext cx="1354858" cy="584775"/>
          </a:xfrm>
          <a:prstGeom prst="rect">
            <a:avLst/>
          </a:prstGeom>
          <a:noFill/>
        </p:spPr>
        <p:txBody>
          <a:bodyPr wrap="none" rtlCol="0">
            <a:spAutoFit/>
          </a:bodyPr>
          <a:lstStyle/>
          <a:p>
            <a:pPr algn="ctr"/>
            <a:r>
              <a:rPr lang="en-GB" sz="1600" dirty="0">
                <a:latin typeface="Calibri" panose="020F0502020204030204" pitchFamily="34" charset="0"/>
                <a:cs typeface="Calibri" panose="020F0502020204030204" pitchFamily="34" charset="0"/>
              </a:rPr>
              <a:t>Standard</a:t>
            </a:r>
          </a:p>
          <a:p>
            <a:pPr algn="ctr"/>
            <a:r>
              <a:rPr lang="en-GB" sz="1600" dirty="0">
                <a:latin typeface="Calibri" panose="020F0502020204030204" pitchFamily="34" charset="0"/>
                <a:cs typeface="Calibri" panose="020F0502020204030204" pitchFamily="34" charset="0"/>
              </a:rPr>
              <a:t>Development</a:t>
            </a:r>
          </a:p>
        </p:txBody>
      </p:sp>
      <p:cxnSp>
        <p:nvCxnSpPr>
          <p:cNvPr id="39" name="Straight Arrow Connector 38">
            <a:extLst>
              <a:ext uri="{FF2B5EF4-FFF2-40B4-BE49-F238E27FC236}">
                <a16:creationId xmlns:a16="http://schemas.microsoft.com/office/drawing/2014/main" id="{0F7E456B-9EA7-4F74-BAF4-ED38D603B50D}"/>
              </a:ext>
            </a:extLst>
          </p:cNvPr>
          <p:cNvCxnSpPr>
            <a:endCxn id="33" idx="1"/>
          </p:cNvCxnSpPr>
          <p:nvPr/>
        </p:nvCxnSpPr>
        <p:spPr>
          <a:xfrm>
            <a:off x="9346770" y="4215798"/>
            <a:ext cx="349789" cy="45037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B0552F85-DF95-46C1-87F7-91BE7824FB50}"/>
              </a:ext>
            </a:extLst>
          </p:cNvPr>
          <p:cNvCxnSpPr>
            <a:cxnSpLocks/>
          </p:cNvCxnSpPr>
          <p:nvPr/>
        </p:nvCxnSpPr>
        <p:spPr>
          <a:xfrm flipH="1">
            <a:off x="10671891" y="4252776"/>
            <a:ext cx="361488" cy="45037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F8660211-2A84-4A75-B591-674C19FA825D}"/>
              </a:ext>
            </a:extLst>
          </p:cNvPr>
          <p:cNvCxnSpPr>
            <a:cxnSpLocks/>
            <a:endCxn id="33" idx="3"/>
          </p:cNvCxnSpPr>
          <p:nvPr/>
        </p:nvCxnSpPr>
        <p:spPr>
          <a:xfrm flipV="1">
            <a:off x="9314374" y="5643968"/>
            <a:ext cx="382187"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B77375EA-B283-4CA5-B78A-6379447A9830}"/>
              </a:ext>
            </a:extLst>
          </p:cNvPr>
          <p:cNvCxnSpPr>
            <a:stCxn id="33" idx="5"/>
          </p:cNvCxnSpPr>
          <p:nvPr/>
        </p:nvCxnSpPr>
        <p:spPr>
          <a:xfrm>
            <a:off x="10683590" y="5643968"/>
            <a:ext cx="349789"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DEB22955-2D78-4A35-8AAE-EFAFABEE8411}"/>
              </a:ext>
            </a:extLst>
          </p:cNvPr>
          <p:cNvCxnSpPr>
            <a:endCxn id="34" idx="1"/>
          </p:cNvCxnSpPr>
          <p:nvPr/>
        </p:nvCxnSpPr>
        <p:spPr>
          <a:xfrm>
            <a:off x="7100515" y="4223626"/>
            <a:ext cx="349789"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C03DD26E-E156-4810-BAC1-918674324799}"/>
              </a:ext>
            </a:extLst>
          </p:cNvPr>
          <p:cNvCxnSpPr>
            <a:cxnSpLocks/>
          </p:cNvCxnSpPr>
          <p:nvPr/>
        </p:nvCxnSpPr>
        <p:spPr>
          <a:xfrm flipH="1">
            <a:off x="8437135" y="4248862"/>
            <a:ext cx="361488"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78231A19-E35C-4841-968E-84FEC2BF4C19}"/>
              </a:ext>
            </a:extLst>
          </p:cNvPr>
          <p:cNvCxnSpPr>
            <a:cxnSpLocks/>
            <a:endCxn id="34" idx="3"/>
          </p:cNvCxnSpPr>
          <p:nvPr/>
        </p:nvCxnSpPr>
        <p:spPr>
          <a:xfrm flipV="1">
            <a:off x="7068117" y="5651794"/>
            <a:ext cx="382187"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B3A5978B-CAF9-4A27-B42D-73C8E0060680}"/>
              </a:ext>
            </a:extLst>
          </p:cNvPr>
          <p:cNvCxnSpPr>
            <a:stCxn id="34" idx="5"/>
          </p:cNvCxnSpPr>
          <p:nvPr/>
        </p:nvCxnSpPr>
        <p:spPr>
          <a:xfrm>
            <a:off x="8437333" y="5651794"/>
            <a:ext cx="349789"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8" name="Oval 67">
            <a:extLst>
              <a:ext uri="{FF2B5EF4-FFF2-40B4-BE49-F238E27FC236}">
                <a16:creationId xmlns:a16="http://schemas.microsoft.com/office/drawing/2014/main" id="{4342390F-DD09-4ECC-BFDD-09C929BFE383}"/>
              </a:ext>
            </a:extLst>
          </p:cNvPr>
          <p:cNvSpPr/>
          <p:nvPr/>
        </p:nvSpPr>
        <p:spPr>
          <a:xfrm>
            <a:off x="5036355" y="4459210"/>
            <a:ext cx="1395872" cy="1382813"/>
          </a:xfrm>
          <a:prstGeom prst="ellipse">
            <a:avLst/>
          </a:prstGeom>
          <a:solidFill>
            <a:srgbClr val="00B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ysClr val="windowText" lastClr="000000"/>
              </a:solidFill>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F1028713-3D0C-4E79-8BE0-A8CC8939CC30}"/>
              </a:ext>
            </a:extLst>
          </p:cNvPr>
          <p:cNvSpPr txBox="1"/>
          <p:nvPr/>
        </p:nvSpPr>
        <p:spPr>
          <a:xfrm>
            <a:off x="5161844" y="4835416"/>
            <a:ext cx="1152880" cy="584775"/>
          </a:xfrm>
          <a:prstGeom prst="rect">
            <a:avLst/>
          </a:prstGeom>
          <a:noFill/>
        </p:spPr>
        <p:txBody>
          <a:bodyPr wrap="none" rtlCol="0">
            <a:spAutoFit/>
          </a:bodyPr>
          <a:lstStyle/>
          <a:p>
            <a:pPr algn="ctr"/>
            <a:r>
              <a:rPr lang="en-GB" sz="1600" dirty="0">
                <a:latin typeface="Calibri" panose="020F0502020204030204" pitchFamily="34" charset="0"/>
                <a:cs typeface="Calibri" panose="020F0502020204030204" pitchFamily="34" charset="0"/>
              </a:rPr>
              <a:t>Community</a:t>
            </a:r>
          </a:p>
          <a:p>
            <a:pPr algn="ctr"/>
            <a:r>
              <a:rPr lang="en-GB" sz="1600" dirty="0">
                <a:latin typeface="Calibri" panose="020F0502020204030204" pitchFamily="34" charset="0"/>
                <a:cs typeface="Calibri" panose="020F0502020204030204" pitchFamily="34" charset="0"/>
              </a:rPr>
              <a:t>Comments</a:t>
            </a:r>
          </a:p>
        </p:txBody>
      </p:sp>
      <p:cxnSp>
        <p:nvCxnSpPr>
          <p:cNvPr id="70" name="Straight Arrow Connector 69">
            <a:extLst>
              <a:ext uri="{FF2B5EF4-FFF2-40B4-BE49-F238E27FC236}">
                <a16:creationId xmlns:a16="http://schemas.microsoft.com/office/drawing/2014/main" id="{AF750658-5E49-42D3-A35F-BFEF8EC40BE3}"/>
              </a:ext>
            </a:extLst>
          </p:cNvPr>
          <p:cNvCxnSpPr>
            <a:endCxn id="68" idx="1"/>
          </p:cNvCxnSpPr>
          <p:nvPr/>
        </p:nvCxnSpPr>
        <p:spPr>
          <a:xfrm>
            <a:off x="4890987" y="4211346"/>
            <a:ext cx="349789"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77825B84-1BF4-42C3-B22E-B4EC45059D0F}"/>
              </a:ext>
            </a:extLst>
          </p:cNvPr>
          <p:cNvCxnSpPr>
            <a:cxnSpLocks/>
          </p:cNvCxnSpPr>
          <p:nvPr/>
        </p:nvCxnSpPr>
        <p:spPr>
          <a:xfrm flipH="1">
            <a:off x="6216107" y="4248324"/>
            <a:ext cx="361488"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5D47BCDE-C1C0-455E-BBBC-EC50488E389E}"/>
              </a:ext>
            </a:extLst>
          </p:cNvPr>
          <p:cNvCxnSpPr>
            <a:cxnSpLocks/>
            <a:endCxn id="68" idx="3"/>
          </p:cNvCxnSpPr>
          <p:nvPr/>
        </p:nvCxnSpPr>
        <p:spPr>
          <a:xfrm flipV="1">
            <a:off x="4858590" y="5639516"/>
            <a:ext cx="382187"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1347CF76-73CE-445A-9654-C708EDECAC23}"/>
              </a:ext>
            </a:extLst>
          </p:cNvPr>
          <p:cNvCxnSpPr>
            <a:stCxn id="68" idx="5"/>
          </p:cNvCxnSpPr>
          <p:nvPr/>
        </p:nvCxnSpPr>
        <p:spPr>
          <a:xfrm>
            <a:off x="6227806" y="5639516"/>
            <a:ext cx="349789"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79" name="Oval 78">
            <a:extLst>
              <a:ext uri="{FF2B5EF4-FFF2-40B4-BE49-F238E27FC236}">
                <a16:creationId xmlns:a16="http://schemas.microsoft.com/office/drawing/2014/main" id="{8E37BFDB-035C-4223-A042-E78EDE78453B}"/>
              </a:ext>
            </a:extLst>
          </p:cNvPr>
          <p:cNvSpPr/>
          <p:nvPr/>
        </p:nvSpPr>
        <p:spPr>
          <a:xfrm>
            <a:off x="5027226" y="2058354"/>
            <a:ext cx="1395872" cy="1382813"/>
          </a:xfrm>
          <a:prstGeom prst="ellipse">
            <a:avLst/>
          </a:prstGeom>
          <a:solidFill>
            <a:srgbClr val="8BFF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Calibri" panose="020F0502020204030204" pitchFamily="34" charset="0"/>
                <a:cs typeface="Calibri" panose="020F0502020204030204" pitchFamily="34" charset="0"/>
              </a:rPr>
              <a:t>Use Cases</a:t>
            </a:r>
          </a:p>
        </p:txBody>
      </p:sp>
      <p:sp>
        <p:nvSpPr>
          <p:cNvPr id="80" name="Oval 79">
            <a:extLst>
              <a:ext uri="{FF2B5EF4-FFF2-40B4-BE49-F238E27FC236}">
                <a16:creationId xmlns:a16="http://schemas.microsoft.com/office/drawing/2014/main" id="{C7DA5876-DDD5-4B19-9FA1-D89A5068F4B9}"/>
              </a:ext>
            </a:extLst>
          </p:cNvPr>
          <p:cNvSpPr/>
          <p:nvPr/>
        </p:nvSpPr>
        <p:spPr>
          <a:xfrm>
            <a:off x="7255788" y="2096253"/>
            <a:ext cx="1395872" cy="1382813"/>
          </a:xfrm>
          <a:prstGeom prst="ellipse">
            <a:avLst/>
          </a:prstGeom>
          <a:solidFill>
            <a:srgbClr val="57FF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ysClr val="windowText" lastClr="000000"/>
              </a:solidFill>
              <a:latin typeface="Calibri" panose="020F0502020204030204" pitchFamily="34" charset="0"/>
              <a:cs typeface="Calibri" panose="020F0502020204030204" pitchFamily="34" charset="0"/>
            </a:endParaRPr>
          </a:p>
        </p:txBody>
      </p:sp>
      <p:sp>
        <p:nvSpPr>
          <p:cNvPr id="81" name="Oval 80">
            <a:extLst>
              <a:ext uri="{FF2B5EF4-FFF2-40B4-BE49-F238E27FC236}">
                <a16:creationId xmlns:a16="http://schemas.microsoft.com/office/drawing/2014/main" id="{08B3BF0C-9A1B-49EF-B1C8-7C36709F0813}"/>
              </a:ext>
            </a:extLst>
          </p:cNvPr>
          <p:cNvSpPr/>
          <p:nvPr/>
        </p:nvSpPr>
        <p:spPr>
          <a:xfrm>
            <a:off x="9484352" y="2099826"/>
            <a:ext cx="1395872" cy="1382813"/>
          </a:xfrm>
          <a:prstGeom prst="ellipse">
            <a:avLst/>
          </a:prstGeom>
          <a:solidFill>
            <a:srgbClr val="21FF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ysClr val="windowText" lastClr="000000"/>
              </a:solidFill>
              <a:latin typeface="Calibri" panose="020F0502020204030204" pitchFamily="34" charset="0"/>
              <a:cs typeface="Calibri" panose="020F0502020204030204" pitchFamily="34" charset="0"/>
            </a:endParaRPr>
          </a:p>
        </p:txBody>
      </p:sp>
      <p:sp>
        <p:nvSpPr>
          <p:cNvPr id="82" name="TextBox 81">
            <a:extLst>
              <a:ext uri="{FF2B5EF4-FFF2-40B4-BE49-F238E27FC236}">
                <a16:creationId xmlns:a16="http://schemas.microsoft.com/office/drawing/2014/main" id="{069C1ACE-C200-454D-B6BB-13748CF6D791}"/>
              </a:ext>
            </a:extLst>
          </p:cNvPr>
          <p:cNvSpPr txBox="1"/>
          <p:nvPr/>
        </p:nvSpPr>
        <p:spPr>
          <a:xfrm>
            <a:off x="7296837" y="2469202"/>
            <a:ext cx="1349857" cy="584775"/>
          </a:xfrm>
          <a:prstGeom prst="rect">
            <a:avLst/>
          </a:prstGeom>
          <a:noFill/>
        </p:spPr>
        <p:txBody>
          <a:bodyPr wrap="none" rtlCol="0">
            <a:spAutoFit/>
          </a:bodyPr>
          <a:lstStyle/>
          <a:p>
            <a:pPr algn="ctr"/>
            <a:r>
              <a:rPr lang="en-GB" sz="1600" dirty="0">
                <a:latin typeface="Calibri" panose="020F0502020204030204" pitchFamily="34" charset="0"/>
                <a:cs typeface="Calibri" panose="020F0502020204030204" pitchFamily="34" charset="0"/>
              </a:rPr>
              <a:t>Functional</a:t>
            </a:r>
          </a:p>
          <a:p>
            <a:pPr algn="ctr"/>
            <a:r>
              <a:rPr lang="en-GB" sz="1600" dirty="0">
                <a:latin typeface="Calibri" panose="020F0502020204030204" pitchFamily="34" charset="0"/>
                <a:cs typeface="Calibri" panose="020F0502020204030204" pitchFamily="34" charset="0"/>
              </a:rPr>
              <a:t>Requirements</a:t>
            </a:r>
          </a:p>
        </p:txBody>
      </p:sp>
      <p:sp>
        <p:nvSpPr>
          <p:cNvPr id="83" name="TextBox 82">
            <a:extLst>
              <a:ext uri="{FF2B5EF4-FFF2-40B4-BE49-F238E27FC236}">
                <a16:creationId xmlns:a16="http://schemas.microsoft.com/office/drawing/2014/main" id="{19845BD6-676E-444A-AFEC-EA60A1550713}"/>
              </a:ext>
            </a:extLst>
          </p:cNvPr>
          <p:cNvSpPr txBox="1"/>
          <p:nvPr/>
        </p:nvSpPr>
        <p:spPr>
          <a:xfrm>
            <a:off x="9507184" y="2472428"/>
            <a:ext cx="1349857" cy="584775"/>
          </a:xfrm>
          <a:prstGeom prst="rect">
            <a:avLst/>
          </a:prstGeom>
          <a:noFill/>
        </p:spPr>
        <p:txBody>
          <a:bodyPr wrap="none" rtlCol="0">
            <a:spAutoFit/>
          </a:bodyPr>
          <a:lstStyle/>
          <a:p>
            <a:pPr algn="ctr"/>
            <a:r>
              <a:rPr lang="en-GB" sz="1600" dirty="0">
                <a:latin typeface="Calibri" panose="020F0502020204030204" pitchFamily="34" charset="0"/>
                <a:cs typeface="Calibri" panose="020F0502020204030204" pitchFamily="34" charset="0"/>
              </a:rPr>
              <a:t>Commercial</a:t>
            </a:r>
          </a:p>
          <a:p>
            <a:pPr algn="ctr"/>
            <a:r>
              <a:rPr lang="en-GB" sz="1600" dirty="0">
                <a:latin typeface="Calibri" panose="020F0502020204030204" pitchFamily="34" charset="0"/>
                <a:cs typeface="Calibri" panose="020F0502020204030204" pitchFamily="34" charset="0"/>
              </a:rPr>
              <a:t>Requirements</a:t>
            </a:r>
          </a:p>
        </p:txBody>
      </p:sp>
      <p:cxnSp>
        <p:nvCxnSpPr>
          <p:cNvPr id="84" name="Straight Arrow Connector 83">
            <a:extLst>
              <a:ext uri="{FF2B5EF4-FFF2-40B4-BE49-F238E27FC236}">
                <a16:creationId xmlns:a16="http://schemas.microsoft.com/office/drawing/2014/main" id="{4C15A64A-C864-4C03-8E83-5CB30BF78A1D}"/>
              </a:ext>
            </a:extLst>
          </p:cNvPr>
          <p:cNvCxnSpPr>
            <a:cxnSpLocks/>
            <a:endCxn id="32" idx="1"/>
          </p:cNvCxnSpPr>
          <p:nvPr/>
        </p:nvCxnSpPr>
        <p:spPr>
          <a:xfrm>
            <a:off x="2653297" y="1849468"/>
            <a:ext cx="349789"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EF2C1D9E-758A-47D9-9D7C-7DABBE2E6975}"/>
              </a:ext>
            </a:extLst>
          </p:cNvPr>
          <p:cNvCxnSpPr>
            <a:cxnSpLocks/>
          </p:cNvCxnSpPr>
          <p:nvPr/>
        </p:nvCxnSpPr>
        <p:spPr>
          <a:xfrm flipH="1">
            <a:off x="3978416" y="1886445"/>
            <a:ext cx="361488"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1F41D3DC-8CE9-43A9-A303-6910100C2739}"/>
              </a:ext>
            </a:extLst>
          </p:cNvPr>
          <p:cNvCxnSpPr>
            <a:cxnSpLocks/>
          </p:cNvCxnSpPr>
          <p:nvPr/>
        </p:nvCxnSpPr>
        <p:spPr>
          <a:xfrm flipV="1">
            <a:off x="2695306" y="3320154"/>
            <a:ext cx="382187"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FB126F2F-A67E-4D08-BEEF-E6B28A04AB33}"/>
              </a:ext>
            </a:extLst>
          </p:cNvPr>
          <p:cNvCxnSpPr>
            <a:cxnSpLocks/>
          </p:cNvCxnSpPr>
          <p:nvPr/>
        </p:nvCxnSpPr>
        <p:spPr>
          <a:xfrm>
            <a:off x="3990115" y="3309533"/>
            <a:ext cx="349789"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88" name="Left Brace 87">
            <a:extLst>
              <a:ext uri="{FF2B5EF4-FFF2-40B4-BE49-F238E27FC236}">
                <a16:creationId xmlns:a16="http://schemas.microsoft.com/office/drawing/2014/main" id="{10B84079-1E30-4FBF-9779-7C84E0F1E835}"/>
              </a:ext>
            </a:extLst>
          </p:cNvPr>
          <p:cNvSpPr/>
          <p:nvPr/>
        </p:nvSpPr>
        <p:spPr>
          <a:xfrm rot="16200000" flipH="1">
            <a:off x="5529886" y="-1382540"/>
            <a:ext cx="305698" cy="5852997"/>
          </a:xfrm>
          <a:prstGeom prst="leftBrace">
            <a:avLst>
              <a:gd name="adj1" fmla="val 0"/>
              <a:gd name="adj2" fmla="val 5218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latin typeface="Calibri" panose="020F0502020204030204" pitchFamily="34" charset="0"/>
              <a:cs typeface="Calibri" panose="020F0502020204030204" pitchFamily="34" charset="0"/>
            </a:endParaRPr>
          </a:p>
        </p:txBody>
      </p:sp>
      <p:sp>
        <p:nvSpPr>
          <p:cNvPr id="89" name="Left Brace 88">
            <a:extLst>
              <a:ext uri="{FF2B5EF4-FFF2-40B4-BE49-F238E27FC236}">
                <a16:creationId xmlns:a16="http://schemas.microsoft.com/office/drawing/2014/main" id="{7543419F-9232-4429-B63A-6003846F81A3}"/>
              </a:ext>
            </a:extLst>
          </p:cNvPr>
          <p:cNvSpPr/>
          <p:nvPr/>
        </p:nvSpPr>
        <p:spPr>
          <a:xfrm rot="16200000" flipH="1">
            <a:off x="10021425" y="848142"/>
            <a:ext cx="321376" cy="1395872"/>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latin typeface="Calibri" panose="020F0502020204030204" pitchFamily="34" charset="0"/>
              <a:cs typeface="Calibri" panose="020F0502020204030204" pitchFamily="34" charset="0"/>
            </a:endParaRPr>
          </a:p>
        </p:txBody>
      </p:sp>
      <p:sp>
        <p:nvSpPr>
          <p:cNvPr id="90" name="TextBox 89">
            <a:extLst>
              <a:ext uri="{FF2B5EF4-FFF2-40B4-BE49-F238E27FC236}">
                <a16:creationId xmlns:a16="http://schemas.microsoft.com/office/drawing/2014/main" id="{B0E93495-40D6-43DD-A5A3-F0EF319520D1}"/>
              </a:ext>
            </a:extLst>
          </p:cNvPr>
          <p:cNvSpPr txBox="1"/>
          <p:nvPr/>
        </p:nvSpPr>
        <p:spPr>
          <a:xfrm flipH="1">
            <a:off x="5615679" y="1031676"/>
            <a:ext cx="647440" cy="338554"/>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All</a:t>
            </a:r>
          </a:p>
        </p:txBody>
      </p:sp>
      <p:sp>
        <p:nvSpPr>
          <p:cNvPr id="91" name="TextBox 90">
            <a:extLst>
              <a:ext uri="{FF2B5EF4-FFF2-40B4-BE49-F238E27FC236}">
                <a16:creationId xmlns:a16="http://schemas.microsoft.com/office/drawing/2014/main" id="{BCB9BF58-C184-4DAF-AD34-641176BD601E}"/>
              </a:ext>
            </a:extLst>
          </p:cNvPr>
          <p:cNvSpPr txBox="1"/>
          <p:nvPr/>
        </p:nvSpPr>
        <p:spPr>
          <a:xfrm>
            <a:off x="9169232" y="1030772"/>
            <a:ext cx="2079554" cy="338554"/>
          </a:xfrm>
          <a:prstGeom prst="rect">
            <a:avLst/>
          </a:prstGeom>
          <a:noFill/>
        </p:spPr>
        <p:txBody>
          <a:bodyPr wrap="square" rtlCol="0">
            <a:spAutoFit/>
          </a:bodyPr>
          <a:lstStyle/>
          <a:p>
            <a:pPr algn="ctr"/>
            <a:r>
              <a:rPr lang="en-GB" sz="1600" dirty="0">
                <a:latin typeface="Calibri" panose="020F0502020204030204" pitchFamily="34" charset="0"/>
                <a:cs typeface="Calibri" panose="020F0502020204030204" pitchFamily="34" charset="0"/>
              </a:rPr>
              <a:t>Principal Members</a:t>
            </a:r>
          </a:p>
        </p:txBody>
      </p:sp>
      <p:sp>
        <p:nvSpPr>
          <p:cNvPr id="92" name="TextBox 91">
            <a:extLst>
              <a:ext uri="{FF2B5EF4-FFF2-40B4-BE49-F238E27FC236}">
                <a16:creationId xmlns:a16="http://schemas.microsoft.com/office/drawing/2014/main" id="{692D4C3A-00FA-420C-99A9-BE22D299599F}"/>
              </a:ext>
            </a:extLst>
          </p:cNvPr>
          <p:cNvSpPr txBox="1"/>
          <p:nvPr/>
        </p:nvSpPr>
        <p:spPr>
          <a:xfrm>
            <a:off x="2928192" y="1510161"/>
            <a:ext cx="813043"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Stage 0</a:t>
            </a:r>
          </a:p>
        </p:txBody>
      </p:sp>
      <p:sp>
        <p:nvSpPr>
          <p:cNvPr id="93" name="TextBox 92">
            <a:extLst>
              <a:ext uri="{FF2B5EF4-FFF2-40B4-BE49-F238E27FC236}">
                <a16:creationId xmlns:a16="http://schemas.microsoft.com/office/drawing/2014/main" id="{DB53A05F-F2D6-42ED-929B-68C6DF1DAF07}"/>
              </a:ext>
            </a:extLst>
          </p:cNvPr>
          <p:cNvSpPr txBox="1"/>
          <p:nvPr/>
        </p:nvSpPr>
        <p:spPr>
          <a:xfrm>
            <a:off x="5309082" y="1510161"/>
            <a:ext cx="813043"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Stage 1</a:t>
            </a:r>
          </a:p>
        </p:txBody>
      </p:sp>
      <p:sp>
        <p:nvSpPr>
          <p:cNvPr id="94" name="TextBox 93">
            <a:extLst>
              <a:ext uri="{FF2B5EF4-FFF2-40B4-BE49-F238E27FC236}">
                <a16:creationId xmlns:a16="http://schemas.microsoft.com/office/drawing/2014/main" id="{2ECEC9AA-05CA-4004-8012-68D0134E9C94}"/>
              </a:ext>
            </a:extLst>
          </p:cNvPr>
          <p:cNvSpPr txBox="1"/>
          <p:nvPr/>
        </p:nvSpPr>
        <p:spPr>
          <a:xfrm>
            <a:off x="7517562" y="1510161"/>
            <a:ext cx="867610" cy="338554"/>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Stage 2</a:t>
            </a:r>
          </a:p>
        </p:txBody>
      </p:sp>
      <p:sp>
        <p:nvSpPr>
          <p:cNvPr id="95" name="TextBox 94">
            <a:extLst>
              <a:ext uri="{FF2B5EF4-FFF2-40B4-BE49-F238E27FC236}">
                <a16:creationId xmlns:a16="http://schemas.microsoft.com/office/drawing/2014/main" id="{6B2B343F-E2D4-4357-923B-A56C41444EB6}"/>
              </a:ext>
            </a:extLst>
          </p:cNvPr>
          <p:cNvSpPr txBox="1"/>
          <p:nvPr/>
        </p:nvSpPr>
        <p:spPr>
          <a:xfrm>
            <a:off x="9672458" y="1543957"/>
            <a:ext cx="813043"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Stage 3</a:t>
            </a:r>
          </a:p>
        </p:txBody>
      </p:sp>
      <p:cxnSp>
        <p:nvCxnSpPr>
          <p:cNvPr id="96" name="Straight Arrow Connector 95">
            <a:extLst>
              <a:ext uri="{FF2B5EF4-FFF2-40B4-BE49-F238E27FC236}">
                <a16:creationId xmlns:a16="http://schemas.microsoft.com/office/drawing/2014/main" id="{48DEFC73-A160-4AFC-A464-D29046FC2B6F}"/>
              </a:ext>
            </a:extLst>
          </p:cNvPr>
          <p:cNvCxnSpPr>
            <a:stCxn id="81" idx="4"/>
            <a:endCxn id="33" idx="0"/>
          </p:cNvCxnSpPr>
          <p:nvPr/>
        </p:nvCxnSpPr>
        <p:spPr>
          <a:xfrm>
            <a:off x="10182288" y="3482639"/>
            <a:ext cx="7787" cy="98102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98" name="TextBox 97">
            <a:extLst>
              <a:ext uri="{FF2B5EF4-FFF2-40B4-BE49-F238E27FC236}">
                <a16:creationId xmlns:a16="http://schemas.microsoft.com/office/drawing/2014/main" id="{F7E1E6F3-B1EF-40EA-BC52-B0D051EA7CBE}"/>
              </a:ext>
            </a:extLst>
          </p:cNvPr>
          <p:cNvSpPr txBox="1"/>
          <p:nvPr/>
        </p:nvSpPr>
        <p:spPr>
          <a:xfrm>
            <a:off x="2867408" y="2459489"/>
            <a:ext cx="1324645" cy="584775"/>
          </a:xfrm>
          <a:prstGeom prst="rect">
            <a:avLst/>
          </a:prstGeom>
          <a:noFill/>
        </p:spPr>
        <p:txBody>
          <a:bodyPr wrap="square" rtlCol="0">
            <a:spAutoFit/>
          </a:bodyPr>
          <a:lstStyle/>
          <a:p>
            <a:pPr algn="ctr"/>
            <a:r>
              <a:rPr lang="en-GB" sz="1600" dirty="0">
                <a:solidFill>
                  <a:sysClr val="windowText" lastClr="000000"/>
                </a:solidFill>
                <a:latin typeface="Calibri" panose="020F0502020204030204" pitchFamily="34" charset="0"/>
                <a:cs typeface="Calibri" panose="020F0502020204030204" pitchFamily="34" charset="0"/>
              </a:rPr>
              <a:t>Interest</a:t>
            </a:r>
          </a:p>
          <a:p>
            <a:pPr algn="ctr"/>
            <a:r>
              <a:rPr lang="en-GB" sz="1600" dirty="0">
                <a:solidFill>
                  <a:sysClr val="windowText" lastClr="000000"/>
                </a:solidFill>
                <a:latin typeface="Calibri" panose="020F0502020204030204" pitchFamily="34" charset="0"/>
                <a:cs typeface="Calibri" panose="020F0502020204030204" pitchFamily="34" charset="0"/>
              </a:rPr>
              <a:t>Collection</a:t>
            </a:r>
            <a:endParaRPr lang="en-GB" sz="1600" dirty="0">
              <a:latin typeface="Calibri" panose="020F0502020204030204" pitchFamily="34" charset="0"/>
              <a:cs typeface="Calibri" panose="020F0502020204030204" pitchFamily="34" charset="0"/>
            </a:endParaRPr>
          </a:p>
        </p:txBody>
      </p:sp>
      <p:cxnSp>
        <p:nvCxnSpPr>
          <p:cNvPr id="99" name="Straight Arrow Connector 98">
            <a:extLst>
              <a:ext uri="{FF2B5EF4-FFF2-40B4-BE49-F238E27FC236}">
                <a16:creationId xmlns:a16="http://schemas.microsoft.com/office/drawing/2014/main" id="{22601E62-D166-456E-A969-879AE4005756}"/>
              </a:ext>
            </a:extLst>
          </p:cNvPr>
          <p:cNvCxnSpPr>
            <a:cxnSpLocks/>
          </p:cNvCxnSpPr>
          <p:nvPr/>
        </p:nvCxnSpPr>
        <p:spPr>
          <a:xfrm flipV="1">
            <a:off x="1797939" y="2782769"/>
            <a:ext cx="985520" cy="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0" name="Straight Arrow Connector 99">
            <a:extLst>
              <a:ext uri="{FF2B5EF4-FFF2-40B4-BE49-F238E27FC236}">
                <a16:creationId xmlns:a16="http://schemas.microsoft.com/office/drawing/2014/main" id="{1BD90DB5-6EE0-4837-8A41-C887C76665C9}"/>
              </a:ext>
            </a:extLst>
          </p:cNvPr>
          <p:cNvCxnSpPr>
            <a:cxnSpLocks/>
          </p:cNvCxnSpPr>
          <p:nvPr/>
        </p:nvCxnSpPr>
        <p:spPr>
          <a:xfrm>
            <a:off x="6408384" y="2747819"/>
            <a:ext cx="851126" cy="11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1" name="Straight Arrow Connector 100">
            <a:extLst>
              <a:ext uri="{FF2B5EF4-FFF2-40B4-BE49-F238E27FC236}">
                <a16:creationId xmlns:a16="http://schemas.microsoft.com/office/drawing/2014/main" id="{9BA2DC73-CE72-401F-B850-BD6F7953277A}"/>
              </a:ext>
            </a:extLst>
          </p:cNvPr>
          <p:cNvCxnSpPr>
            <a:cxnSpLocks/>
          </p:cNvCxnSpPr>
          <p:nvPr/>
        </p:nvCxnSpPr>
        <p:spPr>
          <a:xfrm>
            <a:off x="8652293" y="2782655"/>
            <a:ext cx="851126" cy="11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95A7C375-D4D7-4029-9F63-B36764CC9BD1}"/>
              </a:ext>
            </a:extLst>
          </p:cNvPr>
          <p:cNvCxnSpPr>
            <a:cxnSpLocks/>
          </p:cNvCxnSpPr>
          <p:nvPr/>
        </p:nvCxnSpPr>
        <p:spPr>
          <a:xfrm>
            <a:off x="8642133" y="5160095"/>
            <a:ext cx="851126" cy="11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Arrow Connector 102">
            <a:extLst>
              <a:ext uri="{FF2B5EF4-FFF2-40B4-BE49-F238E27FC236}">
                <a16:creationId xmlns:a16="http://schemas.microsoft.com/office/drawing/2014/main" id="{2FF1A063-D477-4E17-8D15-6B47901FF21E}"/>
              </a:ext>
            </a:extLst>
          </p:cNvPr>
          <p:cNvCxnSpPr>
            <a:cxnSpLocks/>
          </p:cNvCxnSpPr>
          <p:nvPr/>
        </p:nvCxnSpPr>
        <p:spPr>
          <a:xfrm>
            <a:off x="6417093" y="5160095"/>
            <a:ext cx="851126" cy="11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72C5FD0C-83C1-4457-A505-02E96E31FBAB}"/>
              </a:ext>
            </a:extLst>
          </p:cNvPr>
          <p:cNvSpPr txBox="1"/>
          <p:nvPr/>
        </p:nvSpPr>
        <p:spPr>
          <a:xfrm>
            <a:off x="1797939" y="2408909"/>
            <a:ext cx="909095"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Proposal</a:t>
            </a:r>
          </a:p>
        </p:txBody>
      </p:sp>
      <p:sp>
        <p:nvSpPr>
          <p:cNvPr id="63" name="Left Brace 62">
            <a:extLst>
              <a:ext uri="{FF2B5EF4-FFF2-40B4-BE49-F238E27FC236}">
                <a16:creationId xmlns:a16="http://schemas.microsoft.com/office/drawing/2014/main" id="{B9CA27C9-5497-4238-A057-FADD6CDA66CC}"/>
              </a:ext>
            </a:extLst>
          </p:cNvPr>
          <p:cNvSpPr/>
          <p:nvPr/>
        </p:nvSpPr>
        <p:spPr>
          <a:xfrm rot="16200000">
            <a:off x="8913000" y="4592025"/>
            <a:ext cx="305696" cy="3644326"/>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latin typeface="Calibri" panose="020F0502020204030204" pitchFamily="34" charset="0"/>
              <a:cs typeface="Calibri" panose="020F0502020204030204" pitchFamily="34" charset="0"/>
            </a:endParaRPr>
          </a:p>
        </p:txBody>
      </p:sp>
      <p:sp>
        <p:nvSpPr>
          <p:cNvPr id="64" name="TextBox 63">
            <a:extLst>
              <a:ext uri="{FF2B5EF4-FFF2-40B4-BE49-F238E27FC236}">
                <a16:creationId xmlns:a16="http://schemas.microsoft.com/office/drawing/2014/main" id="{926FE6E9-24FD-4A3A-8F82-5842B9E7652D}"/>
              </a:ext>
            </a:extLst>
          </p:cNvPr>
          <p:cNvSpPr txBox="1"/>
          <p:nvPr/>
        </p:nvSpPr>
        <p:spPr>
          <a:xfrm>
            <a:off x="8246175" y="6423787"/>
            <a:ext cx="1760912" cy="338554"/>
          </a:xfrm>
          <a:prstGeom prst="rect">
            <a:avLst/>
          </a:prstGeom>
          <a:noFill/>
        </p:spPr>
        <p:txBody>
          <a:bodyPr wrap="square" rtlCol="0">
            <a:spAutoFit/>
          </a:bodyPr>
          <a:lstStyle/>
          <a:p>
            <a:pPr algn="ctr"/>
            <a:r>
              <a:rPr lang="en-GB" sz="1600" dirty="0">
                <a:latin typeface="Calibri" panose="020F0502020204030204" pitchFamily="34" charset="0"/>
                <a:cs typeface="Calibri" panose="020F0502020204030204" pitchFamily="34" charset="0"/>
              </a:rPr>
              <a:t>All Members</a:t>
            </a:r>
          </a:p>
        </p:txBody>
      </p:sp>
      <p:sp>
        <p:nvSpPr>
          <p:cNvPr id="106" name="TextBox 105">
            <a:extLst>
              <a:ext uri="{FF2B5EF4-FFF2-40B4-BE49-F238E27FC236}">
                <a16:creationId xmlns:a16="http://schemas.microsoft.com/office/drawing/2014/main" id="{0B590060-2CD1-40DA-9A08-B3AB159C3C33}"/>
              </a:ext>
            </a:extLst>
          </p:cNvPr>
          <p:cNvSpPr txBox="1"/>
          <p:nvPr/>
        </p:nvSpPr>
        <p:spPr>
          <a:xfrm>
            <a:off x="7464992" y="5932225"/>
            <a:ext cx="813043"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Stage 5</a:t>
            </a:r>
          </a:p>
        </p:txBody>
      </p:sp>
      <p:sp>
        <p:nvSpPr>
          <p:cNvPr id="107" name="TextBox 106">
            <a:extLst>
              <a:ext uri="{FF2B5EF4-FFF2-40B4-BE49-F238E27FC236}">
                <a16:creationId xmlns:a16="http://schemas.microsoft.com/office/drawing/2014/main" id="{405AC69F-AE81-489C-BA05-C6EC12D95BF8}"/>
              </a:ext>
            </a:extLst>
          </p:cNvPr>
          <p:cNvSpPr txBox="1"/>
          <p:nvPr/>
        </p:nvSpPr>
        <p:spPr>
          <a:xfrm>
            <a:off x="9638919" y="5932225"/>
            <a:ext cx="813043"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Stage 4</a:t>
            </a:r>
          </a:p>
        </p:txBody>
      </p:sp>
      <p:sp>
        <p:nvSpPr>
          <p:cNvPr id="108" name="Left Brace 107">
            <a:extLst>
              <a:ext uri="{FF2B5EF4-FFF2-40B4-BE49-F238E27FC236}">
                <a16:creationId xmlns:a16="http://schemas.microsoft.com/office/drawing/2014/main" id="{EE5B72E5-BDB9-4FF2-9B29-1C45327E0171}"/>
              </a:ext>
            </a:extLst>
          </p:cNvPr>
          <p:cNvSpPr/>
          <p:nvPr/>
        </p:nvSpPr>
        <p:spPr>
          <a:xfrm rot="16200000">
            <a:off x="5665851" y="5694859"/>
            <a:ext cx="271816" cy="1395872"/>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latin typeface="Calibri" panose="020F0502020204030204" pitchFamily="34" charset="0"/>
              <a:cs typeface="Calibri" panose="020F0502020204030204" pitchFamily="34" charset="0"/>
            </a:endParaRPr>
          </a:p>
        </p:txBody>
      </p:sp>
      <p:sp>
        <p:nvSpPr>
          <p:cNvPr id="109" name="TextBox 108">
            <a:extLst>
              <a:ext uri="{FF2B5EF4-FFF2-40B4-BE49-F238E27FC236}">
                <a16:creationId xmlns:a16="http://schemas.microsoft.com/office/drawing/2014/main" id="{126E2B7F-0BC5-46B0-A6B6-141B22F07C0F}"/>
              </a:ext>
            </a:extLst>
          </p:cNvPr>
          <p:cNvSpPr txBox="1"/>
          <p:nvPr/>
        </p:nvSpPr>
        <p:spPr>
          <a:xfrm>
            <a:off x="5634543" y="6406558"/>
            <a:ext cx="396262" cy="338554"/>
          </a:xfrm>
          <a:prstGeom prst="rect">
            <a:avLst/>
          </a:prstGeom>
          <a:noFill/>
        </p:spPr>
        <p:txBody>
          <a:bodyPr wrap="none" rtlCol="0">
            <a:spAutoFit/>
          </a:bodyPr>
          <a:lstStyle/>
          <a:p>
            <a:pPr algn="ctr"/>
            <a:r>
              <a:rPr lang="en-GB" sz="1600" dirty="0">
                <a:latin typeface="Calibri" panose="020F0502020204030204" pitchFamily="34" charset="0"/>
                <a:cs typeface="Calibri" panose="020F0502020204030204" pitchFamily="34" charset="0"/>
              </a:rPr>
              <a:t>All</a:t>
            </a:r>
          </a:p>
        </p:txBody>
      </p:sp>
      <p:sp>
        <p:nvSpPr>
          <p:cNvPr id="110" name="TextBox 109">
            <a:extLst>
              <a:ext uri="{FF2B5EF4-FFF2-40B4-BE49-F238E27FC236}">
                <a16:creationId xmlns:a16="http://schemas.microsoft.com/office/drawing/2014/main" id="{D43CCAC9-4D7C-44C8-80C2-2FD50807033B}"/>
              </a:ext>
            </a:extLst>
          </p:cNvPr>
          <p:cNvSpPr txBox="1"/>
          <p:nvPr/>
        </p:nvSpPr>
        <p:spPr>
          <a:xfrm>
            <a:off x="5280920" y="5927773"/>
            <a:ext cx="813043"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Stage 6</a:t>
            </a:r>
          </a:p>
        </p:txBody>
      </p:sp>
      <p:sp>
        <p:nvSpPr>
          <p:cNvPr id="66" name="Slide Number Placeholder 2">
            <a:extLst>
              <a:ext uri="{FF2B5EF4-FFF2-40B4-BE49-F238E27FC236}">
                <a16:creationId xmlns:a16="http://schemas.microsoft.com/office/drawing/2014/main" id="{F7EA8742-1FFB-4D23-A438-5BFAA2E762F7}"/>
              </a:ext>
            </a:extLst>
          </p:cNvPr>
          <p:cNvSpPr txBox="1">
            <a:spLocks/>
          </p:cNvSpPr>
          <p:nvPr/>
        </p:nvSpPr>
        <p:spPr>
          <a:xfrm>
            <a:off x="10360152" y="6506104"/>
            <a:ext cx="62451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Calibri" panose="020F0502020204030204" pitchFamily="34" charset="0"/>
                <a:cs typeface="Calibri" panose="020F0502020204030204" pitchFamily="34" charset="0"/>
              </a:rPr>
              <a:pPr/>
              <a:t>5</a:t>
            </a:fld>
            <a:endParaRPr lang="en-US" dirty="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1A9C91A9-4BFA-CFFF-95A8-68B9FCA55406}"/>
              </a:ext>
            </a:extLst>
          </p:cNvPr>
          <p:cNvSpPr/>
          <p:nvPr/>
        </p:nvSpPr>
        <p:spPr>
          <a:xfrm>
            <a:off x="2790244" y="3836675"/>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7B70EE6-8746-BB8C-47EF-2251D82CC3E7}"/>
              </a:ext>
            </a:extLst>
          </p:cNvPr>
          <p:cNvSpPr txBox="1"/>
          <p:nvPr/>
        </p:nvSpPr>
        <p:spPr>
          <a:xfrm>
            <a:off x="2860289" y="3846365"/>
            <a:ext cx="1243802" cy="584775"/>
          </a:xfrm>
          <a:prstGeom prst="rect">
            <a:avLst/>
          </a:prstGeom>
          <a:noFill/>
        </p:spPr>
        <p:txBody>
          <a:bodyPr wrap="none" rtlCol="0">
            <a:spAutoFit/>
          </a:bodyPr>
          <a:lstStyle/>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Technical</a:t>
            </a:r>
          </a:p>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Specification</a:t>
            </a:r>
          </a:p>
        </p:txBody>
      </p:sp>
      <p:sp>
        <p:nvSpPr>
          <p:cNvPr id="5" name="Left Brace 4">
            <a:extLst>
              <a:ext uri="{FF2B5EF4-FFF2-40B4-BE49-F238E27FC236}">
                <a16:creationId xmlns:a16="http://schemas.microsoft.com/office/drawing/2014/main" id="{109383E8-91AF-1F8C-5330-1FD2B527EEA2}"/>
              </a:ext>
            </a:extLst>
          </p:cNvPr>
          <p:cNvSpPr/>
          <p:nvPr/>
        </p:nvSpPr>
        <p:spPr>
          <a:xfrm rot="16200000">
            <a:off x="3354228" y="5856043"/>
            <a:ext cx="271816" cy="1395872"/>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DABAEE1-DF6C-00B2-4C60-D2989CF257CD}"/>
              </a:ext>
            </a:extLst>
          </p:cNvPr>
          <p:cNvSpPr txBox="1"/>
          <p:nvPr/>
        </p:nvSpPr>
        <p:spPr>
          <a:xfrm>
            <a:off x="2523995" y="6503469"/>
            <a:ext cx="2007672" cy="338554"/>
          </a:xfrm>
          <a:prstGeom prst="rect">
            <a:avLst/>
          </a:prstGeom>
          <a:noFill/>
        </p:spPr>
        <p:txBody>
          <a:bodyPr wrap="square" rtlCol="0">
            <a:spAutoFit/>
          </a:bodyPr>
          <a:lstStyle/>
          <a:p>
            <a:pPr algn="ctr"/>
            <a:r>
              <a:rPr lang="en-GB" sz="1600" dirty="0">
                <a:latin typeface="Calibri" panose="020F0502020204030204" pitchFamily="34" charset="0"/>
                <a:ea typeface="Calibri" panose="020F0502020204030204" pitchFamily="34" charset="0"/>
                <a:cs typeface="Calibri" panose="020F0502020204030204" pitchFamily="34" charset="0"/>
              </a:rPr>
              <a:t>Principal Members</a:t>
            </a:r>
          </a:p>
        </p:txBody>
      </p:sp>
      <p:cxnSp>
        <p:nvCxnSpPr>
          <p:cNvPr id="7" name="Straight Arrow Connector 6">
            <a:extLst>
              <a:ext uri="{FF2B5EF4-FFF2-40B4-BE49-F238E27FC236}">
                <a16:creationId xmlns:a16="http://schemas.microsoft.com/office/drawing/2014/main" id="{3F057167-13FA-08EC-CAC4-4A32B3B805A2}"/>
              </a:ext>
            </a:extLst>
          </p:cNvPr>
          <p:cNvCxnSpPr>
            <a:cxnSpLocks/>
            <a:stCxn id="9" idx="6"/>
          </p:cNvCxnSpPr>
          <p:nvPr/>
        </p:nvCxnSpPr>
        <p:spPr>
          <a:xfrm>
            <a:off x="4205166" y="4758634"/>
            <a:ext cx="812437" cy="37406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C21CD257-706F-45DF-BBD8-42B5F885028A}"/>
              </a:ext>
            </a:extLst>
          </p:cNvPr>
          <p:cNvCxnSpPr>
            <a:cxnSpLocks/>
          </p:cNvCxnSpPr>
          <p:nvPr/>
        </p:nvCxnSpPr>
        <p:spPr>
          <a:xfrm flipV="1">
            <a:off x="1779187" y="4105356"/>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361B720E-5E67-4E09-A79E-45BF0B975D0F}"/>
              </a:ext>
            </a:extLst>
          </p:cNvPr>
          <p:cNvSpPr/>
          <p:nvPr/>
        </p:nvSpPr>
        <p:spPr>
          <a:xfrm>
            <a:off x="2809294" y="4455800"/>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C9F569B7-4A8F-91C5-8CFB-106398C1FD92}"/>
              </a:ext>
            </a:extLst>
          </p:cNvPr>
          <p:cNvSpPr txBox="1"/>
          <p:nvPr/>
        </p:nvSpPr>
        <p:spPr>
          <a:xfrm>
            <a:off x="2989918" y="4477603"/>
            <a:ext cx="1022652" cy="584775"/>
          </a:xfrm>
          <a:prstGeom prst="rect">
            <a:avLst/>
          </a:prstGeom>
          <a:noFill/>
        </p:spPr>
        <p:txBody>
          <a:bodyPr wrap="none" rtlCol="0">
            <a:spAutoFit/>
          </a:bodyPr>
          <a:lstStyle/>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Reference</a:t>
            </a:r>
          </a:p>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Software</a:t>
            </a:r>
          </a:p>
        </p:txBody>
      </p:sp>
      <p:cxnSp>
        <p:nvCxnSpPr>
          <p:cNvPr id="11" name="Straight Arrow Connector 10">
            <a:extLst>
              <a:ext uri="{FF2B5EF4-FFF2-40B4-BE49-F238E27FC236}">
                <a16:creationId xmlns:a16="http://schemas.microsoft.com/office/drawing/2014/main" id="{49EF67C2-263E-3738-32F7-42333DE87165}"/>
              </a:ext>
            </a:extLst>
          </p:cNvPr>
          <p:cNvCxnSpPr>
            <a:cxnSpLocks/>
          </p:cNvCxnSpPr>
          <p:nvPr/>
        </p:nvCxnSpPr>
        <p:spPr>
          <a:xfrm flipV="1">
            <a:off x="1798237" y="4724481"/>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625ACE4C-2B9B-53D7-30F3-CF0F819CBD98}"/>
              </a:ext>
            </a:extLst>
          </p:cNvPr>
          <p:cNvCxnSpPr>
            <a:cxnSpLocks/>
            <a:stCxn id="3" idx="6"/>
          </p:cNvCxnSpPr>
          <p:nvPr/>
        </p:nvCxnSpPr>
        <p:spPr>
          <a:xfrm>
            <a:off x="4186116" y="4139509"/>
            <a:ext cx="831487" cy="993187"/>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709BEB6-D4B0-A5D8-0BBA-7AE07F552780}"/>
              </a:ext>
            </a:extLst>
          </p:cNvPr>
          <p:cNvSpPr txBox="1"/>
          <p:nvPr/>
        </p:nvSpPr>
        <p:spPr>
          <a:xfrm>
            <a:off x="3008968" y="5213616"/>
            <a:ext cx="1022652" cy="584775"/>
          </a:xfrm>
          <a:prstGeom prst="rect">
            <a:avLst/>
          </a:prstGeom>
          <a:noFill/>
        </p:spPr>
        <p:txBody>
          <a:bodyPr wrap="none" rtlCol="0">
            <a:spAutoFit/>
          </a:bodyPr>
          <a:lstStyle/>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Reference</a:t>
            </a:r>
          </a:p>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Software</a:t>
            </a:r>
          </a:p>
        </p:txBody>
      </p:sp>
      <p:sp>
        <p:nvSpPr>
          <p:cNvPr id="15" name="Oval 14">
            <a:extLst>
              <a:ext uri="{FF2B5EF4-FFF2-40B4-BE49-F238E27FC236}">
                <a16:creationId xmlns:a16="http://schemas.microsoft.com/office/drawing/2014/main" id="{0F3DF2D3-46EA-A2A7-DCCF-C67C705BC6DA}"/>
              </a:ext>
            </a:extLst>
          </p:cNvPr>
          <p:cNvSpPr/>
          <p:nvPr/>
        </p:nvSpPr>
        <p:spPr>
          <a:xfrm>
            <a:off x="2818358" y="5072147"/>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3D25545-1BD3-0C92-1E49-3DB9B8B7EF66}"/>
              </a:ext>
            </a:extLst>
          </p:cNvPr>
          <p:cNvSpPr txBox="1"/>
          <p:nvPr/>
        </p:nvSpPr>
        <p:spPr>
          <a:xfrm>
            <a:off x="2834031" y="5099593"/>
            <a:ext cx="1352550" cy="584775"/>
          </a:xfrm>
          <a:prstGeom prst="rect">
            <a:avLst/>
          </a:prstGeom>
          <a:noFill/>
        </p:spPr>
        <p:txBody>
          <a:bodyPr wrap="none" rtlCol="0">
            <a:spAutoFit/>
          </a:bodyPr>
          <a:lstStyle/>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Conformance </a:t>
            </a:r>
          </a:p>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Testing</a:t>
            </a:r>
          </a:p>
        </p:txBody>
      </p:sp>
      <p:cxnSp>
        <p:nvCxnSpPr>
          <p:cNvPr id="17" name="Straight Arrow Connector 16">
            <a:extLst>
              <a:ext uri="{FF2B5EF4-FFF2-40B4-BE49-F238E27FC236}">
                <a16:creationId xmlns:a16="http://schemas.microsoft.com/office/drawing/2014/main" id="{61E980EE-C751-91EC-31EB-D39A2BEC3FD4}"/>
              </a:ext>
            </a:extLst>
          </p:cNvPr>
          <p:cNvCxnSpPr>
            <a:cxnSpLocks/>
          </p:cNvCxnSpPr>
          <p:nvPr/>
        </p:nvCxnSpPr>
        <p:spPr>
          <a:xfrm flipV="1">
            <a:off x="1807301" y="5340828"/>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BB4528CF-BA8E-1FEE-B7B4-127BEF560BB6}"/>
              </a:ext>
            </a:extLst>
          </p:cNvPr>
          <p:cNvSpPr/>
          <p:nvPr/>
        </p:nvSpPr>
        <p:spPr>
          <a:xfrm>
            <a:off x="2837408" y="5691272"/>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6B250693-5D51-100C-AF72-2F1604C8D166}"/>
              </a:ext>
            </a:extLst>
          </p:cNvPr>
          <p:cNvSpPr txBox="1"/>
          <p:nvPr/>
        </p:nvSpPr>
        <p:spPr>
          <a:xfrm>
            <a:off x="2900213" y="5713075"/>
            <a:ext cx="1258293" cy="584775"/>
          </a:xfrm>
          <a:prstGeom prst="rect">
            <a:avLst/>
          </a:prstGeom>
          <a:noFill/>
        </p:spPr>
        <p:txBody>
          <a:bodyPr wrap="none" rtlCol="0">
            <a:spAutoFit/>
          </a:bodyPr>
          <a:lstStyle/>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Performance</a:t>
            </a:r>
          </a:p>
          <a:p>
            <a:pPr algn="ct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Assessment</a:t>
            </a:r>
          </a:p>
        </p:txBody>
      </p:sp>
      <p:cxnSp>
        <p:nvCxnSpPr>
          <p:cNvPr id="20" name="Straight Arrow Connector 19">
            <a:extLst>
              <a:ext uri="{FF2B5EF4-FFF2-40B4-BE49-F238E27FC236}">
                <a16:creationId xmlns:a16="http://schemas.microsoft.com/office/drawing/2014/main" id="{A5AA13A3-392A-A894-BFDA-07BE6CF20465}"/>
              </a:ext>
            </a:extLst>
          </p:cNvPr>
          <p:cNvCxnSpPr>
            <a:cxnSpLocks/>
          </p:cNvCxnSpPr>
          <p:nvPr/>
        </p:nvCxnSpPr>
        <p:spPr>
          <a:xfrm flipV="1">
            <a:off x="1826351" y="5959953"/>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482E007-12D3-AC8F-CF54-5CBE90247B6A}"/>
              </a:ext>
            </a:extLst>
          </p:cNvPr>
          <p:cNvSpPr txBox="1"/>
          <p:nvPr/>
        </p:nvSpPr>
        <p:spPr>
          <a:xfrm>
            <a:off x="3077366" y="6243221"/>
            <a:ext cx="791179" cy="338554"/>
          </a:xfrm>
          <a:prstGeom prst="rect">
            <a:avLst/>
          </a:prstGeom>
          <a:noFill/>
        </p:spPr>
        <p:txBody>
          <a:bodyPr wrap="none" rtlCol="0">
            <a:spAutoFit/>
          </a:bodyPr>
          <a:lstStyle/>
          <a:p>
            <a:r>
              <a:rPr lang="en-GB" sz="1600" dirty="0">
                <a:latin typeface="Calibri" panose="020F0502020204030204" pitchFamily="34" charset="0"/>
                <a:ea typeface="Calibri" panose="020F0502020204030204" pitchFamily="34" charset="0"/>
                <a:cs typeface="Calibri" panose="020F0502020204030204" pitchFamily="34" charset="0"/>
              </a:rPr>
              <a:t>Stage 7</a:t>
            </a:r>
          </a:p>
        </p:txBody>
      </p:sp>
      <p:cxnSp>
        <p:nvCxnSpPr>
          <p:cNvPr id="22" name="Straight Arrow Connector 21">
            <a:extLst>
              <a:ext uri="{FF2B5EF4-FFF2-40B4-BE49-F238E27FC236}">
                <a16:creationId xmlns:a16="http://schemas.microsoft.com/office/drawing/2014/main" id="{D67B4080-7D11-D04A-2F4D-B11FDE9C2184}"/>
              </a:ext>
            </a:extLst>
          </p:cNvPr>
          <p:cNvCxnSpPr>
            <a:cxnSpLocks/>
            <a:stCxn id="15" idx="6"/>
          </p:cNvCxnSpPr>
          <p:nvPr/>
        </p:nvCxnSpPr>
        <p:spPr>
          <a:xfrm flipV="1">
            <a:off x="4214230" y="5132696"/>
            <a:ext cx="803373" cy="24228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359C9B7C-013E-6442-67F5-5D3E48D9415E}"/>
              </a:ext>
            </a:extLst>
          </p:cNvPr>
          <p:cNvCxnSpPr>
            <a:cxnSpLocks/>
            <a:stCxn id="18" idx="6"/>
          </p:cNvCxnSpPr>
          <p:nvPr/>
        </p:nvCxnSpPr>
        <p:spPr>
          <a:xfrm flipV="1">
            <a:off x="4233280" y="5132696"/>
            <a:ext cx="784323" cy="861410"/>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116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childTnLst>
                                </p:cTn>
                              </p:par>
                              <p:par>
                                <p:cTn id="16" presetID="1" presetClass="entr" presetSubtype="0" fill="hold" nodeType="withEffect">
                                  <p:stCondLst>
                                    <p:cond delay="0"/>
                                  </p:stCondLst>
                                  <p:childTnLst>
                                    <p:set>
                                      <p:cBhvr>
                                        <p:cTn id="17" dur="1" fill="hold">
                                          <p:stCondLst>
                                            <p:cond delay="0"/>
                                          </p:stCondLst>
                                        </p:cTn>
                                        <p:tgtEl>
                                          <p:spTgt spid="8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9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9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8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0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8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91"/>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9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9"/>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07"/>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44"/>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46"/>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0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63"/>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06"/>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68"/>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69"/>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72"/>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73"/>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103"/>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108"/>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09"/>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10"/>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5"/>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6"/>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21"/>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3"/>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4"/>
                                        </p:tgtEl>
                                        <p:attrNameLst>
                                          <p:attrName>style.visibility</p:attrName>
                                        </p:attrNameLst>
                                      </p:cBhvr>
                                      <p:to>
                                        <p:strVal val="visible"/>
                                      </p:to>
                                    </p:set>
                                  </p:childTnLst>
                                </p:cTn>
                              </p:par>
                              <p:par>
                                <p:cTn id="144" presetID="1" presetClass="entr" presetSubtype="0" fill="hold" nodeType="withEffect">
                                  <p:stCondLst>
                                    <p:cond delay="0"/>
                                  </p:stCondLst>
                                  <p:childTnLst>
                                    <p:set>
                                      <p:cBhvr>
                                        <p:cTn id="145" dur="1" fill="hold">
                                          <p:stCondLst>
                                            <p:cond delay="0"/>
                                          </p:stCondLst>
                                        </p:cTn>
                                        <p:tgtEl>
                                          <p:spTgt spid="8"/>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13"/>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9"/>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10"/>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11"/>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7"/>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14"/>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15"/>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16"/>
                                        </p:tgtEl>
                                        <p:attrNameLst>
                                          <p:attrName>style.visibility</p:attrName>
                                        </p:attrNameLst>
                                      </p:cBhvr>
                                      <p:to>
                                        <p:strVal val="visible"/>
                                      </p:to>
                                    </p:set>
                                  </p:childTnLst>
                                </p:cTn>
                              </p:par>
                              <p:par>
                                <p:cTn id="166" presetID="1" presetClass="entr" presetSubtype="0" fill="hold" nodeType="withEffect">
                                  <p:stCondLst>
                                    <p:cond delay="0"/>
                                  </p:stCondLst>
                                  <p:childTnLst>
                                    <p:set>
                                      <p:cBhvr>
                                        <p:cTn id="167" dur="1" fill="hold">
                                          <p:stCondLst>
                                            <p:cond delay="0"/>
                                          </p:stCondLst>
                                        </p:cTn>
                                        <p:tgtEl>
                                          <p:spTgt spid="17"/>
                                        </p:tgtEl>
                                        <p:attrNameLst>
                                          <p:attrName>style.visibility</p:attrName>
                                        </p:attrNameLst>
                                      </p:cBhvr>
                                      <p:to>
                                        <p:strVal val="visible"/>
                                      </p:to>
                                    </p:set>
                                  </p:childTnLst>
                                </p:cTn>
                              </p:par>
                              <p:par>
                                <p:cTn id="168" presetID="1" presetClass="entr" presetSubtype="0" fill="hold" nodeType="withEffect">
                                  <p:stCondLst>
                                    <p:cond delay="0"/>
                                  </p:stCondLst>
                                  <p:childTnLst>
                                    <p:set>
                                      <p:cBhvr>
                                        <p:cTn id="169" dur="1" fill="hold">
                                          <p:stCondLst>
                                            <p:cond delay="0"/>
                                          </p:stCondLst>
                                        </p:cTn>
                                        <p:tgtEl>
                                          <p:spTgt spid="22"/>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18"/>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19"/>
                                        </p:tgtEl>
                                        <p:attrNameLst>
                                          <p:attrName>style.visibility</p:attrName>
                                        </p:attrNameLst>
                                      </p:cBhvr>
                                      <p:to>
                                        <p:strVal val="visible"/>
                                      </p:to>
                                    </p:set>
                                  </p:childTnLst>
                                </p:cTn>
                              </p:par>
                              <p:par>
                                <p:cTn id="176" presetID="1" presetClass="entr" presetSubtype="0" fill="hold" nodeType="withEffect">
                                  <p:stCondLst>
                                    <p:cond delay="0"/>
                                  </p:stCondLst>
                                  <p:childTnLst>
                                    <p:set>
                                      <p:cBhvr>
                                        <p:cTn id="177" dur="1" fill="hold">
                                          <p:stCondLst>
                                            <p:cond delay="0"/>
                                          </p:stCondLst>
                                        </p:cTn>
                                        <p:tgtEl>
                                          <p:spTgt spid="20"/>
                                        </p:tgtEl>
                                        <p:attrNameLst>
                                          <p:attrName>style.visibility</p:attrName>
                                        </p:attrNameLst>
                                      </p:cBhvr>
                                      <p:to>
                                        <p:strVal val="visible"/>
                                      </p:to>
                                    </p:set>
                                  </p:childTnLst>
                                </p:cTn>
                              </p:par>
                              <p:par>
                                <p:cTn id="178" presetID="1" presetClass="entr" presetSubtype="0" fill="hold" nodeType="withEffect">
                                  <p:stCondLst>
                                    <p:cond delay="0"/>
                                  </p:stCondLst>
                                  <p:childTnLst>
                                    <p:set>
                                      <p:cBhvr>
                                        <p:cTn id="17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p:bldP spid="37" grpId="0"/>
      <p:bldP spid="68" grpId="0" animBg="1"/>
      <p:bldP spid="69" grpId="0"/>
      <p:bldP spid="79" grpId="0" animBg="1"/>
      <p:bldP spid="80" grpId="0" animBg="1"/>
      <p:bldP spid="81" grpId="0" animBg="1"/>
      <p:bldP spid="82" grpId="0"/>
      <p:bldP spid="83" grpId="0"/>
      <p:bldP spid="88" grpId="0" animBg="1"/>
      <p:bldP spid="89" grpId="0" animBg="1"/>
      <p:bldP spid="90" grpId="0"/>
      <p:bldP spid="91" grpId="0"/>
      <p:bldP spid="92" grpId="0"/>
      <p:bldP spid="93" grpId="0"/>
      <p:bldP spid="94" grpId="0"/>
      <p:bldP spid="95" grpId="0"/>
      <p:bldP spid="98" grpId="0"/>
      <p:bldP spid="2" grpId="0"/>
      <p:bldP spid="63" grpId="0" animBg="1"/>
      <p:bldP spid="106" grpId="0"/>
      <p:bldP spid="107" grpId="0"/>
      <p:bldP spid="108" grpId="0" animBg="1"/>
      <p:bldP spid="109" grpId="0"/>
      <p:bldP spid="110" grpId="0"/>
      <p:bldP spid="3" grpId="0" animBg="1"/>
      <p:bldP spid="4" grpId="0"/>
      <p:bldP spid="5" grpId="0" animBg="1"/>
      <p:bldP spid="6" grpId="0"/>
      <p:bldP spid="9" grpId="0" animBg="1"/>
      <p:bldP spid="10" grpId="0"/>
      <p:bldP spid="14" grpId="0"/>
      <p:bldP spid="15" grpId="0" animBg="1"/>
      <p:bldP spid="16" grpId="0"/>
      <p:bldP spid="18" grpId="0" animBg="1"/>
      <p:bldP spid="19" grpId="0"/>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2BEF-FF4D-BACF-4241-C19D5D1C1804}"/>
              </a:ext>
            </a:extLst>
          </p:cNvPr>
          <p:cNvSpPr>
            <a:spLocks noGrp="1"/>
          </p:cNvSpPr>
          <p:nvPr>
            <p:ph type="title"/>
          </p:nvPr>
        </p:nvSpPr>
        <p:spPr/>
        <p:txBody>
          <a:bodyPr/>
          <a:lstStyle/>
          <a:p>
            <a:r>
              <a:rPr lang="en-US" dirty="0"/>
              <a:t>AI-Enhanced Video Coding (MPA-EVC)</a:t>
            </a:r>
            <a:endParaRPr lang="en-GB" dirty="0"/>
          </a:p>
        </p:txBody>
      </p:sp>
      <p:sp>
        <p:nvSpPr>
          <p:cNvPr id="3" name="Content Placeholder 2">
            <a:extLst>
              <a:ext uri="{FF2B5EF4-FFF2-40B4-BE49-F238E27FC236}">
                <a16:creationId xmlns:a16="http://schemas.microsoft.com/office/drawing/2014/main" id="{2B08639B-350F-ADC7-46B8-193598B40CC4}"/>
              </a:ext>
            </a:extLst>
          </p:cNvPr>
          <p:cNvSpPr>
            <a:spLocks noGrp="1"/>
          </p:cNvSpPr>
          <p:nvPr>
            <p:ph idx="1"/>
          </p:nvPr>
        </p:nvSpPr>
        <p:spPr>
          <a:xfrm>
            <a:off x="1302026" y="1905000"/>
            <a:ext cx="10202586" cy="1143736"/>
          </a:xfrm>
        </p:spPr>
        <p:txBody>
          <a:bodyPr>
            <a:normAutofit lnSpcReduction="10000"/>
          </a:bodyPr>
          <a:lstStyle/>
          <a:p>
            <a:r>
              <a:rPr lang="en-GB" dirty="0"/>
              <a:t>Compressed video representation by </a:t>
            </a:r>
            <a:r>
              <a:rPr lang="en-US" dirty="0"/>
              <a:t>enhancing or replacing compression tools – intra prediction, super resolution, and in-loop filter – of an existing video codec (MPEG-5 EVC) with AI-based tools</a:t>
            </a:r>
            <a:r>
              <a:rPr lang="en-GB" dirty="0"/>
              <a:t>.</a:t>
            </a:r>
          </a:p>
          <a:p>
            <a:endParaRPr lang="en-GB" dirty="0"/>
          </a:p>
        </p:txBody>
      </p:sp>
      <p:sp>
        <p:nvSpPr>
          <p:cNvPr id="4" name="Date Placeholder 3">
            <a:extLst>
              <a:ext uri="{FF2B5EF4-FFF2-40B4-BE49-F238E27FC236}">
                <a16:creationId xmlns:a16="http://schemas.microsoft.com/office/drawing/2014/main" id="{37BDE894-FF2F-82CC-93B4-3AC7A17952CA}"/>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ACB8BE15-A187-B54A-20CF-132113870425}"/>
              </a:ext>
            </a:extLst>
          </p:cNvPr>
          <p:cNvSpPr>
            <a:spLocks noGrp="1"/>
          </p:cNvSpPr>
          <p:nvPr>
            <p:ph type="sldNum" sz="quarter" idx="12"/>
          </p:nvPr>
        </p:nvSpPr>
        <p:spPr>
          <a:xfrm>
            <a:off x="10071545" y="6637647"/>
            <a:ext cx="558914" cy="45719"/>
          </a:xfrm>
        </p:spPr>
        <p:txBody>
          <a:bodyPr/>
          <a:lstStyle/>
          <a:p>
            <a:fld id="{D57F1E4F-1CFF-5643-939E-217C01CDF565}" type="slidenum">
              <a:rPr lang="en-US" smtClean="0"/>
              <a:pPr/>
              <a:t>50</a:t>
            </a:fld>
            <a:endParaRPr lang="en-US" dirty="0"/>
          </a:p>
        </p:txBody>
      </p:sp>
      <p:graphicFrame>
        <p:nvGraphicFramePr>
          <p:cNvPr id="6" name="Tabella 4">
            <a:extLst>
              <a:ext uri="{FF2B5EF4-FFF2-40B4-BE49-F238E27FC236}">
                <a16:creationId xmlns:a16="http://schemas.microsoft.com/office/drawing/2014/main" id="{9AD2183C-32B5-0ECC-1DA3-A0F553282388}"/>
              </a:ext>
            </a:extLst>
          </p:cNvPr>
          <p:cNvGraphicFramePr>
            <a:graphicFrameLocks/>
          </p:cNvGraphicFramePr>
          <p:nvPr/>
        </p:nvGraphicFramePr>
        <p:xfrm>
          <a:off x="2814447" y="5274755"/>
          <a:ext cx="6911658" cy="1350896"/>
        </p:xfrm>
        <a:graphic>
          <a:graphicData uri="http://schemas.openxmlformats.org/drawingml/2006/table">
            <a:tbl>
              <a:tblPr firstRow="1" bandRow="1">
                <a:tableStyleId>{5C22544A-7EE6-4342-B048-85BDC9FD1C3A}</a:tableStyleId>
              </a:tblPr>
              <a:tblGrid>
                <a:gridCol w="1558589">
                  <a:extLst>
                    <a:ext uri="{9D8B030D-6E8A-4147-A177-3AD203B41FA5}">
                      <a16:colId xmlns:a16="http://schemas.microsoft.com/office/drawing/2014/main" val="1053196403"/>
                    </a:ext>
                  </a:extLst>
                </a:gridCol>
                <a:gridCol w="1936414">
                  <a:extLst>
                    <a:ext uri="{9D8B030D-6E8A-4147-A177-3AD203B41FA5}">
                      <a16:colId xmlns:a16="http://schemas.microsoft.com/office/drawing/2014/main" val="226032456"/>
                    </a:ext>
                  </a:extLst>
                </a:gridCol>
                <a:gridCol w="1666539">
                  <a:extLst>
                    <a:ext uri="{9D8B030D-6E8A-4147-A177-3AD203B41FA5}">
                      <a16:colId xmlns:a16="http://schemas.microsoft.com/office/drawing/2014/main" val="2271395964"/>
                    </a:ext>
                  </a:extLst>
                </a:gridCol>
                <a:gridCol w="1750116">
                  <a:extLst>
                    <a:ext uri="{9D8B030D-6E8A-4147-A177-3AD203B41FA5}">
                      <a16:colId xmlns:a16="http://schemas.microsoft.com/office/drawing/2014/main" val="2578631591"/>
                    </a:ext>
                  </a:extLst>
                </a:gridCol>
              </a:tblGrid>
              <a:tr h="500332">
                <a:tc>
                  <a:txBody>
                    <a:bodyPr/>
                    <a:lstStyle/>
                    <a:p>
                      <a:pPr algn="ctr"/>
                      <a:r>
                        <a:rPr lang="en-GB" sz="2000" dirty="0"/>
                        <a:t>Resolution</a:t>
                      </a:r>
                    </a:p>
                  </a:txBody>
                  <a:tcPr marL="120482" marR="120482" marT="60241" marB="60241"/>
                </a:tc>
                <a:tc>
                  <a:txBody>
                    <a:bodyPr/>
                    <a:lstStyle/>
                    <a:p>
                      <a:pPr algn="ctr"/>
                      <a:r>
                        <a:rPr lang="en-GB" sz="2000" dirty="0"/>
                        <a:t>NN-Intra only</a:t>
                      </a:r>
                    </a:p>
                  </a:txBody>
                  <a:tcPr marL="120482" marR="120482" marT="60241" marB="60241"/>
                </a:tc>
                <a:tc>
                  <a:txBody>
                    <a:bodyPr/>
                    <a:lstStyle/>
                    <a:p>
                      <a:pPr algn="ctr"/>
                      <a:r>
                        <a:rPr lang="en-GB" sz="2000" dirty="0"/>
                        <a:t>NN-SR only</a:t>
                      </a:r>
                    </a:p>
                  </a:txBody>
                  <a:tcPr marL="120482" marR="120482" marT="60241" marB="60241"/>
                </a:tc>
                <a:tc>
                  <a:txBody>
                    <a:bodyPr/>
                    <a:lstStyle/>
                    <a:p>
                      <a:pPr algn="ctr"/>
                      <a:r>
                        <a:rPr lang="en-GB" sz="2000" dirty="0"/>
                        <a:t>Combined</a:t>
                      </a:r>
                    </a:p>
                  </a:txBody>
                  <a:tcPr marL="120482" marR="120482" marT="60241" marB="60241"/>
                </a:tc>
                <a:extLst>
                  <a:ext uri="{0D108BD9-81ED-4DB2-BD59-A6C34878D82A}">
                    <a16:rowId xmlns:a16="http://schemas.microsoft.com/office/drawing/2014/main" val="178457365"/>
                  </a:ext>
                </a:extLst>
              </a:tr>
              <a:tr h="358478">
                <a:tc>
                  <a:txBody>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SD2HD</a:t>
                      </a:r>
                    </a:p>
                  </a:txBody>
                  <a:tcPr marL="120482" marR="120482" marT="60241" marB="60241"/>
                </a:tc>
                <a:tc>
                  <a:txBody>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-6.92%</a:t>
                      </a:r>
                    </a:p>
                  </a:txBody>
                  <a:tcPr marL="120482" marR="120482" marT="60241" marB="60241"/>
                </a:tc>
                <a:tc>
                  <a:txBody>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-16.5%</a:t>
                      </a:r>
                    </a:p>
                  </a:txBody>
                  <a:tcPr marL="120482" marR="120482" marT="60241" marB="60241"/>
                </a:tc>
                <a:tc>
                  <a:txBody>
                    <a:bodyPr/>
                    <a:lstStyle/>
                    <a:p>
                      <a:pPr algn="ctr"/>
                      <a:r>
                        <a:rPr lang="en-GB" sz="2000" b="1" dirty="0">
                          <a:latin typeface="Calibri" panose="020F0502020204030204" pitchFamily="34" charset="0"/>
                          <a:ea typeface="Calibri" panose="020F0502020204030204" pitchFamily="34" charset="0"/>
                          <a:cs typeface="Calibri" panose="020F0502020204030204" pitchFamily="34" charset="0"/>
                        </a:rPr>
                        <a:t>24.57%</a:t>
                      </a:r>
                    </a:p>
                  </a:txBody>
                  <a:tcPr marL="120482" marR="120482" marT="60241" marB="60241"/>
                </a:tc>
                <a:extLst>
                  <a:ext uri="{0D108BD9-81ED-4DB2-BD59-A6C34878D82A}">
                    <a16:rowId xmlns:a16="http://schemas.microsoft.com/office/drawing/2014/main" val="93484253"/>
                  </a:ext>
                </a:extLst>
              </a:tr>
              <a:tr h="250585">
                <a:tc>
                  <a:txBody>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HD24K</a:t>
                      </a:r>
                    </a:p>
                  </a:txBody>
                  <a:tcPr marL="120482" marR="120482" marT="60241" marB="6024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Calibri" panose="020F0502020204030204" pitchFamily="34" charset="0"/>
                          <a:ea typeface="Calibri" panose="020F0502020204030204" pitchFamily="34" charset="0"/>
                          <a:cs typeface="Calibri" panose="020F0502020204030204" pitchFamily="34" charset="0"/>
                        </a:rPr>
                        <a:t>-6.43%</a:t>
                      </a:r>
                    </a:p>
                  </a:txBody>
                  <a:tcPr marL="120482" marR="120482" marT="60241" marB="60241"/>
                </a:tc>
                <a:tc>
                  <a:txBody>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-7.22%</a:t>
                      </a:r>
                    </a:p>
                  </a:txBody>
                  <a:tcPr marL="120482" marR="120482" marT="60241" marB="60241"/>
                </a:tc>
                <a:tc>
                  <a:txBody>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-11.40%</a:t>
                      </a:r>
                    </a:p>
                  </a:txBody>
                  <a:tcPr marL="120482" marR="120482" marT="60241" marB="60241"/>
                </a:tc>
                <a:extLst>
                  <a:ext uri="{0D108BD9-81ED-4DB2-BD59-A6C34878D82A}">
                    <a16:rowId xmlns:a16="http://schemas.microsoft.com/office/drawing/2014/main" val="1633528815"/>
                  </a:ext>
                </a:extLst>
              </a:tr>
            </a:tbl>
          </a:graphicData>
        </a:graphic>
      </p:graphicFrame>
      <p:sp>
        <p:nvSpPr>
          <p:cNvPr id="7" name="Content Placeholder 5">
            <a:extLst>
              <a:ext uri="{FF2B5EF4-FFF2-40B4-BE49-F238E27FC236}">
                <a16:creationId xmlns:a16="http://schemas.microsoft.com/office/drawing/2014/main" id="{1EE6DD23-0F99-8149-62ED-F6FAA8D9FE7C}"/>
              </a:ext>
            </a:extLst>
          </p:cNvPr>
          <p:cNvSpPr txBox="1">
            <a:spLocks/>
          </p:cNvSpPr>
          <p:nvPr/>
        </p:nvSpPr>
        <p:spPr>
          <a:xfrm>
            <a:off x="4563985" y="3543556"/>
            <a:ext cx="1384702" cy="831129"/>
          </a:xfrm>
          <a:prstGeom prst="rect">
            <a:avLst/>
          </a:prstGeom>
        </p:spPr>
        <p:txBody>
          <a:bodyPr/>
          <a:lstStyle>
            <a:lvl1pPr marL="342900" indent="-342900" algn="l" defTabSz="457200" rtl="0" eaLnBrk="1" latinLnBrk="0" hangingPunct="1">
              <a:spcBef>
                <a:spcPct val="20000"/>
              </a:spcBef>
              <a:buClr>
                <a:schemeClr val="accent2"/>
              </a:buClr>
              <a:buSzPct val="85000"/>
              <a:buFont typeface="Lucida Grande"/>
              <a:buChar char="&gt;"/>
              <a:defRPr sz="3000" b="0" kern="1200">
                <a:solidFill>
                  <a:srgbClr val="032A5C"/>
                </a:solidFill>
                <a:latin typeface="+mn-lt"/>
                <a:ea typeface="+mn-ea"/>
                <a:cs typeface="Arial" panose="020B0604020202020204" pitchFamily="34" charset="0"/>
              </a:defRPr>
            </a:lvl1pPr>
            <a:lvl2pPr marL="628650" indent="-1714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2pPr>
            <a:lvl3pPr marL="1200150" indent="-2857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3pPr>
            <a:lvl4pPr marL="1657350" indent="-285750" algn="l" defTabSz="457200" rtl="0" eaLnBrk="1" latinLnBrk="0" hangingPunct="1">
              <a:spcBef>
                <a:spcPct val="20000"/>
              </a:spcBef>
              <a:buClr>
                <a:schemeClr val="accent2"/>
              </a:buClr>
              <a:buSzPct val="85000"/>
              <a:buFont typeface="Arial"/>
              <a:buChar char="•"/>
              <a:defRPr sz="1400" b="0" kern="1200">
                <a:solidFill>
                  <a:srgbClr val="032A5C"/>
                </a:solidFill>
                <a:latin typeface="+mn-lt"/>
                <a:ea typeface="+mn-ea"/>
                <a:cs typeface="+mn-cs"/>
              </a:defRPr>
            </a:lvl4pPr>
            <a:lvl5pPr marL="2000250" indent="-171450" algn="l" defTabSz="457200" rtl="0" eaLnBrk="1" latinLnBrk="0" hangingPunct="1">
              <a:spcBef>
                <a:spcPct val="20000"/>
              </a:spcBef>
              <a:buClr>
                <a:schemeClr val="accent2"/>
              </a:buClr>
              <a:buSzPct val="85000"/>
              <a:buFont typeface="Arial"/>
              <a:buChar char="•"/>
              <a:defRPr sz="1200" b="0" kern="1200">
                <a:solidFill>
                  <a:srgbClr val="032A5C"/>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68287" lvl="1" indent="0">
              <a:spcAft>
                <a:spcPts val="600"/>
              </a:spcAft>
              <a:buNone/>
            </a:pPr>
            <a:r>
              <a:rPr lang="it-IT" sz="3200" b="1" dirty="0">
                <a:solidFill>
                  <a:schemeClr val="tx1"/>
                </a:solidFill>
                <a:latin typeface="Calibri" panose="020F0502020204030204" pitchFamily="34" charset="0"/>
                <a:ea typeface="Calibri" panose="020F0502020204030204" pitchFamily="34" charset="0"/>
                <a:cs typeface="Calibri" panose="020F0502020204030204" pitchFamily="34" charset="0"/>
              </a:rPr>
              <a:t>vs.</a:t>
            </a:r>
          </a:p>
        </p:txBody>
      </p:sp>
      <p:sp>
        <p:nvSpPr>
          <p:cNvPr id="8" name="Rectangle 2">
            <a:extLst>
              <a:ext uri="{FF2B5EF4-FFF2-40B4-BE49-F238E27FC236}">
                <a16:creationId xmlns:a16="http://schemas.microsoft.com/office/drawing/2014/main" id="{8F40C4E7-9446-3E2C-8D73-9463D6157BC1}"/>
              </a:ext>
            </a:extLst>
          </p:cNvPr>
          <p:cNvSpPr/>
          <p:nvPr/>
        </p:nvSpPr>
        <p:spPr>
          <a:xfrm>
            <a:off x="5861784" y="4237635"/>
            <a:ext cx="2411033" cy="831128"/>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5">
            <a:extLst>
              <a:ext uri="{FF2B5EF4-FFF2-40B4-BE49-F238E27FC236}">
                <a16:creationId xmlns:a16="http://schemas.microsoft.com/office/drawing/2014/main" id="{0C007083-2856-4657-5538-F97E9AD93BB5}"/>
              </a:ext>
            </a:extLst>
          </p:cNvPr>
          <p:cNvSpPr txBox="1">
            <a:spLocks/>
          </p:cNvSpPr>
          <p:nvPr/>
        </p:nvSpPr>
        <p:spPr>
          <a:xfrm>
            <a:off x="5793004" y="4295309"/>
            <a:ext cx="2484940" cy="715780"/>
          </a:xfrm>
          <a:prstGeom prst="rect">
            <a:avLst/>
          </a:prstGeom>
        </p:spPr>
        <p:txBody>
          <a:bodyPr/>
          <a:lstStyle>
            <a:lvl1pPr marL="342900" indent="-342900" algn="l" defTabSz="457200" rtl="0" eaLnBrk="1" latinLnBrk="0" hangingPunct="1">
              <a:spcBef>
                <a:spcPct val="20000"/>
              </a:spcBef>
              <a:buClr>
                <a:schemeClr val="accent2"/>
              </a:buClr>
              <a:buSzPct val="85000"/>
              <a:buFont typeface="Lucida Grande"/>
              <a:buChar char="&gt;"/>
              <a:defRPr sz="3000" b="0" kern="1200">
                <a:solidFill>
                  <a:srgbClr val="032A5C"/>
                </a:solidFill>
                <a:latin typeface="+mn-lt"/>
                <a:ea typeface="+mn-ea"/>
                <a:cs typeface="Arial" panose="020B0604020202020204" pitchFamily="34" charset="0"/>
              </a:defRPr>
            </a:lvl1pPr>
            <a:lvl2pPr marL="628650" indent="-1714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2pPr>
            <a:lvl3pPr marL="1200150" indent="-2857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3pPr>
            <a:lvl4pPr marL="1657350" indent="-285750" algn="l" defTabSz="457200" rtl="0" eaLnBrk="1" latinLnBrk="0" hangingPunct="1">
              <a:spcBef>
                <a:spcPct val="20000"/>
              </a:spcBef>
              <a:buClr>
                <a:schemeClr val="accent2"/>
              </a:buClr>
              <a:buSzPct val="85000"/>
              <a:buFont typeface="Arial"/>
              <a:buChar char="•"/>
              <a:defRPr sz="1400" b="0" kern="1200">
                <a:solidFill>
                  <a:srgbClr val="032A5C"/>
                </a:solidFill>
                <a:latin typeface="+mn-lt"/>
                <a:ea typeface="+mn-ea"/>
                <a:cs typeface="+mn-cs"/>
              </a:defRPr>
            </a:lvl4pPr>
            <a:lvl5pPr marL="2000250" indent="-171450" algn="l" defTabSz="457200" rtl="0" eaLnBrk="1" latinLnBrk="0" hangingPunct="1">
              <a:spcBef>
                <a:spcPct val="20000"/>
              </a:spcBef>
              <a:buClr>
                <a:schemeClr val="accent2"/>
              </a:buClr>
              <a:buSzPct val="85000"/>
              <a:buFont typeface="Arial"/>
              <a:buChar char="•"/>
              <a:defRPr sz="1200" b="0" kern="1200">
                <a:solidFill>
                  <a:srgbClr val="032A5C"/>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lvl="1" indent="0" algn="ctr">
              <a:spcAft>
                <a:spcPts val="600"/>
              </a:spcAft>
              <a:buFont typeface="Arial"/>
              <a:buNone/>
            </a:pPr>
            <a:r>
              <a:rPr lang="it-IT" sz="1900" b="1" dirty="0">
                <a:solidFill>
                  <a:schemeClr val="tx1"/>
                </a:solidFill>
                <a:latin typeface="Calibri" panose="020F0502020204030204" pitchFamily="34" charset="0"/>
                <a:ea typeface="Calibri" panose="020F0502020204030204" pitchFamily="34" charset="0"/>
                <a:cs typeface="Calibri" panose="020F0502020204030204" pitchFamily="34" charset="0"/>
              </a:rPr>
              <a:t>HD-resolution NN-Intra </a:t>
            </a:r>
            <a:r>
              <a:rPr lang="it-IT" sz="1900" b="1" dirty="0" err="1">
                <a:solidFill>
                  <a:schemeClr val="tx1"/>
                </a:solidFill>
                <a:latin typeface="Calibri" panose="020F0502020204030204" pitchFamily="34" charset="0"/>
                <a:ea typeface="Calibri" panose="020F0502020204030204" pitchFamily="34" charset="0"/>
                <a:cs typeface="Calibri" panose="020F0502020204030204" pitchFamily="34" charset="0"/>
              </a:rPr>
              <a:t>enhanced</a:t>
            </a:r>
            <a:endParaRPr lang="it-IT" sz="19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rapezoid 8">
            <a:extLst>
              <a:ext uri="{FF2B5EF4-FFF2-40B4-BE49-F238E27FC236}">
                <a16:creationId xmlns:a16="http://schemas.microsoft.com/office/drawing/2014/main" id="{50C0A6F9-1B90-A382-E9BA-DD6881DE5E1D}"/>
              </a:ext>
            </a:extLst>
          </p:cNvPr>
          <p:cNvSpPr/>
          <p:nvPr/>
        </p:nvSpPr>
        <p:spPr>
          <a:xfrm flipV="1">
            <a:off x="5321630" y="3482511"/>
            <a:ext cx="3600480" cy="715780"/>
          </a:xfrm>
          <a:prstGeom prst="trapezoid">
            <a:avLst>
              <a:gd name="adj" fmla="val 173691"/>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Content Placeholder 5">
            <a:extLst>
              <a:ext uri="{FF2B5EF4-FFF2-40B4-BE49-F238E27FC236}">
                <a16:creationId xmlns:a16="http://schemas.microsoft.com/office/drawing/2014/main" id="{A5B21691-529C-CBA5-98D0-370E83B70CEB}"/>
              </a:ext>
            </a:extLst>
          </p:cNvPr>
          <p:cNvSpPr txBox="1">
            <a:spLocks/>
          </p:cNvSpPr>
          <p:nvPr/>
        </p:nvSpPr>
        <p:spPr>
          <a:xfrm>
            <a:off x="5793004" y="3600554"/>
            <a:ext cx="2484940" cy="384721"/>
          </a:xfrm>
          <a:prstGeom prst="rect">
            <a:avLst/>
          </a:prstGeom>
        </p:spPr>
        <p:txBody>
          <a:bodyPr>
            <a:spAutoFit/>
          </a:bodyPr>
          <a:lstStyle>
            <a:lvl1pPr marL="342900" indent="-342900" algn="l" defTabSz="457200" rtl="0" eaLnBrk="1" latinLnBrk="0" hangingPunct="1">
              <a:spcBef>
                <a:spcPct val="20000"/>
              </a:spcBef>
              <a:buClr>
                <a:schemeClr val="accent2"/>
              </a:buClr>
              <a:buSzPct val="85000"/>
              <a:buFont typeface="Lucida Grande"/>
              <a:buChar char="&gt;"/>
              <a:defRPr sz="3000" b="0" kern="1200">
                <a:solidFill>
                  <a:srgbClr val="032A5C"/>
                </a:solidFill>
                <a:latin typeface="+mn-lt"/>
                <a:ea typeface="+mn-ea"/>
                <a:cs typeface="Arial" panose="020B0604020202020204" pitchFamily="34" charset="0"/>
              </a:defRPr>
            </a:lvl1pPr>
            <a:lvl2pPr marL="628650" indent="-1714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2pPr>
            <a:lvl3pPr marL="1200150" indent="-2857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3pPr>
            <a:lvl4pPr marL="1657350" indent="-285750" algn="l" defTabSz="457200" rtl="0" eaLnBrk="1" latinLnBrk="0" hangingPunct="1">
              <a:spcBef>
                <a:spcPct val="20000"/>
              </a:spcBef>
              <a:buClr>
                <a:schemeClr val="accent2"/>
              </a:buClr>
              <a:buSzPct val="85000"/>
              <a:buFont typeface="Arial"/>
              <a:buChar char="•"/>
              <a:defRPr sz="1400" b="0" kern="1200">
                <a:solidFill>
                  <a:srgbClr val="032A5C"/>
                </a:solidFill>
                <a:latin typeface="+mn-lt"/>
                <a:ea typeface="+mn-ea"/>
                <a:cs typeface="+mn-cs"/>
              </a:defRPr>
            </a:lvl4pPr>
            <a:lvl5pPr marL="2000250" indent="-171450" algn="l" defTabSz="457200" rtl="0" eaLnBrk="1" latinLnBrk="0" hangingPunct="1">
              <a:spcBef>
                <a:spcPct val="20000"/>
              </a:spcBef>
              <a:buClr>
                <a:schemeClr val="accent2"/>
              </a:buClr>
              <a:buSzPct val="85000"/>
              <a:buFont typeface="Arial"/>
              <a:buChar char="•"/>
              <a:defRPr sz="1200" b="0" kern="1200">
                <a:solidFill>
                  <a:srgbClr val="032A5C"/>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lvl="1" indent="0" algn="ctr">
              <a:spcAft>
                <a:spcPts val="600"/>
              </a:spcAft>
              <a:buNone/>
            </a:pPr>
            <a:r>
              <a:rPr lang="it-IT" sz="1900" b="1" dirty="0">
                <a:solidFill>
                  <a:schemeClr val="tx1"/>
                </a:solidFill>
                <a:latin typeface="Calibri" panose="020F0502020204030204" pitchFamily="34" charset="0"/>
                <a:ea typeface="Calibri" panose="020F0502020204030204" pitchFamily="34" charset="0"/>
                <a:cs typeface="Calibri" panose="020F0502020204030204" pitchFamily="34" charset="0"/>
              </a:rPr>
              <a:t>NN-SR</a:t>
            </a:r>
          </a:p>
        </p:txBody>
      </p:sp>
      <p:sp>
        <p:nvSpPr>
          <p:cNvPr id="12" name="Content Placeholder 5">
            <a:extLst>
              <a:ext uri="{FF2B5EF4-FFF2-40B4-BE49-F238E27FC236}">
                <a16:creationId xmlns:a16="http://schemas.microsoft.com/office/drawing/2014/main" id="{B6F04E60-99DF-AA1E-D61B-25651D351555}"/>
              </a:ext>
            </a:extLst>
          </p:cNvPr>
          <p:cNvSpPr txBox="1">
            <a:spLocks/>
          </p:cNvSpPr>
          <p:nvPr/>
        </p:nvSpPr>
        <p:spPr>
          <a:xfrm>
            <a:off x="4886100" y="2987150"/>
            <a:ext cx="4298749" cy="458335"/>
          </a:xfrm>
          <a:prstGeom prst="rect">
            <a:avLst/>
          </a:prstGeom>
        </p:spPr>
        <p:txBody>
          <a:bodyPr/>
          <a:lstStyle>
            <a:defPPr>
              <a:defRPr lang="en-US"/>
            </a:defPPr>
            <a:lvl1pPr marL="342900" indent="-342900" defTabSz="457200">
              <a:spcBef>
                <a:spcPct val="20000"/>
              </a:spcBef>
              <a:buClr>
                <a:schemeClr val="accent2"/>
              </a:buClr>
              <a:buSzPct val="85000"/>
              <a:buFont typeface="Lucida Grande"/>
              <a:buChar char="&gt;"/>
              <a:defRPr sz="3000" b="0">
                <a:solidFill>
                  <a:srgbClr val="032A5C"/>
                </a:solidFill>
                <a:cs typeface="Arial" panose="020B0604020202020204" pitchFamily="34" charset="0"/>
              </a:defRPr>
            </a:lvl1pPr>
            <a:lvl2pPr marL="0" lvl="1" indent="0" algn="ctr" defTabSz="457200">
              <a:spcBef>
                <a:spcPct val="20000"/>
              </a:spcBef>
              <a:spcAft>
                <a:spcPts val="600"/>
              </a:spcAft>
              <a:buClr>
                <a:schemeClr val="accent2"/>
              </a:buClr>
              <a:buSzPct val="85000"/>
              <a:buFont typeface="Arial"/>
              <a:buNone/>
              <a:defRPr sz="1900" b="1">
                <a:solidFill>
                  <a:srgbClr val="003A70"/>
                </a:solidFill>
                <a:cs typeface="Arial" panose="020B0604020202020204" pitchFamily="34" charset="0"/>
              </a:defRPr>
            </a:lvl2pPr>
            <a:lvl3pPr marL="1200150" indent="-285750" defTabSz="457200">
              <a:spcBef>
                <a:spcPct val="20000"/>
              </a:spcBef>
              <a:buClr>
                <a:schemeClr val="accent2"/>
              </a:buClr>
              <a:buSzPct val="85000"/>
              <a:buFont typeface="Arial"/>
              <a:buChar char="•"/>
              <a:defRPr sz="3000" b="0">
                <a:solidFill>
                  <a:srgbClr val="032A5C"/>
                </a:solidFill>
                <a:cs typeface="Arial" panose="020B0604020202020204" pitchFamily="34" charset="0"/>
              </a:defRPr>
            </a:lvl3pPr>
            <a:lvl4pPr marL="1657350" indent="-285750" defTabSz="457200">
              <a:spcBef>
                <a:spcPct val="20000"/>
              </a:spcBef>
              <a:buClr>
                <a:schemeClr val="accent2"/>
              </a:buClr>
              <a:buSzPct val="85000"/>
              <a:buFont typeface="Arial"/>
              <a:buChar char="•"/>
              <a:defRPr sz="1400" b="0">
                <a:solidFill>
                  <a:srgbClr val="032A5C"/>
                </a:solidFill>
              </a:defRPr>
            </a:lvl4pPr>
            <a:lvl5pPr marL="2000250" indent="-171450" defTabSz="457200">
              <a:spcBef>
                <a:spcPct val="20000"/>
              </a:spcBef>
              <a:buClr>
                <a:schemeClr val="accent2"/>
              </a:buClr>
              <a:buSzPct val="85000"/>
              <a:buFont typeface="Arial"/>
              <a:buChar char="•"/>
              <a:defRPr sz="1200" b="0">
                <a:solidFill>
                  <a:srgbClr val="032A5C"/>
                </a:solidFill>
              </a:defRPr>
            </a:lvl5pPr>
            <a:lvl6pPr marL="2514600" indent="-228600" defTabSz="457200">
              <a:spcBef>
                <a:spcPct val="20000"/>
              </a:spcBef>
              <a:buFont typeface="Arial"/>
              <a:buChar char="•"/>
            </a:lvl6pPr>
            <a:lvl7pPr marL="2971800" indent="-228600" defTabSz="457200">
              <a:spcBef>
                <a:spcPct val="20000"/>
              </a:spcBef>
              <a:buFont typeface="Arial"/>
              <a:buChar char="•"/>
            </a:lvl7pPr>
            <a:lvl8pPr marL="3429000" indent="-228600" defTabSz="457200">
              <a:spcBef>
                <a:spcPct val="20000"/>
              </a:spcBef>
              <a:buFont typeface="Arial"/>
              <a:buChar char="•"/>
            </a:lvl8pPr>
            <a:lvl9pPr marL="3886200" indent="-228600" defTabSz="457200">
              <a:spcBef>
                <a:spcPct val="20000"/>
              </a:spcBef>
              <a:buFont typeface="Arial"/>
              <a:buChar char="•"/>
            </a:lvl9pPr>
          </a:lstStyle>
          <a:p>
            <a:pPr lvl="1"/>
            <a:r>
              <a:rPr lang="it-IT" dirty="0">
                <a:solidFill>
                  <a:schemeClr val="tx1"/>
                </a:solidFill>
                <a:latin typeface="Calibri" panose="020F0502020204030204" pitchFamily="34" charset="0"/>
                <a:ea typeface="Calibri" panose="020F0502020204030204" pitchFamily="34" charset="0"/>
                <a:cs typeface="Calibri" panose="020F0502020204030204" pitchFamily="34" charset="0"/>
              </a:rPr>
              <a:t>4K-resolution SR-</a:t>
            </a:r>
            <a:r>
              <a:rPr lang="it-IT" dirty="0" err="1">
                <a:solidFill>
                  <a:schemeClr val="tx1"/>
                </a:solidFill>
                <a:latin typeface="Calibri" panose="020F0502020204030204" pitchFamily="34" charset="0"/>
                <a:ea typeface="Calibri" panose="020F0502020204030204" pitchFamily="34" charset="0"/>
                <a:cs typeface="Calibri" panose="020F0502020204030204" pitchFamily="34" charset="0"/>
              </a:rPr>
              <a:t>enhanced</a:t>
            </a:r>
            <a:endParaRPr lang="it-IT"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ectangle 2">
            <a:extLst>
              <a:ext uri="{FF2B5EF4-FFF2-40B4-BE49-F238E27FC236}">
                <a16:creationId xmlns:a16="http://schemas.microsoft.com/office/drawing/2014/main" id="{98572A22-E874-7848-DF67-1CC3C92A46CB}"/>
              </a:ext>
            </a:extLst>
          </p:cNvPr>
          <p:cNvSpPr/>
          <p:nvPr/>
        </p:nvSpPr>
        <p:spPr>
          <a:xfrm>
            <a:off x="2304257" y="4241611"/>
            <a:ext cx="2173574" cy="831128"/>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14" name="Content Placeholder 5">
            <a:extLst>
              <a:ext uri="{FF2B5EF4-FFF2-40B4-BE49-F238E27FC236}">
                <a16:creationId xmlns:a16="http://schemas.microsoft.com/office/drawing/2014/main" id="{C1AAF197-7E7B-3406-062A-781481C394D1}"/>
              </a:ext>
            </a:extLst>
          </p:cNvPr>
          <p:cNvSpPr txBox="1">
            <a:spLocks/>
          </p:cNvSpPr>
          <p:nvPr/>
        </p:nvSpPr>
        <p:spPr>
          <a:xfrm>
            <a:off x="2148574" y="4299285"/>
            <a:ext cx="2484940" cy="715780"/>
          </a:xfrm>
          <a:prstGeom prst="rect">
            <a:avLst/>
          </a:prstGeom>
        </p:spPr>
        <p:txBody>
          <a:bodyPr/>
          <a:lstStyle>
            <a:lvl1pPr marL="342900" indent="-342900" algn="l" defTabSz="457200" rtl="0" eaLnBrk="1" latinLnBrk="0" hangingPunct="1">
              <a:spcBef>
                <a:spcPct val="20000"/>
              </a:spcBef>
              <a:buClr>
                <a:schemeClr val="accent2"/>
              </a:buClr>
              <a:buSzPct val="85000"/>
              <a:buFont typeface="Lucida Grande"/>
              <a:buChar char="&gt;"/>
              <a:defRPr sz="3000" b="0" kern="1200">
                <a:solidFill>
                  <a:srgbClr val="032A5C"/>
                </a:solidFill>
                <a:latin typeface="+mn-lt"/>
                <a:ea typeface="+mn-ea"/>
                <a:cs typeface="Arial" panose="020B0604020202020204" pitchFamily="34" charset="0"/>
              </a:defRPr>
            </a:lvl1pPr>
            <a:lvl2pPr marL="628650" indent="-1714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2pPr>
            <a:lvl3pPr marL="1200150" indent="-2857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3pPr>
            <a:lvl4pPr marL="1657350" indent="-285750" algn="l" defTabSz="457200" rtl="0" eaLnBrk="1" latinLnBrk="0" hangingPunct="1">
              <a:spcBef>
                <a:spcPct val="20000"/>
              </a:spcBef>
              <a:buClr>
                <a:schemeClr val="accent2"/>
              </a:buClr>
              <a:buSzPct val="85000"/>
              <a:buFont typeface="Arial"/>
              <a:buChar char="•"/>
              <a:defRPr sz="1400" b="0" kern="1200">
                <a:solidFill>
                  <a:srgbClr val="032A5C"/>
                </a:solidFill>
                <a:latin typeface="+mn-lt"/>
                <a:ea typeface="+mn-ea"/>
                <a:cs typeface="+mn-cs"/>
              </a:defRPr>
            </a:lvl4pPr>
            <a:lvl5pPr marL="2000250" indent="-171450" algn="l" defTabSz="457200" rtl="0" eaLnBrk="1" latinLnBrk="0" hangingPunct="1">
              <a:spcBef>
                <a:spcPct val="20000"/>
              </a:spcBef>
              <a:buClr>
                <a:schemeClr val="accent2"/>
              </a:buClr>
              <a:buSzPct val="85000"/>
              <a:buFont typeface="Arial"/>
              <a:buChar char="•"/>
              <a:defRPr sz="1200" b="0" kern="1200">
                <a:solidFill>
                  <a:srgbClr val="032A5C"/>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lvl="1" indent="0" algn="ctr">
              <a:spcAft>
                <a:spcPts val="600"/>
              </a:spcAft>
              <a:buFont typeface="Arial"/>
              <a:buNone/>
            </a:pPr>
            <a:r>
              <a:rPr lang="it-IT" sz="1900" b="1" dirty="0">
                <a:solidFill>
                  <a:schemeClr val="tx1"/>
                </a:solidFill>
                <a:latin typeface="Calibri" panose="020F0502020204030204" pitchFamily="34" charset="0"/>
                <a:ea typeface="Calibri" panose="020F0502020204030204" pitchFamily="34" charset="0"/>
                <a:cs typeface="Calibri" panose="020F0502020204030204" pitchFamily="34" charset="0"/>
              </a:rPr>
              <a:t>HD-resolution native anchor</a:t>
            </a:r>
          </a:p>
        </p:txBody>
      </p:sp>
      <p:sp>
        <p:nvSpPr>
          <p:cNvPr id="15" name="Trapezoid 8">
            <a:extLst>
              <a:ext uri="{FF2B5EF4-FFF2-40B4-BE49-F238E27FC236}">
                <a16:creationId xmlns:a16="http://schemas.microsoft.com/office/drawing/2014/main" id="{A43283E9-3BCB-35C8-CDCC-52F757871356}"/>
              </a:ext>
            </a:extLst>
          </p:cNvPr>
          <p:cNvSpPr/>
          <p:nvPr/>
        </p:nvSpPr>
        <p:spPr>
          <a:xfrm flipV="1">
            <a:off x="1606400" y="3468157"/>
            <a:ext cx="3498490" cy="715780"/>
          </a:xfrm>
          <a:prstGeom prst="trapezoid">
            <a:avLst>
              <a:gd name="adj" fmla="val 173691"/>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16" name="Content Placeholder 5">
            <a:extLst>
              <a:ext uri="{FF2B5EF4-FFF2-40B4-BE49-F238E27FC236}">
                <a16:creationId xmlns:a16="http://schemas.microsoft.com/office/drawing/2014/main" id="{CBE699A9-55AC-A0E2-1A5B-3731D3DDC3F5}"/>
              </a:ext>
            </a:extLst>
          </p:cNvPr>
          <p:cNvSpPr txBox="1">
            <a:spLocks/>
          </p:cNvSpPr>
          <p:nvPr/>
        </p:nvSpPr>
        <p:spPr>
          <a:xfrm>
            <a:off x="2148574" y="3604530"/>
            <a:ext cx="2484940" cy="384950"/>
          </a:xfrm>
          <a:prstGeom prst="rect">
            <a:avLst/>
          </a:prstGeom>
        </p:spPr>
        <p:txBody>
          <a:bodyPr>
            <a:spAutoFit/>
          </a:bodyPr>
          <a:lstStyle>
            <a:lvl1pPr marL="342900" indent="-342900" algn="l" defTabSz="457200" rtl="0" eaLnBrk="1" latinLnBrk="0" hangingPunct="1">
              <a:spcBef>
                <a:spcPct val="20000"/>
              </a:spcBef>
              <a:buClr>
                <a:schemeClr val="accent2"/>
              </a:buClr>
              <a:buSzPct val="85000"/>
              <a:buFont typeface="Lucida Grande"/>
              <a:buChar char="&gt;"/>
              <a:defRPr sz="3000" b="0" kern="1200">
                <a:solidFill>
                  <a:srgbClr val="032A5C"/>
                </a:solidFill>
                <a:latin typeface="+mn-lt"/>
                <a:ea typeface="+mn-ea"/>
                <a:cs typeface="Arial" panose="020B0604020202020204" pitchFamily="34" charset="0"/>
              </a:defRPr>
            </a:lvl1pPr>
            <a:lvl2pPr marL="628650" indent="-1714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2pPr>
            <a:lvl3pPr marL="1200150" indent="-285750" algn="l" defTabSz="457200" rtl="0" eaLnBrk="1" latinLnBrk="0" hangingPunct="1">
              <a:spcBef>
                <a:spcPct val="20000"/>
              </a:spcBef>
              <a:buClr>
                <a:schemeClr val="accent2"/>
              </a:buClr>
              <a:buSzPct val="85000"/>
              <a:buFont typeface="Arial"/>
              <a:buChar char="•"/>
              <a:defRPr sz="3000" b="0" kern="1200">
                <a:solidFill>
                  <a:srgbClr val="032A5C"/>
                </a:solidFill>
                <a:latin typeface="+mn-lt"/>
                <a:ea typeface="+mn-ea"/>
                <a:cs typeface="Arial" panose="020B0604020202020204" pitchFamily="34" charset="0"/>
              </a:defRPr>
            </a:lvl3pPr>
            <a:lvl4pPr marL="1657350" indent="-285750" algn="l" defTabSz="457200" rtl="0" eaLnBrk="1" latinLnBrk="0" hangingPunct="1">
              <a:spcBef>
                <a:spcPct val="20000"/>
              </a:spcBef>
              <a:buClr>
                <a:schemeClr val="accent2"/>
              </a:buClr>
              <a:buSzPct val="85000"/>
              <a:buFont typeface="Arial"/>
              <a:buChar char="•"/>
              <a:defRPr sz="1400" b="0" kern="1200">
                <a:solidFill>
                  <a:srgbClr val="032A5C"/>
                </a:solidFill>
                <a:latin typeface="+mn-lt"/>
                <a:ea typeface="+mn-ea"/>
                <a:cs typeface="+mn-cs"/>
              </a:defRPr>
            </a:lvl4pPr>
            <a:lvl5pPr marL="2000250" indent="-171450" algn="l" defTabSz="457200" rtl="0" eaLnBrk="1" latinLnBrk="0" hangingPunct="1">
              <a:spcBef>
                <a:spcPct val="20000"/>
              </a:spcBef>
              <a:buClr>
                <a:schemeClr val="accent2"/>
              </a:buClr>
              <a:buSzPct val="85000"/>
              <a:buFont typeface="Arial"/>
              <a:buChar char="•"/>
              <a:defRPr sz="1200" b="0" kern="1200">
                <a:solidFill>
                  <a:srgbClr val="032A5C"/>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lvl="1" indent="0" algn="ctr">
              <a:spcAft>
                <a:spcPts val="600"/>
              </a:spcAft>
              <a:buNone/>
            </a:pPr>
            <a:r>
              <a:rPr lang="it-IT" sz="1900" b="1" dirty="0" err="1">
                <a:solidFill>
                  <a:schemeClr val="tx1"/>
                </a:solidFill>
                <a:latin typeface="Calibri" panose="020F0502020204030204" pitchFamily="34" charset="0"/>
                <a:ea typeface="Calibri" panose="020F0502020204030204" pitchFamily="34" charset="0"/>
                <a:cs typeface="Calibri" panose="020F0502020204030204" pitchFamily="34" charset="0"/>
              </a:rPr>
              <a:t>Bicubic</a:t>
            </a:r>
            <a:r>
              <a:rPr lang="it-IT" sz="19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sp>
        <p:nvSpPr>
          <p:cNvPr id="17" name="Content Placeholder 5">
            <a:extLst>
              <a:ext uri="{FF2B5EF4-FFF2-40B4-BE49-F238E27FC236}">
                <a16:creationId xmlns:a16="http://schemas.microsoft.com/office/drawing/2014/main" id="{10A7D5F9-A8DA-E7DE-B5AE-805E6B017F3B}"/>
              </a:ext>
            </a:extLst>
          </p:cNvPr>
          <p:cNvSpPr txBox="1">
            <a:spLocks/>
          </p:cNvSpPr>
          <p:nvPr/>
        </p:nvSpPr>
        <p:spPr>
          <a:xfrm>
            <a:off x="1241670" y="3065557"/>
            <a:ext cx="4298749" cy="458335"/>
          </a:xfrm>
          <a:prstGeom prst="rect">
            <a:avLst/>
          </a:prstGeom>
        </p:spPr>
        <p:txBody>
          <a:bodyPr/>
          <a:lstStyle>
            <a:defPPr>
              <a:defRPr lang="en-US"/>
            </a:defPPr>
            <a:lvl1pPr marL="342900" indent="-342900" defTabSz="457200">
              <a:spcBef>
                <a:spcPct val="20000"/>
              </a:spcBef>
              <a:buClr>
                <a:schemeClr val="accent2"/>
              </a:buClr>
              <a:buSzPct val="85000"/>
              <a:buFont typeface="Lucida Grande"/>
              <a:buChar char="&gt;"/>
              <a:defRPr sz="3000" b="0">
                <a:solidFill>
                  <a:srgbClr val="032A5C"/>
                </a:solidFill>
                <a:cs typeface="Arial" panose="020B0604020202020204" pitchFamily="34" charset="0"/>
              </a:defRPr>
            </a:lvl1pPr>
            <a:lvl2pPr marL="0" lvl="1" indent="0" algn="ctr" defTabSz="457200">
              <a:spcBef>
                <a:spcPct val="20000"/>
              </a:spcBef>
              <a:spcAft>
                <a:spcPts val="600"/>
              </a:spcAft>
              <a:buClr>
                <a:schemeClr val="accent2"/>
              </a:buClr>
              <a:buSzPct val="85000"/>
              <a:buFont typeface="Arial"/>
              <a:buNone/>
              <a:defRPr sz="1900" b="1">
                <a:solidFill>
                  <a:srgbClr val="003A70"/>
                </a:solidFill>
                <a:cs typeface="Arial" panose="020B0604020202020204" pitchFamily="34" charset="0"/>
              </a:defRPr>
            </a:lvl2pPr>
            <a:lvl3pPr marL="1200150" indent="-285750" defTabSz="457200">
              <a:spcBef>
                <a:spcPct val="20000"/>
              </a:spcBef>
              <a:buClr>
                <a:schemeClr val="accent2"/>
              </a:buClr>
              <a:buSzPct val="85000"/>
              <a:buFont typeface="Arial"/>
              <a:buChar char="•"/>
              <a:defRPr sz="3000" b="0">
                <a:solidFill>
                  <a:srgbClr val="032A5C"/>
                </a:solidFill>
                <a:cs typeface="Arial" panose="020B0604020202020204" pitchFamily="34" charset="0"/>
              </a:defRPr>
            </a:lvl3pPr>
            <a:lvl4pPr marL="1657350" indent="-285750" defTabSz="457200">
              <a:spcBef>
                <a:spcPct val="20000"/>
              </a:spcBef>
              <a:buClr>
                <a:schemeClr val="accent2"/>
              </a:buClr>
              <a:buSzPct val="85000"/>
              <a:buFont typeface="Arial"/>
              <a:buChar char="•"/>
              <a:defRPr sz="1400" b="0">
                <a:solidFill>
                  <a:srgbClr val="032A5C"/>
                </a:solidFill>
              </a:defRPr>
            </a:lvl4pPr>
            <a:lvl5pPr marL="2000250" indent="-171450" defTabSz="457200">
              <a:spcBef>
                <a:spcPct val="20000"/>
              </a:spcBef>
              <a:buClr>
                <a:schemeClr val="accent2"/>
              </a:buClr>
              <a:buSzPct val="85000"/>
              <a:buFont typeface="Arial"/>
              <a:buChar char="•"/>
              <a:defRPr sz="1200" b="0">
                <a:solidFill>
                  <a:srgbClr val="032A5C"/>
                </a:solidFill>
              </a:defRPr>
            </a:lvl5pPr>
            <a:lvl6pPr marL="2514600" indent="-228600" defTabSz="457200">
              <a:spcBef>
                <a:spcPct val="20000"/>
              </a:spcBef>
              <a:buFont typeface="Arial"/>
              <a:buChar char="•"/>
            </a:lvl6pPr>
            <a:lvl7pPr marL="2971800" indent="-228600" defTabSz="457200">
              <a:spcBef>
                <a:spcPct val="20000"/>
              </a:spcBef>
              <a:buFont typeface="Arial"/>
              <a:buChar char="•"/>
            </a:lvl7pPr>
            <a:lvl8pPr marL="3429000" indent="-228600" defTabSz="457200">
              <a:spcBef>
                <a:spcPct val="20000"/>
              </a:spcBef>
              <a:buFont typeface="Arial"/>
              <a:buChar char="•"/>
            </a:lvl8pPr>
            <a:lvl9pPr marL="3886200" indent="-228600" defTabSz="457200">
              <a:spcBef>
                <a:spcPct val="20000"/>
              </a:spcBef>
              <a:buFont typeface="Arial"/>
              <a:buChar char="•"/>
            </a:lvl9pPr>
          </a:lstStyle>
          <a:p>
            <a:pPr lvl="1"/>
            <a:r>
              <a:rPr lang="it-IT" dirty="0">
                <a:solidFill>
                  <a:schemeClr val="tx1"/>
                </a:solidFill>
                <a:latin typeface="Calibri" panose="020F0502020204030204" pitchFamily="34" charset="0"/>
                <a:ea typeface="Calibri" panose="020F0502020204030204" pitchFamily="34" charset="0"/>
                <a:cs typeface="Calibri" panose="020F0502020204030204" pitchFamily="34" charset="0"/>
              </a:rPr>
              <a:t>4K-resolution </a:t>
            </a:r>
            <a:r>
              <a:rPr lang="it-IT" dirty="0" err="1">
                <a:solidFill>
                  <a:schemeClr val="tx1"/>
                </a:solidFill>
                <a:latin typeface="Calibri" panose="020F0502020204030204" pitchFamily="34" charset="0"/>
                <a:ea typeface="Calibri" panose="020F0502020204030204" pitchFamily="34" charset="0"/>
                <a:cs typeface="Calibri" panose="020F0502020204030204" pitchFamily="34" charset="0"/>
              </a:rPr>
              <a:t>bicubic-enhanced</a:t>
            </a:r>
            <a:endParaRPr lang="it-IT"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Freccia a destra 24">
            <a:extLst>
              <a:ext uri="{FF2B5EF4-FFF2-40B4-BE49-F238E27FC236}">
                <a16:creationId xmlns:a16="http://schemas.microsoft.com/office/drawing/2014/main" id="{0585142F-5D48-3826-E971-7CB5A87A20AE}"/>
              </a:ext>
            </a:extLst>
          </p:cNvPr>
          <p:cNvSpPr/>
          <p:nvPr/>
        </p:nvSpPr>
        <p:spPr>
          <a:xfrm rot="10800000">
            <a:off x="4727767" y="3999577"/>
            <a:ext cx="801278" cy="189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19" name="CasellaDiTesto 2">
            <a:extLst>
              <a:ext uri="{FF2B5EF4-FFF2-40B4-BE49-F238E27FC236}">
                <a16:creationId xmlns:a16="http://schemas.microsoft.com/office/drawing/2014/main" id="{3A2D0FF1-3F0A-6443-E1C2-540A7A5AD98A}"/>
              </a:ext>
            </a:extLst>
          </p:cNvPr>
          <p:cNvSpPr txBox="1"/>
          <p:nvPr/>
        </p:nvSpPr>
        <p:spPr>
          <a:xfrm>
            <a:off x="8959702" y="3355733"/>
            <a:ext cx="2833827" cy="1200329"/>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Comparison scheme: HD upscaled with bicubic Vs. HD enhanced with NN-Intra and upscaled with NN-SR</a:t>
            </a:r>
          </a:p>
        </p:txBody>
      </p:sp>
    </p:spTree>
    <p:extLst>
      <p:ext uri="{BB962C8B-B14F-4D97-AF65-F5344CB8AC3E}">
        <p14:creationId xmlns:p14="http://schemas.microsoft.com/office/powerpoint/2010/main" val="26414003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074A-C155-22D1-F6AA-8D37F2D233A6}"/>
              </a:ext>
            </a:extLst>
          </p:cNvPr>
          <p:cNvSpPr>
            <a:spLocks noGrp="1"/>
          </p:cNvSpPr>
          <p:nvPr>
            <p:ph type="title"/>
          </p:nvPr>
        </p:nvSpPr>
        <p:spPr>
          <a:xfrm>
            <a:off x="1302027" y="624110"/>
            <a:ext cx="10202586" cy="825757"/>
          </a:xfrm>
        </p:spPr>
        <p:txBody>
          <a:bodyPr/>
          <a:lstStyle/>
          <a:p>
            <a:r>
              <a:rPr lang="en-US" dirty="0"/>
              <a:t>AI-Enhanced Video Coding (MPA-EVC)</a:t>
            </a:r>
            <a:endParaRPr lang="en-150" dirty="0"/>
          </a:p>
        </p:txBody>
      </p:sp>
      <p:sp>
        <p:nvSpPr>
          <p:cNvPr id="3" name="Content Placeholder 2">
            <a:extLst>
              <a:ext uri="{FF2B5EF4-FFF2-40B4-BE49-F238E27FC236}">
                <a16:creationId xmlns:a16="http://schemas.microsoft.com/office/drawing/2014/main" id="{2CD5A165-EF9C-FAFE-E9CF-9EB6D10840EF}"/>
              </a:ext>
            </a:extLst>
          </p:cNvPr>
          <p:cNvSpPr>
            <a:spLocks noGrp="1"/>
          </p:cNvSpPr>
          <p:nvPr>
            <p:ph idx="1"/>
          </p:nvPr>
        </p:nvSpPr>
        <p:spPr>
          <a:xfrm>
            <a:off x="1302026" y="4563292"/>
            <a:ext cx="10202586" cy="577828"/>
          </a:xfrm>
        </p:spPr>
        <p:txBody>
          <a:bodyPr/>
          <a:lstStyle/>
          <a:p>
            <a:r>
              <a:rPr lang="en-US" dirty="0"/>
              <a:t>BD-rate gain results (BD-PSNR, luminance)</a:t>
            </a:r>
            <a:endParaRPr lang="en-150" dirty="0"/>
          </a:p>
        </p:txBody>
      </p:sp>
      <p:sp>
        <p:nvSpPr>
          <p:cNvPr id="4" name="Date Placeholder 3">
            <a:extLst>
              <a:ext uri="{FF2B5EF4-FFF2-40B4-BE49-F238E27FC236}">
                <a16:creationId xmlns:a16="http://schemas.microsoft.com/office/drawing/2014/main" id="{8CF8CADC-C740-5BBD-1225-F546860FB479}"/>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F71BF9D1-5666-4BA0-565B-634165B356C4}"/>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
        <p:nvSpPr>
          <p:cNvPr id="6" name="Rectangle 5">
            <a:extLst>
              <a:ext uri="{FF2B5EF4-FFF2-40B4-BE49-F238E27FC236}">
                <a16:creationId xmlns:a16="http://schemas.microsoft.com/office/drawing/2014/main" id="{9EBE5C8B-95A6-82C7-6B1F-FB6DCE86A530}"/>
              </a:ext>
            </a:extLst>
          </p:cNvPr>
          <p:cNvSpPr/>
          <p:nvPr/>
        </p:nvSpPr>
        <p:spPr>
          <a:xfrm>
            <a:off x="1317117" y="1567743"/>
            <a:ext cx="1611086" cy="1193074"/>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Bicubic Down-sampling</a:t>
            </a:r>
            <a:endParaRPr lang="en-15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43E21E8D-BE27-982A-7A19-0AFCCEFC234B}"/>
              </a:ext>
            </a:extLst>
          </p:cNvPr>
          <p:cNvSpPr/>
          <p:nvPr/>
        </p:nvSpPr>
        <p:spPr>
          <a:xfrm>
            <a:off x="4015912" y="1560125"/>
            <a:ext cx="1611086" cy="119307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Encoding</a:t>
            </a:r>
          </a:p>
          <a:p>
            <a:pPr algn="ctr"/>
            <a:r>
              <a:rPr lang="en-US" dirty="0">
                <a:latin typeface="Calibri" panose="020F0502020204030204" pitchFamily="34" charset="0"/>
                <a:cs typeface="Calibri" panose="020F0502020204030204" pitchFamily="34" charset="0"/>
              </a:rPr>
              <a:t>(EVC-VVC)</a:t>
            </a:r>
            <a:endParaRPr lang="en-15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CDEE6EB9-EF34-115C-F780-8E187BE704B0}"/>
              </a:ext>
            </a:extLst>
          </p:cNvPr>
          <p:cNvSpPr/>
          <p:nvPr/>
        </p:nvSpPr>
        <p:spPr>
          <a:xfrm>
            <a:off x="6714707" y="1560125"/>
            <a:ext cx="1611086" cy="119307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Decoding</a:t>
            </a:r>
          </a:p>
          <a:p>
            <a:pPr algn="ctr"/>
            <a:r>
              <a:rPr lang="en-US" dirty="0">
                <a:latin typeface="Calibri" panose="020F0502020204030204" pitchFamily="34" charset="0"/>
                <a:cs typeface="Calibri" panose="020F0502020204030204" pitchFamily="34" charset="0"/>
              </a:rPr>
              <a:t>(EVC-VVC)</a:t>
            </a:r>
            <a:endParaRPr lang="en-15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187C85CC-A581-913F-893D-C96AB436551B}"/>
              </a:ext>
            </a:extLst>
          </p:cNvPr>
          <p:cNvSpPr/>
          <p:nvPr/>
        </p:nvSpPr>
        <p:spPr>
          <a:xfrm>
            <a:off x="9413502" y="1567743"/>
            <a:ext cx="1611086" cy="1193074"/>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Super </a:t>
            </a:r>
            <a:r>
              <a:rPr lang="en-US" dirty="0" err="1">
                <a:latin typeface="Calibri" panose="020F0502020204030204" pitchFamily="34" charset="0"/>
                <a:cs typeface="Calibri" panose="020F0502020204030204" pitchFamily="34" charset="0"/>
              </a:rPr>
              <a:t>Rresolution</a:t>
            </a:r>
            <a:r>
              <a:rPr lang="en-US" dirty="0">
                <a:latin typeface="Calibri" panose="020F0502020204030204" pitchFamily="34" charset="0"/>
                <a:cs typeface="Calibri" panose="020F0502020204030204" pitchFamily="34" charset="0"/>
              </a:rPr>
              <a:t> Up-sampling</a:t>
            </a:r>
            <a:endParaRPr lang="en-150" dirty="0">
              <a:latin typeface="Calibri" panose="020F0502020204030204" pitchFamily="34" charset="0"/>
              <a:cs typeface="Calibri" panose="020F0502020204030204" pitchFamily="34" charset="0"/>
            </a:endParaRPr>
          </a:p>
        </p:txBody>
      </p:sp>
      <p:cxnSp>
        <p:nvCxnSpPr>
          <p:cNvPr id="10" name="Straight Arrow Connector 9">
            <a:extLst>
              <a:ext uri="{FF2B5EF4-FFF2-40B4-BE49-F238E27FC236}">
                <a16:creationId xmlns:a16="http://schemas.microsoft.com/office/drawing/2014/main" id="{2881A800-FC55-250E-2EB1-CA438C5E762B}"/>
              </a:ext>
            </a:extLst>
          </p:cNvPr>
          <p:cNvCxnSpPr>
            <a:stCxn id="6" idx="3"/>
            <a:endCxn id="7" idx="1"/>
          </p:cNvCxnSpPr>
          <p:nvPr/>
        </p:nvCxnSpPr>
        <p:spPr>
          <a:xfrm flipV="1">
            <a:off x="2928203" y="2156662"/>
            <a:ext cx="1087709" cy="7618"/>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97DBB7F-1278-BED0-04DA-0823C01B1E51}"/>
              </a:ext>
            </a:extLst>
          </p:cNvPr>
          <p:cNvCxnSpPr>
            <a:stCxn id="7" idx="3"/>
            <a:endCxn id="8" idx="1"/>
          </p:cNvCxnSpPr>
          <p:nvPr/>
        </p:nvCxnSpPr>
        <p:spPr>
          <a:xfrm>
            <a:off x="5626998" y="2156662"/>
            <a:ext cx="1087709" cy="0"/>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5238DA2-3FA3-D308-E931-862F37673251}"/>
              </a:ext>
            </a:extLst>
          </p:cNvPr>
          <p:cNvCxnSpPr>
            <a:stCxn id="8" idx="3"/>
            <a:endCxn id="9" idx="1"/>
          </p:cNvCxnSpPr>
          <p:nvPr/>
        </p:nvCxnSpPr>
        <p:spPr>
          <a:xfrm>
            <a:off x="8325793" y="2156662"/>
            <a:ext cx="1087709" cy="7618"/>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84885EB-31B4-F510-131A-0A1A1932C3CC}"/>
              </a:ext>
            </a:extLst>
          </p:cNvPr>
          <p:cNvCxnSpPr/>
          <p:nvPr/>
        </p:nvCxnSpPr>
        <p:spPr>
          <a:xfrm flipV="1">
            <a:off x="229408" y="2170837"/>
            <a:ext cx="1087709" cy="7618"/>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B5B7F21-10E2-3F9D-5A18-1E4D9D6DC81F}"/>
              </a:ext>
            </a:extLst>
          </p:cNvPr>
          <p:cNvCxnSpPr/>
          <p:nvPr/>
        </p:nvCxnSpPr>
        <p:spPr>
          <a:xfrm>
            <a:off x="11024588" y="2159677"/>
            <a:ext cx="1087709" cy="7618"/>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02A963A-7830-4DC8-89C0-9C5A21F20ACD}"/>
              </a:ext>
            </a:extLst>
          </p:cNvPr>
          <p:cNvCxnSpPr>
            <a:cxnSpLocks/>
          </p:cNvCxnSpPr>
          <p:nvPr/>
        </p:nvCxnSpPr>
        <p:spPr>
          <a:xfrm>
            <a:off x="770691" y="2178455"/>
            <a:ext cx="0" cy="156754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DAF45DD-106A-BB83-53B1-779053CCF565}"/>
              </a:ext>
            </a:extLst>
          </p:cNvPr>
          <p:cNvCxnSpPr>
            <a:cxnSpLocks/>
          </p:cNvCxnSpPr>
          <p:nvPr/>
        </p:nvCxnSpPr>
        <p:spPr>
          <a:xfrm>
            <a:off x="11619481" y="2171363"/>
            <a:ext cx="0" cy="156754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D413815-AAD0-C989-EEDF-00672027814E}"/>
              </a:ext>
            </a:extLst>
          </p:cNvPr>
          <p:cNvCxnSpPr/>
          <p:nvPr/>
        </p:nvCxnSpPr>
        <p:spPr>
          <a:xfrm>
            <a:off x="770691" y="3746001"/>
            <a:ext cx="10797751" cy="0"/>
          </a:xfrm>
          <a:prstGeom prst="line">
            <a:avLst/>
          </a:prstGeom>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217EAD0A-2333-13FE-AC9A-0AA7228D61AB}"/>
              </a:ext>
            </a:extLst>
          </p:cNvPr>
          <p:cNvSpPr/>
          <p:nvPr/>
        </p:nvSpPr>
        <p:spPr>
          <a:xfrm>
            <a:off x="5859651" y="3495316"/>
            <a:ext cx="548636" cy="4855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sz="4800" dirty="0">
              <a:latin typeface="Calibri" panose="020F050202020403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C9BF80AE-E53E-94A9-D1FC-F2CBA2EE2FCE}"/>
              </a:ext>
            </a:extLst>
          </p:cNvPr>
          <p:cNvCxnSpPr>
            <a:cxnSpLocks/>
            <a:stCxn id="18" idx="4"/>
          </p:cNvCxnSpPr>
          <p:nvPr/>
        </p:nvCxnSpPr>
        <p:spPr>
          <a:xfrm>
            <a:off x="6133969" y="3980820"/>
            <a:ext cx="0" cy="2199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38DCAFEB-D0FB-F558-ECFD-3465EAF467F6}"/>
              </a:ext>
            </a:extLst>
          </p:cNvPr>
          <p:cNvSpPr txBox="1"/>
          <p:nvPr/>
        </p:nvSpPr>
        <p:spPr>
          <a:xfrm>
            <a:off x="5968631" y="3340668"/>
            <a:ext cx="341760" cy="707886"/>
          </a:xfrm>
          <a:prstGeom prst="rect">
            <a:avLst/>
          </a:prstGeom>
          <a:noFill/>
        </p:spPr>
        <p:txBody>
          <a:bodyPr wrap="none" rtlCol="0">
            <a:spAutoFit/>
          </a:bodyPr>
          <a:lstStyle/>
          <a:p>
            <a:r>
              <a:rPr lang="en-US" sz="4000" dirty="0">
                <a:solidFill>
                  <a:schemeClr val="bg1"/>
                </a:solidFill>
                <a:latin typeface="Calibri" panose="020F0502020204030204" pitchFamily="34" charset="0"/>
                <a:cs typeface="Calibri" panose="020F0502020204030204" pitchFamily="34" charset="0"/>
              </a:rPr>
              <a:t>-</a:t>
            </a:r>
            <a:endParaRPr lang="en-150" sz="4000" dirty="0">
              <a:solidFill>
                <a:schemeClr val="bg1"/>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B3F6793F-666E-23A5-6755-90DA14809745}"/>
              </a:ext>
            </a:extLst>
          </p:cNvPr>
          <p:cNvSpPr txBox="1"/>
          <p:nvPr/>
        </p:nvSpPr>
        <p:spPr>
          <a:xfrm>
            <a:off x="5811794" y="4088475"/>
            <a:ext cx="65543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Error</a:t>
            </a:r>
            <a:endParaRPr lang="en-150" dirty="0">
              <a:latin typeface="Calibri" panose="020F0502020204030204" pitchFamily="34" charset="0"/>
              <a:cs typeface="Calibri" panose="020F0502020204030204" pitchFamily="34" charset="0"/>
            </a:endParaRPr>
          </a:p>
        </p:txBody>
      </p:sp>
      <p:graphicFrame>
        <p:nvGraphicFramePr>
          <p:cNvPr id="28" name="Content Placeholder 5">
            <a:extLst>
              <a:ext uri="{FF2B5EF4-FFF2-40B4-BE49-F238E27FC236}">
                <a16:creationId xmlns:a16="http://schemas.microsoft.com/office/drawing/2014/main" id="{05214EC4-981E-CE3A-CBEB-9BD3635AF4CF}"/>
              </a:ext>
            </a:extLst>
          </p:cNvPr>
          <p:cNvGraphicFramePr>
            <a:graphicFrameLocks/>
          </p:cNvGraphicFramePr>
          <p:nvPr>
            <p:extLst>
              <p:ext uri="{D42A27DB-BD31-4B8C-83A1-F6EECF244321}">
                <p14:modId xmlns:p14="http://schemas.microsoft.com/office/powerpoint/2010/main" val="231251229"/>
              </p:ext>
            </p:extLst>
          </p:nvPr>
        </p:nvGraphicFramePr>
        <p:xfrm>
          <a:off x="2180745" y="5141120"/>
          <a:ext cx="7977642" cy="1112520"/>
        </p:xfrm>
        <a:graphic>
          <a:graphicData uri="http://schemas.openxmlformats.org/drawingml/2006/table">
            <a:tbl>
              <a:tblPr firstRow="1" bandRow="1">
                <a:tableStyleId>{5C22544A-7EE6-4342-B048-85BDC9FD1C3A}</a:tableStyleId>
              </a:tblPr>
              <a:tblGrid>
                <a:gridCol w="3988821">
                  <a:extLst>
                    <a:ext uri="{9D8B030D-6E8A-4147-A177-3AD203B41FA5}">
                      <a16:colId xmlns:a16="http://schemas.microsoft.com/office/drawing/2014/main" val="722649093"/>
                    </a:ext>
                  </a:extLst>
                </a:gridCol>
                <a:gridCol w="3988821">
                  <a:extLst>
                    <a:ext uri="{9D8B030D-6E8A-4147-A177-3AD203B41FA5}">
                      <a16:colId xmlns:a16="http://schemas.microsoft.com/office/drawing/2014/main" val="95873060"/>
                    </a:ext>
                  </a:extLst>
                </a:gridCol>
              </a:tblGrid>
              <a:tr h="370840">
                <a:tc>
                  <a:txBody>
                    <a:bodyPr/>
                    <a:lstStyle/>
                    <a:p>
                      <a:pPr algn="ct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EVC Baseline Profile</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2">
                        <a:lumMod val="75000"/>
                      </a:schemeClr>
                    </a:solidFill>
                  </a:tcPr>
                </a:tc>
                <a:tc>
                  <a:txBody>
                    <a:bodyPr/>
                    <a:lstStyle/>
                    <a:p>
                      <a:pPr algn="ct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VVC Main 10 profile</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2">
                        <a:lumMod val="75000"/>
                      </a:schemeClr>
                    </a:solidFill>
                  </a:tcPr>
                </a:tc>
                <a:extLst>
                  <a:ext uri="{0D108BD9-81ED-4DB2-BD59-A6C34878D82A}">
                    <a16:rowId xmlns:a16="http://schemas.microsoft.com/office/drawing/2014/main" val="3301873379"/>
                  </a:ext>
                </a:extLst>
              </a:tr>
              <a:tr h="370840">
                <a:tc>
                  <a:txBody>
                    <a:bodyPr/>
                    <a:lstStyle/>
                    <a:p>
                      <a:pPr algn="ctr"/>
                      <a:r>
                        <a:rPr lang="en-GB"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HD24K: -7,44</a:t>
                      </a:r>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ctr"/>
                      <a:r>
                        <a:rPr lang="en-GB"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HD24K: -6,36</a:t>
                      </a:r>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979506060"/>
                  </a:ext>
                </a:extLst>
              </a:tr>
              <a:tr h="370840">
                <a:tc>
                  <a:txBody>
                    <a:bodyPr/>
                    <a:lstStyle/>
                    <a:p>
                      <a:pPr algn="ctr"/>
                      <a:r>
                        <a:rPr lang="en-GB"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SD2HD: -21,62</a:t>
                      </a:r>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ct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SD2HD: -26,05</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600370879"/>
                  </a:ext>
                </a:extLst>
              </a:tr>
            </a:tbl>
          </a:graphicData>
        </a:graphic>
      </p:graphicFrame>
    </p:spTree>
    <p:extLst>
      <p:ext uri="{BB962C8B-B14F-4D97-AF65-F5344CB8AC3E}">
        <p14:creationId xmlns:p14="http://schemas.microsoft.com/office/powerpoint/2010/main" val="22846033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BD538-DD13-19A8-4694-D9226AF379A5}"/>
              </a:ext>
            </a:extLst>
          </p:cNvPr>
          <p:cNvSpPr>
            <a:spLocks noGrp="1"/>
          </p:cNvSpPr>
          <p:nvPr>
            <p:ph type="title"/>
          </p:nvPr>
        </p:nvSpPr>
        <p:spPr/>
        <p:txBody>
          <a:bodyPr/>
          <a:lstStyle/>
          <a:p>
            <a:endParaRPr lang="en-150"/>
          </a:p>
        </p:txBody>
      </p:sp>
      <p:sp>
        <p:nvSpPr>
          <p:cNvPr id="4" name="Date Placeholder 3">
            <a:extLst>
              <a:ext uri="{FF2B5EF4-FFF2-40B4-BE49-F238E27FC236}">
                <a16:creationId xmlns:a16="http://schemas.microsoft.com/office/drawing/2014/main" id="{05866BC8-02E9-055A-144F-F1D991DBDD58}"/>
              </a:ext>
            </a:extLst>
          </p:cNvPr>
          <p:cNvSpPr>
            <a:spLocks noGrp="1"/>
          </p:cNvSpPr>
          <p:nvPr>
            <p:ph type="dt" sz="half" idx="10"/>
          </p:nvPr>
        </p:nvSpPr>
        <p:spPr/>
        <p:txBody>
          <a:bodyPr/>
          <a:lstStyle/>
          <a:p>
            <a:fld id="{3A5799BA-AC88-42FB-B8BE-FF1867FF2DFC}" type="datetime5">
              <a:rPr lang="en-US" smtClean="0"/>
              <a:t>12-Apr-24</a:t>
            </a:fld>
            <a:endParaRPr lang="en-US" dirty="0"/>
          </a:p>
        </p:txBody>
      </p:sp>
      <p:sp>
        <p:nvSpPr>
          <p:cNvPr id="5" name="Slide Number Placeholder 4">
            <a:extLst>
              <a:ext uri="{FF2B5EF4-FFF2-40B4-BE49-F238E27FC236}">
                <a16:creationId xmlns:a16="http://schemas.microsoft.com/office/drawing/2014/main" id="{D8B7FDDC-A029-D7F5-5953-BAB4D3403666}"/>
              </a:ext>
            </a:extLst>
          </p:cNvPr>
          <p:cNvSpPr>
            <a:spLocks noGrp="1"/>
          </p:cNvSpPr>
          <p:nvPr>
            <p:ph type="sldNum" sz="quarter" idx="12"/>
          </p:nvPr>
        </p:nvSpPr>
        <p:spPr/>
        <p:txBody>
          <a:bodyPr/>
          <a:lstStyle/>
          <a:p>
            <a:fld id="{D57F1E4F-1CFF-5643-939E-217C01CDF565}" type="slidenum">
              <a:rPr lang="en-US" smtClean="0"/>
              <a:pPr/>
              <a:t>52</a:t>
            </a:fld>
            <a:endParaRPr lang="en-US" dirty="0"/>
          </a:p>
        </p:txBody>
      </p:sp>
      <p:pic>
        <p:nvPicPr>
          <p:cNvPr id="12" name="Picture 11">
            <a:extLst>
              <a:ext uri="{FF2B5EF4-FFF2-40B4-BE49-F238E27FC236}">
                <a16:creationId xmlns:a16="http://schemas.microsoft.com/office/drawing/2014/main" id="{74CCF79F-86FC-F07B-B173-C81405132EE4}"/>
              </a:ext>
            </a:extLst>
          </p:cNvPr>
          <p:cNvPicPr>
            <a:picLocks noChangeAspect="1"/>
          </p:cNvPicPr>
          <p:nvPr/>
        </p:nvPicPr>
        <p:blipFill>
          <a:blip r:embed="rId2"/>
          <a:stretch>
            <a:fillRect/>
          </a:stretch>
        </p:blipFill>
        <p:spPr>
          <a:xfrm>
            <a:off x="5257800" y="1617340"/>
            <a:ext cx="3314700" cy="2171700"/>
          </a:xfrm>
          <a:prstGeom prst="rect">
            <a:avLst/>
          </a:prstGeom>
        </p:spPr>
      </p:pic>
      <p:sp>
        <p:nvSpPr>
          <p:cNvPr id="14" name="Content Placeholder 13">
            <a:extLst>
              <a:ext uri="{FF2B5EF4-FFF2-40B4-BE49-F238E27FC236}">
                <a16:creationId xmlns:a16="http://schemas.microsoft.com/office/drawing/2014/main" id="{8851A705-1EEE-C40E-A2BE-E3EAF7EE9663}"/>
              </a:ext>
            </a:extLst>
          </p:cNvPr>
          <p:cNvSpPr>
            <a:spLocks noGrp="1"/>
          </p:cNvSpPr>
          <p:nvPr>
            <p:ph idx="1"/>
          </p:nvPr>
        </p:nvSpPr>
        <p:spPr>
          <a:xfrm>
            <a:off x="1302026" y="3806458"/>
            <a:ext cx="10202586" cy="1221328"/>
          </a:xfrm>
        </p:spPr>
        <p:txBody>
          <a:bodyPr/>
          <a:lstStyle/>
          <a:p>
            <a:r>
              <a:rPr lang="en-US" dirty="0"/>
              <a:t>In Super Resolution with Intra Prediction exploration, study  performance improvement of EVC modified by enhancing/replacing existing coding tools with AI-based tools.</a:t>
            </a:r>
            <a:endParaRPr lang="en-150" dirty="0"/>
          </a:p>
        </p:txBody>
      </p:sp>
      <p:pic>
        <p:nvPicPr>
          <p:cNvPr id="16" name="Picture 15">
            <a:extLst>
              <a:ext uri="{FF2B5EF4-FFF2-40B4-BE49-F238E27FC236}">
                <a16:creationId xmlns:a16="http://schemas.microsoft.com/office/drawing/2014/main" id="{55EC55DA-9C38-E117-AA13-D9BB93AE90C9}"/>
              </a:ext>
            </a:extLst>
          </p:cNvPr>
          <p:cNvPicPr>
            <a:picLocks noChangeAspect="1"/>
          </p:cNvPicPr>
          <p:nvPr/>
        </p:nvPicPr>
        <p:blipFill>
          <a:blip r:embed="rId3"/>
          <a:stretch>
            <a:fillRect/>
          </a:stretch>
        </p:blipFill>
        <p:spPr>
          <a:xfrm>
            <a:off x="2088152" y="1608631"/>
            <a:ext cx="3295650" cy="2133600"/>
          </a:xfrm>
          <a:prstGeom prst="rect">
            <a:avLst/>
          </a:prstGeom>
        </p:spPr>
      </p:pic>
      <p:graphicFrame>
        <p:nvGraphicFramePr>
          <p:cNvPr id="17" name="Content Placeholder 5">
            <a:extLst>
              <a:ext uri="{FF2B5EF4-FFF2-40B4-BE49-F238E27FC236}">
                <a16:creationId xmlns:a16="http://schemas.microsoft.com/office/drawing/2014/main" id="{C2727AEA-6CCA-3EBE-1CDA-2A5878601FEA}"/>
              </a:ext>
            </a:extLst>
          </p:cNvPr>
          <p:cNvGraphicFramePr>
            <a:graphicFrameLocks/>
          </p:cNvGraphicFramePr>
          <p:nvPr>
            <p:extLst>
              <p:ext uri="{D42A27DB-BD31-4B8C-83A1-F6EECF244321}">
                <p14:modId xmlns:p14="http://schemas.microsoft.com/office/powerpoint/2010/main" val="1462907430"/>
              </p:ext>
            </p:extLst>
          </p:nvPr>
        </p:nvGraphicFramePr>
        <p:xfrm>
          <a:off x="1301750" y="5092345"/>
          <a:ext cx="10202860" cy="1581150"/>
        </p:xfrm>
        <a:graphic>
          <a:graphicData uri="http://schemas.openxmlformats.org/drawingml/2006/table">
            <a:tbl>
              <a:tblPr firstRow="1" bandRow="1">
                <a:tableStyleId>{5C22544A-7EE6-4342-B048-85BDC9FD1C3A}</a:tableStyleId>
              </a:tblPr>
              <a:tblGrid>
                <a:gridCol w="1206319">
                  <a:extLst>
                    <a:ext uri="{9D8B030D-6E8A-4147-A177-3AD203B41FA5}">
                      <a16:colId xmlns:a16="http://schemas.microsoft.com/office/drawing/2014/main" val="269027179"/>
                    </a:ext>
                  </a:extLst>
                </a:gridCol>
                <a:gridCol w="1393371">
                  <a:extLst>
                    <a:ext uri="{9D8B030D-6E8A-4147-A177-3AD203B41FA5}">
                      <a16:colId xmlns:a16="http://schemas.microsoft.com/office/drawing/2014/main" val="2111148718"/>
                    </a:ext>
                  </a:extLst>
                </a:gridCol>
                <a:gridCol w="1854926">
                  <a:extLst>
                    <a:ext uri="{9D8B030D-6E8A-4147-A177-3AD203B41FA5}">
                      <a16:colId xmlns:a16="http://schemas.microsoft.com/office/drawing/2014/main" val="790153230"/>
                    </a:ext>
                  </a:extLst>
                </a:gridCol>
                <a:gridCol w="2769325">
                  <a:extLst>
                    <a:ext uri="{9D8B030D-6E8A-4147-A177-3AD203B41FA5}">
                      <a16:colId xmlns:a16="http://schemas.microsoft.com/office/drawing/2014/main" val="2316343608"/>
                    </a:ext>
                  </a:extLst>
                </a:gridCol>
                <a:gridCol w="2978919">
                  <a:extLst>
                    <a:ext uri="{9D8B030D-6E8A-4147-A177-3AD203B41FA5}">
                      <a16:colId xmlns:a16="http://schemas.microsoft.com/office/drawing/2014/main" val="748434746"/>
                    </a:ext>
                  </a:extLst>
                </a:gridCol>
              </a:tblGrid>
              <a:tr h="370840">
                <a:tc>
                  <a:txBody>
                    <a:bodyPr/>
                    <a:lstStyle/>
                    <a:p>
                      <a:pPr algn="ctr"/>
                      <a:r>
                        <a:rPr lang="it-IT" sz="2000" b="1" dirty="0">
                          <a:solidFill>
                            <a:srgbClr val="000000"/>
                          </a:solidFill>
                          <a:effectLst/>
                          <a:highlight>
                            <a:srgbClr val="9ACD4C"/>
                          </a:highlight>
                          <a:latin typeface="NimbusRomNo9L-Regu"/>
                          <a:ea typeface="NimbusRomNo9L-Regu"/>
                          <a:cs typeface="NimbusRomNo9L-Regu"/>
                        </a:rPr>
                        <a:t>Codec</a:t>
                      </a:r>
                      <a:endParaRPr lang="it-IT" sz="3200" dirty="0">
                        <a:effectLst/>
                        <a:highlight>
                          <a:srgbClr val="9ACD4C"/>
                        </a:highlight>
                        <a:latin typeface="Times New Roman" panose="02020603050405020304" pitchFamily="18" charset="0"/>
                        <a:ea typeface="SimSun" panose="02010600030101010101" pitchFamily="2" charset="-122"/>
                      </a:endParaRPr>
                    </a:p>
                  </a:txBody>
                  <a:tcPr marL="0" marR="0" marT="0" marB="0">
                    <a:solidFill>
                      <a:srgbClr val="92D050"/>
                    </a:solidFill>
                  </a:tcPr>
                </a:tc>
                <a:tc>
                  <a:txBody>
                    <a:bodyPr/>
                    <a:lstStyle/>
                    <a:p>
                      <a:pPr algn="ctr"/>
                      <a:r>
                        <a:rPr lang="it-IT" sz="2000" b="1">
                          <a:solidFill>
                            <a:srgbClr val="000000"/>
                          </a:solidFill>
                          <a:effectLst/>
                          <a:highlight>
                            <a:srgbClr val="9ACD4C"/>
                          </a:highlight>
                          <a:latin typeface="NimbusRomNo9L-Regu"/>
                          <a:ea typeface="NimbusRomNo9L-Regu"/>
                          <a:cs typeface="NimbusRomNo9L-Regu"/>
                        </a:rPr>
                        <a:t>Resolution</a:t>
                      </a:r>
                      <a:endParaRPr lang="it-IT" sz="3200">
                        <a:effectLst/>
                        <a:highlight>
                          <a:srgbClr val="9ACD4C"/>
                        </a:highlight>
                        <a:latin typeface="Times New Roman" panose="02020603050405020304" pitchFamily="18" charset="0"/>
                        <a:ea typeface="SimSun" panose="02010600030101010101" pitchFamily="2" charset="-122"/>
                      </a:endParaRPr>
                    </a:p>
                  </a:txBody>
                  <a:tcPr marL="120650" marR="120650" marT="60325" marB="60325">
                    <a:solidFill>
                      <a:srgbClr val="92D050"/>
                    </a:solidFill>
                  </a:tcPr>
                </a:tc>
                <a:tc>
                  <a:txBody>
                    <a:bodyPr/>
                    <a:lstStyle/>
                    <a:p>
                      <a:pPr algn="ctr"/>
                      <a:r>
                        <a:rPr lang="it-IT" sz="2000" b="1">
                          <a:solidFill>
                            <a:srgbClr val="000000"/>
                          </a:solidFill>
                          <a:effectLst/>
                          <a:highlight>
                            <a:srgbClr val="9ACD4C"/>
                          </a:highlight>
                          <a:latin typeface="NimbusRomNo9L-Regu"/>
                          <a:ea typeface="NimbusRomNo9L-Regu"/>
                          <a:cs typeface="NimbusRomNo9L-Regu"/>
                        </a:rPr>
                        <a:t>NN Intra Vs. Original Codec</a:t>
                      </a:r>
                      <a:endParaRPr lang="it-IT" sz="3200">
                        <a:effectLst/>
                        <a:highlight>
                          <a:srgbClr val="9ACD4C"/>
                        </a:highlight>
                        <a:latin typeface="Times New Roman" panose="02020603050405020304" pitchFamily="18" charset="0"/>
                        <a:ea typeface="SimSun" panose="02010600030101010101" pitchFamily="2" charset="-122"/>
                      </a:endParaRPr>
                    </a:p>
                  </a:txBody>
                  <a:tcPr marL="120650" marR="120650" marT="60325" marB="60325">
                    <a:solidFill>
                      <a:srgbClr val="92D050"/>
                    </a:solidFill>
                  </a:tcPr>
                </a:tc>
                <a:tc>
                  <a:txBody>
                    <a:bodyPr/>
                    <a:lstStyle/>
                    <a:p>
                      <a:pPr algn="ctr"/>
                      <a:r>
                        <a:rPr lang="it-IT" sz="2000" b="1">
                          <a:solidFill>
                            <a:srgbClr val="000000"/>
                          </a:solidFill>
                          <a:effectLst/>
                          <a:highlight>
                            <a:srgbClr val="9ACD4C"/>
                          </a:highlight>
                          <a:latin typeface="NimbusRomNo9L-Regu"/>
                          <a:ea typeface="NimbusRomNo9L-Regu"/>
                          <a:cs typeface="NimbusRomNo9L-Regu"/>
                        </a:rPr>
                        <a:t>Original Codec + SR Vs. Original Codec + bicubic</a:t>
                      </a:r>
                      <a:endParaRPr lang="it-IT" sz="3200">
                        <a:effectLst/>
                        <a:highlight>
                          <a:srgbClr val="9ACD4C"/>
                        </a:highlight>
                        <a:latin typeface="Times New Roman" panose="02020603050405020304" pitchFamily="18" charset="0"/>
                        <a:ea typeface="SimSun" panose="02010600030101010101" pitchFamily="2" charset="-122"/>
                      </a:endParaRPr>
                    </a:p>
                  </a:txBody>
                  <a:tcPr marL="120650" marR="120650" marT="60325" marB="60325">
                    <a:solidFill>
                      <a:srgbClr val="92D050"/>
                    </a:solidFill>
                  </a:tcPr>
                </a:tc>
                <a:tc>
                  <a:txBody>
                    <a:bodyPr/>
                    <a:lstStyle/>
                    <a:p>
                      <a:pPr algn="ctr"/>
                      <a:r>
                        <a:rPr lang="it-IT" sz="2000" b="1" dirty="0">
                          <a:solidFill>
                            <a:srgbClr val="000000"/>
                          </a:solidFill>
                          <a:effectLst/>
                          <a:highlight>
                            <a:srgbClr val="9ACD4C"/>
                          </a:highlight>
                          <a:latin typeface="NimbusRomNo9L-Regu"/>
                          <a:ea typeface="NimbusRomNo9L-Regu"/>
                          <a:cs typeface="NimbusRomNo9L-Regu"/>
                        </a:rPr>
                        <a:t>NN Intra + SR Vs. </a:t>
                      </a:r>
                      <a:r>
                        <a:rPr lang="it-IT" sz="2000" b="1" dirty="0" err="1">
                          <a:solidFill>
                            <a:srgbClr val="000000"/>
                          </a:solidFill>
                          <a:effectLst/>
                          <a:highlight>
                            <a:srgbClr val="9ACD4C"/>
                          </a:highlight>
                          <a:latin typeface="NimbusRomNo9L-Regu"/>
                          <a:ea typeface="NimbusRomNo9L-Regu"/>
                          <a:cs typeface="NimbusRomNo9L-Regu"/>
                        </a:rPr>
                        <a:t>Original</a:t>
                      </a:r>
                      <a:r>
                        <a:rPr lang="it-IT" sz="2000" b="1" dirty="0">
                          <a:solidFill>
                            <a:srgbClr val="000000"/>
                          </a:solidFill>
                          <a:effectLst/>
                          <a:highlight>
                            <a:srgbClr val="9ACD4C"/>
                          </a:highlight>
                          <a:latin typeface="NimbusRomNo9L-Regu"/>
                          <a:ea typeface="NimbusRomNo9L-Regu"/>
                          <a:cs typeface="NimbusRomNo9L-Regu"/>
                        </a:rPr>
                        <a:t> Codec + </a:t>
                      </a:r>
                      <a:r>
                        <a:rPr lang="it-IT" sz="2000" b="1" dirty="0" err="1">
                          <a:solidFill>
                            <a:srgbClr val="000000"/>
                          </a:solidFill>
                          <a:effectLst/>
                          <a:highlight>
                            <a:srgbClr val="9ACD4C"/>
                          </a:highlight>
                          <a:latin typeface="NimbusRomNo9L-Regu"/>
                          <a:ea typeface="NimbusRomNo9L-Regu"/>
                          <a:cs typeface="NimbusRomNo9L-Regu"/>
                        </a:rPr>
                        <a:t>bicubic</a:t>
                      </a:r>
                      <a:endParaRPr lang="it-IT" sz="3200" dirty="0">
                        <a:effectLst/>
                        <a:highlight>
                          <a:srgbClr val="9ACD4C"/>
                        </a:highlight>
                        <a:latin typeface="Times New Roman" panose="02020603050405020304" pitchFamily="18" charset="0"/>
                        <a:ea typeface="SimSun" panose="02010600030101010101" pitchFamily="2" charset="-122"/>
                      </a:endParaRPr>
                    </a:p>
                  </a:txBody>
                  <a:tcPr marL="120650" marR="120650" marT="60325" marB="60325">
                    <a:solidFill>
                      <a:srgbClr val="92D050"/>
                    </a:solidFill>
                  </a:tcPr>
                </a:tc>
                <a:extLst>
                  <a:ext uri="{0D108BD9-81ED-4DB2-BD59-A6C34878D82A}">
                    <a16:rowId xmlns:a16="http://schemas.microsoft.com/office/drawing/2014/main" val="131968229"/>
                  </a:ext>
                </a:extLst>
              </a:tr>
              <a:tr h="370840">
                <a:tc>
                  <a:txBody>
                    <a:bodyPr/>
                    <a:lstStyle/>
                    <a:p>
                      <a:pPr algn="ctr"/>
                      <a:r>
                        <a:rPr lang="it-IT" sz="2000" b="1">
                          <a:solidFill>
                            <a:srgbClr val="000000"/>
                          </a:solidFill>
                          <a:effectLst/>
                          <a:highlight>
                            <a:srgbClr val="DEEDD0"/>
                          </a:highlight>
                          <a:latin typeface="NimbusRomNo9L-Regu"/>
                          <a:ea typeface="NimbusRomNo9L-Regu"/>
                          <a:cs typeface="NimbusRomNo9L-Regu"/>
                        </a:rPr>
                        <a:t>EVC</a:t>
                      </a:r>
                      <a:endParaRPr lang="it-IT" sz="3200">
                        <a:effectLst/>
                        <a:highlight>
                          <a:srgbClr val="DEEDD0"/>
                        </a:highlight>
                        <a:latin typeface="Times New Roman" panose="02020603050405020304" pitchFamily="18" charset="0"/>
                        <a:ea typeface="SimSun" panose="02010600030101010101" pitchFamily="2" charset="-122"/>
                      </a:endParaRPr>
                    </a:p>
                  </a:txBody>
                  <a:tcPr marL="0" marR="0" marT="0" marB="0"/>
                </a:tc>
                <a:tc>
                  <a:txBody>
                    <a:bodyPr/>
                    <a:lstStyle/>
                    <a:p>
                      <a:pPr algn="ctr"/>
                      <a:r>
                        <a:rPr lang="en-GB" sz="2000" b="1">
                          <a:solidFill>
                            <a:srgbClr val="000000"/>
                          </a:solidFill>
                          <a:effectLst/>
                          <a:highlight>
                            <a:srgbClr val="DEEDD0"/>
                          </a:highlight>
                          <a:latin typeface="NimbusRomNo9L-Regu"/>
                          <a:ea typeface="NimbusRomNo9L-Regu"/>
                          <a:cs typeface="NimbusRomNo9L-Regu"/>
                        </a:rPr>
                        <a:t>SD2HD</a:t>
                      </a:r>
                      <a:endParaRPr lang="it-IT" sz="3200">
                        <a:effectLst/>
                        <a:highlight>
                          <a:srgbClr val="DEEDD0"/>
                        </a:highlight>
                        <a:latin typeface="Times New Roman" panose="02020603050405020304" pitchFamily="18" charset="0"/>
                        <a:ea typeface="SimSun" panose="02010600030101010101" pitchFamily="2" charset="-122"/>
                      </a:endParaRPr>
                    </a:p>
                  </a:txBody>
                  <a:tcPr marL="120650" marR="120650" marT="60325" marB="60325"/>
                </a:tc>
                <a:tc>
                  <a:txBody>
                    <a:bodyPr/>
                    <a:lstStyle/>
                    <a:p>
                      <a:pPr algn="ctr"/>
                      <a:r>
                        <a:rPr lang="en-GB" sz="2000" b="1">
                          <a:solidFill>
                            <a:srgbClr val="000000"/>
                          </a:solidFill>
                          <a:effectLst/>
                          <a:highlight>
                            <a:srgbClr val="DEEDD0"/>
                          </a:highlight>
                          <a:latin typeface="NimbusRomNo9L-Regu"/>
                          <a:ea typeface="NimbusRomNo9L-Regu"/>
                          <a:cs typeface="NimbusRomNo9L-Regu"/>
                        </a:rPr>
                        <a:t>-6.89%</a:t>
                      </a:r>
                      <a:endParaRPr lang="it-IT" sz="3200">
                        <a:effectLst/>
                        <a:highlight>
                          <a:srgbClr val="DEEDD0"/>
                        </a:highlight>
                        <a:latin typeface="Times New Roman" panose="02020603050405020304" pitchFamily="18" charset="0"/>
                        <a:ea typeface="SimSun" panose="02010600030101010101" pitchFamily="2" charset="-122"/>
                      </a:endParaRPr>
                    </a:p>
                  </a:txBody>
                  <a:tcPr marL="120650" marR="120650" marT="60325" marB="60325"/>
                </a:tc>
                <a:tc>
                  <a:txBody>
                    <a:bodyPr/>
                    <a:lstStyle/>
                    <a:p>
                      <a:pPr algn="ctr"/>
                      <a:r>
                        <a:rPr lang="en-GB" sz="2000" b="1">
                          <a:solidFill>
                            <a:srgbClr val="000000"/>
                          </a:solidFill>
                          <a:effectLst/>
                          <a:highlight>
                            <a:srgbClr val="DEEDD0"/>
                          </a:highlight>
                          <a:latin typeface="NimbusRomNo9L-Regu"/>
                          <a:ea typeface="NimbusRomNo9L-Regu"/>
                          <a:cs typeface="NimbusRomNo9L-Regu"/>
                        </a:rPr>
                        <a:t>-21,62%</a:t>
                      </a:r>
                      <a:endParaRPr lang="it-IT" sz="3200">
                        <a:effectLst/>
                        <a:highlight>
                          <a:srgbClr val="DEEDD0"/>
                        </a:highlight>
                        <a:latin typeface="Times New Roman" panose="02020603050405020304" pitchFamily="18" charset="0"/>
                        <a:ea typeface="SimSun" panose="02010600030101010101" pitchFamily="2" charset="-122"/>
                      </a:endParaRPr>
                    </a:p>
                  </a:txBody>
                  <a:tcPr marL="120650" marR="120650" marT="60325" marB="60325"/>
                </a:tc>
                <a:tc>
                  <a:txBody>
                    <a:bodyPr/>
                    <a:lstStyle/>
                    <a:p>
                      <a:pPr algn="ctr"/>
                      <a:r>
                        <a:rPr lang="en-GB" sz="2000" b="1">
                          <a:solidFill>
                            <a:srgbClr val="000000"/>
                          </a:solidFill>
                          <a:effectLst/>
                          <a:highlight>
                            <a:srgbClr val="DEEDD0"/>
                          </a:highlight>
                          <a:latin typeface="NimbusRomNo9L-Regu"/>
                          <a:ea typeface="NimbusRomNo9L-Regu"/>
                          <a:cs typeface="NimbusRomNo9L-Regu"/>
                        </a:rPr>
                        <a:t>-25,86%</a:t>
                      </a:r>
                      <a:endParaRPr lang="it-IT" sz="3200">
                        <a:effectLst/>
                        <a:highlight>
                          <a:srgbClr val="DEEDD0"/>
                        </a:highlight>
                        <a:latin typeface="Times New Roman" panose="02020603050405020304" pitchFamily="18" charset="0"/>
                        <a:ea typeface="SimSun" panose="02010600030101010101" pitchFamily="2" charset="-122"/>
                      </a:endParaRPr>
                    </a:p>
                  </a:txBody>
                  <a:tcPr marL="120650" marR="120650" marT="60325" marB="60325"/>
                </a:tc>
                <a:extLst>
                  <a:ext uri="{0D108BD9-81ED-4DB2-BD59-A6C34878D82A}">
                    <a16:rowId xmlns:a16="http://schemas.microsoft.com/office/drawing/2014/main" val="1440141147"/>
                  </a:ext>
                </a:extLst>
              </a:tr>
              <a:tr h="370840">
                <a:tc>
                  <a:txBody>
                    <a:bodyPr/>
                    <a:lstStyle/>
                    <a:p>
                      <a:pPr algn="ctr"/>
                      <a:r>
                        <a:rPr lang="en-GB" sz="2000" b="1">
                          <a:solidFill>
                            <a:srgbClr val="000000"/>
                          </a:solidFill>
                          <a:effectLst/>
                          <a:highlight>
                            <a:srgbClr val="EFF6E9"/>
                          </a:highlight>
                          <a:latin typeface="NimbusRomNo9L-Regu"/>
                          <a:ea typeface="NimbusRomNo9L-Regu"/>
                          <a:cs typeface="NimbusRomNo9L-Regu"/>
                        </a:rPr>
                        <a:t>EVC</a:t>
                      </a:r>
                      <a:endParaRPr lang="it-IT" sz="3200">
                        <a:effectLst/>
                        <a:highlight>
                          <a:srgbClr val="EFF6E9"/>
                        </a:highlight>
                        <a:latin typeface="Times New Roman" panose="02020603050405020304" pitchFamily="18" charset="0"/>
                        <a:ea typeface="SimSun" panose="02010600030101010101" pitchFamily="2" charset="-122"/>
                      </a:endParaRPr>
                    </a:p>
                  </a:txBody>
                  <a:tcPr marL="0" marR="0" marT="0" marB="0"/>
                </a:tc>
                <a:tc>
                  <a:txBody>
                    <a:bodyPr/>
                    <a:lstStyle/>
                    <a:p>
                      <a:pPr algn="ctr"/>
                      <a:r>
                        <a:rPr lang="en-GB" sz="2000" b="1">
                          <a:solidFill>
                            <a:srgbClr val="000000"/>
                          </a:solidFill>
                          <a:effectLst/>
                          <a:highlight>
                            <a:srgbClr val="EFF6E9"/>
                          </a:highlight>
                          <a:latin typeface="NimbusRomNo9L-Regu"/>
                          <a:ea typeface="NimbusRomNo9L-Regu"/>
                          <a:cs typeface="NimbusRomNo9L-Regu"/>
                        </a:rPr>
                        <a:t>HD24K</a:t>
                      </a:r>
                      <a:endParaRPr lang="it-IT" sz="3200">
                        <a:effectLst/>
                        <a:highlight>
                          <a:srgbClr val="EFF6E9"/>
                        </a:highlight>
                        <a:latin typeface="Times New Roman" panose="02020603050405020304" pitchFamily="18" charset="0"/>
                        <a:ea typeface="SimSun" panose="02010600030101010101" pitchFamily="2" charset="-122"/>
                      </a:endParaRPr>
                    </a:p>
                  </a:txBody>
                  <a:tcPr marL="120650" marR="120650" marT="60325" marB="60325"/>
                </a:tc>
                <a:tc>
                  <a:txBody>
                    <a:bodyPr/>
                    <a:lstStyle/>
                    <a:p>
                      <a:pPr algn="ctr"/>
                      <a:r>
                        <a:rPr lang="en-GB" sz="2000" b="1">
                          <a:solidFill>
                            <a:srgbClr val="000000"/>
                          </a:solidFill>
                          <a:effectLst/>
                          <a:highlight>
                            <a:srgbClr val="EFF6E9"/>
                          </a:highlight>
                          <a:latin typeface="NimbusRomNo9L-Regu"/>
                          <a:ea typeface="NimbusRomNo9L-Regu"/>
                          <a:cs typeface="NimbusRomNo9L-Regu"/>
                        </a:rPr>
                        <a:t>-6.89%</a:t>
                      </a:r>
                      <a:endParaRPr lang="it-IT" sz="3200">
                        <a:effectLst/>
                        <a:highlight>
                          <a:srgbClr val="EFF6E9"/>
                        </a:highlight>
                        <a:latin typeface="Times New Roman" panose="02020603050405020304" pitchFamily="18" charset="0"/>
                        <a:ea typeface="SimSun" panose="02010600030101010101" pitchFamily="2" charset="-122"/>
                      </a:endParaRPr>
                    </a:p>
                  </a:txBody>
                  <a:tcPr marL="120650" marR="120650" marT="60325" marB="60325"/>
                </a:tc>
                <a:tc>
                  <a:txBody>
                    <a:bodyPr/>
                    <a:lstStyle/>
                    <a:p>
                      <a:pPr algn="ctr"/>
                      <a:r>
                        <a:rPr lang="en-GB" sz="2000" b="1">
                          <a:solidFill>
                            <a:srgbClr val="000000"/>
                          </a:solidFill>
                          <a:effectLst/>
                          <a:highlight>
                            <a:srgbClr val="EFF6E9"/>
                          </a:highlight>
                          <a:latin typeface="NimbusRomNo9L-Regu"/>
                          <a:ea typeface="NimbusRomNo9L-Regu"/>
                          <a:cs typeface="NimbusRomNo9L-Regu"/>
                        </a:rPr>
                        <a:t>-7,44%</a:t>
                      </a:r>
                      <a:endParaRPr lang="it-IT" sz="3200">
                        <a:effectLst/>
                        <a:highlight>
                          <a:srgbClr val="EFF6E9"/>
                        </a:highlight>
                        <a:latin typeface="Times New Roman" panose="02020603050405020304" pitchFamily="18" charset="0"/>
                        <a:ea typeface="SimSun" panose="02010600030101010101" pitchFamily="2" charset="-122"/>
                      </a:endParaRPr>
                    </a:p>
                  </a:txBody>
                  <a:tcPr marL="120650" marR="120650" marT="60325" marB="60325"/>
                </a:tc>
                <a:tc>
                  <a:txBody>
                    <a:bodyPr/>
                    <a:lstStyle/>
                    <a:p>
                      <a:pPr algn="ctr"/>
                      <a:r>
                        <a:rPr lang="en-GB" sz="2000" b="1" dirty="0">
                          <a:solidFill>
                            <a:srgbClr val="000000"/>
                          </a:solidFill>
                          <a:effectLst/>
                          <a:highlight>
                            <a:srgbClr val="EFF6E9"/>
                          </a:highlight>
                          <a:latin typeface="NimbusRomNo9L-Regu"/>
                          <a:ea typeface="NimbusRomNo9L-Regu"/>
                          <a:cs typeface="NimbusRomNo9L-Regu"/>
                        </a:rPr>
                        <a:t>-11.99%</a:t>
                      </a:r>
                      <a:endParaRPr lang="it-IT" sz="3200" dirty="0">
                        <a:effectLst/>
                        <a:highlight>
                          <a:srgbClr val="EFF6E9"/>
                        </a:highlight>
                        <a:latin typeface="Times New Roman" panose="02020603050405020304" pitchFamily="18" charset="0"/>
                        <a:ea typeface="SimSun" panose="02010600030101010101" pitchFamily="2" charset="-122"/>
                      </a:endParaRPr>
                    </a:p>
                  </a:txBody>
                  <a:tcPr marL="120650" marR="120650" marT="60325" marB="60325"/>
                </a:tc>
                <a:extLst>
                  <a:ext uri="{0D108BD9-81ED-4DB2-BD59-A6C34878D82A}">
                    <a16:rowId xmlns:a16="http://schemas.microsoft.com/office/drawing/2014/main" val="2218482662"/>
                  </a:ext>
                </a:extLst>
              </a:tr>
            </a:tbl>
          </a:graphicData>
        </a:graphic>
      </p:graphicFrame>
    </p:spTree>
    <p:extLst>
      <p:ext uri="{BB962C8B-B14F-4D97-AF65-F5344CB8AC3E}">
        <p14:creationId xmlns:p14="http://schemas.microsoft.com/office/powerpoint/2010/main" val="1304077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CD5E7B-BE78-F112-3137-9C1096275893}"/>
              </a:ext>
            </a:extLst>
          </p:cNvPr>
          <p:cNvSpPr txBox="1"/>
          <p:nvPr/>
        </p:nvSpPr>
        <p:spPr>
          <a:xfrm>
            <a:off x="1297172" y="3365755"/>
            <a:ext cx="7267709" cy="3354765"/>
          </a:xfrm>
          <a:prstGeom prst="rect">
            <a:avLst/>
          </a:prstGeom>
          <a:noFill/>
        </p:spPr>
        <p:txBody>
          <a:bodyPr wrap="square" rtlCol="0">
            <a:spAutoFit/>
          </a:bodyPr>
          <a:lstStyle/>
          <a:p>
            <a:pPr>
              <a:spcBef>
                <a:spcPct val="0"/>
              </a:spcBef>
            </a:pPr>
            <a:endParaRPr lang="en-GB" sz="4000" dirty="0">
              <a:solidFill>
                <a:schemeClr val="accent4">
                  <a:lumMod val="50000"/>
                </a:schemeClr>
              </a:solidFill>
              <a:latin typeface="+mj-lt"/>
              <a:ea typeface="+mj-ea"/>
              <a:cs typeface="+mj-cs"/>
            </a:endParaRPr>
          </a:p>
          <a:p>
            <a:pPr algn="ctr">
              <a:spcBef>
                <a:spcPct val="0"/>
              </a:spcBef>
            </a:pPr>
            <a:r>
              <a:rPr lang="en-GB"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We look forward to working </a:t>
            </a:r>
          </a:p>
          <a:p>
            <a:pPr algn="ctr">
              <a:spcBef>
                <a:spcPct val="0"/>
              </a:spcBef>
            </a:pPr>
            <a:r>
              <a:rPr lang="en-GB"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with you in  MPAI on our and </a:t>
            </a:r>
            <a:r>
              <a:rPr lang="en-GB" sz="4000" i="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your</a:t>
            </a:r>
            <a:r>
              <a:rPr lang="en-GB"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projects!</a:t>
            </a:r>
          </a:p>
          <a:p>
            <a:pPr algn="ctr">
              <a:spcBef>
                <a:spcPct val="0"/>
              </a:spcBef>
            </a:pPr>
            <a:endParaRPr lang="en-US" sz="2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spcBef>
                <a:spcPct val="0"/>
              </a:spcBef>
            </a:pPr>
            <a:r>
              <a:rPr lang="en-150"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hlinkClick r:id="rId2"/>
              </a:rPr>
              <a:t>https://mpai.community/how-to-join/</a:t>
            </a:r>
            <a:r>
              <a:rPr lang="en-US"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a:t>
            </a:r>
            <a:endParaRPr lang="en-150"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Date Placeholder 3">
            <a:extLst>
              <a:ext uri="{FF2B5EF4-FFF2-40B4-BE49-F238E27FC236}">
                <a16:creationId xmlns:a16="http://schemas.microsoft.com/office/drawing/2014/main" id="{916176CB-27A1-23B8-1A27-79F370EC0C8E}"/>
              </a:ext>
            </a:extLst>
          </p:cNvPr>
          <p:cNvSpPr>
            <a:spLocks noGrp="1"/>
          </p:cNvSpPr>
          <p:nvPr>
            <p:ph type="dt" sz="half" idx="10"/>
          </p:nvPr>
        </p:nvSpPr>
        <p:spPr>
          <a:xfrm>
            <a:off x="172212" y="6586076"/>
            <a:ext cx="994520" cy="365125"/>
          </a:xfrm>
        </p:spPr>
        <p:txBody>
          <a:bodyPr/>
          <a:lstStyle/>
          <a:p>
            <a:fld id="{3A5799BA-AC88-42FB-B8BE-FF1867FF2DFC}" type="datetime5">
              <a:rPr lang="en-US" sz="1400" smtClean="0">
                <a:latin typeface="Calibri" panose="020F0502020204030204" pitchFamily="34" charset="0"/>
                <a:cs typeface="Calibri" panose="020F0502020204030204" pitchFamily="34" charset="0"/>
              </a:rPr>
              <a:t>12-Apr-24</a:t>
            </a:fld>
            <a:endParaRPr lang="en-US" sz="1400" dirty="0">
              <a:latin typeface="Calibri" panose="020F0502020204030204" pitchFamily="34" charset="0"/>
              <a:cs typeface="Calibri" panose="020F0502020204030204" pitchFamily="34" charset="0"/>
            </a:endParaRPr>
          </a:p>
        </p:txBody>
      </p:sp>
      <p:sp>
        <p:nvSpPr>
          <p:cNvPr id="3" name="Slide Number Placeholder 4">
            <a:extLst>
              <a:ext uri="{FF2B5EF4-FFF2-40B4-BE49-F238E27FC236}">
                <a16:creationId xmlns:a16="http://schemas.microsoft.com/office/drawing/2014/main" id="{EC0D7677-CE82-E909-A440-A2B1FEF18D83}"/>
              </a:ext>
            </a:extLst>
          </p:cNvPr>
          <p:cNvSpPr>
            <a:spLocks noGrp="1"/>
          </p:cNvSpPr>
          <p:nvPr>
            <p:ph type="sldNum" sz="quarter" idx="12"/>
          </p:nvPr>
        </p:nvSpPr>
        <p:spPr>
          <a:xfrm>
            <a:off x="10071545" y="6563216"/>
            <a:ext cx="558914" cy="45719"/>
          </a:xfrm>
        </p:spPr>
        <p:txBody>
          <a:bodyPr/>
          <a:lstStyle/>
          <a:p>
            <a:fld id="{D57F1E4F-1CFF-5643-939E-217C01CDF565}" type="slidenum">
              <a:rPr lang="en-US" sz="1600" smtClean="0">
                <a:latin typeface="Calibri" panose="020F0502020204030204" pitchFamily="34" charset="0"/>
                <a:cs typeface="Calibri" panose="020F0502020204030204" pitchFamily="34" charset="0"/>
              </a:rPr>
              <a:pPr/>
              <a:t>53</a:t>
            </a:fld>
            <a:endParaRPr lang="en-US" sz="160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D144CF8B-83F9-B1B2-D750-A6B29DD4138A}"/>
              </a:ext>
            </a:extLst>
          </p:cNvPr>
          <p:cNvGrpSpPr/>
          <p:nvPr/>
        </p:nvGrpSpPr>
        <p:grpSpPr>
          <a:xfrm>
            <a:off x="9250325" y="2316472"/>
            <a:ext cx="2970611" cy="4541528"/>
            <a:chOff x="9126271" y="1904998"/>
            <a:chExt cx="3094666" cy="4953002"/>
          </a:xfrm>
        </p:grpSpPr>
        <p:sp>
          <p:nvSpPr>
            <p:cNvPr id="4" name="Slide Number Placeholder 4">
              <a:extLst>
                <a:ext uri="{FF2B5EF4-FFF2-40B4-BE49-F238E27FC236}">
                  <a16:creationId xmlns:a16="http://schemas.microsoft.com/office/drawing/2014/main" id="{8FF036AA-156A-82C5-5477-ECEF27916333}"/>
                </a:ext>
              </a:extLst>
            </p:cNvPr>
            <p:cNvSpPr txBox="1">
              <a:spLocks/>
            </p:cNvSpPr>
            <p:nvPr/>
          </p:nvSpPr>
          <p:spPr>
            <a:xfrm>
              <a:off x="10624443" y="6563216"/>
              <a:ext cx="558914" cy="45719"/>
            </a:xfrm>
            <a:prstGeom prst="rect">
              <a:avLst/>
            </a:prstGeom>
          </p:spPr>
          <p:txBody>
            <a:bodyPr>
              <a:normAutofit fontScale="25000" lnSpcReduction="20000"/>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D57F1E4F-1CFF-5643-939E-217C01CDF565}" type="slidenum">
                <a:rPr lang="en-US" sz="400" smtClean="0"/>
                <a:pPr>
                  <a:lnSpc>
                    <a:spcPct val="90000"/>
                  </a:lnSpc>
                  <a:spcAft>
                    <a:spcPts val="600"/>
                  </a:spcAft>
                </a:pPr>
                <a:t>53</a:t>
              </a:fld>
              <a:endParaRPr lang="en-US" sz="400"/>
            </a:p>
          </p:txBody>
        </p:sp>
        <p:sp>
          <p:nvSpPr>
            <p:cNvPr id="5" name="Slide Number Placeholder 5">
              <a:extLst>
                <a:ext uri="{FF2B5EF4-FFF2-40B4-BE49-F238E27FC236}">
                  <a16:creationId xmlns:a16="http://schemas.microsoft.com/office/drawing/2014/main" id="{50958117-BFA8-2346-1354-F35034FFC4DD}"/>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53</a:t>
              </a:fld>
              <a:endParaRPr lang="en-US" dirty="0"/>
            </a:p>
          </p:txBody>
        </p:sp>
        <p:sp>
          <p:nvSpPr>
            <p:cNvPr id="6" name="Slide Number Placeholder 4">
              <a:extLst>
                <a:ext uri="{FF2B5EF4-FFF2-40B4-BE49-F238E27FC236}">
                  <a16:creationId xmlns:a16="http://schemas.microsoft.com/office/drawing/2014/main" id="{DB6AEE71-EA3F-59FE-ECD2-A0DBB7422800}"/>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600" smtClean="0">
                  <a:latin typeface="Calibri" panose="020F0502020204030204" pitchFamily="34" charset="0"/>
                  <a:cs typeface="Calibri" panose="020F0502020204030204" pitchFamily="34" charset="0"/>
                </a:rPr>
                <a:pPr/>
                <a:t>53</a:t>
              </a:fld>
              <a:endParaRPr lang="en-US" sz="1600" dirty="0">
                <a:latin typeface="Calibri" panose="020F0502020204030204" pitchFamily="34" charset="0"/>
                <a:cs typeface="Calibri" panose="020F0502020204030204" pitchFamily="34" charset="0"/>
              </a:endParaRPr>
            </a:p>
          </p:txBody>
        </p:sp>
        <p:sp>
          <p:nvSpPr>
            <p:cNvPr id="7" name="Slide Number Placeholder 4">
              <a:extLst>
                <a:ext uri="{FF2B5EF4-FFF2-40B4-BE49-F238E27FC236}">
                  <a16:creationId xmlns:a16="http://schemas.microsoft.com/office/drawing/2014/main" id="{4062A52F-1C97-ECF1-EAA6-61A6AB799737}"/>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53</a:t>
              </a:fld>
              <a:endParaRPr lang="en-US" dirty="0"/>
            </a:p>
          </p:txBody>
        </p:sp>
        <p:pic>
          <p:nvPicPr>
            <p:cNvPr id="11" name="Picture 10">
              <a:extLst>
                <a:ext uri="{FF2B5EF4-FFF2-40B4-BE49-F238E27FC236}">
                  <a16:creationId xmlns:a16="http://schemas.microsoft.com/office/drawing/2014/main" id="{752A9FEE-4F46-D72A-FFD0-6D26F5E313E6}"/>
                </a:ext>
              </a:extLst>
            </p:cNvPr>
            <p:cNvPicPr>
              <a:picLocks noChangeAspect="1"/>
            </p:cNvPicPr>
            <p:nvPr/>
          </p:nvPicPr>
          <p:blipFill>
            <a:blip r:embed="rId3"/>
            <a:stretch>
              <a:fillRect/>
            </a:stretch>
          </p:blipFill>
          <p:spPr>
            <a:xfrm>
              <a:off x="9126271" y="1904998"/>
              <a:ext cx="3094666" cy="4953002"/>
            </a:xfrm>
            <a:prstGeom prst="rect">
              <a:avLst/>
            </a:prstGeom>
          </p:spPr>
        </p:pic>
        <p:sp>
          <p:nvSpPr>
            <p:cNvPr id="12" name="TextBox 11">
              <a:extLst>
                <a:ext uri="{FF2B5EF4-FFF2-40B4-BE49-F238E27FC236}">
                  <a16:creationId xmlns:a16="http://schemas.microsoft.com/office/drawing/2014/main" id="{0A8CEC8E-71F9-DA8E-7DF5-7D391263E8F1}"/>
                </a:ext>
              </a:extLst>
            </p:cNvPr>
            <p:cNvSpPr txBox="1"/>
            <p:nvPr/>
          </p:nvSpPr>
          <p:spPr>
            <a:xfrm>
              <a:off x="9137661" y="2606272"/>
              <a:ext cx="3047831" cy="1500412"/>
            </a:xfrm>
            <a:prstGeom prst="rect">
              <a:avLst/>
            </a:prstGeom>
            <a:noFill/>
          </p:spPr>
          <p:txBody>
            <a:bodyPr wrap="square" rtlCol="0">
              <a:spAutoFit/>
            </a:bodyPr>
            <a:lstStyle/>
            <a:p>
              <a:pPr algn="ctr"/>
              <a:r>
                <a:rPr lang="en-US" sz="3000" dirty="0">
                  <a:latin typeface="Calibri" panose="020F0502020204030204" pitchFamily="34" charset="0"/>
                  <a:ea typeface="Calibri" panose="020F0502020204030204" pitchFamily="34" charset="0"/>
                  <a:cs typeface="Calibri" panose="020F0502020204030204" pitchFamily="34" charset="0"/>
                </a:rPr>
                <a:t>Join MPAI</a:t>
              </a:r>
            </a:p>
            <a:p>
              <a:pPr algn="ctr"/>
              <a:r>
                <a:rPr lang="en-US" sz="3000" dirty="0">
                  <a:latin typeface="Calibri" panose="020F0502020204030204" pitchFamily="34" charset="0"/>
                  <a:ea typeface="Calibri" panose="020F0502020204030204" pitchFamily="34" charset="0"/>
                  <a:cs typeface="Calibri" panose="020F0502020204030204" pitchFamily="34" charset="0"/>
                </a:rPr>
                <a:t>Share the fun</a:t>
              </a:r>
            </a:p>
            <a:p>
              <a:pPr algn="ctr"/>
              <a:r>
                <a:rPr lang="en-US" sz="3000" dirty="0">
                  <a:latin typeface="Calibri" panose="020F0502020204030204" pitchFamily="34" charset="0"/>
                  <a:ea typeface="Calibri" panose="020F0502020204030204" pitchFamily="34" charset="0"/>
                  <a:cs typeface="Calibri" panose="020F0502020204030204" pitchFamily="34" charset="0"/>
                </a:rPr>
                <a:t>Build the future</a:t>
              </a:r>
              <a:endParaRPr lang="en-GB" sz="3000" dirty="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descr="A logo of a brain&#10;&#10;Description automatically generated with low confidence">
              <a:extLst>
                <a:ext uri="{FF2B5EF4-FFF2-40B4-BE49-F238E27FC236}">
                  <a16:creationId xmlns:a16="http://schemas.microsoft.com/office/drawing/2014/main" id="{BBAB7329-2E2E-0F33-854C-E90B8D2D9700}"/>
                </a:ext>
              </a:extLst>
            </p:cNvPr>
            <p:cNvPicPr>
              <a:picLocks noChangeAspect="1"/>
            </p:cNvPicPr>
            <p:nvPr/>
          </p:nvPicPr>
          <p:blipFill>
            <a:blip r:embed="rId4"/>
            <a:stretch>
              <a:fillRect/>
            </a:stretch>
          </p:blipFill>
          <p:spPr>
            <a:xfrm>
              <a:off x="9675903" y="4217764"/>
              <a:ext cx="2228417" cy="2096387"/>
            </a:xfrm>
            <a:prstGeom prst="rect">
              <a:avLst/>
            </a:prstGeom>
          </p:spPr>
        </p:pic>
      </p:grpSp>
    </p:spTree>
    <p:extLst>
      <p:ext uri="{BB962C8B-B14F-4D97-AF65-F5344CB8AC3E}">
        <p14:creationId xmlns:p14="http://schemas.microsoft.com/office/powerpoint/2010/main" val="178170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3A60-FC65-8820-AAA3-D3ADB8BABDCD}"/>
              </a:ext>
            </a:extLst>
          </p:cNvPr>
          <p:cNvSpPr>
            <a:spLocks noGrp="1"/>
          </p:cNvSpPr>
          <p:nvPr>
            <p:ph type="title"/>
          </p:nvPr>
        </p:nvSpPr>
        <p:spPr/>
        <p:txBody>
          <a:bodyPr>
            <a:normAutofit/>
          </a:bodyPr>
          <a:lstStyle/>
          <a:p>
            <a:r>
              <a:rPr lang="en-US" sz="4000" dirty="0"/>
              <a:t>2. Explainable standards</a:t>
            </a:r>
            <a:endParaRPr lang="en-150" sz="4000" dirty="0"/>
          </a:p>
        </p:txBody>
      </p:sp>
      <p:sp>
        <p:nvSpPr>
          <p:cNvPr id="4" name="Date Placeholder 3">
            <a:extLst>
              <a:ext uri="{FF2B5EF4-FFF2-40B4-BE49-F238E27FC236}">
                <a16:creationId xmlns:a16="http://schemas.microsoft.com/office/drawing/2014/main" id="{E0CE9F40-802F-45CA-0399-4BC33FD5908A}"/>
              </a:ext>
            </a:extLst>
          </p:cNvPr>
          <p:cNvSpPr>
            <a:spLocks noGrp="1"/>
          </p:cNvSpPr>
          <p:nvPr>
            <p:ph type="dt" sz="half" idx="10"/>
          </p:nvPr>
        </p:nvSpPr>
        <p:spPr>
          <a:xfrm>
            <a:off x="159031" y="6412248"/>
            <a:ext cx="968089" cy="365125"/>
          </a:xfrm>
        </p:spPr>
        <p:txBody>
          <a:bodyPr/>
          <a:lstStyle/>
          <a:p>
            <a:fld id="{EA799F3B-F9C8-4D6A-AD75-2CEC128004FE}" type="datetime1">
              <a:rPr lang="en-US" smtClean="0"/>
              <a:pPr/>
              <a:t>4/12/2024</a:t>
            </a:fld>
            <a:endParaRPr lang="en-US"/>
          </a:p>
        </p:txBody>
      </p:sp>
      <p:sp>
        <p:nvSpPr>
          <p:cNvPr id="5" name="Slide Number Placeholder 4">
            <a:extLst>
              <a:ext uri="{FF2B5EF4-FFF2-40B4-BE49-F238E27FC236}">
                <a16:creationId xmlns:a16="http://schemas.microsoft.com/office/drawing/2014/main" id="{2BEABD43-A112-B2F2-487F-4215E04FAB44}"/>
              </a:ext>
            </a:extLst>
          </p:cNvPr>
          <p:cNvSpPr>
            <a:spLocks noGrp="1"/>
          </p:cNvSpPr>
          <p:nvPr>
            <p:ph type="sldNum" sz="quarter" idx="12"/>
          </p:nvPr>
        </p:nvSpPr>
        <p:spPr/>
        <p:txBody>
          <a:bodyPr/>
          <a:lstStyle/>
          <a:p>
            <a:fld id="{D57F1E4F-1CFF-5643-939E-217C01CDF565}" type="slidenum">
              <a:rPr lang="en-US" smtClean="0">
                <a:latin typeface="Calibri" panose="020F0502020204030204" pitchFamily="34" charset="0"/>
                <a:cs typeface="Calibri" panose="020F0502020204030204" pitchFamily="34" charset="0"/>
              </a:rPr>
              <a:pPr/>
              <a:t>6</a:t>
            </a:fld>
            <a:endParaRPr lang="en-US">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18F9E88-7B90-550B-83F5-FE6E08C9D476}"/>
              </a:ext>
            </a:extLst>
          </p:cNvPr>
          <p:cNvSpPr txBox="1"/>
          <p:nvPr/>
        </p:nvSpPr>
        <p:spPr>
          <a:xfrm>
            <a:off x="1268721" y="2746977"/>
            <a:ext cx="2584362" cy="523220"/>
          </a:xfrm>
          <a:prstGeom prst="rect">
            <a:avLst/>
          </a:prstGeom>
          <a:noFill/>
        </p:spPr>
        <p:txBody>
          <a:bodyPr wrap="none" rtlCol="0">
            <a:spAutoFit/>
          </a:bodyPr>
          <a:lstStyle/>
          <a:p>
            <a:r>
              <a:rPr lang="en-GB" sz="2800">
                <a:latin typeface="Calibri" panose="020F0502020204030204" pitchFamily="34" charset="0"/>
                <a:cs typeface="Calibri" panose="020F0502020204030204" pitchFamily="34" charset="0"/>
              </a:rPr>
              <a:t>AI module (AIM)</a:t>
            </a:r>
          </a:p>
        </p:txBody>
      </p:sp>
      <p:pic>
        <p:nvPicPr>
          <p:cNvPr id="7" name="Picture 6">
            <a:extLst>
              <a:ext uri="{FF2B5EF4-FFF2-40B4-BE49-F238E27FC236}">
                <a16:creationId xmlns:a16="http://schemas.microsoft.com/office/drawing/2014/main" id="{72069D76-5946-9BFC-50F6-2207046FC826}"/>
              </a:ext>
            </a:extLst>
          </p:cNvPr>
          <p:cNvPicPr>
            <a:picLocks noChangeAspect="1"/>
          </p:cNvPicPr>
          <p:nvPr/>
        </p:nvPicPr>
        <p:blipFill>
          <a:blip r:embed="rId2"/>
          <a:stretch>
            <a:fillRect/>
          </a:stretch>
        </p:blipFill>
        <p:spPr>
          <a:xfrm>
            <a:off x="605006" y="3560673"/>
            <a:ext cx="1171575" cy="1000125"/>
          </a:xfrm>
          <a:prstGeom prst="rect">
            <a:avLst/>
          </a:prstGeom>
        </p:spPr>
      </p:pic>
      <p:cxnSp>
        <p:nvCxnSpPr>
          <p:cNvPr id="8" name="Straight Arrow Connector 19">
            <a:extLst>
              <a:ext uri="{FF2B5EF4-FFF2-40B4-BE49-F238E27FC236}">
                <a16:creationId xmlns:a16="http://schemas.microsoft.com/office/drawing/2014/main" id="{0DB9AD99-30DB-AC3C-21AE-9BFEF0D3FE17}"/>
              </a:ext>
            </a:extLst>
          </p:cNvPr>
          <p:cNvCxnSpPr>
            <a:cxnSpLocks/>
          </p:cNvCxnSpPr>
          <p:nvPr/>
        </p:nvCxnSpPr>
        <p:spPr>
          <a:xfrm flipV="1">
            <a:off x="3502186" y="3812448"/>
            <a:ext cx="957997" cy="3002"/>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Rectangle 15">
            <a:extLst>
              <a:ext uri="{FF2B5EF4-FFF2-40B4-BE49-F238E27FC236}">
                <a16:creationId xmlns:a16="http://schemas.microsoft.com/office/drawing/2014/main" id="{229D200E-6B71-39C9-1C2F-679778F2D1CC}"/>
              </a:ext>
            </a:extLst>
          </p:cNvPr>
          <p:cNvSpPr/>
          <p:nvPr/>
        </p:nvSpPr>
        <p:spPr>
          <a:xfrm>
            <a:off x="2246581" y="3405452"/>
            <a:ext cx="1264570" cy="1288543"/>
          </a:xfrm>
          <a:prstGeom prst="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Calibri" panose="020F0502020204030204" pitchFamily="34" charset="0"/>
                <a:cs typeface="Calibri" panose="020F0502020204030204" pitchFamily="34" charset="0"/>
              </a:rPr>
              <a:t>Speech analysis</a:t>
            </a:r>
          </a:p>
        </p:txBody>
      </p:sp>
      <p:cxnSp>
        <p:nvCxnSpPr>
          <p:cNvPr id="10" name="Straight Arrow Connector 10">
            <a:extLst>
              <a:ext uri="{FF2B5EF4-FFF2-40B4-BE49-F238E27FC236}">
                <a16:creationId xmlns:a16="http://schemas.microsoft.com/office/drawing/2014/main" id="{AB1592CC-191F-6453-BC0D-3326F00315E1}"/>
              </a:ext>
            </a:extLst>
          </p:cNvPr>
          <p:cNvCxnSpPr>
            <a:cxnSpLocks/>
            <a:endCxn id="9" idx="1"/>
          </p:cNvCxnSpPr>
          <p:nvPr/>
        </p:nvCxnSpPr>
        <p:spPr>
          <a:xfrm>
            <a:off x="1687241" y="4049724"/>
            <a:ext cx="559340"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FEDB47-A9EC-C55C-B958-0C6A3518D31F}"/>
              </a:ext>
            </a:extLst>
          </p:cNvPr>
          <p:cNvSpPr txBox="1"/>
          <p:nvPr/>
        </p:nvSpPr>
        <p:spPr>
          <a:xfrm>
            <a:off x="3528111" y="3504169"/>
            <a:ext cx="932072" cy="307777"/>
          </a:xfrm>
          <a:prstGeom prst="rect">
            <a:avLst/>
          </a:prstGeom>
          <a:noFill/>
        </p:spPr>
        <p:txBody>
          <a:bodyPr wrap="square" rtlCol="0">
            <a:spAutoFit/>
          </a:bodyPr>
          <a:lstStyle/>
          <a:p>
            <a:pPr algn="ctr"/>
            <a:r>
              <a:rPr lang="en-GB" sz="1400">
                <a:latin typeface="Calibri" panose="020F0502020204030204" pitchFamily="34" charset="0"/>
                <a:cs typeface="Calibri" panose="020F0502020204030204" pitchFamily="34" charset="0"/>
              </a:rPr>
              <a:t>Text</a:t>
            </a:r>
          </a:p>
        </p:txBody>
      </p:sp>
      <p:cxnSp>
        <p:nvCxnSpPr>
          <p:cNvPr id="12" name="Straight Arrow Connector 19">
            <a:extLst>
              <a:ext uri="{FF2B5EF4-FFF2-40B4-BE49-F238E27FC236}">
                <a16:creationId xmlns:a16="http://schemas.microsoft.com/office/drawing/2014/main" id="{C6B40E1F-8E39-F5FC-63B1-F8BA41C891AB}"/>
              </a:ext>
            </a:extLst>
          </p:cNvPr>
          <p:cNvCxnSpPr>
            <a:cxnSpLocks/>
          </p:cNvCxnSpPr>
          <p:nvPr/>
        </p:nvCxnSpPr>
        <p:spPr>
          <a:xfrm flipV="1">
            <a:off x="3510372" y="4407283"/>
            <a:ext cx="931880" cy="1"/>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10E899C-3D0E-87A9-3367-ABD94541DA7F}"/>
              </a:ext>
            </a:extLst>
          </p:cNvPr>
          <p:cNvSpPr/>
          <p:nvPr/>
        </p:nvSpPr>
        <p:spPr>
          <a:xfrm>
            <a:off x="2250969" y="4960017"/>
            <a:ext cx="1260182" cy="48592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alibri" panose="020F0502020204030204" pitchFamily="34" charset="0"/>
                <a:cs typeface="Calibri" panose="020F0502020204030204" pitchFamily="34" charset="0"/>
              </a:rPr>
              <a:t>Access</a:t>
            </a:r>
          </a:p>
        </p:txBody>
      </p:sp>
      <p:cxnSp>
        <p:nvCxnSpPr>
          <p:cNvPr id="14" name="Straight Connector 13">
            <a:extLst>
              <a:ext uri="{FF2B5EF4-FFF2-40B4-BE49-F238E27FC236}">
                <a16:creationId xmlns:a16="http://schemas.microsoft.com/office/drawing/2014/main" id="{3E71AD42-0171-ED45-AF3F-8A7294DA5695}"/>
              </a:ext>
            </a:extLst>
          </p:cNvPr>
          <p:cNvCxnSpPr>
            <a:cxnSpLocks/>
          </p:cNvCxnSpPr>
          <p:nvPr/>
        </p:nvCxnSpPr>
        <p:spPr>
          <a:xfrm flipV="1">
            <a:off x="2249198" y="4835002"/>
            <a:ext cx="1262590" cy="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3FE71DA-A840-5C0D-5986-4654A0DB63DD}"/>
              </a:ext>
            </a:extLst>
          </p:cNvPr>
          <p:cNvSpPr txBox="1"/>
          <p:nvPr/>
        </p:nvSpPr>
        <p:spPr>
          <a:xfrm>
            <a:off x="3543351" y="4104625"/>
            <a:ext cx="932072" cy="307777"/>
          </a:xfrm>
          <a:prstGeom prst="rect">
            <a:avLst/>
          </a:prstGeom>
          <a:noFill/>
        </p:spPr>
        <p:txBody>
          <a:bodyPr wrap="square" rtlCol="0">
            <a:spAutoFit/>
          </a:bodyPr>
          <a:lstStyle/>
          <a:p>
            <a:pPr algn="ctr"/>
            <a:r>
              <a:rPr lang="en-GB" sz="1400">
                <a:latin typeface="Calibri" panose="020F0502020204030204" pitchFamily="34" charset="0"/>
                <a:cs typeface="Calibri" panose="020F0502020204030204" pitchFamily="34" charset="0"/>
              </a:rPr>
              <a:t>Emotion</a:t>
            </a:r>
          </a:p>
        </p:txBody>
      </p:sp>
      <p:sp>
        <p:nvSpPr>
          <p:cNvPr id="16" name="TextBox 15">
            <a:extLst>
              <a:ext uri="{FF2B5EF4-FFF2-40B4-BE49-F238E27FC236}">
                <a16:creationId xmlns:a16="http://schemas.microsoft.com/office/drawing/2014/main" id="{BA5A4E53-B51F-4751-D741-29A7D52D6E34}"/>
              </a:ext>
            </a:extLst>
          </p:cNvPr>
          <p:cNvSpPr txBox="1"/>
          <p:nvPr/>
        </p:nvSpPr>
        <p:spPr>
          <a:xfrm>
            <a:off x="1438522" y="3713396"/>
            <a:ext cx="874734" cy="307777"/>
          </a:xfrm>
          <a:prstGeom prst="rect">
            <a:avLst/>
          </a:prstGeom>
          <a:noFill/>
        </p:spPr>
        <p:txBody>
          <a:bodyPr wrap="square" rtlCol="0">
            <a:spAutoFit/>
          </a:bodyPr>
          <a:lstStyle/>
          <a:p>
            <a:pPr algn="ctr"/>
            <a:r>
              <a:rPr lang="en-US" sz="1400">
                <a:latin typeface="Calibri" panose="020F0502020204030204" pitchFamily="34" charset="0"/>
                <a:cs typeface="Calibri" panose="020F0502020204030204" pitchFamily="34" charset="0"/>
              </a:rPr>
              <a:t>Speech</a:t>
            </a:r>
            <a:endParaRPr lang="en-GB" sz="140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CE9A6F35-6063-02B5-0B77-760077D08346}"/>
              </a:ext>
            </a:extLst>
          </p:cNvPr>
          <p:cNvSpPr txBox="1"/>
          <p:nvPr/>
        </p:nvSpPr>
        <p:spPr>
          <a:xfrm>
            <a:off x="6726119" y="2717881"/>
            <a:ext cx="2898101" cy="523220"/>
          </a:xfrm>
          <a:prstGeom prst="rect">
            <a:avLst/>
          </a:prstGeom>
          <a:noFill/>
        </p:spPr>
        <p:txBody>
          <a:bodyPr wrap="none" rtlCol="0">
            <a:spAutoFit/>
          </a:bodyPr>
          <a:lstStyle/>
          <a:p>
            <a:r>
              <a:rPr lang="en-GB" sz="2800">
                <a:latin typeface="Calibri" panose="020F0502020204030204" pitchFamily="34" charset="0"/>
                <a:cs typeface="Calibri" panose="020F0502020204030204" pitchFamily="34" charset="0"/>
              </a:rPr>
              <a:t>AI Workflow (AIW)</a:t>
            </a:r>
          </a:p>
        </p:txBody>
      </p:sp>
      <p:sp>
        <p:nvSpPr>
          <p:cNvPr id="18" name="Rectangle 17">
            <a:extLst>
              <a:ext uri="{FF2B5EF4-FFF2-40B4-BE49-F238E27FC236}">
                <a16:creationId xmlns:a16="http://schemas.microsoft.com/office/drawing/2014/main" id="{1D74E501-2499-006B-05E8-2C04DD5480F6}"/>
              </a:ext>
            </a:extLst>
          </p:cNvPr>
          <p:cNvSpPr/>
          <p:nvPr/>
        </p:nvSpPr>
        <p:spPr>
          <a:xfrm>
            <a:off x="6095618" y="3234679"/>
            <a:ext cx="4555952" cy="17646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latin typeface="Calibri" panose="020F0502020204030204" pitchFamily="34" charset="0"/>
              <a:cs typeface="Calibri" panose="020F0502020204030204" pitchFamily="34" charset="0"/>
            </a:endParaRPr>
          </a:p>
          <a:p>
            <a:pPr algn="ctr"/>
            <a:r>
              <a:rPr lang="en-GB" sz="1600">
                <a:solidFill>
                  <a:schemeClr val="tx1"/>
                </a:solidFill>
                <a:latin typeface="Calibri" panose="020F0502020204030204" pitchFamily="34" charset="0"/>
                <a:cs typeface="Calibri" panose="020F0502020204030204" pitchFamily="34" charset="0"/>
              </a:rPr>
              <a:t>  </a:t>
            </a: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6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a:p>
            <a:pPr algn="ctr"/>
            <a:endParaRPr lang="en-GB" sz="1200">
              <a:solidFill>
                <a:schemeClr val="tx1"/>
              </a:solidFill>
              <a:latin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C95910AF-9805-F036-A544-5331FD9AF191}"/>
              </a:ext>
            </a:extLst>
          </p:cNvPr>
          <p:cNvGrpSpPr/>
          <p:nvPr/>
        </p:nvGrpSpPr>
        <p:grpSpPr>
          <a:xfrm>
            <a:off x="8795874" y="3388648"/>
            <a:ext cx="1547987" cy="565332"/>
            <a:chOff x="52705" y="1752600"/>
            <a:chExt cx="2147570" cy="828675"/>
          </a:xfrm>
          <a:solidFill>
            <a:srgbClr val="92D050"/>
          </a:solidFill>
        </p:grpSpPr>
        <p:sp>
          <p:nvSpPr>
            <p:cNvPr id="20" name="Rectangle 19">
              <a:extLst>
                <a:ext uri="{FF2B5EF4-FFF2-40B4-BE49-F238E27FC236}">
                  <a16:creationId xmlns:a16="http://schemas.microsoft.com/office/drawing/2014/main" id="{31450D8C-A430-8FDA-875E-02876BEA3088}"/>
                </a:ext>
              </a:extLst>
            </p:cNvPr>
            <p:cNvSpPr/>
            <p:nvPr/>
          </p:nvSpPr>
          <p:spPr>
            <a:xfrm>
              <a:off x="581025" y="1752600"/>
              <a:ext cx="1085850" cy="8286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Calibri" panose="020F0502020204030204" pitchFamily="34" charset="0"/>
                  <a:cs typeface="Calibri" panose="020F0502020204030204" pitchFamily="34" charset="0"/>
                </a:rPr>
                <a:t>AI Module AIM</a:t>
              </a:r>
            </a:p>
          </p:txBody>
        </p:sp>
        <p:cxnSp>
          <p:nvCxnSpPr>
            <p:cNvPr id="21" name="Straight Arrow Connector 20">
              <a:extLst>
                <a:ext uri="{FF2B5EF4-FFF2-40B4-BE49-F238E27FC236}">
                  <a16:creationId xmlns:a16="http://schemas.microsoft.com/office/drawing/2014/main" id="{5514F361-E3DA-8A2D-614D-4580FF7DDA06}"/>
                </a:ext>
              </a:extLst>
            </p:cNvPr>
            <p:cNvCxnSpPr/>
            <p:nvPr/>
          </p:nvCxnSpPr>
          <p:spPr>
            <a:xfrm>
              <a:off x="5270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1E66B14-D3C7-2CE4-D620-393EB0B7479D}"/>
                </a:ext>
              </a:extLst>
            </p:cNvPr>
            <p:cNvCxnSpPr/>
            <p:nvPr/>
          </p:nvCxnSpPr>
          <p:spPr>
            <a:xfrm>
              <a:off x="5270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1A1063A-5DAD-4A4B-2A27-F0BBB014F22E}"/>
                </a:ext>
              </a:extLst>
            </p:cNvPr>
            <p:cNvCxnSpPr/>
            <p:nvPr/>
          </p:nvCxnSpPr>
          <p:spPr>
            <a:xfrm>
              <a:off x="5270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FE4DAB5-7A89-9740-3994-1DCE72D91C39}"/>
                </a:ext>
              </a:extLst>
            </p:cNvPr>
            <p:cNvCxnSpPr/>
            <p:nvPr/>
          </p:nvCxnSpPr>
          <p:spPr>
            <a:xfrm>
              <a:off x="167195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B7A9895-2FB9-BD6F-ACAB-4081B26BEB3F}"/>
                </a:ext>
              </a:extLst>
            </p:cNvPr>
            <p:cNvCxnSpPr/>
            <p:nvPr/>
          </p:nvCxnSpPr>
          <p:spPr>
            <a:xfrm>
              <a:off x="167195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37FD73D-B644-F882-9D0A-CD39B4CD086B}"/>
                </a:ext>
              </a:extLst>
            </p:cNvPr>
            <p:cNvCxnSpPr/>
            <p:nvPr/>
          </p:nvCxnSpPr>
          <p:spPr>
            <a:xfrm>
              <a:off x="167195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08B6C827-4482-143A-43CC-5D8653BC9EBA}"/>
              </a:ext>
            </a:extLst>
          </p:cNvPr>
          <p:cNvGrpSpPr/>
          <p:nvPr/>
        </p:nvGrpSpPr>
        <p:grpSpPr>
          <a:xfrm>
            <a:off x="7480750" y="4219151"/>
            <a:ext cx="1548516" cy="565332"/>
            <a:chOff x="52705" y="1752600"/>
            <a:chExt cx="2147570" cy="828675"/>
          </a:xfrm>
          <a:solidFill>
            <a:srgbClr val="92D050"/>
          </a:solidFill>
        </p:grpSpPr>
        <p:sp>
          <p:nvSpPr>
            <p:cNvPr id="28" name="Rectangle 27">
              <a:extLst>
                <a:ext uri="{FF2B5EF4-FFF2-40B4-BE49-F238E27FC236}">
                  <a16:creationId xmlns:a16="http://schemas.microsoft.com/office/drawing/2014/main" id="{DF121B05-72E1-F581-494E-5FA82CBD8FA6}"/>
                </a:ext>
              </a:extLst>
            </p:cNvPr>
            <p:cNvSpPr/>
            <p:nvPr/>
          </p:nvSpPr>
          <p:spPr>
            <a:xfrm>
              <a:off x="581025" y="1752600"/>
              <a:ext cx="1085850" cy="8286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Calibri" panose="020F0502020204030204" pitchFamily="34" charset="0"/>
                  <a:cs typeface="Calibri" panose="020F0502020204030204" pitchFamily="34" charset="0"/>
                </a:rPr>
                <a:t>AI Module AIM</a:t>
              </a:r>
            </a:p>
          </p:txBody>
        </p:sp>
        <p:cxnSp>
          <p:nvCxnSpPr>
            <p:cNvPr id="29" name="Straight Arrow Connector 28">
              <a:extLst>
                <a:ext uri="{FF2B5EF4-FFF2-40B4-BE49-F238E27FC236}">
                  <a16:creationId xmlns:a16="http://schemas.microsoft.com/office/drawing/2014/main" id="{34270C5E-3615-5D78-8262-CD900A410B5C}"/>
                </a:ext>
              </a:extLst>
            </p:cNvPr>
            <p:cNvCxnSpPr/>
            <p:nvPr/>
          </p:nvCxnSpPr>
          <p:spPr>
            <a:xfrm>
              <a:off x="5270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7907A53-B7AE-267C-B7B7-04A9BEA60802}"/>
                </a:ext>
              </a:extLst>
            </p:cNvPr>
            <p:cNvCxnSpPr/>
            <p:nvPr/>
          </p:nvCxnSpPr>
          <p:spPr>
            <a:xfrm>
              <a:off x="5270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9AF4FB5-0B70-7665-AB97-5D2B09ADD630}"/>
                </a:ext>
              </a:extLst>
            </p:cNvPr>
            <p:cNvCxnSpPr/>
            <p:nvPr/>
          </p:nvCxnSpPr>
          <p:spPr>
            <a:xfrm>
              <a:off x="5270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D2826D0-D768-D3E8-2434-80C408FF4E00}"/>
                </a:ext>
              </a:extLst>
            </p:cNvPr>
            <p:cNvCxnSpPr/>
            <p:nvPr/>
          </p:nvCxnSpPr>
          <p:spPr>
            <a:xfrm>
              <a:off x="167195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97ACA2C-118F-CC58-B934-7438623C7EE5}"/>
                </a:ext>
              </a:extLst>
            </p:cNvPr>
            <p:cNvCxnSpPr/>
            <p:nvPr/>
          </p:nvCxnSpPr>
          <p:spPr>
            <a:xfrm>
              <a:off x="167195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5609C25-13EB-7B64-EC32-7F7911BBBE42}"/>
                </a:ext>
              </a:extLst>
            </p:cNvPr>
            <p:cNvCxnSpPr/>
            <p:nvPr/>
          </p:nvCxnSpPr>
          <p:spPr>
            <a:xfrm>
              <a:off x="167195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E7251900-A988-85C1-DA3E-C544FC1A4154}"/>
              </a:ext>
            </a:extLst>
          </p:cNvPr>
          <p:cNvGrpSpPr/>
          <p:nvPr/>
        </p:nvGrpSpPr>
        <p:grpSpPr>
          <a:xfrm>
            <a:off x="9065231" y="4332477"/>
            <a:ext cx="1514794" cy="565332"/>
            <a:chOff x="52705" y="1752600"/>
            <a:chExt cx="2147570" cy="828675"/>
          </a:xfrm>
          <a:solidFill>
            <a:srgbClr val="92D050"/>
          </a:solidFill>
        </p:grpSpPr>
        <p:sp>
          <p:nvSpPr>
            <p:cNvPr id="36" name="Rectangle 35">
              <a:extLst>
                <a:ext uri="{FF2B5EF4-FFF2-40B4-BE49-F238E27FC236}">
                  <a16:creationId xmlns:a16="http://schemas.microsoft.com/office/drawing/2014/main" id="{2E85237A-9B8B-992D-602B-100D606C9AFB}"/>
                </a:ext>
              </a:extLst>
            </p:cNvPr>
            <p:cNvSpPr/>
            <p:nvPr/>
          </p:nvSpPr>
          <p:spPr>
            <a:xfrm>
              <a:off x="581025" y="1752600"/>
              <a:ext cx="1085850" cy="8286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Calibri" panose="020F0502020204030204" pitchFamily="34" charset="0"/>
                  <a:cs typeface="Calibri" panose="020F0502020204030204" pitchFamily="34" charset="0"/>
                </a:rPr>
                <a:t>AI Module AIM</a:t>
              </a:r>
            </a:p>
          </p:txBody>
        </p:sp>
        <p:cxnSp>
          <p:nvCxnSpPr>
            <p:cNvPr id="37" name="Straight Arrow Connector 36">
              <a:extLst>
                <a:ext uri="{FF2B5EF4-FFF2-40B4-BE49-F238E27FC236}">
                  <a16:creationId xmlns:a16="http://schemas.microsoft.com/office/drawing/2014/main" id="{31883774-D0C4-018D-9D52-376839A36D4D}"/>
                </a:ext>
              </a:extLst>
            </p:cNvPr>
            <p:cNvCxnSpPr/>
            <p:nvPr/>
          </p:nvCxnSpPr>
          <p:spPr>
            <a:xfrm>
              <a:off x="5270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404D5DF-3286-BB95-136C-8B6E72E5BA8E}"/>
                </a:ext>
              </a:extLst>
            </p:cNvPr>
            <p:cNvCxnSpPr/>
            <p:nvPr/>
          </p:nvCxnSpPr>
          <p:spPr>
            <a:xfrm>
              <a:off x="5270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47CE9F9-2D4A-7735-6B00-376952FED6E1}"/>
                </a:ext>
              </a:extLst>
            </p:cNvPr>
            <p:cNvCxnSpPr/>
            <p:nvPr/>
          </p:nvCxnSpPr>
          <p:spPr>
            <a:xfrm>
              <a:off x="5270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BBB548D-C6AE-E52E-EF61-B8FE1A0D29A2}"/>
                </a:ext>
              </a:extLst>
            </p:cNvPr>
            <p:cNvCxnSpPr/>
            <p:nvPr/>
          </p:nvCxnSpPr>
          <p:spPr>
            <a:xfrm>
              <a:off x="167195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3ED85AE-9573-8008-A439-AE06CC07951F}"/>
                </a:ext>
              </a:extLst>
            </p:cNvPr>
            <p:cNvCxnSpPr/>
            <p:nvPr/>
          </p:nvCxnSpPr>
          <p:spPr>
            <a:xfrm>
              <a:off x="167195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FB127AE-F1F2-141F-56F8-10A9129FCFC6}"/>
                </a:ext>
              </a:extLst>
            </p:cNvPr>
            <p:cNvCxnSpPr/>
            <p:nvPr/>
          </p:nvCxnSpPr>
          <p:spPr>
            <a:xfrm>
              <a:off x="167195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a:extLst>
              <a:ext uri="{FF2B5EF4-FFF2-40B4-BE49-F238E27FC236}">
                <a16:creationId xmlns:a16="http://schemas.microsoft.com/office/drawing/2014/main" id="{862DA6E0-780E-0014-E6EC-DCD894876DE8}"/>
              </a:ext>
            </a:extLst>
          </p:cNvPr>
          <p:cNvCxnSpPr/>
          <p:nvPr/>
        </p:nvCxnSpPr>
        <p:spPr>
          <a:xfrm>
            <a:off x="10650803" y="3352915"/>
            <a:ext cx="466581"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D885293-286E-1F53-27CB-E8C4D44FA485}"/>
              </a:ext>
            </a:extLst>
          </p:cNvPr>
          <p:cNvCxnSpPr/>
          <p:nvPr/>
        </p:nvCxnSpPr>
        <p:spPr>
          <a:xfrm>
            <a:off x="10656496" y="3816694"/>
            <a:ext cx="4931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4137EF2-E1FA-7011-8C02-58E049E7F457}"/>
              </a:ext>
            </a:extLst>
          </p:cNvPr>
          <p:cNvCxnSpPr/>
          <p:nvPr/>
        </p:nvCxnSpPr>
        <p:spPr>
          <a:xfrm>
            <a:off x="10650803" y="4363091"/>
            <a:ext cx="4931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FB97827-EA5A-7090-A576-F7E6BCEA8B4A}"/>
              </a:ext>
            </a:extLst>
          </p:cNvPr>
          <p:cNvCxnSpPr/>
          <p:nvPr/>
        </p:nvCxnSpPr>
        <p:spPr>
          <a:xfrm>
            <a:off x="10650803" y="4898980"/>
            <a:ext cx="4931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Right Brace 46">
            <a:extLst>
              <a:ext uri="{FF2B5EF4-FFF2-40B4-BE49-F238E27FC236}">
                <a16:creationId xmlns:a16="http://schemas.microsoft.com/office/drawing/2014/main" id="{4395A33C-3772-43C6-CBBD-5FEBF93D7953}"/>
              </a:ext>
            </a:extLst>
          </p:cNvPr>
          <p:cNvSpPr/>
          <p:nvPr/>
        </p:nvSpPr>
        <p:spPr>
          <a:xfrm>
            <a:off x="11199589" y="3251321"/>
            <a:ext cx="134464" cy="168968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latin typeface="Calibri" panose="020F0502020204030204" pitchFamily="34" charset="0"/>
              <a:cs typeface="Calibri" panose="020F0502020204030204" pitchFamily="34" charset="0"/>
            </a:endParaRPr>
          </a:p>
        </p:txBody>
      </p:sp>
      <p:grpSp>
        <p:nvGrpSpPr>
          <p:cNvPr id="48" name="Group 47">
            <a:extLst>
              <a:ext uri="{FF2B5EF4-FFF2-40B4-BE49-F238E27FC236}">
                <a16:creationId xmlns:a16="http://schemas.microsoft.com/office/drawing/2014/main" id="{D93AEEF8-862C-AD6B-E203-45AD68D02E7D}"/>
              </a:ext>
            </a:extLst>
          </p:cNvPr>
          <p:cNvGrpSpPr/>
          <p:nvPr/>
        </p:nvGrpSpPr>
        <p:grpSpPr>
          <a:xfrm>
            <a:off x="6414105" y="3337068"/>
            <a:ext cx="1554148" cy="565332"/>
            <a:chOff x="52705" y="1752600"/>
            <a:chExt cx="2147570" cy="828675"/>
          </a:xfrm>
          <a:solidFill>
            <a:srgbClr val="92D050"/>
          </a:solidFill>
        </p:grpSpPr>
        <p:sp>
          <p:nvSpPr>
            <p:cNvPr id="49" name="Rectangle 48">
              <a:extLst>
                <a:ext uri="{FF2B5EF4-FFF2-40B4-BE49-F238E27FC236}">
                  <a16:creationId xmlns:a16="http://schemas.microsoft.com/office/drawing/2014/main" id="{C5D80EC5-9C16-6C0C-F72E-43F4E7E81F2B}"/>
                </a:ext>
              </a:extLst>
            </p:cNvPr>
            <p:cNvSpPr/>
            <p:nvPr/>
          </p:nvSpPr>
          <p:spPr>
            <a:xfrm>
              <a:off x="581025" y="1752600"/>
              <a:ext cx="1085850" cy="8286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Calibri" panose="020F0502020204030204" pitchFamily="34" charset="0"/>
                  <a:cs typeface="Calibri" panose="020F0502020204030204" pitchFamily="34" charset="0"/>
                </a:rPr>
                <a:t>AI Module (AIM)</a:t>
              </a:r>
            </a:p>
          </p:txBody>
        </p:sp>
        <p:cxnSp>
          <p:nvCxnSpPr>
            <p:cNvPr id="50" name="Straight Arrow Connector 49">
              <a:extLst>
                <a:ext uri="{FF2B5EF4-FFF2-40B4-BE49-F238E27FC236}">
                  <a16:creationId xmlns:a16="http://schemas.microsoft.com/office/drawing/2014/main" id="{6F7B78E8-4C68-1ED3-E30E-8AA9CF97046B}"/>
                </a:ext>
              </a:extLst>
            </p:cNvPr>
            <p:cNvCxnSpPr/>
            <p:nvPr/>
          </p:nvCxnSpPr>
          <p:spPr>
            <a:xfrm>
              <a:off x="5270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65247B6-D7E4-7929-062C-9C1876E00762}"/>
                </a:ext>
              </a:extLst>
            </p:cNvPr>
            <p:cNvCxnSpPr/>
            <p:nvPr/>
          </p:nvCxnSpPr>
          <p:spPr>
            <a:xfrm>
              <a:off x="5270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BA49EF7-7DFC-A579-D38D-E753780648CF}"/>
                </a:ext>
              </a:extLst>
            </p:cNvPr>
            <p:cNvCxnSpPr/>
            <p:nvPr/>
          </p:nvCxnSpPr>
          <p:spPr>
            <a:xfrm>
              <a:off x="5270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2FE366C-767C-94DD-DAE4-97F76C797340}"/>
                </a:ext>
              </a:extLst>
            </p:cNvPr>
            <p:cNvCxnSpPr/>
            <p:nvPr/>
          </p:nvCxnSpPr>
          <p:spPr>
            <a:xfrm>
              <a:off x="1671955" y="1941293"/>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59DADD8-FE86-024D-E07F-4F2AD8C5D4A6}"/>
                </a:ext>
              </a:extLst>
            </p:cNvPr>
            <p:cNvCxnSpPr/>
            <p:nvPr/>
          </p:nvCxnSpPr>
          <p:spPr>
            <a:xfrm>
              <a:off x="1671955" y="21794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91D4E52-D97B-3119-ECE5-CD7C69BEA4DB}"/>
                </a:ext>
              </a:extLst>
            </p:cNvPr>
            <p:cNvCxnSpPr/>
            <p:nvPr/>
          </p:nvCxnSpPr>
          <p:spPr>
            <a:xfrm>
              <a:off x="1671955" y="2408018"/>
              <a:ext cx="528320" cy="0"/>
            </a:xfrm>
            <a:prstGeom prst="straightConnector1">
              <a:avLst/>
            </a:prstGeom>
            <a:grpFill/>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CB3C709F-D3EA-C85A-00BE-21186A2A9DDA}"/>
              </a:ext>
            </a:extLst>
          </p:cNvPr>
          <p:cNvSpPr txBox="1"/>
          <p:nvPr/>
        </p:nvSpPr>
        <p:spPr>
          <a:xfrm>
            <a:off x="5085368" y="3744701"/>
            <a:ext cx="430887" cy="614912"/>
          </a:xfrm>
          <a:prstGeom prst="rect">
            <a:avLst/>
          </a:prstGeom>
          <a:noFill/>
        </p:spPr>
        <p:txBody>
          <a:bodyPr vert="vert270" wrap="none" rtlCol="0">
            <a:spAutoFit/>
          </a:bodyPr>
          <a:lstStyle/>
          <a:p>
            <a:r>
              <a:rPr lang="en-GB" sz="1600">
                <a:latin typeface="Calibri" panose="020F0502020204030204" pitchFamily="34" charset="0"/>
                <a:cs typeface="Calibri" panose="020F0502020204030204" pitchFamily="34" charset="0"/>
              </a:rPr>
              <a:t>Inputs</a:t>
            </a:r>
          </a:p>
        </p:txBody>
      </p:sp>
      <p:sp>
        <p:nvSpPr>
          <p:cNvPr id="57" name="TextBox 56">
            <a:extLst>
              <a:ext uri="{FF2B5EF4-FFF2-40B4-BE49-F238E27FC236}">
                <a16:creationId xmlns:a16="http://schemas.microsoft.com/office/drawing/2014/main" id="{FC300082-B1CF-185B-35C6-AFAF9A54E0EE}"/>
              </a:ext>
            </a:extLst>
          </p:cNvPr>
          <p:cNvSpPr txBox="1"/>
          <p:nvPr/>
        </p:nvSpPr>
        <p:spPr>
          <a:xfrm>
            <a:off x="11329816" y="3763243"/>
            <a:ext cx="430887" cy="768800"/>
          </a:xfrm>
          <a:prstGeom prst="rect">
            <a:avLst/>
          </a:prstGeom>
          <a:noFill/>
        </p:spPr>
        <p:txBody>
          <a:bodyPr vert="vert" wrap="none" rtlCol="0">
            <a:spAutoFit/>
          </a:bodyPr>
          <a:lstStyle/>
          <a:p>
            <a:r>
              <a:rPr lang="en-GB" sz="1600">
                <a:latin typeface="Calibri" panose="020F0502020204030204" pitchFamily="34" charset="0"/>
                <a:cs typeface="Calibri" panose="020F0502020204030204" pitchFamily="34" charset="0"/>
              </a:rPr>
              <a:t>Outputs</a:t>
            </a:r>
          </a:p>
        </p:txBody>
      </p:sp>
      <p:sp>
        <p:nvSpPr>
          <p:cNvPr id="58" name="Rectangle 57">
            <a:extLst>
              <a:ext uri="{FF2B5EF4-FFF2-40B4-BE49-F238E27FC236}">
                <a16:creationId xmlns:a16="http://schemas.microsoft.com/office/drawing/2014/main" id="{07237271-39B3-5965-8628-85128DC1D6CE}"/>
              </a:ext>
            </a:extLst>
          </p:cNvPr>
          <p:cNvSpPr/>
          <p:nvPr/>
        </p:nvSpPr>
        <p:spPr>
          <a:xfrm>
            <a:off x="6324400" y="4339925"/>
            <a:ext cx="987398" cy="517548"/>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Calibri" panose="020F0502020204030204" pitchFamily="34" charset="0"/>
                <a:cs typeface="Calibri" panose="020F0502020204030204" pitchFamily="34" charset="0"/>
              </a:rPr>
              <a:t>AIM</a:t>
            </a:r>
          </a:p>
          <a:p>
            <a:pPr algn="ctr"/>
            <a:r>
              <a:rPr lang="en-GB" sz="1400">
                <a:solidFill>
                  <a:schemeClr val="tx1"/>
                </a:solidFill>
                <a:latin typeface="Calibri" panose="020F0502020204030204" pitchFamily="34" charset="0"/>
                <a:cs typeface="Calibri" panose="020F0502020204030204" pitchFamily="34" charset="0"/>
              </a:rPr>
              <a:t>Storage</a:t>
            </a:r>
          </a:p>
        </p:txBody>
      </p:sp>
      <p:cxnSp>
        <p:nvCxnSpPr>
          <p:cNvPr id="59" name="Straight Connector 58">
            <a:extLst>
              <a:ext uri="{FF2B5EF4-FFF2-40B4-BE49-F238E27FC236}">
                <a16:creationId xmlns:a16="http://schemas.microsoft.com/office/drawing/2014/main" id="{DC0922DD-CD35-790B-E39A-779772910669}"/>
              </a:ext>
            </a:extLst>
          </p:cNvPr>
          <p:cNvCxnSpPr>
            <a:cxnSpLocks/>
          </p:cNvCxnSpPr>
          <p:nvPr/>
        </p:nvCxnSpPr>
        <p:spPr>
          <a:xfrm>
            <a:off x="6324400" y="4248546"/>
            <a:ext cx="9873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92A3848-8AA0-D6B6-8338-F876944EDECC}"/>
              </a:ext>
            </a:extLst>
          </p:cNvPr>
          <p:cNvCxnSpPr/>
          <p:nvPr/>
        </p:nvCxnSpPr>
        <p:spPr>
          <a:xfrm>
            <a:off x="5585006" y="3355738"/>
            <a:ext cx="466581"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9CD64DE-541D-08F1-4C77-442C4C892AF0}"/>
              </a:ext>
            </a:extLst>
          </p:cNvPr>
          <p:cNvCxnSpPr/>
          <p:nvPr/>
        </p:nvCxnSpPr>
        <p:spPr>
          <a:xfrm>
            <a:off x="5590699" y="3819516"/>
            <a:ext cx="4931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6344817-86C2-98B1-4E45-D921714186FF}"/>
              </a:ext>
            </a:extLst>
          </p:cNvPr>
          <p:cNvCxnSpPr/>
          <p:nvPr/>
        </p:nvCxnSpPr>
        <p:spPr>
          <a:xfrm>
            <a:off x="5585006" y="4365914"/>
            <a:ext cx="4931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7D03CF3-EE8A-D074-8C89-1511A12F1156}"/>
              </a:ext>
            </a:extLst>
          </p:cNvPr>
          <p:cNvCxnSpPr/>
          <p:nvPr/>
        </p:nvCxnSpPr>
        <p:spPr>
          <a:xfrm>
            <a:off x="5585006" y="4901803"/>
            <a:ext cx="4931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Right Brace 63">
            <a:extLst>
              <a:ext uri="{FF2B5EF4-FFF2-40B4-BE49-F238E27FC236}">
                <a16:creationId xmlns:a16="http://schemas.microsoft.com/office/drawing/2014/main" id="{E44D966A-2616-28F3-A48B-9A5DFFF991AD}"/>
              </a:ext>
            </a:extLst>
          </p:cNvPr>
          <p:cNvSpPr/>
          <p:nvPr/>
        </p:nvSpPr>
        <p:spPr>
          <a:xfrm rot="10800000">
            <a:off x="5431968" y="3254144"/>
            <a:ext cx="134464" cy="168968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84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p:bldP spid="13" grpId="0" animBg="1"/>
      <p:bldP spid="15" grpId="0"/>
      <p:bldP spid="16" grpId="0"/>
      <p:bldP spid="17" grpId="0"/>
      <p:bldP spid="18" grpId="0" animBg="1"/>
      <p:bldP spid="47" grpId="0" animBg="1"/>
      <p:bldP spid="56" grpId="0"/>
      <p:bldP spid="57" grpId="0"/>
      <p:bldP spid="58"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BF31-40F1-45AD-B9B7-774E3AC92F6A}"/>
              </a:ext>
            </a:extLst>
          </p:cNvPr>
          <p:cNvSpPr>
            <a:spLocks noGrp="1"/>
          </p:cNvSpPr>
          <p:nvPr>
            <p:ph type="title"/>
          </p:nvPr>
        </p:nvSpPr>
        <p:spPr>
          <a:xfrm>
            <a:off x="4965430" y="318720"/>
            <a:ext cx="6845570" cy="1286160"/>
          </a:xfrm>
        </p:spPr>
        <p:txBody>
          <a:bodyPr anchor="b">
            <a:normAutofit fontScale="90000"/>
          </a:bodyPr>
          <a:lstStyle/>
          <a:p>
            <a:r>
              <a:rPr lang="en-GB" sz="4100" dirty="0"/>
              <a:t>3. Accessible &amp; timely available standards</a:t>
            </a:r>
          </a:p>
        </p:txBody>
      </p:sp>
      <p:sp>
        <p:nvSpPr>
          <p:cNvPr id="3" name="Content Placeholder 2">
            <a:extLst>
              <a:ext uri="{FF2B5EF4-FFF2-40B4-BE49-F238E27FC236}">
                <a16:creationId xmlns:a16="http://schemas.microsoft.com/office/drawing/2014/main" id="{E0D0644D-D608-487C-B000-0A295A4CBB2F}"/>
              </a:ext>
            </a:extLst>
          </p:cNvPr>
          <p:cNvSpPr>
            <a:spLocks noGrp="1"/>
          </p:cNvSpPr>
          <p:nvPr>
            <p:ph idx="1"/>
          </p:nvPr>
        </p:nvSpPr>
        <p:spPr>
          <a:xfrm>
            <a:off x="5250809" y="5032853"/>
            <a:ext cx="6301111" cy="784068"/>
          </a:xfrm>
        </p:spPr>
        <p:txBody>
          <a:bodyPr>
            <a:noAutofit/>
          </a:bodyPr>
          <a:lstStyle/>
          <a:p>
            <a:pPr marL="0" indent="0">
              <a:buNone/>
            </a:pPr>
            <a:r>
              <a:rPr lang="en-GB" sz="2000" b="1" dirty="0">
                <a:solidFill>
                  <a:schemeClr val="tx1"/>
                </a:solidFill>
                <a:highlight>
                  <a:srgbClr val="00FF00"/>
                </a:highlight>
              </a:rPr>
              <a:t>After </a:t>
            </a:r>
            <a:r>
              <a:rPr lang="en-GB" sz="2000" dirty="0">
                <a:solidFill>
                  <a:schemeClr val="tx1"/>
                </a:solidFill>
                <a:highlight>
                  <a:srgbClr val="00FF00"/>
                </a:highlight>
              </a:rPr>
              <a:t>the development</a:t>
            </a:r>
            <a:r>
              <a:rPr lang="en-GB" sz="2000" dirty="0">
                <a:solidFill>
                  <a:schemeClr val="tx1"/>
                </a:solidFill>
              </a:rPr>
              <a:t>, </a:t>
            </a:r>
            <a:r>
              <a:rPr lang="en-GB" sz="2000" i="1" u="sng" dirty="0">
                <a:solidFill>
                  <a:schemeClr val="tx1"/>
                </a:solidFill>
              </a:rPr>
              <a:t>Members holding IP</a:t>
            </a:r>
            <a:r>
              <a:rPr lang="en-GB" sz="2000" dirty="0">
                <a:solidFill>
                  <a:schemeClr val="tx1"/>
                </a:solidFill>
              </a:rPr>
              <a:t> in the standard</a:t>
            </a:r>
            <a:r>
              <a:rPr lang="en-GB" sz="2000" b="1" dirty="0">
                <a:solidFill>
                  <a:schemeClr val="tx1"/>
                </a:solidFill>
              </a:rPr>
              <a:t> select</a:t>
            </a:r>
            <a:r>
              <a:rPr lang="en-GB" sz="2000" dirty="0">
                <a:solidFill>
                  <a:schemeClr val="tx1"/>
                </a:solidFill>
              </a:rPr>
              <a:t> the preferred patent pool administrator.</a:t>
            </a:r>
          </a:p>
        </p:txBody>
      </p:sp>
      <p:pic>
        <p:nvPicPr>
          <p:cNvPr id="6" name="Picture 4" descr="Light bulb on yellow background with sketched light beams and cord">
            <a:extLst>
              <a:ext uri="{FF2B5EF4-FFF2-40B4-BE49-F238E27FC236}">
                <a16:creationId xmlns:a16="http://schemas.microsoft.com/office/drawing/2014/main" id="{757E474D-6DBA-4991-9B33-14453825B81F}"/>
              </a:ext>
            </a:extLst>
          </p:cNvPr>
          <p:cNvPicPr>
            <a:picLocks noChangeAspect="1"/>
          </p:cNvPicPr>
          <p:nvPr/>
        </p:nvPicPr>
        <p:blipFill rotWithShape="1">
          <a:blip r:embed="rId3"/>
          <a:srcRect l="51344" r="7086"/>
          <a:stretch/>
        </p:blipFill>
        <p:spPr>
          <a:xfrm>
            <a:off x="20" y="10"/>
            <a:ext cx="4635571" cy="6857990"/>
          </a:xfrm>
          <a:prstGeom prst="rect">
            <a:avLst/>
          </a:prstGeom>
          <a:effectLst/>
        </p:spPr>
      </p:pic>
      <p:sp>
        <p:nvSpPr>
          <p:cNvPr id="25" name="TextBox 24">
            <a:extLst>
              <a:ext uri="{FF2B5EF4-FFF2-40B4-BE49-F238E27FC236}">
                <a16:creationId xmlns:a16="http://schemas.microsoft.com/office/drawing/2014/main" id="{43C3E3C9-9F5D-4180-BBAD-7D64C38A9BC7}"/>
              </a:ext>
            </a:extLst>
          </p:cNvPr>
          <p:cNvSpPr txBox="1"/>
          <p:nvPr/>
        </p:nvSpPr>
        <p:spPr>
          <a:xfrm>
            <a:off x="5194821" y="1904751"/>
            <a:ext cx="6357099" cy="1877437"/>
          </a:xfrm>
          <a:prstGeom prst="rect">
            <a:avLst/>
          </a:prstGeom>
          <a:noFill/>
        </p:spPr>
        <p:txBody>
          <a:bodyPr wrap="square">
            <a:spAutoFit/>
          </a:bodyPr>
          <a:lstStyle/>
          <a:p>
            <a:r>
              <a:rPr lang="en-GB" sz="2000" b="1" dirty="0">
                <a:highlight>
                  <a:srgbClr val="FFFF00"/>
                </a:highlight>
                <a:latin typeface="Calibri" panose="020F0502020204030204" pitchFamily="34" charset="0"/>
                <a:cs typeface="Calibri" panose="020F0502020204030204" pitchFamily="34" charset="0"/>
              </a:rPr>
              <a:t>Before</a:t>
            </a:r>
            <a:r>
              <a:rPr lang="en-GB" sz="2000" dirty="0">
                <a:highlight>
                  <a:srgbClr val="FFFF00"/>
                </a:highlight>
                <a:latin typeface="Calibri" panose="020F0502020204030204" pitchFamily="34" charset="0"/>
                <a:cs typeface="Calibri" panose="020F0502020204030204" pitchFamily="34" charset="0"/>
              </a:rPr>
              <a:t> initiating a standard</a:t>
            </a:r>
            <a:r>
              <a:rPr lang="en-GB" sz="2000" dirty="0">
                <a:latin typeface="Calibri" panose="020F0502020204030204" pitchFamily="34" charset="0"/>
                <a:cs typeface="Calibri" panose="020F0502020204030204" pitchFamily="34" charset="0"/>
              </a:rPr>
              <a:t>, </a:t>
            </a:r>
            <a:r>
              <a:rPr lang="en-GB" sz="2000" i="1" u="sng" dirty="0">
                <a:latin typeface="Calibri" panose="020F0502020204030204" pitchFamily="34" charset="0"/>
                <a:cs typeface="Calibri" panose="020F0502020204030204" pitchFamily="34" charset="0"/>
              </a:rPr>
              <a:t>Active Principal Members </a:t>
            </a:r>
            <a:r>
              <a:rPr lang="en-GB" sz="2000" b="1" dirty="0">
                <a:latin typeface="Calibri" panose="020F0502020204030204" pitchFamily="34" charset="0"/>
                <a:cs typeface="Calibri" panose="020F0502020204030204" pitchFamily="34" charset="0"/>
              </a:rPr>
              <a:t>develop &amp; adopt</a:t>
            </a:r>
            <a:r>
              <a:rPr lang="en-GB" sz="2000" dirty="0">
                <a:latin typeface="Calibri" panose="020F0502020204030204" pitchFamily="34" charset="0"/>
                <a:cs typeface="Calibri" panose="020F0502020204030204" pitchFamily="34" charset="0"/>
              </a:rPr>
              <a:t> its Framework Licence (</a:t>
            </a:r>
            <a:r>
              <a:rPr lang="en-GB" sz="2000" dirty="0" err="1">
                <a:latin typeface="Calibri" panose="020F0502020204030204" pitchFamily="34" charset="0"/>
                <a:cs typeface="Calibri" panose="020F0502020204030204" pitchFamily="34" charset="0"/>
              </a:rPr>
              <a:t>FWL</a:t>
            </a:r>
            <a:r>
              <a:rPr lang="en-GB" sz="2000" dirty="0">
                <a:latin typeface="Calibri" panose="020F0502020204030204" pitchFamily="34" charset="0"/>
                <a:cs typeface="Calibri" panose="020F0502020204030204" pitchFamily="34" charset="0"/>
              </a:rPr>
              <a:t>), a licence  without </a:t>
            </a:r>
            <a:r>
              <a:rPr lang="en-GB" sz="2000" i="1" dirty="0">
                <a:latin typeface="Calibri" panose="020F0502020204030204" pitchFamily="34" charset="0"/>
                <a:cs typeface="Calibri" panose="020F0502020204030204" pitchFamily="34" charset="0"/>
              </a:rPr>
              <a:t>values: $, %, dates etc.</a:t>
            </a:r>
            <a:r>
              <a:rPr lang="en-GB" sz="2000" dirty="0">
                <a:latin typeface="Calibri" panose="020F0502020204030204" pitchFamily="34" charset="0"/>
                <a:cs typeface="Calibri" panose="020F0502020204030204" pitchFamily="34" charset="0"/>
              </a:rPr>
              <a:t> declaring that the eventual licence will be issued </a:t>
            </a:r>
          </a:p>
          <a:p>
            <a:pPr marL="457200" indent="-457200">
              <a:buFont typeface="+mj-lt"/>
              <a:buAutoNum type="arabicPeriod"/>
              <a:defRPr/>
            </a:pPr>
            <a:r>
              <a:rPr lang="en-GB" dirty="0">
                <a:latin typeface="Calibri" panose="020F0502020204030204" pitchFamily="34" charset="0"/>
                <a:cs typeface="Calibri" panose="020F0502020204030204" pitchFamily="34" charset="0"/>
              </a:rPr>
              <a:t>Not after products are on the market.</a:t>
            </a:r>
          </a:p>
          <a:p>
            <a:pPr marL="457200" indent="-457200">
              <a:buFont typeface="+mj-lt"/>
              <a:buAutoNum type="arabicPeriod"/>
              <a:defRPr/>
            </a:pPr>
            <a:r>
              <a:rPr lang="en-GB" dirty="0">
                <a:latin typeface="Calibri" panose="020F0502020204030204" pitchFamily="34" charset="0"/>
                <a:cs typeface="Calibri" panose="020F0502020204030204" pitchFamily="34" charset="0"/>
              </a:rPr>
              <a:t>At a price comparable with similar standard technologies.</a:t>
            </a:r>
            <a:endParaRPr lang="en-GB" i="1"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2ECB1133-A598-47EC-B8EC-9523ADB4F3EA}"/>
              </a:ext>
            </a:extLst>
          </p:cNvPr>
          <p:cNvSpPr txBox="1"/>
          <p:nvPr/>
        </p:nvSpPr>
        <p:spPr>
          <a:xfrm>
            <a:off x="5250809" y="3925554"/>
            <a:ext cx="6097554" cy="1015663"/>
          </a:xfrm>
          <a:prstGeom prst="rect">
            <a:avLst/>
          </a:prstGeom>
          <a:noFill/>
        </p:spPr>
        <p:txBody>
          <a:bodyPr wrap="square">
            <a:spAutoFit/>
          </a:bodyPr>
          <a:lstStyle/>
          <a:p>
            <a:r>
              <a:rPr lang="en-GB" sz="2000" b="1" dirty="0">
                <a:highlight>
                  <a:srgbClr val="00FFFF"/>
                </a:highlight>
                <a:latin typeface="Calibri" panose="020F0502020204030204" pitchFamily="34" charset="0"/>
                <a:cs typeface="Calibri" panose="020F0502020204030204" pitchFamily="34" charset="0"/>
              </a:rPr>
              <a:t>During</a:t>
            </a:r>
            <a:r>
              <a:rPr lang="en-GB" sz="2000" dirty="0">
                <a:highlight>
                  <a:srgbClr val="00FFFF"/>
                </a:highlight>
                <a:latin typeface="Calibri" panose="020F0502020204030204" pitchFamily="34" charset="0"/>
                <a:cs typeface="Calibri" panose="020F0502020204030204" pitchFamily="34" charset="0"/>
              </a:rPr>
              <a:t> the development</a:t>
            </a:r>
            <a:r>
              <a:rPr lang="en-GB" sz="2000" dirty="0">
                <a:latin typeface="Calibri" panose="020F0502020204030204" pitchFamily="34" charset="0"/>
                <a:cs typeface="Calibri" panose="020F0502020204030204" pitchFamily="34" charset="0"/>
              </a:rPr>
              <a:t>, </a:t>
            </a:r>
            <a:r>
              <a:rPr lang="en-GB" sz="2000" i="1" u="sng" dirty="0">
                <a:latin typeface="Calibri" panose="020F0502020204030204" pitchFamily="34" charset="0"/>
                <a:cs typeface="Calibri" panose="020F0502020204030204" pitchFamily="34" charset="0"/>
              </a:rPr>
              <a:t>any Member </a:t>
            </a:r>
            <a:r>
              <a:rPr lang="en-GB" sz="2000" i="0" dirty="0">
                <a:latin typeface="Calibri" panose="020F0502020204030204" pitchFamily="34" charset="0"/>
                <a:cs typeface="Calibri" panose="020F0502020204030204" pitchFamily="34" charset="0"/>
              </a:rPr>
              <a:t>making a contribution</a:t>
            </a:r>
            <a:r>
              <a:rPr lang="en-GB" sz="2000" dirty="0">
                <a:latin typeface="Calibri" panose="020F0502020204030204" pitchFamily="34" charset="0"/>
                <a:cs typeface="Calibri" panose="020F0502020204030204" pitchFamily="34" charset="0"/>
              </a:rPr>
              <a:t> </a:t>
            </a:r>
            <a:r>
              <a:rPr lang="en-GB" sz="2000" b="1" dirty="0">
                <a:latin typeface="Calibri" panose="020F0502020204030204" pitchFamily="34" charset="0"/>
                <a:cs typeface="Calibri" panose="020F0502020204030204" pitchFamily="34" charset="0"/>
              </a:rPr>
              <a:t>declares</a:t>
            </a:r>
            <a:r>
              <a:rPr lang="en-GB" sz="2000" dirty="0">
                <a:latin typeface="Calibri" panose="020F0502020204030204" pitchFamily="34" charset="0"/>
                <a:cs typeface="Calibri" panose="020F0502020204030204" pitchFamily="34" charset="0"/>
              </a:rPr>
              <a:t> it will make its licence available according to the </a:t>
            </a:r>
            <a:r>
              <a:rPr lang="en-GB" sz="2000" dirty="0" err="1">
                <a:latin typeface="Calibri" panose="020F0502020204030204" pitchFamily="34" charset="0"/>
                <a:cs typeface="Calibri" panose="020F0502020204030204" pitchFamily="34" charset="0"/>
              </a:rPr>
              <a:t>FWL</a:t>
            </a:r>
            <a:r>
              <a:rPr lang="en-GB" sz="2000" dirty="0">
                <a:latin typeface="Calibri" panose="020F0502020204030204" pitchFamily="34" charset="0"/>
                <a:cs typeface="Calibri" panose="020F0502020204030204" pitchFamily="34" charset="0"/>
              </a:rPr>
              <a:t>.</a:t>
            </a:r>
          </a:p>
        </p:txBody>
      </p:sp>
      <p:sp>
        <p:nvSpPr>
          <p:cNvPr id="8" name="Date Placeholder 1">
            <a:extLst>
              <a:ext uri="{FF2B5EF4-FFF2-40B4-BE49-F238E27FC236}">
                <a16:creationId xmlns:a16="http://schemas.microsoft.com/office/drawing/2014/main" id="{7AA77FA3-19FD-4F29-8F1B-6C453A66DC39}"/>
              </a:ext>
            </a:extLst>
          </p:cNvPr>
          <p:cNvSpPr txBox="1">
            <a:spLocks/>
          </p:cNvSpPr>
          <p:nvPr/>
        </p:nvSpPr>
        <p:spPr>
          <a:xfrm>
            <a:off x="86786" y="6500833"/>
            <a:ext cx="1129366" cy="370396"/>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b="0" i="0" kern="1200">
                <a:solidFill>
                  <a:schemeClr val="accent3">
                    <a:lumMod val="75000"/>
                  </a:schemeClr>
                </a:solidFill>
                <a:latin typeface="Avenir Book" panose="02000503020000020003" pitchFamily="2" charset="0"/>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b="0" i="0" kern="1200">
                <a:solidFill>
                  <a:schemeClr val="accent3">
                    <a:lumMod val="75000"/>
                  </a:schemeClr>
                </a:solidFill>
                <a:latin typeface="Avenir Book" panose="02000503020000020003" pitchFamily="2" charset="0"/>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b="0" i="0" kern="1200">
                <a:solidFill>
                  <a:schemeClr val="accent3">
                    <a:lumMod val="75000"/>
                  </a:schemeClr>
                </a:solidFill>
                <a:latin typeface="Avenir Book" panose="02000503020000020003" pitchFamily="2" charset="0"/>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b="0" i="0" kern="1200">
                <a:solidFill>
                  <a:schemeClr val="tx1">
                    <a:lumMod val="75000"/>
                    <a:lumOff val="25000"/>
                  </a:schemeClr>
                </a:solidFill>
                <a:latin typeface="Avenir Book" panose="02000503020000020003" pitchFamily="2" charset="0"/>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fld id="{AD392641-A223-4DCC-BA61-9FD1DB3024E4}" type="datetime1">
              <a:rPr lang="en-US" smtClean="0">
                <a:latin typeface="Calibri" panose="020F0502020204030204" pitchFamily="34" charset="0"/>
                <a:cs typeface="Calibri" panose="020F0502020204030204" pitchFamily="34" charset="0"/>
              </a:rPr>
              <a:pPr marL="0" indent="0">
                <a:buNone/>
              </a:pPr>
              <a:t>4/12/2024</a:t>
            </a:fld>
            <a:endParaRPr lang="en-US">
              <a:latin typeface="Calibri" panose="020F0502020204030204" pitchFamily="34" charset="0"/>
              <a:cs typeface="Calibri" panose="020F0502020204030204" pitchFamily="34" charset="0"/>
            </a:endParaRPr>
          </a:p>
        </p:txBody>
      </p:sp>
      <p:sp>
        <p:nvSpPr>
          <p:cNvPr id="9" name="Slide Number Placeholder 2">
            <a:extLst>
              <a:ext uri="{FF2B5EF4-FFF2-40B4-BE49-F238E27FC236}">
                <a16:creationId xmlns:a16="http://schemas.microsoft.com/office/drawing/2014/main" id="{6B67EC1D-8064-4E5E-8ACE-7B6F23100660}"/>
              </a:ext>
            </a:extLst>
          </p:cNvPr>
          <p:cNvSpPr txBox="1">
            <a:spLocks/>
          </p:cNvSpPr>
          <p:nvPr/>
        </p:nvSpPr>
        <p:spPr>
          <a:xfrm>
            <a:off x="10360152" y="6479460"/>
            <a:ext cx="62451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Calibri" panose="020F0502020204030204" pitchFamily="34" charset="0"/>
                <a:cs typeface="Calibri" panose="020F0502020204030204" pitchFamily="34" charset="0"/>
              </a:rPr>
              <a:pPr/>
              <a:t>7</a:t>
            </a:fld>
            <a:endParaRPr lang="en-US" dirty="0">
              <a:latin typeface="Calibri" panose="020F0502020204030204" pitchFamily="34" charset="0"/>
              <a:cs typeface="Calibri" panose="020F0502020204030204" pitchFamily="34" charset="0"/>
            </a:endParaRPr>
          </a:p>
        </p:txBody>
      </p:sp>
      <p:sp>
        <p:nvSpPr>
          <p:cNvPr id="4" name="Content Placeholder 2">
            <a:hlinkClick r:id="rId4"/>
            <a:extLst>
              <a:ext uri="{FF2B5EF4-FFF2-40B4-BE49-F238E27FC236}">
                <a16:creationId xmlns:a16="http://schemas.microsoft.com/office/drawing/2014/main" id="{BC42FCB0-1B8D-0B17-B52F-D969B3C6100C}"/>
              </a:ext>
            </a:extLst>
          </p:cNvPr>
          <p:cNvSpPr txBox="1">
            <a:spLocks/>
          </p:cNvSpPr>
          <p:nvPr/>
        </p:nvSpPr>
        <p:spPr>
          <a:xfrm>
            <a:off x="5281289" y="6064761"/>
            <a:ext cx="6301111" cy="36512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accent3">
                    <a:lumMod val="7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accent3">
                    <a:lumMod val="7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2000" dirty="0">
                <a:solidFill>
                  <a:schemeClr val="tx1"/>
                </a:solidFill>
                <a:latin typeface="Calibri" panose="020F0502020204030204" pitchFamily="34" charset="0"/>
                <a:cs typeface="Calibri" panose="020F0502020204030204" pitchFamily="34" charset="0"/>
              </a:rPr>
              <a:t>Read the MPAI </a:t>
            </a:r>
            <a:r>
              <a:rPr lang="en-GB" sz="2000" dirty="0">
                <a:solidFill>
                  <a:schemeClr val="tx1"/>
                </a:solidFill>
                <a:latin typeface="Calibri" panose="020F0502020204030204" pitchFamily="34" charset="0"/>
                <a:cs typeface="Calibri" panose="020F0502020204030204" pitchFamily="34" charset="0"/>
                <a:hlinkClick r:id="rId4"/>
              </a:rPr>
              <a:t>Patent Policy</a:t>
            </a:r>
            <a:endParaRPr lang="en-GB"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299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p:bldP spid="27"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D8C8B5-2631-E1FA-11DF-7FFEC6A3B41C}"/>
              </a:ext>
            </a:extLst>
          </p:cNvPr>
          <p:cNvSpPr>
            <a:spLocks noGrp="1"/>
          </p:cNvSpPr>
          <p:nvPr>
            <p:ph type="title"/>
          </p:nvPr>
        </p:nvSpPr>
        <p:spPr>
          <a:xfrm>
            <a:off x="1004646" y="339730"/>
            <a:ext cx="10182707" cy="1280890"/>
          </a:xfrm>
        </p:spPr>
        <p:txBody>
          <a:bodyPr/>
          <a:lstStyle/>
          <a:p>
            <a:r>
              <a:rPr lang="en-GB"/>
              <a:t>The MPAI organisation</a:t>
            </a:r>
          </a:p>
        </p:txBody>
      </p:sp>
      <p:sp>
        <p:nvSpPr>
          <p:cNvPr id="20" name="Rectangle 1">
            <a:extLst>
              <a:ext uri="{FF2B5EF4-FFF2-40B4-BE49-F238E27FC236}">
                <a16:creationId xmlns:a16="http://schemas.microsoft.com/office/drawing/2014/main" id="{D6842DEB-FA7F-72E4-4F68-E4DE56E3312A}"/>
              </a:ext>
            </a:extLst>
          </p:cNvPr>
          <p:cNvSpPr/>
          <p:nvPr/>
        </p:nvSpPr>
        <p:spPr>
          <a:xfrm>
            <a:off x="2295" y="1405171"/>
            <a:ext cx="5314239" cy="645120"/>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General Assembly</a:t>
            </a:r>
            <a:endParaRPr lang="it-IT" sz="1800" b="0" strike="noStrike" spc="-1">
              <a:latin typeface="Arial"/>
            </a:endParaRPr>
          </a:p>
        </p:txBody>
      </p:sp>
      <p:sp>
        <p:nvSpPr>
          <p:cNvPr id="62" name="Rectangle 24">
            <a:extLst>
              <a:ext uri="{FF2B5EF4-FFF2-40B4-BE49-F238E27FC236}">
                <a16:creationId xmlns:a16="http://schemas.microsoft.com/office/drawing/2014/main" id="{88A8D3ED-0EEA-B37B-1E94-160892DE3076}"/>
              </a:ext>
            </a:extLst>
          </p:cNvPr>
          <p:cNvSpPr/>
          <p:nvPr/>
        </p:nvSpPr>
        <p:spPr>
          <a:xfrm>
            <a:off x="8102114" y="4281861"/>
            <a:ext cx="4088062" cy="508320"/>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Requirements Standing Committee</a:t>
            </a:r>
            <a:endParaRPr lang="it-IT" sz="1600" b="0" strike="noStrike" spc="-1">
              <a:latin typeface="Arial"/>
            </a:endParaRPr>
          </a:p>
        </p:txBody>
      </p:sp>
      <p:sp>
        <p:nvSpPr>
          <p:cNvPr id="63" name="Rectangle 26">
            <a:extLst>
              <a:ext uri="{FF2B5EF4-FFF2-40B4-BE49-F238E27FC236}">
                <a16:creationId xmlns:a16="http://schemas.microsoft.com/office/drawing/2014/main" id="{BB747BFA-9EFE-1093-CB43-2B39976CFF85}"/>
              </a:ext>
            </a:extLst>
          </p:cNvPr>
          <p:cNvSpPr/>
          <p:nvPr/>
        </p:nvSpPr>
        <p:spPr>
          <a:xfrm>
            <a:off x="4022854" y="3336977"/>
            <a:ext cx="8169145" cy="508320"/>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Standing Committees</a:t>
            </a:r>
            <a:endParaRPr lang="it-IT" sz="1600" b="0" strike="noStrike" spc="-1">
              <a:latin typeface="Arial"/>
            </a:endParaRPr>
          </a:p>
        </p:txBody>
      </p:sp>
      <p:cxnSp>
        <p:nvCxnSpPr>
          <p:cNvPr id="69" name="Straight Arrow Connector 68">
            <a:extLst>
              <a:ext uri="{FF2B5EF4-FFF2-40B4-BE49-F238E27FC236}">
                <a16:creationId xmlns:a16="http://schemas.microsoft.com/office/drawing/2014/main" id="{788D4B5F-00A4-D31D-D16C-AC2F3A7AB89C}"/>
              </a:ext>
            </a:extLst>
          </p:cNvPr>
          <p:cNvCxnSpPr>
            <a:cxnSpLocks/>
          </p:cNvCxnSpPr>
          <p:nvPr/>
        </p:nvCxnSpPr>
        <p:spPr>
          <a:xfrm>
            <a:off x="2759066" y="2044550"/>
            <a:ext cx="0" cy="2229007"/>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70" name="Straight Arrow Connector 69">
            <a:extLst>
              <a:ext uri="{FF2B5EF4-FFF2-40B4-BE49-F238E27FC236}">
                <a16:creationId xmlns:a16="http://schemas.microsoft.com/office/drawing/2014/main" id="{198108B2-8E78-D6FD-C94B-47EBA589605A}"/>
              </a:ext>
            </a:extLst>
          </p:cNvPr>
          <p:cNvCxnSpPr>
            <a:cxnSpLocks/>
          </p:cNvCxnSpPr>
          <p:nvPr/>
        </p:nvCxnSpPr>
        <p:spPr>
          <a:xfrm>
            <a:off x="4647436" y="2044738"/>
            <a:ext cx="7574" cy="1292239"/>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sp>
        <p:nvSpPr>
          <p:cNvPr id="41" name="Rectangle 2">
            <a:extLst>
              <a:ext uri="{FF2B5EF4-FFF2-40B4-BE49-F238E27FC236}">
                <a16:creationId xmlns:a16="http://schemas.microsoft.com/office/drawing/2014/main" id="{087F968B-A844-7C36-7549-319D8B20CD0C}"/>
              </a:ext>
            </a:extLst>
          </p:cNvPr>
          <p:cNvSpPr/>
          <p:nvPr/>
        </p:nvSpPr>
        <p:spPr>
          <a:xfrm>
            <a:off x="5486744" y="1414502"/>
            <a:ext cx="6708794" cy="645120"/>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Board of Directors</a:t>
            </a:r>
            <a:endParaRPr lang="it-IT" sz="1600" b="0" strike="noStrike" spc="-1">
              <a:latin typeface="Arial"/>
            </a:endParaRPr>
          </a:p>
        </p:txBody>
      </p:sp>
      <p:sp>
        <p:nvSpPr>
          <p:cNvPr id="42" name="Rectangle 3">
            <a:extLst>
              <a:ext uri="{FF2B5EF4-FFF2-40B4-BE49-F238E27FC236}">
                <a16:creationId xmlns:a16="http://schemas.microsoft.com/office/drawing/2014/main" id="{22725252-ED48-2B9E-463B-0F7C7C135589}"/>
              </a:ext>
            </a:extLst>
          </p:cNvPr>
          <p:cNvSpPr/>
          <p:nvPr/>
        </p:nvSpPr>
        <p:spPr>
          <a:xfrm>
            <a:off x="11085851" y="2501789"/>
            <a:ext cx="1139983" cy="559800"/>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Secretariat</a:t>
            </a:r>
            <a:endParaRPr lang="it-IT" sz="1600" b="0" strike="noStrike" spc="-1">
              <a:latin typeface="Arial"/>
            </a:endParaRPr>
          </a:p>
        </p:txBody>
      </p:sp>
      <p:sp>
        <p:nvSpPr>
          <p:cNvPr id="46" name="Rectangle 5">
            <a:extLst>
              <a:ext uri="{FF2B5EF4-FFF2-40B4-BE49-F238E27FC236}">
                <a16:creationId xmlns:a16="http://schemas.microsoft.com/office/drawing/2014/main" id="{D522C7CD-C53E-5435-D028-F26335ECA835}"/>
              </a:ext>
            </a:extLst>
          </p:cNvPr>
          <p:cNvSpPr/>
          <p:nvPr/>
        </p:nvSpPr>
        <p:spPr>
          <a:xfrm>
            <a:off x="5559226" y="2505029"/>
            <a:ext cx="1353771" cy="559800"/>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Membership&amp; Nominating </a:t>
            </a:r>
            <a:endParaRPr lang="it-IT" sz="1600" b="0" strike="noStrike" spc="-1">
              <a:latin typeface="Arial"/>
            </a:endParaRPr>
          </a:p>
        </p:txBody>
      </p:sp>
      <p:sp>
        <p:nvSpPr>
          <p:cNvPr id="47" name="Rectangle 6">
            <a:extLst>
              <a:ext uri="{FF2B5EF4-FFF2-40B4-BE49-F238E27FC236}">
                <a16:creationId xmlns:a16="http://schemas.microsoft.com/office/drawing/2014/main" id="{1C2BDFC0-6276-C1B8-4B76-01D823E79871}"/>
              </a:ext>
            </a:extLst>
          </p:cNvPr>
          <p:cNvSpPr/>
          <p:nvPr/>
        </p:nvSpPr>
        <p:spPr>
          <a:xfrm>
            <a:off x="6987755" y="2505029"/>
            <a:ext cx="958935" cy="559800"/>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Finance &amp; Audit </a:t>
            </a:r>
            <a:endParaRPr lang="it-IT" sz="1600" b="0" strike="noStrike" spc="-1">
              <a:latin typeface="Arial"/>
            </a:endParaRPr>
          </a:p>
        </p:txBody>
      </p:sp>
      <p:sp>
        <p:nvSpPr>
          <p:cNvPr id="48" name="Rectangle 7">
            <a:extLst>
              <a:ext uri="{FF2B5EF4-FFF2-40B4-BE49-F238E27FC236}">
                <a16:creationId xmlns:a16="http://schemas.microsoft.com/office/drawing/2014/main" id="{E75D4C1C-103B-FF49-FC22-CBEF865EB097}"/>
              </a:ext>
            </a:extLst>
          </p:cNvPr>
          <p:cNvSpPr/>
          <p:nvPr/>
        </p:nvSpPr>
        <p:spPr>
          <a:xfrm>
            <a:off x="9215893" y="2501789"/>
            <a:ext cx="849913" cy="559800"/>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IPR Support</a:t>
            </a:r>
            <a:endParaRPr lang="it-IT" sz="1600" b="0" strike="noStrike" spc="-1">
              <a:latin typeface="Arial"/>
            </a:endParaRPr>
          </a:p>
        </p:txBody>
      </p:sp>
      <p:sp>
        <p:nvSpPr>
          <p:cNvPr id="49" name="Rectangle 9">
            <a:extLst>
              <a:ext uri="{FF2B5EF4-FFF2-40B4-BE49-F238E27FC236}">
                <a16:creationId xmlns:a16="http://schemas.microsoft.com/office/drawing/2014/main" id="{3B6625A8-E7EF-00A4-A080-DE165717EA9E}"/>
              </a:ext>
            </a:extLst>
          </p:cNvPr>
          <p:cNvSpPr/>
          <p:nvPr/>
        </p:nvSpPr>
        <p:spPr>
          <a:xfrm>
            <a:off x="8021892" y="2507616"/>
            <a:ext cx="1116738" cy="567054"/>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Industry &amp; Standards</a:t>
            </a:r>
            <a:endParaRPr lang="it-IT" sz="1600" b="0" strike="noStrike" spc="-1">
              <a:latin typeface="Arial"/>
            </a:endParaRPr>
          </a:p>
        </p:txBody>
      </p:sp>
      <p:sp>
        <p:nvSpPr>
          <p:cNvPr id="50" name="Rectangle 49">
            <a:extLst>
              <a:ext uri="{FF2B5EF4-FFF2-40B4-BE49-F238E27FC236}">
                <a16:creationId xmlns:a16="http://schemas.microsoft.com/office/drawing/2014/main" id="{6BD3CF01-E783-3471-631E-EE5BB266ECF0}"/>
              </a:ext>
            </a:extLst>
          </p:cNvPr>
          <p:cNvSpPr/>
          <p:nvPr/>
        </p:nvSpPr>
        <p:spPr>
          <a:xfrm>
            <a:off x="10151489" y="2501789"/>
            <a:ext cx="849913" cy="550080"/>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Communication</a:t>
            </a:r>
            <a:endParaRPr lang="it-IT" sz="1600" b="0" strike="noStrike" spc="-1">
              <a:latin typeface="Arial"/>
            </a:endParaRPr>
          </a:p>
        </p:txBody>
      </p:sp>
      <p:cxnSp>
        <p:nvCxnSpPr>
          <p:cNvPr id="74" name="Straight Arrow Connector 73">
            <a:extLst>
              <a:ext uri="{FF2B5EF4-FFF2-40B4-BE49-F238E27FC236}">
                <a16:creationId xmlns:a16="http://schemas.microsoft.com/office/drawing/2014/main" id="{AF2FB7A9-711D-003E-EA57-8C9E2C68951B}"/>
              </a:ext>
            </a:extLst>
          </p:cNvPr>
          <p:cNvCxnSpPr/>
          <p:nvPr/>
        </p:nvCxnSpPr>
        <p:spPr>
          <a:xfrm>
            <a:off x="9640849" y="2053882"/>
            <a:ext cx="4468" cy="454230"/>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75" name="Straight Arrow Connector 74">
            <a:extLst>
              <a:ext uri="{FF2B5EF4-FFF2-40B4-BE49-F238E27FC236}">
                <a16:creationId xmlns:a16="http://schemas.microsoft.com/office/drawing/2014/main" id="{1F42CED5-0A16-5B14-E7DB-5392A919BB7D}"/>
              </a:ext>
            </a:extLst>
          </p:cNvPr>
          <p:cNvCxnSpPr/>
          <p:nvPr/>
        </p:nvCxnSpPr>
        <p:spPr>
          <a:xfrm>
            <a:off x="11629059" y="2042429"/>
            <a:ext cx="4468" cy="454230"/>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76" name="Straight Arrow Connector 75">
            <a:extLst>
              <a:ext uri="{FF2B5EF4-FFF2-40B4-BE49-F238E27FC236}">
                <a16:creationId xmlns:a16="http://schemas.microsoft.com/office/drawing/2014/main" id="{AE761564-4F46-7DBB-DBE7-216C9441E61E}"/>
              </a:ext>
            </a:extLst>
          </p:cNvPr>
          <p:cNvCxnSpPr/>
          <p:nvPr/>
        </p:nvCxnSpPr>
        <p:spPr>
          <a:xfrm>
            <a:off x="7463059" y="2050780"/>
            <a:ext cx="4468" cy="454230"/>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77" name="Straight Arrow Connector 76">
            <a:extLst>
              <a:ext uri="{FF2B5EF4-FFF2-40B4-BE49-F238E27FC236}">
                <a16:creationId xmlns:a16="http://schemas.microsoft.com/office/drawing/2014/main" id="{4522C024-1CE9-A06D-83C4-17B1FC63337F}"/>
              </a:ext>
            </a:extLst>
          </p:cNvPr>
          <p:cNvCxnSpPr/>
          <p:nvPr/>
        </p:nvCxnSpPr>
        <p:spPr>
          <a:xfrm>
            <a:off x="6241707" y="2050291"/>
            <a:ext cx="4468" cy="454230"/>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89" name="Straight Arrow Connector 88">
            <a:extLst>
              <a:ext uri="{FF2B5EF4-FFF2-40B4-BE49-F238E27FC236}">
                <a16:creationId xmlns:a16="http://schemas.microsoft.com/office/drawing/2014/main" id="{46E9D47A-3952-CCC3-C608-7ECFE8881AC6}"/>
              </a:ext>
            </a:extLst>
          </p:cNvPr>
          <p:cNvCxnSpPr>
            <a:cxnSpLocks/>
          </p:cNvCxnSpPr>
          <p:nvPr/>
        </p:nvCxnSpPr>
        <p:spPr>
          <a:xfrm>
            <a:off x="9831450" y="3829431"/>
            <a:ext cx="1" cy="444126"/>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sp>
        <p:nvSpPr>
          <p:cNvPr id="45" name="Rectangle 4">
            <a:extLst>
              <a:ext uri="{FF2B5EF4-FFF2-40B4-BE49-F238E27FC236}">
                <a16:creationId xmlns:a16="http://schemas.microsoft.com/office/drawing/2014/main" id="{F3F5FAA2-5582-5924-C531-5034B9A486B2}"/>
              </a:ext>
            </a:extLst>
          </p:cNvPr>
          <p:cNvSpPr/>
          <p:nvPr/>
        </p:nvSpPr>
        <p:spPr>
          <a:xfrm>
            <a:off x="18272" y="4273557"/>
            <a:ext cx="7903712" cy="508320"/>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Development Committees</a:t>
            </a:r>
            <a:endParaRPr lang="it-IT" sz="1600" b="0" strike="noStrike" spc="-1">
              <a:latin typeface="Arial"/>
            </a:endParaRPr>
          </a:p>
        </p:txBody>
      </p:sp>
      <p:sp>
        <p:nvSpPr>
          <p:cNvPr id="52" name="Rectangle 18">
            <a:extLst>
              <a:ext uri="{FF2B5EF4-FFF2-40B4-BE49-F238E27FC236}">
                <a16:creationId xmlns:a16="http://schemas.microsoft.com/office/drawing/2014/main" id="{F52A977C-7271-E0FD-F6B8-E663D42D2216}"/>
              </a:ext>
            </a:extLst>
          </p:cNvPr>
          <p:cNvSpPr/>
          <p:nvPr/>
        </p:nvSpPr>
        <p:spPr>
          <a:xfrm>
            <a:off x="4270937" y="5289858"/>
            <a:ext cx="932722" cy="508320"/>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panose="020F0502020204030204" pitchFamily="34" charset="0"/>
                <a:ea typeface="Calibri" panose="020F0502020204030204" pitchFamily="34" charset="0"/>
                <a:cs typeface="Calibri" panose="020F0502020204030204" pitchFamily="34" charset="0"/>
              </a:rPr>
              <a:t>MMC-DC</a:t>
            </a:r>
            <a:endParaRPr lang="it-IT" sz="16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54" name="Rectangle 22">
            <a:extLst>
              <a:ext uri="{FF2B5EF4-FFF2-40B4-BE49-F238E27FC236}">
                <a16:creationId xmlns:a16="http://schemas.microsoft.com/office/drawing/2014/main" id="{19CD89D8-01C5-6244-14C8-01D8C5114F65}"/>
              </a:ext>
            </a:extLst>
          </p:cNvPr>
          <p:cNvSpPr/>
          <p:nvPr/>
        </p:nvSpPr>
        <p:spPr>
          <a:xfrm>
            <a:off x="3327477" y="5277382"/>
            <a:ext cx="907114" cy="524160"/>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a:latin typeface="Calibri" panose="020F0502020204030204" pitchFamily="34" charset="0"/>
                <a:ea typeface="Calibri" panose="020F0502020204030204" pitchFamily="34" charset="0"/>
                <a:cs typeface="Calibri" panose="020F0502020204030204" pitchFamily="34" charset="0"/>
              </a:rPr>
              <a:t>GME-DC</a:t>
            </a:r>
            <a:endParaRPr lang="it-IT" sz="1600">
              <a:latin typeface="Calibri" panose="020F0502020204030204" pitchFamily="34" charset="0"/>
              <a:ea typeface="Calibri" panose="020F0502020204030204" pitchFamily="34" charset="0"/>
              <a:cs typeface="Calibri" panose="020F0502020204030204" pitchFamily="34" charset="0"/>
            </a:endParaRPr>
          </a:p>
        </p:txBody>
      </p:sp>
      <p:sp>
        <p:nvSpPr>
          <p:cNvPr id="80" name="Rectangle 14">
            <a:extLst>
              <a:ext uri="{FF2B5EF4-FFF2-40B4-BE49-F238E27FC236}">
                <a16:creationId xmlns:a16="http://schemas.microsoft.com/office/drawing/2014/main" id="{D67978BE-F6A0-6C66-F2D7-6923B1BC1FF2}"/>
              </a:ext>
            </a:extLst>
          </p:cNvPr>
          <p:cNvSpPr/>
          <p:nvPr/>
        </p:nvSpPr>
        <p:spPr>
          <a:xfrm>
            <a:off x="2296" y="5264782"/>
            <a:ext cx="792069" cy="524160"/>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dirty="0">
                <a:solidFill>
                  <a:srgbClr val="000000"/>
                </a:solidFill>
                <a:latin typeface="Calibri"/>
                <a:ea typeface="DejaVu Sans"/>
              </a:rPr>
              <a:t>AIF-DC</a:t>
            </a:r>
            <a:endParaRPr lang="it-IT" sz="1600" b="0" strike="noStrike" spc="-1" dirty="0">
              <a:latin typeface="Arial"/>
            </a:endParaRPr>
          </a:p>
        </p:txBody>
      </p:sp>
      <p:cxnSp>
        <p:nvCxnSpPr>
          <p:cNvPr id="83" name="Straight Arrow Connector 82">
            <a:extLst>
              <a:ext uri="{FF2B5EF4-FFF2-40B4-BE49-F238E27FC236}">
                <a16:creationId xmlns:a16="http://schemas.microsoft.com/office/drawing/2014/main" id="{3AF50A5A-6AF4-2E2C-BC63-D7E47467870F}"/>
              </a:ext>
            </a:extLst>
          </p:cNvPr>
          <p:cNvCxnSpPr/>
          <p:nvPr/>
        </p:nvCxnSpPr>
        <p:spPr>
          <a:xfrm>
            <a:off x="393136" y="4768426"/>
            <a:ext cx="5386" cy="491554"/>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87" name="Straight Arrow Connector 86">
            <a:extLst>
              <a:ext uri="{FF2B5EF4-FFF2-40B4-BE49-F238E27FC236}">
                <a16:creationId xmlns:a16="http://schemas.microsoft.com/office/drawing/2014/main" id="{756107B4-42CF-B9AF-95FF-FB149D4BF558}"/>
              </a:ext>
            </a:extLst>
          </p:cNvPr>
          <p:cNvCxnSpPr/>
          <p:nvPr/>
        </p:nvCxnSpPr>
        <p:spPr>
          <a:xfrm>
            <a:off x="4732452" y="4777662"/>
            <a:ext cx="5893" cy="491554"/>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sp>
        <p:nvSpPr>
          <p:cNvPr id="92" name="Rectangle 33">
            <a:extLst>
              <a:ext uri="{FF2B5EF4-FFF2-40B4-BE49-F238E27FC236}">
                <a16:creationId xmlns:a16="http://schemas.microsoft.com/office/drawing/2014/main" id="{A9EF8F50-59BD-80BE-8E95-136FE795BF4E}"/>
              </a:ext>
            </a:extLst>
          </p:cNvPr>
          <p:cNvSpPr/>
          <p:nvPr/>
        </p:nvSpPr>
        <p:spPr>
          <a:xfrm>
            <a:off x="5238546" y="5295880"/>
            <a:ext cx="952585" cy="500621"/>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US" sz="1600" b="0" strike="noStrike" spc="-1" dirty="0">
                <a:solidFill>
                  <a:srgbClr val="000000"/>
                </a:solidFill>
                <a:latin typeface="Calibri"/>
                <a:ea typeface="DejaVu Sans"/>
              </a:rPr>
              <a:t>NNW-DC</a:t>
            </a:r>
            <a:endParaRPr lang="it-IT" sz="1600" b="0" strike="noStrike" spc="-1" dirty="0">
              <a:latin typeface="Arial"/>
            </a:endParaRPr>
          </a:p>
        </p:txBody>
      </p:sp>
      <p:cxnSp>
        <p:nvCxnSpPr>
          <p:cNvPr id="93" name="Straight Arrow Connector 92">
            <a:extLst>
              <a:ext uri="{FF2B5EF4-FFF2-40B4-BE49-F238E27FC236}">
                <a16:creationId xmlns:a16="http://schemas.microsoft.com/office/drawing/2014/main" id="{19E565C6-B657-B247-EFED-7C8724834C2F}"/>
              </a:ext>
            </a:extLst>
          </p:cNvPr>
          <p:cNvCxnSpPr/>
          <p:nvPr/>
        </p:nvCxnSpPr>
        <p:spPr>
          <a:xfrm>
            <a:off x="5690815" y="4768426"/>
            <a:ext cx="5987" cy="507461"/>
          </a:xfrm>
          <a:prstGeom prst="straightConnector1">
            <a:avLst/>
          </a:prstGeom>
          <a:noFill/>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sp>
        <p:nvSpPr>
          <p:cNvPr id="98" name="Rectangle 33">
            <a:extLst>
              <a:ext uri="{FF2B5EF4-FFF2-40B4-BE49-F238E27FC236}">
                <a16:creationId xmlns:a16="http://schemas.microsoft.com/office/drawing/2014/main" id="{873B4942-4B7B-B8AB-90D5-DCCEBC22DFA4}"/>
              </a:ext>
            </a:extLst>
          </p:cNvPr>
          <p:cNvSpPr/>
          <p:nvPr/>
        </p:nvSpPr>
        <p:spPr>
          <a:xfrm>
            <a:off x="820437" y="5273004"/>
            <a:ext cx="793517" cy="527377"/>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it-IT" sz="1600" b="0" strike="noStrike" spc="-1">
                <a:latin typeface="Calibri" panose="020F0502020204030204" pitchFamily="34" charset="0"/>
                <a:cs typeface="Calibri" panose="020F0502020204030204" pitchFamily="34" charset="0"/>
              </a:rPr>
              <a:t>AIH-DC</a:t>
            </a:r>
          </a:p>
        </p:txBody>
      </p:sp>
      <p:cxnSp>
        <p:nvCxnSpPr>
          <p:cNvPr id="99" name="Straight Arrow Connector 98">
            <a:extLst>
              <a:ext uri="{FF2B5EF4-FFF2-40B4-BE49-F238E27FC236}">
                <a16:creationId xmlns:a16="http://schemas.microsoft.com/office/drawing/2014/main" id="{93F60CF9-CF28-7DE5-EF8B-2949D79E66E7}"/>
              </a:ext>
            </a:extLst>
          </p:cNvPr>
          <p:cNvCxnSpPr/>
          <p:nvPr/>
        </p:nvCxnSpPr>
        <p:spPr>
          <a:xfrm>
            <a:off x="1195486" y="4768426"/>
            <a:ext cx="5987" cy="514374"/>
          </a:xfrm>
          <a:prstGeom prst="straightConnector1">
            <a:avLst/>
          </a:prstGeom>
          <a:noFill/>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sp>
        <p:nvSpPr>
          <p:cNvPr id="7" name="Rectangle 16">
            <a:extLst>
              <a:ext uri="{FF2B5EF4-FFF2-40B4-BE49-F238E27FC236}">
                <a16:creationId xmlns:a16="http://schemas.microsoft.com/office/drawing/2014/main" id="{BC6475A2-4F11-3371-5D18-52F1B16A2BB5}"/>
              </a:ext>
            </a:extLst>
          </p:cNvPr>
          <p:cNvSpPr/>
          <p:nvPr/>
        </p:nvSpPr>
        <p:spPr>
          <a:xfrm>
            <a:off x="1649002" y="5272342"/>
            <a:ext cx="801618" cy="524160"/>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CAE-DC</a:t>
            </a:r>
            <a:endParaRPr lang="it-IT" sz="1600" b="0" strike="noStrike" spc="-1">
              <a:latin typeface="Arial"/>
            </a:endParaRPr>
          </a:p>
        </p:txBody>
      </p:sp>
      <p:sp>
        <p:nvSpPr>
          <p:cNvPr id="8" name="Rectangle 20">
            <a:extLst>
              <a:ext uri="{FF2B5EF4-FFF2-40B4-BE49-F238E27FC236}">
                <a16:creationId xmlns:a16="http://schemas.microsoft.com/office/drawing/2014/main" id="{75C5A10A-CC99-6A28-20D2-3E42C0B88A43}"/>
              </a:ext>
            </a:extLst>
          </p:cNvPr>
          <p:cNvSpPr/>
          <p:nvPr/>
        </p:nvSpPr>
        <p:spPr>
          <a:xfrm>
            <a:off x="2493435" y="5272342"/>
            <a:ext cx="792069" cy="524160"/>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CUI-DC</a:t>
            </a:r>
            <a:endParaRPr lang="it-IT" sz="1600" b="0" strike="noStrike" spc="-1">
              <a:latin typeface="Arial"/>
            </a:endParaRPr>
          </a:p>
        </p:txBody>
      </p:sp>
      <p:cxnSp>
        <p:nvCxnSpPr>
          <p:cNvPr id="9" name="Straight Arrow Connector 8">
            <a:extLst>
              <a:ext uri="{FF2B5EF4-FFF2-40B4-BE49-F238E27FC236}">
                <a16:creationId xmlns:a16="http://schemas.microsoft.com/office/drawing/2014/main" id="{2CF02740-0C30-920D-47DE-A5FCFF5BF31C}"/>
              </a:ext>
            </a:extLst>
          </p:cNvPr>
          <p:cNvCxnSpPr/>
          <p:nvPr/>
        </p:nvCxnSpPr>
        <p:spPr>
          <a:xfrm>
            <a:off x="2018242" y="4768426"/>
            <a:ext cx="5386" cy="491554"/>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10" name="Straight Arrow Connector 9">
            <a:extLst>
              <a:ext uri="{FF2B5EF4-FFF2-40B4-BE49-F238E27FC236}">
                <a16:creationId xmlns:a16="http://schemas.microsoft.com/office/drawing/2014/main" id="{E98B8EFB-0850-E401-0CEA-AE0705E1C416}"/>
              </a:ext>
            </a:extLst>
          </p:cNvPr>
          <p:cNvCxnSpPr/>
          <p:nvPr/>
        </p:nvCxnSpPr>
        <p:spPr>
          <a:xfrm>
            <a:off x="2889469" y="4768426"/>
            <a:ext cx="5386" cy="491554"/>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11" name="Straight Arrow Connector 10">
            <a:extLst>
              <a:ext uri="{FF2B5EF4-FFF2-40B4-BE49-F238E27FC236}">
                <a16:creationId xmlns:a16="http://schemas.microsoft.com/office/drawing/2014/main" id="{3986269F-6C44-45E1-600B-9D747137901B}"/>
              </a:ext>
            </a:extLst>
          </p:cNvPr>
          <p:cNvCxnSpPr/>
          <p:nvPr/>
        </p:nvCxnSpPr>
        <p:spPr>
          <a:xfrm>
            <a:off x="3785207" y="4782284"/>
            <a:ext cx="5893" cy="491554"/>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sp>
        <p:nvSpPr>
          <p:cNvPr id="14" name="Rectangle 33">
            <a:extLst>
              <a:ext uri="{FF2B5EF4-FFF2-40B4-BE49-F238E27FC236}">
                <a16:creationId xmlns:a16="http://schemas.microsoft.com/office/drawing/2014/main" id="{F6BE5242-6163-1E32-6E15-6A718E627E7A}"/>
              </a:ext>
            </a:extLst>
          </p:cNvPr>
          <p:cNvSpPr/>
          <p:nvPr/>
        </p:nvSpPr>
        <p:spPr>
          <a:xfrm>
            <a:off x="6253335" y="5291438"/>
            <a:ext cx="793517" cy="513302"/>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US" sz="1600" b="0" strike="noStrike" spc="-1">
                <a:solidFill>
                  <a:srgbClr val="000000"/>
                </a:solidFill>
                <a:latin typeface="Calibri"/>
                <a:ea typeface="DejaVu Sans"/>
              </a:rPr>
              <a:t>PAF-DC</a:t>
            </a:r>
            <a:endParaRPr lang="it-IT" sz="1600" b="0" strike="noStrike" spc="-1">
              <a:latin typeface="Arial"/>
            </a:endParaRPr>
          </a:p>
        </p:txBody>
      </p:sp>
      <p:cxnSp>
        <p:nvCxnSpPr>
          <p:cNvPr id="15" name="Straight Arrow Connector 14">
            <a:extLst>
              <a:ext uri="{FF2B5EF4-FFF2-40B4-BE49-F238E27FC236}">
                <a16:creationId xmlns:a16="http://schemas.microsoft.com/office/drawing/2014/main" id="{9EDF2039-9158-F408-490D-E8F4CBC70782}"/>
              </a:ext>
            </a:extLst>
          </p:cNvPr>
          <p:cNvCxnSpPr/>
          <p:nvPr/>
        </p:nvCxnSpPr>
        <p:spPr>
          <a:xfrm>
            <a:off x="6628384" y="4791457"/>
            <a:ext cx="5987" cy="500645"/>
          </a:xfrm>
          <a:prstGeom prst="straightConnector1">
            <a:avLst/>
          </a:prstGeom>
          <a:noFill/>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sp>
        <p:nvSpPr>
          <p:cNvPr id="18" name="Rectangle 33">
            <a:extLst>
              <a:ext uri="{FF2B5EF4-FFF2-40B4-BE49-F238E27FC236}">
                <a16:creationId xmlns:a16="http://schemas.microsoft.com/office/drawing/2014/main" id="{7A3AE83D-3351-AB8E-C0EF-C79CEBCF3ADC}"/>
              </a:ext>
            </a:extLst>
          </p:cNvPr>
          <p:cNvSpPr/>
          <p:nvPr/>
        </p:nvSpPr>
        <p:spPr>
          <a:xfrm>
            <a:off x="7109055" y="5286884"/>
            <a:ext cx="818916" cy="517856"/>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US" sz="1600" b="0" strike="noStrike" spc="-1" dirty="0">
                <a:solidFill>
                  <a:srgbClr val="000000"/>
                </a:solidFill>
                <a:latin typeface="Calibri"/>
                <a:ea typeface="DejaVu Sans"/>
              </a:rPr>
              <a:t>XRV-DC</a:t>
            </a:r>
            <a:endParaRPr lang="it-IT" sz="1600" b="0" strike="noStrike" spc="-1" dirty="0">
              <a:latin typeface="Arial"/>
            </a:endParaRPr>
          </a:p>
        </p:txBody>
      </p:sp>
      <p:cxnSp>
        <p:nvCxnSpPr>
          <p:cNvPr id="19" name="Straight Arrow Connector 18">
            <a:extLst>
              <a:ext uri="{FF2B5EF4-FFF2-40B4-BE49-F238E27FC236}">
                <a16:creationId xmlns:a16="http://schemas.microsoft.com/office/drawing/2014/main" id="{217AC036-2C32-489C-06B0-140D2D892E6A}"/>
              </a:ext>
            </a:extLst>
          </p:cNvPr>
          <p:cNvCxnSpPr/>
          <p:nvPr/>
        </p:nvCxnSpPr>
        <p:spPr>
          <a:xfrm>
            <a:off x="7509502" y="4786903"/>
            <a:ext cx="5987" cy="500645"/>
          </a:xfrm>
          <a:prstGeom prst="straightConnector1">
            <a:avLst/>
          </a:prstGeom>
          <a:noFill/>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91" name="Straight Arrow Connector 90">
            <a:extLst>
              <a:ext uri="{FF2B5EF4-FFF2-40B4-BE49-F238E27FC236}">
                <a16:creationId xmlns:a16="http://schemas.microsoft.com/office/drawing/2014/main" id="{3CDE8A0A-5F26-ED0B-D322-00D588D7CD36}"/>
              </a:ext>
            </a:extLst>
          </p:cNvPr>
          <p:cNvCxnSpPr/>
          <p:nvPr/>
        </p:nvCxnSpPr>
        <p:spPr>
          <a:xfrm>
            <a:off x="11304510" y="4782245"/>
            <a:ext cx="4080" cy="491554"/>
          </a:xfrm>
          <a:prstGeom prst="straightConnector1">
            <a:avLst/>
          </a:prstGeom>
          <a:noFill/>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94" name="Straight Arrow Connector 93">
            <a:extLst>
              <a:ext uri="{FF2B5EF4-FFF2-40B4-BE49-F238E27FC236}">
                <a16:creationId xmlns:a16="http://schemas.microsoft.com/office/drawing/2014/main" id="{30DA8AE5-9D69-72F8-D577-25C72435EE2B}"/>
              </a:ext>
            </a:extLst>
          </p:cNvPr>
          <p:cNvCxnSpPr/>
          <p:nvPr/>
        </p:nvCxnSpPr>
        <p:spPr>
          <a:xfrm>
            <a:off x="11911485" y="4772914"/>
            <a:ext cx="4681" cy="491554"/>
          </a:xfrm>
          <a:prstGeom prst="straightConnector1">
            <a:avLst/>
          </a:prstGeom>
          <a:noFill/>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sp>
        <p:nvSpPr>
          <p:cNvPr id="96" name="Rectangle 29">
            <a:extLst>
              <a:ext uri="{FF2B5EF4-FFF2-40B4-BE49-F238E27FC236}">
                <a16:creationId xmlns:a16="http://schemas.microsoft.com/office/drawing/2014/main" id="{DC5DE6A3-27CB-5A19-E918-8C1253F6FF6A}"/>
              </a:ext>
            </a:extLst>
          </p:cNvPr>
          <p:cNvSpPr/>
          <p:nvPr/>
        </p:nvSpPr>
        <p:spPr>
          <a:xfrm>
            <a:off x="9576970" y="5304946"/>
            <a:ext cx="767274" cy="49155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MMM</a:t>
            </a:r>
            <a:endParaRPr lang="it-IT" sz="1600" b="0" strike="noStrike" spc="-1">
              <a:latin typeface="Arial"/>
            </a:endParaRPr>
          </a:p>
        </p:txBody>
      </p:sp>
      <p:cxnSp>
        <p:nvCxnSpPr>
          <p:cNvPr id="107" name="Straight Arrow Connector 106">
            <a:extLst>
              <a:ext uri="{FF2B5EF4-FFF2-40B4-BE49-F238E27FC236}">
                <a16:creationId xmlns:a16="http://schemas.microsoft.com/office/drawing/2014/main" id="{0B7DF946-B5B9-5D8F-ED67-26FE21CD66DF}"/>
              </a:ext>
            </a:extLst>
          </p:cNvPr>
          <p:cNvCxnSpPr/>
          <p:nvPr/>
        </p:nvCxnSpPr>
        <p:spPr>
          <a:xfrm>
            <a:off x="10676600" y="4795303"/>
            <a:ext cx="4080" cy="491554"/>
          </a:xfrm>
          <a:prstGeom prst="straightConnector1">
            <a:avLst/>
          </a:prstGeom>
          <a:noFill/>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108" name="Straight Arrow Connector 107">
            <a:extLst>
              <a:ext uri="{FF2B5EF4-FFF2-40B4-BE49-F238E27FC236}">
                <a16:creationId xmlns:a16="http://schemas.microsoft.com/office/drawing/2014/main" id="{F44B669B-282B-5258-6225-CDDB665643B7}"/>
              </a:ext>
            </a:extLst>
          </p:cNvPr>
          <p:cNvCxnSpPr/>
          <p:nvPr/>
        </p:nvCxnSpPr>
        <p:spPr>
          <a:xfrm>
            <a:off x="9237420" y="4795461"/>
            <a:ext cx="4080" cy="519188"/>
          </a:xfrm>
          <a:prstGeom prst="straightConnector1">
            <a:avLst/>
          </a:prstGeom>
          <a:noFill/>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5" name="Straight Arrow Connector 4">
            <a:extLst>
              <a:ext uri="{FF2B5EF4-FFF2-40B4-BE49-F238E27FC236}">
                <a16:creationId xmlns:a16="http://schemas.microsoft.com/office/drawing/2014/main" id="{0D9E7014-EF63-9CE9-8698-FBCD37CD35F6}"/>
              </a:ext>
            </a:extLst>
          </p:cNvPr>
          <p:cNvCxnSpPr/>
          <p:nvPr/>
        </p:nvCxnSpPr>
        <p:spPr>
          <a:xfrm>
            <a:off x="9948124" y="4786046"/>
            <a:ext cx="4080" cy="519188"/>
          </a:xfrm>
          <a:prstGeom prst="straightConnector1">
            <a:avLst/>
          </a:prstGeom>
          <a:noFill/>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12" name="Straight Arrow Connector 11">
            <a:extLst>
              <a:ext uri="{FF2B5EF4-FFF2-40B4-BE49-F238E27FC236}">
                <a16:creationId xmlns:a16="http://schemas.microsoft.com/office/drawing/2014/main" id="{F01DAAFB-0A2C-DBFF-02D7-B559E1BC45B4}"/>
              </a:ext>
            </a:extLst>
          </p:cNvPr>
          <p:cNvCxnSpPr/>
          <p:nvPr/>
        </p:nvCxnSpPr>
        <p:spPr>
          <a:xfrm>
            <a:off x="8579370" y="2067926"/>
            <a:ext cx="4468" cy="454230"/>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16" name="Straight Arrow Connector 15">
            <a:extLst>
              <a:ext uri="{FF2B5EF4-FFF2-40B4-BE49-F238E27FC236}">
                <a16:creationId xmlns:a16="http://schemas.microsoft.com/office/drawing/2014/main" id="{C37B9CC8-7280-8F64-ED42-3743F022E95B}"/>
              </a:ext>
            </a:extLst>
          </p:cNvPr>
          <p:cNvCxnSpPr/>
          <p:nvPr/>
        </p:nvCxnSpPr>
        <p:spPr>
          <a:xfrm>
            <a:off x="10570489" y="2057692"/>
            <a:ext cx="4468" cy="454230"/>
          </a:xfrm>
          <a:prstGeom prst="straightConnector1">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sp>
        <p:nvSpPr>
          <p:cNvPr id="21" name="Rectangle 28">
            <a:extLst>
              <a:ext uri="{FF2B5EF4-FFF2-40B4-BE49-F238E27FC236}">
                <a16:creationId xmlns:a16="http://schemas.microsoft.com/office/drawing/2014/main" id="{1A5661A6-7A13-8976-E535-DAF59D954B2F}"/>
              </a:ext>
            </a:extLst>
          </p:cNvPr>
          <p:cNvSpPr/>
          <p:nvPr/>
        </p:nvSpPr>
        <p:spPr>
          <a:xfrm>
            <a:off x="8096528" y="5314649"/>
            <a:ext cx="677963" cy="505331"/>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r>
              <a:rPr lang="en-GB" sz="1600" spc="-1" dirty="0">
                <a:solidFill>
                  <a:srgbClr val="000000"/>
                </a:solidFill>
                <a:latin typeface="Calibri"/>
              </a:rPr>
              <a:t>HMC</a:t>
            </a:r>
            <a:endParaRPr lang="it-IT" sz="1600" spc="-1" dirty="0">
              <a:solidFill>
                <a:srgbClr val="000000"/>
              </a:solidFill>
              <a:latin typeface="Calibri"/>
            </a:endParaRPr>
          </a:p>
        </p:txBody>
      </p:sp>
      <p:cxnSp>
        <p:nvCxnSpPr>
          <p:cNvPr id="22" name="Straight Arrow Connector 21">
            <a:extLst>
              <a:ext uri="{FF2B5EF4-FFF2-40B4-BE49-F238E27FC236}">
                <a16:creationId xmlns:a16="http://schemas.microsoft.com/office/drawing/2014/main" id="{D8AC6F08-D4C8-B11E-B56F-6F7304A1457A}"/>
              </a:ext>
            </a:extLst>
          </p:cNvPr>
          <p:cNvCxnSpPr/>
          <p:nvPr/>
        </p:nvCxnSpPr>
        <p:spPr>
          <a:xfrm>
            <a:off x="8391367" y="4797476"/>
            <a:ext cx="4080" cy="519188"/>
          </a:xfrm>
          <a:prstGeom prst="straightConnector1">
            <a:avLst/>
          </a:prstGeom>
          <a:noFill/>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sp>
        <p:nvSpPr>
          <p:cNvPr id="2" name="Rectangle 28">
            <a:extLst>
              <a:ext uri="{FF2B5EF4-FFF2-40B4-BE49-F238E27FC236}">
                <a16:creationId xmlns:a16="http://schemas.microsoft.com/office/drawing/2014/main" id="{943A4487-C29A-E8FD-F10D-B59B2860133C}"/>
              </a:ext>
            </a:extLst>
          </p:cNvPr>
          <p:cNvSpPr/>
          <p:nvPr/>
        </p:nvSpPr>
        <p:spPr>
          <a:xfrm>
            <a:off x="8854718" y="5307029"/>
            <a:ext cx="677963" cy="505331"/>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r>
              <a:rPr lang="en-GB" sz="1600" spc="-1" dirty="0">
                <a:solidFill>
                  <a:srgbClr val="000000"/>
                </a:solidFill>
                <a:latin typeface="Calibri"/>
              </a:rPr>
              <a:t>CAV</a:t>
            </a:r>
            <a:endParaRPr lang="it-IT" sz="1600" spc="-1" dirty="0">
              <a:solidFill>
                <a:srgbClr val="000000"/>
              </a:solidFill>
              <a:latin typeface="Calibri"/>
            </a:endParaRPr>
          </a:p>
        </p:txBody>
      </p:sp>
      <p:sp>
        <p:nvSpPr>
          <p:cNvPr id="3" name="Rectangle 28">
            <a:extLst>
              <a:ext uri="{FF2B5EF4-FFF2-40B4-BE49-F238E27FC236}">
                <a16:creationId xmlns:a16="http://schemas.microsoft.com/office/drawing/2014/main" id="{67364243-E3BD-8A95-2012-ECF4EC926D87}"/>
              </a:ext>
            </a:extLst>
          </p:cNvPr>
          <p:cNvSpPr/>
          <p:nvPr/>
        </p:nvSpPr>
        <p:spPr>
          <a:xfrm>
            <a:off x="10419252" y="5297032"/>
            <a:ext cx="540809" cy="499470"/>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EEV</a:t>
            </a:r>
            <a:endParaRPr lang="it-IT" sz="1600" b="0" strike="noStrike" spc="-1">
              <a:latin typeface="Arial"/>
            </a:endParaRPr>
          </a:p>
        </p:txBody>
      </p:sp>
      <p:sp>
        <p:nvSpPr>
          <p:cNvPr id="4" name="Rectangle 30">
            <a:extLst>
              <a:ext uri="{FF2B5EF4-FFF2-40B4-BE49-F238E27FC236}">
                <a16:creationId xmlns:a16="http://schemas.microsoft.com/office/drawing/2014/main" id="{51835158-1F4D-4124-7682-CB97A38240D9}"/>
              </a:ext>
            </a:extLst>
          </p:cNvPr>
          <p:cNvSpPr/>
          <p:nvPr/>
        </p:nvSpPr>
        <p:spPr>
          <a:xfrm>
            <a:off x="11039240" y="5288466"/>
            <a:ext cx="540809" cy="516274"/>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EVC</a:t>
            </a:r>
            <a:endParaRPr lang="it-IT" sz="1600" b="0" strike="noStrike" spc="-1">
              <a:latin typeface="Arial"/>
            </a:endParaRPr>
          </a:p>
        </p:txBody>
      </p:sp>
      <p:sp>
        <p:nvSpPr>
          <p:cNvPr id="13" name="Rectangle 32">
            <a:extLst>
              <a:ext uri="{FF2B5EF4-FFF2-40B4-BE49-F238E27FC236}">
                <a16:creationId xmlns:a16="http://schemas.microsoft.com/office/drawing/2014/main" id="{2B6FF3E2-794B-64C1-CE19-A4A2A4C1ACFE}"/>
              </a:ext>
            </a:extLst>
          </p:cNvPr>
          <p:cNvSpPr/>
          <p:nvPr/>
        </p:nvSpPr>
        <p:spPr>
          <a:xfrm>
            <a:off x="11653549" y="5282800"/>
            <a:ext cx="536626" cy="521939"/>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US" sz="1600" b="0" strike="noStrike" spc="-1">
                <a:solidFill>
                  <a:srgbClr val="000000"/>
                </a:solidFill>
                <a:latin typeface="Calibri"/>
                <a:ea typeface="DejaVu Sans"/>
              </a:rPr>
              <a:t>SPG</a:t>
            </a:r>
            <a:endParaRPr lang="it-IT" sz="1600" b="0" strike="noStrike" spc="-1">
              <a:latin typeface="Arial"/>
            </a:endParaRPr>
          </a:p>
        </p:txBody>
      </p:sp>
    </p:spTree>
    <p:extLst>
      <p:ext uri="{BB962C8B-B14F-4D97-AF65-F5344CB8AC3E}">
        <p14:creationId xmlns:p14="http://schemas.microsoft.com/office/powerpoint/2010/main" val="403290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AD9967-F9EB-C535-DBD3-303D75DEC990}"/>
              </a:ext>
            </a:extLst>
          </p:cNvPr>
          <p:cNvSpPr>
            <a:spLocks noGrp="1"/>
          </p:cNvSpPr>
          <p:nvPr>
            <p:ph type="title"/>
          </p:nvPr>
        </p:nvSpPr>
        <p:spPr>
          <a:xfrm>
            <a:off x="1302027" y="624110"/>
            <a:ext cx="10202586" cy="1280890"/>
          </a:xfrm>
        </p:spPr>
        <p:txBody>
          <a:bodyPr anchor="t">
            <a:normAutofit/>
          </a:bodyPr>
          <a:lstStyle/>
          <a:p>
            <a:r>
              <a:rPr lang="en-GB" dirty="0"/>
              <a:t>What has been done so far</a:t>
            </a:r>
          </a:p>
        </p:txBody>
      </p:sp>
      <p:pic>
        <p:nvPicPr>
          <p:cNvPr id="9" name="Picture 8">
            <a:extLst>
              <a:ext uri="{FF2B5EF4-FFF2-40B4-BE49-F238E27FC236}">
                <a16:creationId xmlns:a16="http://schemas.microsoft.com/office/drawing/2014/main" id="{A128CCA5-69C4-5190-C75F-075318933BD0}"/>
              </a:ext>
            </a:extLst>
          </p:cNvPr>
          <p:cNvPicPr>
            <a:picLocks noChangeAspect="1"/>
          </p:cNvPicPr>
          <p:nvPr/>
        </p:nvPicPr>
        <p:blipFill rotWithShape="1">
          <a:blip r:embed="rId2"/>
          <a:srcRect t="17130" r="-2" b="16707"/>
          <a:stretch/>
        </p:blipFill>
        <p:spPr>
          <a:xfrm>
            <a:off x="1302026" y="1904999"/>
            <a:ext cx="10202586" cy="4505739"/>
          </a:xfrm>
          <a:prstGeom prst="rect">
            <a:avLst/>
          </a:prstGeom>
          <a:noFill/>
        </p:spPr>
      </p:pic>
      <p:sp>
        <p:nvSpPr>
          <p:cNvPr id="4" name="Date Placeholder 3">
            <a:extLst>
              <a:ext uri="{FF2B5EF4-FFF2-40B4-BE49-F238E27FC236}">
                <a16:creationId xmlns:a16="http://schemas.microsoft.com/office/drawing/2014/main" id="{06F69186-99D7-A568-7255-68AE638BA65A}"/>
              </a:ext>
            </a:extLst>
          </p:cNvPr>
          <p:cNvSpPr>
            <a:spLocks noGrp="1"/>
          </p:cNvSpPr>
          <p:nvPr>
            <p:ph type="dt" sz="half" idx="10"/>
          </p:nvPr>
        </p:nvSpPr>
        <p:spPr>
          <a:xfrm>
            <a:off x="172212" y="6586076"/>
            <a:ext cx="994520" cy="365125"/>
          </a:xfrm>
        </p:spPr>
        <p:txBody>
          <a:bodyPr>
            <a:normAutofit/>
          </a:bodyPr>
          <a:lstStyle/>
          <a:p>
            <a:pPr>
              <a:spcAft>
                <a:spcPts val="600"/>
              </a:spcAft>
            </a:pPr>
            <a:fld id="{EA799F3B-F9C8-4D6A-AD75-2CEC128004FE}" type="datetime1">
              <a:rPr lang="en-US" smtClean="0"/>
              <a:pPr>
                <a:spcAft>
                  <a:spcPts val="600"/>
                </a:spcAft>
              </a:pPr>
              <a:t>4/12/2024</a:t>
            </a:fld>
            <a:endParaRPr lang="en-US"/>
          </a:p>
        </p:txBody>
      </p:sp>
      <p:sp>
        <p:nvSpPr>
          <p:cNvPr id="5" name="Slide Number Placeholder 4">
            <a:extLst>
              <a:ext uri="{FF2B5EF4-FFF2-40B4-BE49-F238E27FC236}">
                <a16:creationId xmlns:a16="http://schemas.microsoft.com/office/drawing/2014/main" id="{5C160B29-866C-C446-BB9B-5DB57836DE9B}"/>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9</a:t>
            </a:fld>
            <a:endParaRPr lang="en-US" sz="400"/>
          </a:p>
        </p:txBody>
      </p:sp>
    </p:spTree>
    <p:extLst>
      <p:ext uri="{BB962C8B-B14F-4D97-AF65-F5344CB8AC3E}">
        <p14:creationId xmlns:p14="http://schemas.microsoft.com/office/powerpoint/2010/main" val="2344640720"/>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PAI-new.potx" id="{0D956EC4-239A-4D9E-8D4F-A0A2AC371398}" vid="{6267E658-7784-4ED0-9B68-8FEBFDB3E9B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MPAI-new1</Template>
  <TotalTime>2006</TotalTime>
  <Words>3696</Words>
  <Application>Microsoft Office PowerPoint</Application>
  <PresentationFormat>Widescreen</PresentationFormat>
  <Paragraphs>1314</Paragraphs>
  <Slides>53</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SimSun</vt:lpstr>
      <vt:lpstr>Arial</vt:lpstr>
      <vt:lpstr>Calibri</vt:lpstr>
      <vt:lpstr>Cambria Math</vt:lpstr>
      <vt:lpstr>Century Gothic</vt:lpstr>
      <vt:lpstr>NimbusRomNo9L-Regu</vt:lpstr>
      <vt:lpstr>Times New Roman</vt:lpstr>
      <vt:lpstr>Wingdings</vt:lpstr>
      <vt:lpstr>Wingdings 3</vt:lpstr>
      <vt:lpstr>Filo</vt:lpstr>
      <vt:lpstr>An introduction to Moving Picture, Audio, and Data Coding by Artificial Intelligence (MPAI)</vt:lpstr>
      <vt:lpstr>PowerPoint Presentation</vt:lpstr>
      <vt:lpstr>Who we are</vt:lpstr>
      <vt:lpstr>MPAI: what it is</vt:lpstr>
      <vt:lpstr>PowerPoint Presentation</vt:lpstr>
      <vt:lpstr>2. Explainable standards</vt:lpstr>
      <vt:lpstr>3. Accessible &amp; timely available standards</vt:lpstr>
      <vt:lpstr>The MPAI organisation</vt:lpstr>
      <vt:lpstr>What has been done so far</vt:lpstr>
      <vt:lpstr>MPAI standards developed so far</vt:lpstr>
      <vt:lpstr>Governance of the MPAI Ecosystem (MPAI-GME) V1.1</vt:lpstr>
      <vt:lpstr>The MPAI ecosystem</vt:lpstr>
      <vt:lpstr>AI Framework (MPAI-AIF) V2.0</vt:lpstr>
      <vt:lpstr>AI Framework (MPAI-AIF) V2.0</vt:lpstr>
      <vt:lpstr>Context-based Audio Enhancement (MPAI-CAE V2)</vt:lpstr>
      <vt:lpstr>Audio Recording Preservation (CAE-ARP)</vt:lpstr>
      <vt:lpstr>Audio Scene Description (Composite AIM)</vt:lpstr>
      <vt:lpstr>Connected Autonomous Vehicle – Architecture (MPAI-CAV) V1</vt:lpstr>
      <vt:lpstr>MPAI-CAV – Architecture V1.0</vt:lpstr>
      <vt:lpstr>MPAI-CAV – Architecture V1.0 Autonomous Motion Subsystem</vt:lpstr>
      <vt:lpstr>The «AI-based Compression and Understanding of Industrial Data» standard Company Performance Prediction use case</vt:lpstr>
      <vt:lpstr>MPAI-CUI V1.1 – Reference Model </vt:lpstr>
      <vt:lpstr>Human and Machine Communication</vt:lpstr>
      <vt:lpstr>PowerPoint Presentation</vt:lpstr>
      <vt:lpstr>MPAI-HMC Reference Model</vt:lpstr>
      <vt:lpstr>Multimodal Conversation (MPAI-MMC) V2 </vt:lpstr>
      <vt:lpstr>Conversation with Personal Status</vt:lpstr>
      <vt:lpstr>Virtual Meeting Secretary</vt:lpstr>
      <vt:lpstr>MPAI Metaverse Model (MPAI-MMM) – Architecture</vt:lpstr>
      <vt:lpstr>Inter-Process Communication:  Human-Device-User </vt:lpstr>
      <vt:lpstr>PowerPoint Presentation</vt:lpstr>
      <vt:lpstr>Neural Network Watermarking (MPAI-NNW)</vt:lpstr>
      <vt:lpstr>PowerPoint Presentation</vt:lpstr>
      <vt:lpstr>Portable Avatar Format (MPAI-PAF) V1</vt:lpstr>
      <vt:lpstr>Avatar-Based Videoconference Use Case</vt:lpstr>
      <vt:lpstr>Personal Status Display (PAF-PSD)</vt:lpstr>
      <vt:lpstr>Object and Scene Description (MPAI-OSD)</vt:lpstr>
      <vt:lpstr>Visual Object Identification</vt:lpstr>
      <vt:lpstr>New projects</vt:lpstr>
      <vt:lpstr>AI for Health (MPAI-AIH)</vt:lpstr>
      <vt:lpstr>Technical Specification: AI for Health (MPAI-AIH)</vt:lpstr>
      <vt:lpstr>End User Device</vt:lpstr>
      <vt:lpstr>AI Module Profiles (MPAI-PRF)</vt:lpstr>
      <vt:lpstr>Server-based Predictive multiplayer Gaming (MPAI-SPG)</vt:lpstr>
      <vt:lpstr>MPAI-SPG Reference Model</vt:lpstr>
      <vt:lpstr>Extended Reality Venues (MPAI-XRV) – Live Theatrical Stage Performance</vt:lpstr>
      <vt:lpstr>PowerPoint Presentation</vt:lpstr>
      <vt:lpstr>MPAI explorations</vt:lpstr>
      <vt:lpstr>AI-based End-to-End Video Coding (MPAI-EEV)</vt:lpstr>
      <vt:lpstr>AI-Enhanced Video Coding (MPA-EVC)</vt:lpstr>
      <vt:lpstr>AI-Enhanced Video Coding (MPA-EVC)</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Moving Picture, Audio, and Data Coding by Artificial Intelligence (MPAI)</dc:title>
  <dc:creator>Leonardo Chiariglione</dc:creator>
  <cp:lastModifiedBy>Leonardo Chiariglione</cp:lastModifiedBy>
  <cp:revision>1</cp:revision>
  <dcterms:created xsi:type="dcterms:W3CDTF">2023-10-15T13:59:33Z</dcterms:created>
  <dcterms:modified xsi:type="dcterms:W3CDTF">2024-04-12T09:17:44Z</dcterms:modified>
</cp:coreProperties>
</file>